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13" r:id="rId2"/>
    <p:sldId id="314" r:id="rId3"/>
    <p:sldId id="316" r:id="rId4"/>
    <p:sldId id="336" r:id="rId5"/>
    <p:sldId id="315" r:id="rId6"/>
    <p:sldId id="317" r:id="rId7"/>
    <p:sldId id="337" r:id="rId8"/>
    <p:sldId id="318" r:id="rId9"/>
    <p:sldId id="339" r:id="rId10"/>
    <p:sldId id="340" r:id="rId11"/>
    <p:sldId id="321" r:id="rId12"/>
    <p:sldId id="341" r:id="rId13"/>
    <p:sldId id="342" r:id="rId14"/>
    <p:sldId id="328" r:id="rId15"/>
    <p:sldId id="329" r:id="rId16"/>
    <p:sldId id="343" r:id="rId17"/>
    <p:sldId id="322" r:id="rId18"/>
    <p:sldId id="324" r:id="rId19"/>
    <p:sldId id="325" r:id="rId20"/>
    <p:sldId id="326" r:id="rId21"/>
    <p:sldId id="332" r:id="rId22"/>
    <p:sldId id="331" r:id="rId23"/>
    <p:sldId id="334" r:id="rId24"/>
    <p:sldId id="330" r:id="rId25"/>
    <p:sldId id="32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12" autoAdjust="0"/>
    <p:restoredTop sz="94660"/>
  </p:normalViewPr>
  <p:slideViewPr>
    <p:cSldViewPr snapToGrid="0">
      <p:cViewPr>
        <p:scale>
          <a:sx n="50" d="100"/>
          <a:sy n="50" d="100"/>
        </p:scale>
        <p:origin x="78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93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09-4862-8309-E4FBB07A3B5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D609-4862-8309-E4FBB07A3B53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609-4862-8309-E4FBB07A3B53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09-4862-8309-E4FBB07A3B5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98"/>
        <c:axId val="775650656"/>
        <c:axId val="775651312"/>
      </c:barChart>
      <c:catAx>
        <c:axId val="775650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75651312"/>
        <c:crosses val="autoZero"/>
        <c:auto val="1"/>
        <c:lblAlgn val="ctr"/>
        <c:lblOffset val="100"/>
        <c:noMultiLvlLbl val="0"/>
      </c:catAx>
      <c:valAx>
        <c:axId val="7756513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75650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09-4862-8309-E4FBB07A3B5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D609-4862-8309-E4FBB07A3B53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609-4862-8309-E4FBB07A3B53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09-4862-8309-E4FBB07A3B5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98"/>
        <c:axId val="775650656"/>
        <c:axId val="775651312"/>
      </c:barChart>
      <c:catAx>
        <c:axId val="775650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75651312"/>
        <c:crosses val="autoZero"/>
        <c:auto val="1"/>
        <c:lblAlgn val="ctr"/>
        <c:lblOffset val="100"/>
        <c:noMultiLvlLbl val="0"/>
      </c:catAx>
      <c:valAx>
        <c:axId val="7756513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75650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09-4862-8309-E4FBB07A3B5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D609-4862-8309-E4FBB07A3B53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609-4862-8309-E4FBB07A3B53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09-4862-8309-E4FBB07A3B5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98"/>
        <c:axId val="775650656"/>
        <c:axId val="775651312"/>
      </c:barChart>
      <c:catAx>
        <c:axId val="775650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75651312"/>
        <c:crosses val="autoZero"/>
        <c:auto val="1"/>
        <c:lblAlgn val="ctr"/>
        <c:lblOffset val="100"/>
        <c:noMultiLvlLbl val="0"/>
      </c:catAx>
      <c:valAx>
        <c:axId val="7756513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75650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E3D-4694-9F56-F1996836882E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E3D-4694-9F56-F1996836882E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E3D-4694-9F56-F1996836882E}"/>
              </c:ext>
            </c:extLst>
          </c:dPt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E3D-4694-9F56-F199683688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8"/>
        <c:axId val="775650656"/>
        <c:axId val="775651312"/>
      </c:barChart>
      <c:catAx>
        <c:axId val="775650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75651312"/>
        <c:crosses val="autoZero"/>
        <c:auto val="1"/>
        <c:lblAlgn val="ctr"/>
        <c:lblOffset val="100"/>
        <c:noMultiLvlLbl val="0"/>
      </c:catAx>
      <c:valAx>
        <c:axId val="7756513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75650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E3D-4694-9F56-F1996836882E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E3D-4694-9F56-F1996836882E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E3D-4694-9F56-F1996836882E}"/>
              </c:ext>
            </c:extLst>
          </c:dPt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E3D-4694-9F56-F199683688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8"/>
        <c:axId val="775650656"/>
        <c:axId val="775651312"/>
      </c:barChart>
      <c:catAx>
        <c:axId val="775650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75651312"/>
        <c:crosses val="autoZero"/>
        <c:auto val="1"/>
        <c:lblAlgn val="ctr"/>
        <c:lblOffset val="100"/>
        <c:noMultiLvlLbl val="0"/>
      </c:catAx>
      <c:valAx>
        <c:axId val="7756513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75650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1C1-424D-A96C-863E135FDD2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1C1-424D-A96C-863E135FDD25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1C1-424D-A96C-863E135FDD25}"/>
              </c:ext>
            </c:extLst>
          </c:dPt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1C1-424D-A96C-863E135FDD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8"/>
        <c:axId val="775650656"/>
        <c:axId val="775651312"/>
      </c:barChart>
      <c:catAx>
        <c:axId val="775650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75651312"/>
        <c:crosses val="autoZero"/>
        <c:auto val="1"/>
        <c:lblAlgn val="ctr"/>
        <c:lblOffset val="100"/>
        <c:noMultiLvlLbl val="0"/>
      </c:catAx>
      <c:valAx>
        <c:axId val="7756513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75650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4D5B60C-6FE5-8316-9221-FCAABEE255F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155A3B-A199-1EAC-F89C-331507AB4F4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3E6EF-0F98-4876-9863-D758001CC878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D0299-B24E-0643-9CA9-21054CBF64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EE18BE-69D3-F549-D4ED-88C0E82DD3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02CBF-B1B9-44F2-B0B1-FEF3C92C9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12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1A4BE-A287-45DE-892A-B31A5B560ACD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0626F-77E8-45C0-92ED-6BEB29013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10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6873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F3F030-0B0E-4473-1DDD-7C6F470F716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665916" cy="6858000"/>
          </a:xfrm>
          <a:custGeom>
            <a:avLst/>
            <a:gdLst>
              <a:gd name="connsiteX0" fmla="*/ 0 w 4665916"/>
              <a:gd name="connsiteY0" fmla="*/ 0 h 6858000"/>
              <a:gd name="connsiteX1" fmla="*/ 4665916 w 4665916"/>
              <a:gd name="connsiteY1" fmla="*/ 0 h 6858000"/>
              <a:gd name="connsiteX2" fmla="*/ 4665916 w 4665916"/>
              <a:gd name="connsiteY2" fmla="*/ 6858000 h 6858000"/>
              <a:gd name="connsiteX3" fmla="*/ 0 w 46659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5916" h="6858000">
                <a:moveTo>
                  <a:pt x="0" y="0"/>
                </a:moveTo>
                <a:lnTo>
                  <a:pt x="4665916" y="0"/>
                </a:lnTo>
                <a:lnTo>
                  <a:pt x="466591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972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808BF2-7B3B-28A6-9B83-1C6DABBF459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47000" y="2511811"/>
            <a:ext cx="2480513" cy="2007730"/>
          </a:xfrm>
          <a:custGeom>
            <a:avLst/>
            <a:gdLst>
              <a:gd name="connsiteX0" fmla="*/ 0 w 2480513"/>
              <a:gd name="connsiteY0" fmla="*/ 0 h 2007730"/>
              <a:gd name="connsiteX1" fmla="*/ 2480513 w 2480513"/>
              <a:gd name="connsiteY1" fmla="*/ 0 h 2007730"/>
              <a:gd name="connsiteX2" fmla="*/ 2480513 w 2480513"/>
              <a:gd name="connsiteY2" fmla="*/ 2007730 h 2007730"/>
              <a:gd name="connsiteX3" fmla="*/ 0 w 2480513"/>
              <a:gd name="connsiteY3" fmla="*/ 2007730 h 2007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0513" h="2007730">
                <a:moveTo>
                  <a:pt x="0" y="0"/>
                </a:moveTo>
                <a:lnTo>
                  <a:pt x="2480513" y="0"/>
                </a:lnTo>
                <a:lnTo>
                  <a:pt x="2480513" y="2007730"/>
                </a:lnTo>
                <a:lnTo>
                  <a:pt x="0" y="20077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CCA26A-4028-09A3-2ABB-5F64872094E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25013" y="2511811"/>
            <a:ext cx="2480513" cy="2007730"/>
          </a:xfrm>
          <a:custGeom>
            <a:avLst/>
            <a:gdLst>
              <a:gd name="connsiteX0" fmla="*/ 0 w 2480513"/>
              <a:gd name="connsiteY0" fmla="*/ 0 h 2007730"/>
              <a:gd name="connsiteX1" fmla="*/ 2480513 w 2480513"/>
              <a:gd name="connsiteY1" fmla="*/ 0 h 2007730"/>
              <a:gd name="connsiteX2" fmla="*/ 2480513 w 2480513"/>
              <a:gd name="connsiteY2" fmla="*/ 2007730 h 2007730"/>
              <a:gd name="connsiteX3" fmla="*/ 0 w 2480513"/>
              <a:gd name="connsiteY3" fmla="*/ 2007730 h 2007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0513" h="2007730">
                <a:moveTo>
                  <a:pt x="0" y="0"/>
                </a:moveTo>
                <a:lnTo>
                  <a:pt x="2480513" y="0"/>
                </a:lnTo>
                <a:lnTo>
                  <a:pt x="2480513" y="2007730"/>
                </a:lnTo>
                <a:lnTo>
                  <a:pt x="0" y="20077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671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8D3A4D-0792-1A01-BCD8-F53F1FA4E4F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569911" y="1487164"/>
            <a:ext cx="6720991" cy="5396236"/>
          </a:xfrm>
          <a:custGeom>
            <a:avLst/>
            <a:gdLst>
              <a:gd name="connsiteX0" fmla="*/ 4322162 w 6720991"/>
              <a:gd name="connsiteY0" fmla="*/ 93 h 5396236"/>
              <a:gd name="connsiteX1" fmla="*/ 6720991 w 6720991"/>
              <a:gd name="connsiteY1" fmla="*/ 319321 h 5396236"/>
              <a:gd name="connsiteX2" fmla="*/ 6720991 w 6720991"/>
              <a:gd name="connsiteY2" fmla="*/ 5396236 h 5396236"/>
              <a:gd name="connsiteX3" fmla="*/ 121564 w 6720991"/>
              <a:gd name="connsiteY3" fmla="*/ 5396236 h 5396236"/>
              <a:gd name="connsiteX4" fmla="*/ 4322162 w 6720991"/>
              <a:gd name="connsiteY4" fmla="*/ 93 h 539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991" h="5396236">
                <a:moveTo>
                  <a:pt x="4322162" y="93"/>
                </a:moveTo>
                <a:cubicBezTo>
                  <a:pt x="5627224" y="6278"/>
                  <a:pt x="6720991" y="319321"/>
                  <a:pt x="6720991" y="319321"/>
                </a:cubicBezTo>
                <a:lnTo>
                  <a:pt x="6720991" y="5396236"/>
                </a:lnTo>
                <a:cubicBezTo>
                  <a:pt x="6720991" y="5396236"/>
                  <a:pt x="6720991" y="5396236"/>
                  <a:pt x="121564" y="5396236"/>
                </a:cubicBezTo>
                <a:cubicBezTo>
                  <a:pt x="-614979" y="831862"/>
                  <a:pt x="2147058" y="-10214"/>
                  <a:pt x="4322162" y="93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60007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1319EDF-33C9-EC11-2584-02D0244786D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453343" y="2658986"/>
            <a:ext cx="1787376" cy="1754640"/>
          </a:xfrm>
          <a:custGeom>
            <a:avLst/>
            <a:gdLst>
              <a:gd name="connsiteX0" fmla="*/ 0 w 1787376"/>
              <a:gd name="connsiteY0" fmla="*/ 0 h 1754640"/>
              <a:gd name="connsiteX1" fmla="*/ 1787376 w 1787376"/>
              <a:gd name="connsiteY1" fmla="*/ 0 h 1754640"/>
              <a:gd name="connsiteX2" fmla="*/ 1787376 w 1787376"/>
              <a:gd name="connsiteY2" fmla="*/ 1754640 h 1754640"/>
              <a:gd name="connsiteX3" fmla="*/ 0 w 1787376"/>
              <a:gd name="connsiteY3" fmla="*/ 1754640 h 175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7376" h="1754640">
                <a:moveTo>
                  <a:pt x="0" y="0"/>
                </a:moveTo>
                <a:lnTo>
                  <a:pt x="1787376" y="0"/>
                </a:lnTo>
                <a:lnTo>
                  <a:pt x="1787376" y="1754640"/>
                </a:lnTo>
                <a:lnTo>
                  <a:pt x="0" y="17546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546A55C-F36F-9D9B-516B-05B7FD338E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202312" y="2658986"/>
            <a:ext cx="1787376" cy="1754640"/>
          </a:xfrm>
          <a:custGeom>
            <a:avLst/>
            <a:gdLst>
              <a:gd name="connsiteX0" fmla="*/ 0 w 1787376"/>
              <a:gd name="connsiteY0" fmla="*/ 0 h 1754640"/>
              <a:gd name="connsiteX1" fmla="*/ 1787376 w 1787376"/>
              <a:gd name="connsiteY1" fmla="*/ 0 h 1754640"/>
              <a:gd name="connsiteX2" fmla="*/ 1787376 w 1787376"/>
              <a:gd name="connsiteY2" fmla="*/ 1754640 h 1754640"/>
              <a:gd name="connsiteX3" fmla="*/ 0 w 1787376"/>
              <a:gd name="connsiteY3" fmla="*/ 1754640 h 175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7376" h="1754640">
                <a:moveTo>
                  <a:pt x="0" y="0"/>
                </a:moveTo>
                <a:lnTo>
                  <a:pt x="1787376" y="0"/>
                </a:lnTo>
                <a:lnTo>
                  <a:pt x="1787376" y="1754640"/>
                </a:lnTo>
                <a:lnTo>
                  <a:pt x="0" y="17546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90F73E8-1E8C-AA7C-11CA-0CF680CCB32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951281" y="2658986"/>
            <a:ext cx="1787376" cy="1754640"/>
          </a:xfrm>
          <a:custGeom>
            <a:avLst/>
            <a:gdLst>
              <a:gd name="connsiteX0" fmla="*/ 0 w 1787376"/>
              <a:gd name="connsiteY0" fmla="*/ 0 h 1754640"/>
              <a:gd name="connsiteX1" fmla="*/ 1787376 w 1787376"/>
              <a:gd name="connsiteY1" fmla="*/ 0 h 1754640"/>
              <a:gd name="connsiteX2" fmla="*/ 1787376 w 1787376"/>
              <a:gd name="connsiteY2" fmla="*/ 1754640 h 1754640"/>
              <a:gd name="connsiteX3" fmla="*/ 0 w 1787376"/>
              <a:gd name="connsiteY3" fmla="*/ 1754640 h 175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7376" h="1754640">
                <a:moveTo>
                  <a:pt x="0" y="0"/>
                </a:moveTo>
                <a:lnTo>
                  <a:pt x="1787376" y="0"/>
                </a:lnTo>
                <a:lnTo>
                  <a:pt x="1787376" y="1754640"/>
                </a:lnTo>
                <a:lnTo>
                  <a:pt x="0" y="17546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51860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4C2B6B-DB8A-DDA9-1358-191768041F2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58902" y="3614058"/>
            <a:ext cx="4132412" cy="2070816"/>
          </a:xfrm>
          <a:custGeom>
            <a:avLst/>
            <a:gdLst>
              <a:gd name="connsiteX0" fmla="*/ 0 w 4132412"/>
              <a:gd name="connsiteY0" fmla="*/ 0 h 2070816"/>
              <a:gd name="connsiteX1" fmla="*/ 4132412 w 4132412"/>
              <a:gd name="connsiteY1" fmla="*/ 0 h 2070816"/>
              <a:gd name="connsiteX2" fmla="*/ 4132412 w 4132412"/>
              <a:gd name="connsiteY2" fmla="*/ 2070816 h 2070816"/>
              <a:gd name="connsiteX3" fmla="*/ 0 w 4132412"/>
              <a:gd name="connsiteY3" fmla="*/ 2070816 h 207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2412" h="2070816">
                <a:moveTo>
                  <a:pt x="0" y="0"/>
                </a:moveTo>
                <a:lnTo>
                  <a:pt x="4132412" y="0"/>
                </a:lnTo>
                <a:lnTo>
                  <a:pt x="4132412" y="2070816"/>
                </a:lnTo>
                <a:lnTo>
                  <a:pt x="0" y="20708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7903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F68AA67-D509-1C3B-9C85-478F19985A3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165856" y="2892176"/>
            <a:ext cx="1512644" cy="1512644"/>
          </a:xfrm>
          <a:custGeom>
            <a:avLst/>
            <a:gdLst>
              <a:gd name="connsiteX0" fmla="*/ 756322 w 1512644"/>
              <a:gd name="connsiteY0" fmla="*/ 0 h 1512644"/>
              <a:gd name="connsiteX1" fmla="*/ 1512644 w 1512644"/>
              <a:gd name="connsiteY1" fmla="*/ 756322 h 1512644"/>
              <a:gd name="connsiteX2" fmla="*/ 756322 w 1512644"/>
              <a:gd name="connsiteY2" fmla="*/ 1512644 h 1512644"/>
              <a:gd name="connsiteX3" fmla="*/ 0 w 1512644"/>
              <a:gd name="connsiteY3" fmla="*/ 756322 h 1512644"/>
              <a:gd name="connsiteX4" fmla="*/ 756322 w 1512644"/>
              <a:gd name="connsiteY4" fmla="*/ 0 h 151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2644" h="1512644">
                <a:moveTo>
                  <a:pt x="756322" y="0"/>
                </a:moveTo>
                <a:cubicBezTo>
                  <a:pt x="1174027" y="0"/>
                  <a:pt x="1512644" y="338617"/>
                  <a:pt x="1512644" y="756322"/>
                </a:cubicBezTo>
                <a:cubicBezTo>
                  <a:pt x="1512644" y="1174027"/>
                  <a:pt x="1174027" y="1512644"/>
                  <a:pt x="756322" y="1512644"/>
                </a:cubicBezTo>
                <a:cubicBezTo>
                  <a:pt x="338617" y="1512644"/>
                  <a:pt x="0" y="1174027"/>
                  <a:pt x="0" y="756322"/>
                </a:cubicBezTo>
                <a:cubicBezTo>
                  <a:pt x="0" y="338617"/>
                  <a:pt x="338617" y="0"/>
                  <a:pt x="7563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BA4D77-9F3D-5531-AF60-0B83467FC4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421824" y="2892176"/>
            <a:ext cx="1512644" cy="1512644"/>
          </a:xfrm>
          <a:custGeom>
            <a:avLst/>
            <a:gdLst>
              <a:gd name="connsiteX0" fmla="*/ 756322 w 1512644"/>
              <a:gd name="connsiteY0" fmla="*/ 0 h 1512644"/>
              <a:gd name="connsiteX1" fmla="*/ 1512644 w 1512644"/>
              <a:gd name="connsiteY1" fmla="*/ 756322 h 1512644"/>
              <a:gd name="connsiteX2" fmla="*/ 756322 w 1512644"/>
              <a:gd name="connsiteY2" fmla="*/ 1512644 h 1512644"/>
              <a:gd name="connsiteX3" fmla="*/ 0 w 1512644"/>
              <a:gd name="connsiteY3" fmla="*/ 756322 h 1512644"/>
              <a:gd name="connsiteX4" fmla="*/ 756322 w 1512644"/>
              <a:gd name="connsiteY4" fmla="*/ 0 h 1512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2644" h="1512644">
                <a:moveTo>
                  <a:pt x="756322" y="0"/>
                </a:moveTo>
                <a:cubicBezTo>
                  <a:pt x="1174027" y="0"/>
                  <a:pt x="1512644" y="338617"/>
                  <a:pt x="1512644" y="756322"/>
                </a:cubicBezTo>
                <a:cubicBezTo>
                  <a:pt x="1512644" y="1174027"/>
                  <a:pt x="1174027" y="1512644"/>
                  <a:pt x="756322" y="1512644"/>
                </a:cubicBezTo>
                <a:cubicBezTo>
                  <a:pt x="338617" y="1512644"/>
                  <a:pt x="0" y="1174027"/>
                  <a:pt x="0" y="756322"/>
                </a:cubicBezTo>
                <a:cubicBezTo>
                  <a:pt x="0" y="338617"/>
                  <a:pt x="338617" y="0"/>
                  <a:pt x="7563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44501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7F4EDBF-1274-9C14-8DF8-F257B4BBF3A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46095" y="2838451"/>
            <a:ext cx="3501156" cy="3514499"/>
          </a:xfrm>
          <a:custGeom>
            <a:avLst/>
            <a:gdLst>
              <a:gd name="connsiteX0" fmla="*/ 0 w 3501156"/>
              <a:gd name="connsiteY0" fmla="*/ 0 h 3514499"/>
              <a:gd name="connsiteX1" fmla="*/ 3501156 w 3501156"/>
              <a:gd name="connsiteY1" fmla="*/ 0 h 3514499"/>
              <a:gd name="connsiteX2" fmla="*/ 3501156 w 3501156"/>
              <a:gd name="connsiteY2" fmla="*/ 3514499 h 3514499"/>
              <a:gd name="connsiteX3" fmla="*/ 0 w 3501156"/>
              <a:gd name="connsiteY3" fmla="*/ 3514499 h 351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1156" h="3514499">
                <a:moveTo>
                  <a:pt x="0" y="0"/>
                </a:moveTo>
                <a:lnTo>
                  <a:pt x="3501156" y="0"/>
                </a:lnTo>
                <a:lnTo>
                  <a:pt x="3501156" y="3514499"/>
                </a:lnTo>
                <a:lnTo>
                  <a:pt x="0" y="35144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C6B8343-8480-23E9-86B1-404685945B8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527301" y="549878"/>
            <a:ext cx="3915637" cy="5803069"/>
          </a:xfrm>
          <a:custGeom>
            <a:avLst/>
            <a:gdLst>
              <a:gd name="connsiteX0" fmla="*/ 0 w 3915637"/>
              <a:gd name="connsiteY0" fmla="*/ 0 h 5803069"/>
              <a:gd name="connsiteX1" fmla="*/ 3915637 w 3915637"/>
              <a:gd name="connsiteY1" fmla="*/ 0 h 5803069"/>
              <a:gd name="connsiteX2" fmla="*/ 3915637 w 3915637"/>
              <a:gd name="connsiteY2" fmla="*/ 5803069 h 5803069"/>
              <a:gd name="connsiteX3" fmla="*/ 0 w 3915637"/>
              <a:gd name="connsiteY3" fmla="*/ 5803069 h 5803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5637" h="5803069">
                <a:moveTo>
                  <a:pt x="0" y="0"/>
                </a:moveTo>
                <a:lnTo>
                  <a:pt x="3915637" y="0"/>
                </a:lnTo>
                <a:lnTo>
                  <a:pt x="3915637" y="5803069"/>
                </a:lnTo>
                <a:lnTo>
                  <a:pt x="0" y="58030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A2867BC-A76C-04E2-9DE7-171893F9CCA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94231" y="416608"/>
            <a:ext cx="2646474" cy="4339770"/>
          </a:xfrm>
          <a:custGeom>
            <a:avLst/>
            <a:gdLst>
              <a:gd name="connsiteX0" fmla="*/ 0 w 2646474"/>
              <a:gd name="connsiteY0" fmla="*/ 0 h 4339770"/>
              <a:gd name="connsiteX1" fmla="*/ 2646474 w 2646474"/>
              <a:gd name="connsiteY1" fmla="*/ 0 h 4339770"/>
              <a:gd name="connsiteX2" fmla="*/ 2646474 w 2646474"/>
              <a:gd name="connsiteY2" fmla="*/ 4339770 h 4339770"/>
              <a:gd name="connsiteX3" fmla="*/ 0 w 264647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6474" h="4339770">
                <a:moveTo>
                  <a:pt x="0" y="0"/>
                </a:moveTo>
                <a:lnTo>
                  <a:pt x="2646474" y="0"/>
                </a:lnTo>
                <a:lnTo>
                  <a:pt x="264647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38651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5A11330-4433-0FA4-1A9A-BE7E3DCBDB5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986359" y="1259115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F668EA-166E-8A5D-5E69-29C8BB88898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453292" y="1259113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34CE3B1-B66E-0ADE-EE91-E209D644D6F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64814" y="1259113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149441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0A8231-B8B7-D0CD-58FA-9399FD19CB3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584504" y="2653553"/>
            <a:ext cx="4585961" cy="2991839"/>
          </a:xfrm>
          <a:custGeom>
            <a:avLst/>
            <a:gdLst>
              <a:gd name="connsiteX0" fmla="*/ 116904 w 4585961"/>
              <a:gd name="connsiteY0" fmla="*/ 0 h 2991839"/>
              <a:gd name="connsiteX1" fmla="*/ 4470468 w 4585961"/>
              <a:gd name="connsiteY1" fmla="*/ 0 h 2991839"/>
              <a:gd name="connsiteX2" fmla="*/ 4585961 w 4585961"/>
              <a:gd name="connsiteY2" fmla="*/ 116474 h 2991839"/>
              <a:gd name="connsiteX3" fmla="*/ 4585961 w 4585961"/>
              <a:gd name="connsiteY3" fmla="*/ 2991839 h 2991839"/>
              <a:gd name="connsiteX4" fmla="*/ 0 w 4585961"/>
              <a:gd name="connsiteY4" fmla="*/ 2991839 h 2991839"/>
              <a:gd name="connsiteX5" fmla="*/ 0 w 4585961"/>
              <a:gd name="connsiteY5" fmla="*/ 116474 h 2991839"/>
              <a:gd name="connsiteX6" fmla="*/ 116904 w 4585961"/>
              <a:gd name="connsiteY6" fmla="*/ 0 h 2991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85961" h="2991839">
                <a:moveTo>
                  <a:pt x="116904" y="0"/>
                </a:moveTo>
                <a:cubicBezTo>
                  <a:pt x="116904" y="0"/>
                  <a:pt x="116904" y="0"/>
                  <a:pt x="4470468" y="0"/>
                </a:cubicBezTo>
                <a:cubicBezTo>
                  <a:pt x="4533848" y="0"/>
                  <a:pt x="4585961" y="52624"/>
                  <a:pt x="4585961" y="116474"/>
                </a:cubicBezTo>
                <a:cubicBezTo>
                  <a:pt x="4585961" y="116474"/>
                  <a:pt x="4585961" y="116474"/>
                  <a:pt x="4585961" y="2991839"/>
                </a:cubicBezTo>
                <a:cubicBezTo>
                  <a:pt x="4585961" y="2991839"/>
                  <a:pt x="4585961" y="2991839"/>
                  <a:pt x="0" y="2991839"/>
                </a:cubicBezTo>
                <a:cubicBezTo>
                  <a:pt x="0" y="2991839"/>
                  <a:pt x="0" y="2991839"/>
                  <a:pt x="0" y="116474"/>
                </a:cubicBezTo>
                <a:cubicBezTo>
                  <a:pt x="0" y="52624"/>
                  <a:pt x="53523" y="0"/>
                  <a:pt x="11690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6004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56FC0E6-91A3-37FA-79DE-482A2D28E83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309141" y="1254076"/>
            <a:ext cx="2225261" cy="4794084"/>
          </a:xfrm>
          <a:custGeom>
            <a:avLst/>
            <a:gdLst>
              <a:gd name="connsiteX0" fmla="*/ 293465 w 2225261"/>
              <a:gd name="connsiteY0" fmla="*/ 0 h 4794084"/>
              <a:gd name="connsiteX1" fmla="*/ 1931797 w 2225261"/>
              <a:gd name="connsiteY1" fmla="*/ 0 h 4794084"/>
              <a:gd name="connsiteX2" fmla="*/ 2225261 w 2225261"/>
              <a:gd name="connsiteY2" fmla="*/ 293042 h 4794084"/>
              <a:gd name="connsiteX3" fmla="*/ 2225261 w 2225261"/>
              <a:gd name="connsiteY3" fmla="*/ 4501043 h 4794084"/>
              <a:gd name="connsiteX4" fmla="*/ 1931797 w 2225261"/>
              <a:gd name="connsiteY4" fmla="*/ 4794084 h 4794084"/>
              <a:gd name="connsiteX5" fmla="*/ 293465 w 2225261"/>
              <a:gd name="connsiteY5" fmla="*/ 4794084 h 4794084"/>
              <a:gd name="connsiteX6" fmla="*/ 0 w 2225261"/>
              <a:gd name="connsiteY6" fmla="*/ 4501043 h 4794084"/>
              <a:gd name="connsiteX7" fmla="*/ 0 w 2225261"/>
              <a:gd name="connsiteY7" fmla="*/ 293042 h 4794084"/>
              <a:gd name="connsiteX8" fmla="*/ 293465 w 2225261"/>
              <a:gd name="connsiteY8" fmla="*/ 0 h 479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5261" h="4794084">
                <a:moveTo>
                  <a:pt x="293465" y="0"/>
                </a:moveTo>
                <a:lnTo>
                  <a:pt x="1931797" y="0"/>
                </a:lnTo>
                <a:cubicBezTo>
                  <a:pt x="2094363" y="0"/>
                  <a:pt x="2225261" y="130710"/>
                  <a:pt x="2225261" y="293042"/>
                </a:cubicBezTo>
                <a:cubicBezTo>
                  <a:pt x="2225261" y="293042"/>
                  <a:pt x="2225261" y="293042"/>
                  <a:pt x="2225261" y="4501043"/>
                </a:cubicBezTo>
                <a:cubicBezTo>
                  <a:pt x="2225261" y="4663374"/>
                  <a:pt x="2094363" y="4794084"/>
                  <a:pt x="1931797" y="4794084"/>
                </a:cubicBezTo>
                <a:cubicBezTo>
                  <a:pt x="1931797" y="4794084"/>
                  <a:pt x="1931797" y="4794084"/>
                  <a:pt x="293465" y="4794084"/>
                </a:cubicBezTo>
                <a:cubicBezTo>
                  <a:pt x="130898" y="4794084"/>
                  <a:pt x="0" y="4663374"/>
                  <a:pt x="0" y="4501043"/>
                </a:cubicBezTo>
                <a:cubicBezTo>
                  <a:pt x="0" y="4501043"/>
                  <a:pt x="0" y="4501043"/>
                  <a:pt x="0" y="293042"/>
                </a:cubicBezTo>
                <a:cubicBezTo>
                  <a:pt x="0" y="130710"/>
                  <a:pt x="130898" y="0"/>
                  <a:pt x="29346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0500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3FB1265-B7C5-594B-0EE5-E889A4EEED3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641655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2E38048-D0BD-0A22-8565-807A76AA3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48600" y="746998"/>
            <a:ext cx="3596402" cy="2201057"/>
          </a:xfrm>
          <a:custGeom>
            <a:avLst/>
            <a:gdLst>
              <a:gd name="connsiteX0" fmla="*/ 0 w 3596402"/>
              <a:gd name="connsiteY0" fmla="*/ 0 h 2201057"/>
              <a:gd name="connsiteX1" fmla="*/ 3596402 w 3596402"/>
              <a:gd name="connsiteY1" fmla="*/ 0 h 2201057"/>
              <a:gd name="connsiteX2" fmla="*/ 3596402 w 3596402"/>
              <a:gd name="connsiteY2" fmla="*/ 2201057 h 2201057"/>
              <a:gd name="connsiteX3" fmla="*/ 0 w 3596402"/>
              <a:gd name="connsiteY3" fmla="*/ 2201057 h 220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6402" h="2201057">
                <a:moveTo>
                  <a:pt x="0" y="0"/>
                </a:moveTo>
                <a:lnTo>
                  <a:pt x="3596402" y="0"/>
                </a:lnTo>
                <a:lnTo>
                  <a:pt x="3596402" y="2201057"/>
                </a:lnTo>
                <a:lnTo>
                  <a:pt x="0" y="2201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6947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C85984-5493-1480-593F-37311214BDB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46998" y="1238250"/>
            <a:ext cx="4301253" cy="4972050"/>
          </a:xfrm>
          <a:custGeom>
            <a:avLst/>
            <a:gdLst>
              <a:gd name="connsiteX0" fmla="*/ 0 w 4301253"/>
              <a:gd name="connsiteY0" fmla="*/ 0 h 4972050"/>
              <a:gd name="connsiteX1" fmla="*/ 4301253 w 4301253"/>
              <a:gd name="connsiteY1" fmla="*/ 0 h 4972050"/>
              <a:gd name="connsiteX2" fmla="*/ 4301253 w 4301253"/>
              <a:gd name="connsiteY2" fmla="*/ 4972050 h 4972050"/>
              <a:gd name="connsiteX3" fmla="*/ 0 w 4301253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1253" h="4972050">
                <a:moveTo>
                  <a:pt x="0" y="0"/>
                </a:moveTo>
                <a:lnTo>
                  <a:pt x="4301253" y="0"/>
                </a:lnTo>
                <a:lnTo>
                  <a:pt x="4301253" y="4972050"/>
                </a:lnTo>
                <a:lnTo>
                  <a:pt x="0" y="497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9320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5CEE53-A75B-F401-782C-76714A27079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3962400"/>
            <a:ext cx="6096000" cy="2895600"/>
          </a:xfrm>
          <a:custGeom>
            <a:avLst/>
            <a:gdLst>
              <a:gd name="connsiteX0" fmla="*/ 0 w 6096000"/>
              <a:gd name="connsiteY0" fmla="*/ 0 h 2895600"/>
              <a:gd name="connsiteX1" fmla="*/ 6096000 w 6096000"/>
              <a:gd name="connsiteY1" fmla="*/ 0 h 2895600"/>
              <a:gd name="connsiteX2" fmla="*/ 6096000 w 6096000"/>
              <a:gd name="connsiteY2" fmla="*/ 2895600 h 2895600"/>
              <a:gd name="connsiteX3" fmla="*/ 0 w 60960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895600">
                <a:moveTo>
                  <a:pt x="0" y="0"/>
                </a:moveTo>
                <a:lnTo>
                  <a:pt x="6096000" y="0"/>
                </a:lnTo>
                <a:lnTo>
                  <a:pt x="6096000" y="2895600"/>
                </a:lnTo>
                <a:lnTo>
                  <a:pt x="0" y="2895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67624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5171CB-BA69-C126-A28C-8B018A63EF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3175"/>
            <a:ext cx="5220983" cy="6858000"/>
          </a:xfrm>
          <a:custGeom>
            <a:avLst/>
            <a:gdLst>
              <a:gd name="connsiteX0" fmla="*/ 0 w 5220983"/>
              <a:gd name="connsiteY0" fmla="*/ 0 h 6858000"/>
              <a:gd name="connsiteX1" fmla="*/ 5220983 w 5220983"/>
              <a:gd name="connsiteY1" fmla="*/ 3762375 h 6858000"/>
              <a:gd name="connsiteX2" fmla="*/ 3932043 w 5220983"/>
              <a:gd name="connsiteY2" fmla="*/ 6858000 h 6858000"/>
              <a:gd name="connsiteX3" fmla="*/ 0 w 52209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0983" h="6858000">
                <a:moveTo>
                  <a:pt x="0" y="0"/>
                </a:moveTo>
                <a:lnTo>
                  <a:pt x="5220983" y="3762375"/>
                </a:lnTo>
                <a:lnTo>
                  <a:pt x="393204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895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7275A11-AF4F-F175-BD50-A7B1B62506A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902" y="3739666"/>
            <a:ext cx="3418500" cy="1737095"/>
          </a:xfrm>
          <a:custGeom>
            <a:avLst/>
            <a:gdLst>
              <a:gd name="connsiteX0" fmla="*/ 0 w 3418500"/>
              <a:gd name="connsiteY0" fmla="*/ 0 h 1737095"/>
              <a:gd name="connsiteX1" fmla="*/ 3418500 w 3418500"/>
              <a:gd name="connsiteY1" fmla="*/ 0 h 1737095"/>
              <a:gd name="connsiteX2" fmla="*/ 3418500 w 3418500"/>
              <a:gd name="connsiteY2" fmla="*/ 1737095 h 1737095"/>
              <a:gd name="connsiteX3" fmla="*/ 0 w 3418500"/>
              <a:gd name="connsiteY3" fmla="*/ 1737095 h 1737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500" h="1737095">
                <a:moveTo>
                  <a:pt x="0" y="0"/>
                </a:moveTo>
                <a:lnTo>
                  <a:pt x="3418500" y="0"/>
                </a:lnTo>
                <a:lnTo>
                  <a:pt x="3418500" y="1737095"/>
                </a:lnTo>
                <a:lnTo>
                  <a:pt x="0" y="17370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91196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6597741-02BE-1C1F-FB37-982DEE39B1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3023791"/>
            <a:ext cx="4781550" cy="3847597"/>
          </a:xfrm>
          <a:custGeom>
            <a:avLst/>
            <a:gdLst>
              <a:gd name="connsiteX0" fmla="*/ 0 w 4781550"/>
              <a:gd name="connsiteY0" fmla="*/ 0 h 3847597"/>
              <a:gd name="connsiteX1" fmla="*/ 2857752 w 4781550"/>
              <a:gd name="connsiteY1" fmla="*/ 0 h 3847597"/>
              <a:gd name="connsiteX2" fmla="*/ 4781550 w 4781550"/>
              <a:gd name="connsiteY2" fmla="*/ 1923799 h 3847597"/>
              <a:gd name="connsiteX3" fmla="*/ 4781550 w 4781550"/>
              <a:gd name="connsiteY3" fmla="*/ 3847597 h 3847597"/>
              <a:gd name="connsiteX4" fmla="*/ 4637515 w 4781550"/>
              <a:gd name="connsiteY4" fmla="*/ 3847597 h 3847597"/>
              <a:gd name="connsiteX5" fmla="*/ 48431 w 4781550"/>
              <a:gd name="connsiteY5" fmla="*/ 3847597 h 3847597"/>
              <a:gd name="connsiteX6" fmla="*/ 0 w 4781550"/>
              <a:gd name="connsiteY6" fmla="*/ 3847597 h 3847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550" h="3847597">
                <a:moveTo>
                  <a:pt x="0" y="0"/>
                </a:moveTo>
                <a:lnTo>
                  <a:pt x="2857752" y="0"/>
                </a:lnTo>
                <a:lnTo>
                  <a:pt x="4781550" y="1923799"/>
                </a:lnTo>
                <a:lnTo>
                  <a:pt x="4781550" y="3847597"/>
                </a:lnTo>
                <a:lnTo>
                  <a:pt x="4637515" y="3847597"/>
                </a:lnTo>
                <a:cubicBezTo>
                  <a:pt x="3919419" y="3847597"/>
                  <a:pt x="2572988" y="3847597"/>
                  <a:pt x="48431" y="3847597"/>
                </a:cubicBezTo>
                <a:lnTo>
                  <a:pt x="0" y="38475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0840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B1473D-4D7B-8E99-09A5-635B870052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59832" y="3075710"/>
            <a:ext cx="4556621" cy="3220296"/>
          </a:xfrm>
          <a:custGeom>
            <a:avLst/>
            <a:gdLst>
              <a:gd name="connsiteX0" fmla="*/ 0 w 4556621"/>
              <a:gd name="connsiteY0" fmla="*/ 0 h 3220296"/>
              <a:gd name="connsiteX1" fmla="*/ 4556621 w 4556621"/>
              <a:gd name="connsiteY1" fmla="*/ 0 h 3220296"/>
              <a:gd name="connsiteX2" fmla="*/ 4556621 w 4556621"/>
              <a:gd name="connsiteY2" fmla="*/ 3220296 h 3220296"/>
              <a:gd name="connsiteX3" fmla="*/ 0 w 4556621"/>
              <a:gd name="connsiteY3" fmla="*/ 3220296 h 322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6621" h="3220296">
                <a:moveTo>
                  <a:pt x="0" y="0"/>
                </a:moveTo>
                <a:lnTo>
                  <a:pt x="4556621" y="0"/>
                </a:lnTo>
                <a:lnTo>
                  <a:pt x="4556621" y="3220296"/>
                </a:lnTo>
                <a:lnTo>
                  <a:pt x="0" y="32202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14629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EB725D7-5D1C-E831-7E9C-06E67FC6AC3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895350"/>
            <a:ext cx="6779754" cy="5962650"/>
          </a:xfrm>
          <a:custGeom>
            <a:avLst/>
            <a:gdLst>
              <a:gd name="connsiteX0" fmla="*/ 0 w 6779754"/>
              <a:gd name="connsiteY0" fmla="*/ 0 h 5962650"/>
              <a:gd name="connsiteX1" fmla="*/ 3290500 w 6779754"/>
              <a:gd name="connsiteY1" fmla="*/ 0 h 5962650"/>
              <a:gd name="connsiteX2" fmla="*/ 6779754 w 6779754"/>
              <a:gd name="connsiteY2" fmla="*/ 5962650 h 5962650"/>
              <a:gd name="connsiteX3" fmla="*/ 0 w 6779754"/>
              <a:gd name="connsiteY3" fmla="*/ 5962650 h 596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9754" h="5962650">
                <a:moveTo>
                  <a:pt x="0" y="0"/>
                </a:moveTo>
                <a:lnTo>
                  <a:pt x="3290500" y="0"/>
                </a:lnTo>
                <a:lnTo>
                  <a:pt x="6779754" y="5962650"/>
                </a:lnTo>
                <a:lnTo>
                  <a:pt x="0" y="5962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200">
                <a:latin typeface="Poppins" panose="00000500000000000000" pitchFamily="50" charset="0"/>
                <a:cs typeface="Poppins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5100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593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3" r:id="rId7"/>
    <p:sldLayoutId id="2147483672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89" r:id="rId19"/>
    <p:sldLayoutId id="2147483668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CA8FA1-179E-0127-F0C2-30588D9C538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7CFE76-E602-E8BF-A491-593600745B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00AE6CA-3227-EEF7-B08F-98B0331771C6}"/>
              </a:ext>
            </a:extLst>
          </p:cNvPr>
          <p:cNvSpPr/>
          <p:nvPr/>
        </p:nvSpPr>
        <p:spPr>
          <a:xfrm>
            <a:off x="10182923" y="316986"/>
            <a:ext cx="1424516" cy="142451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2DFD69F-90C4-9CEF-E4C6-CAE54F0806A4}"/>
              </a:ext>
            </a:extLst>
          </p:cNvPr>
          <p:cNvSpPr/>
          <p:nvPr/>
        </p:nvSpPr>
        <p:spPr>
          <a:xfrm>
            <a:off x="3435047" y="714768"/>
            <a:ext cx="314476" cy="31447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4DFDB9A-C2A1-8F34-AE17-D915C860413E}"/>
              </a:ext>
            </a:extLst>
          </p:cNvPr>
          <p:cNvSpPr/>
          <p:nvPr/>
        </p:nvSpPr>
        <p:spPr>
          <a:xfrm>
            <a:off x="2070704" y="1809234"/>
            <a:ext cx="167671" cy="1676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BC4AD41-B15D-AB8C-03A4-FA82E1A9D25F}"/>
              </a:ext>
            </a:extLst>
          </p:cNvPr>
          <p:cNvSpPr/>
          <p:nvPr/>
        </p:nvSpPr>
        <p:spPr>
          <a:xfrm>
            <a:off x="1257300" y="4886784"/>
            <a:ext cx="806474" cy="8064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55CF5B-2A48-3D08-C68E-1B53B2F9E24B}"/>
              </a:ext>
            </a:extLst>
          </p:cNvPr>
          <p:cNvSpPr txBox="1"/>
          <p:nvPr/>
        </p:nvSpPr>
        <p:spPr>
          <a:xfrm>
            <a:off x="1017901" y="4861966"/>
            <a:ext cx="12852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sz="5000" b="1" i="0" dirty="0">
                <a:solidFill>
                  <a:schemeClr val="accent3"/>
                </a:solidFill>
                <a:effectLst/>
                <a:latin typeface="Roboto Slab" pitchFamily="2" charset="0"/>
                <a:ea typeface="Roboto Slab" pitchFamily="2" charset="0"/>
              </a:rPr>
              <a:t>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9935EC-FF32-857E-82B2-4958638A4AA9}"/>
              </a:ext>
            </a:extLst>
          </p:cNvPr>
          <p:cNvSpPr txBox="1"/>
          <p:nvPr/>
        </p:nvSpPr>
        <p:spPr>
          <a:xfrm>
            <a:off x="10292467" y="828972"/>
            <a:ext cx="1340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SPARK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2ADE15-7324-12E9-4FA5-A87122897B9B}"/>
              </a:ext>
            </a:extLst>
          </p:cNvPr>
          <p:cNvSpPr txBox="1"/>
          <p:nvPr/>
        </p:nvSpPr>
        <p:spPr>
          <a:xfrm>
            <a:off x="10748155" y="1008823"/>
            <a:ext cx="885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PRO_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A526C0-A847-1840-1E31-387E712FC85D}"/>
              </a:ext>
            </a:extLst>
          </p:cNvPr>
          <p:cNvSpPr txBox="1"/>
          <p:nvPr/>
        </p:nvSpPr>
        <p:spPr>
          <a:xfrm>
            <a:off x="8206708" y="6132937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800" dirty="0">
                <a:solidFill>
                  <a:schemeClr val="bg1">
                    <a:lumMod val="9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PRESENTATION</a:t>
            </a:r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0F7BD15C-3A23-3149-869B-AECB14561DF4}"/>
              </a:ext>
            </a:extLst>
          </p:cNvPr>
          <p:cNvSpPr>
            <a:spLocks noEditPoints="1"/>
          </p:cNvSpPr>
          <p:nvPr/>
        </p:nvSpPr>
        <p:spPr bwMode="auto">
          <a:xfrm>
            <a:off x="1755929" y="3207601"/>
            <a:ext cx="1231417" cy="926204"/>
          </a:xfrm>
          <a:custGeom>
            <a:avLst/>
            <a:gdLst>
              <a:gd name="T0" fmla="*/ 4 w 685"/>
              <a:gd name="T1" fmla="*/ 209 h 514"/>
              <a:gd name="T2" fmla="*/ 143 w 685"/>
              <a:gd name="T3" fmla="*/ 290 h 514"/>
              <a:gd name="T4" fmla="*/ 143 w 685"/>
              <a:gd name="T5" fmla="*/ 387 h 514"/>
              <a:gd name="T6" fmla="*/ 147 w 685"/>
              <a:gd name="T7" fmla="*/ 394 h 514"/>
              <a:gd name="T8" fmla="*/ 339 w 685"/>
              <a:gd name="T9" fmla="*/ 505 h 514"/>
              <a:gd name="T10" fmla="*/ 347 w 685"/>
              <a:gd name="T11" fmla="*/ 505 h 514"/>
              <a:gd name="T12" fmla="*/ 494 w 685"/>
              <a:gd name="T13" fmla="*/ 419 h 514"/>
              <a:gd name="T14" fmla="*/ 494 w 685"/>
              <a:gd name="T15" fmla="*/ 432 h 514"/>
              <a:gd name="T16" fmla="*/ 477 w 685"/>
              <a:gd name="T17" fmla="*/ 442 h 514"/>
              <a:gd name="T18" fmla="*/ 465 w 685"/>
              <a:gd name="T19" fmla="*/ 469 h 514"/>
              <a:gd name="T20" fmla="*/ 465 w 685"/>
              <a:gd name="T21" fmla="*/ 507 h 514"/>
              <a:gd name="T22" fmla="*/ 468 w 685"/>
              <a:gd name="T23" fmla="*/ 512 h 514"/>
              <a:gd name="T24" fmla="*/ 473 w 685"/>
              <a:gd name="T25" fmla="*/ 514 h 514"/>
              <a:gd name="T26" fmla="*/ 533 w 685"/>
              <a:gd name="T27" fmla="*/ 514 h 514"/>
              <a:gd name="T28" fmla="*/ 539 w 685"/>
              <a:gd name="T29" fmla="*/ 512 h 514"/>
              <a:gd name="T30" fmla="*/ 541 w 685"/>
              <a:gd name="T31" fmla="*/ 507 h 514"/>
              <a:gd name="T32" fmla="*/ 541 w 685"/>
              <a:gd name="T33" fmla="*/ 469 h 514"/>
              <a:gd name="T34" fmla="*/ 530 w 685"/>
              <a:gd name="T35" fmla="*/ 442 h 514"/>
              <a:gd name="T36" fmla="*/ 510 w 685"/>
              <a:gd name="T37" fmla="*/ 432 h 514"/>
              <a:gd name="T38" fmla="*/ 510 w 685"/>
              <a:gd name="T39" fmla="*/ 410 h 514"/>
              <a:gd name="T40" fmla="*/ 537 w 685"/>
              <a:gd name="T41" fmla="*/ 394 h 514"/>
              <a:gd name="T42" fmla="*/ 541 w 685"/>
              <a:gd name="T43" fmla="*/ 387 h 514"/>
              <a:gd name="T44" fmla="*/ 541 w 685"/>
              <a:gd name="T45" fmla="*/ 291 h 514"/>
              <a:gd name="T46" fmla="*/ 681 w 685"/>
              <a:gd name="T47" fmla="*/ 209 h 514"/>
              <a:gd name="T48" fmla="*/ 685 w 685"/>
              <a:gd name="T49" fmla="*/ 202 h 514"/>
              <a:gd name="T50" fmla="*/ 681 w 685"/>
              <a:gd name="T51" fmla="*/ 196 h 514"/>
              <a:gd name="T52" fmla="*/ 345 w 685"/>
              <a:gd name="T53" fmla="*/ 2 h 514"/>
              <a:gd name="T54" fmla="*/ 337 w 685"/>
              <a:gd name="T55" fmla="*/ 2 h 514"/>
              <a:gd name="T56" fmla="*/ 4 w 685"/>
              <a:gd name="T57" fmla="*/ 196 h 514"/>
              <a:gd name="T58" fmla="*/ 0 w 685"/>
              <a:gd name="T59" fmla="*/ 202 h 514"/>
              <a:gd name="T60" fmla="*/ 4 w 685"/>
              <a:gd name="T61" fmla="*/ 209 h 514"/>
              <a:gd name="T62" fmla="*/ 343 w 685"/>
              <a:gd name="T63" fmla="*/ 489 h 514"/>
              <a:gd name="T64" fmla="*/ 159 w 685"/>
              <a:gd name="T65" fmla="*/ 383 h 514"/>
              <a:gd name="T66" fmla="*/ 159 w 685"/>
              <a:gd name="T67" fmla="*/ 299 h 514"/>
              <a:gd name="T68" fmla="*/ 339 w 685"/>
              <a:gd name="T69" fmla="*/ 403 h 514"/>
              <a:gd name="T70" fmla="*/ 347 w 685"/>
              <a:gd name="T71" fmla="*/ 403 h 514"/>
              <a:gd name="T72" fmla="*/ 494 w 685"/>
              <a:gd name="T73" fmla="*/ 318 h 514"/>
              <a:gd name="T74" fmla="*/ 494 w 685"/>
              <a:gd name="T75" fmla="*/ 401 h 514"/>
              <a:gd name="T76" fmla="*/ 343 w 685"/>
              <a:gd name="T77" fmla="*/ 489 h 514"/>
              <a:gd name="T78" fmla="*/ 519 w 685"/>
              <a:gd name="T79" fmla="*/ 453 h 514"/>
              <a:gd name="T80" fmla="*/ 525 w 685"/>
              <a:gd name="T81" fmla="*/ 469 h 514"/>
              <a:gd name="T82" fmla="*/ 525 w 685"/>
              <a:gd name="T83" fmla="*/ 499 h 514"/>
              <a:gd name="T84" fmla="*/ 481 w 685"/>
              <a:gd name="T85" fmla="*/ 499 h 514"/>
              <a:gd name="T86" fmla="*/ 481 w 685"/>
              <a:gd name="T87" fmla="*/ 469 h 514"/>
              <a:gd name="T88" fmla="*/ 488 w 685"/>
              <a:gd name="T89" fmla="*/ 453 h 514"/>
              <a:gd name="T90" fmla="*/ 503 w 685"/>
              <a:gd name="T91" fmla="*/ 447 h 514"/>
              <a:gd name="T92" fmla="*/ 519 w 685"/>
              <a:gd name="T93" fmla="*/ 453 h 514"/>
              <a:gd name="T94" fmla="*/ 525 w 685"/>
              <a:gd name="T95" fmla="*/ 383 h 514"/>
              <a:gd name="T96" fmla="*/ 510 w 685"/>
              <a:gd name="T97" fmla="*/ 391 h 514"/>
              <a:gd name="T98" fmla="*/ 510 w 685"/>
              <a:gd name="T99" fmla="*/ 309 h 514"/>
              <a:gd name="T100" fmla="*/ 525 w 685"/>
              <a:gd name="T101" fmla="*/ 300 h 514"/>
              <a:gd name="T102" fmla="*/ 525 w 685"/>
              <a:gd name="T103" fmla="*/ 383 h 514"/>
              <a:gd name="T104" fmla="*/ 341 w 685"/>
              <a:gd name="T105" fmla="*/ 18 h 514"/>
              <a:gd name="T106" fmla="*/ 661 w 685"/>
              <a:gd name="T107" fmla="*/ 202 h 514"/>
              <a:gd name="T108" fmla="*/ 502 w 685"/>
              <a:gd name="T109" fmla="*/ 295 h 514"/>
              <a:gd name="T110" fmla="*/ 347 w 685"/>
              <a:gd name="T111" fmla="*/ 196 h 514"/>
              <a:gd name="T112" fmla="*/ 336 w 685"/>
              <a:gd name="T113" fmla="*/ 198 h 514"/>
              <a:gd name="T114" fmla="*/ 338 w 685"/>
              <a:gd name="T115" fmla="*/ 209 h 514"/>
              <a:gd name="T116" fmla="*/ 487 w 685"/>
              <a:gd name="T117" fmla="*/ 304 h 514"/>
              <a:gd name="T118" fmla="*/ 343 w 685"/>
              <a:gd name="T119" fmla="*/ 387 h 514"/>
              <a:gd name="T120" fmla="*/ 23 w 685"/>
              <a:gd name="T121" fmla="*/ 202 h 514"/>
              <a:gd name="T122" fmla="*/ 341 w 685"/>
              <a:gd name="T123" fmla="*/ 18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5" h="514">
                <a:moveTo>
                  <a:pt x="4" y="209"/>
                </a:moveTo>
                <a:cubicBezTo>
                  <a:pt x="143" y="290"/>
                  <a:pt x="143" y="290"/>
                  <a:pt x="143" y="290"/>
                </a:cubicBezTo>
                <a:cubicBezTo>
                  <a:pt x="143" y="387"/>
                  <a:pt x="143" y="387"/>
                  <a:pt x="143" y="387"/>
                </a:cubicBezTo>
                <a:cubicBezTo>
                  <a:pt x="143" y="390"/>
                  <a:pt x="145" y="393"/>
                  <a:pt x="147" y="394"/>
                </a:cubicBezTo>
                <a:cubicBezTo>
                  <a:pt x="339" y="505"/>
                  <a:pt x="339" y="505"/>
                  <a:pt x="339" y="505"/>
                </a:cubicBezTo>
                <a:cubicBezTo>
                  <a:pt x="341" y="506"/>
                  <a:pt x="344" y="506"/>
                  <a:pt x="347" y="505"/>
                </a:cubicBezTo>
                <a:cubicBezTo>
                  <a:pt x="494" y="419"/>
                  <a:pt x="494" y="419"/>
                  <a:pt x="494" y="419"/>
                </a:cubicBezTo>
                <a:cubicBezTo>
                  <a:pt x="494" y="432"/>
                  <a:pt x="494" y="432"/>
                  <a:pt x="494" y="432"/>
                </a:cubicBezTo>
                <a:cubicBezTo>
                  <a:pt x="487" y="434"/>
                  <a:pt x="481" y="437"/>
                  <a:pt x="477" y="442"/>
                </a:cubicBezTo>
                <a:cubicBezTo>
                  <a:pt x="470" y="449"/>
                  <a:pt x="465" y="458"/>
                  <a:pt x="465" y="469"/>
                </a:cubicBezTo>
                <a:cubicBezTo>
                  <a:pt x="465" y="507"/>
                  <a:pt x="465" y="507"/>
                  <a:pt x="465" y="507"/>
                </a:cubicBezTo>
                <a:cubicBezTo>
                  <a:pt x="465" y="509"/>
                  <a:pt x="466" y="511"/>
                  <a:pt x="468" y="512"/>
                </a:cubicBezTo>
                <a:cubicBezTo>
                  <a:pt x="469" y="514"/>
                  <a:pt x="471" y="514"/>
                  <a:pt x="473" y="514"/>
                </a:cubicBezTo>
                <a:cubicBezTo>
                  <a:pt x="533" y="514"/>
                  <a:pt x="533" y="514"/>
                  <a:pt x="533" y="514"/>
                </a:cubicBezTo>
                <a:cubicBezTo>
                  <a:pt x="535" y="514"/>
                  <a:pt x="537" y="514"/>
                  <a:pt x="539" y="512"/>
                </a:cubicBezTo>
                <a:cubicBezTo>
                  <a:pt x="540" y="511"/>
                  <a:pt x="541" y="509"/>
                  <a:pt x="541" y="507"/>
                </a:cubicBezTo>
                <a:cubicBezTo>
                  <a:pt x="541" y="469"/>
                  <a:pt x="541" y="469"/>
                  <a:pt x="541" y="469"/>
                </a:cubicBezTo>
                <a:cubicBezTo>
                  <a:pt x="541" y="458"/>
                  <a:pt x="537" y="449"/>
                  <a:pt x="530" y="442"/>
                </a:cubicBezTo>
                <a:cubicBezTo>
                  <a:pt x="525" y="437"/>
                  <a:pt x="518" y="433"/>
                  <a:pt x="510" y="432"/>
                </a:cubicBezTo>
                <a:cubicBezTo>
                  <a:pt x="510" y="410"/>
                  <a:pt x="510" y="410"/>
                  <a:pt x="510" y="410"/>
                </a:cubicBezTo>
                <a:cubicBezTo>
                  <a:pt x="537" y="394"/>
                  <a:pt x="537" y="394"/>
                  <a:pt x="537" y="394"/>
                </a:cubicBezTo>
                <a:cubicBezTo>
                  <a:pt x="539" y="393"/>
                  <a:pt x="541" y="390"/>
                  <a:pt x="541" y="387"/>
                </a:cubicBezTo>
                <a:cubicBezTo>
                  <a:pt x="541" y="291"/>
                  <a:pt x="541" y="291"/>
                  <a:pt x="541" y="291"/>
                </a:cubicBezTo>
                <a:cubicBezTo>
                  <a:pt x="681" y="209"/>
                  <a:pt x="681" y="209"/>
                  <a:pt x="681" y="209"/>
                </a:cubicBezTo>
                <a:cubicBezTo>
                  <a:pt x="684" y="208"/>
                  <a:pt x="685" y="205"/>
                  <a:pt x="685" y="202"/>
                </a:cubicBezTo>
                <a:cubicBezTo>
                  <a:pt x="685" y="200"/>
                  <a:pt x="684" y="197"/>
                  <a:pt x="681" y="196"/>
                </a:cubicBezTo>
                <a:cubicBezTo>
                  <a:pt x="345" y="2"/>
                  <a:pt x="345" y="2"/>
                  <a:pt x="345" y="2"/>
                </a:cubicBezTo>
                <a:cubicBezTo>
                  <a:pt x="343" y="0"/>
                  <a:pt x="340" y="0"/>
                  <a:pt x="337" y="2"/>
                </a:cubicBezTo>
                <a:cubicBezTo>
                  <a:pt x="4" y="196"/>
                  <a:pt x="4" y="196"/>
                  <a:pt x="4" y="196"/>
                </a:cubicBezTo>
                <a:cubicBezTo>
                  <a:pt x="1" y="197"/>
                  <a:pt x="0" y="200"/>
                  <a:pt x="0" y="202"/>
                </a:cubicBezTo>
                <a:cubicBezTo>
                  <a:pt x="0" y="205"/>
                  <a:pt x="1" y="208"/>
                  <a:pt x="4" y="209"/>
                </a:cubicBezTo>
                <a:close/>
                <a:moveTo>
                  <a:pt x="343" y="489"/>
                </a:moveTo>
                <a:cubicBezTo>
                  <a:pt x="159" y="383"/>
                  <a:pt x="159" y="383"/>
                  <a:pt x="159" y="383"/>
                </a:cubicBezTo>
                <a:cubicBezTo>
                  <a:pt x="159" y="299"/>
                  <a:pt x="159" y="299"/>
                  <a:pt x="159" y="299"/>
                </a:cubicBezTo>
                <a:cubicBezTo>
                  <a:pt x="339" y="403"/>
                  <a:pt x="339" y="403"/>
                  <a:pt x="339" y="403"/>
                </a:cubicBezTo>
                <a:cubicBezTo>
                  <a:pt x="342" y="405"/>
                  <a:pt x="345" y="405"/>
                  <a:pt x="347" y="403"/>
                </a:cubicBezTo>
                <a:cubicBezTo>
                  <a:pt x="494" y="318"/>
                  <a:pt x="494" y="318"/>
                  <a:pt x="494" y="318"/>
                </a:cubicBezTo>
                <a:cubicBezTo>
                  <a:pt x="494" y="401"/>
                  <a:pt x="494" y="401"/>
                  <a:pt x="494" y="401"/>
                </a:cubicBezTo>
                <a:lnTo>
                  <a:pt x="343" y="489"/>
                </a:lnTo>
                <a:close/>
                <a:moveTo>
                  <a:pt x="519" y="453"/>
                </a:moveTo>
                <a:cubicBezTo>
                  <a:pt x="523" y="457"/>
                  <a:pt x="525" y="463"/>
                  <a:pt x="525" y="469"/>
                </a:cubicBezTo>
                <a:cubicBezTo>
                  <a:pt x="525" y="499"/>
                  <a:pt x="525" y="499"/>
                  <a:pt x="525" y="499"/>
                </a:cubicBezTo>
                <a:cubicBezTo>
                  <a:pt x="481" y="499"/>
                  <a:pt x="481" y="499"/>
                  <a:pt x="481" y="499"/>
                </a:cubicBezTo>
                <a:cubicBezTo>
                  <a:pt x="481" y="469"/>
                  <a:pt x="481" y="469"/>
                  <a:pt x="481" y="469"/>
                </a:cubicBezTo>
                <a:cubicBezTo>
                  <a:pt x="481" y="463"/>
                  <a:pt x="484" y="457"/>
                  <a:pt x="488" y="453"/>
                </a:cubicBezTo>
                <a:cubicBezTo>
                  <a:pt x="492" y="449"/>
                  <a:pt x="497" y="447"/>
                  <a:pt x="503" y="447"/>
                </a:cubicBezTo>
                <a:cubicBezTo>
                  <a:pt x="509" y="447"/>
                  <a:pt x="515" y="449"/>
                  <a:pt x="519" y="453"/>
                </a:cubicBezTo>
                <a:close/>
                <a:moveTo>
                  <a:pt x="525" y="383"/>
                </a:moveTo>
                <a:cubicBezTo>
                  <a:pt x="510" y="391"/>
                  <a:pt x="510" y="391"/>
                  <a:pt x="510" y="391"/>
                </a:cubicBezTo>
                <a:cubicBezTo>
                  <a:pt x="510" y="309"/>
                  <a:pt x="510" y="309"/>
                  <a:pt x="510" y="309"/>
                </a:cubicBezTo>
                <a:cubicBezTo>
                  <a:pt x="525" y="300"/>
                  <a:pt x="525" y="300"/>
                  <a:pt x="525" y="300"/>
                </a:cubicBezTo>
                <a:lnTo>
                  <a:pt x="525" y="383"/>
                </a:lnTo>
                <a:close/>
                <a:moveTo>
                  <a:pt x="341" y="18"/>
                </a:moveTo>
                <a:cubicBezTo>
                  <a:pt x="661" y="202"/>
                  <a:pt x="661" y="202"/>
                  <a:pt x="661" y="202"/>
                </a:cubicBezTo>
                <a:cubicBezTo>
                  <a:pt x="502" y="295"/>
                  <a:pt x="502" y="295"/>
                  <a:pt x="502" y="295"/>
                </a:cubicBezTo>
                <a:cubicBezTo>
                  <a:pt x="347" y="196"/>
                  <a:pt x="347" y="196"/>
                  <a:pt x="347" y="196"/>
                </a:cubicBezTo>
                <a:cubicBezTo>
                  <a:pt x="343" y="193"/>
                  <a:pt x="338" y="194"/>
                  <a:pt x="336" y="198"/>
                </a:cubicBezTo>
                <a:cubicBezTo>
                  <a:pt x="333" y="202"/>
                  <a:pt x="334" y="207"/>
                  <a:pt x="338" y="209"/>
                </a:cubicBezTo>
                <a:cubicBezTo>
                  <a:pt x="487" y="304"/>
                  <a:pt x="487" y="304"/>
                  <a:pt x="487" y="304"/>
                </a:cubicBezTo>
                <a:cubicBezTo>
                  <a:pt x="343" y="387"/>
                  <a:pt x="343" y="387"/>
                  <a:pt x="343" y="387"/>
                </a:cubicBezTo>
                <a:cubicBezTo>
                  <a:pt x="23" y="202"/>
                  <a:pt x="23" y="202"/>
                  <a:pt x="23" y="202"/>
                </a:cubicBezTo>
                <a:lnTo>
                  <a:pt x="341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C14669-6230-E53E-115C-FE61C71E9FCA}"/>
              </a:ext>
            </a:extLst>
          </p:cNvPr>
          <p:cNvSpPr txBox="1"/>
          <p:nvPr/>
        </p:nvSpPr>
        <p:spPr>
          <a:xfrm>
            <a:off x="2753709" y="1568662"/>
            <a:ext cx="66845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sz="8000" b="1" i="0" dirty="0">
                <a:solidFill>
                  <a:schemeClr val="bg1"/>
                </a:solidFill>
                <a:effectLst/>
                <a:latin typeface="Montserrat" panose="00000500000000000000" pitchFamily="50" charset="0"/>
                <a:ea typeface="Roboto Slab" pitchFamily="2" charset="0"/>
              </a:rPr>
              <a:t>EDUCATION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79BE2B2-AAAF-ED41-D3D5-9A1977813BD2}"/>
              </a:ext>
            </a:extLst>
          </p:cNvPr>
          <p:cNvGrpSpPr/>
          <p:nvPr/>
        </p:nvGrpSpPr>
        <p:grpSpPr>
          <a:xfrm>
            <a:off x="600726" y="1255507"/>
            <a:ext cx="1020687" cy="891243"/>
            <a:chOff x="12218988" y="1776413"/>
            <a:chExt cx="2616200" cy="2284413"/>
          </a:xfrm>
          <a:solidFill>
            <a:schemeClr val="bg1">
              <a:alpha val="80000"/>
            </a:schemeClr>
          </a:solidFill>
        </p:grpSpPr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E235B057-46AB-8C4A-0273-CAAB7AA3B8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18988" y="1776413"/>
              <a:ext cx="2616200" cy="2284413"/>
            </a:xfrm>
            <a:custGeom>
              <a:avLst/>
              <a:gdLst>
                <a:gd name="T0" fmla="*/ 547 w 692"/>
                <a:gd name="T1" fmla="*/ 0 h 604"/>
                <a:gd name="T2" fmla="*/ 145 w 692"/>
                <a:gd name="T3" fmla="*/ 0 h 604"/>
                <a:gd name="T4" fmla="*/ 15 w 692"/>
                <a:gd name="T5" fmla="*/ 0 h 604"/>
                <a:gd name="T6" fmla="*/ 0 w 692"/>
                <a:gd name="T7" fmla="*/ 84 h 604"/>
                <a:gd name="T8" fmla="*/ 60 w 692"/>
                <a:gd name="T9" fmla="*/ 278 h 604"/>
                <a:gd name="T10" fmla="*/ 194 w 692"/>
                <a:gd name="T11" fmla="*/ 363 h 604"/>
                <a:gd name="T12" fmla="*/ 204 w 692"/>
                <a:gd name="T13" fmla="*/ 356 h 604"/>
                <a:gd name="T14" fmla="*/ 316 w 692"/>
                <a:gd name="T15" fmla="*/ 529 h 604"/>
                <a:gd name="T16" fmla="*/ 246 w 692"/>
                <a:gd name="T17" fmla="*/ 531 h 604"/>
                <a:gd name="T18" fmla="*/ 244 w 692"/>
                <a:gd name="T19" fmla="*/ 559 h 604"/>
                <a:gd name="T20" fmla="*/ 191 w 692"/>
                <a:gd name="T21" fmla="*/ 561 h 604"/>
                <a:gd name="T22" fmla="*/ 188 w 692"/>
                <a:gd name="T23" fmla="*/ 596 h 604"/>
                <a:gd name="T24" fmla="*/ 196 w 692"/>
                <a:gd name="T25" fmla="*/ 604 h 604"/>
                <a:gd name="T26" fmla="*/ 502 w 692"/>
                <a:gd name="T27" fmla="*/ 602 h 604"/>
                <a:gd name="T28" fmla="*/ 504 w 692"/>
                <a:gd name="T29" fmla="*/ 567 h 604"/>
                <a:gd name="T30" fmla="*/ 496 w 692"/>
                <a:gd name="T31" fmla="*/ 559 h 604"/>
                <a:gd name="T32" fmla="*/ 449 w 692"/>
                <a:gd name="T33" fmla="*/ 537 h 604"/>
                <a:gd name="T34" fmla="*/ 441 w 692"/>
                <a:gd name="T35" fmla="*/ 529 h 604"/>
                <a:gd name="T36" fmla="*/ 377 w 692"/>
                <a:gd name="T37" fmla="*/ 410 h 604"/>
                <a:gd name="T38" fmla="*/ 489 w 692"/>
                <a:gd name="T39" fmla="*/ 358 h 604"/>
                <a:gd name="T40" fmla="*/ 599 w 692"/>
                <a:gd name="T41" fmla="*/ 312 h 604"/>
                <a:gd name="T42" fmla="*/ 683 w 692"/>
                <a:gd name="T43" fmla="*/ 169 h 604"/>
                <a:gd name="T44" fmla="*/ 685 w 692"/>
                <a:gd name="T45" fmla="*/ 7 h 604"/>
                <a:gd name="T46" fmla="*/ 104 w 692"/>
                <a:gd name="T47" fmla="*/ 300 h 604"/>
                <a:gd name="T48" fmla="*/ 25 w 692"/>
                <a:gd name="T49" fmla="*/ 165 h 604"/>
                <a:gd name="T50" fmla="*/ 19 w 692"/>
                <a:gd name="T51" fmla="*/ 31 h 604"/>
                <a:gd name="T52" fmla="*/ 137 w 692"/>
                <a:gd name="T53" fmla="*/ 16 h 604"/>
                <a:gd name="T54" fmla="*/ 137 w 692"/>
                <a:gd name="T55" fmla="*/ 203 h 604"/>
                <a:gd name="T56" fmla="*/ 104 w 692"/>
                <a:gd name="T57" fmla="*/ 300 h 604"/>
                <a:gd name="T58" fmla="*/ 488 w 692"/>
                <a:gd name="T59" fmla="*/ 589 h 604"/>
                <a:gd name="T60" fmla="*/ 204 w 692"/>
                <a:gd name="T61" fmla="*/ 575 h 604"/>
                <a:gd name="T62" fmla="*/ 441 w 692"/>
                <a:gd name="T63" fmla="*/ 575 h 604"/>
                <a:gd name="T64" fmla="*/ 433 w 692"/>
                <a:gd name="T65" fmla="*/ 545 h 604"/>
                <a:gd name="T66" fmla="*/ 260 w 692"/>
                <a:gd name="T67" fmla="*/ 559 h 604"/>
                <a:gd name="T68" fmla="*/ 433 w 692"/>
                <a:gd name="T69" fmla="*/ 545 h 604"/>
                <a:gd name="T70" fmla="*/ 332 w 692"/>
                <a:gd name="T71" fmla="*/ 529 h 604"/>
                <a:gd name="T72" fmla="*/ 346 w 692"/>
                <a:gd name="T73" fmla="*/ 412 h 604"/>
                <a:gd name="T74" fmla="*/ 361 w 692"/>
                <a:gd name="T75" fmla="*/ 529 h 604"/>
                <a:gd name="T76" fmla="*/ 346 w 692"/>
                <a:gd name="T77" fmla="*/ 396 h 604"/>
                <a:gd name="T78" fmla="*/ 153 w 692"/>
                <a:gd name="T79" fmla="*/ 203 h 604"/>
                <a:gd name="T80" fmla="*/ 153 w 692"/>
                <a:gd name="T81" fmla="*/ 16 h 604"/>
                <a:gd name="T82" fmla="*/ 540 w 692"/>
                <a:gd name="T83" fmla="*/ 17 h 604"/>
                <a:gd name="T84" fmla="*/ 483 w 692"/>
                <a:gd name="T85" fmla="*/ 340 h 604"/>
                <a:gd name="T86" fmla="*/ 620 w 692"/>
                <a:gd name="T87" fmla="*/ 268 h 604"/>
                <a:gd name="T88" fmla="*/ 498 w 692"/>
                <a:gd name="T89" fmla="*/ 346 h 604"/>
                <a:gd name="T90" fmla="*/ 555 w 692"/>
                <a:gd name="T91" fmla="*/ 17 h 604"/>
                <a:gd name="T92" fmla="*/ 671 w 692"/>
                <a:gd name="T93" fmla="*/ 16 h 604"/>
                <a:gd name="T94" fmla="*/ 670 w 692"/>
                <a:gd name="T95" fmla="*/ 156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2" h="604">
                  <a:moveTo>
                    <a:pt x="677" y="0"/>
                  </a:moveTo>
                  <a:cubicBezTo>
                    <a:pt x="547" y="0"/>
                    <a:pt x="547" y="0"/>
                    <a:pt x="547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8" y="3"/>
                    <a:pt x="7" y="7"/>
                  </a:cubicBezTo>
                  <a:cubicBezTo>
                    <a:pt x="7" y="7"/>
                    <a:pt x="0" y="39"/>
                    <a:pt x="0" y="84"/>
                  </a:cubicBezTo>
                  <a:cubicBezTo>
                    <a:pt x="0" y="107"/>
                    <a:pt x="2" y="132"/>
                    <a:pt x="7" y="159"/>
                  </a:cubicBezTo>
                  <a:cubicBezTo>
                    <a:pt x="15" y="199"/>
                    <a:pt x="30" y="241"/>
                    <a:pt x="60" y="278"/>
                  </a:cubicBezTo>
                  <a:cubicBezTo>
                    <a:pt x="74" y="296"/>
                    <a:pt x="92" y="313"/>
                    <a:pt x="115" y="328"/>
                  </a:cubicBezTo>
                  <a:cubicBezTo>
                    <a:pt x="137" y="342"/>
                    <a:pt x="163" y="354"/>
                    <a:pt x="194" y="363"/>
                  </a:cubicBezTo>
                  <a:cubicBezTo>
                    <a:pt x="198" y="364"/>
                    <a:pt x="203" y="362"/>
                    <a:pt x="204" y="358"/>
                  </a:cubicBezTo>
                  <a:cubicBezTo>
                    <a:pt x="204" y="357"/>
                    <a:pt x="204" y="357"/>
                    <a:pt x="204" y="356"/>
                  </a:cubicBezTo>
                  <a:cubicBezTo>
                    <a:pt x="234" y="384"/>
                    <a:pt x="273" y="404"/>
                    <a:pt x="316" y="410"/>
                  </a:cubicBezTo>
                  <a:cubicBezTo>
                    <a:pt x="316" y="529"/>
                    <a:pt x="316" y="529"/>
                    <a:pt x="316" y="529"/>
                  </a:cubicBezTo>
                  <a:cubicBezTo>
                    <a:pt x="252" y="529"/>
                    <a:pt x="252" y="529"/>
                    <a:pt x="252" y="529"/>
                  </a:cubicBezTo>
                  <a:cubicBezTo>
                    <a:pt x="250" y="529"/>
                    <a:pt x="248" y="530"/>
                    <a:pt x="246" y="531"/>
                  </a:cubicBezTo>
                  <a:cubicBezTo>
                    <a:pt x="245" y="533"/>
                    <a:pt x="244" y="535"/>
                    <a:pt x="244" y="537"/>
                  </a:cubicBezTo>
                  <a:cubicBezTo>
                    <a:pt x="244" y="559"/>
                    <a:pt x="244" y="559"/>
                    <a:pt x="244" y="559"/>
                  </a:cubicBezTo>
                  <a:cubicBezTo>
                    <a:pt x="196" y="559"/>
                    <a:pt x="196" y="559"/>
                    <a:pt x="196" y="559"/>
                  </a:cubicBezTo>
                  <a:cubicBezTo>
                    <a:pt x="194" y="559"/>
                    <a:pt x="192" y="560"/>
                    <a:pt x="191" y="561"/>
                  </a:cubicBezTo>
                  <a:cubicBezTo>
                    <a:pt x="189" y="562"/>
                    <a:pt x="188" y="565"/>
                    <a:pt x="188" y="567"/>
                  </a:cubicBezTo>
                  <a:cubicBezTo>
                    <a:pt x="188" y="596"/>
                    <a:pt x="188" y="596"/>
                    <a:pt x="188" y="596"/>
                  </a:cubicBezTo>
                  <a:cubicBezTo>
                    <a:pt x="188" y="599"/>
                    <a:pt x="189" y="601"/>
                    <a:pt x="191" y="602"/>
                  </a:cubicBezTo>
                  <a:cubicBezTo>
                    <a:pt x="192" y="604"/>
                    <a:pt x="194" y="604"/>
                    <a:pt x="196" y="604"/>
                  </a:cubicBezTo>
                  <a:cubicBezTo>
                    <a:pt x="496" y="604"/>
                    <a:pt x="496" y="604"/>
                    <a:pt x="496" y="604"/>
                  </a:cubicBezTo>
                  <a:cubicBezTo>
                    <a:pt x="498" y="604"/>
                    <a:pt x="500" y="604"/>
                    <a:pt x="502" y="602"/>
                  </a:cubicBezTo>
                  <a:cubicBezTo>
                    <a:pt x="503" y="601"/>
                    <a:pt x="504" y="599"/>
                    <a:pt x="504" y="596"/>
                  </a:cubicBezTo>
                  <a:cubicBezTo>
                    <a:pt x="504" y="567"/>
                    <a:pt x="504" y="567"/>
                    <a:pt x="504" y="567"/>
                  </a:cubicBezTo>
                  <a:cubicBezTo>
                    <a:pt x="504" y="565"/>
                    <a:pt x="503" y="562"/>
                    <a:pt x="502" y="561"/>
                  </a:cubicBezTo>
                  <a:cubicBezTo>
                    <a:pt x="500" y="560"/>
                    <a:pt x="498" y="559"/>
                    <a:pt x="496" y="559"/>
                  </a:cubicBezTo>
                  <a:cubicBezTo>
                    <a:pt x="449" y="559"/>
                    <a:pt x="449" y="559"/>
                    <a:pt x="449" y="559"/>
                  </a:cubicBezTo>
                  <a:cubicBezTo>
                    <a:pt x="449" y="537"/>
                    <a:pt x="449" y="537"/>
                    <a:pt x="449" y="537"/>
                  </a:cubicBezTo>
                  <a:cubicBezTo>
                    <a:pt x="449" y="535"/>
                    <a:pt x="448" y="533"/>
                    <a:pt x="446" y="531"/>
                  </a:cubicBezTo>
                  <a:cubicBezTo>
                    <a:pt x="445" y="530"/>
                    <a:pt x="443" y="529"/>
                    <a:pt x="441" y="529"/>
                  </a:cubicBezTo>
                  <a:cubicBezTo>
                    <a:pt x="377" y="529"/>
                    <a:pt x="377" y="529"/>
                    <a:pt x="377" y="529"/>
                  </a:cubicBezTo>
                  <a:cubicBezTo>
                    <a:pt x="377" y="410"/>
                    <a:pt x="377" y="410"/>
                    <a:pt x="377" y="410"/>
                  </a:cubicBezTo>
                  <a:cubicBezTo>
                    <a:pt x="420" y="404"/>
                    <a:pt x="458" y="384"/>
                    <a:pt x="488" y="356"/>
                  </a:cubicBezTo>
                  <a:cubicBezTo>
                    <a:pt x="488" y="357"/>
                    <a:pt x="489" y="357"/>
                    <a:pt x="489" y="358"/>
                  </a:cubicBezTo>
                  <a:cubicBezTo>
                    <a:pt x="490" y="362"/>
                    <a:pt x="494" y="364"/>
                    <a:pt x="498" y="363"/>
                  </a:cubicBezTo>
                  <a:cubicBezTo>
                    <a:pt x="540" y="351"/>
                    <a:pt x="573" y="334"/>
                    <a:pt x="599" y="312"/>
                  </a:cubicBezTo>
                  <a:cubicBezTo>
                    <a:pt x="618" y="296"/>
                    <a:pt x="634" y="278"/>
                    <a:pt x="646" y="259"/>
                  </a:cubicBezTo>
                  <a:cubicBezTo>
                    <a:pt x="665" y="230"/>
                    <a:pt x="677" y="199"/>
                    <a:pt x="683" y="169"/>
                  </a:cubicBezTo>
                  <a:cubicBezTo>
                    <a:pt x="690" y="139"/>
                    <a:pt x="692" y="110"/>
                    <a:pt x="692" y="84"/>
                  </a:cubicBezTo>
                  <a:cubicBezTo>
                    <a:pt x="692" y="39"/>
                    <a:pt x="685" y="7"/>
                    <a:pt x="685" y="7"/>
                  </a:cubicBezTo>
                  <a:cubicBezTo>
                    <a:pt x="684" y="3"/>
                    <a:pt x="681" y="0"/>
                    <a:pt x="677" y="0"/>
                  </a:cubicBezTo>
                  <a:close/>
                  <a:moveTo>
                    <a:pt x="104" y="300"/>
                  </a:moveTo>
                  <a:cubicBezTo>
                    <a:pt x="86" y="285"/>
                    <a:pt x="71" y="268"/>
                    <a:pt x="59" y="250"/>
                  </a:cubicBezTo>
                  <a:cubicBezTo>
                    <a:pt x="42" y="223"/>
                    <a:pt x="31" y="194"/>
                    <a:pt x="25" y="165"/>
                  </a:cubicBezTo>
                  <a:cubicBezTo>
                    <a:pt x="18" y="137"/>
                    <a:pt x="16" y="109"/>
                    <a:pt x="16" y="84"/>
                  </a:cubicBezTo>
                  <a:cubicBezTo>
                    <a:pt x="16" y="63"/>
                    <a:pt x="18" y="44"/>
                    <a:pt x="19" y="31"/>
                  </a:cubicBezTo>
                  <a:cubicBezTo>
                    <a:pt x="20" y="25"/>
                    <a:pt x="21" y="20"/>
                    <a:pt x="22" y="16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7" y="203"/>
                    <a:pt x="137" y="203"/>
                    <a:pt x="137" y="203"/>
                  </a:cubicBezTo>
                  <a:cubicBezTo>
                    <a:pt x="137" y="259"/>
                    <a:pt x="159" y="309"/>
                    <a:pt x="194" y="347"/>
                  </a:cubicBezTo>
                  <a:cubicBezTo>
                    <a:pt x="157" y="335"/>
                    <a:pt x="127" y="319"/>
                    <a:pt x="104" y="300"/>
                  </a:cubicBezTo>
                  <a:close/>
                  <a:moveTo>
                    <a:pt x="488" y="575"/>
                  </a:moveTo>
                  <a:cubicBezTo>
                    <a:pt x="488" y="589"/>
                    <a:pt x="488" y="589"/>
                    <a:pt x="488" y="589"/>
                  </a:cubicBezTo>
                  <a:cubicBezTo>
                    <a:pt x="204" y="589"/>
                    <a:pt x="204" y="589"/>
                    <a:pt x="204" y="589"/>
                  </a:cubicBezTo>
                  <a:cubicBezTo>
                    <a:pt x="204" y="575"/>
                    <a:pt x="204" y="575"/>
                    <a:pt x="204" y="575"/>
                  </a:cubicBezTo>
                  <a:cubicBezTo>
                    <a:pt x="252" y="575"/>
                    <a:pt x="252" y="575"/>
                    <a:pt x="252" y="575"/>
                  </a:cubicBezTo>
                  <a:cubicBezTo>
                    <a:pt x="441" y="575"/>
                    <a:pt x="441" y="575"/>
                    <a:pt x="441" y="575"/>
                  </a:cubicBezTo>
                  <a:lnTo>
                    <a:pt x="488" y="575"/>
                  </a:lnTo>
                  <a:close/>
                  <a:moveTo>
                    <a:pt x="433" y="545"/>
                  </a:moveTo>
                  <a:cubicBezTo>
                    <a:pt x="433" y="559"/>
                    <a:pt x="433" y="559"/>
                    <a:pt x="433" y="559"/>
                  </a:cubicBezTo>
                  <a:cubicBezTo>
                    <a:pt x="260" y="559"/>
                    <a:pt x="260" y="559"/>
                    <a:pt x="260" y="559"/>
                  </a:cubicBezTo>
                  <a:cubicBezTo>
                    <a:pt x="260" y="545"/>
                    <a:pt x="260" y="545"/>
                    <a:pt x="260" y="545"/>
                  </a:cubicBezTo>
                  <a:lnTo>
                    <a:pt x="433" y="545"/>
                  </a:lnTo>
                  <a:close/>
                  <a:moveTo>
                    <a:pt x="361" y="529"/>
                  </a:moveTo>
                  <a:cubicBezTo>
                    <a:pt x="332" y="529"/>
                    <a:pt x="332" y="529"/>
                    <a:pt x="332" y="529"/>
                  </a:cubicBezTo>
                  <a:cubicBezTo>
                    <a:pt x="332" y="412"/>
                    <a:pt x="332" y="412"/>
                    <a:pt x="332" y="412"/>
                  </a:cubicBezTo>
                  <a:cubicBezTo>
                    <a:pt x="336" y="412"/>
                    <a:pt x="341" y="412"/>
                    <a:pt x="346" y="412"/>
                  </a:cubicBezTo>
                  <a:cubicBezTo>
                    <a:pt x="351" y="412"/>
                    <a:pt x="356" y="412"/>
                    <a:pt x="361" y="412"/>
                  </a:cubicBezTo>
                  <a:lnTo>
                    <a:pt x="361" y="529"/>
                  </a:lnTo>
                  <a:close/>
                  <a:moveTo>
                    <a:pt x="483" y="340"/>
                  </a:moveTo>
                  <a:cubicBezTo>
                    <a:pt x="448" y="375"/>
                    <a:pt x="400" y="396"/>
                    <a:pt x="346" y="396"/>
                  </a:cubicBezTo>
                  <a:cubicBezTo>
                    <a:pt x="293" y="396"/>
                    <a:pt x="245" y="375"/>
                    <a:pt x="210" y="340"/>
                  </a:cubicBezTo>
                  <a:cubicBezTo>
                    <a:pt x="175" y="305"/>
                    <a:pt x="153" y="256"/>
                    <a:pt x="153" y="203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3" y="17"/>
                    <a:pt x="153" y="17"/>
                    <a:pt x="153" y="16"/>
                  </a:cubicBezTo>
                  <a:cubicBezTo>
                    <a:pt x="540" y="16"/>
                    <a:pt x="540" y="16"/>
                    <a:pt x="540" y="16"/>
                  </a:cubicBezTo>
                  <a:cubicBezTo>
                    <a:pt x="540" y="17"/>
                    <a:pt x="540" y="17"/>
                    <a:pt x="540" y="17"/>
                  </a:cubicBezTo>
                  <a:cubicBezTo>
                    <a:pt x="540" y="203"/>
                    <a:pt x="540" y="203"/>
                    <a:pt x="540" y="203"/>
                  </a:cubicBezTo>
                  <a:cubicBezTo>
                    <a:pt x="540" y="256"/>
                    <a:pt x="518" y="305"/>
                    <a:pt x="483" y="340"/>
                  </a:cubicBezTo>
                  <a:close/>
                  <a:moveTo>
                    <a:pt x="670" y="156"/>
                  </a:moveTo>
                  <a:cubicBezTo>
                    <a:pt x="662" y="194"/>
                    <a:pt x="648" y="234"/>
                    <a:pt x="620" y="268"/>
                  </a:cubicBezTo>
                  <a:cubicBezTo>
                    <a:pt x="607" y="285"/>
                    <a:pt x="590" y="301"/>
                    <a:pt x="569" y="314"/>
                  </a:cubicBezTo>
                  <a:cubicBezTo>
                    <a:pt x="549" y="327"/>
                    <a:pt x="526" y="338"/>
                    <a:pt x="498" y="346"/>
                  </a:cubicBezTo>
                  <a:cubicBezTo>
                    <a:pt x="534" y="309"/>
                    <a:pt x="555" y="258"/>
                    <a:pt x="555" y="203"/>
                  </a:cubicBezTo>
                  <a:cubicBezTo>
                    <a:pt x="555" y="17"/>
                    <a:pt x="555" y="17"/>
                    <a:pt x="555" y="17"/>
                  </a:cubicBezTo>
                  <a:cubicBezTo>
                    <a:pt x="555" y="17"/>
                    <a:pt x="555" y="17"/>
                    <a:pt x="555" y="16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3" y="27"/>
                    <a:pt x="676" y="53"/>
                    <a:pt x="676" y="84"/>
                  </a:cubicBezTo>
                  <a:cubicBezTo>
                    <a:pt x="676" y="106"/>
                    <a:pt x="675" y="130"/>
                    <a:pt x="670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1B53C396-CC37-B522-0440-30422140DD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79426" y="2222500"/>
              <a:ext cx="700088" cy="668338"/>
            </a:xfrm>
            <a:custGeom>
              <a:avLst/>
              <a:gdLst>
                <a:gd name="T0" fmla="*/ 177 w 185"/>
                <a:gd name="T1" fmla="*/ 63 h 177"/>
                <a:gd name="T2" fmla="*/ 123 w 185"/>
                <a:gd name="T3" fmla="*/ 55 h 177"/>
                <a:gd name="T4" fmla="*/ 101 w 185"/>
                <a:gd name="T5" fmla="*/ 5 h 177"/>
                <a:gd name="T6" fmla="*/ 94 w 185"/>
                <a:gd name="T7" fmla="*/ 0 h 177"/>
                <a:gd name="T8" fmla="*/ 86 w 185"/>
                <a:gd name="T9" fmla="*/ 5 h 177"/>
                <a:gd name="T10" fmla="*/ 62 w 185"/>
                <a:gd name="T11" fmla="*/ 54 h 177"/>
                <a:gd name="T12" fmla="*/ 8 w 185"/>
                <a:gd name="T13" fmla="*/ 59 h 177"/>
                <a:gd name="T14" fmla="*/ 1 w 185"/>
                <a:gd name="T15" fmla="*/ 65 h 177"/>
                <a:gd name="T16" fmla="*/ 3 w 185"/>
                <a:gd name="T17" fmla="*/ 73 h 177"/>
                <a:gd name="T18" fmla="*/ 43 w 185"/>
                <a:gd name="T19" fmla="*/ 111 h 177"/>
                <a:gd name="T20" fmla="*/ 31 w 185"/>
                <a:gd name="T21" fmla="*/ 165 h 177"/>
                <a:gd name="T22" fmla="*/ 34 w 185"/>
                <a:gd name="T23" fmla="*/ 173 h 177"/>
                <a:gd name="T24" fmla="*/ 42 w 185"/>
                <a:gd name="T25" fmla="*/ 173 h 177"/>
                <a:gd name="T26" fmla="*/ 91 w 185"/>
                <a:gd name="T27" fmla="*/ 147 h 177"/>
                <a:gd name="T28" fmla="*/ 138 w 185"/>
                <a:gd name="T29" fmla="*/ 175 h 177"/>
                <a:gd name="T30" fmla="*/ 147 w 185"/>
                <a:gd name="T31" fmla="*/ 175 h 177"/>
                <a:gd name="T32" fmla="*/ 150 w 185"/>
                <a:gd name="T33" fmla="*/ 167 h 177"/>
                <a:gd name="T34" fmla="*/ 140 w 185"/>
                <a:gd name="T35" fmla="*/ 113 h 177"/>
                <a:gd name="T36" fmla="*/ 181 w 185"/>
                <a:gd name="T37" fmla="*/ 76 h 177"/>
                <a:gd name="T38" fmla="*/ 184 w 185"/>
                <a:gd name="T39" fmla="*/ 68 h 177"/>
                <a:gd name="T40" fmla="*/ 177 w 185"/>
                <a:gd name="T41" fmla="*/ 63 h 177"/>
                <a:gd name="T42" fmla="*/ 126 w 185"/>
                <a:gd name="T43" fmla="*/ 104 h 177"/>
                <a:gd name="T44" fmla="*/ 124 w 185"/>
                <a:gd name="T45" fmla="*/ 111 h 177"/>
                <a:gd name="T46" fmla="*/ 131 w 185"/>
                <a:gd name="T47" fmla="*/ 153 h 177"/>
                <a:gd name="T48" fmla="*/ 95 w 185"/>
                <a:gd name="T49" fmla="*/ 131 h 177"/>
                <a:gd name="T50" fmla="*/ 87 w 185"/>
                <a:gd name="T51" fmla="*/ 131 h 177"/>
                <a:gd name="T52" fmla="*/ 50 w 185"/>
                <a:gd name="T53" fmla="*/ 151 h 177"/>
                <a:gd name="T54" fmla="*/ 59 w 185"/>
                <a:gd name="T55" fmla="*/ 110 h 177"/>
                <a:gd name="T56" fmla="*/ 57 w 185"/>
                <a:gd name="T57" fmla="*/ 103 h 177"/>
                <a:gd name="T58" fmla="*/ 27 w 185"/>
                <a:gd name="T59" fmla="*/ 74 h 177"/>
                <a:gd name="T60" fmla="*/ 68 w 185"/>
                <a:gd name="T61" fmla="*/ 70 h 177"/>
                <a:gd name="T62" fmla="*/ 75 w 185"/>
                <a:gd name="T63" fmla="*/ 65 h 177"/>
                <a:gd name="T64" fmla="*/ 93 w 185"/>
                <a:gd name="T65" fmla="*/ 27 h 177"/>
                <a:gd name="T66" fmla="*/ 110 w 185"/>
                <a:gd name="T67" fmla="*/ 66 h 177"/>
                <a:gd name="T68" fmla="*/ 116 w 185"/>
                <a:gd name="T69" fmla="*/ 70 h 177"/>
                <a:gd name="T70" fmla="*/ 158 w 185"/>
                <a:gd name="T71" fmla="*/ 76 h 177"/>
                <a:gd name="T72" fmla="*/ 126 w 185"/>
                <a:gd name="T73" fmla="*/ 10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5" h="177">
                  <a:moveTo>
                    <a:pt x="177" y="63"/>
                  </a:moveTo>
                  <a:cubicBezTo>
                    <a:pt x="123" y="55"/>
                    <a:pt x="123" y="55"/>
                    <a:pt x="123" y="5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9" y="2"/>
                    <a:pt x="97" y="0"/>
                    <a:pt x="94" y="0"/>
                  </a:cubicBezTo>
                  <a:cubicBezTo>
                    <a:pt x="90" y="0"/>
                    <a:pt x="88" y="2"/>
                    <a:pt x="86" y="5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5" y="60"/>
                    <a:pt x="2" y="62"/>
                    <a:pt x="1" y="65"/>
                  </a:cubicBezTo>
                  <a:cubicBezTo>
                    <a:pt x="0" y="68"/>
                    <a:pt x="1" y="71"/>
                    <a:pt x="3" y="73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31" y="165"/>
                    <a:pt x="31" y="165"/>
                    <a:pt x="31" y="165"/>
                  </a:cubicBezTo>
                  <a:cubicBezTo>
                    <a:pt x="30" y="168"/>
                    <a:pt x="31" y="171"/>
                    <a:pt x="34" y="173"/>
                  </a:cubicBezTo>
                  <a:cubicBezTo>
                    <a:pt x="36" y="175"/>
                    <a:pt x="40" y="175"/>
                    <a:pt x="42" y="173"/>
                  </a:cubicBezTo>
                  <a:cubicBezTo>
                    <a:pt x="91" y="147"/>
                    <a:pt x="91" y="147"/>
                    <a:pt x="91" y="147"/>
                  </a:cubicBezTo>
                  <a:cubicBezTo>
                    <a:pt x="138" y="175"/>
                    <a:pt x="138" y="175"/>
                    <a:pt x="138" y="175"/>
                  </a:cubicBezTo>
                  <a:cubicBezTo>
                    <a:pt x="141" y="177"/>
                    <a:pt x="144" y="177"/>
                    <a:pt x="147" y="175"/>
                  </a:cubicBezTo>
                  <a:cubicBezTo>
                    <a:pt x="149" y="173"/>
                    <a:pt x="151" y="170"/>
                    <a:pt x="150" y="167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4" y="74"/>
                    <a:pt x="185" y="71"/>
                    <a:pt x="184" y="68"/>
                  </a:cubicBezTo>
                  <a:cubicBezTo>
                    <a:pt x="183" y="65"/>
                    <a:pt x="180" y="63"/>
                    <a:pt x="177" y="63"/>
                  </a:cubicBezTo>
                  <a:close/>
                  <a:moveTo>
                    <a:pt x="126" y="104"/>
                  </a:moveTo>
                  <a:cubicBezTo>
                    <a:pt x="124" y="106"/>
                    <a:pt x="123" y="109"/>
                    <a:pt x="124" y="111"/>
                  </a:cubicBezTo>
                  <a:cubicBezTo>
                    <a:pt x="131" y="153"/>
                    <a:pt x="131" y="153"/>
                    <a:pt x="131" y="153"/>
                  </a:cubicBezTo>
                  <a:cubicBezTo>
                    <a:pt x="95" y="131"/>
                    <a:pt x="95" y="131"/>
                    <a:pt x="95" y="131"/>
                  </a:cubicBezTo>
                  <a:cubicBezTo>
                    <a:pt x="93" y="130"/>
                    <a:pt x="90" y="130"/>
                    <a:pt x="87" y="131"/>
                  </a:cubicBezTo>
                  <a:cubicBezTo>
                    <a:pt x="50" y="151"/>
                    <a:pt x="50" y="151"/>
                    <a:pt x="50" y="151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60" y="107"/>
                    <a:pt x="59" y="105"/>
                    <a:pt x="57" y="103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71" y="69"/>
                    <a:pt x="74" y="68"/>
                    <a:pt x="75" y="65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110" y="66"/>
                    <a:pt x="110" y="66"/>
                    <a:pt x="110" y="66"/>
                  </a:cubicBezTo>
                  <a:cubicBezTo>
                    <a:pt x="111" y="68"/>
                    <a:pt x="113" y="70"/>
                    <a:pt x="116" y="70"/>
                  </a:cubicBezTo>
                  <a:cubicBezTo>
                    <a:pt x="158" y="76"/>
                    <a:pt x="158" y="76"/>
                    <a:pt x="158" y="76"/>
                  </a:cubicBezTo>
                  <a:lnTo>
                    <a:pt x="126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08D2405-D98D-6B04-9166-632DEFB1DD77}"/>
              </a:ext>
            </a:extLst>
          </p:cNvPr>
          <p:cNvGrpSpPr/>
          <p:nvPr/>
        </p:nvGrpSpPr>
        <p:grpSpPr>
          <a:xfrm>
            <a:off x="5613400" y="5351674"/>
            <a:ext cx="965200" cy="965200"/>
            <a:chOff x="5600503" y="4337163"/>
            <a:chExt cx="1949752" cy="1949752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72B3559-58AB-F495-DECE-0D1800DA218A}"/>
                </a:ext>
              </a:extLst>
            </p:cNvPr>
            <p:cNvSpPr/>
            <p:nvPr/>
          </p:nvSpPr>
          <p:spPr>
            <a:xfrm>
              <a:off x="5600503" y="4337163"/>
              <a:ext cx="1949752" cy="19497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37">
              <a:extLst>
                <a:ext uri="{FF2B5EF4-FFF2-40B4-BE49-F238E27FC236}">
                  <a16:creationId xmlns:a16="http://schemas.microsoft.com/office/drawing/2014/main" id="{200B04A7-CFCE-8392-60BD-86ED15196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433" y="4751604"/>
              <a:ext cx="845894" cy="1120870"/>
            </a:xfrm>
            <a:custGeom>
              <a:avLst/>
              <a:gdLst>
                <a:gd name="T0" fmla="*/ 115 w 120"/>
                <a:gd name="T1" fmla="*/ 158 h 160"/>
                <a:gd name="T2" fmla="*/ 111 w 120"/>
                <a:gd name="T3" fmla="*/ 125 h 160"/>
                <a:gd name="T4" fmla="*/ 90 w 120"/>
                <a:gd name="T5" fmla="*/ 107 h 160"/>
                <a:gd name="T6" fmla="*/ 77 w 120"/>
                <a:gd name="T7" fmla="*/ 94 h 160"/>
                <a:gd name="T8" fmla="*/ 80 w 120"/>
                <a:gd name="T9" fmla="*/ 91 h 160"/>
                <a:gd name="T10" fmla="*/ 93 w 120"/>
                <a:gd name="T11" fmla="*/ 90 h 160"/>
                <a:gd name="T12" fmla="*/ 108 w 120"/>
                <a:gd name="T13" fmla="*/ 89 h 160"/>
                <a:gd name="T14" fmla="*/ 100 w 120"/>
                <a:gd name="T15" fmla="*/ 66 h 160"/>
                <a:gd name="T16" fmla="*/ 60 w 120"/>
                <a:gd name="T17" fmla="*/ 5 h 160"/>
                <a:gd name="T18" fmla="*/ 22 w 120"/>
                <a:gd name="T19" fmla="*/ 36 h 160"/>
                <a:gd name="T20" fmla="*/ 20 w 120"/>
                <a:gd name="T21" fmla="*/ 76 h 160"/>
                <a:gd name="T22" fmla="*/ 18 w 120"/>
                <a:gd name="T23" fmla="*/ 92 h 160"/>
                <a:gd name="T24" fmla="*/ 29 w 120"/>
                <a:gd name="T25" fmla="*/ 90 h 160"/>
                <a:gd name="T26" fmla="*/ 42 w 120"/>
                <a:gd name="T27" fmla="*/ 92 h 160"/>
                <a:gd name="T28" fmla="*/ 40 w 120"/>
                <a:gd name="T29" fmla="*/ 107 h 160"/>
                <a:gd name="T30" fmla="*/ 28 w 120"/>
                <a:gd name="T31" fmla="*/ 108 h 160"/>
                <a:gd name="T32" fmla="*/ 9 w 120"/>
                <a:gd name="T33" fmla="*/ 125 h 160"/>
                <a:gd name="T34" fmla="*/ 5 w 120"/>
                <a:gd name="T35" fmla="*/ 158 h 160"/>
                <a:gd name="T36" fmla="*/ 0 w 120"/>
                <a:gd name="T37" fmla="*/ 158 h 160"/>
                <a:gd name="T38" fmla="*/ 4 w 120"/>
                <a:gd name="T39" fmla="*/ 123 h 160"/>
                <a:gd name="T40" fmla="*/ 30 w 120"/>
                <a:gd name="T41" fmla="*/ 104 h 160"/>
                <a:gd name="T42" fmla="*/ 37 w 120"/>
                <a:gd name="T43" fmla="*/ 96 h 160"/>
                <a:gd name="T44" fmla="*/ 9 w 120"/>
                <a:gd name="T45" fmla="*/ 93 h 160"/>
                <a:gd name="T46" fmla="*/ 8 w 120"/>
                <a:gd name="T47" fmla="*/ 85 h 160"/>
                <a:gd name="T48" fmla="*/ 15 w 120"/>
                <a:gd name="T49" fmla="*/ 67 h 160"/>
                <a:gd name="T50" fmla="*/ 59 w 120"/>
                <a:gd name="T51" fmla="*/ 0 h 160"/>
                <a:gd name="T52" fmla="*/ 103 w 120"/>
                <a:gd name="T53" fmla="*/ 35 h 160"/>
                <a:gd name="T54" fmla="*/ 105 w 120"/>
                <a:gd name="T55" fmla="*/ 76 h 160"/>
                <a:gd name="T56" fmla="*/ 113 w 120"/>
                <a:gd name="T57" fmla="*/ 87 h 160"/>
                <a:gd name="T58" fmla="*/ 91 w 120"/>
                <a:gd name="T59" fmla="*/ 95 h 160"/>
                <a:gd name="T60" fmla="*/ 91 w 120"/>
                <a:gd name="T61" fmla="*/ 103 h 160"/>
                <a:gd name="T62" fmla="*/ 115 w 120"/>
                <a:gd name="T63" fmla="*/ 123 h 160"/>
                <a:gd name="T64" fmla="*/ 120 w 120"/>
                <a:gd name="T65" fmla="*/ 15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60">
                  <a:moveTo>
                    <a:pt x="117" y="160"/>
                  </a:moveTo>
                  <a:cubicBezTo>
                    <a:pt x="116" y="160"/>
                    <a:pt x="115" y="159"/>
                    <a:pt x="115" y="158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5" y="148"/>
                    <a:pt x="115" y="136"/>
                    <a:pt x="111" y="125"/>
                  </a:cubicBezTo>
                  <a:cubicBezTo>
                    <a:pt x="105" y="112"/>
                    <a:pt x="94" y="108"/>
                    <a:pt x="91" y="108"/>
                  </a:cubicBezTo>
                  <a:cubicBezTo>
                    <a:pt x="90" y="108"/>
                    <a:pt x="90" y="108"/>
                    <a:pt x="90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86" y="106"/>
                    <a:pt x="78" y="102"/>
                    <a:pt x="77" y="94"/>
                  </a:cubicBezTo>
                  <a:cubicBezTo>
                    <a:pt x="77" y="93"/>
                    <a:pt x="78" y="92"/>
                    <a:pt x="78" y="92"/>
                  </a:cubicBezTo>
                  <a:cubicBezTo>
                    <a:pt x="79" y="91"/>
                    <a:pt x="79" y="91"/>
                    <a:pt x="80" y="91"/>
                  </a:cubicBezTo>
                  <a:cubicBezTo>
                    <a:pt x="84" y="91"/>
                    <a:pt x="85" y="91"/>
                    <a:pt x="90" y="90"/>
                  </a:cubicBezTo>
                  <a:cubicBezTo>
                    <a:pt x="91" y="89"/>
                    <a:pt x="92" y="90"/>
                    <a:pt x="93" y="90"/>
                  </a:cubicBezTo>
                  <a:cubicBezTo>
                    <a:pt x="96" y="92"/>
                    <a:pt x="99" y="93"/>
                    <a:pt x="102" y="92"/>
                  </a:cubicBezTo>
                  <a:cubicBezTo>
                    <a:pt x="105" y="92"/>
                    <a:pt x="107" y="90"/>
                    <a:pt x="108" y="89"/>
                  </a:cubicBezTo>
                  <a:cubicBezTo>
                    <a:pt x="106" y="87"/>
                    <a:pt x="101" y="83"/>
                    <a:pt x="100" y="76"/>
                  </a:cubicBezTo>
                  <a:cubicBezTo>
                    <a:pt x="100" y="73"/>
                    <a:pt x="100" y="70"/>
                    <a:pt x="100" y="66"/>
                  </a:cubicBezTo>
                  <a:cubicBezTo>
                    <a:pt x="100" y="59"/>
                    <a:pt x="101" y="50"/>
                    <a:pt x="98" y="36"/>
                  </a:cubicBezTo>
                  <a:cubicBezTo>
                    <a:pt x="92" y="14"/>
                    <a:pt x="72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47" y="5"/>
                    <a:pt x="27" y="14"/>
                    <a:pt x="22" y="36"/>
                  </a:cubicBezTo>
                  <a:cubicBezTo>
                    <a:pt x="19" y="50"/>
                    <a:pt x="19" y="59"/>
                    <a:pt x="20" y="66"/>
                  </a:cubicBezTo>
                  <a:cubicBezTo>
                    <a:pt x="20" y="70"/>
                    <a:pt x="20" y="73"/>
                    <a:pt x="20" y="76"/>
                  </a:cubicBezTo>
                  <a:cubicBezTo>
                    <a:pt x="19" y="83"/>
                    <a:pt x="14" y="87"/>
                    <a:pt x="12" y="89"/>
                  </a:cubicBezTo>
                  <a:cubicBezTo>
                    <a:pt x="13" y="90"/>
                    <a:pt x="15" y="92"/>
                    <a:pt x="18" y="92"/>
                  </a:cubicBezTo>
                  <a:cubicBezTo>
                    <a:pt x="21" y="93"/>
                    <a:pt x="24" y="92"/>
                    <a:pt x="27" y="90"/>
                  </a:cubicBezTo>
                  <a:cubicBezTo>
                    <a:pt x="28" y="90"/>
                    <a:pt x="28" y="89"/>
                    <a:pt x="29" y="90"/>
                  </a:cubicBezTo>
                  <a:cubicBezTo>
                    <a:pt x="34" y="91"/>
                    <a:pt x="36" y="91"/>
                    <a:pt x="40" y="91"/>
                  </a:cubicBezTo>
                  <a:cubicBezTo>
                    <a:pt x="40" y="91"/>
                    <a:pt x="41" y="91"/>
                    <a:pt x="42" y="92"/>
                  </a:cubicBezTo>
                  <a:cubicBezTo>
                    <a:pt x="42" y="92"/>
                    <a:pt x="42" y="93"/>
                    <a:pt x="42" y="94"/>
                  </a:cubicBezTo>
                  <a:cubicBezTo>
                    <a:pt x="41" y="106"/>
                    <a:pt x="41" y="107"/>
                    <a:pt x="40" y="107"/>
                  </a:cubicBezTo>
                  <a:cubicBezTo>
                    <a:pt x="39" y="109"/>
                    <a:pt x="37" y="109"/>
                    <a:pt x="35" y="110"/>
                  </a:cubicBezTo>
                  <a:cubicBezTo>
                    <a:pt x="33" y="110"/>
                    <a:pt x="30" y="110"/>
                    <a:pt x="28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25" y="108"/>
                    <a:pt x="14" y="112"/>
                    <a:pt x="9" y="125"/>
                  </a:cubicBezTo>
                  <a:cubicBezTo>
                    <a:pt x="5" y="137"/>
                    <a:pt x="5" y="148"/>
                    <a:pt x="5" y="148"/>
                  </a:cubicBezTo>
                  <a:cubicBezTo>
                    <a:pt x="5" y="158"/>
                    <a:pt x="5" y="158"/>
                    <a:pt x="5" y="158"/>
                  </a:cubicBezTo>
                  <a:cubicBezTo>
                    <a:pt x="5" y="159"/>
                    <a:pt x="4" y="160"/>
                    <a:pt x="2" y="160"/>
                  </a:cubicBezTo>
                  <a:cubicBezTo>
                    <a:pt x="1" y="160"/>
                    <a:pt x="0" y="159"/>
                    <a:pt x="0" y="15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7"/>
                    <a:pt x="0" y="136"/>
                    <a:pt x="4" y="123"/>
                  </a:cubicBezTo>
                  <a:cubicBezTo>
                    <a:pt x="9" y="111"/>
                    <a:pt x="18" y="105"/>
                    <a:pt x="25" y="103"/>
                  </a:cubicBezTo>
                  <a:cubicBezTo>
                    <a:pt x="27" y="102"/>
                    <a:pt x="29" y="103"/>
                    <a:pt x="30" y="104"/>
                  </a:cubicBezTo>
                  <a:cubicBezTo>
                    <a:pt x="32" y="105"/>
                    <a:pt x="35" y="105"/>
                    <a:pt x="36" y="104"/>
                  </a:cubicBezTo>
                  <a:cubicBezTo>
                    <a:pt x="36" y="103"/>
                    <a:pt x="37" y="100"/>
                    <a:pt x="37" y="96"/>
                  </a:cubicBezTo>
                  <a:cubicBezTo>
                    <a:pt x="34" y="96"/>
                    <a:pt x="32" y="96"/>
                    <a:pt x="29" y="95"/>
                  </a:cubicBezTo>
                  <a:cubicBezTo>
                    <a:pt x="21" y="100"/>
                    <a:pt x="13" y="97"/>
                    <a:pt x="9" y="93"/>
                  </a:cubicBezTo>
                  <a:cubicBezTo>
                    <a:pt x="7" y="91"/>
                    <a:pt x="5" y="89"/>
                    <a:pt x="6" y="87"/>
                  </a:cubicBezTo>
                  <a:cubicBezTo>
                    <a:pt x="7" y="86"/>
                    <a:pt x="7" y="86"/>
                    <a:pt x="8" y="85"/>
                  </a:cubicBezTo>
                  <a:cubicBezTo>
                    <a:pt x="10" y="83"/>
                    <a:pt x="14" y="80"/>
                    <a:pt x="15" y="76"/>
                  </a:cubicBezTo>
                  <a:cubicBezTo>
                    <a:pt x="15" y="73"/>
                    <a:pt x="15" y="70"/>
                    <a:pt x="15" y="67"/>
                  </a:cubicBezTo>
                  <a:cubicBezTo>
                    <a:pt x="14" y="60"/>
                    <a:pt x="13" y="50"/>
                    <a:pt x="17" y="35"/>
                  </a:cubicBezTo>
                  <a:cubicBezTo>
                    <a:pt x="22" y="12"/>
                    <a:pt x="42" y="0"/>
                    <a:pt x="59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7" y="0"/>
                    <a:pt x="97" y="12"/>
                    <a:pt x="103" y="35"/>
                  </a:cubicBezTo>
                  <a:cubicBezTo>
                    <a:pt x="106" y="50"/>
                    <a:pt x="106" y="60"/>
                    <a:pt x="105" y="67"/>
                  </a:cubicBezTo>
                  <a:cubicBezTo>
                    <a:pt x="105" y="70"/>
                    <a:pt x="105" y="73"/>
                    <a:pt x="105" y="76"/>
                  </a:cubicBezTo>
                  <a:cubicBezTo>
                    <a:pt x="106" y="80"/>
                    <a:pt x="109" y="83"/>
                    <a:pt x="111" y="85"/>
                  </a:cubicBezTo>
                  <a:cubicBezTo>
                    <a:pt x="112" y="86"/>
                    <a:pt x="113" y="86"/>
                    <a:pt x="113" y="87"/>
                  </a:cubicBezTo>
                  <a:cubicBezTo>
                    <a:pt x="115" y="89"/>
                    <a:pt x="113" y="91"/>
                    <a:pt x="111" y="93"/>
                  </a:cubicBezTo>
                  <a:cubicBezTo>
                    <a:pt x="106" y="97"/>
                    <a:pt x="98" y="100"/>
                    <a:pt x="91" y="95"/>
                  </a:cubicBezTo>
                  <a:cubicBezTo>
                    <a:pt x="87" y="96"/>
                    <a:pt x="85" y="96"/>
                    <a:pt x="83" y="96"/>
                  </a:cubicBezTo>
                  <a:cubicBezTo>
                    <a:pt x="85" y="99"/>
                    <a:pt x="88" y="101"/>
                    <a:pt x="91" y="103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97" y="103"/>
                    <a:pt x="109" y="108"/>
                    <a:pt x="115" y="123"/>
                  </a:cubicBezTo>
                  <a:cubicBezTo>
                    <a:pt x="120" y="136"/>
                    <a:pt x="120" y="148"/>
                    <a:pt x="120" y="148"/>
                  </a:cubicBezTo>
                  <a:cubicBezTo>
                    <a:pt x="120" y="158"/>
                    <a:pt x="120" y="158"/>
                    <a:pt x="120" y="158"/>
                  </a:cubicBezTo>
                  <a:cubicBezTo>
                    <a:pt x="120" y="159"/>
                    <a:pt x="119" y="160"/>
                    <a:pt x="117" y="16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5145D7CB-620D-826D-4990-C16CE57A419C}"/>
              </a:ext>
            </a:extLst>
          </p:cNvPr>
          <p:cNvSpPr/>
          <p:nvPr/>
        </p:nvSpPr>
        <p:spPr>
          <a:xfrm>
            <a:off x="8071241" y="6132937"/>
            <a:ext cx="167671" cy="1676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8D9D2E-A864-4229-7586-9E76CAF9BCD5}"/>
              </a:ext>
            </a:extLst>
          </p:cNvPr>
          <p:cNvSpPr txBox="1"/>
          <p:nvPr/>
        </p:nvSpPr>
        <p:spPr>
          <a:xfrm>
            <a:off x="3393848" y="2867447"/>
            <a:ext cx="540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t Medium" panose="000006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EDUCATION IS THE BACKBONE OF NATION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EC996BA-A1C3-E471-EE97-B83830DCF583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bg1">
                    <a:lumMod val="9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DE94AE6-E03B-2544-D580-7805CB659B01}"/>
              </a:ext>
            </a:extLst>
          </p:cNvPr>
          <p:cNvSpPr/>
          <p:nvPr/>
        </p:nvSpPr>
        <p:spPr>
          <a:xfrm>
            <a:off x="3435047" y="6119154"/>
            <a:ext cx="167671" cy="16767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A80C0F6-F191-378C-338D-2C3F426A2D96}"/>
              </a:ext>
            </a:extLst>
          </p:cNvPr>
          <p:cNvSpPr/>
          <p:nvPr/>
        </p:nvSpPr>
        <p:spPr>
          <a:xfrm>
            <a:off x="9574721" y="518129"/>
            <a:ext cx="167671" cy="1676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utoShape 3">
            <a:extLst>
              <a:ext uri="{FF2B5EF4-FFF2-40B4-BE49-F238E27FC236}">
                <a16:creationId xmlns:a16="http://schemas.microsoft.com/office/drawing/2014/main" id="{4F1B8822-7DE6-0EF9-E462-9E49E5B9612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7285038" y="3360738"/>
            <a:ext cx="1487487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2DF8CDE9-A3C6-FB78-375A-DF02E6357822}"/>
              </a:ext>
            </a:extLst>
          </p:cNvPr>
          <p:cNvSpPr>
            <a:spLocks noEditPoints="1"/>
          </p:cNvSpPr>
          <p:nvPr/>
        </p:nvSpPr>
        <p:spPr bwMode="auto">
          <a:xfrm>
            <a:off x="9271626" y="3290370"/>
            <a:ext cx="1902474" cy="2157760"/>
          </a:xfrm>
          <a:custGeom>
            <a:avLst/>
            <a:gdLst>
              <a:gd name="T0" fmla="*/ 1930 w 5514"/>
              <a:gd name="T1" fmla="*/ 3319 h 6252"/>
              <a:gd name="T2" fmla="*/ 2341 w 5514"/>
              <a:gd name="T3" fmla="*/ 2471 h 6252"/>
              <a:gd name="T4" fmla="*/ 1738 w 5514"/>
              <a:gd name="T5" fmla="*/ 600 h 6252"/>
              <a:gd name="T6" fmla="*/ 913 w 5514"/>
              <a:gd name="T7" fmla="*/ 2456 h 6252"/>
              <a:gd name="T8" fmla="*/ 524 w 5514"/>
              <a:gd name="T9" fmla="*/ 3592 h 6252"/>
              <a:gd name="T10" fmla="*/ 1648 w 5514"/>
              <a:gd name="T11" fmla="*/ 3575 h 6252"/>
              <a:gd name="T12" fmla="*/ 1739 w 5514"/>
              <a:gd name="T13" fmla="*/ 2986 h 6252"/>
              <a:gd name="T14" fmla="*/ 856 w 5514"/>
              <a:gd name="T15" fmla="*/ 1984 h 6252"/>
              <a:gd name="T16" fmla="*/ 2386 w 5514"/>
              <a:gd name="T17" fmla="*/ 2006 h 6252"/>
              <a:gd name="T18" fmla="*/ 2056 w 5514"/>
              <a:gd name="T19" fmla="*/ 2799 h 6252"/>
              <a:gd name="T20" fmla="*/ 1109 w 5514"/>
              <a:gd name="T21" fmla="*/ 2442 h 6252"/>
              <a:gd name="T22" fmla="*/ 1007 w 5514"/>
              <a:gd name="T23" fmla="*/ 3808 h 6252"/>
              <a:gd name="T24" fmla="*/ 584 w 5514"/>
              <a:gd name="T25" fmla="*/ 3036 h 6252"/>
              <a:gd name="T26" fmla="*/ 1312 w 5514"/>
              <a:gd name="T27" fmla="*/ 3666 h 6252"/>
              <a:gd name="T28" fmla="*/ 5023 w 5514"/>
              <a:gd name="T29" fmla="*/ 2714 h 6252"/>
              <a:gd name="T30" fmla="*/ 3937 w 5514"/>
              <a:gd name="T31" fmla="*/ 1796 h 6252"/>
              <a:gd name="T32" fmla="*/ 3014 w 5514"/>
              <a:gd name="T33" fmla="*/ 2704 h 6252"/>
              <a:gd name="T34" fmla="*/ 3874 w 5514"/>
              <a:gd name="T35" fmla="*/ 3975 h 6252"/>
              <a:gd name="T36" fmla="*/ 2034 w 5514"/>
              <a:gd name="T37" fmla="*/ 3424 h 6252"/>
              <a:gd name="T38" fmla="*/ 2503 w 5514"/>
              <a:gd name="T39" fmla="*/ 3905 h 6252"/>
              <a:gd name="T40" fmla="*/ 4833 w 5514"/>
              <a:gd name="T41" fmla="*/ 4426 h 6252"/>
              <a:gd name="T42" fmla="*/ 5139 w 5514"/>
              <a:gd name="T43" fmla="*/ 6217 h 6252"/>
              <a:gd name="T44" fmla="*/ 5468 w 5514"/>
              <a:gd name="T45" fmla="*/ 5357 h 6252"/>
              <a:gd name="T46" fmla="*/ 2677 w 5514"/>
              <a:gd name="T47" fmla="*/ 4848 h 6252"/>
              <a:gd name="T48" fmla="*/ 1249 w 5514"/>
              <a:gd name="T49" fmla="*/ 4015 h 6252"/>
              <a:gd name="T50" fmla="*/ 1610 w 5514"/>
              <a:gd name="T51" fmla="*/ 4541 h 6252"/>
              <a:gd name="T52" fmla="*/ 2346 w 5514"/>
              <a:gd name="T53" fmla="*/ 6211 h 6252"/>
              <a:gd name="T54" fmla="*/ 2791 w 5514"/>
              <a:gd name="T55" fmla="*/ 5040 h 6252"/>
              <a:gd name="T56" fmla="*/ 4751 w 5514"/>
              <a:gd name="T57" fmla="*/ 3856 h 6252"/>
              <a:gd name="T58" fmla="*/ 5451 w 5514"/>
              <a:gd name="T59" fmla="*/ 4446 h 6252"/>
              <a:gd name="T60" fmla="*/ 4805 w 5514"/>
              <a:gd name="T61" fmla="*/ 3687 h 6252"/>
              <a:gd name="T62" fmla="*/ 4263 w 5514"/>
              <a:gd name="T63" fmla="*/ 6249 h 6252"/>
              <a:gd name="T64" fmla="*/ 4091 w 5514"/>
              <a:gd name="T65" fmla="*/ 6215 h 6252"/>
              <a:gd name="T66" fmla="*/ 2349 w 5514"/>
              <a:gd name="T67" fmla="*/ 112 h 6252"/>
              <a:gd name="T68" fmla="*/ 2077 w 5514"/>
              <a:gd name="T69" fmla="*/ 311 h 6252"/>
              <a:gd name="T70" fmla="*/ 1061 w 5514"/>
              <a:gd name="T71" fmla="*/ 424 h 6252"/>
              <a:gd name="T72" fmla="*/ 949 w 5514"/>
              <a:gd name="T73" fmla="*/ 33 h 6252"/>
              <a:gd name="T74" fmla="*/ 381 w 5514"/>
              <a:gd name="T75" fmla="*/ 1042 h 6252"/>
              <a:gd name="T76" fmla="*/ 52 w 5514"/>
              <a:gd name="T77" fmla="*/ 1086 h 6252"/>
              <a:gd name="T78" fmla="*/ 381 w 5514"/>
              <a:gd name="T79" fmla="*/ 1042 h 6252"/>
              <a:gd name="T80" fmla="*/ 3243 w 5514"/>
              <a:gd name="T81" fmla="*/ 1017 h 6252"/>
              <a:gd name="T82" fmla="*/ 2848 w 5514"/>
              <a:gd name="T83" fmla="*/ 1132 h 6252"/>
              <a:gd name="T84" fmla="*/ 1174 w 5514"/>
              <a:gd name="T85" fmla="*/ 1635 h 6252"/>
              <a:gd name="T86" fmla="*/ 1758 w 5514"/>
              <a:gd name="T87" fmla="*/ 1012 h 6252"/>
              <a:gd name="T88" fmla="*/ 1000 w 5514"/>
              <a:gd name="T89" fmla="*/ 1690 h 6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514" h="6252">
                <a:moveTo>
                  <a:pt x="1648" y="3575"/>
                </a:moveTo>
                <a:cubicBezTo>
                  <a:pt x="1704" y="3486"/>
                  <a:pt x="1746" y="3393"/>
                  <a:pt x="1863" y="3370"/>
                </a:cubicBezTo>
                <a:cubicBezTo>
                  <a:pt x="1888" y="3365"/>
                  <a:pt x="1910" y="3339"/>
                  <a:pt x="1930" y="3319"/>
                </a:cubicBezTo>
                <a:cubicBezTo>
                  <a:pt x="1977" y="3270"/>
                  <a:pt x="2028" y="3223"/>
                  <a:pt x="2068" y="3168"/>
                </a:cubicBezTo>
                <a:cubicBezTo>
                  <a:pt x="2154" y="3047"/>
                  <a:pt x="2236" y="2920"/>
                  <a:pt x="2253" y="2769"/>
                </a:cubicBezTo>
                <a:cubicBezTo>
                  <a:pt x="2266" y="2663"/>
                  <a:pt x="2292" y="2564"/>
                  <a:pt x="2341" y="2471"/>
                </a:cubicBezTo>
                <a:cubicBezTo>
                  <a:pt x="2406" y="2346"/>
                  <a:pt x="2476" y="2223"/>
                  <a:pt x="2540" y="2098"/>
                </a:cubicBezTo>
                <a:cubicBezTo>
                  <a:pt x="2621" y="1938"/>
                  <a:pt x="2675" y="1769"/>
                  <a:pt x="2664" y="1587"/>
                </a:cubicBezTo>
                <a:cubicBezTo>
                  <a:pt x="2633" y="1065"/>
                  <a:pt x="2257" y="666"/>
                  <a:pt x="1738" y="600"/>
                </a:cubicBezTo>
                <a:cubicBezTo>
                  <a:pt x="1048" y="511"/>
                  <a:pt x="475" y="1127"/>
                  <a:pt x="611" y="1811"/>
                </a:cubicBezTo>
                <a:cubicBezTo>
                  <a:pt x="643" y="1972"/>
                  <a:pt x="716" y="2114"/>
                  <a:pt x="798" y="2253"/>
                </a:cubicBezTo>
                <a:cubicBezTo>
                  <a:pt x="834" y="2315"/>
                  <a:pt x="869" y="2378"/>
                  <a:pt x="913" y="2456"/>
                </a:cubicBezTo>
                <a:cubicBezTo>
                  <a:pt x="867" y="2468"/>
                  <a:pt x="840" y="2473"/>
                  <a:pt x="813" y="2481"/>
                </a:cubicBezTo>
                <a:cubicBezTo>
                  <a:pt x="502" y="2579"/>
                  <a:pt x="345" y="2790"/>
                  <a:pt x="414" y="3122"/>
                </a:cubicBezTo>
                <a:cubicBezTo>
                  <a:pt x="447" y="3279"/>
                  <a:pt x="481" y="3437"/>
                  <a:pt x="524" y="3592"/>
                </a:cubicBezTo>
                <a:cubicBezTo>
                  <a:pt x="546" y="3672"/>
                  <a:pt x="579" y="3753"/>
                  <a:pt x="624" y="3823"/>
                </a:cubicBezTo>
                <a:cubicBezTo>
                  <a:pt x="710" y="3955"/>
                  <a:pt x="839" y="4029"/>
                  <a:pt x="996" y="3994"/>
                </a:cubicBezTo>
                <a:cubicBezTo>
                  <a:pt x="1261" y="3935"/>
                  <a:pt x="1498" y="3815"/>
                  <a:pt x="1648" y="3575"/>
                </a:cubicBezTo>
                <a:close/>
                <a:moveTo>
                  <a:pt x="1792" y="3203"/>
                </a:moveTo>
                <a:cubicBezTo>
                  <a:pt x="1780" y="3190"/>
                  <a:pt x="1771" y="3185"/>
                  <a:pt x="1770" y="3179"/>
                </a:cubicBezTo>
                <a:cubicBezTo>
                  <a:pt x="1759" y="3117"/>
                  <a:pt x="1750" y="3050"/>
                  <a:pt x="1739" y="2986"/>
                </a:cubicBezTo>
                <a:cubicBezTo>
                  <a:pt x="1965" y="2986"/>
                  <a:pt x="1965" y="2986"/>
                  <a:pt x="1965" y="2986"/>
                </a:cubicBezTo>
                <a:cubicBezTo>
                  <a:pt x="1940" y="3086"/>
                  <a:pt x="1824" y="3111"/>
                  <a:pt x="1792" y="3203"/>
                </a:cubicBezTo>
                <a:close/>
                <a:moveTo>
                  <a:pt x="856" y="1984"/>
                </a:moveTo>
                <a:cubicBezTo>
                  <a:pt x="617" y="1509"/>
                  <a:pt x="900" y="896"/>
                  <a:pt x="1423" y="790"/>
                </a:cubicBezTo>
                <a:cubicBezTo>
                  <a:pt x="1991" y="675"/>
                  <a:pt x="2514" y="1106"/>
                  <a:pt x="2482" y="1672"/>
                </a:cubicBezTo>
                <a:cubicBezTo>
                  <a:pt x="2476" y="1791"/>
                  <a:pt x="2438" y="1901"/>
                  <a:pt x="2386" y="2006"/>
                </a:cubicBezTo>
                <a:cubicBezTo>
                  <a:pt x="2346" y="2085"/>
                  <a:pt x="2301" y="2161"/>
                  <a:pt x="2260" y="2240"/>
                </a:cubicBezTo>
                <a:cubicBezTo>
                  <a:pt x="2216" y="2326"/>
                  <a:pt x="2168" y="2410"/>
                  <a:pt x="2134" y="2500"/>
                </a:cubicBezTo>
                <a:cubicBezTo>
                  <a:pt x="2101" y="2590"/>
                  <a:pt x="2085" y="2686"/>
                  <a:pt x="2056" y="2799"/>
                </a:cubicBezTo>
                <a:cubicBezTo>
                  <a:pt x="1936" y="2799"/>
                  <a:pt x="1816" y="2802"/>
                  <a:pt x="1696" y="2796"/>
                </a:cubicBezTo>
                <a:cubicBezTo>
                  <a:pt x="1666" y="2795"/>
                  <a:pt x="1631" y="2769"/>
                  <a:pt x="1609" y="2745"/>
                </a:cubicBezTo>
                <a:cubicBezTo>
                  <a:pt x="1442" y="2556"/>
                  <a:pt x="1356" y="2501"/>
                  <a:pt x="1109" y="2442"/>
                </a:cubicBezTo>
                <a:cubicBezTo>
                  <a:pt x="1026" y="2293"/>
                  <a:pt x="935" y="2141"/>
                  <a:pt x="856" y="1984"/>
                </a:cubicBezTo>
                <a:close/>
                <a:moveTo>
                  <a:pt x="1312" y="3666"/>
                </a:moveTo>
                <a:cubicBezTo>
                  <a:pt x="1219" y="3727"/>
                  <a:pt x="1112" y="3769"/>
                  <a:pt x="1007" y="3808"/>
                </a:cubicBezTo>
                <a:cubicBezTo>
                  <a:pt x="912" y="3844"/>
                  <a:pt x="822" y="3806"/>
                  <a:pt x="768" y="3720"/>
                </a:cubicBezTo>
                <a:cubicBezTo>
                  <a:pt x="745" y="3683"/>
                  <a:pt x="724" y="3642"/>
                  <a:pt x="713" y="3600"/>
                </a:cubicBezTo>
                <a:cubicBezTo>
                  <a:pt x="667" y="3413"/>
                  <a:pt x="618" y="3226"/>
                  <a:pt x="584" y="3036"/>
                </a:cubicBezTo>
                <a:cubicBezTo>
                  <a:pt x="554" y="2866"/>
                  <a:pt x="618" y="2764"/>
                  <a:pt x="775" y="2687"/>
                </a:cubicBezTo>
                <a:cubicBezTo>
                  <a:pt x="1150" y="2503"/>
                  <a:pt x="1586" y="2777"/>
                  <a:pt x="1585" y="3235"/>
                </a:cubicBezTo>
                <a:cubicBezTo>
                  <a:pt x="1581" y="3404"/>
                  <a:pt x="1479" y="3558"/>
                  <a:pt x="1312" y="3666"/>
                </a:cubicBezTo>
                <a:close/>
                <a:moveTo>
                  <a:pt x="2840" y="2708"/>
                </a:moveTo>
                <a:cubicBezTo>
                  <a:pt x="2839" y="3314"/>
                  <a:pt x="3324" y="3802"/>
                  <a:pt x="3928" y="3804"/>
                </a:cubicBezTo>
                <a:cubicBezTo>
                  <a:pt x="4532" y="3806"/>
                  <a:pt x="5014" y="3318"/>
                  <a:pt x="5023" y="2714"/>
                </a:cubicBezTo>
                <a:cubicBezTo>
                  <a:pt x="5031" y="2156"/>
                  <a:pt x="4572" y="1618"/>
                  <a:pt x="3934" y="1620"/>
                </a:cubicBezTo>
                <a:cubicBezTo>
                  <a:pt x="3327" y="1619"/>
                  <a:pt x="2840" y="2102"/>
                  <a:pt x="2840" y="2708"/>
                </a:cubicBezTo>
                <a:close/>
                <a:moveTo>
                  <a:pt x="3937" y="1796"/>
                </a:moveTo>
                <a:cubicBezTo>
                  <a:pt x="4440" y="1798"/>
                  <a:pt x="4849" y="2212"/>
                  <a:pt x="4847" y="2716"/>
                </a:cubicBezTo>
                <a:cubicBezTo>
                  <a:pt x="4845" y="3219"/>
                  <a:pt x="4432" y="3626"/>
                  <a:pt x="3925" y="3623"/>
                </a:cubicBezTo>
                <a:cubicBezTo>
                  <a:pt x="3422" y="3621"/>
                  <a:pt x="3010" y="3206"/>
                  <a:pt x="3014" y="2704"/>
                </a:cubicBezTo>
                <a:cubicBezTo>
                  <a:pt x="3019" y="2201"/>
                  <a:pt x="3432" y="1795"/>
                  <a:pt x="3937" y="1796"/>
                </a:cubicBezTo>
                <a:close/>
                <a:moveTo>
                  <a:pt x="4662" y="4146"/>
                </a:moveTo>
                <a:cubicBezTo>
                  <a:pt x="4409" y="4048"/>
                  <a:pt x="4144" y="4001"/>
                  <a:pt x="3874" y="3975"/>
                </a:cubicBezTo>
                <a:cubicBezTo>
                  <a:pt x="3602" y="3948"/>
                  <a:pt x="3329" y="3922"/>
                  <a:pt x="3059" y="3876"/>
                </a:cubicBezTo>
                <a:cubicBezTo>
                  <a:pt x="2690" y="3813"/>
                  <a:pt x="2344" y="3686"/>
                  <a:pt x="2058" y="3429"/>
                </a:cubicBezTo>
                <a:cubicBezTo>
                  <a:pt x="2053" y="3425"/>
                  <a:pt x="2043" y="3426"/>
                  <a:pt x="2034" y="3424"/>
                </a:cubicBezTo>
                <a:cubicBezTo>
                  <a:pt x="1999" y="3457"/>
                  <a:pt x="1964" y="3489"/>
                  <a:pt x="1917" y="3533"/>
                </a:cubicBezTo>
                <a:cubicBezTo>
                  <a:pt x="1956" y="3569"/>
                  <a:pt x="1983" y="3597"/>
                  <a:pt x="2014" y="3623"/>
                </a:cubicBezTo>
                <a:cubicBezTo>
                  <a:pt x="2161" y="3745"/>
                  <a:pt x="2326" y="3836"/>
                  <a:pt x="2503" y="3905"/>
                </a:cubicBezTo>
                <a:cubicBezTo>
                  <a:pt x="2825" y="4032"/>
                  <a:pt x="3162" y="4086"/>
                  <a:pt x="3503" y="4121"/>
                </a:cubicBezTo>
                <a:cubicBezTo>
                  <a:pt x="3720" y="4143"/>
                  <a:pt x="3937" y="4161"/>
                  <a:pt x="4151" y="4193"/>
                </a:cubicBezTo>
                <a:cubicBezTo>
                  <a:pt x="4392" y="4228"/>
                  <a:pt x="4622" y="4301"/>
                  <a:pt x="4833" y="4426"/>
                </a:cubicBezTo>
                <a:cubicBezTo>
                  <a:pt x="5170" y="4626"/>
                  <a:pt x="5335" y="4921"/>
                  <a:pt x="5290" y="5314"/>
                </a:cubicBezTo>
                <a:cubicBezTo>
                  <a:pt x="5265" y="5529"/>
                  <a:pt x="5212" y="5741"/>
                  <a:pt x="5176" y="5955"/>
                </a:cubicBezTo>
                <a:cubicBezTo>
                  <a:pt x="5162" y="6040"/>
                  <a:pt x="5129" y="6124"/>
                  <a:pt x="5139" y="6217"/>
                </a:cubicBezTo>
                <a:cubicBezTo>
                  <a:pt x="5194" y="6228"/>
                  <a:pt x="5240" y="6237"/>
                  <a:pt x="5290" y="6247"/>
                </a:cubicBezTo>
                <a:cubicBezTo>
                  <a:pt x="5298" y="6228"/>
                  <a:pt x="5306" y="6214"/>
                  <a:pt x="5309" y="6199"/>
                </a:cubicBezTo>
                <a:cubicBezTo>
                  <a:pt x="5363" y="5918"/>
                  <a:pt x="5427" y="5639"/>
                  <a:pt x="5468" y="5357"/>
                </a:cubicBezTo>
                <a:cubicBezTo>
                  <a:pt x="5506" y="5094"/>
                  <a:pt x="5454" y="4843"/>
                  <a:pt x="5303" y="4619"/>
                </a:cubicBezTo>
                <a:cubicBezTo>
                  <a:pt x="5146" y="4385"/>
                  <a:pt x="4918" y="4245"/>
                  <a:pt x="4662" y="4146"/>
                </a:cubicBezTo>
                <a:close/>
                <a:moveTo>
                  <a:pt x="2677" y="4848"/>
                </a:moveTo>
                <a:cubicBezTo>
                  <a:pt x="2504" y="4784"/>
                  <a:pt x="2329" y="4721"/>
                  <a:pt x="2161" y="4644"/>
                </a:cubicBezTo>
                <a:cubicBezTo>
                  <a:pt x="1836" y="4497"/>
                  <a:pt x="1536" y="4311"/>
                  <a:pt x="1293" y="4043"/>
                </a:cubicBezTo>
                <a:cubicBezTo>
                  <a:pt x="1283" y="4032"/>
                  <a:pt x="1267" y="4027"/>
                  <a:pt x="1249" y="4015"/>
                </a:cubicBezTo>
                <a:cubicBezTo>
                  <a:pt x="1209" y="4051"/>
                  <a:pt x="1172" y="4085"/>
                  <a:pt x="1130" y="4124"/>
                </a:cubicBezTo>
                <a:cubicBezTo>
                  <a:pt x="1164" y="4163"/>
                  <a:pt x="1187" y="4197"/>
                  <a:pt x="1217" y="4222"/>
                </a:cubicBezTo>
                <a:cubicBezTo>
                  <a:pt x="1346" y="4330"/>
                  <a:pt x="1472" y="4445"/>
                  <a:pt x="1610" y="4541"/>
                </a:cubicBezTo>
                <a:cubicBezTo>
                  <a:pt x="1883" y="4731"/>
                  <a:pt x="2186" y="4862"/>
                  <a:pt x="2497" y="4976"/>
                </a:cubicBezTo>
                <a:cubicBezTo>
                  <a:pt x="2533" y="4989"/>
                  <a:pt x="2569" y="5005"/>
                  <a:pt x="2611" y="5023"/>
                </a:cubicBezTo>
                <a:cubicBezTo>
                  <a:pt x="2522" y="5424"/>
                  <a:pt x="2434" y="5815"/>
                  <a:pt x="2346" y="6211"/>
                </a:cubicBezTo>
                <a:cubicBezTo>
                  <a:pt x="2408" y="6226"/>
                  <a:pt x="2454" y="6237"/>
                  <a:pt x="2512" y="6252"/>
                </a:cubicBezTo>
                <a:cubicBezTo>
                  <a:pt x="2524" y="6208"/>
                  <a:pt x="2535" y="6178"/>
                  <a:pt x="2542" y="6147"/>
                </a:cubicBezTo>
                <a:cubicBezTo>
                  <a:pt x="2625" y="5778"/>
                  <a:pt x="2709" y="5409"/>
                  <a:pt x="2791" y="5040"/>
                </a:cubicBezTo>
                <a:cubicBezTo>
                  <a:pt x="2820" y="4911"/>
                  <a:pt x="2806" y="4896"/>
                  <a:pt x="2677" y="4848"/>
                </a:cubicBezTo>
                <a:close/>
                <a:moveTo>
                  <a:pt x="4645" y="3737"/>
                </a:moveTo>
                <a:cubicBezTo>
                  <a:pt x="4631" y="3791"/>
                  <a:pt x="4661" y="3828"/>
                  <a:pt x="4751" y="3856"/>
                </a:cubicBezTo>
                <a:cubicBezTo>
                  <a:pt x="5007" y="3936"/>
                  <a:pt x="5188" y="4103"/>
                  <a:pt x="5308" y="4340"/>
                </a:cubicBezTo>
                <a:cubicBezTo>
                  <a:pt x="5323" y="4368"/>
                  <a:pt x="5333" y="4404"/>
                  <a:pt x="5356" y="4421"/>
                </a:cubicBezTo>
                <a:cubicBezTo>
                  <a:pt x="5382" y="4440"/>
                  <a:pt x="5424" y="4454"/>
                  <a:pt x="5451" y="4446"/>
                </a:cubicBezTo>
                <a:cubicBezTo>
                  <a:pt x="5478" y="4437"/>
                  <a:pt x="5495" y="4397"/>
                  <a:pt x="5514" y="4375"/>
                </a:cubicBezTo>
                <a:cubicBezTo>
                  <a:pt x="5503" y="4343"/>
                  <a:pt x="5498" y="4323"/>
                  <a:pt x="5490" y="4305"/>
                </a:cubicBezTo>
                <a:cubicBezTo>
                  <a:pt x="5350" y="4002"/>
                  <a:pt x="5129" y="3787"/>
                  <a:pt x="4805" y="3687"/>
                </a:cubicBezTo>
                <a:cubicBezTo>
                  <a:pt x="4714" y="3658"/>
                  <a:pt x="4661" y="3677"/>
                  <a:pt x="4645" y="3737"/>
                </a:cubicBezTo>
                <a:close/>
                <a:moveTo>
                  <a:pt x="4091" y="6215"/>
                </a:moveTo>
                <a:cubicBezTo>
                  <a:pt x="4154" y="6228"/>
                  <a:pt x="4200" y="6237"/>
                  <a:pt x="4263" y="6249"/>
                </a:cubicBezTo>
                <a:cubicBezTo>
                  <a:pt x="4310" y="6012"/>
                  <a:pt x="4363" y="5788"/>
                  <a:pt x="4391" y="5556"/>
                </a:cubicBezTo>
                <a:cubicBezTo>
                  <a:pt x="4331" y="5544"/>
                  <a:pt x="4284" y="5535"/>
                  <a:pt x="4225" y="5523"/>
                </a:cubicBezTo>
                <a:cubicBezTo>
                  <a:pt x="4180" y="5757"/>
                  <a:pt x="4136" y="5983"/>
                  <a:pt x="4091" y="6215"/>
                </a:cubicBezTo>
                <a:close/>
                <a:moveTo>
                  <a:pt x="2121" y="411"/>
                </a:moveTo>
                <a:cubicBezTo>
                  <a:pt x="2165" y="432"/>
                  <a:pt x="2212" y="425"/>
                  <a:pt x="2234" y="378"/>
                </a:cubicBezTo>
                <a:cubicBezTo>
                  <a:pt x="2274" y="296"/>
                  <a:pt x="2307" y="210"/>
                  <a:pt x="2349" y="112"/>
                </a:cubicBezTo>
                <a:cubicBezTo>
                  <a:pt x="2330" y="85"/>
                  <a:pt x="2315" y="44"/>
                  <a:pt x="2286" y="27"/>
                </a:cubicBezTo>
                <a:cubicBezTo>
                  <a:pt x="2243" y="0"/>
                  <a:pt x="2198" y="22"/>
                  <a:pt x="2177" y="67"/>
                </a:cubicBezTo>
                <a:cubicBezTo>
                  <a:pt x="2140" y="147"/>
                  <a:pt x="2108" y="229"/>
                  <a:pt x="2077" y="311"/>
                </a:cubicBezTo>
                <a:cubicBezTo>
                  <a:pt x="2060" y="355"/>
                  <a:pt x="2081" y="392"/>
                  <a:pt x="2121" y="411"/>
                </a:cubicBezTo>
                <a:close/>
                <a:moveTo>
                  <a:pt x="1006" y="376"/>
                </a:moveTo>
                <a:cubicBezTo>
                  <a:pt x="1018" y="400"/>
                  <a:pt x="1050" y="415"/>
                  <a:pt x="1061" y="424"/>
                </a:cubicBezTo>
                <a:cubicBezTo>
                  <a:pt x="1144" y="426"/>
                  <a:pt x="1185" y="376"/>
                  <a:pt x="1163" y="311"/>
                </a:cubicBezTo>
                <a:cubicBezTo>
                  <a:pt x="1137" y="231"/>
                  <a:pt x="1104" y="154"/>
                  <a:pt x="1068" y="79"/>
                </a:cubicBezTo>
                <a:cubicBezTo>
                  <a:pt x="1044" y="29"/>
                  <a:pt x="991" y="11"/>
                  <a:pt x="949" y="33"/>
                </a:cubicBezTo>
                <a:cubicBezTo>
                  <a:pt x="903" y="57"/>
                  <a:pt x="890" y="99"/>
                  <a:pt x="908" y="145"/>
                </a:cubicBezTo>
                <a:cubicBezTo>
                  <a:pt x="937" y="223"/>
                  <a:pt x="969" y="301"/>
                  <a:pt x="1006" y="376"/>
                </a:cubicBezTo>
                <a:close/>
                <a:moveTo>
                  <a:pt x="381" y="1042"/>
                </a:moveTo>
                <a:cubicBezTo>
                  <a:pt x="291" y="1000"/>
                  <a:pt x="200" y="960"/>
                  <a:pt x="106" y="928"/>
                </a:cubicBezTo>
                <a:cubicBezTo>
                  <a:pt x="66" y="914"/>
                  <a:pt x="27" y="938"/>
                  <a:pt x="13" y="983"/>
                </a:cubicBezTo>
                <a:cubicBezTo>
                  <a:pt x="0" y="1026"/>
                  <a:pt x="10" y="1067"/>
                  <a:pt x="52" y="1086"/>
                </a:cubicBezTo>
                <a:cubicBezTo>
                  <a:pt x="135" y="1124"/>
                  <a:pt x="220" y="1161"/>
                  <a:pt x="307" y="1189"/>
                </a:cubicBezTo>
                <a:cubicBezTo>
                  <a:pt x="361" y="1206"/>
                  <a:pt x="413" y="1157"/>
                  <a:pt x="412" y="1094"/>
                </a:cubicBezTo>
                <a:cubicBezTo>
                  <a:pt x="405" y="1081"/>
                  <a:pt x="399" y="1050"/>
                  <a:pt x="381" y="1042"/>
                </a:cubicBezTo>
                <a:close/>
                <a:moveTo>
                  <a:pt x="2960" y="1174"/>
                </a:moveTo>
                <a:cubicBezTo>
                  <a:pt x="3038" y="1143"/>
                  <a:pt x="3117" y="1112"/>
                  <a:pt x="3192" y="1075"/>
                </a:cubicBezTo>
                <a:cubicBezTo>
                  <a:pt x="3217" y="1063"/>
                  <a:pt x="3232" y="1030"/>
                  <a:pt x="3243" y="1017"/>
                </a:cubicBezTo>
                <a:cubicBezTo>
                  <a:pt x="3246" y="943"/>
                  <a:pt x="3187" y="895"/>
                  <a:pt x="3127" y="915"/>
                </a:cubicBezTo>
                <a:cubicBezTo>
                  <a:pt x="3048" y="942"/>
                  <a:pt x="2970" y="976"/>
                  <a:pt x="2895" y="1013"/>
                </a:cubicBezTo>
                <a:cubicBezTo>
                  <a:pt x="2842" y="1039"/>
                  <a:pt x="2825" y="1090"/>
                  <a:pt x="2848" y="1132"/>
                </a:cubicBezTo>
                <a:cubicBezTo>
                  <a:pt x="2873" y="1177"/>
                  <a:pt x="2912" y="1193"/>
                  <a:pt x="2960" y="1174"/>
                </a:cubicBezTo>
                <a:close/>
                <a:moveTo>
                  <a:pt x="1168" y="1695"/>
                </a:moveTo>
                <a:cubicBezTo>
                  <a:pt x="1173" y="1675"/>
                  <a:pt x="1172" y="1655"/>
                  <a:pt x="1174" y="1635"/>
                </a:cubicBezTo>
                <a:cubicBezTo>
                  <a:pt x="1210" y="1373"/>
                  <a:pt x="1385" y="1198"/>
                  <a:pt x="1645" y="1163"/>
                </a:cubicBezTo>
                <a:cubicBezTo>
                  <a:pt x="1673" y="1160"/>
                  <a:pt x="1702" y="1158"/>
                  <a:pt x="1727" y="1148"/>
                </a:cubicBezTo>
                <a:cubicBezTo>
                  <a:pt x="1784" y="1126"/>
                  <a:pt x="1803" y="1047"/>
                  <a:pt x="1758" y="1012"/>
                </a:cubicBezTo>
                <a:cubicBezTo>
                  <a:pt x="1732" y="992"/>
                  <a:pt x="1691" y="983"/>
                  <a:pt x="1658" y="983"/>
                </a:cubicBezTo>
                <a:cubicBezTo>
                  <a:pt x="1322" y="986"/>
                  <a:pt x="1010" y="1294"/>
                  <a:pt x="999" y="1602"/>
                </a:cubicBezTo>
                <a:cubicBezTo>
                  <a:pt x="999" y="1650"/>
                  <a:pt x="997" y="1670"/>
                  <a:pt x="1000" y="1690"/>
                </a:cubicBezTo>
                <a:cubicBezTo>
                  <a:pt x="1005" y="1735"/>
                  <a:pt x="1027" y="1766"/>
                  <a:pt x="1075" y="1770"/>
                </a:cubicBezTo>
                <a:cubicBezTo>
                  <a:pt x="1128" y="1774"/>
                  <a:pt x="1156" y="1743"/>
                  <a:pt x="1168" y="16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CE007E7-9077-F3C0-0792-3FE42A565B18}"/>
              </a:ext>
            </a:extLst>
          </p:cNvPr>
          <p:cNvCxnSpPr>
            <a:cxnSpLocks/>
          </p:cNvCxnSpPr>
          <p:nvPr/>
        </p:nvCxnSpPr>
        <p:spPr>
          <a:xfrm>
            <a:off x="5632450" y="3429000"/>
            <a:ext cx="9271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utoShape 32">
            <a:extLst>
              <a:ext uri="{FF2B5EF4-FFF2-40B4-BE49-F238E27FC236}">
                <a16:creationId xmlns:a16="http://schemas.microsoft.com/office/drawing/2014/main" id="{F5D3A0BB-C7F9-EA79-8D01-A6424D854D8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305425" y="3794125"/>
            <a:ext cx="16478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8FEAE30-8839-2A4A-672C-D28F1879CD4B}"/>
              </a:ext>
            </a:extLst>
          </p:cNvPr>
          <p:cNvGrpSpPr/>
          <p:nvPr/>
        </p:nvGrpSpPr>
        <p:grpSpPr>
          <a:xfrm>
            <a:off x="5059602" y="3724941"/>
            <a:ext cx="2072796" cy="1316292"/>
            <a:chOff x="5258596" y="3775854"/>
            <a:chExt cx="1613692" cy="102474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C7AFBC1-55C9-DE51-85A8-DD578FE99F61}"/>
                </a:ext>
              </a:extLst>
            </p:cNvPr>
            <p:cNvGrpSpPr/>
            <p:nvPr/>
          </p:nvGrpSpPr>
          <p:grpSpPr>
            <a:xfrm>
              <a:off x="5258596" y="3775854"/>
              <a:ext cx="1613692" cy="1024746"/>
              <a:chOff x="5387975" y="3878263"/>
              <a:chExt cx="1354934" cy="860425"/>
            </a:xfrm>
          </p:grpSpPr>
          <p:sp>
            <p:nvSpPr>
              <p:cNvPr id="43" name="Freeform 35">
                <a:extLst>
                  <a:ext uri="{FF2B5EF4-FFF2-40B4-BE49-F238E27FC236}">
                    <a16:creationId xmlns:a16="http://schemas.microsoft.com/office/drawing/2014/main" id="{4FC22C2E-A538-1CCA-5A69-E50D2095B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7975" y="3878263"/>
                <a:ext cx="679450" cy="860425"/>
              </a:xfrm>
              <a:custGeom>
                <a:avLst/>
                <a:gdLst>
                  <a:gd name="T0" fmla="*/ 205 w 1107"/>
                  <a:gd name="T1" fmla="*/ 1402 h 1402"/>
                  <a:gd name="T2" fmla="*/ 0 w 1107"/>
                  <a:gd name="T3" fmla="*/ 1358 h 1402"/>
                  <a:gd name="T4" fmla="*/ 0 w 1107"/>
                  <a:gd name="T5" fmla="*/ 184 h 1402"/>
                  <a:gd name="T6" fmla="*/ 205 w 1107"/>
                  <a:gd name="T7" fmla="*/ 213 h 1402"/>
                  <a:gd name="T8" fmla="*/ 679 w 1107"/>
                  <a:gd name="T9" fmla="*/ 88 h 1402"/>
                  <a:gd name="T10" fmla="*/ 972 w 1107"/>
                  <a:gd name="T11" fmla="*/ 0 h 1402"/>
                  <a:gd name="T12" fmla="*/ 1107 w 1107"/>
                  <a:gd name="T13" fmla="*/ 40 h 1402"/>
                  <a:gd name="T14" fmla="*/ 1107 w 1107"/>
                  <a:gd name="T15" fmla="*/ 1208 h 1402"/>
                  <a:gd name="T16" fmla="*/ 972 w 1107"/>
                  <a:gd name="T17" fmla="*/ 1190 h 1402"/>
                  <a:gd name="T18" fmla="*/ 585 w 1107"/>
                  <a:gd name="T19" fmla="*/ 1296 h 1402"/>
                  <a:gd name="T20" fmla="*/ 205 w 1107"/>
                  <a:gd name="T21" fmla="*/ 1402 h 1402"/>
                  <a:gd name="T22" fmla="*/ 205 w 1107"/>
                  <a:gd name="T23" fmla="*/ 1402 h 1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07" h="1402">
                    <a:moveTo>
                      <a:pt x="205" y="1402"/>
                    </a:moveTo>
                    <a:cubicBezTo>
                      <a:pt x="136" y="1402"/>
                      <a:pt x="69" y="1388"/>
                      <a:pt x="0" y="1358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68" y="203"/>
                      <a:pt x="135" y="213"/>
                      <a:pt x="205" y="213"/>
                    </a:cubicBezTo>
                    <a:cubicBezTo>
                      <a:pt x="385" y="213"/>
                      <a:pt x="541" y="146"/>
                      <a:pt x="679" y="88"/>
                    </a:cubicBezTo>
                    <a:cubicBezTo>
                      <a:pt x="785" y="43"/>
                      <a:pt x="885" y="0"/>
                      <a:pt x="972" y="0"/>
                    </a:cubicBezTo>
                    <a:cubicBezTo>
                      <a:pt x="1019" y="0"/>
                      <a:pt x="1063" y="13"/>
                      <a:pt x="1107" y="40"/>
                    </a:cubicBezTo>
                    <a:cubicBezTo>
                      <a:pt x="1107" y="1208"/>
                      <a:pt x="1107" y="1208"/>
                      <a:pt x="1107" y="1208"/>
                    </a:cubicBezTo>
                    <a:cubicBezTo>
                      <a:pt x="1063" y="1196"/>
                      <a:pt x="1019" y="1190"/>
                      <a:pt x="972" y="1190"/>
                    </a:cubicBezTo>
                    <a:cubicBezTo>
                      <a:pt x="836" y="1190"/>
                      <a:pt x="709" y="1244"/>
                      <a:pt x="585" y="1296"/>
                    </a:cubicBezTo>
                    <a:cubicBezTo>
                      <a:pt x="463" y="1348"/>
                      <a:pt x="337" y="1402"/>
                      <a:pt x="205" y="1402"/>
                    </a:cubicBezTo>
                    <a:cubicBezTo>
                      <a:pt x="205" y="1402"/>
                      <a:pt x="205" y="1402"/>
                      <a:pt x="205" y="14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7">
                <a:extLst>
                  <a:ext uri="{FF2B5EF4-FFF2-40B4-BE49-F238E27FC236}">
                    <a16:creationId xmlns:a16="http://schemas.microsoft.com/office/drawing/2014/main" id="{2304F935-B2B8-3041-CF9B-010B38B39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3459" y="3878263"/>
                <a:ext cx="679450" cy="860425"/>
              </a:xfrm>
              <a:custGeom>
                <a:avLst/>
                <a:gdLst>
                  <a:gd name="T0" fmla="*/ 903 w 1107"/>
                  <a:gd name="T1" fmla="*/ 1402 h 1402"/>
                  <a:gd name="T2" fmla="*/ 1107 w 1107"/>
                  <a:gd name="T3" fmla="*/ 1358 h 1402"/>
                  <a:gd name="T4" fmla="*/ 1107 w 1107"/>
                  <a:gd name="T5" fmla="*/ 184 h 1402"/>
                  <a:gd name="T6" fmla="*/ 902 w 1107"/>
                  <a:gd name="T7" fmla="*/ 213 h 1402"/>
                  <a:gd name="T8" fmla="*/ 428 w 1107"/>
                  <a:gd name="T9" fmla="*/ 88 h 1402"/>
                  <a:gd name="T10" fmla="*/ 135 w 1107"/>
                  <a:gd name="T11" fmla="*/ 0 h 1402"/>
                  <a:gd name="T12" fmla="*/ 0 w 1107"/>
                  <a:gd name="T13" fmla="*/ 40 h 1402"/>
                  <a:gd name="T14" fmla="*/ 0 w 1107"/>
                  <a:gd name="T15" fmla="*/ 1208 h 1402"/>
                  <a:gd name="T16" fmla="*/ 135 w 1107"/>
                  <a:gd name="T17" fmla="*/ 1190 h 1402"/>
                  <a:gd name="T18" fmla="*/ 522 w 1107"/>
                  <a:gd name="T19" fmla="*/ 1296 h 1402"/>
                  <a:gd name="T20" fmla="*/ 903 w 1107"/>
                  <a:gd name="T21" fmla="*/ 1402 h 1402"/>
                  <a:gd name="T22" fmla="*/ 903 w 1107"/>
                  <a:gd name="T23" fmla="*/ 1402 h 1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07" h="1402">
                    <a:moveTo>
                      <a:pt x="903" y="1402"/>
                    </a:moveTo>
                    <a:cubicBezTo>
                      <a:pt x="971" y="1402"/>
                      <a:pt x="1039" y="1388"/>
                      <a:pt x="1107" y="1358"/>
                    </a:cubicBezTo>
                    <a:cubicBezTo>
                      <a:pt x="1107" y="184"/>
                      <a:pt x="1107" y="184"/>
                      <a:pt x="1107" y="184"/>
                    </a:cubicBezTo>
                    <a:cubicBezTo>
                      <a:pt x="1040" y="203"/>
                      <a:pt x="972" y="213"/>
                      <a:pt x="902" y="213"/>
                    </a:cubicBezTo>
                    <a:cubicBezTo>
                      <a:pt x="722" y="213"/>
                      <a:pt x="566" y="146"/>
                      <a:pt x="428" y="88"/>
                    </a:cubicBezTo>
                    <a:cubicBezTo>
                      <a:pt x="322" y="43"/>
                      <a:pt x="222" y="0"/>
                      <a:pt x="135" y="0"/>
                    </a:cubicBezTo>
                    <a:cubicBezTo>
                      <a:pt x="88" y="0"/>
                      <a:pt x="44" y="13"/>
                      <a:pt x="0" y="40"/>
                    </a:cubicBezTo>
                    <a:cubicBezTo>
                      <a:pt x="0" y="1208"/>
                      <a:pt x="0" y="1208"/>
                      <a:pt x="0" y="1208"/>
                    </a:cubicBezTo>
                    <a:cubicBezTo>
                      <a:pt x="44" y="1196"/>
                      <a:pt x="89" y="1190"/>
                      <a:pt x="135" y="1190"/>
                    </a:cubicBezTo>
                    <a:cubicBezTo>
                      <a:pt x="271" y="1190"/>
                      <a:pt x="398" y="1244"/>
                      <a:pt x="522" y="1296"/>
                    </a:cubicBezTo>
                    <a:cubicBezTo>
                      <a:pt x="644" y="1348"/>
                      <a:pt x="770" y="1402"/>
                      <a:pt x="903" y="1402"/>
                    </a:cubicBezTo>
                    <a:cubicBezTo>
                      <a:pt x="903" y="1402"/>
                      <a:pt x="903" y="1402"/>
                      <a:pt x="903" y="14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DFEC807-3CE3-A6CE-D777-3CA829BC2BAE}"/>
                </a:ext>
              </a:extLst>
            </p:cNvPr>
            <p:cNvGrpSpPr/>
            <p:nvPr/>
          </p:nvGrpSpPr>
          <p:grpSpPr>
            <a:xfrm>
              <a:off x="5424488" y="3940175"/>
              <a:ext cx="1281909" cy="690563"/>
              <a:chOff x="5424488" y="3940175"/>
              <a:chExt cx="1281909" cy="690563"/>
            </a:xfrm>
          </p:grpSpPr>
          <p:sp>
            <p:nvSpPr>
              <p:cNvPr id="44" name="Freeform 36">
                <a:extLst>
                  <a:ext uri="{FF2B5EF4-FFF2-40B4-BE49-F238E27FC236}">
                    <a16:creationId xmlns:a16="http://schemas.microsoft.com/office/drawing/2014/main" id="{C3FDF347-F711-BA8E-E337-D9E425A31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4488" y="3940175"/>
                <a:ext cx="598488" cy="193675"/>
              </a:xfrm>
              <a:custGeom>
                <a:avLst/>
                <a:gdLst>
                  <a:gd name="T0" fmla="*/ 139 w 976"/>
                  <a:gd name="T1" fmla="*/ 316 h 316"/>
                  <a:gd name="T2" fmla="*/ 139 w 976"/>
                  <a:gd name="T3" fmla="*/ 316 h 316"/>
                  <a:gd name="T4" fmla="*/ 49 w 976"/>
                  <a:gd name="T5" fmla="*/ 311 h 316"/>
                  <a:gd name="T6" fmla="*/ 3 w 976"/>
                  <a:gd name="T7" fmla="*/ 255 h 316"/>
                  <a:gd name="T8" fmla="*/ 59 w 976"/>
                  <a:gd name="T9" fmla="*/ 209 h 316"/>
                  <a:gd name="T10" fmla="*/ 139 w 976"/>
                  <a:gd name="T11" fmla="*/ 213 h 316"/>
                  <a:gd name="T12" fmla="*/ 640 w 976"/>
                  <a:gd name="T13" fmla="*/ 83 h 316"/>
                  <a:gd name="T14" fmla="*/ 906 w 976"/>
                  <a:gd name="T15" fmla="*/ 0 h 316"/>
                  <a:gd name="T16" fmla="*/ 928 w 976"/>
                  <a:gd name="T17" fmla="*/ 2 h 316"/>
                  <a:gd name="T18" fmla="*/ 973 w 976"/>
                  <a:gd name="T19" fmla="*/ 59 h 316"/>
                  <a:gd name="T20" fmla="*/ 916 w 976"/>
                  <a:gd name="T21" fmla="*/ 104 h 316"/>
                  <a:gd name="T22" fmla="*/ 906 w 976"/>
                  <a:gd name="T23" fmla="*/ 103 h 316"/>
                  <a:gd name="T24" fmla="*/ 680 w 976"/>
                  <a:gd name="T25" fmla="*/ 177 h 316"/>
                  <a:gd name="T26" fmla="*/ 139 w 976"/>
                  <a:gd name="T27" fmla="*/ 316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6" h="316">
                    <a:moveTo>
                      <a:pt x="139" y="316"/>
                    </a:moveTo>
                    <a:cubicBezTo>
                      <a:pt x="139" y="316"/>
                      <a:pt x="139" y="316"/>
                      <a:pt x="139" y="316"/>
                    </a:cubicBezTo>
                    <a:cubicBezTo>
                      <a:pt x="109" y="316"/>
                      <a:pt x="79" y="314"/>
                      <a:pt x="49" y="311"/>
                    </a:cubicBezTo>
                    <a:cubicBezTo>
                      <a:pt x="21" y="308"/>
                      <a:pt x="0" y="283"/>
                      <a:pt x="3" y="255"/>
                    </a:cubicBezTo>
                    <a:cubicBezTo>
                      <a:pt x="6" y="227"/>
                      <a:pt x="31" y="206"/>
                      <a:pt x="59" y="209"/>
                    </a:cubicBezTo>
                    <a:cubicBezTo>
                      <a:pt x="86" y="212"/>
                      <a:pt x="113" y="213"/>
                      <a:pt x="139" y="213"/>
                    </a:cubicBezTo>
                    <a:cubicBezTo>
                      <a:pt x="334" y="213"/>
                      <a:pt x="503" y="141"/>
                      <a:pt x="640" y="83"/>
                    </a:cubicBezTo>
                    <a:cubicBezTo>
                      <a:pt x="739" y="40"/>
                      <a:pt x="833" y="0"/>
                      <a:pt x="906" y="0"/>
                    </a:cubicBezTo>
                    <a:cubicBezTo>
                      <a:pt x="914" y="0"/>
                      <a:pt x="921" y="1"/>
                      <a:pt x="928" y="2"/>
                    </a:cubicBezTo>
                    <a:cubicBezTo>
                      <a:pt x="956" y="5"/>
                      <a:pt x="976" y="31"/>
                      <a:pt x="973" y="59"/>
                    </a:cubicBezTo>
                    <a:cubicBezTo>
                      <a:pt x="970" y="87"/>
                      <a:pt x="944" y="107"/>
                      <a:pt x="916" y="104"/>
                    </a:cubicBezTo>
                    <a:cubicBezTo>
                      <a:pt x="913" y="103"/>
                      <a:pt x="910" y="103"/>
                      <a:pt x="906" y="103"/>
                    </a:cubicBezTo>
                    <a:cubicBezTo>
                      <a:pt x="854" y="103"/>
                      <a:pt x="766" y="141"/>
                      <a:pt x="680" y="177"/>
                    </a:cubicBezTo>
                    <a:cubicBezTo>
                      <a:pt x="535" y="239"/>
                      <a:pt x="355" y="316"/>
                      <a:pt x="139" y="31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38">
                <a:extLst>
                  <a:ext uri="{FF2B5EF4-FFF2-40B4-BE49-F238E27FC236}">
                    <a16:creationId xmlns:a16="http://schemas.microsoft.com/office/drawing/2014/main" id="{DE77DD34-61C8-7D8F-52ED-8B905389C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4064000"/>
                <a:ext cx="598488" cy="193675"/>
              </a:xfrm>
              <a:custGeom>
                <a:avLst/>
                <a:gdLst>
                  <a:gd name="T0" fmla="*/ 139 w 976"/>
                  <a:gd name="T1" fmla="*/ 316 h 316"/>
                  <a:gd name="T2" fmla="*/ 139 w 976"/>
                  <a:gd name="T3" fmla="*/ 316 h 316"/>
                  <a:gd name="T4" fmla="*/ 49 w 976"/>
                  <a:gd name="T5" fmla="*/ 311 h 316"/>
                  <a:gd name="T6" fmla="*/ 3 w 976"/>
                  <a:gd name="T7" fmla="*/ 255 h 316"/>
                  <a:gd name="T8" fmla="*/ 59 w 976"/>
                  <a:gd name="T9" fmla="*/ 209 h 316"/>
                  <a:gd name="T10" fmla="*/ 139 w 976"/>
                  <a:gd name="T11" fmla="*/ 213 h 316"/>
                  <a:gd name="T12" fmla="*/ 640 w 976"/>
                  <a:gd name="T13" fmla="*/ 83 h 316"/>
                  <a:gd name="T14" fmla="*/ 906 w 976"/>
                  <a:gd name="T15" fmla="*/ 0 h 316"/>
                  <a:gd name="T16" fmla="*/ 928 w 976"/>
                  <a:gd name="T17" fmla="*/ 2 h 316"/>
                  <a:gd name="T18" fmla="*/ 973 w 976"/>
                  <a:gd name="T19" fmla="*/ 59 h 316"/>
                  <a:gd name="T20" fmla="*/ 916 w 976"/>
                  <a:gd name="T21" fmla="*/ 104 h 316"/>
                  <a:gd name="T22" fmla="*/ 906 w 976"/>
                  <a:gd name="T23" fmla="*/ 103 h 316"/>
                  <a:gd name="T24" fmla="*/ 680 w 976"/>
                  <a:gd name="T25" fmla="*/ 177 h 316"/>
                  <a:gd name="T26" fmla="*/ 139 w 976"/>
                  <a:gd name="T27" fmla="*/ 316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6" h="316">
                    <a:moveTo>
                      <a:pt x="139" y="316"/>
                    </a:moveTo>
                    <a:cubicBezTo>
                      <a:pt x="139" y="316"/>
                      <a:pt x="139" y="316"/>
                      <a:pt x="139" y="316"/>
                    </a:cubicBezTo>
                    <a:cubicBezTo>
                      <a:pt x="109" y="316"/>
                      <a:pt x="79" y="314"/>
                      <a:pt x="49" y="311"/>
                    </a:cubicBezTo>
                    <a:cubicBezTo>
                      <a:pt x="21" y="308"/>
                      <a:pt x="0" y="283"/>
                      <a:pt x="3" y="255"/>
                    </a:cubicBezTo>
                    <a:cubicBezTo>
                      <a:pt x="6" y="227"/>
                      <a:pt x="31" y="206"/>
                      <a:pt x="59" y="209"/>
                    </a:cubicBezTo>
                    <a:cubicBezTo>
                      <a:pt x="86" y="211"/>
                      <a:pt x="112" y="213"/>
                      <a:pt x="139" y="213"/>
                    </a:cubicBezTo>
                    <a:cubicBezTo>
                      <a:pt x="334" y="213"/>
                      <a:pt x="503" y="141"/>
                      <a:pt x="640" y="83"/>
                    </a:cubicBezTo>
                    <a:cubicBezTo>
                      <a:pt x="739" y="40"/>
                      <a:pt x="833" y="0"/>
                      <a:pt x="906" y="0"/>
                    </a:cubicBezTo>
                    <a:cubicBezTo>
                      <a:pt x="914" y="0"/>
                      <a:pt x="921" y="1"/>
                      <a:pt x="928" y="2"/>
                    </a:cubicBezTo>
                    <a:cubicBezTo>
                      <a:pt x="956" y="5"/>
                      <a:pt x="976" y="31"/>
                      <a:pt x="973" y="59"/>
                    </a:cubicBezTo>
                    <a:cubicBezTo>
                      <a:pt x="969" y="87"/>
                      <a:pt x="944" y="107"/>
                      <a:pt x="916" y="104"/>
                    </a:cubicBezTo>
                    <a:cubicBezTo>
                      <a:pt x="913" y="103"/>
                      <a:pt x="910" y="103"/>
                      <a:pt x="906" y="103"/>
                    </a:cubicBezTo>
                    <a:cubicBezTo>
                      <a:pt x="854" y="103"/>
                      <a:pt x="766" y="141"/>
                      <a:pt x="680" y="177"/>
                    </a:cubicBezTo>
                    <a:cubicBezTo>
                      <a:pt x="535" y="239"/>
                      <a:pt x="355" y="316"/>
                      <a:pt x="139" y="31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0">
                <a:extLst>
                  <a:ext uri="{FF2B5EF4-FFF2-40B4-BE49-F238E27FC236}">
                    <a16:creationId xmlns:a16="http://schemas.microsoft.com/office/drawing/2014/main" id="{2AB5D34B-6FFA-EDB7-863D-D61126607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0838" y="4189413"/>
                <a:ext cx="598488" cy="193675"/>
              </a:xfrm>
              <a:custGeom>
                <a:avLst/>
                <a:gdLst>
                  <a:gd name="T0" fmla="*/ 139 w 976"/>
                  <a:gd name="T1" fmla="*/ 315 h 315"/>
                  <a:gd name="T2" fmla="*/ 139 w 976"/>
                  <a:gd name="T3" fmla="*/ 315 h 315"/>
                  <a:gd name="T4" fmla="*/ 49 w 976"/>
                  <a:gd name="T5" fmla="*/ 311 h 315"/>
                  <a:gd name="T6" fmla="*/ 3 w 976"/>
                  <a:gd name="T7" fmla="*/ 255 h 315"/>
                  <a:gd name="T8" fmla="*/ 59 w 976"/>
                  <a:gd name="T9" fmla="*/ 209 h 315"/>
                  <a:gd name="T10" fmla="*/ 139 w 976"/>
                  <a:gd name="T11" fmla="*/ 213 h 315"/>
                  <a:gd name="T12" fmla="*/ 640 w 976"/>
                  <a:gd name="T13" fmla="*/ 82 h 315"/>
                  <a:gd name="T14" fmla="*/ 906 w 976"/>
                  <a:gd name="T15" fmla="*/ 0 h 315"/>
                  <a:gd name="T16" fmla="*/ 928 w 976"/>
                  <a:gd name="T17" fmla="*/ 2 h 315"/>
                  <a:gd name="T18" fmla="*/ 973 w 976"/>
                  <a:gd name="T19" fmla="*/ 59 h 315"/>
                  <a:gd name="T20" fmla="*/ 916 w 976"/>
                  <a:gd name="T21" fmla="*/ 104 h 315"/>
                  <a:gd name="T22" fmla="*/ 906 w 976"/>
                  <a:gd name="T23" fmla="*/ 103 h 315"/>
                  <a:gd name="T24" fmla="*/ 680 w 976"/>
                  <a:gd name="T25" fmla="*/ 177 h 315"/>
                  <a:gd name="T26" fmla="*/ 139 w 976"/>
                  <a:gd name="T27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6" h="315">
                    <a:moveTo>
                      <a:pt x="139" y="315"/>
                    </a:moveTo>
                    <a:cubicBezTo>
                      <a:pt x="139" y="315"/>
                      <a:pt x="139" y="315"/>
                      <a:pt x="139" y="315"/>
                    </a:cubicBezTo>
                    <a:cubicBezTo>
                      <a:pt x="109" y="315"/>
                      <a:pt x="79" y="314"/>
                      <a:pt x="49" y="311"/>
                    </a:cubicBezTo>
                    <a:cubicBezTo>
                      <a:pt x="21" y="308"/>
                      <a:pt x="0" y="283"/>
                      <a:pt x="3" y="255"/>
                    </a:cubicBezTo>
                    <a:cubicBezTo>
                      <a:pt x="6" y="226"/>
                      <a:pt x="31" y="206"/>
                      <a:pt x="59" y="209"/>
                    </a:cubicBezTo>
                    <a:cubicBezTo>
                      <a:pt x="86" y="211"/>
                      <a:pt x="112" y="213"/>
                      <a:pt x="139" y="213"/>
                    </a:cubicBezTo>
                    <a:cubicBezTo>
                      <a:pt x="334" y="213"/>
                      <a:pt x="503" y="140"/>
                      <a:pt x="640" y="82"/>
                    </a:cubicBezTo>
                    <a:cubicBezTo>
                      <a:pt x="739" y="40"/>
                      <a:pt x="833" y="0"/>
                      <a:pt x="906" y="0"/>
                    </a:cubicBezTo>
                    <a:cubicBezTo>
                      <a:pt x="914" y="0"/>
                      <a:pt x="921" y="1"/>
                      <a:pt x="928" y="2"/>
                    </a:cubicBezTo>
                    <a:cubicBezTo>
                      <a:pt x="956" y="5"/>
                      <a:pt x="976" y="31"/>
                      <a:pt x="973" y="59"/>
                    </a:cubicBezTo>
                    <a:cubicBezTo>
                      <a:pt x="969" y="87"/>
                      <a:pt x="944" y="107"/>
                      <a:pt x="916" y="104"/>
                    </a:cubicBezTo>
                    <a:cubicBezTo>
                      <a:pt x="913" y="103"/>
                      <a:pt x="910" y="103"/>
                      <a:pt x="906" y="103"/>
                    </a:cubicBezTo>
                    <a:cubicBezTo>
                      <a:pt x="854" y="103"/>
                      <a:pt x="766" y="141"/>
                      <a:pt x="680" y="177"/>
                    </a:cubicBezTo>
                    <a:cubicBezTo>
                      <a:pt x="535" y="239"/>
                      <a:pt x="355" y="315"/>
                      <a:pt x="139" y="31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42">
                <a:extLst>
                  <a:ext uri="{FF2B5EF4-FFF2-40B4-BE49-F238E27FC236}">
                    <a16:creationId xmlns:a16="http://schemas.microsoft.com/office/drawing/2014/main" id="{34D05E92-1F74-0626-6D11-1EC78D7AC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013" y="4313238"/>
                <a:ext cx="598488" cy="193675"/>
              </a:xfrm>
              <a:custGeom>
                <a:avLst/>
                <a:gdLst>
                  <a:gd name="T0" fmla="*/ 139 w 976"/>
                  <a:gd name="T1" fmla="*/ 315 h 315"/>
                  <a:gd name="T2" fmla="*/ 139 w 976"/>
                  <a:gd name="T3" fmla="*/ 315 h 315"/>
                  <a:gd name="T4" fmla="*/ 49 w 976"/>
                  <a:gd name="T5" fmla="*/ 311 h 315"/>
                  <a:gd name="T6" fmla="*/ 3 w 976"/>
                  <a:gd name="T7" fmla="*/ 255 h 315"/>
                  <a:gd name="T8" fmla="*/ 59 w 976"/>
                  <a:gd name="T9" fmla="*/ 209 h 315"/>
                  <a:gd name="T10" fmla="*/ 139 w 976"/>
                  <a:gd name="T11" fmla="*/ 213 h 315"/>
                  <a:gd name="T12" fmla="*/ 640 w 976"/>
                  <a:gd name="T13" fmla="*/ 82 h 315"/>
                  <a:gd name="T14" fmla="*/ 906 w 976"/>
                  <a:gd name="T15" fmla="*/ 0 h 315"/>
                  <a:gd name="T16" fmla="*/ 928 w 976"/>
                  <a:gd name="T17" fmla="*/ 1 h 315"/>
                  <a:gd name="T18" fmla="*/ 973 w 976"/>
                  <a:gd name="T19" fmla="*/ 59 h 315"/>
                  <a:gd name="T20" fmla="*/ 916 w 976"/>
                  <a:gd name="T21" fmla="*/ 103 h 315"/>
                  <a:gd name="T22" fmla="*/ 906 w 976"/>
                  <a:gd name="T23" fmla="*/ 103 h 315"/>
                  <a:gd name="T24" fmla="*/ 680 w 976"/>
                  <a:gd name="T25" fmla="*/ 177 h 315"/>
                  <a:gd name="T26" fmla="*/ 139 w 976"/>
                  <a:gd name="T27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6" h="315">
                    <a:moveTo>
                      <a:pt x="139" y="315"/>
                    </a:moveTo>
                    <a:cubicBezTo>
                      <a:pt x="139" y="315"/>
                      <a:pt x="139" y="315"/>
                      <a:pt x="139" y="315"/>
                    </a:cubicBezTo>
                    <a:cubicBezTo>
                      <a:pt x="109" y="315"/>
                      <a:pt x="79" y="314"/>
                      <a:pt x="49" y="311"/>
                    </a:cubicBezTo>
                    <a:cubicBezTo>
                      <a:pt x="21" y="308"/>
                      <a:pt x="0" y="283"/>
                      <a:pt x="3" y="255"/>
                    </a:cubicBezTo>
                    <a:cubicBezTo>
                      <a:pt x="6" y="226"/>
                      <a:pt x="31" y="206"/>
                      <a:pt x="59" y="209"/>
                    </a:cubicBezTo>
                    <a:cubicBezTo>
                      <a:pt x="86" y="211"/>
                      <a:pt x="112" y="213"/>
                      <a:pt x="139" y="213"/>
                    </a:cubicBezTo>
                    <a:cubicBezTo>
                      <a:pt x="334" y="213"/>
                      <a:pt x="503" y="140"/>
                      <a:pt x="640" y="82"/>
                    </a:cubicBezTo>
                    <a:cubicBezTo>
                      <a:pt x="739" y="40"/>
                      <a:pt x="833" y="0"/>
                      <a:pt x="906" y="0"/>
                    </a:cubicBezTo>
                    <a:cubicBezTo>
                      <a:pt x="914" y="0"/>
                      <a:pt x="921" y="1"/>
                      <a:pt x="928" y="1"/>
                    </a:cubicBezTo>
                    <a:cubicBezTo>
                      <a:pt x="956" y="5"/>
                      <a:pt x="976" y="30"/>
                      <a:pt x="973" y="59"/>
                    </a:cubicBezTo>
                    <a:cubicBezTo>
                      <a:pt x="969" y="87"/>
                      <a:pt x="944" y="107"/>
                      <a:pt x="916" y="103"/>
                    </a:cubicBezTo>
                    <a:cubicBezTo>
                      <a:pt x="913" y="103"/>
                      <a:pt x="909" y="103"/>
                      <a:pt x="906" y="103"/>
                    </a:cubicBezTo>
                    <a:cubicBezTo>
                      <a:pt x="854" y="103"/>
                      <a:pt x="765" y="141"/>
                      <a:pt x="680" y="177"/>
                    </a:cubicBezTo>
                    <a:cubicBezTo>
                      <a:pt x="535" y="239"/>
                      <a:pt x="354" y="315"/>
                      <a:pt x="139" y="31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44">
                <a:extLst>
                  <a:ext uri="{FF2B5EF4-FFF2-40B4-BE49-F238E27FC236}">
                    <a16:creationId xmlns:a16="http://schemas.microsoft.com/office/drawing/2014/main" id="{517E72B2-927F-381F-9897-0AA7DFE1F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7188" y="4438650"/>
                <a:ext cx="598488" cy="192088"/>
              </a:xfrm>
              <a:custGeom>
                <a:avLst/>
                <a:gdLst>
                  <a:gd name="T0" fmla="*/ 139 w 976"/>
                  <a:gd name="T1" fmla="*/ 315 h 315"/>
                  <a:gd name="T2" fmla="*/ 139 w 976"/>
                  <a:gd name="T3" fmla="*/ 315 h 315"/>
                  <a:gd name="T4" fmla="*/ 49 w 976"/>
                  <a:gd name="T5" fmla="*/ 311 h 315"/>
                  <a:gd name="T6" fmla="*/ 3 w 976"/>
                  <a:gd name="T7" fmla="*/ 254 h 315"/>
                  <a:gd name="T8" fmla="*/ 59 w 976"/>
                  <a:gd name="T9" fmla="*/ 208 h 315"/>
                  <a:gd name="T10" fmla="*/ 139 w 976"/>
                  <a:gd name="T11" fmla="*/ 212 h 315"/>
                  <a:gd name="T12" fmla="*/ 640 w 976"/>
                  <a:gd name="T13" fmla="*/ 82 h 315"/>
                  <a:gd name="T14" fmla="*/ 906 w 976"/>
                  <a:gd name="T15" fmla="*/ 0 h 315"/>
                  <a:gd name="T16" fmla="*/ 928 w 976"/>
                  <a:gd name="T17" fmla="*/ 1 h 315"/>
                  <a:gd name="T18" fmla="*/ 973 w 976"/>
                  <a:gd name="T19" fmla="*/ 59 h 315"/>
                  <a:gd name="T20" fmla="*/ 915 w 976"/>
                  <a:gd name="T21" fmla="*/ 103 h 315"/>
                  <a:gd name="T22" fmla="*/ 906 w 976"/>
                  <a:gd name="T23" fmla="*/ 103 h 315"/>
                  <a:gd name="T24" fmla="*/ 680 w 976"/>
                  <a:gd name="T25" fmla="*/ 177 h 315"/>
                  <a:gd name="T26" fmla="*/ 139 w 976"/>
                  <a:gd name="T27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6" h="315">
                    <a:moveTo>
                      <a:pt x="139" y="315"/>
                    </a:moveTo>
                    <a:cubicBezTo>
                      <a:pt x="139" y="315"/>
                      <a:pt x="139" y="315"/>
                      <a:pt x="139" y="315"/>
                    </a:cubicBezTo>
                    <a:cubicBezTo>
                      <a:pt x="109" y="315"/>
                      <a:pt x="79" y="314"/>
                      <a:pt x="49" y="311"/>
                    </a:cubicBezTo>
                    <a:cubicBezTo>
                      <a:pt x="21" y="308"/>
                      <a:pt x="0" y="283"/>
                      <a:pt x="3" y="254"/>
                    </a:cubicBezTo>
                    <a:cubicBezTo>
                      <a:pt x="6" y="226"/>
                      <a:pt x="31" y="206"/>
                      <a:pt x="59" y="208"/>
                    </a:cubicBezTo>
                    <a:cubicBezTo>
                      <a:pt x="85" y="211"/>
                      <a:pt x="112" y="212"/>
                      <a:pt x="139" y="212"/>
                    </a:cubicBezTo>
                    <a:cubicBezTo>
                      <a:pt x="333" y="212"/>
                      <a:pt x="503" y="140"/>
                      <a:pt x="640" y="82"/>
                    </a:cubicBezTo>
                    <a:cubicBezTo>
                      <a:pt x="739" y="40"/>
                      <a:pt x="833" y="0"/>
                      <a:pt x="906" y="0"/>
                    </a:cubicBezTo>
                    <a:cubicBezTo>
                      <a:pt x="913" y="0"/>
                      <a:pt x="921" y="0"/>
                      <a:pt x="928" y="1"/>
                    </a:cubicBezTo>
                    <a:cubicBezTo>
                      <a:pt x="956" y="5"/>
                      <a:pt x="976" y="30"/>
                      <a:pt x="973" y="59"/>
                    </a:cubicBezTo>
                    <a:cubicBezTo>
                      <a:pt x="969" y="87"/>
                      <a:pt x="944" y="107"/>
                      <a:pt x="915" y="103"/>
                    </a:cubicBezTo>
                    <a:cubicBezTo>
                      <a:pt x="912" y="103"/>
                      <a:pt x="909" y="103"/>
                      <a:pt x="906" y="103"/>
                    </a:cubicBezTo>
                    <a:cubicBezTo>
                      <a:pt x="854" y="103"/>
                      <a:pt x="765" y="140"/>
                      <a:pt x="680" y="177"/>
                    </a:cubicBezTo>
                    <a:cubicBezTo>
                      <a:pt x="535" y="238"/>
                      <a:pt x="354" y="315"/>
                      <a:pt x="139" y="31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48">
                <a:extLst>
                  <a:ext uri="{FF2B5EF4-FFF2-40B4-BE49-F238E27FC236}">
                    <a16:creationId xmlns:a16="http://schemas.microsoft.com/office/drawing/2014/main" id="{9DE3EE5F-AE6B-2A53-F0B4-AEB962754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497" y="3940175"/>
                <a:ext cx="596900" cy="193675"/>
              </a:xfrm>
              <a:custGeom>
                <a:avLst/>
                <a:gdLst>
                  <a:gd name="T0" fmla="*/ 837 w 976"/>
                  <a:gd name="T1" fmla="*/ 316 h 316"/>
                  <a:gd name="T2" fmla="*/ 837 w 976"/>
                  <a:gd name="T3" fmla="*/ 316 h 316"/>
                  <a:gd name="T4" fmla="*/ 927 w 976"/>
                  <a:gd name="T5" fmla="*/ 311 h 316"/>
                  <a:gd name="T6" fmla="*/ 973 w 976"/>
                  <a:gd name="T7" fmla="*/ 255 h 316"/>
                  <a:gd name="T8" fmla="*/ 917 w 976"/>
                  <a:gd name="T9" fmla="*/ 209 h 316"/>
                  <a:gd name="T10" fmla="*/ 837 w 976"/>
                  <a:gd name="T11" fmla="*/ 213 h 316"/>
                  <a:gd name="T12" fmla="*/ 336 w 976"/>
                  <a:gd name="T13" fmla="*/ 83 h 316"/>
                  <a:gd name="T14" fmla="*/ 70 w 976"/>
                  <a:gd name="T15" fmla="*/ 0 h 316"/>
                  <a:gd name="T16" fmla="*/ 48 w 976"/>
                  <a:gd name="T17" fmla="*/ 2 h 316"/>
                  <a:gd name="T18" fmla="*/ 3 w 976"/>
                  <a:gd name="T19" fmla="*/ 59 h 316"/>
                  <a:gd name="T20" fmla="*/ 60 w 976"/>
                  <a:gd name="T21" fmla="*/ 104 h 316"/>
                  <a:gd name="T22" fmla="*/ 70 w 976"/>
                  <a:gd name="T23" fmla="*/ 103 h 316"/>
                  <a:gd name="T24" fmla="*/ 296 w 976"/>
                  <a:gd name="T25" fmla="*/ 177 h 316"/>
                  <a:gd name="T26" fmla="*/ 837 w 976"/>
                  <a:gd name="T27" fmla="*/ 316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6" h="316">
                    <a:moveTo>
                      <a:pt x="837" y="316"/>
                    </a:moveTo>
                    <a:cubicBezTo>
                      <a:pt x="837" y="316"/>
                      <a:pt x="837" y="316"/>
                      <a:pt x="837" y="316"/>
                    </a:cubicBezTo>
                    <a:cubicBezTo>
                      <a:pt x="867" y="316"/>
                      <a:pt x="897" y="314"/>
                      <a:pt x="927" y="311"/>
                    </a:cubicBezTo>
                    <a:cubicBezTo>
                      <a:pt x="955" y="308"/>
                      <a:pt x="976" y="283"/>
                      <a:pt x="973" y="255"/>
                    </a:cubicBezTo>
                    <a:cubicBezTo>
                      <a:pt x="970" y="227"/>
                      <a:pt x="945" y="206"/>
                      <a:pt x="917" y="209"/>
                    </a:cubicBezTo>
                    <a:cubicBezTo>
                      <a:pt x="890" y="212"/>
                      <a:pt x="864" y="213"/>
                      <a:pt x="837" y="213"/>
                    </a:cubicBezTo>
                    <a:cubicBezTo>
                      <a:pt x="642" y="213"/>
                      <a:pt x="473" y="141"/>
                      <a:pt x="336" y="83"/>
                    </a:cubicBezTo>
                    <a:cubicBezTo>
                      <a:pt x="237" y="40"/>
                      <a:pt x="143" y="0"/>
                      <a:pt x="70" y="0"/>
                    </a:cubicBezTo>
                    <a:cubicBezTo>
                      <a:pt x="62" y="0"/>
                      <a:pt x="55" y="1"/>
                      <a:pt x="48" y="2"/>
                    </a:cubicBezTo>
                    <a:cubicBezTo>
                      <a:pt x="20" y="5"/>
                      <a:pt x="0" y="31"/>
                      <a:pt x="3" y="59"/>
                    </a:cubicBezTo>
                    <a:cubicBezTo>
                      <a:pt x="7" y="87"/>
                      <a:pt x="32" y="107"/>
                      <a:pt x="60" y="104"/>
                    </a:cubicBezTo>
                    <a:cubicBezTo>
                      <a:pt x="63" y="103"/>
                      <a:pt x="66" y="103"/>
                      <a:pt x="70" y="103"/>
                    </a:cubicBezTo>
                    <a:cubicBezTo>
                      <a:pt x="122" y="103"/>
                      <a:pt x="210" y="141"/>
                      <a:pt x="296" y="177"/>
                    </a:cubicBezTo>
                    <a:cubicBezTo>
                      <a:pt x="441" y="239"/>
                      <a:pt x="621" y="316"/>
                      <a:pt x="837" y="31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50">
                <a:extLst>
                  <a:ext uri="{FF2B5EF4-FFF2-40B4-BE49-F238E27FC236}">
                    <a16:creationId xmlns:a16="http://schemas.microsoft.com/office/drawing/2014/main" id="{BB16C547-3928-A912-BD6F-58E467F5E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322" y="4064000"/>
                <a:ext cx="598488" cy="193675"/>
              </a:xfrm>
              <a:custGeom>
                <a:avLst/>
                <a:gdLst>
                  <a:gd name="T0" fmla="*/ 837 w 976"/>
                  <a:gd name="T1" fmla="*/ 316 h 316"/>
                  <a:gd name="T2" fmla="*/ 837 w 976"/>
                  <a:gd name="T3" fmla="*/ 316 h 316"/>
                  <a:gd name="T4" fmla="*/ 927 w 976"/>
                  <a:gd name="T5" fmla="*/ 311 h 316"/>
                  <a:gd name="T6" fmla="*/ 973 w 976"/>
                  <a:gd name="T7" fmla="*/ 255 h 316"/>
                  <a:gd name="T8" fmla="*/ 917 w 976"/>
                  <a:gd name="T9" fmla="*/ 209 h 316"/>
                  <a:gd name="T10" fmla="*/ 837 w 976"/>
                  <a:gd name="T11" fmla="*/ 213 h 316"/>
                  <a:gd name="T12" fmla="*/ 336 w 976"/>
                  <a:gd name="T13" fmla="*/ 83 h 316"/>
                  <a:gd name="T14" fmla="*/ 70 w 976"/>
                  <a:gd name="T15" fmla="*/ 0 h 316"/>
                  <a:gd name="T16" fmla="*/ 48 w 976"/>
                  <a:gd name="T17" fmla="*/ 2 h 316"/>
                  <a:gd name="T18" fmla="*/ 3 w 976"/>
                  <a:gd name="T19" fmla="*/ 59 h 316"/>
                  <a:gd name="T20" fmla="*/ 60 w 976"/>
                  <a:gd name="T21" fmla="*/ 104 h 316"/>
                  <a:gd name="T22" fmla="*/ 70 w 976"/>
                  <a:gd name="T23" fmla="*/ 103 h 316"/>
                  <a:gd name="T24" fmla="*/ 296 w 976"/>
                  <a:gd name="T25" fmla="*/ 177 h 316"/>
                  <a:gd name="T26" fmla="*/ 837 w 976"/>
                  <a:gd name="T27" fmla="*/ 316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6" h="316">
                    <a:moveTo>
                      <a:pt x="837" y="316"/>
                    </a:moveTo>
                    <a:cubicBezTo>
                      <a:pt x="837" y="316"/>
                      <a:pt x="837" y="316"/>
                      <a:pt x="837" y="316"/>
                    </a:cubicBezTo>
                    <a:cubicBezTo>
                      <a:pt x="867" y="316"/>
                      <a:pt x="897" y="314"/>
                      <a:pt x="927" y="311"/>
                    </a:cubicBezTo>
                    <a:cubicBezTo>
                      <a:pt x="955" y="308"/>
                      <a:pt x="976" y="283"/>
                      <a:pt x="973" y="255"/>
                    </a:cubicBezTo>
                    <a:cubicBezTo>
                      <a:pt x="970" y="227"/>
                      <a:pt x="945" y="206"/>
                      <a:pt x="917" y="209"/>
                    </a:cubicBezTo>
                    <a:cubicBezTo>
                      <a:pt x="890" y="211"/>
                      <a:pt x="864" y="213"/>
                      <a:pt x="837" y="213"/>
                    </a:cubicBezTo>
                    <a:cubicBezTo>
                      <a:pt x="642" y="213"/>
                      <a:pt x="473" y="141"/>
                      <a:pt x="336" y="83"/>
                    </a:cubicBezTo>
                    <a:cubicBezTo>
                      <a:pt x="237" y="40"/>
                      <a:pt x="143" y="0"/>
                      <a:pt x="70" y="0"/>
                    </a:cubicBezTo>
                    <a:cubicBezTo>
                      <a:pt x="62" y="0"/>
                      <a:pt x="55" y="1"/>
                      <a:pt x="48" y="2"/>
                    </a:cubicBezTo>
                    <a:cubicBezTo>
                      <a:pt x="20" y="5"/>
                      <a:pt x="0" y="31"/>
                      <a:pt x="3" y="59"/>
                    </a:cubicBezTo>
                    <a:cubicBezTo>
                      <a:pt x="7" y="87"/>
                      <a:pt x="32" y="107"/>
                      <a:pt x="60" y="104"/>
                    </a:cubicBezTo>
                    <a:cubicBezTo>
                      <a:pt x="63" y="103"/>
                      <a:pt x="67" y="103"/>
                      <a:pt x="70" y="103"/>
                    </a:cubicBezTo>
                    <a:cubicBezTo>
                      <a:pt x="122" y="103"/>
                      <a:pt x="211" y="141"/>
                      <a:pt x="296" y="177"/>
                    </a:cubicBezTo>
                    <a:cubicBezTo>
                      <a:pt x="441" y="239"/>
                      <a:pt x="622" y="316"/>
                      <a:pt x="837" y="31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52">
                <a:extLst>
                  <a:ext uri="{FF2B5EF4-FFF2-40B4-BE49-F238E27FC236}">
                    <a16:creationId xmlns:a16="http://schemas.microsoft.com/office/drawing/2014/main" id="{4407751F-6121-99C4-73BD-4498C026E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147" y="4189413"/>
                <a:ext cx="598488" cy="193675"/>
              </a:xfrm>
              <a:custGeom>
                <a:avLst/>
                <a:gdLst>
                  <a:gd name="T0" fmla="*/ 837 w 976"/>
                  <a:gd name="T1" fmla="*/ 315 h 315"/>
                  <a:gd name="T2" fmla="*/ 837 w 976"/>
                  <a:gd name="T3" fmla="*/ 315 h 315"/>
                  <a:gd name="T4" fmla="*/ 927 w 976"/>
                  <a:gd name="T5" fmla="*/ 311 h 315"/>
                  <a:gd name="T6" fmla="*/ 973 w 976"/>
                  <a:gd name="T7" fmla="*/ 255 h 315"/>
                  <a:gd name="T8" fmla="*/ 917 w 976"/>
                  <a:gd name="T9" fmla="*/ 209 h 315"/>
                  <a:gd name="T10" fmla="*/ 837 w 976"/>
                  <a:gd name="T11" fmla="*/ 213 h 315"/>
                  <a:gd name="T12" fmla="*/ 336 w 976"/>
                  <a:gd name="T13" fmla="*/ 82 h 315"/>
                  <a:gd name="T14" fmla="*/ 70 w 976"/>
                  <a:gd name="T15" fmla="*/ 0 h 315"/>
                  <a:gd name="T16" fmla="*/ 48 w 976"/>
                  <a:gd name="T17" fmla="*/ 2 h 315"/>
                  <a:gd name="T18" fmla="*/ 3 w 976"/>
                  <a:gd name="T19" fmla="*/ 59 h 315"/>
                  <a:gd name="T20" fmla="*/ 61 w 976"/>
                  <a:gd name="T21" fmla="*/ 104 h 315"/>
                  <a:gd name="T22" fmla="*/ 70 w 976"/>
                  <a:gd name="T23" fmla="*/ 103 h 315"/>
                  <a:gd name="T24" fmla="*/ 296 w 976"/>
                  <a:gd name="T25" fmla="*/ 177 h 315"/>
                  <a:gd name="T26" fmla="*/ 837 w 976"/>
                  <a:gd name="T27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6" h="315">
                    <a:moveTo>
                      <a:pt x="837" y="315"/>
                    </a:moveTo>
                    <a:cubicBezTo>
                      <a:pt x="837" y="315"/>
                      <a:pt x="837" y="315"/>
                      <a:pt x="837" y="315"/>
                    </a:cubicBezTo>
                    <a:cubicBezTo>
                      <a:pt x="867" y="315"/>
                      <a:pt x="897" y="314"/>
                      <a:pt x="927" y="311"/>
                    </a:cubicBezTo>
                    <a:cubicBezTo>
                      <a:pt x="955" y="308"/>
                      <a:pt x="976" y="283"/>
                      <a:pt x="973" y="255"/>
                    </a:cubicBezTo>
                    <a:cubicBezTo>
                      <a:pt x="970" y="226"/>
                      <a:pt x="945" y="206"/>
                      <a:pt x="917" y="209"/>
                    </a:cubicBezTo>
                    <a:cubicBezTo>
                      <a:pt x="891" y="211"/>
                      <a:pt x="864" y="213"/>
                      <a:pt x="837" y="213"/>
                    </a:cubicBezTo>
                    <a:cubicBezTo>
                      <a:pt x="643" y="213"/>
                      <a:pt x="473" y="140"/>
                      <a:pt x="336" y="82"/>
                    </a:cubicBezTo>
                    <a:cubicBezTo>
                      <a:pt x="237" y="40"/>
                      <a:pt x="143" y="0"/>
                      <a:pt x="70" y="0"/>
                    </a:cubicBezTo>
                    <a:cubicBezTo>
                      <a:pt x="63" y="0"/>
                      <a:pt x="55" y="1"/>
                      <a:pt x="48" y="2"/>
                    </a:cubicBezTo>
                    <a:cubicBezTo>
                      <a:pt x="20" y="5"/>
                      <a:pt x="0" y="31"/>
                      <a:pt x="3" y="59"/>
                    </a:cubicBezTo>
                    <a:cubicBezTo>
                      <a:pt x="7" y="87"/>
                      <a:pt x="32" y="107"/>
                      <a:pt x="61" y="104"/>
                    </a:cubicBezTo>
                    <a:cubicBezTo>
                      <a:pt x="64" y="103"/>
                      <a:pt x="67" y="103"/>
                      <a:pt x="70" y="103"/>
                    </a:cubicBezTo>
                    <a:cubicBezTo>
                      <a:pt x="122" y="103"/>
                      <a:pt x="211" y="141"/>
                      <a:pt x="296" y="177"/>
                    </a:cubicBezTo>
                    <a:cubicBezTo>
                      <a:pt x="441" y="239"/>
                      <a:pt x="622" y="315"/>
                      <a:pt x="837" y="31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54">
                <a:extLst>
                  <a:ext uri="{FF2B5EF4-FFF2-40B4-BE49-F238E27FC236}">
                    <a16:creationId xmlns:a16="http://schemas.microsoft.com/office/drawing/2014/main" id="{E1520B4A-A3C8-200A-048E-1DAE863BA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972" y="4313238"/>
                <a:ext cx="598488" cy="193675"/>
              </a:xfrm>
              <a:custGeom>
                <a:avLst/>
                <a:gdLst>
                  <a:gd name="T0" fmla="*/ 837 w 976"/>
                  <a:gd name="T1" fmla="*/ 315 h 315"/>
                  <a:gd name="T2" fmla="*/ 837 w 976"/>
                  <a:gd name="T3" fmla="*/ 315 h 315"/>
                  <a:gd name="T4" fmla="*/ 927 w 976"/>
                  <a:gd name="T5" fmla="*/ 311 h 315"/>
                  <a:gd name="T6" fmla="*/ 973 w 976"/>
                  <a:gd name="T7" fmla="*/ 255 h 315"/>
                  <a:gd name="T8" fmla="*/ 917 w 976"/>
                  <a:gd name="T9" fmla="*/ 209 h 315"/>
                  <a:gd name="T10" fmla="*/ 837 w 976"/>
                  <a:gd name="T11" fmla="*/ 213 h 315"/>
                  <a:gd name="T12" fmla="*/ 336 w 976"/>
                  <a:gd name="T13" fmla="*/ 82 h 315"/>
                  <a:gd name="T14" fmla="*/ 70 w 976"/>
                  <a:gd name="T15" fmla="*/ 0 h 315"/>
                  <a:gd name="T16" fmla="*/ 48 w 976"/>
                  <a:gd name="T17" fmla="*/ 1 h 315"/>
                  <a:gd name="T18" fmla="*/ 3 w 976"/>
                  <a:gd name="T19" fmla="*/ 59 h 315"/>
                  <a:gd name="T20" fmla="*/ 61 w 976"/>
                  <a:gd name="T21" fmla="*/ 103 h 315"/>
                  <a:gd name="T22" fmla="*/ 70 w 976"/>
                  <a:gd name="T23" fmla="*/ 103 h 315"/>
                  <a:gd name="T24" fmla="*/ 296 w 976"/>
                  <a:gd name="T25" fmla="*/ 177 h 315"/>
                  <a:gd name="T26" fmla="*/ 837 w 976"/>
                  <a:gd name="T27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6" h="315">
                    <a:moveTo>
                      <a:pt x="837" y="315"/>
                    </a:moveTo>
                    <a:cubicBezTo>
                      <a:pt x="837" y="315"/>
                      <a:pt x="837" y="315"/>
                      <a:pt x="837" y="315"/>
                    </a:cubicBezTo>
                    <a:cubicBezTo>
                      <a:pt x="867" y="315"/>
                      <a:pt x="897" y="314"/>
                      <a:pt x="927" y="311"/>
                    </a:cubicBezTo>
                    <a:cubicBezTo>
                      <a:pt x="955" y="308"/>
                      <a:pt x="976" y="283"/>
                      <a:pt x="973" y="255"/>
                    </a:cubicBezTo>
                    <a:cubicBezTo>
                      <a:pt x="970" y="226"/>
                      <a:pt x="945" y="206"/>
                      <a:pt x="917" y="209"/>
                    </a:cubicBezTo>
                    <a:cubicBezTo>
                      <a:pt x="891" y="211"/>
                      <a:pt x="864" y="213"/>
                      <a:pt x="837" y="213"/>
                    </a:cubicBezTo>
                    <a:cubicBezTo>
                      <a:pt x="643" y="213"/>
                      <a:pt x="473" y="140"/>
                      <a:pt x="336" y="82"/>
                    </a:cubicBezTo>
                    <a:cubicBezTo>
                      <a:pt x="237" y="40"/>
                      <a:pt x="143" y="0"/>
                      <a:pt x="70" y="0"/>
                    </a:cubicBezTo>
                    <a:cubicBezTo>
                      <a:pt x="63" y="0"/>
                      <a:pt x="55" y="1"/>
                      <a:pt x="48" y="1"/>
                    </a:cubicBezTo>
                    <a:cubicBezTo>
                      <a:pt x="20" y="5"/>
                      <a:pt x="0" y="30"/>
                      <a:pt x="3" y="59"/>
                    </a:cubicBezTo>
                    <a:cubicBezTo>
                      <a:pt x="7" y="87"/>
                      <a:pt x="32" y="107"/>
                      <a:pt x="61" y="103"/>
                    </a:cubicBezTo>
                    <a:cubicBezTo>
                      <a:pt x="64" y="103"/>
                      <a:pt x="67" y="103"/>
                      <a:pt x="70" y="103"/>
                    </a:cubicBezTo>
                    <a:cubicBezTo>
                      <a:pt x="122" y="103"/>
                      <a:pt x="211" y="141"/>
                      <a:pt x="296" y="177"/>
                    </a:cubicBezTo>
                    <a:cubicBezTo>
                      <a:pt x="441" y="239"/>
                      <a:pt x="622" y="315"/>
                      <a:pt x="837" y="31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56">
                <a:extLst>
                  <a:ext uri="{FF2B5EF4-FFF2-40B4-BE49-F238E27FC236}">
                    <a16:creationId xmlns:a16="http://schemas.microsoft.com/office/drawing/2014/main" id="{792E48FC-1BE7-E048-1423-691B8CB8B5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797" y="4438650"/>
                <a:ext cx="598488" cy="192088"/>
              </a:xfrm>
              <a:custGeom>
                <a:avLst/>
                <a:gdLst>
                  <a:gd name="T0" fmla="*/ 837 w 976"/>
                  <a:gd name="T1" fmla="*/ 315 h 315"/>
                  <a:gd name="T2" fmla="*/ 837 w 976"/>
                  <a:gd name="T3" fmla="*/ 315 h 315"/>
                  <a:gd name="T4" fmla="*/ 927 w 976"/>
                  <a:gd name="T5" fmla="*/ 311 h 315"/>
                  <a:gd name="T6" fmla="*/ 973 w 976"/>
                  <a:gd name="T7" fmla="*/ 254 h 315"/>
                  <a:gd name="T8" fmla="*/ 917 w 976"/>
                  <a:gd name="T9" fmla="*/ 208 h 315"/>
                  <a:gd name="T10" fmla="*/ 837 w 976"/>
                  <a:gd name="T11" fmla="*/ 212 h 315"/>
                  <a:gd name="T12" fmla="*/ 337 w 976"/>
                  <a:gd name="T13" fmla="*/ 82 h 315"/>
                  <a:gd name="T14" fmla="*/ 70 w 976"/>
                  <a:gd name="T15" fmla="*/ 0 h 315"/>
                  <a:gd name="T16" fmla="*/ 48 w 976"/>
                  <a:gd name="T17" fmla="*/ 1 h 315"/>
                  <a:gd name="T18" fmla="*/ 3 w 976"/>
                  <a:gd name="T19" fmla="*/ 59 h 315"/>
                  <a:gd name="T20" fmla="*/ 61 w 976"/>
                  <a:gd name="T21" fmla="*/ 103 h 315"/>
                  <a:gd name="T22" fmla="*/ 70 w 976"/>
                  <a:gd name="T23" fmla="*/ 103 h 315"/>
                  <a:gd name="T24" fmla="*/ 296 w 976"/>
                  <a:gd name="T25" fmla="*/ 177 h 315"/>
                  <a:gd name="T26" fmla="*/ 837 w 976"/>
                  <a:gd name="T27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6" h="315">
                    <a:moveTo>
                      <a:pt x="837" y="315"/>
                    </a:moveTo>
                    <a:cubicBezTo>
                      <a:pt x="837" y="315"/>
                      <a:pt x="837" y="315"/>
                      <a:pt x="837" y="315"/>
                    </a:cubicBezTo>
                    <a:cubicBezTo>
                      <a:pt x="867" y="315"/>
                      <a:pt x="898" y="314"/>
                      <a:pt x="927" y="311"/>
                    </a:cubicBezTo>
                    <a:cubicBezTo>
                      <a:pt x="956" y="308"/>
                      <a:pt x="976" y="283"/>
                      <a:pt x="973" y="254"/>
                    </a:cubicBezTo>
                    <a:cubicBezTo>
                      <a:pt x="971" y="226"/>
                      <a:pt x="945" y="206"/>
                      <a:pt x="917" y="208"/>
                    </a:cubicBezTo>
                    <a:cubicBezTo>
                      <a:pt x="891" y="211"/>
                      <a:pt x="864" y="212"/>
                      <a:pt x="837" y="212"/>
                    </a:cubicBezTo>
                    <a:cubicBezTo>
                      <a:pt x="643" y="212"/>
                      <a:pt x="473" y="140"/>
                      <a:pt x="337" y="82"/>
                    </a:cubicBezTo>
                    <a:cubicBezTo>
                      <a:pt x="237" y="40"/>
                      <a:pt x="143" y="0"/>
                      <a:pt x="70" y="0"/>
                    </a:cubicBezTo>
                    <a:cubicBezTo>
                      <a:pt x="63" y="0"/>
                      <a:pt x="55" y="0"/>
                      <a:pt x="48" y="1"/>
                    </a:cubicBezTo>
                    <a:cubicBezTo>
                      <a:pt x="20" y="5"/>
                      <a:pt x="0" y="30"/>
                      <a:pt x="3" y="59"/>
                    </a:cubicBezTo>
                    <a:cubicBezTo>
                      <a:pt x="7" y="87"/>
                      <a:pt x="32" y="107"/>
                      <a:pt x="61" y="103"/>
                    </a:cubicBezTo>
                    <a:cubicBezTo>
                      <a:pt x="64" y="103"/>
                      <a:pt x="67" y="103"/>
                      <a:pt x="70" y="103"/>
                    </a:cubicBezTo>
                    <a:cubicBezTo>
                      <a:pt x="122" y="103"/>
                      <a:pt x="211" y="140"/>
                      <a:pt x="296" y="177"/>
                    </a:cubicBezTo>
                    <a:cubicBezTo>
                      <a:pt x="441" y="239"/>
                      <a:pt x="622" y="315"/>
                      <a:pt x="837" y="31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7189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0F3FFA-9EE8-157F-7B3A-89B7430379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B957787-0D6C-463E-1391-888F97D9B8BE}"/>
              </a:ext>
            </a:extLst>
          </p:cNvPr>
          <p:cNvSpPr txBox="1"/>
          <p:nvPr/>
        </p:nvSpPr>
        <p:spPr>
          <a:xfrm>
            <a:off x="5115221" y="1227130"/>
            <a:ext cx="549793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Edu Service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EE9CD4-B2FE-D79D-3C41-02642EEBB592}"/>
              </a:ext>
            </a:extLst>
          </p:cNvPr>
          <p:cNvSpPr/>
          <p:nvPr/>
        </p:nvSpPr>
        <p:spPr>
          <a:xfrm>
            <a:off x="6156462" y="3867207"/>
            <a:ext cx="972456" cy="972456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3D0A0E-162E-477B-9C38-A0F17904CDAB}"/>
              </a:ext>
            </a:extLst>
          </p:cNvPr>
          <p:cNvSpPr txBox="1"/>
          <p:nvPr/>
        </p:nvSpPr>
        <p:spPr>
          <a:xfrm>
            <a:off x="6353148" y="4153380"/>
            <a:ext cx="5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02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7BD0B4D-3D76-876C-CC0D-B7013B9AF209}"/>
              </a:ext>
            </a:extLst>
          </p:cNvPr>
          <p:cNvSpPr/>
          <p:nvPr/>
        </p:nvSpPr>
        <p:spPr>
          <a:xfrm>
            <a:off x="7093539" y="5356410"/>
            <a:ext cx="972456" cy="97245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AF7AA4-C65A-0B30-6586-F7F7BE28802F}"/>
              </a:ext>
            </a:extLst>
          </p:cNvPr>
          <p:cNvSpPr txBox="1"/>
          <p:nvPr/>
        </p:nvSpPr>
        <p:spPr>
          <a:xfrm>
            <a:off x="7284831" y="5642583"/>
            <a:ext cx="58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03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64FB7C9-EC68-B8DB-DBAC-8CC243A62A78}"/>
              </a:ext>
            </a:extLst>
          </p:cNvPr>
          <p:cNvSpPr/>
          <p:nvPr/>
        </p:nvSpPr>
        <p:spPr>
          <a:xfrm>
            <a:off x="5380692" y="2467365"/>
            <a:ext cx="972456" cy="97245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D346A3-B735-9E15-3D50-428F533E7A3B}"/>
              </a:ext>
            </a:extLst>
          </p:cNvPr>
          <p:cNvSpPr txBox="1"/>
          <p:nvPr/>
        </p:nvSpPr>
        <p:spPr>
          <a:xfrm>
            <a:off x="5553750" y="2753538"/>
            <a:ext cx="626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01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857E9BC-14AD-BBA5-E578-F475616896D1}"/>
              </a:ext>
            </a:extLst>
          </p:cNvPr>
          <p:cNvSpPr txBox="1"/>
          <p:nvPr/>
        </p:nvSpPr>
        <p:spPr>
          <a:xfrm>
            <a:off x="6642690" y="2607922"/>
            <a:ext cx="3970470" cy="691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 five centuries, but also passages, and Lorem Ipsum.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C97FFEE-3447-717E-9F3C-53DBAB9D23CF}"/>
              </a:ext>
            </a:extLst>
          </p:cNvPr>
          <p:cNvSpPr txBox="1"/>
          <p:nvPr/>
        </p:nvSpPr>
        <p:spPr>
          <a:xfrm>
            <a:off x="7379499" y="4007764"/>
            <a:ext cx="3927130" cy="691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 five centuries, but also passages, and Lorem Ipsum.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98BFF5-5D93-447E-FE98-3C2F554FC096}"/>
              </a:ext>
            </a:extLst>
          </p:cNvPr>
          <p:cNvSpPr txBox="1"/>
          <p:nvPr/>
        </p:nvSpPr>
        <p:spPr>
          <a:xfrm>
            <a:off x="8311833" y="5497768"/>
            <a:ext cx="3213304" cy="689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 five centuries, but also passages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98DBF7-67D8-869A-E022-5ACFD8A63E40}"/>
              </a:ext>
            </a:extLst>
          </p:cNvPr>
          <p:cNvSpPr txBox="1"/>
          <p:nvPr/>
        </p:nvSpPr>
        <p:spPr>
          <a:xfrm>
            <a:off x="9051474" y="419500"/>
            <a:ext cx="229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37F479-DFC9-50E7-034D-F75BA2616E3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48379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4B3164FB-8B47-FEB5-0019-9B7D07BC7215}"/>
              </a:ext>
            </a:extLst>
          </p:cNvPr>
          <p:cNvSpPr txBox="1"/>
          <p:nvPr/>
        </p:nvSpPr>
        <p:spPr>
          <a:xfrm>
            <a:off x="5809325" y="1217691"/>
            <a:ext cx="382746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dirty="0">
                <a:solidFill>
                  <a:srgbClr val="212121"/>
                </a:solidFill>
                <a:latin typeface="Montserrat Medium" panose="00000600000000000000" pitchFamily="50" charset="0"/>
              </a:rPr>
              <a:t>Our </a:t>
            </a:r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Skills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B561426-D706-AE01-62E3-825EBECAB699}"/>
              </a:ext>
            </a:extLst>
          </p:cNvPr>
          <p:cNvSpPr txBox="1"/>
          <p:nvPr/>
        </p:nvSpPr>
        <p:spPr>
          <a:xfrm>
            <a:off x="5809325" y="3090230"/>
            <a:ext cx="5611516" cy="48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9ACA862-64E4-BFB3-2608-059B1AAA66D8}"/>
              </a:ext>
            </a:extLst>
          </p:cNvPr>
          <p:cNvSpPr txBox="1"/>
          <p:nvPr/>
        </p:nvSpPr>
        <p:spPr>
          <a:xfrm>
            <a:off x="5797419" y="2687375"/>
            <a:ext cx="2332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Your Skills Here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F5CF9AA-AB70-B144-740E-B17946184220}"/>
              </a:ext>
            </a:extLst>
          </p:cNvPr>
          <p:cNvCxnSpPr>
            <a:cxnSpLocks/>
          </p:cNvCxnSpPr>
          <p:nvPr/>
        </p:nvCxnSpPr>
        <p:spPr>
          <a:xfrm rot="10800000">
            <a:off x="7495165" y="5850186"/>
            <a:ext cx="2333881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59C41B4-3125-6A23-B297-8283A070845A}"/>
              </a:ext>
            </a:extLst>
          </p:cNvPr>
          <p:cNvCxnSpPr>
            <a:cxnSpLocks/>
          </p:cNvCxnSpPr>
          <p:nvPr/>
        </p:nvCxnSpPr>
        <p:spPr>
          <a:xfrm rot="10800000">
            <a:off x="7495165" y="5265306"/>
            <a:ext cx="2333881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0983AF05-2689-1791-3C05-8D353633B068}"/>
              </a:ext>
            </a:extLst>
          </p:cNvPr>
          <p:cNvSpPr txBox="1"/>
          <p:nvPr/>
        </p:nvSpPr>
        <p:spPr>
          <a:xfrm>
            <a:off x="7408078" y="5465020"/>
            <a:ext cx="9481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Open Sans" panose="020B0606030504020204" pitchFamily="34" charset="0"/>
              </a:rPr>
              <a:t>HTML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28C81EA-BE40-4097-8118-250ED8DF0C90}"/>
              </a:ext>
            </a:extLst>
          </p:cNvPr>
          <p:cNvSpPr txBox="1"/>
          <p:nvPr/>
        </p:nvSpPr>
        <p:spPr>
          <a:xfrm>
            <a:off x="9326120" y="5465020"/>
            <a:ext cx="502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Open Sans" panose="020B0606030504020204" pitchFamily="34" charset="0"/>
              </a:rPr>
              <a:t>85%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D995651-2FCB-1A92-4FA5-D77B095B95F3}"/>
              </a:ext>
            </a:extLst>
          </p:cNvPr>
          <p:cNvCxnSpPr>
            <a:cxnSpLocks/>
          </p:cNvCxnSpPr>
          <p:nvPr/>
        </p:nvCxnSpPr>
        <p:spPr>
          <a:xfrm flipH="1">
            <a:off x="7495166" y="5850186"/>
            <a:ext cx="1552084" cy="0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77CAE1D8-BFDF-4052-EA37-18789E90207D}"/>
              </a:ext>
            </a:extLst>
          </p:cNvPr>
          <p:cNvSpPr txBox="1"/>
          <p:nvPr/>
        </p:nvSpPr>
        <p:spPr>
          <a:xfrm>
            <a:off x="7408078" y="4295260"/>
            <a:ext cx="9481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Open Sans" panose="020B0606030504020204" pitchFamily="34" charset="0"/>
              </a:rPr>
              <a:t>Illustrator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A63879E-108E-7859-C348-764907C7C135}"/>
              </a:ext>
            </a:extLst>
          </p:cNvPr>
          <p:cNvSpPr txBox="1"/>
          <p:nvPr/>
        </p:nvSpPr>
        <p:spPr>
          <a:xfrm>
            <a:off x="9357117" y="4295260"/>
            <a:ext cx="502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Open Sans" panose="020B0606030504020204" pitchFamily="34" charset="0"/>
              </a:rPr>
              <a:t>85%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53ADC85-C21D-9C86-646E-768C3E4EBA50}"/>
              </a:ext>
            </a:extLst>
          </p:cNvPr>
          <p:cNvCxnSpPr>
            <a:cxnSpLocks/>
          </p:cNvCxnSpPr>
          <p:nvPr/>
        </p:nvCxnSpPr>
        <p:spPr>
          <a:xfrm rot="10800000">
            <a:off x="7495165" y="4680426"/>
            <a:ext cx="2333881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13473F23-33AB-4A6D-A9CD-DB486B58A053}"/>
              </a:ext>
            </a:extLst>
          </p:cNvPr>
          <p:cNvSpPr txBox="1"/>
          <p:nvPr/>
        </p:nvSpPr>
        <p:spPr>
          <a:xfrm>
            <a:off x="7408078" y="4880139"/>
            <a:ext cx="1134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Open Sans" panose="020B0606030504020204" pitchFamily="34" charset="0"/>
              </a:rPr>
              <a:t>PowerPoint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D700FF7-E11D-7646-C9EB-CBEC01D9EDD0}"/>
              </a:ext>
            </a:extLst>
          </p:cNvPr>
          <p:cNvSpPr txBox="1"/>
          <p:nvPr/>
        </p:nvSpPr>
        <p:spPr>
          <a:xfrm>
            <a:off x="8854192" y="4880140"/>
            <a:ext cx="502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Open Sans" panose="020B0606030504020204" pitchFamily="34" charset="0"/>
              </a:rPr>
              <a:t>50%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4F124A7-84FD-CFEC-14EB-85112BE8B8FA}"/>
              </a:ext>
            </a:extLst>
          </p:cNvPr>
          <p:cNvCxnSpPr>
            <a:cxnSpLocks/>
            <a:stCxn id="84" idx="2"/>
          </p:cNvCxnSpPr>
          <p:nvPr/>
        </p:nvCxnSpPr>
        <p:spPr>
          <a:xfrm flipH="1">
            <a:off x="7495166" y="5265305"/>
            <a:ext cx="1083119" cy="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DB26C36-AD6C-EE82-55E6-4A8238FC30A3}"/>
              </a:ext>
            </a:extLst>
          </p:cNvPr>
          <p:cNvCxnSpPr>
            <a:cxnSpLocks/>
            <a:stCxn id="74" idx="2"/>
          </p:cNvCxnSpPr>
          <p:nvPr/>
        </p:nvCxnSpPr>
        <p:spPr>
          <a:xfrm flipH="1" flipV="1">
            <a:off x="7495165" y="4677680"/>
            <a:ext cx="1658106" cy="1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>
            <a:extLst>
              <a:ext uri="{FF2B5EF4-FFF2-40B4-BE49-F238E27FC236}">
                <a16:creationId xmlns:a16="http://schemas.microsoft.com/office/drawing/2014/main" id="{57416241-3E6B-F00F-F53C-5454D5D560F4}"/>
              </a:ext>
            </a:extLst>
          </p:cNvPr>
          <p:cNvSpPr/>
          <p:nvPr/>
        </p:nvSpPr>
        <p:spPr>
          <a:xfrm>
            <a:off x="9153271" y="4593861"/>
            <a:ext cx="167640" cy="1676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5A8C748-5FD2-8055-A6BE-B5283B03CED0}"/>
              </a:ext>
            </a:extLst>
          </p:cNvPr>
          <p:cNvSpPr/>
          <p:nvPr/>
        </p:nvSpPr>
        <p:spPr>
          <a:xfrm>
            <a:off x="9189251" y="4629841"/>
            <a:ext cx="95679" cy="956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CF497290-C16B-2847-94E1-77D8509F8123}"/>
              </a:ext>
            </a:extLst>
          </p:cNvPr>
          <p:cNvSpPr/>
          <p:nvPr/>
        </p:nvSpPr>
        <p:spPr>
          <a:xfrm>
            <a:off x="8578285" y="5181485"/>
            <a:ext cx="167640" cy="1676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89F7EA7E-7865-F193-7B92-5A0962EBF790}"/>
              </a:ext>
            </a:extLst>
          </p:cNvPr>
          <p:cNvSpPr/>
          <p:nvPr/>
        </p:nvSpPr>
        <p:spPr>
          <a:xfrm>
            <a:off x="8614266" y="5217466"/>
            <a:ext cx="95679" cy="9567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0A6B2A2-920A-4972-56BC-CC67D03B1D31}"/>
              </a:ext>
            </a:extLst>
          </p:cNvPr>
          <p:cNvSpPr/>
          <p:nvPr/>
        </p:nvSpPr>
        <p:spPr>
          <a:xfrm>
            <a:off x="8963430" y="5766366"/>
            <a:ext cx="167640" cy="1676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43F5A2BC-6335-2C2B-9C9E-41918E3A49F5}"/>
              </a:ext>
            </a:extLst>
          </p:cNvPr>
          <p:cNvSpPr/>
          <p:nvPr/>
        </p:nvSpPr>
        <p:spPr>
          <a:xfrm>
            <a:off x="8999410" y="5802346"/>
            <a:ext cx="95679" cy="9567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BAF1467-3555-71EC-CCDB-0264966D472C}"/>
              </a:ext>
            </a:extLst>
          </p:cNvPr>
          <p:cNvSpPr txBox="1"/>
          <p:nvPr/>
        </p:nvSpPr>
        <p:spPr>
          <a:xfrm>
            <a:off x="5309148" y="4257281"/>
            <a:ext cx="1763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Your Skills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9252766-86E0-DA37-F98D-D2C45BD4AB21}"/>
              </a:ext>
            </a:extLst>
          </p:cNvPr>
          <p:cNvSpPr txBox="1"/>
          <p:nvPr/>
        </p:nvSpPr>
        <p:spPr>
          <a:xfrm>
            <a:off x="5670145" y="4766795"/>
            <a:ext cx="1198562" cy="906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Illustrator</a:t>
            </a:r>
          </a:p>
          <a:p>
            <a:pPr algn="r">
              <a:lnSpc>
                <a:spcPts val="22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PowerPoint</a:t>
            </a:r>
          </a:p>
          <a:p>
            <a:pPr algn="r">
              <a:lnSpc>
                <a:spcPts val="22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HTML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EA24E49-CDBA-CB41-25F1-F04EF3231A08}"/>
              </a:ext>
            </a:extLst>
          </p:cNvPr>
          <p:cNvSpPr/>
          <p:nvPr/>
        </p:nvSpPr>
        <p:spPr>
          <a:xfrm>
            <a:off x="6914553" y="4956037"/>
            <a:ext cx="53427" cy="5340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3C5029A-B47D-E4E0-FA0B-4B0C42352414}"/>
              </a:ext>
            </a:extLst>
          </p:cNvPr>
          <p:cNvSpPr/>
          <p:nvPr/>
        </p:nvSpPr>
        <p:spPr>
          <a:xfrm>
            <a:off x="6914553" y="5217465"/>
            <a:ext cx="53427" cy="5340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9945AB2-88C0-67A6-54CD-8244F7CFC42D}"/>
              </a:ext>
            </a:extLst>
          </p:cNvPr>
          <p:cNvSpPr/>
          <p:nvPr/>
        </p:nvSpPr>
        <p:spPr>
          <a:xfrm>
            <a:off x="6914553" y="5498452"/>
            <a:ext cx="53427" cy="5340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F0C46BE-E9BF-B25C-D7D2-E3B8477942B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035082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7C5F1B3-957F-1601-BE3A-1D8BCF933B9E}"/>
              </a:ext>
            </a:extLst>
          </p:cNvPr>
          <p:cNvSpPr txBox="1"/>
          <p:nvPr/>
        </p:nvSpPr>
        <p:spPr>
          <a:xfrm>
            <a:off x="746998" y="3820883"/>
            <a:ext cx="1763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Skills  Category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BDE881-E342-2E65-0574-57D6A558735D}"/>
              </a:ext>
            </a:extLst>
          </p:cNvPr>
          <p:cNvSpPr txBox="1"/>
          <p:nvPr/>
        </p:nvSpPr>
        <p:spPr>
          <a:xfrm>
            <a:off x="746998" y="4330397"/>
            <a:ext cx="1763947" cy="1188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Illustrator</a:t>
            </a:r>
          </a:p>
          <a:p>
            <a:pPr marL="171450" indent="-1714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PowerPoint</a:t>
            </a:r>
          </a:p>
          <a:p>
            <a:pPr marL="171450" indent="-1714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HTML</a:t>
            </a:r>
          </a:p>
          <a:p>
            <a:pPr marL="171450" indent="-1714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Photoshop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60BE97-DCBA-4C60-28B7-662AADDDF25D}"/>
              </a:ext>
            </a:extLst>
          </p:cNvPr>
          <p:cNvSpPr txBox="1"/>
          <p:nvPr/>
        </p:nvSpPr>
        <p:spPr>
          <a:xfrm>
            <a:off x="746998" y="1227129"/>
            <a:ext cx="3335815" cy="789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Skills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AB92BC-52F1-0F69-3ABB-8A534DB985F3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945321F-F5F5-6ACD-6FBE-D5C9E1AB4178}"/>
              </a:ext>
            </a:extLst>
          </p:cNvPr>
          <p:cNvSpPr/>
          <p:nvPr/>
        </p:nvSpPr>
        <p:spPr>
          <a:xfrm rot="5400000">
            <a:off x="3669055" y="1518748"/>
            <a:ext cx="866852" cy="866852"/>
          </a:xfrm>
          <a:prstGeom prst="ellipse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5C624B-DF64-2311-159A-F4A36A8F6506}"/>
              </a:ext>
            </a:extLst>
          </p:cNvPr>
          <p:cNvGrpSpPr/>
          <p:nvPr/>
        </p:nvGrpSpPr>
        <p:grpSpPr>
          <a:xfrm>
            <a:off x="3936081" y="1787782"/>
            <a:ext cx="332800" cy="328784"/>
            <a:chOff x="5345113" y="-10629900"/>
            <a:chExt cx="2236788" cy="2209800"/>
          </a:xfrm>
          <a:solidFill>
            <a:schemeClr val="tx1"/>
          </a:solidFill>
        </p:grpSpPr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20B7A6CF-EC33-F00D-DAF9-A9D830C871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0751" y="-9869488"/>
              <a:ext cx="530225" cy="530225"/>
            </a:xfrm>
            <a:custGeom>
              <a:avLst/>
              <a:gdLst>
                <a:gd name="T0" fmla="*/ 82 w 164"/>
                <a:gd name="T1" fmla="*/ 164 h 164"/>
                <a:gd name="T2" fmla="*/ 140 w 164"/>
                <a:gd name="T3" fmla="*/ 140 h 164"/>
                <a:gd name="T4" fmla="*/ 164 w 164"/>
                <a:gd name="T5" fmla="*/ 82 h 164"/>
                <a:gd name="T6" fmla="*/ 140 w 164"/>
                <a:gd name="T7" fmla="*/ 24 h 164"/>
                <a:gd name="T8" fmla="*/ 82 w 164"/>
                <a:gd name="T9" fmla="*/ 0 h 164"/>
                <a:gd name="T10" fmla="*/ 24 w 164"/>
                <a:gd name="T11" fmla="*/ 24 h 164"/>
                <a:gd name="T12" fmla="*/ 0 w 164"/>
                <a:gd name="T13" fmla="*/ 82 h 164"/>
                <a:gd name="T14" fmla="*/ 24 w 164"/>
                <a:gd name="T15" fmla="*/ 140 h 164"/>
                <a:gd name="T16" fmla="*/ 82 w 164"/>
                <a:gd name="T17" fmla="*/ 164 h 164"/>
                <a:gd name="T18" fmla="*/ 35 w 164"/>
                <a:gd name="T19" fmla="*/ 35 h 164"/>
                <a:gd name="T20" fmla="*/ 82 w 164"/>
                <a:gd name="T21" fmla="*/ 16 h 164"/>
                <a:gd name="T22" fmla="*/ 129 w 164"/>
                <a:gd name="T23" fmla="*/ 35 h 164"/>
                <a:gd name="T24" fmla="*/ 148 w 164"/>
                <a:gd name="T25" fmla="*/ 82 h 164"/>
                <a:gd name="T26" fmla="*/ 129 w 164"/>
                <a:gd name="T27" fmla="*/ 128 h 164"/>
                <a:gd name="T28" fmla="*/ 82 w 164"/>
                <a:gd name="T29" fmla="*/ 148 h 164"/>
                <a:gd name="T30" fmla="*/ 35 w 164"/>
                <a:gd name="T31" fmla="*/ 128 h 164"/>
                <a:gd name="T32" fmla="*/ 16 w 164"/>
                <a:gd name="T33" fmla="*/ 82 h 164"/>
                <a:gd name="T34" fmla="*/ 35 w 164"/>
                <a:gd name="T35" fmla="*/ 3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164">
                  <a:moveTo>
                    <a:pt x="82" y="164"/>
                  </a:moveTo>
                  <a:cubicBezTo>
                    <a:pt x="105" y="164"/>
                    <a:pt x="125" y="154"/>
                    <a:pt x="140" y="140"/>
                  </a:cubicBezTo>
                  <a:cubicBezTo>
                    <a:pt x="155" y="125"/>
                    <a:pt x="164" y="104"/>
                    <a:pt x="164" y="82"/>
                  </a:cubicBezTo>
                  <a:cubicBezTo>
                    <a:pt x="164" y="59"/>
                    <a:pt x="155" y="39"/>
                    <a:pt x="140" y="24"/>
                  </a:cubicBezTo>
                  <a:cubicBezTo>
                    <a:pt x="125" y="9"/>
                    <a:pt x="105" y="0"/>
                    <a:pt x="82" y="0"/>
                  </a:cubicBezTo>
                  <a:cubicBezTo>
                    <a:pt x="59" y="0"/>
                    <a:pt x="39" y="9"/>
                    <a:pt x="24" y="24"/>
                  </a:cubicBezTo>
                  <a:cubicBezTo>
                    <a:pt x="9" y="39"/>
                    <a:pt x="0" y="59"/>
                    <a:pt x="0" y="82"/>
                  </a:cubicBezTo>
                  <a:cubicBezTo>
                    <a:pt x="0" y="104"/>
                    <a:pt x="9" y="125"/>
                    <a:pt x="24" y="140"/>
                  </a:cubicBezTo>
                  <a:cubicBezTo>
                    <a:pt x="39" y="154"/>
                    <a:pt x="59" y="164"/>
                    <a:pt x="82" y="164"/>
                  </a:cubicBezTo>
                  <a:close/>
                  <a:moveTo>
                    <a:pt x="35" y="35"/>
                  </a:moveTo>
                  <a:cubicBezTo>
                    <a:pt x="47" y="23"/>
                    <a:pt x="64" y="16"/>
                    <a:pt x="82" y="16"/>
                  </a:cubicBezTo>
                  <a:cubicBezTo>
                    <a:pt x="100" y="16"/>
                    <a:pt x="117" y="23"/>
                    <a:pt x="129" y="35"/>
                  </a:cubicBezTo>
                  <a:cubicBezTo>
                    <a:pt x="141" y="47"/>
                    <a:pt x="148" y="64"/>
                    <a:pt x="148" y="82"/>
                  </a:cubicBezTo>
                  <a:cubicBezTo>
                    <a:pt x="148" y="100"/>
                    <a:pt x="141" y="116"/>
                    <a:pt x="129" y="128"/>
                  </a:cubicBezTo>
                  <a:cubicBezTo>
                    <a:pt x="117" y="140"/>
                    <a:pt x="100" y="148"/>
                    <a:pt x="82" y="148"/>
                  </a:cubicBezTo>
                  <a:cubicBezTo>
                    <a:pt x="64" y="148"/>
                    <a:pt x="47" y="140"/>
                    <a:pt x="35" y="128"/>
                  </a:cubicBezTo>
                  <a:cubicBezTo>
                    <a:pt x="24" y="116"/>
                    <a:pt x="16" y="100"/>
                    <a:pt x="16" y="82"/>
                  </a:cubicBezTo>
                  <a:cubicBezTo>
                    <a:pt x="16" y="64"/>
                    <a:pt x="24" y="47"/>
                    <a:pt x="35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A51D4DCD-6C55-21AB-28F9-C3D088B900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5113" y="-9985375"/>
              <a:ext cx="1768475" cy="1565275"/>
            </a:xfrm>
            <a:custGeom>
              <a:avLst/>
              <a:gdLst>
                <a:gd name="T0" fmla="*/ 131 w 547"/>
                <a:gd name="T1" fmla="*/ 279 h 484"/>
                <a:gd name="T2" fmla="*/ 131 w 547"/>
                <a:gd name="T3" fmla="*/ 465 h 484"/>
                <a:gd name="T4" fmla="*/ 31 w 547"/>
                <a:gd name="T5" fmla="*/ 468 h 484"/>
                <a:gd name="T6" fmla="*/ 31 w 547"/>
                <a:gd name="T7" fmla="*/ 484 h 484"/>
                <a:gd name="T8" fmla="*/ 547 w 547"/>
                <a:gd name="T9" fmla="*/ 476 h 484"/>
                <a:gd name="T10" fmla="*/ 439 w 547"/>
                <a:gd name="T11" fmla="*/ 468 h 484"/>
                <a:gd name="T12" fmla="*/ 439 w 547"/>
                <a:gd name="T13" fmla="*/ 364 h 484"/>
                <a:gd name="T14" fmla="*/ 428 w 547"/>
                <a:gd name="T15" fmla="*/ 312 h 484"/>
                <a:gd name="T16" fmla="*/ 363 w 547"/>
                <a:gd name="T17" fmla="*/ 245 h 484"/>
                <a:gd name="T18" fmla="*/ 288 w 547"/>
                <a:gd name="T19" fmla="*/ 227 h 484"/>
                <a:gd name="T20" fmla="*/ 235 w 547"/>
                <a:gd name="T21" fmla="*/ 219 h 484"/>
                <a:gd name="T22" fmla="*/ 192 w 547"/>
                <a:gd name="T23" fmla="*/ 180 h 484"/>
                <a:gd name="T24" fmla="*/ 130 w 547"/>
                <a:gd name="T25" fmla="*/ 83 h 484"/>
                <a:gd name="T26" fmla="*/ 72 w 547"/>
                <a:gd name="T27" fmla="*/ 6 h 484"/>
                <a:gd name="T28" fmla="*/ 22 w 547"/>
                <a:gd name="T29" fmla="*/ 8 h 484"/>
                <a:gd name="T30" fmla="*/ 0 w 547"/>
                <a:gd name="T31" fmla="*/ 49 h 484"/>
                <a:gd name="T32" fmla="*/ 127 w 547"/>
                <a:gd name="T33" fmla="*/ 258 h 484"/>
                <a:gd name="T34" fmla="*/ 31 w 547"/>
                <a:gd name="T35" fmla="*/ 21 h 484"/>
                <a:gd name="T36" fmla="*/ 64 w 547"/>
                <a:gd name="T37" fmla="*/ 20 h 484"/>
                <a:gd name="T38" fmla="*/ 117 w 547"/>
                <a:gd name="T39" fmla="*/ 92 h 484"/>
                <a:gd name="T40" fmla="*/ 179 w 547"/>
                <a:gd name="T41" fmla="*/ 189 h 484"/>
                <a:gd name="T42" fmla="*/ 229 w 547"/>
                <a:gd name="T43" fmla="*/ 234 h 484"/>
                <a:gd name="T44" fmla="*/ 287 w 547"/>
                <a:gd name="T45" fmla="*/ 243 h 484"/>
                <a:gd name="T46" fmla="*/ 356 w 547"/>
                <a:gd name="T47" fmla="*/ 259 h 484"/>
                <a:gd name="T48" fmla="*/ 413 w 547"/>
                <a:gd name="T49" fmla="*/ 318 h 484"/>
                <a:gd name="T50" fmla="*/ 423 w 547"/>
                <a:gd name="T51" fmla="*/ 364 h 484"/>
                <a:gd name="T52" fmla="*/ 424 w 547"/>
                <a:gd name="T53" fmla="*/ 468 h 484"/>
                <a:gd name="T54" fmla="*/ 351 w 547"/>
                <a:gd name="T55" fmla="*/ 465 h 484"/>
                <a:gd name="T56" fmla="*/ 343 w 547"/>
                <a:gd name="T57" fmla="*/ 394 h 484"/>
                <a:gd name="T58" fmla="*/ 335 w 547"/>
                <a:gd name="T59" fmla="*/ 465 h 484"/>
                <a:gd name="T60" fmla="*/ 146 w 547"/>
                <a:gd name="T61" fmla="*/ 468 h 484"/>
                <a:gd name="T62" fmla="*/ 147 w 547"/>
                <a:gd name="T63" fmla="*/ 364 h 484"/>
                <a:gd name="T64" fmla="*/ 147 w 547"/>
                <a:gd name="T65" fmla="*/ 277 h 484"/>
                <a:gd name="T66" fmla="*/ 142 w 547"/>
                <a:gd name="T67" fmla="*/ 251 h 484"/>
                <a:gd name="T68" fmla="*/ 16 w 547"/>
                <a:gd name="T69" fmla="*/ 4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7" h="484">
                  <a:moveTo>
                    <a:pt x="127" y="258"/>
                  </a:moveTo>
                  <a:cubicBezTo>
                    <a:pt x="131" y="279"/>
                    <a:pt x="131" y="279"/>
                    <a:pt x="131" y="279"/>
                  </a:cubicBezTo>
                  <a:cubicBezTo>
                    <a:pt x="131" y="364"/>
                    <a:pt x="131" y="364"/>
                    <a:pt x="131" y="364"/>
                  </a:cubicBezTo>
                  <a:cubicBezTo>
                    <a:pt x="131" y="465"/>
                    <a:pt x="131" y="465"/>
                    <a:pt x="131" y="465"/>
                  </a:cubicBezTo>
                  <a:cubicBezTo>
                    <a:pt x="131" y="466"/>
                    <a:pt x="131" y="467"/>
                    <a:pt x="132" y="468"/>
                  </a:cubicBezTo>
                  <a:cubicBezTo>
                    <a:pt x="31" y="468"/>
                    <a:pt x="31" y="468"/>
                    <a:pt x="31" y="468"/>
                  </a:cubicBezTo>
                  <a:cubicBezTo>
                    <a:pt x="27" y="468"/>
                    <a:pt x="23" y="472"/>
                    <a:pt x="23" y="476"/>
                  </a:cubicBezTo>
                  <a:cubicBezTo>
                    <a:pt x="23" y="480"/>
                    <a:pt x="27" y="484"/>
                    <a:pt x="31" y="484"/>
                  </a:cubicBezTo>
                  <a:cubicBezTo>
                    <a:pt x="539" y="484"/>
                    <a:pt x="539" y="484"/>
                    <a:pt x="539" y="484"/>
                  </a:cubicBezTo>
                  <a:cubicBezTo>
                    <a:pt x="543" y="484"/>
                    <a:pt x="547" y="480"/>
                    <a:pt x="547" y="476"/>
                  </a:cubicBezTo>
                  <a:cubicBezTo>
                    <a:pt x="547" y="472"/>
                    <a:pt x="543" y="468"/>
                    <a:pt x="539" y="468"/>
                  </a:cubicBezTo>
                  <a:cubicBezTo>
                    <a:pt x="439" y="468"/>
                    <a:pt x="439" y="468"/>
                    <a:pt x="439" y="468"/>
                  </a:cubicBezTo>
                  <a:cubicBezTo>
                    <a:pt x="439" y="467"/>
                    <a:pt x="439" y="466"/>
                    <a:pt x="439" y="465"/>
                  </a:cubicBezTo>
                  <a:cubicBezTo>
                    <a:pt x="439" y="364"/>
                    <a:pt x="439" y="364"/>
                    <a:pt x="439" y="364"/>
                  </a:cubicBezTo>
                  <a:cubicBezTo>
                    <a:pt x="439" y="355"/>
                    <a:pt x="438" y="346"/>
                    <a:pt x="436" y="337"/>
                  </a:cubicBezTo>
                  <a:cubicBezTo>
                    <a:pt x="434" y="328"/>
                    <a:pt x="431" y="320"/>
                    <a:pt x="428" y="312"/>
                  </a:cubicBezTo>
                  <a:cubicBezTo>
                    <a:pt x="422" y="297"/>
                    <a:pt x="412" y="284"/>
                    <a:pt x="401" y="273"/>
                  </a:cubicBezTo>
                  <a:cubicBezTo>
                    <a:pt x="390" y="261"/>
                    <a:pt x="377" y="252"/>
                    <a:pt x="363" y="245"/>
                  </a:cubicBezTo>
                  <a:cubicBezTo>
                    <a:pt x="348" y="236"/>
                    <a:pt x="332" y="231"/>
                    <a:pt x="315" y="229"/>
                  </a:cubicBezTo>
                  <a:cubicBezTo>
                    <a:pt x="306" y="227"/>
                    <a:pt x="297" y="227"/>
                    <a:pt x="288" y="227"/>
                  </a:cubicBezTo>
                  <a:cubicBezTo>
                    <a:pt x="278" y="227"/>
                    <a:pt x="270" y="227"/>
                    <a:pt x="261" y="226"/>
                  </a:cubicBezTo>
                  <a:cubicBezTo>
                    <a:pt x="252" y="225"/>
                    <a:pt x="243" y="223"/>
                    <a:pt x="235" y="219"/>
                  </a:cubicBezTo>
                  <a:cubicBezTo>
                    <a:pt x="227" y="216"/>
                    <a:pt x="220" y="212"/>
                    <a:pt x="213" y="206"/>
                  </a:cubicBezTo>
                  <a:cubicBezTo>
                    <a:pt x="205" y="198"/>
                    <a:pt x="198" y="190"/>
                    <a:pt x="192" y="180"/>
                  </a:cubicBezTo>
                  <a:cubicBezTo>
                    <a:pt x="186" y="171"/>
                    <a:pt x="180" y="161"/>
                    <a:pt x="173" y="151"/>
                  </a:cubicBezTo>
                  <a:cubicBezTo>
                    <a:pt x="159" y="128"/>
                    <a:pt x="145" y="106"/>
                    <a:pt x="130" y="83"/>
                  </a:cubicBezTo>
                  <a:cubicBezTo>
                    <a:pt x="116" y="63"/>
                    <a:pt x="103" y="43"/>
                    <a:pt x="90" y="22"/>
                  </a:cubicBezTo>
                  <a:cubicBezTo>
                    <a:pt x="85" y="15"/>
                    <a:pt x="79" y="9"/>
                    <a:pt x="72" y="6"/>
                  </a:cubicBezTo>
                  <a:cubicBezTo>
                    <a:pt x="65" y="2"/>
                    <a:pt x="57" y="0"/>
                    <a:pt x="49" y="0"/>
                  </a:cubicBezTo>
                  <a:cubicBezTo>
                    <a:pt x="40" y="0"/>
                    <a:pt x="30" y="2"/>
                    <a:pt x="22" y="8"/>
                  </a:cubicBezTo>
                  <a:cubicBezTo>
                    <a:pt x="15" y="12"/>
                    <a:pt x="10" y="19"/>
                    <a:pt x="6" y="26"/>
                  </a:cubicBezTo>
                  <a:cubicBezTo>
                    <a:pt x="2" y="33"/>
                    <a:pt x="0" y="41"/>
                    <a:pt x="0" y="49"/>
                  </a:cubicBezTo>
                  <a:cubicBezTo>
                    <a:pt x="0" y="58"/>
                    <a:pt x="3" y="67"/>
                    <a:pt x="8" y="75"/>
                  </a:cubicBezTo>
                  <a:lnTo>
                    <a:pt x="127" y="258"/>
                  </a:lnTo>
                  <a:close/>
                  <a:moveTo>
                    <a:pt x="20" y="33"/>
                  </a:moveTo>
                  <a:cubicBezTo>
                    <a:pt x="22" y="28"/>
                    <a:pt x="26" y="24"/>
                    <a:pt x="31" y="21"/>
                  </a:cubicBezTo>
                  <a:cubicBezTo>
                    <a:pt x="37" y="18"/>
                    <a:pt x="43" y="16"/>
                    <a:pt x="49" y="16"/>
                  </a:cubicBezTo>
                  <a:cubicBezTo>
                    <a:pt x="54" y="16"/>
                    <a:pt x="60" y="17"/>
                    <a:pt x="64" y="20"/>
                  </a:cubicBezTo>
                  <a:cubicBezTo>
                    <a:pt x="69" y="22"/>
                    <a:pt x="73" y="26"/>
                    <a:pt x="76" y="31"/>
                  </a:cubicBezTo>
                  <a:cubicBezTo>
                    <a:pt x="90" y="51"/>
                    <a:pt x="103" y="72"/>
                    <a:pt x="117" y="92"/>
                  </a:cubicBezTo>
                  <a:cubicBezTo>
                    <a:pt x="131" y="114"/>
                    <a:pt x="145" y="137"/>
                    <a:pt x="160" y="159"/>
                  </a:cubicBezTo>
                  <a:cubicBezTo>
                    <a:pt x="166" y="169"/>
                    <a:pt x="172" y="179"/>
                    <a:pt x="179" y="189"/>
                  </a:cubicBezTo>
                  <a:cubicBezTo>
                    <a:pt x="185" y="199"/>
                    <a:pt x="193" y="209"/>
                    <a:pt x="202" y="218"/>
                  </a:cubicBezTo>
                  <a:cubicBezTo>
                    <a:pt x="211" y="225"/>
                    <a:pt x="220" y="230"/>
                    <a:pt x="229" y="234"/>
                  </a:cubicBezTo>
                  <a:cubicBezTo>
                    <a:pt x="239" y="238"/>
                    <a:pt x="249" y="240"/>
                    <a:pt x="259" y="241"/>
                  </a:cubicBezTo>
                  <a:cubicBezTo>
                    <a:pt x="269" y="242"/>
                    <a:pt x="278" y="243"/>
                    <a:pt x="287" y="243"/>
                  </a:cubicBezTo>
                  <a:cubicBezTo>
                    <a:pt x="296" y="243"/>
                    <a:pt x="305" y="243"/>
                    <a:pt x="313" y="245"/>
                  </a:cubicBezTo>
                  <a:cubicBezTo>
                    <a:pt x="328" y="247"/>
                    <a:pt x="343" y="251"/>
                    <a:pt x="356" y="259"/>
                  </a:cubicBezTo>
                  <a:cubicBezTo>
                    <a:pt x="368" y="265"/>
                    <a:pt x="380" y="274"/>
                    <a:pt x="390" y="284"/>
                  </a:cubicBezTo>
                  <a:cubicBezTo>
                    <a:pt x="400" y="294"/>
                    <a:pt x="408" y="306"/>
                    <a:pt x="413" y="318"/>
                  </a:cubicBezTo>
                  <a:cubicBezTo>
                    <a:pt x="416" y="325"/>
                    <a:pt x="419" y="333"/>
                    <a:pt x="420" y="341"/>
                  </a:cubicBezTo>
                  <a:cubicBezTo>
                    <a:pt x="422" y="349"/>
                    <a:pt x="423" y="357"/>
                    <a:pt x="423" y="364"/>
                  </a:cubicBezTo>
                  <a:cubicBezTo>
                    <a:pt x="423" y="465"/>
                    <a:pt x="423" y="465"/>
                    <a:pt x="423" y="465"/>
                  </a:cubicBezTo>
                  <a:cubicBezTo>
                    <a:pt x="423" y="466"/>
                    <a:pt x="423" y="467"/>
                    <a:pt x="424" y="468"/>
                  </a:cubicBezTo>
                  <a:cubicBezTo>
                    <a:pt x="350" y="468"/>
                    <a:pt x="350" y="468"/>
                    <a:pt x="350" y="468"/>
                  </a:cubicBezTo>
                  <a:cubicBezTo>
                    <a:pt x="351" y="467"/>
                    <a:pt x="351" y="466"/>
                    <a:pt x="351" y="465"/>
                  </a:cubicBezTo>
                  <a:cubicBezTo>
                    <a:pt x="351" y="402"/>
                    <a:pt x="351" y="402"/>
                    <a:pt x="351" y="402"/>
                  </a:cubicBezTo>
                  <a:cubicBezTo>
                    <a:pt x="351" y="398"/>
                    <a:pt x="347" y="394"/>
                    <a:pt x="343" y="394"/>
                  </a:cubicBezTo>
                  <a:cubicBezTo>
                    <a:pt x="339" y="394"/>
                    <a:pt x="335" y="398"/>
                    <a:pt x="335" y="402"/>
                  </a:cubicBezTo>
                  <a:cubicBezTo>
                    <a:pt x="335" y="465"/>
                    <a:pt x="335" y="465"/>
                    <a:pt x="335" y="465"/>
                  </a:cubicBezTo>
                  <a:cubicBezTo>
                    <a:pt x="335" y="466"/>
                    <a:pt x="335" y="467"/>
                    <a:pt x="336" y="468"/>
                  </a:cubicBezTo>
                  <a:cubicBezTo>
                    <a:pt x="146" y="468"/>
                    <a:pt x="146" y="468"/>
                    <a:pt x="146" y="468"/>
                  </a:cubicBezTo>
                  <a:cubicBezTo>
                    <a:pt x="147" y="467"/>
                    <a:pt x="147" y="466"/>
                    <a:pt x="147" y="465"/>
                  </a:cubicBezTo>
                  <a:cubicBezTo>
                    <a:pt x="147" y="364"/>
                    <a:pt x="147" y="364"/>
                    <a:pt x="147" y="364"/>
                  </a:cubicBezTo>
                  <a:cubicBezTo>
                    <a:pt x="147" y="278"/>
                    <a:pt x="147" y="278"/>
                    <a:pt x="147" y="278"/>
                  </a:cubicBezTo>
                  <a:cubicBezTo>
                    <a:pt x="147" y="278"/>
                    <a:pt x="147" y="278"/>
                    <a:pt x="147" y="277"/>
                  </a:cubicBezTo>
                  <a:cubicBezTo>
                    <a:pt x="143" y="254"/>
                    <a:pt x="143" y="254"/>
                    <a:pt x="143" y="254"/>
                  </a:cubicBezTo>
                  <a:cubicBezTo>
                    <a:pt x="143" y="253"/>
                    <a:pt x="142" y="252"/>
                    <a:pt x="142" y="25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8" y="61"/>
                    <a:pt x="16" y="55"/>
                    <a:pt x="16" y="49"/>
                  </a:cubicBezTo>
                  <a:cubicBezTo>
                    <a:pt x="16" y="43"/>
                    <a:pt x="17" y="38"/>
                    <a:pt x="2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D97A5546-C0E8-C0F2-07AB-F21E55CF5B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05588" y="-10629900"/>
              <a:ext cx="976313" cy="1052513"/>
            </a:xfrm>
            <a:custGeom>
              <a:avLst/>
              <a:gdLst>
                <a:gd name="T0" fmla="*/ 162 w 302"/>
                <a:gd name="T1" fmla="*/ 0 h 325"/>
                <a:gd name="T2" fmla="*/ 62 w 302"/>
                <a:gd name="T3" fmla="*/ 41 h 325"/>
                <a:gd name="T4" fmla="*/ 21 w 302"/>
                <a:gd name="T5" fmla="*/ 141 h 325"/>
                <a:gd name="T6" fmla="*/ 48 w 302"/>
                <a:gd name="T7" fmla="*/ 224 h 325"/>
                <a:gd name="T8" fmla="*/ 49 w 302"/>
                <a:gd name="T9" fmla="*/ 233 h 325"/>
                <a:gd name="T10" fmla="*/ 41 w 302"/>
                <a:gd name="T11" fmla="*/ 265 h 325"/>
                <a:gd name="T12" fmla="*/ 3 w 302"/>
                <a:gd name="T13" fmla="*/ 311 h 325"/>
                <a:gd name="T14" fmla="*/ 1 w 302"/>
                <a:gd name="T15" fmla="*/ 320 h 325"/>
                <a:gd name="T16" fmla="*/ 9 w 302"/>
                <a:gd name="T17" fmla="*/ 325 h 325"/>
                <a:gd name="T18" fmla="*/ 61 w 302"/>
                <a:gd name="T19" fmla="*/ 318 h 325"/>
                <a:gd name="T20" fmla="*/ 107 w 302"/>
                <a:gd name="T21" fmla="*/ 304 h 325"/>
                <a:gd name="T22" fmla="*/ 147 w 302"/>
                <a:gd name="T23" fmla="*/ 281 h 325"/>
                <a:gd name="T24" fmla="*/ 162 w 302"/>
                <a:gd name="T25" fmla="*/ 282 h 325"/>
                <a:gd name="T26" fmla="*/ 261 w 302"/>
                <a:gd name="T27" fmla="*/ 240 h 325"/>
                <a:gd name="T28" fmla="*/ 302 w 302"/>
                <a:gd name="T29" fmla="*/ 141 h 325"/>
                <a:gd name="T30" fmla="*/ 261 w 302"/>
                <a:gd name="T31" fmla="*/ 41 h 325"/>
                <a:gd name="T32" fmla="*/ 162 w 302"/>
                <a:gd name="T33" fmla="*/ 0 h 325"/>
                <a:gd name="T34" fmla="*/ 250 w 302"/>
                <a:gd name="T35" fmla="*/ 229 h 325"/>
                <a:gd name="T36" fmla="*/ 162 w 302"/>
                <a:gd name="T37" fmla="*/ 266 h 325"/>
                <a:gd name="T38" fmla="*/ 146 w 302"/>
                <a:gd name="T39" fmla="*/ 265 h 325"/>
                <a:gd name="T40" fmla="*/ 140 w 302"/>
                <a:gd name="T41" fmla="*/ 267 h 325"/>
                <a:gd name="T42" fmla="*/ 101 w 302"/>
                <a:gd name="T43" fmla="*/ 289 h 325"/>
                <a:gd name="T44" fmla="*/ 38 w 302"/>
                <a:gd name="T45" fmla="*/ 306 h 325"/>
                <a:gd name="T46" fmla="*/ 31 w 302"/>
                <a:gd name="T47" fmla="*/ 307 h 325"/>
                <a:gd name="T48" fmla="*/ 56 w 302"/>
                <a:gd name="T49" fmla="*/ 271 h 325"/>
                <a:gd name="T50" fmla="*/ 65 w 302"/>
                <a:gd name="T51" fmla="*/ 233 h 325"/>
                <a:gd name="T52" fmla="*/ 63 w 302"/>
                <a:gd name="T53" fmla="*/ 218 h 325"/>
                <a:gd name="T54" fmla="*/ 62 w 302"/>
                <a:gd name="T55" fmla="*/ 216 h 325"/>
                <a:gd name="T56" fmla="*/ 37 w 302"/>
                <a:gd name="T57" fmla="*/ 141 h 325"/>
                <a:gd name="T58" fmla="*/ 73 w 302"/>
                <a:gd name="T59" fmla="*/ 52 h 325"/>
                <a:gd name="T60" fmla="*/ 162 w 302"/>
                <a:gd name="T61" fmla="*/ 16 h 325"/>
                <a:gd name="T62" fmla="*/ 250 w 302"/>
                <a:gd name="T63" fmla="*/ 52 h 325"/>
                <a:gd name="T64" fmla="*/ 287 w 302"/>
                <a:gd name="T65" fmla="*/ 141 h 325"/>
                <a:gd name="T66" fmla="*/ 250 w 302"/>
                <a:gd name="T67" fmla="*/ 22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2" h="325">
                  <a:moveTo>
                    <a:pt x="162" y="0"/>
                  </a:moveTo>
                  <a:cubicBezTo>
                    <a:pt x="123" y="0"/>
                    <a:pt x="88" y="16"/>
                    <a:pt x="62" y="41"/>
                  </a:cubicBezTo>
                  <a:cubicBezTo>
                    <a:pt x="37" y="67"/>
                    <a:pt x="21" y="102"/>
                    <a:pt x="21" y="141"/>
                  </a:cubicBezTo>
                  <a:cubicBezTo>
                    <a:pt x="21" y="172"/>
                    <a:pt x="31" y="201"/>
                    <a:pt x="48" y="224"/>
                  </a:cubicBezTo>
                  <a:cubicBezTo>
                    <a:pt x="49" y="226"/>
                    <a:pt x="49" y="229"/>
                    <a:pt x="49" y="233"/>
                  </a:cubicBezTo>
                  <a:cubicBezTo>
                    <a:pt x="49" y="241"/>
                    <a:pt x="48" y="251"/>
                    <a:pt x="41" y="265"/>
                  </a:cubicBezTo>
                  <a:cubicBezTo>
                    <a:pt x="35" y="278"/>
                    <a:pt x="24" y="294"/>
                    <a:pt x="3" y="311"/>
                  </a:cubicBezTo>
                  <a:cubicBezTo>
                    <a:pt x="1" y="313"/>
                    <a:pt x="0" y="317"/>
                    <a:pt x="1" y="320"/>
                  </a:cubicBezTo>
                  <a:cubicBezTo>
                    <a:pt x="2" y="323"/>
                    <a:pt x="6" y="325"/>
                    <a:pt x="9" y="325"/>
                  </a:cubicBezTo>
                  <a:cubicBezTo>
                    <a:pt x="9" y="325"/>
                    <a:pt x="32" y="324"/>
                    <a:pt x="61" y="318"/>
                  </a:cubicBezTo>
                  <a:cubicBezTo>
                    <a:pt x="76" y="315"/>
                    <a:pt x="92" y="310"/>
                    <a:pt x="107" y="304"/>
                  </a:cubicBezTo>
                  <a:cubicBezTo>
                    <a:pt x="122" y="298"/>
                    <a:pt x="136" y="291"/>
                    <a:pt x="147" y="281"/>
                  </a:cubicBezTo>
                  <a:cubicBezTo>
                    <a:pt x="152" y="281"/>
                    <a:pt x="157" y="282"/>
                    <a:pt x="162" y="282"/>
                  </a:cubicBezTo>
                  <a:cubicBezTo>
                    <a:pt x="201" y="282"/>
                    <a:pt x="236" y="266"/>
                    <a:pt x="261" y="240"/>
                  </a:cubicBezTo>
                  <a:cubicBezTo>
                    <a:pt x="287" y="215"/>
                    <a:pt x="302" y="180"/>
                    <a:pt x="302" y="141"/>
                  </a:cubicBezTo>
                  <a:cubicBezTo>
                    <a:pt x="302" y="102"/>
                    <a:pt x="287" y="67"/>
                    <a:pt x="261" y="41"/>
                  </a:cubicBezTo>
                  <a:cubicBezTo>
                    <a:pt x="236" y="16"/>
                    <a:pt x="201" y="0"/>
                    <a:pt x="162" y="0"/>
                  </a:cubicBezTo>
                  <a:close/>
                  <a:moveTo>
                    <a:pt x="250" y="229"/>
                  </a:moveTo>
                  <a:cubicBezTo>
                    <a:pt x="227" y="252"/>
                    <a:pt x="196" y="266"/>
                    <a:pt x="162" y="266"/>
                  </a:cubicBezTo>
                  <a:cubicBezTo>
                    <a:pt x="156" y="266"/>
                    <a:pt x="151" y="265"/>
                    <a:pt x="146" y="265"/>
                  </a:cubicBezTo>
                  <a:cubicBezTo>
                    <a:pt x="144" y="264"/>
                    <a:pt x="141" y="265"/>
                    <a:pt x="140" y="267"/>
                  </a:cubicBezTo>
                  <a:cubicBezTo>
                    <a:pt x="129" y="276"/>
                    <a:pt x="116" y="284"/>
                    <a:pt x="101" y="289"/>
                  </a:cubicBezTo>
                  <a:cubicBezTo>
                    <a:pt x="80" y="298"/>
                    <a:pt x="56" y="303"/>
                    <a:pt x="38" y="306"/>
                  </a:cubicBezTo>
                  <a:cubicBezTo>
                    <a:pt x="36" y="306"/>
                    <a:pt x="33" y="306"/>
                    <a:pt x="31" y="307"/>
                  </a:cubicBezTo>
                  <a:cubicBezTo>
                    <a:pt x="43" y="294"/>
                    <a:pt x="50" y="282"/>
                    <a:pt x="56" y="271"/>
                  </a:cubicBezTo>
                  <a:cubicBezTo>
                    <a:pt x="63" y="256"/>
                    <a:pt x="65" y="243"/>
                    <a:pt x="65" y="233"/>
                  </a:cubicBezTo>
                  <a:cubicBezTo>
                    <a:pt x="65" y="224"/>
                    <a:pt x="63" y="219"/>
                    <a:pt x="63" y="218"/>
                  </a:cubicBezTo>
                  <a:cubicBezTo>
                    <a:pt x="63" y="218"/>
                    <a:pt x="62" y="217"/>
                    <a:pt x="62" y="216"/>
                  </a:cubicBezTo>
                  <a:cubicBezTo>
                    <a:pt x="46" y="195"/>
                    <a:pt x="37" y="169"/>
                    <a:pt x="37" y="141"/>
                  </a:cubicBezTo>
                  <a:cubicBezTo>
                    <a:pt x="37" y="106"/>
                    <a:pt x="51" y="75"/>
                    <a:pt x="73" y="52"/>
                  </a:cubicBezTo>
                  <a:cubicBezTo>
                    <a:pt x="96" y="30"/>
                    <a:pt x="127" y="16"/>
                    <a:pt x="162" y="16"/>
                  </a:cubicBezTo>
                  <a:cubicBezTo>
                    <a:pt x="196" y="16"/>
                    <a:pt x="227" y="30"/>
                    <a:pt x="250" y="52"/>
                  </a:cubicBezTo>
                  <a:cubicBezTo>
                    <a:pt x="273" y="75"/>
                    <a:pt x="287" y="106"/>
                    <a:pt x="287" y="141"/>
                  </a:cubicBezTo>
                  <a:cubicBezTo>
                    <a:pt x="287" y="175"/>
                    <a:pt x="273" y="207"/>
                    <a:pt x="250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id="{25257FA4-B7F8-369B-10A4-8DF256BDB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-10367963"/>
              <a:ext cx="177800" cy="52388"/>
            </a:xfrm>
            <a:custGeom>
              <a:avLst/>
              <a:gdLst>
                <a:gd name="T0" fmla="*/ 8 w 55"/>
                <a:gd name="T1" fmla="*/ 16 h 16"/>
                <a:gd name="T2" fmla="*/ 47 w 55"/>
                <a:gd name="T3" fmla="*/ 16 h 16"/>
                <a:gd name="T4" fmla="*/ 55 w 55"/>
                <a:gd name="T5" fmla="*/ 8 h 16"/>
                <a:gd name="T6" fmla="*/ 47 w 55"/>
                <a:gd name="T7" fmla="*/ 0 h 16"/>
                <a:gd name="T8" fmla="*/ 8 w 55"/>
                <a:gd name="T9" fmla="*/ 0 h 16"/>
                <a:gd name="T10" fmla="*/ 0 w 55"/>
                <a:gd name="T11" fmla="*/ 8 h 16"/>
                <a:gd name="T12" fmla="*/ 8 w 55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6">
                  <a:moveTo>
                    <a:pt x="8" y="16"/>
                  </a:moveTo>
                  <a:cubicBezTo>
                    <a:pt x="47" y="16"/>
                    <a:pt x="47" y="16"/>
                    <a:pt x="47" y="16"/>
                  </a:cubicBezTo>
                  <a:cubicBezTo>
                    <a:pt x="51" y="16"/>
                    <a:pt x="55" y="12"/>
                    <a:pt x="55" y="8"/>
                  </a:cubicBezTo>
                  <a:cubicBezTo>
                    <a:pt x="55" y="4"/>
                    <a:pt x="51" y="0"/>
                    <a:pt x="4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2FD84F44-0E64-FFA5-AC76-95021E8A4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1" y="-10209213"/>
              <a:ext cx="542925" cy="52388"/>
            </a:xfrm>
            <a:custGeom>
              <a:avLst/>
              <a:gdLst>
                <a:gd name="T0" fmla="*/ 160 w 168"/>
                <a:gd name="T1" fmla="*/ 0 h 16"/>
                <a:gd name="T2" fmla="*/ 8 w 168"/>
                <a:gd name="T3" fmla="*/ 0 h 16"/>
                <a:gd name="T4" fmla="*/ 0 w 168"/>
                <a:gd name="T5" fmla="*/ 8 h 16"/>
                <a:gd name="T6" fmla="*/ 8 w 168"/>
                <a:gd name="T7" fmla="*/ 16 h 16"/>
                <a:gd name="T8" fmla="*/ 160 w 168"/>
                <a:gd name="T9" fmla="*/ 16 h 16"/>
                <a:gd name="T10" fmla="*/ 168 w 168"/>
                <a:gd name="T11" fmla="*/ 8 h 16"/>
                <a:gd name="T12" fmla="*/ 160 w 16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6">
                  <a:moveTo>
                    <a:pt x="16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4" y="16"/>
                    <a:pt x="168" y="12"/>
                    <a:pt x="168" y="8"/>
                  </a:cubicBezTo>
                  <a:cubicBezTo>
                    <a:pt x="168" y="3"/>
                    <a:pt x="164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21AA8CE8-7F0A-20E3-60CD-3BFD62534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1" y="-10050463"/>
              <a:ext cx="542925" cy="52388"/>
            </a:xfrm>
            <a:custGeom>
              <a:avLst/>
              <a:gdLst>
                <a:gd name="T0" fmla="*/ 160 w 168"/>
                <a:gd name="T1" fmla="*/ 0 h 16"/>
                <a:gd name="T2" fmla="*/ 8 w 168"/>
                <a:gd name="T3" fmla="*/ 0 h 16"/>
                <a:gd name="T4" fmla="*/ 0 w 168"/>
                <a:gd name="T5" fmla="*/ 8 h 16"/>
                <a:gd name="T6" fmla="*/ 8 w 168"/>
                <a:gd name="T7" fmla="*/ 16 h 16"/>
                <a:gd name="T8" fmla="*/ 160 w 168"/>
                <a:gd name="T9" fmla="*/ 16 h 16"/>
                <a:gd name="T10" fmla="*/ 168 w 168"/>
                <a:gd name="T11" fmla="*/ 8 h 16"/>
                <a:gd name="T12" fmla="*/ 160 w 16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6">
                  <a:moveTo>
                    <a:pt x="16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4" y="16"/>
                    <a:pt x="168" y="12"/>
                    <a:pt x="168" y="8"/>
                  </a:cubicBezTo>
                  <a:cubicBezTo>
                    <a:pt x="168" y="3"/>
                    <a:pt x="164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7397EAB5-6A50-9BBC-7827-18FC88F7C45D}"/>
              </a:ext>
            </a:extLst>
          </p:cNvPr>
          <p:cNvSpPr/>
          <p:nvPr/>
        </p:nvSpPr>
        <p:spPr>
          <a:xfrm rot="5400000">
            <a:off x="6354698" y="1518748"/>
            <a:ext cx="866852" cy="866852"/>
          </a:xfrm>
          <a:prstGeom prst="ellipse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B9273B5-6AD4-4FC3-340A-B495C68E23D0}"/>
              </a:ext>
            </a:extLst>
          </p:cNvPr>
          <p:cNvGrpSpPr/>
          <p:nvPr/>
        </p:nvGrpSpPr>
        <p:grpSpPr>
          <a:xfrm>
            <a:off x="6621724" y="1806086"/>
            <a:ext cx="332800" cy="292176"/>
            <a:chOff x="5345113" y="-6719888"/>
            <a:chExt cx="2236788" cy="1963738"/>
          </a:xfrm>
          <a:solidFill>
            <a:schemeClr val="tx1"/>
          </a:solidFill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9DE2A2A4-09D8-74F0-4C8B-7959D1F03B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801" y="-6561138"/>
              <a:ext cx="385763" cy="384175"/>
            </a:xfrm>
            <a:custGeom>
              <a:avLst/>
              <a:gdLst>
                <a:gd name="T0" fmla="*/ 0 w 119"/>
                <a:gd name="T1" fmla="*/ 60 h 119"/>
                <a:gd name="T2" fmla="*/ 17 w 119"/>
                <a:gd name="T3" fmla="*/ 102 h 119"/>
                <a:gd name="T4" fmla="*/ 59 w 119"/>
                <a:gd name="T5" fmla="*/ 119 h 119"/>
                <a:gd name="T6" fmla="*/ 101 w 119"/>
                <a:gd name="T7" fmla="*/ 102 h 119"/>
                <a:gd name="T8" fmla="*/ 119 w 119"/>
                <a:gd name="T9" fmla="*/ 60 h 119"/>
                <a:gd name="T10" fmla="*/ 101 w 119"/>
                <a:gd name="T11" fmla="*/ 17 h 119"/>
                <a:gd name="T12" fmla="*/ 59 w 119"/>
                <a:gd name="T13" fmla="*/ 0 h 119"/>
                <a:gd name="T14" fmla="*/ 17 w 119"/>
                <a:gd name="T15" fmla="*/ 17 h 119"/>
                <a:gd name="T16" fmla="*/ 0 w 119"/>
                <a:gd name="T17" fmla="*/ 60 h 119"/>
                <a:gd name="T18" fmla="*/ 59 w 119"/>
                <a:gd name="T19" fmla="*/ 16 h 119"/>
                <a:gd name="T20" fmla="*/ 90 w 119"/>
                <a:gd name="T21" fmla="*/ 29 h 119"/>
                <a:gd name="T22" fmla="*/ 103 w 119"/>
                <a:gd name="T23" fmla="*/ 60 h 119"/>
                <a:gd name="T24" fmla="*/ 90 w 119"/>
                <a:gd name="T25" fmla="*/ 90 h 119"/>
                <a:gd name="T26" fmla="*/ 59 w 119"/>
                <a:gd name="T27" fmla="*/ 103 h 119"/>
                <a:gd name="T28" fmla="*/ 28 w 119"/>
                <a:gd name="T29" fmla="*/ 90 h 119"/>
                <a:gd name="T30" fmla="*/ 16 w 119"/>
                <a:gd name="T31" fmla="*/ 60 h 119"/>
                <a:gd name="T32" fmla="*/ 28 w 119"/>
                <a:gd name="T33" fmla="*/ 29 h 119"/>
                <a:gd name="T34" fmla="*/ 59 w 119"/>
                <a:gd name="T35" fmla="*/ 1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9" h="119">
                  <a:moveTo>
                    <a:pt x="0" y="60"/>
                  </a:moveTo>
                  <a:cubicBezTo>
                    <a:pt x="0" y="76"/>
                    <a:pt x="6" y="91"/>
                    <a:pt x="17" y="102"/>
                  </a:cubicBezTo>
                  <a:cubicBezTo>
                    <a:pt x="28" y="112"/>
                    <a:pt x="43" y="119"/>
                    <a:pt x="59" y="119"/>
                  </a:cubicBezTo>
                  <a:cubicBezTo>
                    <a:pt x="76" y="119"/>
                    <a:pt x="91" y="112"/>
                    <a:pt x="101" y="102"/>
                  </a:cubicBezTo>
                  <a:cubicBezTo>
                    <a:pt x="112" y="91"/>
                    <a:pt x="119" y="76"/>
                    <a:pt x="119" y="60"/>
                  </a:cubicBezTo>
                  <a:cubicBezTo>
                    <a:pt x="119" y="43"/>
                    <a:pt x="112" y="28"/>
                    <a:pt x="101" y="17"/>
                  </a:cubicBezTo>
                  <a:cubicBezTo>
                    <a:pt x="91" y="7"/>
                    <a:pt x="76" y="0"/>
                    <a:pt x="59" y="0"/>
                  </a:cubicBezTo>
                  <a:cubicBezTo>
                    <a:pt x="43" y="0"/>
                    <a:pt x="28" y="7"/>
                    <a:pt x="17" y="17"/>
                  </a:cubicBezTo>
                  <a:cubicBezTo>
                    <a:pt x="6" y="28"/>
                    <a:pt x="0" y="43"/>
                    <a:pt x="0" y="60"/>
                  </a:cubicBezTo>
                  <a:close/>
                  <a:moveTo>
                    <a:pt x="59" y="16"/>
                  </a:moveTo>
                  <a:cubicBezTo>
                    <a:pt x="71" y="16"/>
                    <a:pt x="82" y="21"/>
                    <a:pt x="90" y="29"/>
                  </a:cubicBezTo>
                  <a:cubicBezTo>
                    <a:pt x="98" y="37"/>
                    <a:pt x="103" y="47"/>
                    <a:pt x="103" y="60"/>
                  </a:cubicBezTo>
                  <a:cubicBezTo>
                    <a:pt x="103" y="72"/>
                    <a:pt x="98" y="82"/>
                    <a:pt x="90" y="90"/>
                  </a:cubicBezTo>
                  <a:cubicBezTo>
                    <a:pt x="82" y="98"/>
                    <a:pt x="71" y="103"/>
                    <a:pt x="59" y="103"/>
                  </a:cubicBezTo>
                  <a:cubicBezTo>
                    <a:pt x="47" y="103"/>
                    <a:pt x="36" y="98"/>
                    <a:pt x="28" y="90"/>
                  </a:cubicBezTo>
                  <a:cubicBezTo>
                    <a:pt x="21" y="82"/>
                    <a:pt x="16" y="72"/>
                    <a:pt x="16" y="60"/>
                  </a:cubicBezTo>
                  <a:cubicBezTo>
                    <a:pt x="16" y="47"/>
                    <a:pt x="21" y="37"/>
                    <a:pt x="28" y="29"/>
                  </a:cubicBezTo>
                  <a:cubicBezTo>
                    <a:pt x="36" y="21"/>
                    <a:pt x="47" y="16"/>
                    <a:pt x="5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4F4EDFA4-2699-1ED2-220D-E52D6611B6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5113" y="-6719888"/>
              <a:ext cx="2236788" cy="1963738"/>
            </a:xfrm>
            <a:custGeom>
              <a:avLst/>
              <a:gdLst>
                <a:gd name="T0" fmla="*/ 464 w 692"/>
                <a:gd name="T1" fmla="*/ 182 h 607"/>
                <a:gd name="T2" fmla="*/ 32 w 692"/>
                <a:gd name="T3" fmla="*/ 0 h 607"/>
                <a:gd name="T4" fmla="*/ 16 w 692"/>
                <a:gd name="T5" fmla="*/ 287 h 607"/>
                <a:gd name="T6" fmla="*/ 85 w 692"/>
                <a:gd name="T7" fmla="*/ 456 h 607"/>
                <a:gd name="T8" fmla="*/ 88 w 692"/>
                <a:gd name="T9" fmla="*/ 596 h 607"/>
                <a:gd name="T10" fmla="*/ 553 w 692"/>
                <a:gd name="T11" fmla="*/ 599 h 607"/>
                <a:gd name="T12" fmla="*/ 529 w 692"/>
                <a:gd name="T13" fmla="*/ 489 h 607"/>
                <a:gd name="T14" fmla="*/ 334 w 692"/>
                <a:gd name="T15" fmla="*/ 489 h 607"/>
                <a:gd name="T16" fmla="*/ 296 w 692"/>
                <a:gd name="T17" fmla="*/ 525 h 607"/>
                <a:gd name="T18" fmla="*/ 245 w 692"/>
                <a:gd name="T19" fmla="*/ 443 h 607"/>
                <a:gd name="T20" fmla="*/ 160 w 692"/>
                <a:gd name="T21" fmla="*/ 426 h 607"/>
                <a:gd name="T22" fmla="*/ 98 w 692"/>
                <a:gd name="T23" fmla="*/ 348 h 607"/>
                <a:gd name="T24" fmla="*/ 192 w 692"/>
                <a:gd name="T25" fmla="*/ 419 h 607"/>
                <a:gd name="T26" fmla="*/ 375 w 692"/>
                <a:gd name="T27" fmla="*/ 348 h 607"/>
                <a:gd name="T28" fmla="*/ 472 w 692"/>
                <a:gd name="T29" fmla="*/ 402 h 607"/>
                <a:gd name="T30" fmla="*/ 456 w 692"/>
                <a:gd name="T31" fmla="*/ 307 h 607"/>
                <a:gd name="T32" fmla="*/ 509 w 692"/>
                <a:gd name="T33" fmla="*/ 241 h 607"/>
                <a:gd name="T34" fmla="*/ 525 w 692"/>
                <a:gd name="T35" fmla="*/ 238 h 607"/>
                <a:gd name="T36" fmla="*/ 401 w 692"/>
                <a:gd name="T37" fmla="*/ 225 h 607"/>
                <a:gd name="T38" fmla="*/ 401 w 692"/>
                <a:gd name="T39" fmla="*/ 198 h 607"/>
                <a:gd name="T40" fmla="*/ 669 w 692"/>
                <a:gd name="T41" fmla="*/ 249 h 607"/>
                <a:gd name="T42" fmla="*/ 677 w 692"/>
                <a:gd name="T43" fmla="*/ 380 h 607"/>
                <a:gd name="T44" fmla="*/ 649 w 692"/>
                <a:gd name="T45" fmla="*/ 380 h 607"/>
                <a:gd name="T46" fmla="*/ 649 w 692"/>
                <a:gd name="T47" fmla="*/ 307 h 607"/>
                <a:gd name="T48" fmla="*/ 634 w 692"/>
                <a:gd name="T49" fmla="*/ 340 h 607"/>
                <a:gd name="T50" fmla="*/ 663 w 692"/>
                <a:gd name="T51" fmla="*/ 410 h 607"/>
                <a:gd name="T52" fmla="*/ 692 w 692"/>
                <a:gd name="T53" fmla="*/ 340 h 607"/>
                <a:gd name="T54" fmla="*/ 341 w 692"/>
                <a:gd name="T55" fmla="*/ 527 h 607"/>
                <a:gd name="T56" fmla="*/ 495 w 692"/>
                <a:gd name="T57" fmla="*/ 471 h 607"/>
                <a:gd name="T58" fmla="*/ 478 w 692"/>
                <a:gd name="T59" fmla="*/ 591 h 607"/>
                <a:gd name="T60" fmla="*/ 462 w 692"/>
                <a:gd name="T61" fmla="*/ 591 h 607"/>
                <a:gd name="T62" fmla="*/ 384 w 692"/>
                <a:gd name="T63" fmla="*/ 553 h 607"/>
                <a:gd name="T64" fmla="*/ 106 w 692"/>
                <a:gd name="T65" fmla="*/ 391 h 607"/>
                <a:gd name="T66" fmla="*/ 174 w 692"/>
                <a:gd name="T67" fmla="*/ 446 h 607"/>
                <a:gd name="T68" fmla="*/ 259 w 692"/>
                <a:gd name="T69" fmla="*/ 474 h 607"/>
                <a:gd name="T70" fmla="*/ 280 w 692"/>
                <a:gd name="T71" fmla="*/ 591 h 607"/>
                <a:gd name="T72" fmla="*/ 222 w 692"/>
                <a:gd name="T73" fmla="*/ 550 h 607"/>
                <a:gd name="T74" fmla="*/ 103 w 692"/>
                <a:gd name="T75" fmla="*/ 468 h 607"/>
                <a:gd name="T76" fmla="*/ 19 w 692"/>
                <a:gd name="T77" fmla="*/ 326 h 607"/>
                <a:gd name="T78" fmla="*/ 35 w 692"/>
                <a:gd name="T79" fmla="*/ 297 h 607"/>
                <a:gd name="T80" fmla="*/ 106 w 692"/>
                <a:gd name="T81" fmla="*/ 391 h 607"/>
                <a:gd name="T82" fmla="*/ 151 w 692"/>
                <a:gd name="T83" fmla="*/ 321 h 607"/>
                <a:gd name="T84" fmla="*/ 192 w 692"/>
                <a:gd name="T85" fmla="*/ 403 h 607"/>
                <a:gd name="T86" fmla="*/ 192 w 692"/>
                <a:gd name="T87" fmla="*/ 321 h 607"/>
                <a:gd name="T88" fmla="*/ 240 w 692"/>
                <a:gd name="T89" fmla="*/ 332 h 607"/>
                <a:gd name="T90" fmla="*/ 391 w 692"/>
                <a:gd name="T91" fmla="*/ 321 h 607"/>
                <a:gd name="T92" fmla="*/ 473 w 692"/>
                <a:gd name="T93" fmla="*/ 361 h 607"/>
                <a:gd name="T94" fmla="*/ 390 w 692"/>
                <a:gd name="T95" fmla="*/ 361 h 607"/>
                <a:gd name="T96" fmla="*/ 401 w 692"/>
                <a:gd name="T97" fmla="*/ 182 h 607"/>
                <a:gd name="T98" fmla="*/ 401 w 692"/>
                <a:gd name="T99" fmla="*/ 241 h 607"/>
                <a:gd name="T100" fmla="*/ 51 w 692"/>
                <a:gd name="T101" fmla="*/ 285 h 607"/>
                <a:gd name="T102" fmla="*/ 448 w 692"/>
                <a:gd name="T103" fmla="*/ 18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92" h="607">
                  <a:moveTo>
                    <a:pt x="644" y="198"/>
                  </a:moveTo>
                  <a:cubicBezTo>
                    <a:pt x="626" y="188"/>
                    <a:pt x="605" y="182"/>
                    <a:pt x="582" y="182"/>
                  </a:cubicBezTo>
                  <a:cubicBezTo>
                    <a:pt x="517" y="182"/>
                    <a:pt x="517" y="182"/>
                    <a:pt x="517" y="182"/>
                  </a:cubicBezTo>
                  <a:cubicBezTo>
                    <a:pt x="464" y="182"/>
                    <a:pt x="464" y="182"/>
                    <a:pt x="464" y="182"/>
                  </a:cubicBezTo>
                  <a:cubicBezTo>
                    <a:pt x="464" y="8"/>
                    <a:pt x="464" y="8"/>
                    <a:pt x="464" y="8"/>
                  </a:cubicBezTo>
                  <a:cubicBezTo>
                    <a:pt x="464" y="6"/>
                    <a:pt x="463" y="4"/>
                    <a:pt x="462" y="2"/>
                  </a:cubicBezTo>
                  <a:cubicBezTo>
                    <a:pt x="460" y="1"/>
                    <a:pt x="458" y="0"/>
                    <a:pt x="45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0"/>
                    <a:pt x="28" y="1"/>
                    <a:pt x="26" y="2"/>
                  </a:cubicBezTo>
                  <a:cubicBezTo>
                    <a:pt x="25" y="4"/>
                    <a:pt x="24" y="6"/>
                    <a:pt x="24" y="8"/>
                  </a:cubicBezTo>
                  <a:cubicBezTo>
                    <a:pt x="24" y="283"/>
                    <a:pt x="24" y="283"/>
                    <a:pt x="24" y="283"/>
                  </a:cubicBezTo>
                  <a:cubicBezTo>
                    <a:pt x="21" y="284"/>
                    <a:pt x="19" y="285"/>
                    <a:pt x="16" y="287"/>
                  </a:cubicBezTo>
                  <a:cubicBezTo>
                    <a:pt x="11" y="290"/>
                    <a:pt x="7" y="294"/>
                    <a:pt x="4" y="299"/>
                  </a:cubicBezTo>
                  <a:cubicBezTo>
                    <a:pt x="2" y="304"/>
                    <a:pt x="0" y="310"/>
                    <a:pt x="0" y="316"/>
                  </a:cubicBezTo>
                  <a:cubicBezTo>
                    <a:pt x="0" y="322"/>
                    <a:pt x="2" y="329"/>
                    <a:pt x="6" y="335"/>
                  </a:cubicBezTo>
                  <a:cubicBezTo>
                    <a:pt x="85" y="456"/>
                    <a:pt x="85" y="456"/>
                    <a:pt x="85" y="456"/>
                  </a:cubicBezTo>
                  <a:cubicBezTo>
                    <a:pt x="87" y="469"/>
                    <a:pt x="87" y="469"/>
                    <a:pt x="87" y="469"/>
                  </a:cubicBezTo>
                  <a:cubicBezTo>
                    <a:pt x="87" y="525"/>
                    <a:pt x="87" y="525"/>
                    <a:pt x="87" y="525"/>
                  </a:cubicBezTo>
                  <a:cubicBezTo>
                    <a:pt x="87" y="592"/>
                    <a:pt x="87" y="592"/>
                    <a:pt x="87" y="592"/>
                  </a:cubicBezTo>
                  <a:cubicBezTo>
                    <a:pt x="87" y="593"/>
                    <a:pt x="87" y="594"/>
                    <a:pt x="88" y="596"/>
                  </a:cubicBezTo>
                  <a:cubicBezTo>
                    <a:pt x="87" y="597"/>
                    <a:pt x="87" y="598"/>
                    <a:pt x="87" y="599"/>
                  </a:cubicBezTo>
                  <a:cubicBezTo>
                    <a:pt x="87" y="604"/>
                    <a:pt x="90" y="607"/>
                    <a:pt x="95" y="607"/>
                  </a:cubicBezTo>
                  <a:cubicBezTo>
                    <a:pt x="545" y="607"/>
                    <a:pt x="545" y="607"/>
                    <a:pt x="545" y="607"/>
                  </a:cubicBezTo>
                  <a:cubicBezTo>
                    <a:pt x="550" y="607"/>
                    <a:pt x="553" y="603"/>
                    <a:pt x="553" y="599"/>
                  </a:cubicBezTo>
                  <a:cubicBezTo>
                    <a:pt x="553" y="594"/>
                    <a:pt x="550" y="591"/>
                    <a:pt x="545" y="591"/>
                  </a:cubicBezTo>
                  <a:cubicBezTo>
                    <a:pt x="537" y="591"/>
                    <a:pt x="537" y="591"/>
                    <a:pt x="537" y="591"/>
                  </a:cubicBezTo>
                  <a:cubicBezTo>
                    <a:pt x="537" y="527"/>
                    <a:pt x="537" y="527"/>
                    <a:pt x="537" y="527"/>
                  </a:cubicBezTo>
                  <a:cubicBezTo>
                    <a:pt x="537" y="513"/>
                    <a:pt x="534" y="501"/>
                    <a:pt x="529" y="489"/>
                  </a:cubicBezTo>
                  <a:cubicBezTo>
                    <a:pt x="521" y="472"/>
                    <a:pt x="507" y="458"/>
                    <a:pt x="490" y="447"/>
                  </a:cubicBezTo>
                  <a:cubicBezTo>
                    <a:pt x="473" y="437"/>
                    <a:pt x="453" y="431"/>
                    <a:pt x="431" y="431"/>
                  </a:cubicBezTo>
                  <a:cubicBezTo>
                    <a:pt x="402" y="431"/>
                    <a:pt x="376" y="442"/>
                    <a:pt x="356" y="459"/>
                  </a:cubicBezTo>
                  <a:cubicBezTo>
                    <a:pt x="347" y="467"/>
                    <a:pt x="339" y="478"/>
                    <a:pt x="334" y="489"/>
                  </a:cubicBezTo>
                  <a:cubicBezTo>
                    <a:pt x="328" y="501"/>
                    <a:pt x="325" y="513"/>
                    <a:pt x="325" y="527"/>
                  </a:cubicBezTo>
                  <a:cubicBezTo>
                    <a:pt x="325" y="591"/>
                    <a:pt x="325" y="591"/>
                    <a:pt x="325" y="591"/>
                  </a:cubicBezTo>
                  <a:cubicBezTo>
                    <a:pt x="296" y="591"/>
                    <a:pt x="296" y="591"/>
                    <a:pt x="296" y="591"/>
                  </a:cubicBezTo>
                  <a:cubicBezTo>
                    <a:pt x="296" y="525"/>
                    <a:pt x="296" y="525"/>
                    <a:pt x="296" y="525"/>
                  </a:cubicBezTo>
                  <a:cubicBezTo>
                    <a:pt x="296" y="519"/>
                    <a:pt x="295" y="512"/>
                    <a:pt x="294" y="506"/>
                  </a:cubicBezTo>
                  <a:cubicBezTo>
                    <a:pt x="293" y="500"/>
                    <a:pt x="291" y="495"/>
                    <a:pt x="289" y="489"/>
                  </a:cubicBezTo>
                  <a:cubicBezTo>
                    <a:pt x="284" y="479"/>
                    <a:pt x="278" y="470"/>
                    <a:pt x="270" y="462"/>
                  </a:cubicBezTo>
                  <a:cubicBezTo>
                    <a:pt x="263" y="455"/>
                    <a:pt x="254" y="448"/>
                    <a:pt x="245" y="443"/>
                  </a:cubicBezTo>
                  <a:cubicBezTo>
                    <a:pt x="234" y="438"/>
                    <a:pt x="223" y="434"/>
                    <a:pt x="212" y="433"/>
                  </a:cubicBezTo>
                  <a:cubicBezTo>
                    <a:pt x="206" y="432"/>
                    <a:pt x="199" y="431"/>
                    <a:pt x="193" y="431"/>
                  </a:cubicBezTo>
                  <a:cubicBezTo>
                    <a:pt x="187" y="431"/>
                    <a:pt x="181" y="431"/>
                    <a:pt x="176" y="430"/>
                  </a:cubicBezTo>
                  <a:cubicBezTo>
                    <a:pt x="170" y="430"/>
                    <a:pt x="165" y="428"/>
                    <a:pt x="160" y="426"/>
                  </a:cubicBezTo>
                  <a:cubicBezTo>
                    <a:pt x="154" y="424"/>
                    <a:pt x="150" y="422"/>
                    <a:pt x="146" y="418"/>
                  </a:cubicBezTo>
                  <a:cubicBezTo>
                    <a:pt x="141" y="413"/>
                    <a:pt x="136" y="408"/>
                    <a:pt x="132" y="402"/>
                  </a:cubicBezTo>
                  <a:cubicBezTo>
                    <a:pt x="128" y="395"/>
                    <a:pt x="124" y="389"/>
                    <a:pt x="120" y="382"/>
                  </a:cubicBezTo>
                  <a:cubicBezTo>
                    <a:pt x="112" y="371"/>
                    <a:pt x="105" y="359"/>
                    <a:pt x="98" y="348"/>
                  </a:cubicBezTo>
                  <a:cubicBezTo>
                    <a:pt x="136" y="348"/>
                    <a:pt x="136" y="348"/>
                    <a:pt x="136" y="348"/>
                  </a:cubicBezTo>
                  <a:cubicBezTo>
                    <a:pt x="135" y="352"/>
                    <a:pt x="135" y="357"/>
                    <a:pt x="135" y="362"/>
                  </a:cubicBezTo>
                  <a:cubicBezTo>
                    <a:pt x="135" y="377"/>
                    <a:pt x="141" y="392"/>
                    <a:pt x="151" y="402"/>
                  </a:cubicBezTo>
                  <a:cubicBezTo>
                    <a:pt x="162" y="412"/>
                    <a:pt x="176" y="419"/>
                    <a:pt x="192" y="419"/>
                  </a:cubicBezTo>
                  <a:cubicBezTo>
                    <a:pt x="207" y="419"/>
                    <a:pt x="222" y="412"/>
                    <a:pt x="232" y="402"/>
                  </a:cubicBezTo>
                  <a:cubicBezTo>
                    <a:pt x="242" y="392"/>
                    <a:pt x="248" y="377"/>
                    <a:pt x="248" y="362"/>
                  </a:cubicBezTo>
                  <a:cubicBezTo>
                    <a:pt x="248" y="357"/>
                    <a:pt x="248" y="352"/>
                    <a:pt x="247" y="348"/>
                  </a:cubicBezTo>
                  <a:cubicBezTo>
                    <a:pt x="375" y="348"/>
                    <a:pt x="375" y="348"/>
                    <a:pt x="375" y="348"/>
                  </a:cubicBezTo>
                  <a:cubicBezTo>
                    <a:pt x="374" y="352"/>
                    <a:pt x="374" y="357"/>
                    <a:pt x="374" y="361"/>
                  </a:cubicBezTo>
                  <a:cubicBezTo>
                    <a:pt x="374" y="377"/>
                    <a:pt x="380" y="392"/>
                    <a:pt x="391" y="402"/>
                  </a:cubicBezTo>
                  <a:cubicBezTo>
                    <a:pt x="401" y="412"/>
                    <a:pt x="415" y="419"/>
                    <a:pt x="431" y="419"/>
                  </a:cubicBezTo>
                  <a:cubicBezTo>
                    <a:pt x="447" y="419"/>
                    <a:pt x="462" y="412"/>
                    <a:pt x="472" y="402"/>
                  </a:cubicBezTo>
                  <a:cubicBezTo>
                    <a:pt x="482" y="392"/>
                    <a:pt x="489" y="377"/>
                    <a:pt x="489" y="361"/>
                  </a:cubicBezTo>
                  <a:cubicBezTo>
                    <a:pt x="489" y="345"/>
                    <a:pt x="482" y="331"/>
                    <a:pt x="472" y="321"/>
                  </a:cubicBezTo>
                  <a:cubicBezTo>
                    <a:pt x="466" y="314"/>
                    <a:pt x="458" y="310"/>
                    <a:pt x="450" y="307"/>
                  </a:cubicBezTo>
                  <a:cubicBezTo>
                    <a:pt x="456" y="307"/>
                    <a:pt x="456" y="307"/>
                    <a:pt x="456" y="307"/>
                  </a:cubicBezTo>
                  <a:cubicBezTo>
                    <a:pt x="458" y="307"/>
                    <a:pt x="460" y="306"/>
                    <a:pt x="462" y="304"/>
                  </a:cubicBezTo>
                  <a:cubicBezTo>
                    <a:pt x="463" y="303"/>
                    <a:pt x="464" y="301"/>
                    <a:pt x="464" y="299"/>
                  </a:cubicBezTo>
                  <a:cubicBezTo>
                    <a:pt x="464" y="241"/>
                    <a:pt x="464" y="241"/>
                    <a:pt x="464" y="241"/>
                  </a:cubicBezTo>
                  <a:cubicBezTo>
                    <a:pt x="509" y="241"/>
                    <a:pt x="509" y="241"/>
                    <a:pt x="509" y="241"/>
                  </a:cubicBezTo>
                  <a:cubicBezTo>
                    <a:pt x="509" y="351"/>
                    <a:pt x="509" y="351"/>
                    <a:pt x="509" y="351"/>
                  </a:cubicBezTo>
                  <a:cubicBezTo>
                    <a:pt x="509" y="355"/>
                    <a:pt x="513" y="359"/>
                    <a:pt x="517" y="359"/>
                  </a:cubicBezTo>
                  <a:cubicBezTo>
                    <a:pt x="522" y="359"/>
                    <a:pt x="525" y="355"/>
                    <a:pt x="525" y="351"/>
                  </a:cubicBezTo>
                  <a:cubicBezTo>
                    <a:pt x="525" y="238"/>
                    <a:pt x="525" y="238"/>
                    <a:pt x="525" y="238"/>
                  </a:cubicBezTo>
                  <a:cubicBezTo>
                    <a:pt x="525" y="234"/>
                    <a:pt x="525" y="234"/>
                    <a:pt x="525" y="234"/>
                  </a:cubicBezTo>
                  <a:cubicBezTo>
                    <a:pt x="525" y="234"/>
                    <a:pt x="525" y="233"/>
                    <a:pt x="525" y="233"/>
                  </a:cubicBezTo>
                  <a:cubicBezTo>
                    <a:pt x="525" y="228"/>
                    <a:pt x="522" y="225"/>
                    <a:pt x="517" y="225"/>
                  </a:cubicBezTo>
                  <a:cubicBezTo>
                    <a:pt x="401" y="225"/>
                    <a:pt x="401" y="225"/>
                    <a:pt x="401" y="225"/>
                  </a:cubicBezTo>
                  <a:cubicBezTo>
                    <a:pt x="397" y="225"/>
                    <a:pt x="394" y="223"/>
                    <a:pt x="392" y="221"/>
                  </a:cubicBezTo>
                  <a:cubicBezTo>
                    <a:pt x="389" y="218"/>
                    <a:pt x="388" y="215"/>
                    <a:pt x="388" y="211"/>
                  </a:cubicBezTo>
                  <a:cubicBezTo>
                    <a:pt x="388" y="207"/>
                    <a:pt x="389" y="204"/>
                    <a:pt x="392" y="202"/>
                  </a:cubicBezTo>
                  <a:cubicBezTo>
                    <a:pt x="394" y="199"/>
                    <a:pt x="397" y="198"/>
                    <a:pt x="401" y="198"/>
                  </a:cubicBezTo>
                  <a:cubicBezTo>
                    <a:pt x="517" y="198"/>
                    <a:pt x="517" y="198"/>
                    <a:pt x="517" y="198"/>
                  </a:cubicBezTo>
                  <a:cubicBezTo>
                    <a:pt x="582" y="198"/>
                    <a:pt x="582" y="198"/>
                    <a:pt x="582" y="198"/>
                  </a:cubicBezTo>
                  <a:cubicBezTo>
                    <a:pt x="609" y="198"/>
                    <a:pt x="632" y="207"/>
                    <a:pt x="649" y="222"/>
                  </a:cubicBezTo>
                  <a:cubicBezTo>
                    <a:pt x="658" y="230"/>
                    <a:pt x="665" y="239"/>
                    <a:pt x="669" y="249"/>
                  </a:cubicBezTo>
                  <a:cubicBezTo>
                    <a:pt x="674" y="258"/>
                    <a:pt x="677" y="269"/>
                    <a:pt x="677" y="280"/>
                  </a:cubicBezTo>
                  <a:cubicBezTo>
                    <a:pt x="677" y="340"/>
                    <a:pt x="677" y="340"/>
                    <a:pt x="677" y="340"/>
                  </a:cubicBezTo>
                  <a:cubicBezTo>
                    <a:pt x="677" y="351"/>
                    <a:pt x="677" y="351"/>
                    <a:pt x="677" y="351"/>
                  </a:cubicBezTo>
                  <a:cubicBezTo>
                    <a:pt x="677" y="380"/>
                    <a:pt x="677" y="380"/>
                    <a:pt x="677" y="380"/>
                  </a:cubicBezTo>
                  <a:cubicBezTo>
                    <a:pt x="677" y="384"/>
                    <a:pt x="675" y="387"/>
                    <a:pt x="673" y="390"/>
                  </a:cubicBezTo>
                  <a:cubicBezTo>
                    <a:pt x="670" y="392"/>
                    <a:pt x="667" y="394"/>
                    <a:pt x="663" y="394"/>
                  </a:cubicBezTo>
                  <a:cubicBezTo>
                    <a:pt x="659" y="394"/>
                    <a:pt x="656" y="392"/>
                    <a:pt x="653" y="390"/>
                  </a:cubicBezTo>
                  <a:cubicBezTo>
                    <a:pt x="651" y="387"/>
                    <a:pt x="649" y="384"/>
                    <a:pt x="649" y="380"/>
                  </a:cubicBezTo>
                  <a:cubicBezTo>
                    <a:pt x="649" y="351"/>
                    <a:pt x="649" y="351"/>
                    <a:pt x="649" y="351"/>
                  </a:cubicBezTo>
                  <a:cubicBezTo>
                    <a:pt x="649" y="340"/>
                    <a:pt x="649" y="340"/>
                    <a:pt x="649" y="340"/>
                  </a:cubicBezTo>
                  <a:cubicBezTo>
                    <a:pt x="649" y="327"/>
                    <a:pt x="649" y="327"/>
                    <a:pt x="649" y="327"/>
                  </a:cubicBezTo>
                  <a:cubicBezTo>
                    <a:pt x="649" y="307"/>
                    <a:pt x="649" y="307"/>
                    <a:pt x="649" y="307"/>
                  </a:cubicBezTo>
                  <a:cubicBezTo>
                    <a:pt x="649" y="303"/>
                    <a:pt x="646" y="300"/>
                    <a:pt x="641" y="300"/>
                  </a:cubicBezTo>
                  <a:cubicBezTo>
                    <a:pt x="637" y="300"/>
                    <a:pt x="634" y="303"/>
                    <a:pt x="634" y="307"/>
                  </a:cubicBezTo>
                  <a:cubicBezTo>
                    <a:pt x="634" y="315"/>
                    <a:pt x="634" y="315"/>
                    <a:pt x="634" y="315"/>
                  </a:cubicBezTo>
                  <a:cubicBezTo>
                    <a:pt x="634" y="340"/>
                    <a:pt x="634" y="340"/>
                    <a:pt x="634" y="340"/>
                  </a:cubicBezTo>
                  <a:cubicBezTo>
                    <a:pt x="634" y="351"/>
                    <a:pt x="634" y="351"/>
                    <a:pt x="634" y="351"/>
                  </a:cubicBezTo>
                  <a:cubicBezTo>
                    <a:pt x="634" y="380"/>
                    <a:pt x="634" y="380"/>
                    <a:pt x="634" y="380"/>
                  </a:cubicBezTo>
                  <a:cubicBezTo>
                    <a:pt x="634" y="388"/>
                    <a:pt x="637" y="396"/>
                    <a:pt x="642" y="401"/>
                  </a:cubicBezTo>
                  <a:cubicBezTo>
                    <a:pt x="647" y="406"/>
                    <a:pt x="655" y="410"/>
                    <a:pt x="663" y="410"/>
                  </a:cubicBezTo>
                  <a:cubicBezTo>
                    <a:pt x="671" y="410"/>
                    <a:pt x="679" y="406"/>
                    <a:pt x="684" y="401"/>
                  </a:cubicBezTo>
                  <a:cubicBezTo>
                    <a:pt x="689" y="396"/>
                    <a:pt x="692" y="388"/>
                    <a:pt x="692" y="380"/>
                  </a:cubicBezTo>
                  <a:cubicBezTo>
                    <a:pt x="692" y="351"/>
                    <a:pt x="692" y="351"/>
                    <a:pt x="692" y="351"/>
                  </a:cubicBezTo>
                  <a:cubicBezTo>
                    <a:pt x="692" y="340"/>
                    <a:pt x="692" y="340"/>
                    <a:pt x="692" y="340"/>
                  </a:cubicBezTo>
                  <a:cubicBezTo>
                    <a:pt x="692" y="280"/>
                    <a:pt x="692" y="280"/>
                    <a:pt x="692" y="280"/>
                  </a:cubicBezTo>
                  <a:cubicBezTo>
                    <a:pt x="692" y="267"/>
                    <a:pt x="689" y="254"/>
                    <a:pt x="684" y="242"/>
                  </a:cubicBezTo>
                  <a:cubicBezTo>
                    <a:pt x="675" y="224"/>
                    <a:pt x="661" y="209"/>
                    <a:pt x="644" y="198"/>
                  </a:cubicBezTo>
                  <a:close/>
                  <a:moveTo>
                    <a:pt x="341" y="527"/>
                  </a:moveTo>
                  <a:cubicBezTo>
                    <a:pt x="341" y="516"/>
                    <a:pt x="343" y="505"/>
                    <a:pt x="348" y="496"/>
                  </a:cubicBezTo>
                  <a:cubicBezTo>
                    <a:pt x="355" y="482"/>
                    <a:pt x="366" y="470"/>
                    <a:pt x="380" y="461"/>
                  </a:cubicBezTo>
                  <a:cubicBezTo>
                    <a:pt x="395" y="452"/>
                    <a:pt x="412" y="447"/>
                    <a:pt x="431" y="447"/>
                  </a:cubicBezTo>
                  <a:cubicBezTo>
                    <a:pt x="456" y="447"/>
                    <a:pt x="479" y="456"/>
                    <a:pt x="495" y="471"/>
                  </a:cubicBezTo>
                  <a:cubicBezTo>
                    <a:pt x="504" y="478"/>
                    <a:pt x="510" y="487"/>
                    <a:pt x="515" y="496"/>
                  </a:cubicBezTo>
                  <a:cubicBezTo>
                    <a:pt x="519" y="505"/>
                    <a:pt x="522" y="516"/>
                    <a:pt x="522" y="527"/>
                  </a:cubicBezTo>
                  <a:cubicBezTo>
                    <a:pt x="522" y="591"/>
                    <a:pt x="522" y="591"/>
                    <a:pt x="522" y="591"/>
                  </a:cubicBezTo>
                  <a:cubicBezTo>
                    <a:pt x="478" y="591"/>
                    <a:pt x="478" y="591"/>
                    <a:pt x="478" y="591"/>
                  </a:cubicBezTo>
                  <a:cubicBezTo>
                    <a:pt x="478" y="553"/>
                    <a:pt x="478" y="553"/>
                    <a:pt x="478" y="553"/>
                  </a:cubicBezTo>
                  <a:cubicBezTo>
                    <a:pt x="478" y="548"/>
                    <a:pt x="475" y="545"/>
                    <a:pt x="470" y="545"/>
                  </a:cubicBezTo>
                  <a:cubicBezTo>
                    <a:pt x="466" y="545"/>
                    <a:pt x="462" y="548"/>
                    <a:pt x="462" y="553"/>
                  </a:cubicBezTo>
                  <a:cubicBezTo>
                    <a:pt x="462" y="591"/>
                    <a:pt x="462" y="591"/>
                    <a:pt x="462" y="591"/>
                  </a:cubicBezTo>
                  <a:cubicBezTo>
                    <a:pt x="400" y="591"/>
                    <a:pt x="400" y="591"/>
                    <a:pt x="400" y="591"/>
                  </a:cubicBezTo>
                  <a:cubicBezTo>
                    <a:pt x="400" y="553"/>
                    <a:pt x="400" y="553"/>
                    <a:pt x="400" y="553"/>
                  </a:cubicBezTo>
                  <a:cubicBezTo>
                    <a:pt x="400" y="548"/>
                    <a:pt x="397" y="545"/>
                    <a:pt x="392" y="545"/>
                  </a:cubicBezTo>
                  <a:cubicBezTo>
                    <a:pt x="388" y="545"/>
                    <a:pt x="384" y="548"/>
                    <a:pt x="384" y="553"/>
                  </a:cubicBezTo>
                  <a:cubicBezTo>
                    <a:pt x="384" y="591"/>
                    <a:pt x="384" y="591"/>
                    <a:pt x="384" y="591"/>
                  </a:cubicBezTo>
                  <a:cubicBezTo>
                    <a:pt x="341" y="591"/>
                    <a:pt x="341" y="591"/>
                    <a:pt x="341" y="591"/>
                  </a:cubicBezTo>
                  <a:lnTo>
                    <a:pt x="341" y="527"/>
                  </a:lnTo>
                  <a:close/>
                  <a:moveTo>
                    <a:pt x="106" y="391"/>
                  </a:moveTo>
                  <a:cubicBezTo>
                    <a:pt x="111" y="397"/>
                    <a:pt x="114" y="404"/>
                    <a:pt x="119" y="410"/>
                  </a:cubicBezTo>
                  <a:cubicBezTo>
                    <a:pt x="123" y="417"/>
                    <a:pt x="128" y="424"/>
                    <a:pt x="135" y="430"/>
                  </a:cubicBezTo>
                  <a:cubicBezTo>
                    <a:pt x="141" y="435"/>
                    <a:pt x="147" y="439"/>
                    <a:pt x="154" y="441"/>
                  </a:cubicBezTo>
                  <a:cubicBezTo>
                    <a:pt x="160" y="444"/>
                    <a:pt x="167" y="445"/>
                    <a:pt x="174" y="446"/>
                  </a:cubicBezTo>
                  <a:cubicBezTo>
                    <a:pt x="181" y="447"/>
                    <a:pt x="187" y="447"/>
                    <a:pt x="193" y="447"/>
                  </a:cubicBezTo>
                  <a:cubicBezTo>
                    <a:pt x="199" y="447"/>
                    <a:pt x="204" y="448"/>
                    <a:pt x="210" y="448"/>
                  </a:cubicBezTo>
                  <a:cubicBezTo>
                    <a:pt x="219" y="450"/>
                    <a:pt x="229" y="453"/>
                    <a:pt x="237" y="457"/>
                  </a:cubicBezTo>
                  <a:cubicBezTo>
                    <a:pt x="245" y="461"/>
                    <a:pt x="253" y="467"/>
                    <a:pt x="259" y="474"/>
                  </a:cubicBezTo>
                  <a:cubicBezTo>
                    <a:pt x="265" y="480"/>
                    <a:pt x="271" y="487"/>
                    <a:pt x="274" y="495"/>
                  </a:cubicBezTo>
                  <a:cubicBezTo>
                    <a:pt x="276" y="500"/>
                    <a:pt x="277" y="505"/>
                    <a:pt x="279" y="510"/>
                  </a:cubicBezTo>
                  <a:cubicBezTo>
                    <a:pt x="280" y="515"/>
                    <a:pt x="280" y="520"/>
                    <a:pt x="280" y="525"/>
                  </a:cubicBezTo>
                  <a:cubicBezTo>
                    <a:pt x="280" y="591"/>
                    <a:pt x="280" y="591"/>
                    <a:pt x="280" y="591"/>
                  </a:cubicBezTo>
                  <a:cubicBezTo>
                    <a:pt x="238" y="591"/>
                    <a:pt x="238" y="591"/>
                    <a:pt x="238" y="591"/>
                  </a:cubicBezTo>
                  <a:cubicBezTo>
                    <a:pt x="238" y="550"/>
                    <a:pt x="238" y="550"/>
                    <a:pt x="238" y="550"/>
                  </a:cubicBezTo>
                  <a:cubicBezTo>
                    <a:pt x="238" y="546"/>
                    <a:pt x="234" y="542"/>
                    <a:pt x="230" y="542"/>
                  </a:cubicBezTo>
                  <a:cubicBezTo>
                    <a:pt x="226" y="542"/>
                    <a:pt x="222" y="546"/>
                    <a:pt x="222" y="550"/>
                  </a:cubicBezTo>
                  <a:cubicBezTo>
                    <a:pt x="222" y="591"/>
                    <a:pt x="222" y="591"/>
                    <a:pt x="222" y="591"/>
                  </a:cubicBezTo>
                  <a:cubicBezTo>
                    <a:pt x="103" y="591"/>
                    <a:pt x="103" y="591"/>
                    <a:pt x="103" y="591"/>
                  </a:cubicBezTo>
                  <a:cubicBezTo>
                    <a:pt x="103" y="525"/>
                    <a:pt x="103" y="525"/>
                    <a:pt x="103" y="525"/>
                  </a:cubicBezTo>
                  <a:cubicBezTo>
                    <a:pt x="103" y="468"/>
                    <a:pt x="103" y="468"/>
                    <a:pt x="103" y="468"/>
                  </a:cubicBezTo>
                  <a:cubicBezTo>
                    <a:pt x="103" y="468"/>
                    <a:pt x="103" y="467"/>
                    <a:pt x="103" y="467"/>
                  </a:cubicBezTo>
                  <a:cubicBezTo>
                    <a:pt x="100" y="451"/>
                    <a:pt x="100" y="451"/>
                    <a:pt x="100" y="451"/>
                  </a:cubicBezTo>
                  <a:cubicBezTo>
                    <a:pt x="100" y="450"/>
                    <a:pt x="99" y="449"/>
                    <a:pt x="99" y="448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7" y="323"/>
                    <a:pt x="16" y="319"/>
                    <a:pt x="16" y="316"/>
                  </a:cubicBezTo>
                  <a:cubicBezTo>
                    <a:pt x="16" y="313"/>
                    <a:pt x="17" y="310"/>
                    <a:pt x="18" y="307"/>
                  </a:cubicBezTo>
                  <a:cubicBezTo>
                    <a:pt x="20" y="304"/>
                    <a:pt x="22" y="302"/>
                    <a:pt x="25" y="300"/>
                  </a:cubicBezTo>
                  <a:cubicBezTo>
                    <a:pt x="28" y="298"/>
                    <a:pt x="31" y="297"/>
                    <a:pt x="35" y="297"/>
                  </a:cubicBezTo>
                  <a:cubicBezTo>
                    <a:pt x="38" y="297"/>
                    <a:pt x="41" y="297"/>
                    <a:pt x="44" y="299"/>
                  </a:cubicBezTo>
                  <a:cubicBezTo>
                    <a:pt x="47" y="300"/>
                    <a:pt x="49" y="303"/>
                    <a:pt x="51" y="305"/>
                  </a:cubicBezTo>
                  <a:cubicBezTo>
                    <a:pt x="60" y="319"/>
                    <a:pt x="69" y="333"/>
                    <a:pt x="78" y="346"/>
                  </a:cubicBezTo>
                  <a:cubicBezTo>
                    <a:pt x="87" y="361"/>
                    <a:pt x="97" y="376"/>
                    <a:pt x="106" y="391"/>
                  </a:cubicBezTo>
                  <a:close/>
                  <a:moveTo>
                    <a:pt x="87" y="332"/>
                  </a:moveTo>
                  <a:cubicBezTo>
                    <a:pt x="82" y="323"/>
                    <a:pt x="76" y="315"/>
                    <a:pt x="71" y="307"/>
                  </a:cubicBezTo>
                  <a:cubicBezTo>
                    <a:pt x="177" y="307"/>
                    <a:pt x="177" y="307"/>
                    <a:pt x="177" y="307"/>
                  </a:cubicBezTo>
                  <a:cubicBezTo>
                    <a:pt x="167" y="309"/>
                    <a:pt x="158" y="315"/>
                    <a:pt x="151" y="321"/>
                  </a:cubicBezTo>
                  <a:cubicBezTo>
                    <a:pt x="148" y="325"/>
                    <a:pt x="145" y="328"/>
                    <a:pt x="143" y="332"/>
                  </a:cubicBezTo>
                  <a:lnTo>
                    <a:pt x="87" y="332"/>
                  </a:lnTo>
                  <a:close/>
                  <a:moveTo>
                    <a:pt x="221" y="391"/>
                  </a:moveTo>
                  <a:cubicBezTo>
                    <a:pt x="213" y="398"/>
                    <a:pt x="203" y="403"/>
                    <a:pt x="192" y="403"/>
                  </a:cubicBezTo>
                  <a:cubicBezTo>
                    <a:pt x="180" y="403"/>
                    <a:pt x="170" y="398"/>
                    <a:pt x="163" y="391"/>
                  </a:cubicBezTo>
                  <a:cubicBezTo>
                    <a:pt x="155" y="383"/>
                    <a:pt x="151" y="373"/>
                    <a:pt x="151" y="362"/>
                  </a:cubicBezTo>
                  <a:cubicBezTo>
                    <a:pt x="151" y="350"/>
                    <a:pt x="155" y="340"/>
                    <a:pt x="163" y="333"/>
                  </a:cubicBezTo>
                  <a:cubicBezTo>
                    <a:pt x="170" y="325"/>
                    <a:pt x="180" y="321"/>
                    <a:pt x="192" y="321"/>
                  </a:cubicBezTo>
                  <a:cubicBezTo>
                    <a:pt x="203" y="321"/>
                    <a:pt x="213" y="325"/>
                    <a:pt x="221" y="333"/>
                  </a:cubicBezTo>
                  <a:cubicBezTo>
                    <a:pt x="228" y="340"/>
                    <a:pt x="233" y="350"/>
                    <a:pt x="233" y="362"/>
                  </a:cubicBezTo>
                  <a:cubicBezTo>
                    <a:pt x="233" y="373"/>
                    <a:pt x="228" y="383"/>
                    <a:pt x="221" y="391"/>
                  </a:cubicBezTo>
                  <a:close/>
                  <a:moveTo>
                    <a:pt x="240" y="332"/>
                  </a:moveTo>
                  <a:cubicBezTo>
                    <a:pt x="238" y="328"/>
                    <a:pt x="235" y="325"/>
                    <a:pt x="232" y="321"/>
                  </a:cubicBezTo>
                  <a:cubicBezTo>
                    <a:pt x="225" y="315"/>
                    <a:pt x="216" y="309"/>
                    <a:pt x="207" y="307"/>
                  </a:cubicBezTo>
                  <a:cubicBezTo>
                    <a:pt x="413" y="307"/>
                    <a:pt x="413" y="307"/>
                    <a:pt x="413" y="307"/>
                  </a:cubicBezTo>
                  <a:cubicBezTo>
                    <a:pt x="404" y="310"/>
                    <a:pt x="397" y="314"/>
                    <a:pt x="391" y="321"/>
                  </a:cubicBezTo>
                  <a:cubicBezTo>
                    <a:pt x="387" y="324"/>
                    <a:pt x="384" y="328"/>
                    <a:pt x="382" y="332"/>
                  </a:cubicBezTo>
                  <a:lnTo>
                    <a:pt x="240" y="332"/>
                  </a:lnTo>
                  <a:close/>
                  <a:moveTo>
                    <a:pt x="461" y="332"/>
                  </a:moveTo>
                  <a:cubicBezTo>
                    <a:pt x="468" y="339"/>
                    <a:pt x="473" y="350"/>
                    <a:pt x="473" y="361"/>
                  </a:cubicBezTo>
                  <a:cubicBezTo>
                    <a:pt x="473" y="373"/>
                    <a:pt x="468" y="383"/>
                    <a:pt x="461" y="391"/>
                  </a:cubicBezTo>
                  <a:cubicBezTo>
                    <a:pt x="453" y="398"/>
                    <a:pt x="443" y="403"/>
                    <a:pt x="431" y="403"/>
                  </a:cubicBezTo>
                  <a:cubicBezTo>
                    <a:pt x="420" y="403"/>
                    <a:pt x="409" y="398"/>
                    <a:pt x="402" y="391"/>
                  </a:cubicBezTo>
                  <a:cubicBezTo>
                    <a:pt x="394" y="383"/>
                    <a:pt x="390" y="373"/>
                    <a:pt x="390" y="361"/>
                  </a:cubicBezTo>
                  <a:cubicBezTo>
                    <a:pt x="390" y="350"/>
                    <a:pt x="394" y="339"/>
                    <a:pt x="402" y="332"/>
                  </a:cubicBezTo>
                  <a:cubicBezTo>
                    <a:pt x="409" y="324"/>
                    <a:pt x="420" y="320"/>
                    <a:pt x="431" y="320"/>
                  </a:cubicBezTo>
                  <a:cubicBezTo>
                    <a:pt x="443" y="320"/>
                    <a:pt x="453" y="324"/>
                    <a:pt x="461" y="332"/>
                  </a:cubicBezTo>
                  <a:close/>
                  <a:moveTo>
                    <a:pt x="401" y="182"/>
                  </a:moveTo>
                  <a:cubicBezTo>
                    <a:pt x="393" y="182"/>
                    <a:pt x="386" y="185"/>
                    <a:pt x="380" y="190"/>
                  </a:cubicBezTo>
                  <a:cubicBezTo>
                    <a:pt x="375" y="196"/>
                    <a:pt x="372" y="203"/>
                    <a:pt x="372" y="211"/>
                  </a:cubicBezTo>
                  <a:cubicBezTo>
                    <a:pt x="372" y="219"/>
                    <a:pt x="375" y="227"/>
                    <a:pt x="380" y="232"/>
                  </a:cubicBezTo>
                  <a:cubicBezTo>
                    <a:pt x="386" y="237"/>
                    <a:pt x="393" y="241"/>
                    <a:pt x="401" y="241"/>
                  </a:cubicBezTo>
                  <a:cubicBezTo>
                    <a:pt x="448" y="241"/>
                    <a:pt x="448" y="241"/>
                    <a:pt x="448" y="241"/>
                  </a:cubicBezTo>
                  <a:cubicBezTo>
                    <a:pt x="448" y="291"/>
                    <a:pt x="448" y="291"/>
                    <a:pt x="448" y="291"/>
                  </a:cubicBezTo>
                  <a:cubicBezTo>
                    <a:pt x="60" y="291"/>
                    <a:pt x="60" y="291"/>
                    <a:pt x="60" y="291"/>
                  </a:cubicBezTo>
                  <a:cubicBezTo>
                    <a:pt x="57" y="288"/>
                    <a:pt x="54" y="286"/>
                    <a:pt x="51" y="285"/>
                  </a:cubicBezTo>
                  <a:cubicBezTo>
                    <a:pt x="48" y="283"/>
                    <a:pt x="44" y="282"/>
                    <a:pt x="40" y="281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8" y="16"/>
                    <a:pt x="448" y="16"/>
                    <a:pt x="448" y="16"/>
                  </a:cubicBezTo>
                  <a:cubicBezTo>
                    <a:pt x="448" y="182"/>
                    <a:pt x="448" y="182"/>
                    <a:pt x="448" y="182"/>
                  </a:cubicBezTo>
                  <a:lnTo>
                    <a:pt x="401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582510DD-E319-DA03-EBA1-7C8AFE55AB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-6464300"/>
              <a:ext cx="406400" cy="663575"/>
            </a:xfrm>
            <a:custGeom>
              <a:avLst/>
              <a:gdLst>
                <a:gd name="T0" fmla="*/ 19 w 126"/>
                <a:gd name="T1" fmla="*/ 19 h 205"/>
                <a:gd name="T2" fmla="*/ 10 w 126"/>
                <a:gd name="T3" fmla="*/ 97 h 205"/>
                <a:gd name="T4" fmla="*/ 12 w 126"/>
                <a:gd name="T5" fmla="*/ 99 h 205"/>
                <a:gd name="T6" fmla="*/ 12 w 126"/>
                <a:gd name="T7" fmla="*/ 100 h 205"/>
                <a:gd name="T8" fmla="*/ 18 w 126"/>
                <a:gd name="T9" fmla="*/ 108 h 205"/>
                <a:gd name="T10" fmla="*/ 35 w 126"/>
                <a:gd name="T11" fmla="*/ 147 h 205"/>
                <a:gd name="T12" fmla="*/ 37 w 126"/>
                <a:gd name="T13" fmla="*/ 178 h 205"/>
                <a:gd name="T14" fmla="*/ 40 w 126"/>
                <a:gd name="T15" fmla="*/ 181 h 205"/>
                <a:gd name="T16" fmla="*/ 63 w 126"/>
                <a:gd name="T17" fmla="*/ 205 h 205"/>
                <a:gd name="T18" fmla="*/ 87 w 126"/>
                <a:gd name="T19" fmla="*/ 181 h 205"/>
                <a:gd name="T20" fmla="*/ 90 w 126"/>
                <a:gd name="T21" fmla="*/ 178 h 205"/>
                <a:gd name="T22" fmla="*/ 92 w 126"/>
                <a:gd name="T23" fmla="*/ 146 h 205"/>
                <a:gd name="T24" fmla="*/ 94 w 126"/>
                <a:gd name="T25" fmla="*/ 134 h 205"/>
                <a:gd name="T26" fmla="*/ 99 w 126"/>
                <a:gd name="T27" fmla="*/ 121 h 205"/>
                <a:gd name="T28" fmla="*/ 105 w 126"/>
                <a:gd name="T29" fmla="*/ 111 h 205"/>
                <a:gd name="T30" fmla="*/ 115 w 126"/>
                <a:gd name="T31" fmla="*/ 98 h 205"/>
                <a:gd name="T32" fmla="*/ 115 w 126"/>
                <a:gd name="T33" fmla="*/ 98 h 205"/>
                <a:gd name="T34" fmla="*/ 120 w 126"/>
                <a:gd name="T35" fmla="*/ 90 h 205"/>
                <a:gd name="T36" fmla="*/ 122 w 126"/>
                <a:gd name="T37" fmla="*/ 85 h 205"/>
                <a:gd name="T38" fmla="*/ 126 w 126"/>
                <a:gd name="T39" fmla="*/ 71 h 205"/>
                <a:gd name="T40" fmla="*/ 108 w 126"/>
                <a:gd name="T41" fmla="*/ 19 h 205"/>
                <a:gd name="T42" fmla="*/ 65 w 126"/>
                <a:gd name="T43" fmla="*/ 154 h 205"/>
                <a:gd name="T44" fmla="*/ 76 w 126"/>
                <a:gd name="T45" fmla="*/ 165 h 205"/>
                <a:gd name="T46" fmla="*/ 51 w 126"/>
                <a:gd name="T47" fmla="*/ 154 h 205"/>
                <a:gd name="T48" fmla="*/ 69 w 126"/>
                <a:gd name="T49" fmla="*/ 187 h 205"/>
                <a:gd name="T50" fmla="*/ 58 w 126"/>
                <a:gd name="T51" fmla="*/ 187 h 205"/>
                <a:gd name="T52" fmla="*/ 56 w 126"/>
                <a:gd name="T53" fmla="*/ 181 h 205"/>
                <a:gd name="T54" fmla="*/ 71 w 126"/>
                <a:gd name="T55" fmla="*/ 181 h 205"/>
                <a:gd name="T56" fmla="*/ 110 w 126"/>
                <a:gd name="T57" fmla="*/ 69 h 205"/>
                <a:gd name="T58" fmla="*/ 107 w 126"/>
                <a:gd name="T59" fmla="*/ 80 h 205"/>
                <a:gd name="T60" fmla="*/ 106 w 126"/>
                <a:gd name="T61" fmla="*/ 83 h 205"/>
                <a:gd name="T62" fmla="*/ 103 w 126"/>
                <a:gd name="T63" fmla="*/ 88 h 205"/>
                <a:gd name="T64" fmla="*/ 98 w 126"/>
                <a:gd name="T65" fmla="*/ 94 h 205"/>
                <a:gd name="T66" fmla="*/ 92 w 126"/>
                <a:gd name="T67" fmla="*/ 103 h 205"/>
                <a:gd name="T68" fmla="*/ 85 w 126"/>
                <a:gd name="T69" fmla="*/ 115 h 205"/>
                <a:gd name="T70" fmla="*/ 79 w 126"/>
                <a:gd name="T71" fmla="*/ 129 h 205"/>
                <a:gd name="T72" fmla="*/ 72 w 126"/>
                <a:gd name="T73" fmla="*/ 139 h 205"/>
                <a:gd name="T74" fmla="*/ 65 w 126"/>
                <a:gd name="T75" fmla="*/ 77 h 205"/>
                <a:gd name="T76" fmla="*/ 57 w 126"/>
                <a:gd name="T77" fmla="*/ 139 h 205"/>
                <a:gd name="T78" fmla="*/ 39 w 126"/>
                <a:gd name="T79" fmla="*/ 111 h 205"/>
                <a:gd name="T80" fmla="*/ 25 w 126"/>
                <a:gd name="T81" fmla="*/ 91 h 205"/>
                <a:gd name="T82" fmla="*/ 23 w 126"/>
                <a:gd name="T83" fmla="*/ 88 h 205"/>
                <a:gd name="T84" fmla="*/ 16 w 126"/>
                <a:gd name="T85" fmla="*/ 63 h 205"/>
                <a:gd name="T86" fmla="*/ 63 w 126"/>
                <a:gd name="T87" fmla="*/ 16 h 205"/>
                <a:gd name="T88" fmla="*/ 110 w 126"/>
                <a:gd name="T89" fmla="*/ 6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205">
                  <a:moveTo>
                    <a:pt x="63" y="0"/>
                  </a:moveTo>
                  <a:cubicBezTo>
                    <a:pt x="46" y="0"/>
                    <a:pt x="30" y="7"/>
                    <a:pt x="19" y="19"/>
                  </a:cubicBezTo>
                  <a:cubicBezTo>
                    <a:pt x="7" y="30"/>
                    <a:pt x="0" y="46"/>
                    <a:pt x="0" y="63"/>
                  </a:cubicBezTo>
                  <a:cubicBezTo>
                    <a:pt x="0" y="75"/>
                    <a:pt x="4" y="87"/>
                    <a:pt x="10" y="97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1" y="98"/>
                    <a:pt x="11" y="98"/>
                    <a:pt x="12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2" y="99"/>
                    <a:pt x="12" y="100"/>
                    <a:pt x="12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2"/>
                    <a:pt x="16" y="105"/>
                    <a:pt x="18" y="108"/>
                  </a:cubicBezTo>
                  <a:cubicBezTo>
                    <a:pt x="21" y="113"/>
                    <a:pt x="25" y="119"/>
                    <a:pt x="29" y="125"/>
                  </a:cubicBezTo>
                  <a:cubicBezTo>
                    <a:pt x="32" y="132"/>
                    <a:pt x="34" y="139"/>
                    <a:pt x="35" y="147"/>
                  </a:cubicBezTo>
                  <a:cubicBezTo>
                    <a:pt x="35" y="173"/>
                    <a:pt x="35" y="173"/>
                    <a:pt x="35" y="173"/>
                  </a:cubicBezTo>
                  <a:cubicBezTo>
                    <a:pt x="35" y="175"/>
                    <a:pt x="36" y="177"/>
                    <a:pt x="37" y="178"/>
                  </a:cubicBezTo>
                  <a:cubicBezTo>
                    <a:pt x="38" y="179"/>
                    <a:pt x="39" y="180"/>
                    <a:pt x="40" y="180"/>
                  </a:cubicBezTo>
                  <a:cubicBezTo>
                    <a:pt x="40" y="180"/>
                    <a:pt x="40" y="181"/>
                    <a:pt x="40" y="181"/>
                  </a:cubicBezTo>
                  <a:cubicBezTo>
                    <a:pt x="40" y="188"/>
                    <a:pt x="42" y="194"/>
                    <a:pt x="47" y="198"/>
                  </a:cubicBezTo>
                  <a:cubicBezTo>
                    <a:pt x="51" y="202"/>
                    <a:pt x="57" y="205"/>
                    <a:pt x="63" y="205"/>
                  </a:cubicBezTo>
                  <a:cubicBezTo>
                    <a:pt x="70" y="205"/>
                    <a:pt x="76" y="202"/>
                    <a:pt x="80" y="198"/>
                  </a:cubicBezTo>
                  <a:cubicBezTo>
                    <a:pt x="84" y="194"/>
                    <a:pt x="87" y="188"/>
                    <a:pt x="87" y="181"/>
                  </a:cubicBezTo>
                  <a:cubicBezTo>
                    <a:pt x="87" y="181"/>
                    <a:pt x="87" y="181"/>
                    <a:pt x="87" y="180"/>
                  </a:cubicBezTo>
                  <a:cubicBezTo>
                    <a:pt x="88" y="180"/>
                    <a:pt x="89" y="179"/>
                    <a:pt x="90" y="178"/>
                  </a:cubicBezTo>
                  <a:cubicBezTo>
                    <a:pt x="91" y="177"/>
                    <a:pt x="92" y="175"/>
                    <a:pt x="92" y="173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2" y="146"/>
                    <a:pt x="92" y="145"/>
                    <a:pt x="92" y="145"/>
                  </a:cubicBezTo>
                  <a:cubicBezTo>
                    <a:pt x="92" y="141"/>
                    <a:pt x="93" y="137"/>
                    <a:pt x="94" y="134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6" y="130"/>
                    <a:pt x="97" y="125"/>
                    <a:pt x="99" y="121"/>
                  </a:cubicBezTo>
                  <a:cubicBezTo>
                    <a:pt x="101" y="118"/>
                    <a:pt x="103" y="115"/>
                    <a:pt x="105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7" y="109"/>
                    <a:pt x="108" y="106"/>
                    <a:pt x="110" y="104"/>
                  </a:cubicBezTo>
                  <a:cubicBezTo>
                    <a:pt x="112" y="102"/>
                    <a:pt x="113" y="101"/>
                    <a:pt x="115" y="98"/>
                  </a:cubicBezTo>
                  <a:cubicBezTo>
                    <a:pt x="115" y="98"/>
                    <a:pt x="115" y="98"/>
                    <a:pt x="115" y="98"/>
                  </a:cubicBezTo>
                  <a:cubicBezTo>
                    <a:pt x="115" y="98"/>
                    <a:pt x="115" y="98"/>
                    <a:pt x="115" y="98"/>
                  </a:cubicBezTo>
                  <a:cubicBezTo>
                    <a:pt x="115" y="98"/>
                    <a:pt x="115" y="98"/>
                    <a:pt x="115" y="98"/>
                  </a:cubicBezTo>
                  <a:cubicBezTo>
                    <a:pt x="117" y="95"/>
                    <a:pt x="119" y="93"/>
                    <a:pt x="120" y="90"/>
                  </a:cubicBezTo>
                  <a:cubicBezTo>
                    <a:pt x="121" y="88"/>
                    <a:pt x="122" y="87"/>
                    <a:pt x="122" y="85"/>
                  </a:cubicBezTo>
                  <a:cubicBezTo>
                    <a:pt x="122" y="85"/>
                    <a:pt x="122" y="85"/>
                    <a:pt x="122" y="85"/>
                  </a:cubicBezTo>
                  <a:cubicBezTo>
                    <a:pt x="124" y="81"/>
                    <a:pt x="125" y="76"/>
                    <a:pt x="126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6" y="69"/>
                    <a:pt x="126" y="66"/>
                    <a:pt x="126" y="63"/>
                  </a:cubicBezTo>
                  <a:cubicBezTo>
                    <a:pt x="126" y="46"/>
                    <a:pt x="119" y="30"/>
                    <a:pt x="108" y="19"/>
                  </a:cubicBezTo>
                  <a:cubicBezTo>
                    <a:pt x="96" y="7"/>
                    <a:pt x="81" y="0"/>
                    <a:pt x="63" y="0"/>
                  </a:cubicBezTo>
                  <a:close/>
                  <a:moveTo>
                    <a:pt x="65" y="154"/>
                  </a:moveTo>
                  <a:cubicBezTo>
                    <a:pt x="76" y="154"/>
                    <a:pt x="76" y="154"/>
                    <a:pt x="76" y="154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51" y="154"/>
                    <a:pt x="51" y="154"/>
                    <a:pt x="51" y="154"/>
                  </a:cubicBezTo>
                  <a:lnTo>
                    <a:pt x="65" y="154"/>
                  </a:lnTo>
                  <a:close/>
                  <a:moveTo>
                    <a:pt x="69" y="187"/>
                  </a:moveTo>
                  <a:cubicBezTo>
                    <a:pt x="67" y="188"/>
                    <a:pt x="65" y="189"/>
                    <a:pt x="63" y="189"/>
                  </a:cubicBezTo>
                  <a:cubicBezTo>
                    <a:pt x="61" y="189"/>
                    <a:pt x="59" y="188"/>
                    <a:pt x="58" y="187"/>
                  </a:cubicBezTo>
                  <a:cubicBezTo>
                    <a:pt x="56" y="185"/>
                    <a:pt x="56" y="184"/>
                    <a:pt x="56" y="181"/>
                  </a:cubicBezTo>
                  <a:cubicBezTo>
                    <a:pt x="56" y="181"/>
                    <a:pt x="56" y="181"/>
                    <a:pt x="56" y="181"/>
                  </a:cubicBezTo>
                  <a:cubicBezTo>
                    <a:pt x="71" y="181"/>
                    <a:pt x="71" y="181"/>
                    <a:pt x="71" y="181"/>
                  </a:cubicBezTo>
                  <a:cubicBezTo>
                    <a:pt x="71" y="181"/>
                    <a:pt x="71" y="181"/>
                    <a:pt x="71" y="181"/>
                  </a:cubicBezTo>
                  <a:cubicBezTo>
                    <a:pt x="71" y="184"/>
                    <a:pt x="70" y="186"/>
                    <a:pt x="69" y="187"/>
                  </a:cubicBezTo>
                  <a:close/>
                  <a:moveTo>
                    <a:pt x="110" y="69"/>
                  </a:moveTo>
                  <a:cubicBezTo>
                    <a:pt x="109" y="73"/>
                    <a:pt x="109" y="76"/>
                    <a:pt x="107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7" y="81"/>
                    <a:pt x="106" y="82"/>
                    <a:pt x="106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5" y="85"/>
                    <a:pt x="104" y="87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2" y="90"/>
                    <a:pt x="100" y="92"/>
                    <a:pt x="98" y="94"/>
                  </a:cubicBezTo>
                  <a:cubicBezTo>
                    <a:pt x="98" y="94"/>
                    <a:pt x="98" y="94"/>
                    <a:pt x="98" y="94"/>
                  </a:cubicBezTo>
                  <a:cubicBezTo>
                    <a:pt x="96" y="97"/>
                    <a:pt x="93" y="100"/>
                    <a:pt x="92" y="103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89" y="107"/>
                    <a:pt x="87" y="110"/>
                    <a:pt x="85" y="115"/>
                  </a:cubicBezTo>
                  <a:cubicBezTo>
                    <a:pt x="83" y="119"/>
                    <a:pt x="81" y="124"/>
                    <a:pt x="79" y="129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8" y="132"/>
                    <a:pt x="77" y="135"/>
                    <a:pt x="77" y="139"/>
                  </a:cubicBezTo>
                  <a:cubicBezTo>
                    <a:pt x="72" y="139"/>
                    <a:pt x="72" y="139"/>
                    <a:pt x="72" y="139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0"/>
                    <a:pt x="69" y="77"/>
                    <a:pt x="65" y="77"/>
                  </a:cubicBezTo>
                  <a:cubicBezTo>
                    <a:pt x="60" y="77"/>
                    <a:pt x="57" y="80"/>
                    <a:pt x="57" y="85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47" y="128"/>
                    <a:pt x="43" y="118"/>
                    <a:pt x="39" y="111"/>
                  </a:cubicBezTo>
                  <a:cubicBezTo>
                    <a:pt x="36" y="106"/>
                    <a:pt x="33" y="102"/>
                    <a:pt x="31" y="99"/>
                  </a:cubicBezTo>
                  <a:cubicBezTo>
                    <a:pt x="28" y="95"/>
                    <a:pt x="26" y="92"/>
                    <a:pt x="25" y="91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4" y="90"/>
                    <a:pt x="24" y="89"/>
                    <a:pt x="23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19" y="81"/>
                    <a:pt x="16" y="72"/>
                    <a:pt x="16" y="63"/>
                  </a:cubicBezTo>
                  <a:cubicBezTo>
                    <a:pt x="16" y="50"/>
                    <a:pt x="21" y="38"/>
                    <a:pt x="30" y="30"/>
                  </a:cubicBezTo>
                  <a:cubicBezTo>
                    <a:pt x="39" y="21"/>
                    <a:pt x="50" y="16"/>
                    <a:pt x="63" y="16"/>
                  </a:cubicBezTo>
                  <a:cubicBezTo>
                    <a:pt x="76" y="16"/>
                    <a:pt x="88" y="21"/>
                    <a:pt x="97" y="30"/>
                  </a:cubicBezTo>
                  <a:cubicBezTo>
                    <a:pt x="105" y="38"/>
                    <a:pt x="110" y="50"/>
                    <a:pt x="110" y="63"/>
                  </a:cubicBezTo>
                  <a:cubicBezTo>
                    <a:pt x="110" y="65"/>
                    <a:pt x="110" y="67"/>
                    <a:pt x="11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8">
              <a:extLst>
                <a:ext uri="{FF2B5EF4-FFF2-40B4-BE49-F238E27FC236}">
                  <a16:creationId xmlns:a16="http://schemas.microsoft.com/office/drawing/2014/main" id="{6B9FA0E9-FC5B-4EF5-8B67-30BE8192D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4601" y="-6173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976CF215-6695-5F77-C7A1-6AD7E5E17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401" y="-6645275"/>
              <a:ext cx="47625" cy="134938"/>
            </a:xfrm>
            <a:custGeom>
              <a:avLst/>
              <a:gdLst>
                <a:gd name="T0" fmla="*/ 8 w 15"/>
                <a:gd name="T1" fmla="*/ 42 h 42"/>
                <a:gd name="T2" fmla="*/ 15 w 15"/>
                <a:gd name="T3" fmla="*/ 34 h 42"/>
                <a:gd name="T4" fmla="*/ 15 w 15"/>
                <a:gd name="T5" fmla="*/ 7 h 42"/>
                <a:gd name="T6" fmla="*/ 8 w 15"/>
                <a:gd name="T7" fmla="*/ 0 h 42"/>
                <a:gd name="T8" fmla="*/ 0 w 15"/>
                <a:gd name="T9" fmla="*/ 7 h 42"/>
                <a:gd name="T10" fmla="*/ 0 w 15"/>
                <a:gd name="T11" fmla="*/ 34 h 42"/>
                <a:gd name="T12" fmla="*/ 8 w 1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2">
                  <a:moveTo>
                    <a:pt x="8" y="42"/>
                  </a:moveTo>
                  <a:cubicBezTo>
                    <a:pt x="12" y="42"/>
                    <a:pt x="15" y="38"/>
                    <a:pt x="15" y="3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8"/>
                    <a:pt x="3" y="42"/>
                    <a:pt x="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F7CFBE73-59EC-ABCF-8BD7-881E69DA7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7776" y="-6545263"/>
              <a:ext cx="115888" cy="115888"/>
            </a:xfrm>
            <a:custGeom>
              <a:avLst/>
              <a:gdLst>
                <a:gd name="T0" fmla="*/ 21 w 36"/>
                <a:gd name="T1" fmla="*/ 3 h 36"/>
                <a:gd name="T2" fmla="*/ 3 w 36"/>
                <a:gd name="T3" fmla="*/ 22 h 36"/>
                <a:gd name="T4" fmla="*/ 3 w 36"/>
                <a:gd name="T5" fmla="*/ 33 h 36"/>
                <a:gd name="T6" fmla="*/ 14 w 36"/>
                <a:gd name="T7" fmla="*/ 33 h 36"/>
                <a:gd name="T8" fmla="*/ 33 w 36"/>
                <a:gd name="T9" fmla="*/ 14 h 36"/>
                <a:gd name="T10" fmla="*/ 33 w 36"/>
                <a:gd name="T11" fmla="*/ 3 h 36"/>
                <a:gd name="T12" fmla="*/ 21 w 36"/>
                <a:gd name="T13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21" y="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0" y="25"/>
                    <a:pt x="0" y="30"/>
                    <a:pt x="3" y="33"/>
                  </a:cubicBezTo>
                  <a:cubicBezTo>
                    <a:pt x="6" y="36"/>
                    <a:pt x="11" y="36"/>
                    <a:pt x="14" y="3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6" y="11"/>
                    <a:pt x="36" y="6"/>
                    <a:pt x="33" y="3"/>
                  </a:cubicBezTo>
                  <a:cubicBezTo>
                    <a:pt x="29" y="0"/>
                    <a:pt x="24" y="0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0B9DCA95-CAA3-C982-3EEA-BEAFA18C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413" y="-6538913"/>
              <a:ext cx="115888" cy="115888"/>
            </a:xfrm>
            <a:custGeom>
              <a:avLst/>
              <a:gdLst>
                <a:gd name="T0" fmla="*/ 33 w 36"/>
                <a:gd name="T1" fmla="*/ 22 h 36"/>
                <a:gd name="T2" fmla="*/ 14 w 36"/>
                <a:gd name="T3" fmla="*/ 3 h 36"/>
                <a:gd name="T4" fmla="*/ 3 w 36"/>
                <a:gd name="T5" fmla="*/ 3 h 36"/>
                <a:gd name="T6" fmla="*/ 3 w 36"/>
                <a:gd name="T7" fmla="*/ 15 h 36"/>
                <a:gd name="T8" fmla="*/ 22 w 36"/>
                <a:gd name="T9" fmla="*/ 33 h 36"/>
                <a:gd name="T10" fmla="*/ 33 w 36"/>
                <a:gd name="T11" fmla="*/ 33 h 36"/>
                <a:gd name="T12" fmla="*/ 33 w 36"/>
                <a:gd name="T1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3" y="22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5" y="36"/>
                    <a:pt x="30" y="36"/>
                    <a:pt x="33" y="33"/>
                  </a:cubicBezTo>
                  <a:cubicBezTo>
                    <a:pt x="36" y="30"/>
                    <a:pt x="36" y="25"/>
                    <a:pt x="3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F21B0F82-2EA8-D088-5214-1D2964CA990A}"/>
              </a:ext>
            </a:extLst>
          </p:cNvPr>
          <p:cNvSpPr/>
          <p:nvPr/>
        </p:nvSpPr>
        <p:spPr>
          <a:xfrm rot="5400000">
            <a:off x="9040341" y="1518748"/>
            <a:ext cx="866852" cy="866852"/>
          </a:xfrm>
          <a:prstGeom prst="ellipse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4D3B7CB-9689-96E7-E7AD-DD4A12FD8D09}"/>
              </a:ext>
            </a:extLst>
          </p:cNvPr>
          <p:cNvGrpSpPr/>
          <p:nvPr/>
        </p:nvGrpSpPr>
        <p:grpSpPr>
          <a:xfrm>
            <a:off x="9307131" y="1797348"/>
            <a:ext cx="333272" cy="309652"/>
            <a:chOff x="15297151" y="-10564813"/>
            <a:chExt cx="2239963" cy="2081213"/>
          </a:xfrm>
          <a:solidFill>
            <a:schemeClr val="tx1"/>
          </a:solidFill>
        </p:grpSpPr>
        <p:sp>
          <p:nvSpPr>
            <p:cNvPr id="53" name="Freeform 18">
              <a:extLst>
                <a:ext uri="{FF2B5EF4-FFF2-40B4-BE49-F238E27FC236}">
                  <a16:creationId xmlns:a16="http://schemas.microsoft.com/office/drawing/2014/main" id="{F328E895-D344-ACB3-AB97-037997E119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297151" y="-10564813"/>
              <a:ext cx="2239963" cy="2081213"/>
            </a:xfrm>
            <a:custGeom>
              <a:avLst/>
              <a:gdLst>
                <a:gd name="T0" fmla="*/ 13 w 693"/>
                <a:gd name="T1" fmla="*/ 641 h 643"/>
                <a:gd name="T2" fmla="*/ 549 w 693"/>
                <a:gd name="T3" fmla="*/ 580 h 643"/>
                <a:gd name="T4" fmla="*/ 557 w 693"/>
                <a:gd name="T5" fmla="*/ 572 h 643"/>
                <a:gd name="T6" fmla="*/ 570 w 693"/>
                <a:gd name="T7" fmla="*/ 296 h 643"/>
                <a:gd name="T8" fmla="*/ 580 w 693"/>
                <a:gd name="T9" fmla="*/ 258 h 643"/>
                <a:gd name="T10" fmla="*/ 688 w 693"/>
                <a:gd name="T11" fmla="*/ 21 h 643"/>
                <a:gd name="T12" fmla="*/ 571 w 693"/>
                <a:gd name="T13" fmla="*/ 241 h 643"/>
                <a:gd name="T14" fmla="*/ 557 w 693"/>
                <a:gd name="T15" fmla="*/ 232 h 643"/>
                <a:gd name="T16" fmla="*/ 555 w 693"/>
                <a:gd name="T17" fmla="*/ 153 h 643"/>
                <a:gd name="T18" fmla="*/ 408 w 693"/>
                <a:gd name="T19" fmla="*/ 150 h 643"/>
                <a:gd name="T20" fmla="*/ 362 w 693"/>
                <a:gd name="T21" fmla="*/ 29 h 643"/>
                <a:gd name="T22" fmla="*/ 287 w 693"/>
                <a:gd name="T23" fmla="*/ 0 h 643"/>
                <a:gd name="T24" fmla="*/ 287 w 693"/>
                <a:gd name="T25" fmla="*/ 0 h 643"/>
                <a:gd name="T26" fmla="*/ 234 w 693"/>
                <a:gd name="T27" fmla="*/ 14 h 643"/>
                <a:gd name="T28" fmla="*/ 166 w 693"/>
                <a:gd name="T29" fmla="*/ 150 h 643"/>
                <a:gd name="T30" fmla="*/ 2 w 693"/>
                <a:gd name="T31" fmla="*/ 153 h 643"/>
                <a:gd name="T32" fmla="*/ 0 w 693"/>
                <a:gd name="T33" fmla="*/ 572 h 643"/>
                <a:gd name="T34" fmla="*/ 5 w 693"/>
                <a:gd name="T35" fmla="*/ 642 h 643"/>
                <a:gd name="T36" fmla="*/ 381 w 693"/>
                <a:gd name="T37" fmla="*/ 564 h 643"/>
                <a:gd name="T38" fmla="*/ 538 w 693"/>
                <a:gd name="T39" fmla="*/ 307 h 643"/>
                <a:gd name="T40" fmla="*/ 541 w 693"/>
                <a:gd name="T41" fmla="*/ 320 h 643"/>
                <a:gd name="T42" fmla="*/ 541 w 693"/>
                <a:gd name="T43" fmla="*/ 564 h 643"/>
                <a:gd name="T44" fmla="*/ 563 w 693"/>
                <a:gd name="T45" fmla="*/ 257 h 643"/>
                <a:gd name="T46" fmla="*/ 542 w 693"/>
                <a:gd name="T47" fmla="*/ 292 h 643"/>
                <a:gd name="T48" fmla="*/ 367 w 693"/>
                <a:gd name="T49" fmla="*/ 294 h 643"/>
                <a:gd name="T50" fmla="*/ 365 w 693"/>
                <a:gd name="T51" fmla="*/ 302 h 643"/>
                <a:gd name="T52" fmla="*/ 362 w 693"/>
                <a:gd name="T53" fmla="*/ 564 h 643"/>
                <a:gd name="T54" fmla="*/ 201 w 693"/>
                <a:gd name="T55" fmla="*/ 514 h 643"/>
                <a:gd name="T56" fmla="*/ 201 w 693"/>
                <a:gd name="T57" fmla="*/ 472 h 643"/>
                <a:gd name="T58" fmla="*/ 201 w 693"/>
                <a:gd name="T59" fmla="*/ 455 h 643"/>
                <a:gd name="T60" fmla="*/ 185 w 693"/>
                <a:gd name="T61" fmla="*/ 455 h 643"/>
                <a:gd name="T62" fmla="*/ 185 w 693"/>
                <a:gd name="T63" fmla="*/ 472 h 643"/>
                <a:gd name="T64" fmla="*/ 178 w 693"/>
                <a:gd name="T65" fmla="*/ 530 h 643"/>
                <a:gd name="T66" fmla="*/ 145 w 693"/>
                <a:gd name="T67" fmla="*/ 530 h 643"/>
                <a:gd name="T68" fmla="*/ 138 w 693"/>
                <a:gd name="T69" fmla="*/ 472 h 643"/>
                <a:gd name="T70" fmla="*/ 138 w 693"/>
                <a:gd name="T71" fmla="*/ 369 h 643"/>
                <a:gd name="T72" fmla="*/ 200 w 693"/>
                <a:gd name="T73" fmla="*/ 266 h 643"/>
                <a:gd name="T74" fmla="*/ 542 w 693"/>
                <a:gd name="T75" fmla="*/ 245 h 643"/>
                <a:gd name="T76" fmla="*/ 16 w 693"/>
                <a:gd name="T77" fmla="*/ 572 h 643"/>
                <a:gd name="T78" fmla="*/ 167 w 693"/>
                <a:gd name="T79" fmla="*/ 166 h 643"/>
                <a:gd name="T80" fmla="*/ 180 w 693"/>
                <a:gd name="T81" fmla="*/ 217 h 643"/>
                <a:gd name="T82" fmla="*/ 187 w 693"/>
                <a:gd name="T83" fmla="*/ 207 h 643"/>
                <a:gd name="T84" fmla="*/ 198 w 693"/>
                <a:gd name="T85" fmla="*/ 73 h 643"/>
                <a:gd name="T86" fmla="*/ 264 w 693"/>
                <a:gd name="T87" fmla="*/ 20 h 643"/>
                <a:gd name="T88" fmla="*/ 287 w 693"/>
                <a:gd name="T89" fmla="*/ 16 h 643"/>
                <a:gd name="T90" fmla="*/ 287 w 693"/>
                <a:gd name="T91" fmla="*/ 16 h 643"/>
                <a:gd name="T92" fmla="*/ 287 w 693"/>
                <a:gd name="T93" fmla="*/ 16 h 643"/>
                <a:gd name="T94" fmla="*/ 333 w 693"/>
                <a:gd name="T95" fmla="*/ 28 h 643"/>
                <a:gd name="T96" fmla="*/ 392 w 693"/>
                <a:gd name="T97" fmla="*/ 151 h 643"/>
                <a:gd name="T98" fmla="*/ 387 w 693"/>
                <a:gd name="T99" fmla="*/ 209 h 643"/>
                <a:gd name="T100" fmla="*/ 403 w 693"/>
                <a:gd name="T101" fmla="*/ 210 h 643"/>
                <a:gd name="T102" fmla="*/ 541 w 693"/>
                <a:gd name="T103" fmla="*/ 166 h 643"/>
                <a:gd name="T104" fmla="*/ 279 w 693"/>
                <a:gd name="T105" fmla="*/ 229 h 643"/>
                <a:gd name="T106" fmla="*/ 135 w 693"/>
                <a:gd name="T107" fmla="*/ 314 h 643"/>
                <a:gd name="T108" fmla="*/ 122 w 693"/>
                <a:gd name="T109" fmla="*/ 455 h 643"/>
                <a:gd name="T110" fmla="*/ 122 w 693"/>
                <a:gd name="T111" fmla="*/ 514 h 643"/>
                <a:gd name="T112" fmla="*/ 161 w 693"/>
                <a:gd name="T113" fmla="*/ 553 h 643"/>
                <a:gd name="T114" fmla="*/ 185 w 693"/>
                <a:gd name="T115" fmla="*/ 564 h 643"/>
                <a:gd name="T116" fmla="*/ 77 w 693"/>
                <a:gd name="T117" fmla="*/ 566 h 643"/>
                <a:gd name="T118" fmla="*/ 16 w 693"/>
                <a:gd name="T119" fmla="*/ 572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3" h="643">
                  <a:moveTo>
                    <a:pt x="5" y="642"/>
                  </a:moveTo>
                  <a:cubicBezTo>
                    <a:pt x="7" y="643"/>
                    <a:pt x="11" y="643"/>
                    <a:pt x="13" y="641"/>
                  </a:cubicBezTo>
                  <a:cubicBezTo>
                    <a:pt x="85" y="580"/>
                    <a:pt x="85" y="580"/>
                    <a:pt x="85" y="580"/>
                  </a:cubicBezTo>
                  <a:cubicBezTo>
                    <a:pt x="549" y="580"/>
                    <a:pt x="549" y="580"/>
                    <a:pt x="549" y="580"/>
                  </a:cubicBezTo>
                  <a:cubicBezTo>
                    <a:pt x="551" y="580"/>
                    <a:pt x="553" y="579"/>
                    <a:pt x="555" y="577"/>
                  </a:cubicBezTo>
                  <a:cubicBezTo>
                    <a:pt x="556" y="576"/>
                    <a:pt x="557" y="574"/>
                    <a:pt x="557" y="572"/>
                  </a:cubicBezTo>
                  <a:cubicBezTo>
                    <a:pt x="557" y="304"/>
                    <a:pt x="557" y="304"/>
                    <a:pt x="557" y="304"/>
                  </a:cubicBezTo>
                  <a:cubicBezTo>
                    <a:pt x="562" y="302"/>
                    <a:pt x="566" y="299"/>
                    <a:pt x="570" y="296"/>
                  </a:cubicBezTo>
                  <a:cubicBezTo>
                    <a:pt x="577" y="289"/>
                    <a:pt x="581" y="279"/>
                    <a:pt x="581" y="268"/>
                  </a:cubicBezTo>
                  <a:cubicBezTo>
                    <a:pt x="581" y="265"/>
                    <a:pt x="581" y="261"/>
                    <a:pt x="580" y="258"/>
                  </a:cubicBezTo>
                  <a:cubicBezTo>
                    <a:pt x="692" y="32"/>
                    <a:pt x="692" y="32"/>
                    <a:pt x="692" y="32"/>
                  </a:cubicBezTo>
                  <a:cubicBezTo>
                    <a:pt x="693" y="28"/>
                    <a:pt x="692" y="23"/>
                    <a:pt x="688" y="21"/>
                  </a:cubicBezTo>
                  <a:cubicBezTo>
                    <a:pt x="684" y="19"/>
                    <a:pt x="679" y="21"/>
                    <a:pt x="677" y="25"/>
                  </a:cubicBezTo>
                  <a:cubicBezTo>
                    <a:pt x="571" y="241"/>
                    <a:pt x="571" y="241"/>
                    <a:pt x="571" y="241"/>
                  </a:cubicBezTo>
                  <a:cubicBezTo>
                    <a:pt x="570" y="241"/>
                    <a:pt x="570" y="241"/>
                    <a:pt x="570" y="240"/>
                  </a:cubicBezTo>
                  <a:cubicBezTo>
                    <a:pt x="566" y="237"/>
                    <a:pt x="562" y="234"/>
                    <a:pt x="557" y="232"/>
                  </a:cubicBezTo>
                  <a:cubicBezTo>
                    <a:pt x="557" y="158"/>
                    <a:pt x="557" y="158"/>
                    <a:pt x="557" y="158"/>
                  </a:cubicBezTo>
                  <a:cubicBezTo>
                    <a:pt x="557" y="156"/>
                    <a:pt x="556" y="154"/>
                    <a:pt x="555" y="153"/>
                  </a:cubicBezTo>
                  <a:cubicBezTo>
                    <a:pt x="553" y="151"/>
                    <a:pt x="551" y="150"/>
                    <a:pt x="549" y="150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08" y="115"/>
                    <a:pt x="401" y="87"/>
                    <a:pt x="391" y="66"/>
                  </a:cubicBezTo>
                  <a:cubicBezTo>
                    <a:pt x="383" y="50"/>
                    <a:pt x="373" y="38"/>
                    <a:pt x="362" y="29"/>
                  </a:cubicBezTo>
                  <a:cubicBezTo>
                    <a:pt x="346" y="15"/>
                    <a:pt x="328" y="8"/>
                    <a:pt x="314" y="4"/>
                  </a:cubicBezTo>
                  <a:cubicBezTo>
                    <a:pt x="301" y="1"/>
                    <a:pt x="290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5" y="0"/>
                    <a:pt x="276" y="1"/>
                    <a:pt x="264" y="3"/>
                  </a:cubicBezTo>
                  <a:cubicBezTo>
                    <a:pt x="256" y="5"/>
                    <a:pt x="245" y="8"/>
                    <a:pt x="234" y="14"/>
                  </a:cubicBezTo>
                  <a:cubicBezTo>
                    <a:pt x="218" y="22"/>
                    <a:pt x="201" y="36"/>
                    <a:pt x="188" y="58"/>
                  </a:cubicBezTo>
                  <a:cubicBezTo>
                    <a:pt x="175" y="80"/>
                    <a:pt x="166" y="110"/>
                    <a:pt x="166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6" y="150"/>
                    <a:pt x="4" y="151"/>
                    <a:pt x="2" y="153"/>
                  </a:cubicBezTo>
                  <a:cubicBezTo>
                    <a:pt x="1" y="154"/>
                    <a:pt x="0" y="156"/>
                    <a:pt x="0" y="158"/>
                  </a:cubicBezTo>
                  <a:cubicBezTo>
                    <a:pt x="0" y="572"/>
                    <a:pt x="0" y="572"/>
                    <a:pt x="0" y="572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38"/>
                    <a:pt x="2" y="641"/>
                    <a:pt x="5" y="642"/>
                  </a:cubicBezTo>
                  <a:close/>
                  <a:moveTo>
                    <a:pt x="541" y="564"/>
                  </a:moveTo>
                  <a:cubicBezTo>
                    <a:pt x="381" y="564"/>
                    <a:pt x="381" y="564"/>
                    <a:pt x="381" y="564"/>
                  </a:cubicBezTo>
                  <a:cubicBezTo>
                    <a:pt x="381" y="307"/>
                    <a:pt x="381" y="307"/>
                    <a:pt x="381" y="307"/>
                  </a:cubicBezTo>
                  <a:cubicBezTo>
                    <a:pt x="538" y="307"/>
                    <a:pt x="538" y="307"/>
                    <a:pt x="538" y="307"/>
                  </a:cubicBezTo>
                  <a:cubicBezTo>
                    <a:pt x="537" y="309"/>
                    <a:pt x="537" y="309"/>
                    <a:pt x="537" y="309"/>
                  </a:cubicBezTo>
                  <a:cubicBezTo>
                    <a:pt x="535" y="313"/>
                    <a:pt x="537" y="318"/>
                    <a:pt x="541" y="320"/>
                  </a:cubicBezTo>
                  <a:cubicBezTo>
                    <a:pt x="541" y="320"/>
                    <a:pt x="541" y="320"/>
                    <a:pt x="541" y="320"/>
                  </a:cubicBezTo>
                  <a:lnTo>
                    <a:pt x="541" y="564"/>
                  </a:lnTo>
                  <a:close/>
                  <a:moveTo>
                    <a:pt x="558" y="252"/>
                  </a:moveTo>
                  <a:cubicBezTo>
                    <a:pt x="560" y="253"/>
                    <a:pt x="562" y="255"/>
                    <a:pt x="563" y="257"/>
                  </a:cubicBezTo>
                  <a:cubicBezTo>
                    <a:pt x="546" y="291"/>
                    <a:pt x="546" y="291"/>
                    <a:pt x="546" y="291"/>
                  </a:cubicBezTo>
                  <a:cubicBezTo>
                    <a:pt x="545" y="291"/>
                    <a:pt x="543" y="292"/>
                    <a:pt x="542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1" y="292"/>
                    <a:pt x="369" y="292"/>
                    <a:pt x="367" y="294"/>
                  </a:cubicBezTo>
                  <a:cubicBezTo>
                    <a:pt x="366" y="296"/>
                    <a:pt x="365" y="298"/>
                    <a:pt x="365" y="300"/>
                  </a:cubicBezTo>
                  <a:cubicBezTo>
                    <a:pt x="365" y="302"/>
                    <a:pt x="365" y="302"/>
                    <a:pt x="365" y="302"/>
                  </a:cubicBezTo>
                  <a:cubicBezTo>
                    <a:pt x="365" y="565"/>
                    <a:pt x="365" y="565"/>
                    <a:pt x="365" y="565"/>
                  </a:cubicBezTo>
                  <a:cubicBezTo>
                    <a:pt x="362" y="564"/>
                    <a:pt x="362" y="564"/>
                    <a:pt x="362" y="564"/>
                  </a:cubicBezTo>
                  <a:cubicBezTo>
                    <a:pt x="201" y="564"/>
                    <a:pt x="201" y="564"/>
                    <a:pt x="201" y="564"/>
                  </a:cubicBezTo>
                  <a:cubicBezTo>
                    <a:pt x="201" y="514"/>
                    <a:pt x="201" y="514"/>
                    <a:pt x="201" y="514"/>
                  </a:cubicBezTo>
                  <a:cubicBezTo>
                    <a:pt x="201" y="500"/>
                    <a:pt x="201" y="500"/>
                    <a:pt x="201" y="500"/>
                  </a:cubicBezTo>
                  <a:cubicBezTo>
                    <a:pt x="201" y="472"/>
                    <a:pt x="201" y="472"/>
                    <a:pt x="201" y="472"/>
                  </a:cubicBezTo>
                  <a:cubicBezTo>
                    <a:pt x="201" y="459"/>
                    <a:pt x="201" y="459"/>
                    <a:pt x="201" y="459"/>
                  </a:cubicBezTo>
                  <a:cubicBezTo>
                    <a:pt x="201" y="455"/>
                    <a:pt x="201" y="455"/>
                    <a:pt x="201" y="455"/>
                  </a:cubicBezTo>
                  <a:cubicBezTo>
                    <a:pt x="201" y="451"/>
                    <a:pt x="197" y="447"/>
                    <a:pt x="193" y="447"/>
                  </a:cubicBezTo>
                  <a:cubicBezTo>
                    <a:pt x="188" y="447"/>
                    <a:pt x="185" y="451"/>
                    <a:pt x="185" y="455"/>
                  </a:cubicBezTo>
                  <a:cubicBezTo>
                    <a:pt x="185" y="459"/>
                    <a:pt x="185" y="459"/>
                    <a:pt x="185" y="459"/>
                  </a:cubicBezTo>
                  <a:cubicBezTo>
                    <a:pt x="185" y="472"/>
                    <a:pt x="185" y="472"/>
                    <a:pt x="185" y="472"/>
                  </a:cubicBezTo>
                  <a:cubicBezTo>
                    <a:pt x="185" y="514"/>
                    <a:pt x="185" y="514"/>
                    <a:pt x="185" y="514"/>
                  </a:cubicBezTo>
                  <a:cubicBezTo>
                    <a:pt x="185" y="520"/>
                    <a:pt x="182" y="526"/>
                    <a:pt x="178" y="530"/>
                  </a:cubicBezTo>
                  <a:cubicBezTo>
                    <a:pt x="174" y="534"/>
                    <a:pt x="168" y="537"/>
                    <a:pt x="161" y="537"/>
                  </a:cubicBezTo>
                  <a:cubicBezTo>
                    <a:pt x="155" y="537"/>
                    <a:pt x="149" y="534"/>
                    <a:pt x="145" y="530"/>
                  </a:cubicBezTo>
                  <a:cubicBezTo>
                    <a:pt x="141" y="526"/>
                    <a:pt x="138" y="520"/>
                    <a:pt x="138" y="514"/>
                  </a:cubicBezTo>
                  <a:cubicBezTo>
                    <a:pt x="138" y="472"/>
                    <a:pt x="138" y="472"/>
                    <a:pt x="138" y="472"/>
                  </a:cubicBezTo>
                  <a:cubicBezTo>
                    <a:pt x="138" y="455"/>
                    <a:pt x="138" y="455"/>
                    <a:pt x="138" y="455"/>
                  </a:cubicBezTo>
                  <a:cubicBezTo>
                    <a:pt x="138" y="369"/>
                    <a:pt x="138" y="369"/>
                    <a:pt x="138" y="369"/>
                  </a:cubicBezTo>
                  <a:cubicBezTo>
                    <a:pt x="138" y="352"/>
                    <a:pt x="142" y="336"/>
                    <a:pt x="149" y="321"/>
                  </a:cubicBezTo>
                  <a:cubicBezTo>
                    <a:pt x="160" y="299"/>
                    <a:pt x="177" y="280"/>
                    <a:pt x="200" y="266"/>
                  </a:cubicBezTo>
                  <a:cubicBezTo>
                    <a:pt x="222" y="253"/>
                    <a:pt x="249" y="245"/>
                    <a:pt x="279" y="245"/>
                  </a:cubicBezTo>
                  <a:cubicBezTo>
                    <a:pt x="542" y="245"/>
                    <a:pt x="542" y="245"/>
                    <a:pt x="542" y="245"/>
                  </a:cubicBezTo>
                  <a:cubicBezTo>
                    <a:pt x="548" y="245"/>
                    <a:pt x="554" y="247"/>
                    <a:pt x="558" y="252"/>
                  </a:cubicBezTo>
                  <a:close/>
                  <a:moveTo>
                    <a:pt x="16" y="572"/>
                  </a:moveTo>
                  <a:cubicBezTo>
                    <a:pt x="16" y="166"/>
                    <a:pt x="16" y="166"/>
                    <a:pt x="16" y="166"/>
                  </a:cubicBezTo>
                  <a:cubicBezTo>
                    <a:pt x="167" y="166"/>
                    <a:pt x="167" y="166"/>
                    <a:pt x="167" y="166"/>
                  </a:cubicBezTo>
                  <a:cubicBezTo>
                    <a:pt x="167" y="180"/>
                    <a:pt x="169" y="194"/>
                    <a:pt x="171" y="210"/>
                  </a:cubicBezTo>
                  <a:cubicBezTo>
                    <a:pt x="172" y="214"/>
                    <a:pt x="176" y="217"/>
                    <a:pt x="180" y="217"/>
                  </a:cubicBezTo>
                  <a:cubicBezTo>
                    <a:pt x="184" y="216"/>
                    <a:pt x="187" y="213"/>
                    <a:pt x="187" y="209"/>
                  </a:cubicBezTo>
                  <a:cubicBezTo>
                    <a:pt x="187" y="208"/>
                    <a:pt x="187" y="208"/>
                    <a:pt x="187" y="207"/>
                  </a:cubicBezTo>
                  <a:cubicBezTo>
                    <a:pt x="184" y="186"/>
                    <a:pt x="182" y="168"/>
                    <a:pt x="182" y="151"/>
                  </a:cubicBezTo>
                  <a:cubicBezTo>
                    <a:pt x="182" y="117"/>
                    <a:pt x="188" y="92"/>
                    <a:pt x="198" y="73"/>
                  </a:cubicBezTo>
                  <a:cubicBezTo>
                    <a:pt x="205" y="59"/>
                    <a:pt x="214" y="49"/>
                    <a:pt x="223" y="41"/>
                  </a:cubicBezTo>
                  <a:cubicBezTo>
                    <a:pt x="237" y="29"/>
                    <a:pt x="252" y="23"/>
                    <a:pt x="264" y="20"/>
                  </a:cubicBezTo>
                  <a:cubicBezTo>
                    <a:pt x="276" y="16"/>
                    <a:pt x="285" y="16"/>
                    <a:pt x="287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289" y="16"/>
                    <a:pt x="296" y="16"/>
                    <a:pt x="306" y="19"/>
                  </a:cubicBezTo>
                  <a:cubicBezTo>
                    <a:pt x="314" y="20"/>
                    <a:pt x="323" y="23"/>
                    <a:pt x="333" y="28"/>
                  </a:cubicBezTo>
                  <a:cubicBezTo>
                    <a:pt x="347" y="35"/>
                    <a:pt x="362" y="47"/>
                    <a:pt x="373" y="66"/>
                  </a:cubicBezTo>
                  <a:cubicBezTo>
                    <a:pt x="384" y="86"/>
                    <a:pt x="392" y="113"/>
                    <a:pt x="392" y="151"/>
                  </a:cubicBezTo>
                  <a:cubicBezTo>
                    <a:pt x="392" y="168"/>
                    <a:pt x="391" y="186"/>
                    <a:pt x="387" y="207"/>
                  </a:cubicBezTo>
                  <a:cubicBezTo>
                    <a:pt x="387" y="208"/>
                    <a:pt x="387" y="208"/>
                    <a:pt x="387" y="209"/>
                  </a:cubicBezTo>
                  <a:cubicBezTo>
                    <a:pt x="387" y="213"/>
                    <a:pt x="390" y="216"/>
                    <a:pt x="394" y="217"/>
                  </a:cubicBezTo>
                  <a:cubicBezTo>
                    <a:pt x="398" y="217"/>
                    <a:pt x="402" y="214"/>
                    <a:pt x="403" y="210"/>
                  </a:cubicBezTo>
                  <a:cubicBezTo>
                    <a:pt x="406" y="194"/>
                    <a:pt x="407" y="180"/>
                    <a:pt x="408" y="166"/>
                  </a:cubicBezTo>
                  <a:cubicBezTo>
                    <a:pt x="541" y="166"/>
                    <a:pt x="541" y="166"/>
                    <a:pt x="541" y="166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36" y="229"/>
                    <a:pt x="197" y="244"/>
                    <a:pt x="168" y="270"/>
                  </a:cubicBezTo>
                  <a:cubicBezTo>
                    <a:pt x="154" y="282"/>
                    <a:pt x="143" y="297"/>
                    <a:pt x="135" y="314"/>
                  </a:cubicBezTo>
                  <a:cubicBezTo>
                    <a:pt x="127" y="331"/>
                    <a:pt x="122" y="349"/>
                    <a:pt x="122" y="369"/>
                  </a:cubicBezTo>
                  <a:cubicBezTo>
                    <a:pt x="122" y="455"/>
                    <a:pt x="122" y="455"/>
                    <a:pt x="122" y="455"/>
                  </a:cubicBezTo>
                  <a:cubicBezTo>
                    <a:pt x="122" y="472"/>
                    <a:pt x="122" y="472"/>
                    <a:pt x="122" y="472"/>
                  </a:cubicBezTo>
                  <a:cubicBezTo>
                    <a:pt x="122" y="514"/>
                    <a:pt x="122" y="514"/>
                    <a:pt x="122" y="514"/>
                  </a:cubicBezTo>
                  <a:cubicBezTo>
                    <a:pt x="122" y="524"/>
                    <a:pt x="127" y="534"/>
                    <a:pt x="134" y="541"/>
                  </a:cubicBezTo>
                  <a:cubicBezTo>
                    <a:pt x="141" y="549"/>
                    <a:pt x="151" y="553"/>
                    <a:pt x="161" y="553"/>
                  </a:cubicBezTo>
                  <a:cubicBezTo>
                    <a:pt x="170" y="553"/>
                    <a:pt x="178" y="550"/>
                    <a:pt x="185" y="545"/>
                  </a:cubicBezTo>
                  <a:cubicBezTo>
                    <a:pt x="185" y="564"/>
                    <a:pt x="185" y="564"/>
                    <a:pt x="185" y="564"/>
                  </a:cubicBezTo>
                  <a:cubicBezTo>
                    <a:pt x="82" y="564"/>
                    <a:pt x="82" y="564"/>
                    <a:pt x="82" y="564"/>
                  </a:cubicBezTo>
                  <a:cubicBezTo>
                    <a:pt x="80" y="564"/>
                    <a:pt x="78" y="565"/>
                    <a:pt x="77" y="566"/>
                  </a:cubicBezTo>
                  <a:cubicBezTo>
                    <a:pt x="16" y="618"/>
                    <a:pt x="16" y="618"/>
                    <a:pt x="16" y="618"/>
                  </a:cubicBezTo>
                  <a:lnTo>
                    <a:pt x="16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2BFB002C-A880-6951-7660-5610AF3C72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81363" y="-10429875"/>
              <a:ext cx="511175" cy="538163"/>
            </a:xfrm>
            <a:custGeom>
              <a:avLst/>
              <a:gdLst>
                <a:gd name="T0" fmla="*/ 31 w 158"/>
                <a:gd name="T1" fmla="*/ 153 h 166"/>
                <a:gd name="T2" fmla="*/ 75 w 158"/>
                <a:gd name="T3" fmla="*/ 166 h 166"/>
                <a:gd name="T4" fmla="*/ 131 w 158"/>
                <a:gd name="T5" fmla="*/ 145 h 166"/>
                <a:gd name="T6" fmla="*/ 158 w 158"/>
                <a:gd name="T7" fmla="*/ 92 h 166"/>
                <a:gd name="T8" fmla="*/ 158 w 158"/>
                <a:gd name="T9" fmla="*/ 92 h 166"/>
                <a:gd name="T10" fmla="*/ 158 w 158"/>
                <a:gd name="T11" fmla="*/ 91 h 166"/>
                <a:gd name="T12" fmla="*/ 158 w 158"/>
                <a:gd name="T13" fmla="*/ 90 h 166"/>
                <a:gd name="T14" fmla="*/ 158 w 158"/>
                <a:gd name="T15" fmla="*/ 90 h 166"/>
                <a:gd name="T16" fmla="*/ 157 w 158"/>
                <a:gd name="T17" fmla="*/ 89 h 166"/>
                <a:gd name="T18" fmla="*/ 157 w 158"/>
                <a:gd name="T19" fmla="*/ 88 h 166"/>
                <a:gd name="T20" fmla="*/ 157 w 158"/>
                <a:gd name="T21" fmla="*/ 88 h 166"/>
                <a:gd name="T22" fmla="*/ 157 w 158"/>
                <a:gd name="T23" fmla="*/ 87 h 166"/>
                <a:gd name="T24" fmla="*/ 156 w 158"/>
                <a:gd name="T25" fmla="*/ 86 h 166"/>
                <a:gd name="T26" fmla="*/ 156 w 158"/>
                <a:gd name="T27" fmla="*/ 86 h 166"/>
                <a:gd name="T28" fmla="*/ 155 w 158"/>
                <a:gd name="T29" fmla="*/ 85 h 166"/>
                <a:gd name="T30" fmla="*/ 155 w 158"/>
                <a:gd name="T31" fmla="*/ 85 h 166"/>
                <a:gd name="T32" fmla="*/ 154 w 158"/>
                <a:gd name="T33" fmla="*/ 84 h 166"/>
                <a:gd name="T34" fmla="*/ 153 w 158"/>
                <a:gd name="T35" fmla="*/ 84 h 166"/>
                <a:gd name="T36" fmla="*/ 152 w 158"/>
                <a:gd name="T37" fmla="*/ 84 h 166"/>
                <a:gd name="T38" fmla="*/ 118 w 158"/>
                <a:gd name="T39" fmla="*/ 69 h 166"/>
                <a:gd name="T40" fmla="*/ 98 w 158"/>
                <a:gd name="T41" fmla="*/ 50 h 166"/>
                <a:gd name="T42" fmla="*/ 98 w 158"/>
                <a:gd name="T43" fmla="*/ 50 h 166"/>
                <a:gd name="T44" fmla="*/ 98 w 158"/>
                <a:gd name="T45" fmla="*/ 50 h 166"/>
                <a:gd name="T46" fmla="*/ 85 w 158"/>
                <a:gd name="T47" fmla="*/ 21 h 166"/>
                <a:gd name="T48" fmla="*/ 83 w 158"/>
                <a:gd name="T49" fmla="*/ 11 h 166"/>
                <a:gd name="T50" fmla="*/ 83 w 158"/>
                <a:gd name="T51" fmla="*/ 9 h 166"/>
                <a:gd name="T52" fmla="*/ 83 w 158"/>
                <a:gd name="T53" fmla="*/ 8 h 166"/>
                <a:gd name="T54" fmla="*/ 83 w 158"/>
                <a:gd name="T55" fmla="*/ 8 h 166"/>
                <a:gd name="T56" fmla="*/ 83 w 158"/>
                <a:gd name="T57" fmla="*/ 8 h 166"/>
                <a:gd name="T58" fmla="*/ 83 w 158"/>
                <a:gd name="T59" fmla="*/ 8 h 166"/>
                <a:gd name="T60" fmla="*/ 83 w 158"/>
                <a:gd name="T61" fmla="*/ 8 h 166"/>
                <a:gd name="T62" fmla="*/ 75 w 158"/>
                <a:gd name="T63" fmla="*/ 0 h 166"/>
                <a:gd name="T64" fmla="*/ 67 w 158"/>
                <a:gd name="T65" fmla="*/ 8 h 166"/>
                <a:gd name="T66" fmla="*/ 70 w 158"/>
                <a:gd name="T67" fmla="*/ 25 h 166"/>
                <a:gd name="T68" fmla="*/ 83 w 158"/>
                <a:gd name="T69" fmla="*/ 55 h 166"/>
                <a:gd name="T70" fmla="*/ 82 w 158"/>
                <a:gd name="T71" fmla="*/ 57 h 166"/>
                <a:gd name="T72" fmla="*/ 81 w 158"/>
                <a:gd name="T73" fmla="*/ 63 h 166"/>
                <a:gd name="T74" fmla="*/ 77 w 158"/>
                <a:gd name="T75" fmla="*/ 76 h 166"/>
                <a:gd name="T76" fmla="*/ 70 w 158"/>
                <a:gd name="T77" fmla="*/ 86 h 166"/>
                <a:gd name="T78" fmla="*/ 48 w 158"/>
                <a:gd name="T79" fmla="*/ 100 h 166"/>
                <a:gd name="T80" fmla="*/ 8 w 158"/>
                <a:gd name="T81" fmla="*/ 109 h 166"/>
                <a:gd name="T82" fmla="*/ 1 w 158"/>
                <a:gd name="T83" fmla="*/ 113 h 166"/>
                <a:gd name="T84" fmla="*/ 1 w 158"/>
                <a:gd name="T85" fmla="*/ 120 h 166"/>
                <a:gd name="T86" fmla="*/ 31 w 158"/>
                <a:gd name="T87" fmla="*/ 153 h 166"/>
                <a:gd name="T88" fmla="*/ 61 w 158"/>
                <a:gd name="T89" fmla="*/ 112 h 166"/>
                <a:gd name="T90" fmla="*/ 83 w 158"/>
                <a:gd name="T91" fmla="*/ 95 h 166"/>
                <a:gd name="T92" fmla="*/ 95 w 158"/>
                <a:gd name="T93" fmla="*/ 71 h 166"/>
                <a:gd name="T94" fmla="*/ 109 w 158"/>
                <a:gd name="T95" fmla="*/ 82 h 166"/>
                <a:gd name="T96" fmla="*/ 141 w 158"/>
                <a:gd name="T97" fmla="*/ 97 h 166"/>
                <a:gd name="T98" fmla="*/ 120 w 158"/>
                <a:gd name="T99" fmla="*/ 133 h 166"/>
                <a:gd name="T100" fmla="*/ 75 w 158"/>
                <a:gd name="T101" fmla="*/ 150 h 166"/>
                <a:gd name="T102" fmla="*/ 40 w 158"/>
                <a:gd name="T103" fmla="*/ 140 h 166"/>
                <a:gd name="T104" fmla="*/ 22 w 158"/>
                <a:gd name="T105" fmla="*/ 123 h 166"/>
                <a:gd name="T106" fmla="*/ 61 w 158"/>
                <a:gd name="T107" fmla="*/ 11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8" h="166">
                  <a:moveTo>
                    <a:pt x="31" y="153"/>
                  </a:moveTo>
                  <a:cubicBezTo>
                    <a:pt x="44" y="161"/>
                    <a:pt x="59" y="166"/>
                    <a:pt x="75" y="166"/>
                  </a:cubicBezTo>
                  <a:cubicBezTo>
                    <a:pt x="97" y="166"/>
                    <a:pt x="116" y="158"/>
                    <a:pt x="131" y="145"/>
                  </a:cubicBezTo>
                  <a:cubicBezTo>
                    <a:pt x="146" y="131"/>
                    <a:pt x="156" y="113"/>
                    <a:pt x="158" y="92"/>
                  </a:cubicBezTo>
                  <a:cubicBezTo>
                    <a:pt x="158" y="92"/>
                    <a:pt x="158" y="92"/>
                    <a:pt x="158" y="92"/>
                  </a:cubicBezTo>
                  <a:cubicBezTo>
                    <a:pt x="158" y="92"/>
                    <a:pt x="158" y="91"/>
                    <a:pt x="158" y="91"/>
                  </a:cubicBezTo>
                  <a:cubicBezTo>
                    <a:pt x="158" y="91"/>
                    <a:pt x="158" y="91"/>
                    <a:pt x="158" y="90"/>
                  </a:cubicBezTo>
                  <a:cubicBezTo>
                    <a:pt x="158" y="90"/>
                    <a:pt x="158" y="90"/>
                    <a:pt x="158" y="90"/>
                  </a:cubicBezTo>
                  <a:cubicBezTo>
                    <a:pt x="158" y="89"/>
                    <a:pt x="158" y="89"/>
                    <a:pt x="157" y="89"/>
                  </a:cubicBezTo>
                  <a:cubicBezTo>
                    <a:pt x="157" y="89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7"/>
                    <a:pt x="157" y="87"/>
                    <a:pt x="157" y="87"/>
                  </a:cubicBezTo>
                  <a:cubicBezTo>
                    <a:pt x="156" y="87"/>
                    <a:pt x="156" y="86"/>
                    <a:pt x="156" y="86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5" y="86"/>
                    <a:pt x="155" y="85"/>
                    <a:pt x="155" y="85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4" y="85"/>
                    <a:pt x="154" y="84"/>
                    <a:pt x="154" y="84"/>
                  </a:cubicBezTo>
                  <a:cubicBezTo>
                    <a:pt x="154" y="84"/>
                    <a:pt x="153" y="84"/>
                    <a:pt x="153" y="84"/>
                  </a:cubicBezTo>
                  <a:cubicBezTo>
                    <a:pt x="153" y="84"/>
                    <a:pt x="152" y="84"/>
                    <a:pt x="152" y="84"/>
                  </a:cubicBezTo>
                  <a:cubicBezTo>
                    <a:pt x="138" y="80"/>
                    <a:pt x="127" y="75"/>
                    <a:pt x="118" y="69"/>
                  </a:cubicBezTo>
                  <a:cubicBezTo>
                    <a:pt x="110" y="63"/>
                    <a:pt x="103" y="57"/>
                    <a:pt x="98" y="50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1" y="39"/>
                    <a:pt x="87" y="29"/>
                    <a:pt x="85" y="21"/>
                  </a:cubicBezTo>
                  <a:cubicBezTo>
                    <a:pt x="84" y="17"/>
                    <a:pt x="84" y="14"/>
                    <a:pt x="83" y="11"/>
                  </a:cubicBezTo>
                  <a:cubicBezTo>
                    <a:pt x="83" y="10"/>
                    <a:pt x="83" y="9"/>
                    <a:pt x="83" y="9"/>
                  </a:cubicBezTo>
                  <a:cubicBezTo>
                    <a:pt x="83" y="9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4"/>
                    <a:pt x="80" y="0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ubicBezTo>
                    <a:pt x="67" y="9"/>
                    <a:pt x="67" y="15"/>
                    <a:pt x="70" y="25"/>
                  </a:cubicBezTo>
                  <a:cubicBezTo>
                    <a:pt x="72" y="33"/>
                    <a:pt x="75" y="44"/>
                    <a:pt x="83" y="55"/>
                  </a:cubicBezTo>
                  <a:cubicBezTo>
                    <a:pt x="83" y="56"/>
                    <a:pt x="82" y="57"/>
                    <a:pt x="82" y="57"/>
                  </a:cubicBezTo>
                  <a:cubicBezTo>
                    <a:pt x="82" y="59"/>
                    <a:pt x="81" y="61"/>
                    <a:pt x="81" y="63"/>
                  </a:cubicBezTo>
                  <a:cubicBezTo>
                    <a:pt x="80" y="67"/>
                    <a:pt x="79" y="71"/>
                    <a:pt x="77" y="76"/>
                  </a:cubicBezTo>
                  <a:cubicBezTo>
                    <a:pt x="75" y="79"/>
                    <a:pt x="73" y="82"/>
                    <a:pt x="70" y="86"/>
                  </a:cubicBezTo>
                  <a:cubicBezTo>
                    <a:pt x="65" y="91"/>
                    <a:pt x="58" y="96"/>
                    <a:pt x="48" y="100"/>
                  </a:cubicBezTo>
                  <a:cubicBezTo>
                    <a:pt x="38" y="104"/>
                    <a:pt x="25" y="108"/>
                    <a:pt x="8" y="109"/>
                  </a:cubicBezTo>
                  <a:cubicBezTo>
                    <a:pt x="5" y="109"/>
                    <a:pt x="3" y="111"/>
                    <a:pt x="1" y="113"/>
                  </a:cubicBezTo>
                  <a:cubicBezTo>
                    <a:pt x="0" y="115"/>
                    <a:pt x="0" y="118"/>
                    <a:pt x="1" y="120"/>
                  </a:cubicBezTo>
                  <a:cubicBezTo>
                    <a:pt x="8" y="134"/>
                    <a:pt x="18" y="145"/>
                    <a:pt x="31" y="153"/>
                  </a:cubicBezTo>
                  <a:close/>
                  <a:moveTo>
                    <a:pt x="61" y="112"/>
                  </a:moveTo>
                  <a:cubicBezTo>
                    <a:pt x="71" y="107"/>
                    <a:pt x="78" y="101"/>
                    <a:pt x="83" y="95"/>
                  </a:cubicBezTo>
                  <a:cubicBezTo>
                    <a:pt x="90" y="86"/>
                    <a:pt x="93" y="78"/>
                    <a:pt x="95" y="71"/>
                  </a:cubicBezTo>
                  <a:cubicBezTo>
                    <a:pt x="99" y="75"/>
                    <a:pt x="104" y="79"/>
                    <a:pt x="109" y="82"/>
                  </a:cubicBezTo>
                  <a:cubicBezTo>
                    <a:pt x="118" y="88"/>
                    <a:pt x="128" y="93"/>
                    <a:pt x="141" y="97"/>
                  </a:cubicBezTo>
                  <a:cubicBezTo>
                    <a:pt x="138" y="111"/>
                    <a:pt x="131" y="124"/>
                    <a:pt x="120" y="133"/>
                  </a:cubicBezTo>
                  <a:cubicBezTo>
                    <a:pt x="108" y="144"/>
                    <a:pt x="93" y="150"/>
                    <a:pt x="75" y="150"/>
                  </a:cubicBezTo>
                  <a:cubicBezTo>
                    <a:pt x="62" y="150"/>
                    <a:pt x="50" y="146"/>
                    <a:pt x="40" y="140"/>
                  </a:cubicBezTo>
                  <a:cubicBezTo>
                    <a:pt x="33" y="136"/>
                    <a:pt x="27" y="130"/>
                    <a:pt x="22" y="123"/>
                  </a:cubicBezTo>
                  <a:cubicBezTo>
                    <a:pt x="38" y="121"/>
                    <a:pt x="51" y="117"/>
                    <a:pt x="61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27A9F8F-03D8-D1F8-E4A1-33571DAAFB55}"/>
              </a:ext>
            </a:extLst>
          </p:cNvPr>
          <p:cNvSpPr txBox="1"/>
          <p:nvPr/>
        </p:nvSpPr>
        <p:spPr>
          <a:xfrm>
            <a:off x="5099406" y="3680168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50%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CCE2EA-EAA2-A0CE-8679-83B044C3779A}"/>
              </a:ext>
            </a:extLst>
          </p:cNvPr>
          <p:cNvSpPr txBox="1"/>
          <p:nvPr/>
        </p:nvSpPr>
        <p:spPr>
          <a:xfrm>
            <a:off x="5384559" y="4956497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70%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74C570-4EF1-C438-8525-0CF29AF6EB31}"/>
              </a:ext>
            </a:extLst>
          </p:cNvPr>
          <p:cNvSpPr txBox="1"/>
          <p:nvPr/>
        </p:nvSpPr>
        <p:spPr>
          <a:xfrm>
            <a:off x="4630046" y="5577400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50%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54D426-87B2-A551-DD30-F063C957A42C}"/>
              </a:ext>
            </a:extLst>
          </p:cNvPr>
          <p:cNvSpPr txBox="1"/>
          <p:nvPr/>
        </p:nvSpPr>
        <p:spPr>
          <a:xfrm>
            <a:off x="4730005" y="4328135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65%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D2BD879-191C-EE76-15D2-C503EBE292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6544355"/>
              </p:ext>
            </p:extLst>
          </p:nvPr>
        </p:nvGraphicFramePr>
        <p:xfrm>
          <a:off x="3669055" y="3355868"/>
          <a:ext cx="2487660" cy="2842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E998DD52-1B62-5006-9F1E-6835C16EC9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5479490"/>
              </p:ext>
            </p:extLst>
          </p:nvPr>
        </p:nvGraphicFramePr>
        <p:xfrm>
          <a:off x="6354698" y="3355868"/>
          <a:ext cx="2487660" cy="2842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C07395E8-709D-74D9-C3E0-514BB1F25F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2655570"/>
              </p:ext>
            </p:extLst>
          </p:nvPr>
        </p:nvGraphicFramePr>
        <p:xfrm>
          <a:off x="9040341" y="3355868"/>
          <a:ext cx="2487660" cy="2842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2A019792-FDE1-943E-8CD2-14493A103E59}"/>
              </a:ext>
            </a:extLst>
          </p:cNvPr>
          <p:cNvSpPr txBox="1"/>
          <p:nvPr/>
        </p:nvSpPr>
        <p:spPr>
          <a:xfrm>
            <a:off x="7816469" y="3680168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50%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5FA3D25-00DD-C37D-D68B-A82FB0F7503A}"/>
              </a:ext>
            </a:extLst>
          </p:cNvPr>
          <p:cNvSpPr txBox="1"/>
          <p:nvPr/>
        </p:nvSpPr>
        <p:spPr>
          <a:xfrm>
            <a:off x="8101622" y="4956497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70%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9FC6EAD-B1D9-7CC7-0CAF-30F3CB061362}"/>
              </a:ext>
            </a:extLst>
          </p:cNvPr>
          <p:cNvSpPr txBox="1"/>
          <p:nvPr/>
        </p:nvSpPr>
        <p:spPr>
          <a:xfrm>
            <a:off x="7347109" y="5577400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50%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B18DEC-F049-9D34-0D0E-D6EE3ACACB26}"/>
              </a:ext>
            </a:extLst>
          </p:cNvPr>
          <p:cNvSpPr txBox="1"/>
          <p:nvPr/>
        </p:nvSpPr>
        <p:spPr>
          <a:xfrm>
            <a:off x="7447068" y="4328135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65%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B28ED3C-509B-5214-FAA8-F6A1C635710D}"/>
              </a:ext>
            </a:extLst>
          </p:cNvPr>
          <p:cNvSpPr txBox="1"/>
          <p:nvPr/>
        </p:nvSpPr>
        <p:spPr>
          <a:xfrm>
            <a:off x="10753531" y="3680168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50%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897514A-1D79-1111-6B51-A9FA866934FA}"/>
              </a:ext>
            </a:extLst>
          </p:cNvPr>
          <p:cNvSpPr txBox="1"/>
          <p:nvPr/>
        </p:nvSpPr>
        <p:spPr>
          <a:xfrm>
            <a:off x="11038684" y="4956497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70%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7E96355-0414-1DD6-58AA-E940DC021E3A}"/>
              </a:ext>
            </a:extLst>
          </p:cNvPr>
          <p:cNvSpPr txBox="1"/>
          <p:nvPr/>
        </p:nvSpPr>
        <p:spPr>
          <a:xfrm>
            <a:off x="10284171" y="5577400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50%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A5E939-A7A6-F02F-3C13-D6C42E115C5B}"/>
              </a:ext>
            </a:extLst>
          </p:cNvPr>
          <p:cNvSpPr txBox="1"/>
          <p:nvPr/>
        </p:nvSpPr>
        <p:spPr>
          <a:xfrm>
            <a:off x="10384130" y="4328135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65%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7FD2AA-2BCC-A839-F52E-0C9770A07917}"/>
              </a:ext>
            </a:extLst>
          </p:cNvPr>
          <p:cNvSpPr txBox="1"/>
          <p:nvPr/>
        </p:nvSpPr>
        <p:spPr>
          <a:xfrm>
            <a:off x="3580870" y="2806815"/>
            <a:ext cx="1763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Your Skills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A94FCB7-57CC-F003-7AA0-1EA820CE0DA5}"/>
              </a:ext>
            </a:extLst>
          </p:cNvPr>
          <p:cNvSpPr txBox="1"/>
          <p:nvPr/>
        </p:nvSpPr>
        <p:spPr>
          <a:xfrm>
            <a:off x="6521881" y="2806815"/>
            <a:ext cx="1763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Your Skills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CED7663-DCFE-A97E-F5D5-CB4037D9BD4E}"/>
              </a:ext>
            </a:extLst>
          </p:cNvPr>
          <p:cNvSpPr txBox="1"/>
          <p:nvPr/>
        </p:nvSpPr>
        <p:spPr>
          <a:xfrm>
            <a:off x="9207524" y="2806815"/>
            <a:ext cx="1763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Your Skills</a:t>
            </a:r>
          </a:p>
        </p:txBody>
      </p:sp>
    </p:spTree>
    <p:extLst>
      <p:ext uri="{BB962C8B-B14F-4D97-AF65-F5344CB8AC3E}">
        <p14:creationId xmlns:p14="http://schemas.microsoft.com/office/powerpoint/2010/main" val="174060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B01723-0DA8-02D3-11A1-54D59F3326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1609743-3639-9431-6D09-D20240B92F0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59A53F-F532-EF61-ACC7-A69ED51A41FC}"/>
              </a:ext>
            </a:extLst>
          </p:cNvPr>
          <p:cNvSpPr txBox="1"/>
          <p:nvPr/>
        </p:nvSpPr>
        <p:spPr>
          <a:xfrm>
            <a:off x="746999" y="1227129"/>
            <a:ext cx="382746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Skills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556FD1-1B0B-4F4A-4B67-5B4EE6475D2C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274FA1CC-CB61-7FEA-0B7C-D443C84725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3557862"/>
              </p:ext>
            </p:extLst>
          </p:nvPr>
        </p:nvGraphicFramePr>
        <p:xfrm>
          <a:off x="622537" y="4695825"/>
          <a:ext cx="3002475" cy="1669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F72E7D-D878-0D31-30C2-93721EA61D3A}"/>
              </a:ext>
            </a:extLst>
          </p:cNvPr>
          <p:cNvSpPr txBox="1"/>
          <p:nvPr/>
        </p:nvSpPr>
        <p:spPr>
          <a:xfrm>
            <a:off x="1809108" y="5209089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50%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BAC2C6-7196-E54A-3BA5-BE82F3D17B6D}"/>
              </a:ext>
            </a:extLst>
          </p:cNvPr>
          <p:cNvSpPr txBox="1"/>
          <p:nvPr/>
        </p:nvSpPr>
        <p:spPr>
          <a:xfrm>
            <a:off x="2698766" y="5566120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70%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56C657-B187-4A09-8792-242DADDCBCD8}"/>
              </a:ext>
            </a:extLst>
          </p:cNvPr>
          <p:cNvSpPr txBox="1"/>
          <p:nvPr/>
        </p:nvSpPr>
        <p:spPr>
          <a:xfrm>
            <a:off x="1809107" y="5902703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65%</a:t>
            </a: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6AFF67E1-63E5-F605-6FF3-3FAB286553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1466830"/>
              </p:ext>
            </p:extLst>
          </p:nvPr>
        </p:nvGraphicFramePr>
        <p:xfrm>
          <a:off x="3569592" y="4695825"/>
          <a:ext cx="3002475" cy="1669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D922579F-2D87-0112-F265-BC4D66DA1303}"/>
              </a:ext>
            </a:extLst>
          </p:cNvPr>
          <p:cNvSpPr txBox="1"/>
          <p:nvPr/>
        </p:nvSpPr>
        <p:spPr>
          <a:xfrm>
            <a:off x="4756163" y="5209089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50%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CB1F4C-E8AE-4CD9-DA61-3501D5E218B5}"/>
              </a:ext>
            </a:extLst>
          </p:cNvPr>
          <p:cNvSpPr txBox="1"/>
          <p:nvPr/>
        </p:nvSpPr>
        <p:spPr>
          <a:xfrm>
            <a:off x="5645821" y="5566120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70%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D77B2A7-FC22-B97D-2B5F-33A43A27264B}"/>
              </a:ext>
            </a:extLst>
          </p:cNvPr>
          <p:cNvSpPr txBox="1"/>
          <p:nvPr/>
        </p:nvSpPr>
        <p:spPr>
          <a:xfrm>
            <a:off x="4756162" y="5902703"/>
            <a:ext cx="93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65%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D7E290-DCFB-9507-616A-34A968DACE6C}"/>
              </a:ext>
            </a:extLst>
          </p:cNvPr>
          <p:cNvSpPr txBox="1"/>
          <p:nvPr/>
        </p:nvSpPr>
        <p:spPr>
          <a:xfrm>
            <a:off x="6782156" y="3212599"/>
            <a:ext cx="2119761" cy="11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12D3602-15BC-212C-385D-C6DCE0AB3428}"/>
              </a:ext>
            </a:extLst>
          </p:cNvPr>
          <p:cNvSpPr txBox="1"/>
          <p:nvPr/>
        </p:nvSpPr>
        <p:spPr>
          <a:xfrm>
            <a:off x="6770251" y="2688018"/>
            <a:ext cx="2332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Skills One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F62DACB-5D48-8FCE-4FDE-2774ED7D4645}"/>
              </a:ext>
            </a:extLst>
          </p:cNvPr>
          <p:cNvCxnSpPr>
            <a:cxnSpLocks/>
          </p:cNvCxnSpPr>
          <p:nvPr/>
        </p:nvCxnSpPr>
        <p:spPr>
          <a:xfrm>
            <a:off x="6882492" y="3122318"/>
            <a:ext cx="348133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E3CA9D1-0A1A-6283-1AA3-448254E57F42}"/>
              </a:ext>
            </a:extLst>
          </p:cNvPr>
          <p:cNvSpPr txBox="1"/>
          <p:nvPr/>
        </p:nvSpPr>
        <p:spPr>
          <a:xfrm>
            <a:off x="9463244" y="3212599"/>
            <a:ext cx="2119761" cy="11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584BC80-50A3-4BB8-86FF-0AAF275BF29B}"/>
              </a:ext>
            </a:extLst>
          </p:cNvPr>
          <p:cNvSpPr txBox="1"/>
          <p:nvPr/>
        </p:nvSpPr>
        <p:spPr>
          <a:xfrm>
            <a:off x="9451339" y="2688019"/>
            <a:ext cx="1907387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Skills Two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6C6BDC5-8DBD-C84C-5770-62AF22D8C927}"/>
              </a:ext>
            </a:extLst>
          </p:cNvPr>
          <p:cNvCxnSpPr>
            <a:cxnSpLocks/>
          </p:cNvCxnSpPr>
          <p:nvPr/>
        </p:nvCxnSpPr>
        <p:spPr>
          <a:xfrm>
            <a:off x="9563580" y="3122318"/>
            <a:ext cx="348133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51EBA41E-DF2D-A721-49C1-72D71F60BBE9}"/>
              </a:ext>
            </a:extLst>
          </p:cNvPr>
          <p:cNvSpPr txBox="1"/>
          <p:nvPr/>
        </p:nvSpPr>
        <p:spPr>
          <a:xfrm>
            <a:off x="6956960" y="1449498"/>
            <a:ext cx="1297835" cy="340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Illustrator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D4CB2576-5DA2-3877-1298-0FC88457F084}"/>
              </a:ext>
            </a:extLst>
          </p:cNvPr>
          <p:cNvSpPr/>
          <p:nvPr/>
        </p:nvSpPr>
        <p:spPr>
          <a:xfrm>
            <a:off x="6770251" y="1626040"/>
            <a:ext cx="53427" cy="5340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F2B7D83-681E-093B-DBBC-70F9B2F54ADE}"/>
              </a:ext>
            </a:extLst>
          </p:cNvPr>
          <p:cNvSpPr/>
          <p:nvPr/>
        </p:nvSpPr>
        <p:spPr>
          <a:xfrm>
            <a:off x="8093146" y="1626038"/>
            <a:ext cx="53427" cy="5340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4F2ED28-F35F-4BF6-1E42-901E5BE204BF}"/>
              </a:ext>
            </a:extLst>
          </p:cNvPr>
          <p:cNvSpPr txBox="1"/>
          <p:nvPr/>
        </p:nvSpPr>
        <p:spPr>
          <a:xfrm>
            <a:off x="8322391" y="1449497"/>
            <a:ext cx="1163790" cy="340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PowerPoint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D26F30E-7B93-CBDF-0A8A-34B06B55706B}"/>
              </a:ext>
            </a:extLst>
          </p:cNvPr>
          <p:cNvSpPr/>
          <p:nvPr/>
        </p:nvSpPr>
        <p:spPr>
          <a:xfrm>
            <a:off x="9657143" y="1619544"/>
            <a:ext cx="53427" cy="5340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8217ADC-04C9-0E0A-FADB-18557222FBC4}"/>
              </a:ext>
            </a:extLst>
          </p:cNvPr>
          <p:cNvSpPr txBox="1"/>
          <p:nvPr/>
        </p:nvSpPr>
        <p:spPr>
          <a:xfrm>
            <a:off x="9881206" y="1449498"/>
            <a:ext cx="729725" cy="340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HTML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99418E-AFFB-B2AF-77A5-A4DA2D508C65}"/>
              </a:ext>
            </a:extLst>
          </p:cNvPr>
          <p:cNvSpPr txBox="1"/>
          <p:nvPr/>
        </p:nvSpPr>
        <p:spPr>
          <a:xfrm>
            <a:off x="6770251" y="5379483"/>
            <a:ext cx="4812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Efficiency is an important factor. Ability to acquire skills through education</a:t>
            </a:r>
          </a:p>
        </p:txBody>
      </p:sp>
      <p:sp>
        <p:nvSpPr>
          <p:cNvPr id="84" name="Freeform 5">
            <a:extLst>
              <a:ext uri="{FF2B5EF4-FFF2-40B4-BE49-F238E27FC236}">
                <a16:creationId xmlns:a16="http://schemas.microsoft.com/office/drawing/2014/main" id="{3128588C-027F-050F-BEBE-3DD8D5592542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9533175" y="5894078"/>
            <a:ext cx="378538" cy="300590"/>
          </a:xfrm>
          <a:custGeom>
            <a:avLst/>
            <a:gdLst>
              <a:gd name="T0" fmla="*/ 1756 w 3967"/>
              <a:gd name="T1" fmla="*/ 2392 h 3149"/>
              <a:gd name="T2" fmla="*/ 1527 w 3967"/>
              <a:gd name="T3" fmla="*/ 2945 h 3149"/>
              <a:gd name="T4" fmla="*/ 946 w 3967"/>
              <a:gd name="T5" fmla="*/ 3149 h 3149"/>
              <a:gd name="T6" fmla="*/ 266 w 3967"/>
              <a:gd name="T7" fmla="*/ 2876 h 3149"/>
              <a:gd name="T8" fmla="*/ 0 w 3967"/>
              <a:gd name="T9" fmla="*/ 2073 h 3149"/>
              <a:gd name="T10" fmla="*/ 146 w 3967"/>
              <a:gd name="T11" fmla="*/ 1218 h 3149"/>
              <a:gd name="T12" fmla="*/ 497 w 3967"/>
              <a:gd name="T13" fmla="*/ 612 h 3149"/>
              <a:gd name="T14" fmla="*/ 927 w 3967"/>
              <a:gd name="T15" fmla="*/ 212 h 3149"/>
              <a:gd name="T16" fmla="*/ 1317 w 3967"/>
              <a:gd name="T17" fmla="*/ 0 h 3149"/>
              <a:gd name="T18" fmla="*/ 1696 w 3967"/>
              <a:gd name="T19" fmla="*/ 530 h 3149"/>
              <a:gd name="T20" fmla="*/ 1154 w 3967"/>
              <a:gd name="T21" fmla="*/ 976 h 3149"/>
              <a:gd name="T22" fmla="*/ 946 w 3967"/>
              <a:gd name="T23" fmla="*/ 1680 h 3149"/>
              <a:gd name="T24" fmla="*/ 1114 w 3967"/>
              <a:gd name="T25" fmla="*/ 1665 h 3149"/>
              <a:gd name="T26" fmla="*/ 1589 w 3967"/>
              <a:gd name="T27" fmla="*/ 1876 h 3149"/>
              <a:gd name="T28" fmla="*/ 1756 w 3967"/>
              <a:gd name="T29" fmla="*/ 2392 h 3149"/>
              <a:gd name="T30" fmla="*/ 3967 w 3967"/>
              <a:gd name="T31" fmla="*/ 2392 h 3149"/>
              <a:gd name="T32" fmla="*/ 3738 w 3967"/>
              <a:gd name="T33" fmla="*/ 2945 h 3149"/>
              <a:gd name="T34" fmla="*/ 3158 w 3967"/>
              <a:gd name="T35" fmla="*/ 3149 h 3149"/>
              <a:gd name="T36" fmla="*/ 2477 w 3967"/>
              <a:gd name="T37" fmla="*/ 2876 h 3149"/>
              <a:gd name="T38" fmla="*/ 2211 w 3967"/>
              <a:gd name="T39" fmla="*/ 2073 h 3149"/>
              <a:gd name="T40" fmla="*/ 2356 w 3967"/>
              <a:gd name="T41" fmla="*/ 1218 h 3149"/>
              <a:gd name="T42" fmla="*/ 2709 w 3967"/>
              <a:gd name="T43" fmla="*/ 612 h 3149"/>
              <a:gd name="T44" fmla="*/ 3137 w 3967"/>
              <a:gd name="T45" fmla="*/ 212 h 3149"/>
              <a:gd name="T46" fmla="*/ 3528 w 3967"/>
              <a:gd name="T47" fmla="*/ 0 h 3149"/>
              <a:gd name="T48" fmla="*/ 3907 w 3967"/>
              <a:gd name="T49" fmla="*/ 530 h 3149"/>
              <a:gd name="T50" fmla="*/ 3364 w 3967"/>
              <a:gd name="T51" fmla="*/ 976 h 3149"/>
              <a:gd name="T52" fmla="*/ 3158 w 3967"/>
              <a:gd name="T53" fmla="*/ 1680 h 3149"/>
              <a:gd name="T54" fmla="*/ 3325 w 3967"/>
              <a:gd name="T55" fmla="*/ 1665 h 3149"/>
              <a:gd name="T56" fmla="*/ 3799 w 3967"/>
              <a:gd name="T57" fmla="*/ 1876 h 3149"/>
              <a:gd name="T58" fmla="*/ 3967 w 3967"/>
              <a:gd name="T59" fmla="*/ 2392 h 3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967" h="3149">
                <a:moveTo>
                  <a:pt x="1756" y="2392"/>
                </a:moveTo>
                <a:cubicBezTo>
                  <a:pt x="1756" y="2625"/>
                  <a:pt x="1680" y="2808"/>
                  <a:pt x="1527" y="2945"/>
                </a:cubicBezTo>
                <a:cubicBezTo>
                  <a:pt x="1374" y="3080"/>
                  <a:pt x="1181" y="3149"/>
                  <a:pt x="946" y="3149"/>
                </a:cubicBezTo>
                <a:cubicBezTo>
                  <a:pt x="672" y="3149"/>
                  <a:pt x="445" y="3058"/>
                  <a:pt x="266" y="2876"/>
                </a:cubicBezTo>
                <a:cubicBezTo>
                  <a:pt x="89" y="2695"/>
                  <a:pt x="0" y="2427"/>
                  <a:pt x="0" y="2073"/>
                </a:cubicBezTo>
                <a:cubicBezTo>
                  <a:pt x="0" y="1741"/>
                  <a:pt x="48" y="1455"/>
                  <a:pt x="146" y="1218"/>
                </a:cubicBezTo>
                <a:cubicBezTo>
                  <a:pt x="242" y="981"/>
                  <a:pt x="360" y="780"/>
                  <a:pt x="497" y="612"/>
                </a:cubicBezTo>
                <a:cubicBezTo>
                  <a:pt x="635" y="446"/>
                  <a:pt x="778" y="313"/>
                  <a:pt x="927" y="212"/>
                </a:cubicBezTo>
                <a:cubicBezTo>
                  <a:pt x="1075" y="111"/>
                  <a:pt x="1204" y="40"/>
                  <a:pt x="1317" y="0"/>
                </a:cubicBezTo>
                <a:cubicBezTo>
                  <a:pt x="1696" y="530"/>
                  <a:pt x="1696" y="530"/>
                  <a:pt x="1696" y="530"/>
                </a:cubicBezTo>
                <a:cubicBezTo>
                  <a:pt x="1471" y="640"/>
                  <a:pt x="1290" y="790"/>
                  <a:pt x="1154" y="976"/>
                </a:cubicBezTo>
                <a:cubicBezTo>
                  <a:pt x="1016" y="1163"/>
                  <a:pt x="946" y="1397"/>
                  <a:pt x="946" y="1680"/>
                </a:cubicBezTo>
                <a:cubicBezTo>
                  <a:pt x="987" y="1670"/>
                  <a:pt x="1043" y="1665"/>
                  <a:pt x="1114" y="1665"/>
                </a:cubicBezTo>
                <a:cubicBezTo>
                  <a:pt x="1319" y="1665"/>
                  <a:pt x="1476" y="1736"/>
                  <a:pt x="1589" y="1876"/>
                </a:cubicBezTo>
                <a:cubicBezTo>
                  <a:pt x="1700" y="2018"/>
                  <a:pt x="1756" y="2190"/>
                  <a:pt x="1756" y="2392"/>
                </a:cubicBezTo>
                <a:close/>
                <a:moveTo>
                  <a:pt x="3967" y="2392"/>
                </a:moveTo>
                <a:cubicBezTo>
                  <a:pt x="3967" y="2625"/>
                  <a:pt x="3891" y="2808"/>
                  <a:pt x="3738" y="2945"/>
                </a:cubicBezTo>
                <a:cubicBezTo>
                  <a:pt x="3585" y="3080"/>
                  <a:pt x="3392" y="3149"/>
                  <a:pt x="3158" y="3149"/>
                </a:cubicBezTo>
                <a:cubicBezTo>
                  <a:pt x="2883" y="3149"/>
                  <a:pt x="2656" y="3058"/>
                  <a:pt x="2477" y="2876"/>
                </a:cubicBezTo>
                <a:cubicBezTo>
                  <a:pt x="2300" y="2695"/>
                  <a:pt x="2211" y="2427"/>
                  <a:pt x="2211" y="2073"/>
                </a:cubicBezTo>
                <a:cubicBezTo>
                  <a:pt x="2211" y="1741"/>
                  <a:pt x="2259" y="1455"/>
                  <a:pt x="2356" y="1218"/>
                </a:cubicBezTo>
                <a:cubicBezTo>
                  <a:pt x="2452" y="981"/>
                  <a:pt x="2571" y="780"/>
                  <a:pt x="2709" y="612"/>
                </a:cubicBezTo>
                <a:cubicBezTo>
                  <a:pt x="2846" y="446"/>
                  <a:pt x="2989" y="313"/>
                  <a:pt x="3137" y="212"/>
                </a:cubicBezTo>
                <a:cubicBezTo>
                  <a:pt x="3286" y="111"/>
                  <a:pt x="3415" y="40"/>
                  <a:pt x="3528" y="0"/>
                </a:cubicBezTo>
                <a:cubicBezTo>
                  <a:pt x="3907" y="530"/>
                  <a:pt x="3907" y="530"/>
                  <a:pt x="3907" y="530"/>
                </a:cubicBezTo>
                <a:cubicBezTo>
                  <a:pt x="3682" y="640"/>
                  <a:pt x="3501" y="790"/>
                  <a:pt x="3364" y="976"/>
                </a:cubicBezTo>
                <a:cubicBezTo>
                  <a:pt x="3226" y="1163"/>
                  <a:pt x="3158" y="1397"/>
                  <a:pt x="3158" y="1680"/>
                </a:cubicBezTo>
                <a:cubicBezTo>
                  <a:pt x="3198" y="1670"/>
                  <a:pt x="3254" y="1665"/>
                  <a:pt x="3325" y="1665"/>
                </a:cubicBezTo>
                <a:cubicBezTo>
                  <a:pt x="3530" y="1665"/>
                  <a:pt x="3687" y="1736"/>
                  <a:pt x="3799" y="1876"/>
                </a:cubicBezTo>
                <a:cubicBezTo>
                  <a:pt x="3910" y="2018"/>
                  <a:pt x="3967" y="2190"/>
                  <a:pt x="3967" y="239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7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53697E-80E9-63DA-CC6A-A8F8F2A88FE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4">
            <a:extLst>
              <a:ext uri="{FF2B5EF4-FFF2-40B4-BE49-F238E27FC236}">
                <a16:creationId xmlns:a16="http://schemas.microsoft.com/office/drawing/2014/main" id="{FD2BE4C3-52F1-7895-E80E-DD539223C818}"/>
              </a:ext>
            </a:extLst>
          </p:cNvPr>
          <p:cNvSpPr txBox="1">
            <a:spLocks/>
          </p:cNvSpPr>
          <p:nvPr/>
        </p:nvSpPr>
        <p:spPr>
          <a:xfrm>
            <a:off x="1742283" y="2621882"/>
            <a:ext cx="843712" cy="2561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2015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9ACBA18-59FD-3EF2-D902-4CBAF17935E9}"/>
              </a:ext>
            </a:extLst>
          </p:cNvPr>
          <p:cNvGrpSpPr/>
          <p:nvPr/>
        </p:nvGrpSpPr>
        <p:grpSpPr>
          <a:xfrm>
            <a:off x="1544336" y="3518272"/>
            <a:ext cx="1162298" cy="1366390"/>
            <a:chOff x="-4238626" y="3927475"/>
            <a:chExt cx="533400" cy="627062"/>
          </a:xfrm>
          <a:solidFill>
            <a:schemeClr val="bg1"/>
          </a:solidFill>
        </p:grpSpPr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E5876EAA-1F1C-0A80-C587-BDB6950DB3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238626" y="3927475"/>
              <a:ext cx="533400" cy="627062"/>
            </a:xfrm>
            <a:custGeom>
              <a:avLst/>
              <a:gdLst>
                <a:gd name="T0" fmla="*/ 1188 w 1193"/>
                <a:gd name="T1" fmla="*/ 1229 h 1407"/>
                <a:gd name="T2" fmla="*/ 973 w 1193"/>
                <a:gd name="T3" fmla="*/ 857 h 1407"/>
                <a:gd name="T4" fmla="*/ 1107 w 1193"/>
                <a:gd name="T5" fmla="*/ 511 h 1407"/>
                <a:gd name="T6" fmla="*/ 957 w 1193"/>
                <a:gd name="T7" fmla="*/ 150 h 1407"/>
                <a:gd name="T8" fmla="*/ 596 w 1193"/>
                <a:gd name="T9" fmla="*/ 0 h 1407"/>
                <a:gd name="T10" fmla="*/ 235 w 1193"/>
                <a:gd name="T11" fmla="*/ 150 h 1407"/>
                <a:gd name="T12" fmla="*/ 85 w 1193"/>
                <a:gd name="T13" fmla="*/ 511 h 1407"/>
                <a:gd name="T14" fmla="*/ 219 w 1193"/>
                <a:gd name="T15" fmla="*/ 857 h 1407"/>
                <a:gd name="T16" fmla="*/ 5 w 1193"/>
                <a:gd name="T17" fmla="*/ 1229 h 1407"/>
                <a:gd name="T18" fmla="*/ 2 w 1193"/>
                <a:gd name="T19" fmla="*/ 1252 h 1407"/>
                <a:gd name="T20" fmla="*/ 35 w 1193"/>
                <a:gd name="T21" fmla="*/ 1266 h 1407"/>
                <a:gd name="T22" fmla="*/ 206 w 1193"/>
                <a:gd name="T23" fmla="*/ 1198 h 1407"/>
                <a:gd name="T24" fmla="*/ 233 w 1193"/>
                <a:gd name="T25" fmla="*/ 1381 h 1407"/>
                <a:gd name="T26" fmla="*/ 245 w 1193"/>
                <a:gd name="T27" fmla="*/ 1399 h 1407"/>
                <a:gd name="T28" fmla="*/ 279 w 1193"/>
                <a:gd name="T29" fmla="*/ 1390 h 1407"/>
                <a:gd name="T30" fmla="*/ 497 w 1193"/>
                <a:gd name="T31" fmla="*/ 1014 h 1407"/>
                <a:gd name="T32" fmla="*/ 594 w 1193"/>
                <a:gd name="T33" fmla="*/ 1024 h 1407"/>
                <a:gd name="T34" fmla="*/ 691 w 1193"/>
                <a:gd name="T35" fmla="*/ 1014 h 1407"/>
                <a:gd name="T36" fmla="*/ 908 w 1193"/>
                <a:gd name="T37" fmla="*/ 1390 h 1407"/>
                <a:gd name="T38" fmla="*/ 943 w 1193"/>
                <a:gd name="T39" fmla="*/ 1399 h 1407"/>
                <a:gd name="T40" fmla="*/ 955 w 1193"/>
                <a:gd name="T41" fmla="*/ 1381 h 1407"/>
                <a:gd name="T42" fmla="*/ 981 w 1193"/>
                <a:gd name="T43" fmla="*/ 1198 h 1407"/>
                <a:gd name="T44" fmla="*/ 1153 w 1193"/>
                <a:gd name="T45" fmla="*/ 1266 h 1407"/>
                <a:gd name="T46" fmla="*/ 1185 w 1193"/>
                <a:gd name="T47" fmla="*/ 1252 h 1407"/>
                <a:gd name="T48" fmla="*/ 1188 w 1193"/>
                <a:gd name="T49" fmla="*/ 1229 h 1407"/>
                <a:gd name="T50" fmla="*/ 275 w 1193"/>
                <a:gd name="T51" fmla="*/ 1301 h 1407"/>
                <a:gd name="T52" fmla="*/ 253 w 1193"/>
                <a:gd name="T53" fmla="*/ 1158 h 1407"/>
                <a:gd name="T54" fmla="*/ 224 w 1193"/>
                <a:gd name="T55" fmla="*/ 1137 h 1407"/>
                <a:gd name="T56" fmla="*/ 217 w 1193"/>
                <a:gd name="T57" fmla="*/ 1139 h 1407"/>
                <a:gd name="T58" fmla="*/ 84 w 1193"/>
                <a:gd name="T59" fmla="*/ 1192 h 1407"/>
                <a:gd name="T60" fmla="*/ 257 w 1193"/>
                <a:gd name="T61" fmla="*/ 893 h 1407"/>
                <a:gd name="T62" fmla="*/ 447 w 1193"/>
                <a:gd name="T63" fmla="*/ 1000 h 1407"/>
                <a:gd name="T64" fmla="*/ 275 w 1193"/>
                <a:gd name="T65" fmla="*/ 1301 h 1407"/>
                <a:gd name="T66" fmla="*/ 596 w 1193"/>
                <a:gd name="T67" fmla="*/ 972 h 1407"/>
                <a:gd name="T68" fmla="*/ 271 w 1193"/>
                <a:gd name="T69" fmla="*/ 838 h 1407"/>
                <a:gd name="T70" fmla="*/ 137 w 1193"/>
                <a:gd name="T71" fmla="*/ 513 h 1407"/>
                <a:gd name="T72" fmla="*/ 271 w 1193"/>
                <a:gd name="T73" fmla="*/ 187 h 1407"/>
                <a:gd name="T74" fmla="*/ 596 w 1193"/>
                <a:gd name="T75" fmla="*/ 51 h 1407"/>
                <a:gd name="T76" fmla="*/ 921 w 1193"/>
                <a:gd name="T77" fmla="*/ 185 h 1407"/>
                <a:gd name="T78" fmla="*/ 1056 w 1193"/>
                <a:gd name="T79" fmla="*/ 510 h 1407"/>
                <a:gd name="T80" fmla="*/ 921 w 1193"/>
                <a:gd name="T81" fmla="*/ 835 h 1407"/>
                <a:gd name="T82" fmla="*/ 596 w 1193"/>
                <a:gd name="T83" fmla="*/ 972 h 1407"/>
                <a:gd name="T84" fmla="*/ 975 w 1193"/>
                <a:gd name="T85" fmla="*/ 1139 h 1407"/>
                <a:gd name="T86" fmla="*/ 968 w 1193"/>
                <a:gd name="T87" fmla="*/ 1137 h 1407"/>
                <a:gd name="T88" fmla="*/ 939 w 1193"/>
                <a:gd name="T89" fmla="*/ 1158 h 1407"/>
                <a:gd name="T90" fmla="*/ 918 w 1193"/>
                <a:gd name="T91" fmla="*/ 1301 h 1407"/>
                <a:gd name="T92" fmla="*/ 745 w 1193"/>
                <a:gd name="T93" fmla="*/ 1000 h 1407"/>
                <a:gd name="T94" fmla="*/ 936 w 1193"/>
                <a:gd name="T95" fmla="*/ 893 h 1407"/>
                <a:gd name="T96" fmla="*/ 1109 w 1193"/>
                <a:gd name="T97" fmla="*/ 1192 h 1407"/>
                <a:gd name="T98" fmla="*/ 975 w 1193"/>
                <a:gd name="T99" fmla="*/ 1139 h 1407"/>
                <a:gd name="T100" fmla="*/ 975 w 1193"/>
                <a:gd name="T101" fmla="*/ 1139 h 1407"/>
                <a:gd name="T102" fmla="*/ 975 w 1193"/>
                <a:gd name="T103" fmla="*/ 1139 h 1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3" h="1407">
                  <a:moveTo>
                    <a:pt x="1188" y="1229"/>
                  </a:moveTo>
                  <a:cubicBezTo>
                    <a:pt x="973" y="857"/>
                    <a:pt x="973" y="857"/>
                    <a:pt x="973" y="857"/>
                  </a:cubicBezTo>
                  <a:cubicBezTo>
                    <a:pt x="1057" y="766"/>
                    <a:pt x="1107" y="645"/>
                    <a:pt x="1107" y="511"/>
                  </a:cubicBezTo>
                  <a:cubicBezTo>
                    <a:pt x="1107" y="370"/>
                    <a:pt x="1050" y="243"/>
                    <a:pt x="957" y="150"/>
                  </a:cubicBezTo>
                  <a:cubicBezTo>
                    <a:pt x="865" y="58"/>
                    <a:pt x="738" y="0"/>
                    <a:pt x="596" y="0"/>
                  </a:cubicBezTo>
                  <a:cubicBezTo>
                    <a:pt x="455" y="0"/>
                    <a:pt x="327" y="58"/>
                    <a:pt x="235" y="150"/>
                  </a:cubicBezTo>
                  <a:cubicBezTo>
                    <a:pt x="143" y="243"/>
                    <a:pt x="85" y="370"/>
                    <a:pt x="85" y="511"/>
                  </a:cubicBezTo>
                  <a:cubicBezTo>
                    <a:pt x="85" y="645"/>
                    <a:pt x="135" y="766"/>
                    <a:pt x="219" y="857"/>
                  </a:cubicBezTo>
                  <a:cubicBezTo>
                    <a:pt x="5" y="1229"/>
                    <a:pt x="5" y="1229"/>
                    <a:pt x="5" y="1229"/>
                  </a:cubicBezTo>
                  <a:cubicBezTo>
                    <a:pt x="1" y="1235"/>
                    <a:pt x="0" y="1243"/>
                    <a:pt x="2" y="1252"/>
                  </a:cubicBezTo>
                  <a:cubicBezTo>
                    <a:pt x="7" y="1265"/>
                    <a:pt x="21" y="1271"/>
                    <a:pt x="35" y="1266"/>
                  </a:cubicBezTo>
                  <a:cubicBezTo>
                    <a:pt x="206" y="1198"/>
                    <a:pt x="206" y="1198"/>
                    <a:pt x="206" y="1198"/>
                  </a:cubicBezTo>
                  <a:cubicBezTo>
                    <a:pt x="233" y="1381"/>
                    <a:pt x="233" y="1381"/>
                    <a:pt x="233" y="1381"/>
                  </a:cubicBezTo>
                  <a:cubicBezTo>
                    <a:pt x="234" y="1389"/>
                    <a:pt x="237" y="1396"/>
                    <a:pt x="245" y="1399"/>
                  </a:cubicBezTo>
                  <a:cubicBezTo>
                    <a:pt x="257" y="1407"/>
                    <a:pt x="272" y="1402"/>
                    <a:pt x="279" y="1390"/>
                  </a:cubicBezTo>
                  <a:cubicBezTo>
                    <a:pt x="497" y="1014"/>
                    <a:pt x="497" y="1014"/>
                    <a:pt x="497" y="1014"/>
                  </a:cubicBezTo>
                  <a:cubicBezTo>
                    <a:pt x="528" y="1020"/>
                    <a:pt x="561" y="1024"/>
                    <a:pt x="594" y="1024"/>
                  </a:cubicBezTo>
                  <a:cubicBezTo>
                    <a:pt x="627" y="1024"/>
                    <a:pt x="660" y="1020"/>
                    <a:pt x="691" y="1014"/>
                  </a:cubicBezTo>
                  <a:cubicBezTo>
                    <a:pt x="908" y="1390"/>
                    <a:pt x="908" y="1390"/>
                    <a:pt x="908" y="1390"/>
                  </a:cubicBezTo>
                  <a:cubicBezTo>
                    <a:pt x="915" y="1402"/>
                    <a:pt x="931" y="1405"/>
                    <a:pt x="943" y="1399"/>
                  </a:cubicBezTo>
                  <a:cubicBezTo>
                    <a:pt x="950" y="1396"/>
                    <a:pt x="954" y="1389"/>
                    <a:pt x="955" y="1381"/>
                  </a:cubicBezTo>
                  <a:cubicBezTo>
                    <a:pt x="981" y="1198"/>
                    <a:pt x="981" y="1198"/>
                    <a:pt x="981" y="1198"/>
                  </a:cubicBezTo>
                  <a:cubicBezTo>
                    <a:pt x="1153" y="1266"/>
                    <a:pt x="1153" y="1266"/>
                    <a:pt x="1153" y="1266"/>
                  </a:cubicBezTo>
                  <a:cubicBezTo>
                    <a:pt x="1166" y="1271"/>
                    <a:pt x="1181" y="1265"/>
                    <a:pt x="1185" y="1252"/>
                  </a:cubicBezTo>
                  <a:cubicBezTo>
                    <a:pt x="1193" y="1243"/>
                    <a:pt x="1191" y="1235"/>
                    <a:pt x="1188" y="1229"/>
                  </a:cubicBezTo>
                  <a:close/>
                  <a:moveTo>
                    <a:pt x="275" y="1301"/>
                  </a:moveTo>
                  <a:cubicBezTo>
                    <a:pt x="253" y="1158"/>
                    <a:pt x="253" y="1158"/>
                    <a:pt x="253" y="1158"/>
                  </a:cubicBezTo>
                  <a:cubicBezTo>
                    <a:pt x="251" y="1145"/>
                    <a:pt x="239" y="1135"/>
                    <a:pt x="224" y="1137"/>
                  </a:cubicBezTo>
                  <a:cubicBezTo>
                    <a:pt x="222" y="1137"/>
                    <a:pt x="219" y="1138"/>
                    <a:pt x="217" y="1139"/>
                  </a:cubicBezTo>
                  <a:cubicBezTo>
                    <a:pt x="84" y="1192"/>
                    <a:pt x="84" y="1192"/>
                    <a:pt x="84" y="1192"/>
                  </a:cubicBezTo>
                  <a:cubicBezTo>
                    <a:pt x="257" y="893"/>
                    <a:pt x="257" y="893"/>
                    <a:pt x="257" y="893"/>
                  </a:cubicBezTo>
                  <a:cubicBezTo>
                    <a:pt x="311" y="941"/>
                    <a:pt x="375" y="978"/>
                    <a:pt x="447" y="1000"/>
                  </a:cubicBezTo>
                  <a:lnTo>
                    <a:pt x="275" y="1301"/>
                  </a:lnTo>
                  <a:close/>
                  <a:moveTo>
                    <a:pt x="596" y="972"/>
                  </a:moveTo>
                  <a:cubicBezTo>
                    <a:pt x="469" y="972"/>
                    <a:pt x="354" y="921"/>
                    <a:pt x="271" y="838"/>
                  </a:cubicBezTo>
                  <a:cubicBezTo>
                    <a:pt x="188" y="755"/>
                    <a:pt x="137" y="640"/>
                    <a:pt x="137" y="513"/>
                  </a:cubicBezTo>
                  <a:cubicBezTo>
                    <a:pt x="137" y="385"/>
                    <a:pt x="188" y="270"/>
                    <a:pt x="271" y="187"/>
                  </a:cubicBezTo>
                  <a:cubicBezTo>
                    <a:pt x="354" y="102"/>
                    <a:pt x="469" y="51"/>
                    <a:pt x="596" y="51"/>
                  </a:cubicBezTo>
                  <a:cubicBezTo>
                    <a:pt x="723" y="51"/>
                    <a:pt x="839" y="102"/>
                    <a:pt x="921" y="185"/>
                  </a:cubicBezTo>
                  <a:cubicBezTo>
                    <a:pt x="1004" y="268"/>
                    <a:pt x="1056" y="383"/>
                    <a:pt x="1056" y="510"/>
                  </a:cubicBezTo>
                  <a:cubicBezTo>
                    <a:pt x="1056" y="637"/>
                    <a:pt x="1004" y="753"/>
                    <a:pt x="921" y="835"/>
                  </a:cubicBezTo>
                  <a:cubicBezTo>
                    <a:pt x="839" y="921"/>
                    <a:pt x="723" y="972"/>
                    <a:pt x="596" y="972"/>
                  </a:cubicBezTo>
                  <a:close/>
                  <a:moveTo>
                    <a:pt x="975" y="1139"/>
                  </a:moveTo>
                  <a:cubicBezTo>
                    <a:pt x="973" y="1138"/>
                    <a:pt x="971" y="1137"/>
                    <a:pt x="968" y="1137"/>
                  </a:cubicBezTo>
                  <a:cubicBezTo>
                    <a:pt x="955" y="1134"/>
                    <a:pt x="942" y="1144"/>
                    <a:pt x="939" y="1158"/>
                  </a:cubicBezTo>
                  <a:cubicBezTo>
                    <a:pt x="918" y="1301"/>
                    <a:pt x="918" y="1301"/>
                    <a:pt x="918" y="1301"/>
                  </a:cubicBezTo>
                  <a:cubicBezTo>
                    <a:pt x="745" y="1000"/>
                    <a:pt x="745" y="1000"/>
                    <a:pt x="745" y="1000"/>
                  </a:cubicBezTo>
                  <a:cubicBezTo>
                    <a:pt x="817" y="978"/>
                    <a:pt x="882" y="941"/>
                    <a:pt x="936" y="893"/>
                  </a:cubicBezTo>
                  <a:cubicBezTo>
                    <a:pt x="1109" y="1192"/>
                    <a:pt x="1109" y="1192"/>
                    <a:pt x="1109" y="1192"/>
                  </a:cubicBezTo>
                  <a:lnTo>
                    <a:pt x="975" y="1139"/>
                  </a:lnTo>
                  <a:close/>
                  <a:moveTo>
                    <a:pt x="975" y="1139"/>
                  </a:moveTo>
                  <a:cubicBezTo>
                    <a:pt x="975" y="1139"/>
                    <a:pt x="975" y="1139"/>
                    <a:pt x="975" y="11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">
              <a:extLst>
                <a:ext uri="{FF2B5EF4-FFF2-40B4-BE49-F238E27FC236}">
                  <a16:creationId xmlns:a16="http://schemas.microsoft.com/office/drawing/2014/main" id="{45005392-22FD-E19E-4EC5-2E82A5239F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081463" y="4044950"/>
              <a:ext cx="220663" cy="211137"/>
            </a:xfrm>
            <a:custGeom>
              <a:avLst/>
              <a:gdLst>
                <a:gd name="T0" fmla="*/ 459 w 495"/>
                <a:gd name="T1" fmla="*/ 143 h 474"/>
                <a:gd name="T2" fmla="*/ 332 w 495"/>
                <a:gd name="T3" fmla="*/ 138 h 474"/>
                <a:gd name="T4" fmla="*/ 273 w 495"/>
                <a:gd name="T5" fmla="*/ 6 h 474"/>
                <a:gd name="T6" fmla="*/ 220 w 495"/>
                <a:gd name="T7" fmla="*/ 6 h 474"/>
                <a:gd name="T8" fmla="*/ 161 w 495"/>
                <a:gd name="T9" fmla="*/ 138 h 474"/>
                <a:gd name="T10" fmla="*/ 34 w 495"/>
                <a:gd name="T11" fmla="*/ 143 h 474"/>
                <a:gd name="T12" fmla="*/ 3 w 495"/>
                <a:gd name="T13" fmla="*/ 203 h 474"/>
                <a:gd name="T14" fmla="*/ 110 w 495"/>
                <a:gd name="T15" fmla="*/ 300 h 474"/>
                <a:gd name="T16" fmla="*/ 76 w 495"/>
                <a:gd name="T17" fmla="*/ 401 h 474"/>
                <a:gd name="T18" fmla="*/ 86 w 495"/>
                <a:gd name="T19" fmla="*/ 449 h 474"/>
                <a:gd name="T20" fmla="*/ 165 w 495"/>
                <a:gd name="T21" fmla="*/ 461 h 474"/>
                <a:gd name="T22" fmla="*/ 333 w 495"/>
                <a:gd name="T23" fmla="*/ 461 h 474"/>
                <a:gd name="T24" fmla="*/ 412 w 495"/>
                <a:gd name="T25" fmla="*/ 449 h 474"/>
                <a:gd name="T26" fmla="*/ 422 w 495"/>
                <a:gd name="T27" fmla="*/ 401 h 474"/>
                <a:gd name="T28" fmla="*/ 388 w 495"/>
                <a:gd name="T29" fmla="*/ 300 h 474"/>
                <a:gd name="T30" fmla="*/ 495 w 495"/>
                <a:gd name="T31" fmla="*/ 203 h 474"/>
                <a:gd name="T32" fmla="*/ 438 w 495"/>
                <a:gd name="T33" fmla="*/ 199 h 474"/>
                <a:gd name="T34" fmla="*/ 340 w 495"/>
                <a:gd name="T35" fmla="*/ 271 h 474"/>
                <a:gd name="T36" fmla="*/ 368 w 495"/>
                <a:gd name="T37" fmla="*/ 413 h 474"/>
                <a:gd name="T38" fmla="*/ 368 w 495"/>
                <a:gd name="T39" fmla="*/ 417 h 474"/>
                <a:gd name="T40" fmla="*/ 362 w 495"/>
                <a:gd name="T41" fmla="*/ 422 h 474"/>
                <a:gd name="T42" fmla="*/ 258 w 495"/>
                <a:gd name="T43" fmla="*/ 349 h 474"/>
                <a:gd name="T44" fmla="*/ 227 w 495"/>
                <a:gd name="T45" fmla="*/ 349 h 474"/>
                <a:gd name="T46" fmla="*/ 124 w 495"/>
                <a:gd name="T47" fmla="*/ 422 h 474"/>
                <a:gd name="T48" fmla="*/ 118 w 495"/>
                <a:gd name="T49" fmla="*/ 417 h 474"/>
                <a:gd name="T50" fmla="*/ 118 w 495"/>
                <a:gd name="T51" fmla="*/ 413 h 474"/>
                <a:gd name="T52" fmla="*/ 146 w 495"/>
                <a:gd name="T53" fmla="*/ 271 h 474"/>
                <a:gd name="T54" fmla="*/ 52 w 495"/>
                <a:gd name="T55" fmla="*/ 199 h 474"/>
                <a:gd name="T56" fmla="*/ 51 w 495"/>
                <a:gd name="T57" fmla="*/ 191 h 474"/>
                <a:gd name="T58" fmla="*/ 54 w 495"/>
                <a:gd name="T59" fmla="*/ 188 h 474"/>
                <a:gd name="T60" fmla="*/ 62 w 495"/>
                <a:gd name="T61" fmla="*/ 187 h 474"/>
                <a:gd name="T62" fmla="*/ 203 w 495"/>
                <a:gd name="T63" fmla="*/ 169 h 474"/>
                <a:gd name="T64" fmla="*/ 244 w 495"/>
                <a:gd name="T65" fmla="*/ 50 h 474"/>
                <a:gd name="T66" fmla="*/ 249 w 495"/>
                <a:gd name="T67" fmla="*/ 50 h 474"/>
                <a:gd name="T68" fmla="*/ 290 w 495"/>
                <a:gd name="T69" fmla="*/ 169 h 474"/>
                <a:gd name="T70" fmla="*/ 431 w 495"/>
                <a:gd name="T71" fmla="*/ 187 h 474"/>
                <a:gd name="T72" fmla="*/ 438 w 495"/>
                <a:gd name="T73" fmla="*/ 188 h 474"/>
                <a:gd name="T74" fmla="*/ 442 w 495"/>
                <a:gd name="T75" fmla="*/ 191 h 474"/>
                <a:gd name="T76" fmla="*/ 438 w 495"/>
                <a:gd name="T77" fmla="*/ 199 h 474"/>
                <a:gd name="T78" fmla="*/ 438 w 495"/>
                <a:gd name="T79" fmla="*/ 199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95" h="474">
                  <a:moveTo>
                    <a:pt x="480" y="161"/>
                  </a:moveTo>
                  <a:cubicBezTo>
                    <a:pt x="474" y="152"/>
                    <a:pt x="467" y="146"/>
                    <a:pt x="459" y="143"/>
                  </a:cubicBezTo>
                  <a:cubicBezTo>
                    <a:pt x="450" y="139"/>
                    <a:pt x="441" y="137"/>
                    <a:pt x="431" y="138"/>
                  </a:cubicBezTo>
                  <a:cubicBezTo>
                    <a:pt x="332" y="138"/>
                    <a:pt x="332" y="138"/>
                    <a:pt x="332" y="138"/>
                  </a:cubicBezTo>
                  <a:cubicBezTo>
                    <a:pt x="300" y="39"/>
                    <a:pt x="300" y="39"/>
                    <a:pt x="300" y="39"/>
                  </a:cubicBezTo>
                  <a:cubicBezTo>
                    <a:pt x="296" y="25"/>
                    <a:pt x="285" y="13"/>
                    <a:pt x="273" y="6"/>
                  </a:cubicBezTo>
                  <a:cubicBezTo>
                    <a:pt x="264" y="2"/>
                    <a:pt x="256" y="0"/>
                    <a:pt x="246" y="0"/>
                  </a:cubicBezTo>
                  <a:cubicBezTo>
                    <a:pt x="237" y="0"/>
                    <a:pt x="228" y="2"/>
                    <a:pt x="220" y="6"/>
                  </a:cubicBezTo>
                  <a:cubicBezTo>
                    <a:pt x="207" y="13"/>
                    <a:pt x="197" y="24"/>
                    <a:pt x="192" y="39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52" y="137"/>
                    <a:pt x="42" y="139"/>
                    <a:pt x="34" y="143"/>
                  </a:cubicBezTo>
                  <a:cubicBezTo>
                    <a:pt x="26" y="146"/>
                    <a:pt x="18" y="152"/>
                    <a:pt x="12" y="161"/>
                  </a:cubicBezTo>
                  <a:cubicBezTo>
                    <a:pt x="3" y="174"/>
                    <a:pt x="0" y="188"/>
                    <a:pt x="3" y="203"/>
                  </a:cubicBezTo>
                  <a:cubicBezTo>
                    <a:pt x="5" y="217"/>
                    <a:pt x="12" y="230"/>
                    <a:pt x="26" y="240"/>
                  </a:cubicBezTo>
                  <a:cubicBezTo>
                    <a:pt x="110" y="300"/>
                    <a:pt x="110" y="300"/>
                    <a:pt x="110" y="300"/>
                  </a:cubicBezTo>
                  <a:cubicBezTo>
                    <a:pt x="77" y="398"/>
                    <a:pt x="77" y="398"/>
                    <a:pt x="77" y="398"/>
                  </a:cubicBezTo>
                  <a:cubicBezTo>
                    <a:pt x="77" y="399"/>
                    <a:pt x="77" y="401"/>
                    <a:pt x="76" y="401"/>
                  </a:cubicBezTo>
                  <a:cubicBezTo>
                    <a:pt x="74" y="408"/>
                    <a:pt x="74" y="416"/>
                    <a:pt x="75" y="425"/>
                  </a:cubicBezTo>
                  <a:cubicBezTo>
                    <a:pt x="76" y="433"/>
                    <a:pt x="80" y="441"/>
                    <a:pt x="86" y="449"/>
                  </a:cubicBezTo>
                  <a:cubicBezTo>
                    <a:pt x="95" y="462"/>
                    <a:pt x="108" y="469"/>
                    <a:pt x="123" y="471"/>
                  </a:cubicBezTo>
                  <a:cubicBezTo>
                    <a:pt x="137" y="474"/>
                    <a:pt x="153" y="470"/>
                    <a:pt x="165" y="461"/>
                  </a:cubicBezTo>
                  <a:cubicBezTo>
                    <a:pt x="249" y="399"/>
                    <a:pt x="249" y="399"/>
                    <a:pt x="249" y="399"/>
                  </a:cubicBezTo>
                  <a:cubicBezTo>
                    <a:pt x="333" y="461"/>
                    <a:pt x="333" y="461"/>
                    <a:pt x="333" y="461"/>
                  </a:cubicBezTo>
                  <a:cubicBezTo>
                    <a:pt x="346" y="470"/>
                    <a:pt x="360" y="473"/>
                    <a:pt x="375" y="471"/>
                  </a:cubicBezTo>
                  <a:cubicBezTo>
                    <a:pt x="389" y="469"/>
                    <a:pt x="402" y="462"/>
                    <a:pt x="412" y="449"/>
                  </a:cubicBezTo>
                  <a:cubicBezTo>
                    <a:pt x="418" y="441"/>
                    <a:pt x="420" y="433"/>
                    <a:pt x="423" y="425"/>
                  </a:cubicBezTo>
                  <a:cubicBezTo>
                    <a:pt x="424" y="416"/>
                    <a:pt x="424" y="409"/>
                    <a:pt x="422" y="401"/>
                  </a:cubicBezTo>
                  <a:cubicBezTo>
                    <a:pt x="422" y="399"/>
                    <a:pt x="422" y="398"/>
                    <a:pt x="420" y="398"/>
                  </a:cubicBezTo>
                  <a:cubicBezTo>
                    <a:pt x="388" y="300"/>
                    <a:pt x="388" y="300"/>
                    <a:pt x="388" y="300"/>
                  </a:cubicBezTo>
                  <a:cubicBezTo>
                    <a:pt x="472" y="240"/>
                    <a:pt x="472" y="240"/>
                    <a:pt x="472" y="240"/>
                  </a:cubicBezTo>
                  <a:cubicBezTo>
                    <a:pt x="485" y="230"/>
                    <a:pt x="492" y="217"/>
                    <a:pt x="495" y="203"/>
                  </a:cubicBezTo>
                  <a:cubicBezTo>
                    <a:pt x="494" y="189"/>
                    <a:pt x="490" y="174"/>
                    <a:pt x="480" y="161"/>
                  </a:cubicBezTo>
                  <a:close/>
                  <a:moveTo>
                    <a:pt x="438" y="199"/>
                  </a:moveTo>
                  <a:cubicBezTo>
                    <a:pt x="437" y="200"/>
                    <a:pt x="437" y="200"/>
                    <a:pt x="437" y="200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32" y="277"/>
                    <a:pt x="327" y="289"/>
                    <a:pt x="330" y="299"/>
                  </a:cubicBezTo>
                  <a:cubicBezTo>
                    <a:pt x="368" y="413"/>
                    <a:pt x="368" y="413"/>
                    <a:pt x="368" y="413"/>
                  </a:cubicBezTo>
                  <a:cubicBezTo>
                    <a:pt x="368" y="414"/>
                    <a:pt x="368" y="414"/>
                    <a:pt x="368" y="414"/>
                  </a:cubicBezTo>
                  <a:cubicBezTo>
                    <a:pt x="368" y="415"/>
                    <a:pt x="368" y="416"/>
                    <a:pt x="368" y="417"/>
                  </a:cubicBezTo>
                  <a:cubicBezTo>
                    <a:pt x="368" y="419"/>
                    <a:pt x="368" y="420"/>
                    <a:pt x="366" y="420"/>
                  </a:cubicBezTo>
                  <a:cubicBezTo>
                    <a:pt x="365" y="421"/>
                    <a:pt x="364" y="422"/>
                    <a:pt x="362" y="422"/>
                  </a:cubicBezTo>
                  <a:cubicBezTo>
                    <a:pt x="360" y="422"/>
                    <a:pt x="358" y="422"/>
                    <a:pt x="357" y="421"/>
                  </a:cubicBezTo>
                  <a:cubicBezTo>
                    <a:pt x="258" y="349"/>
                    <a:pt x="258" y="349"/>
                    <a:pt x="258" y="349"/>
                  </a:cubicBezTo>
                  <a:cubicBezTo>
                    <a:pt x="254" y="345"/>
                    <a:pt x="249" y="344"/>
                    <a:pt x="243" y="344"/>
                  </a:cubicBezTo>
                  <a:cubicBezTo>
                    <a:pt x="238" y="344"/>
                    <a:pt x="232" y="345"/>
                    <a:pt x="227" y="349"/>
                  </a:cubicBezTo>
                  <a:cubicBezTo>
                    <a:pt x="129" y="421"/>
                    <a:pt x="129" y="421"/>
                    <a:pt x="129" y="421"/>
                  </a:cubicBezTo>
                  <a:cubicBezTo>
                    <a:pt x="128" y="422"/>
                    <a:pt x="125" y="422"/>
                    <a:pt x="124" y="422"/>
                  </a:cubicBezTo>
                  <a:cubicBezTo>
                    <a:pt x="123" y="422"/>
                    <a:pt x="120" y="421"/>
                    <a:pt x="119" y="420"/>
                  </a:cubicBezTo>
                  <a:cubicBezTo>
                    <a:pt x="118" y="419"/>
                    <a:pt x="118" y="417"/>
                    <a:pt x="118" y="417"/>
                  </a:cubicBezTo>
                  <a:cubicBezTo>
                    <a:pt x="118" y="416"/>
                    <a:pt x="118" y="415"/>
                    <a:pt x="118" y="414"/>
                  </a:cubicBezTo>
                  <a:cubicBezTo>
                    <a:pt x="118" y="413"/>
                    <a:pt x="118" y="413"/>
                    <a:pt x="118" y="413"/>
                  </a:cubicBezTo>
                  <a:cubicBezTo>
                    <a:pt x="155" y="299"/>
                    <a:pt x="155" y="299"/>
                    <a:pt x="155" y="299"/>
                  </a:cubicBezTo>
                  <a:cubicBezTo>
                    <a:pt x="159" y="288"/>
                    <a:pt x="155" y="277"/>
                    <a:pt x="146" y="271"/>
                  </a:cubicBezTo>
                  <a:cubicBezTo>
                    <a:pt x="53" y="200"/>
                    <a:pt x="53" y="200"/>
                    <a:pt x="53" y="200"/>
                  </a:cubicBezTo>
                  <a:cubicBezTo>
                    <a:pt x="52" y="199"/>
                    <a:pt x="52" y="199"/>
                    <a:pt x="52" y="199"/>
                  </a:cubicBezTo>
                  <a:cubicBezTo>
                    <a:pt x="51" y="198"/>
                    <a:pt x="50" y="197"/>
                    <a:pt x="50" y="195"/>
                  </a:cubicBezTo>
                  <a:cubicBezTo>
                    <a:pt x="50" y="194"/>
                    <a:pt x="50" y="192"/>
                    <a:pt x="51" y="191"/>
                  </a:cubicBezTo>
                  <a:cubicBezTo>
                    <a:pt x="51" y="191"/>
                    <a:pt x="51" y="189"/>
                    <a:pt x="52" y="189"/>
                  </a:cubicBezTo>
                  <a:cubicBezTo>
                    <a:pt x="53" y="188"/>
                    <a:pt x="53" y="188"/>
                    <a:pt x="54" y="188"/>
                  </a:cubicBezTo>
                  <a:cubicBezTo>
                    <a:pt x="56" y="188"/>
                    <a:pt x="57" y="187"/>
                    <a:pt x="58" y="187"/>
                  </a:cubicBezTo>
                  <a:cubicBezTo>
                    <a:pt x="59" y="187"/>
                    <a:pt x="60" y="187"/>
                    <a:pt x="62" y="187"/>
                  </a:cubicBezTo>
                  <a:cubicBezTo>
                    <a:pt x="179" y="187"/>
                    <a:pt x="179" y="187"/>
                    <a:pt x="179" y="187"/>
                  </a:cubicBezTo>
                  <a:cubicBezTo>
                    <a:pt x="190" y="187"/>
                    <a:pt x="200" y="180"/>
                    <a:pt x="203" y="169"/>
                  </a:cubicBezTo>
                  <a:cubicBezTo>
                    <a:pt x="240" y="54"/>
                    <a:pt x="240" y="54"/>
                    <a:pt x="240" y="54"/>
                  </a:cubicBezTo>
                  <a:cubicBezTo>
                    <a:pt x="240" y="53"/>
                    <a:pt x="242" y="50"/>
                    <a:pt x="244" y="50"/>
                  </a:cubicBezTo>
                  <a:cubicBezTo>
                    <a:pt x="245" y="50"/>
                    <a:pt x="246" y="49"/>
                    <a:pt x="246" y="49"/>
                  </a:cubicBezTo>
                  <a:cubicBezTo>
                    <a:pt x="248" y="49"/>
                    <a:pt x="249" y="49"/>
                    <a:pt x="249" y="50"/>
                  </a:cubicBezTo>
                  <a:cubicBezTo>
                    <a:pt x="250" y="51"/>
                    <a:pt x="251" y="53"/>
                    <a:pt x="252" y="54"/>
                  </a:cubicBezTo>
                  <a:cubicBezTo>
                    <a:pt x="290" y="169"/>
                    <a:pt x="290" y="169"/>
                    <a:pt x="290" y="169"/>
                  </a:cubicBezTo>
                  <a:cubicBezTo>
                    <a:pt x="293" y="179"/>
                    <a:pt x="303" y="187"/>
                    <a:pt x="314" y="187"/>
                  </a:cubicBezTo>
                  <a:cubicBezTo>
                    <a:pt x="431" y="187"/>
                    <a:pt x="431" y="187"/>
                    <a:pt x="431" y="187"/>
                  </a:cubicBezTo>
                  <a:cubicBezTo>
                    <a:pt x="432" y="187"/>
                    <a:pt x="434" y="187"/>
                    <a:pt x="435" y="187"/>
                  </a:cubicBezTo>
                  <a:cubicBezTo>
                    <a:pt x="436" y="187"/>
                    <a:pt x="437" y="187"/>
                    <a:pt x="438" y="188"/>
                  </a:cubicBezTo>
                  <a:cubicBezTo>
                    <a:pt x="440" y="188"/>
                    <a:pt x="440" y="189"/>
                    <a:pt x="441" y="189"/>
                  </a:cubicBezTo>
                  <a:cubicBezTo>
                    <a:pt x="441" y="189"/>
                    <a:pt x="441" y="191"/>
                    <a:pt x="442" y="191"/>
                  </a:cubicBezTo>
                  <a:cubicBezTo>
                    <a:pt x="443" y="192"/>
                    <a:pt x="443" y="193"/>
                    <a:pt x="443" y="195"/>
                  </a:cubicBezTo>
                  <a:cubicBezTo>
                    <a:pt x="441" y="197"/>
                    <a:pt x="440" y="198"/>
                    <a:pt x="438" y="199"/>
                  </a:cubicBezTo>
                  <a:close/>
                  <a:moveTo>
                    <a:pt x="438" y="199"/>
                  </a:moveTo>
                  <a:cubicBezTo>
                    <a:pt x="438" y="199"/>
                    <a:pt x="438" y="199"/>
                    <a:pt x="438" y="1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DACE02B6-2050-1A9D-49AD-8689BD12E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49726" y="3978275"/>
              <a:ext cx="355600" cy="355600"/>
            </a:xfrm>
            <a:custGeom>
              <a:avLst/>
              <a:gdLst>
                <a:gd name="T0" fmla="*/ 680 w 797"/>
                <a:gd name="T1" fmla="*/ 116 h 797"/>
                <a:gd name="T2" fmla="*/ 398 w 797"/>
                <a:gd name="T3" fmla="*/ 0 h 797"/>
                <a:gd name="T4" fmla="*/ 116 w 797"/>
                <a:gd name="T5" fmla="*/ 116 h 797"/>
                <a:gd name="T6" fmla="*/ 0 w 797"/>
                <a:gd name="T7" fmla="*/ 398 h 797"/>
                <a:gd name="T8" fmla="*/ 116 w 797"/>
                <a:gd name="T9" fmla="*/ 680 h 797"/>
                <a:gd name="T10" fmla="*/ 398 w 797"/>
                <a:gd name="T11" fmla="*/ 797 h 797"/>
                <a:gd name="T12" fmla="*/ 680 w 797"/>
                <a:gd name="T13" fmla="*/ 680 h 797"/>
                <a:gd name="T14" fmla="*/ 797 w 797"/>
                <a:gd name="T15" fmla="*/ 398 h 797"/>
                <a:gd name="T16" fmla="*/ 680 w 797"/>
                <a:gd name="T17" fmla="*/ 116 h 797"/>
                <a:gd name="T18" fmla="*/ 645 w 797"/>
                <a:gd name="T19" fmla="*/ 644 h 797"/>
                <a:gd name="T20" fmla="*/ 398 w 797"/>
                <a:gd name="T21" fmla="*/ 746 h 797"/>
                <a:gd name="T22" fmla="*/ 152 w 797"/>
                <a:gd name="T23" fmla="*/ 644 h 797"/>
                <a:gd name="T24" fmla="*/ 50 w 797"/>
                <a:gd name="T25" fmla="*/ 398 h 797"/>
                <a:gd name="T26" fmla="*/ 152 w 797"/>
                <a:gd name="T27" fmla="*/ 152 h 797"/>
                <a:gd name="T28" fmla="*/ 398 w 797"/>
                <a:gd name="T29" fmla="*/ 49 h 797"/>
                <a:gd name="T30" fmla="*/ 644 w 797"/>
                <a:gd name="T31" fmla="*/ 151 h 797"/>
                <a:gd name="T32" fmla="*/ 746 w 797"/>
                <a:gd name="T33" fmla="*/ 397 h 797"/>
                <a:gd name="T34" fmla="*/ 645 w 797"/>
                <a:gd name="T35" fmla="*/ 644 h 797"/>
                <a:gd name="T36" fmla="*/ 645 w 797"/>
                <a:gd name="T37" fmla="*/ 644 h 797"/>
                <a:gd name="T38" fmla="*/ 645 w 797"/>
                <a:gd name="T39" fmla="*/ 644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7" h="797">
                  <a:moveTo>
                    <a:pt x="680" y="116"/>
                  </a:moveTo>
                  <a:cubicBezTo>
                    <a:pt x="608" y="44"/>
                    <a:pt x="509" y="0"/>
                    <a:pt x="398" y="0"/>
                  </a:cubicBezTo>
                  <a:cubicBezTo>
                    <a:pt x="288" y="0"/>
                    <a:pt x="188" y="44"/>
                    <a:pt x="116" y="116"/>
                  </a:cubicBezTo>
                  <a:cubicBezTo>
                    <a:pt x="44" y="188"/>
                    <a:pt x="0" y="288"/>
                    <a:pt x="0" y="398"/>
                  </a:cubicBezTo>
                  <a:cubicBezTo>
                    <a:pt x="0" y="509"/>
                    <a:pt x="44" y="608"/>
                    <a:pt x="116" y="680"/>
                  </a:cubicBezTo>
                  <a:cubicBezTo>
                    <a:pt x="188" y="752"/>
                    <a:pt x="288" y="797"/>
                    <a:pt x="398" y="797"/>
                  </a:cubicBezTo>
                  <a:cubicBezTo>
                    <a:pt x="509" y="797"/>
                    <a:pt x="608" y="752"/>
                    <a:pt x="680" y="680"/>
                  </a:cubicBezTo>
                  <a:cubicBezTo>
                    <a:pt x="752" y="608"/>
                    <a:pt x="797" y="509"/>
                    <a:pt x="797" y="398"/>
                  </a:cubicBezTo>
                  <a:cubicBezTo>
                    <a:pt x="797" y="288"/>
                    <a:pt x="752" y="188"/>
                    <a:pt x="680" y="116"/>
                  </a:cubicBezTo>
                  <a:close/>
                  <a:moveTo>
                    <a:pt x="645" y="644"/>
                  </a:moveTo>
                  <a:cubicBezTo>
                    <a:pt x="582" y="708"/>
                    <a:pt x="494" y="746"/>
                    <a:pt x="398" y="746"/>
                  </a:cubicBezTo>
                  <a:cubicBezTo>
                    <a:pt x="302" y="746"/>
                    <a:pt x="215" y="707"/>
                    <a:pt x="152" y="644"/>
                  </a:cubicBezTo>
                  <a:cubicBezTo>
                    <a:pt x="89" y="581"/>
                    <a:pt x="50" y="494"/>
                    <a:pt x="50" y="398"/>
                  </a:cubicBezTo>
                  <a:cubicBezTo>
                    <a:pt x="50" y="302"/>
                    <a:pt x="90" y="215"/>
                    <a:pt x="152" y="152"/>
                  </a:cubicBezTo>
                  <a:cubicBezTo>
                    <a:pt x="215" y="89"/>
                    <a:pt x="302" y="49"/>
                    <a:pt x="398" y="49"/>
                  </a:cubicBezTo>
                  <a:cubicBezTo>
                    <a:pt x="494" y="49"/>
                    <a:pt x="582" y="89"/>
                    <a:pt x="644" y="151"/>
                  </a:cubicBezTo>
                  <a:cubicBezTo>
                    <a:pt x="708" y="215"/>
                    <a:pt x="746" y="301"/>
                    <a:pt x="746" y="397"/>
                  </a:cubicBezTo>
                  <a:cubicBezTo>
                    <a:pt x="746" y="493"/>
                    <a:pt x="708" y="582"/>
                    <a:pt x="645" y="644"/>
                  </a:cubicBezTo>
                  <a:close/>
                  <a:moveTo>
                    <a:pt x="645" y="644"/>
                  </a:moveTo>
                  <a:cubicBezTo>
                    <a:pt x="645" y="644"/>
                    <a:pt x="645" y="644"/>
                    <a:pt x="645" y="6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31D7F72-DEFE-B0F6-9040-88BD34F150CC}"/>
              </a:ext>
            </a:extLst>
          </p:cNvPr>
          <p:cNvGrpSpPr/>
          <p:nvPr/>
        </p:nvGrpSpPr>
        <p:grpSpPr>
          <a:xfrm>
            <a:off x="9408317" y="3720008"/>
            <a:ext cx="1005224" cy="1164654"/>
            <a:chOff x="-1924051" y="3825875"/>
            <a:chExt cx="590550" cy="684212"/>
          </a:xfrm>
          <a:solidFill>
            <a:schemeClr val="bg1"/>
          </a:solidFill>
        </p:grpSpPr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69D17DD0-3CC8-90F8-0CE5-32CA94041F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24051" y="3825875"/>
              <a:ext cx="590550" cy="684212"/>
            </a:xfrm>
            <a:custGeom>
              <a:avLst/>
              <a:gdLst>
                <a:gd name="T0" fmla="*/ 1208 w 1323"/>
                <a:gd name="T1" fmla="*/ 109 h 1536"/>
                <a:gd name="T2" fmla="*/ 1101 w 1323"/>
                <a:gd name="T3" fmla="*/ 75 h 1536"/>
                <a:gd name="T4" fmla="*/ 298 w 1323"/>
                <a:gd name="T5" fmla="*/ 0 h 1536"/>
                <a:gd name="T6" fmla="*/ 222 w 1323"/>
                <a:gd name="T7" fmla="*/ 109 h 1536"/>
                <a:gd name="T8" fmla="*/ 30 w 1323"/>
                <a:gd name="T9" fmla="*/ 148 h 1536"/>
                <a:gd name="T10" fmla="*/ 298 w 1323"/>
                <a:gd name="T11" fmla="*/ 647 h 1536"/>
                <a:gd name="T12" fmla="*/ 551 w 1323"/>
                <a:gd name="T13" fmla="*/ 938 h 1536"/>
                <a:gd name="T14" fmla="*/ 426 w 1323"/>
                <a:gd name="T15" fmla="*/ 1112 h 1536"/>
                <a:gd name="T16" fmla="*/ 398 w 1323"/>
                <a:gd name="T17" fmla="*/ 1309 h 1536"/>
                <a:gd name="T18" fmla="*/ 226 w 1323"/>
                <a:gd name="T19" fmla="*/ 1416 h 1536"/>
                <a:gd name="T20" fmla="*/ 261 w 1323"/>
                <a:gd name="T21" fmla="*/ 1536 h 1536"/>
                <a:gd name="T22" fmla="*/ 1101 w 1323"/>
                <a:gd name="T23" fmla="*/ 1500 h 1536"/>
                <a:gd name="T24" fmla="*/ 994 w 1323"/>
                <a:gd name="T25" fmla="*/ 1309 h 1536"/>
                <a:gd name="T26" fmla="*/ 928 w 1323"/>
                <a:gd name="T27" fmla="*/ 1146 h 1536"/>
                <a:gd name="T28" fmla="*/ 900 w 1323"/>
                <a:gd name="T29" fmla="*/ 1112 h 1536"/>
                <a:gd name="T30" fmla="*/ 978 w 1323"/>
                <a:gd name="T31" fmla="*/ 744 h 1536"/>
                <a:gd name="T32" fmla="*/ 1318 w 1323"/>
                <a:gd name="T33" fmla="*/ 237 h 1536"/>
                <a:gd name="T34" fmla="*/ 76 w 1323"/>
                <a:gd name="T35" fmla="*/ 225 h 1536"/>
                <a:gd name="T36" fmla="*/ 115 w 1323"/>
                <a:gd name="T37" fmla="*/ 180 h 1536"/>
                <a:gd name="T38" fmla="*/ 222 w 1323"/>
                <a:gd name="T39" fmla="*/ 245 h 1536"/>
                <a:gd name="T40" fmla="*/ 76 w 1323"/>
                <a:gd name="T41" fmla="*/ 225 h 1536"/>
                <a:gd name="T42" fmla="*/ 1030 w 1323"/>
                <a:gd name="T43" fmla="*/ 1416 h 1536"/>
                <a:gd name="T44" fmla="*/ 297 w 1323"/>
                <a:gd name="T45" fmla="*/ 1465 h 1536"/>
                <a:gd name="T46" fmla="*/ 332 w 1323"/>
                <a:gd name="T47" fmla="*/ 1381 h 1536"/>
                <a:gd name="T48" fmla="*/ 857 w 1323"/>
                <a:gd name="T49" fmla="*/ 1182 h 1536"/>
                <a:gd name="T50" fmla="*/ 469 w 1323"/>
                <a:gd name="T51" fmla="*/ 1309 h 1536"/>
                <a:gd name="T52" fmla="*/ 857 w 1323"/>
                <a:gd name="T53" fmla="*/ 1182 h 1536"/>
                <a:gd name="T54" fmla="*/ 587 w 1323"/>
                <a:gd name="T55" fmla="*/ 1079 h 1536"/>
                <a:gd name="T56" fmla="*/ 662 w 1323"/>
                <a:gd name="T57" fmla="*/ 960 h 1536"/>
                <a:gd name="T58" fmla="*/ 764 w 1323"/>
                <a:gd name="T59" fmla="*/ 1111 h 1536"/>
                <a:gd name="T60" fmla="*/ 1030 w 1323"/>
                <a:gd name="T61" fmla="*/ 245 h 1536"/>
                <a:gd name="T62" fmla="*/ 662 w 1323"/>
                <a:gd name="T63" fmla="*/ 889 h 1536"/>
                <a:gd name="T64" fmla="*/ 293 w 1323"/>
                <a:gd name="T65" fmla="*/ 245 h 1536"/>
                <a:gd name="T66" fmla="*/ 298 w 1323"/>
                <a:gd name="T67" fmla="*/ 71 h 1536"/>
                <a:gd name="T68" fmla="*/ 1030 w 1323"/>
                <a:gd name="T69" fmla="*/ 75 h 1536"/>
                <a:gd name="T70" fmla="*/ 1248 w 1323"/>
                <a:gd name="T71" fmla="*/ 225 h 1536"/>
                <a:gd name="T72" fmla="*/ 1101 w 1323"/>
                <a:gd name="T73" fmla="*/ 245 h 1536"/>
                <a:gd name="T74" fmla="*/ 1208 w 1323"/>
                <a:gd name="T75" fmla="*/ 180 h 1536"/>
                <a:gd name="T76" fmla="*/ 1248 w 1323"/>
                <a:gd name="T77" fmla="*/ 225 h 1536"/>
                <a:gd name="T78" fmla="*/ 1248 w 1323"/>
                <a:gd name="T79" fmla="*/ 225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3" h="1536">
                  <a:moveTo>
                    <a:pt x="1293" y="148"/>
                  </a:moveTo>
                  <a:cubicBezTo>
                    <a:pt x="1272" y="123"/>
                    <a:pt x="1241" y="109"/>
                    <a:pt x="1208" y="109"/>
                  </a:cubicBezTo>
                  <a:cubicBezTo>
                    <a:pt x="1101" y="109"/>
                    <a:pt x="1101" y="109"/>
                    <a:pt x="1101" y="109"/>
                  </a:cubicBezTo>
                  <a:cubicBezTo>
                    <a:pt x="1101" y="75"/>
                    <a:pt x="1101" y="75"/>
                    <a:pt x="1101" y="75"/>
                  </a:cubicBezTo>
                  <a:cubicBezTo>
                    <a:pt x="1101" y="34"/>
                    <a:pt x="1067" y="0"/>
                    <a:pt x="1025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56" y="0"/>
                    <a:pt x="222" y="34"/>
                    <a:pt x="222" y="75"/>
                  </a:cubicBezTo>
                  <a:cubicBezTo>
                    <a:pt x="222" y="109"/>
                    <a:pt x="222" y="109"/>
                    <a:pt x="222" y="109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82" y="109"/>
                    <a:pt x="51" y="123"/>
                    <a:pt x="30" y="148"/>
                  </a:cubicBezTo>
                  <a:cubicBezTo>
                    <a:pt x="9" y="173"/>
                    <a:pt x="0" y="205"/>
                    <a:pt x="5" y="237"/>
                  </a:cubicBezTo>
                  <a:cubicBezTo>
                    <a:pt x="34" y="410"/>
                    <a:pt x="143" y="563"/>
                    <a:pt x="298" y="647"/>
                  </a:cubicBezTo>
                  <a:cubicBezTo>
                    <a:pt x="312" y="681"/>
                    <a:pt x="328" y="714"/>
                    <a:pt x="346" y="744"/>
                  </a:cubicBezTo>
                  <a:cubicBezTo>
                    <a:pt x="403" y="840"/>
                    <a:pt x="473" y="906"/>
                    <a:pt x="551" y="938"/>
                  </a:cubicBezTo>
                  <a:cubicBezTo>
                    <a:pt x="559" y="1018"/>
                    <a:pt x="506" y="1094"/>
                    <a:pt x="426" y="1112"/>
                  </a:cubicBezTo>
                  <a:cubicBezTo>
                    <a:pt x="426" y="1112"/>
                    <a:pt x="426" y="1112"/>
                    <a:pt x="426" y="1112"/>
                  </a:cubicBezTo>
                  <a:cubicBezTo>
                    <a:pt x="410" y="1116"/>
                    <a:pt x="398" y="1130"/>
                    <a:pt x="398" y="1146"/>
                  </a:cubicBezTo>
                  <a:cubicBezTo>
                    <a:pt x="398" y="1309"/>
                    <a:pt x="398" y="1309"/>
                    <a:pt x="398" y="1309"/>
                  </a:cubicBezTo>
                  <a:cubicBezTo>
                    <a:pt x="332" y="1309"/>
                    <a:pt x="332" y="1309"/>
                    <a:pt x="332" y="1309"/>
                  </a:cubicBezTo>
                  <a:cubicBezTo>
                    <a:pt x="274" y="1309"/>
                    <a:pt x="226" y="1357"/>
                    <a:pt x="226" y="1416"/>
                  </a:cubicBezTo>
                  <a:cubicBezTo>
                    <a:pt x="226" y="1500"/>
                    <a:pt x="226" y="1500"/>
                    <a:pt x="226" y="1500"/>
                  </a:cubicBezTo>
                  <a:cubicBezTo>
                    <a:pt x="226" y="1520"/>
                    <a:pt x="242" y="1536"/>
                    <a:pt x="261" y="1536"/>
                  </a:cubicBezTo>
                  <a:cubicBezTo>
                    <a:pt x="1065" y="1536"/>
                    <a:pt x="1065" y="1536"/>
                    <a:pt x="1065" y="1536"/>
                  </a:cubicBezTo>
                  <a:cubicBezTo>
                    <a:pt x="1085" y="1536"/>
                    <a:pt x="1101" y="1520"/>
                    <a:pt x="1101" y="1500"/>
                  </a:cubicBezTo>
                  <a:cubicBezTo>
                    <a:pt x="1101" y="1416"/>
                    <a:pt x="1101" y="1416"/>
                    <a:pt x="1101" y="1416"/>
                  </a:cubicBezTo>
                  <a:cubicBezTo>
                    <a:pt x="1101" y="1357"/>
                    <a:pt x="1053" y="1309"/>
                    <a:pt x="994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928" y="1146"/>
                    <a:pt x="928" y="1146"/>
                    <a:pt x="928" y="1146"/>
                  </a:cubicBezTo>
                  <a:cubicBezTo>
                    <a:pt x="928" y="1130"/>
                    <a:pt x="917" y="1116"/>
                    <a:pt x="901" y="1112"/>
                  </a:cubicBezTo>
                  <a:cubicBezTo>
                    <a:pt x="901" y="1112"/>
                    <a:pt x="901" y="1112"/>
                    <a:pt x="900" y="1112"/>
                  </a:cubicBezTo>
                  <a:cubicBezTo>
                    <a:pt x="820" y="1094"/>
                    <a:pt x="766" y="1017"/>
                    <a:pt x="775" y="936"/>
                  </a:cubicBezTo>
                  <a:cubicBezTo>
                    <a:pt x="852" y="904"/>
                    <a:pt x="921" y="838"/>
                    <a:pt x="978" y="744"/>
                  </a:cubicBezTo>
                  <a:cubicBezTo>
                    <a:pt x="995" y="714"/>
                    <a:pt x="1011" y="681"/>
                    <a:pt x="1026" y="647"/>
                  </a:cubicBezTo>
                  <a:cubicBezTo>
                    <a:pt x="1180" y="563"/>
                    <a:pt x="1290" y="410"/>
                    <a:pt x="1318" y="237"/>
                  </a:cubicBezTo>
                  <a:cubicBezTo>
                    <a:pt x="1323" y="205"/>
                    <a:pt x="1314" y="173"/>
                    <a:pt x="1293" y="148"/>
                  </a:cubicBezTo>
                  <a:close/>
                  <a:moveTo>
                    <a:pt x="76" y="225"/>
                  </a:moveTo>
                  <a:cubicBezTo>
                    <a:pt x="74" y="214"/>
                    <a:pt x="77" y="203"/>
                    <a:pt x="84" y="194"/>
                  </a:cubicBezTo>
                  <a:cubicBezTo>
                    <a:pt x="92" y="185"/>
                    <a:pt x="103" y="180"/>
                    <a:pt x="115" y="180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2" y="245"/>
                    <a:pt x="222" y="245"/>
                    <a:pt x="222" y="245"/>
                  </a:cubicBezTo>
                  <a:cubicBezTo>
                    <a:pt x="222" y="348"/>
                    <a:pt x="235" y="447"/>
                    <a:pt x="260" y="538"/>
                  </a:cubicBezTo>
                  <a:cubicBezTo>
                    <a:pt x="163" y="461"/>
                    <a:pt x="96" y="349"/>
                    <a:pt x="76" y="225"/>
                  </a:cubicBezTo>
                  <a:close/>
                  <a:moveTo>
                    <a:pt x="994" y="1381"/>
                  </a:moveTo>
                  <a:cubicBezTo>
                    <a:pt x="1014" y="1381"/>
                    <a:pt x="1030" y="1396"/>
                    <a:pt x="1030" y="1416"/>
                  </a:cubicBezTo>
                  <a:cubicBezTo>
                    <a:pt x="1030" y="1465"/>
                    <a:pt x="1030" y="1465"/>
                    <a:pt x="1030" y="1465"/>
                  </a:cubicBezTo>
                  <a:cubicBezTo>
                    <a:pt x="297" y="1465"/>
                    <a:pt x="297" y="1465"/>
                    <a:pt x="297" y="1465"/>
                  </a:cubicBezTo>
                  <a:cubicBezTo>
                    <a:pt x="297" y="1416"/>
                    <a:pt x="297" y="1416"/>
                    <a:pt x="297" y="1416"/>
                  </a:cubicBezTo>
                  <a:cubicBezTo>
                    <a:pt x="297" y="1396"/>
                    <a:pt x="313" y="1381"/>
                    <a:pt x="332" y="1381"/>
                  </a:cubicBezTo>
                  <a:lnTo>
                    <a:pt x="994" y="1381"/>
                  </a:lnTo>
                  <a:close/>
                  <a:moveTo>
                    <a:pt x="857" y="1182"/>
                  </a:moveTo>
                  <a:cubicBezTo>
                    <a:pt x="857" y="1309"/>
                    <a:pt x="857" y="1309"/>
                    <a:pt x="857" y="1309"/>
                  </a:cubicBezTo>
                  <a:cubicBezTo>
                    <a:pt x="469" y="1309"/>
                    <a:pt x="469" y="1309"/>
                    <a:pt x="469" y="1309"/>
                  </a:cubicBezTo>
                  <a:cubicBezTo>
                    <a:pt x="469" y="1182"/>
                    <a:pt x="469" y="1182"/>
                    <a:pt x="469" y="1182"/>
                  </a:cubicBezTo>
                  <a:lnTo>
                    <a:pt x="857" y="1182"/>
                  </a:lnTo>
                  <a:close/>
                  <a:moveTo>
                    <a:pt x="563" y="1111"/>
                  </a:moveTo>
                  <a:cubicBezTo>
                    <a:pt x="571" y="1101"/>
                    <a:pt x="580" y="1091"/>
                    <a:pt x="587" y="1079"/>
                  </a:cubicBezTo>
                  <a:cubicBezTo>
                    <a:pt x="610" y="1042"/>
                    <a:pt x="623" y="1000"/>
                    <a:pt x="623" y="957"/>
                  </a:cubicBezTo>
                  <a:cubicBezTo>
                    <a:pt x="636" y="959"/>
                    <a:pt x="649" y="960"/>
                    <a:pt x="662" y="960"/>
                  </a:cubicBezTo>
                  <a:cubicBezTo>
                    <a:pt x="676" y="960"/>
                    <a:pt x="689" y="959"/>
                    <a:pt x="703" y="957"/>
                  </a:cubicBezTo>
                  <a:cubicBezTo>
                    <a:pt x="704" y="1015"/>
                    <a:pt x="726" y="1069"/>
                    <a:pt x="764" y="1111"/>
                  </a:cubicBezTo>
                  <a:cubicBezTo>
                    <a:pt x="563" y="1111"/>
                    <a:pt x="563" y="1111"/>
                    <a:pt x="563" y="1111"/>
                  </a:cubicBezTo>
                  <a:close/>
                  <a:moveTo>
                    <a:pt x="1030" y="245"/>
                  </a:moveTo>
                  <a:cubicBezTo>
                    <a:pt x="1030" y="420"/>
                    <a:pt x="989" y="584"/>
                    <a:pt x="916" y="707"/>
                  </a:cubicBezTo>
                  <a:cubicBezTo>
                    <a:pt x="847" y="824"/>
                    <a:pt x="756" y="889"/>
                    <a:pt x="662" y="889"/>
                  </a:cubicBezTo>
                  <a:cubicBezTo>
                    <a:pt x="567" y="889"/>
                    <a:pt x="476" y="824"/>
                    <a:pt x="407" y="707"/>
                  </a:cubicBezTo>
                  <a:cubicBezTo>
                    <a:pt x="334" y="584"/>
                    <a:pt x="293" y="420"/>
                    <a:pt x="293" y="245"/>
                  </a:cubicBezTo>
                  <a:cubicBezTo>
                    <a:pt x="293" y="75"/>
                    <a:pt x="293" y="75"/>
                    <a:pt x="293" y="75"/>
                  </a:cubicBezTo>
                  <a:cubicBezTo>
                    <a:pt x="293" y="73"/>
                    <a:pt x="295" y="71"/>
                    <a:pt x="298" y="71"/>
                  </a:cubicBezTo>
                  <a:cubicBezTo>
                    <a:pt x="1025" y="71"/>
                    <a:pt x="1025" y="71"/>
                    <a:pt x="1025" y="71"/>
                  </a:cubicBezTo>
                  <a:cubicBezTo>
                    <a:pt x="1028" y="71"/>
                    <a:pt x="1030" y="73"/>
                    <a:pt x="1030" y="75"/>
                  </a:cubicBezTo>
                  <a:lnTo>
                    <a:pt x="1030" y="245"/>
                  </a:lnTo>
                  <a:close/>
                  <a:moveTo>
                    <a:pt x="1248" y="225"/>
                  </a:moveTo>
                  <a:cubicBezTo>
                    <a:pt x="1228" y="349"/>
                    <a:pt x="1160" y="461"/>
                    <a:pt x="1063" y="538"/>
                  </a:cubicBezTo>
                  <a:cubicBezTo>
                    <a:pt x="1088" y="447"/>
                    <a:pt x="1101" y="348"/>
                    <a:pt x="1101" y="245"/>
                  </a:cubicBezTo>
                  <a:cubicBezTo>
                    <a:pt x="1101" y="180"/>
                    <a:pt x="1101" y="180"/>
                    <a:pt x="1101" y="180"/>
                  </a:cubicBezTo>
                  <a:cubicBezTo>
                    <a:pt x="1208" y="180"/>
                    <a:pt x="1208" y="180"/>
                    <a:pt x="1208" y="180"/>
                  </a:cubicBezTo>
                  <a:cubicBezTo>
                    <a:pt x="1220" y="180"/>
                    <a:pt x="1231" y="185"/>
                    <a:pt x="1239" y="194"/>
                  </a:cubicBezTo>
                  <a:cubicBezTo>
                    <a:pt x="1246" y="203"/>
                    <a:pt x="1249" y="214"/>
                    <a:pt x="1248" y="225"/>
                  </a:cubicBezTo>
                  <a:close/>
                  <a:moveTo>
                    <a:pt x="1248" y="225"/>
                  </a:moveTo>
                  <a:cubicBezTo>
                    <a:pt x="1248" y="225"/>
                    <a:pt x="1248" y="225"/>
                    <a:pt x="1248" y="2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id="{628CD2CB-C9C7-9B4C-248D-089E574B8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27201" y="3919538"/>
              <a:ext cx="196850" cy="187325"/>
            </a:xfrm>
            <a:custGeom>
              <a:avLst/>
              <a:gdLst>
                <a:gd name="T0" fmla="*/ 435 w 440"/>
                <a:gd name="T1" fmla="*/ 157 h 420"/>
                <a:gd name="T2" fmla="*/ 407 w 440"/>
                <a:gd name="T3" fmla="*/ 133 h 420"/>
                <a:gd name="T4" fmla="*/ 299 w 440"/>
                <a:gd name="T5" fmla="*/ 117 h 420"/>
                <a:gd name="T6" fmla="*/ 251 w 440"/>
                <a:gd name="T7" fmla="*/ 20 h 420"/>
                <a:gd name="T8" fmla="*/ 220 w 440"/>
                <a:gd name="T9" fmla="*/ 0 h 420"/>
                <a:gd name="T10" fmla="*/ 188 w 440"/>
                <a:gd name="T11" fmla="*/ 20 h 420"/>
                <a:gd name="T12" fmla="*/ 140 w 440"/>
                <a:gd name="T13" fmla="*/ 117 h 420"/>
                <a:gd name="T14" fmla="*/ 32 w 440"/>
                <a:gd name="T15" fmla="*/ 133 h 420"/>
                <a:gd name="T16" fmla="*/ 4 w 440"/>
                <a:gd name="T17" fmla="*/ 157 h 420"/>
                <a:gd name="T18" fmla="*/ 13 w 440"/>
                <a:gd name="T19" fmla="*/ 193 h 420"/>
                <a:gd name="T20" fmla="*/ 90 w 440"/>
                <a:gd name="T21" fmla="*/ 269 h 420"/>
                <a:gd name="T22" fmla="*/ 72 w 440"/>
                <a:gd name="T23" fmla="*/ 376 h 420"/>
                <a:gd name="T24" fmla="*/ 86 w 440"/>
                <a:gd name="T25" fmla="*/ 411 h 420"/>
                <a:gd name="T26" fmla="*/ 124 w 440"/>
                <a:gd name="T27" fmla="*/ 413 h 420"/>
                <a:gd name="T28" fmla="*/ 220 w 440"/>
                <a:gd name="T29" fmla="*/ 363 h 420"/>
                <a:gd name="T30" fmla="*/ 316 w 440"/>
                <a:gd name="T31" fmla="*/ 413 h 420"/>
                <a:gd name="T32" fmla="*/ 332 w 440"/>
                <a:gd name="T33" fmla="*/ 417 h 420"/>
                <a:gd name="T34" fmla="*/ 353 w 440"/>
                <a:gd name="T35" fmla="*/ 411 h 420"/>
                <a:gd name="T36" fmla="*/ 367 w 440"/>
                <a:gd name="T37" fmla="*/ 376 h 420"/>
                <a:gd name="T38" fmla="*/ 349 w 440"/>
                <a:gd name="T39" fmla="*/ 269 h 420"/>
                <a:gd name="T40" fmla="*/ 426 w 440"/>
                <a:gd name="T41" fmla="*/ 193 h 420"/>
                <a:gd name="T42" fmla="*/ 435 w 440"/>
                <a:gd name="T43" fmla="*/ 157 h 420"/>
                <a:gd name="T44" fmla="*/ 286 w 440"/>
                <a:gd name="T45" fmla="*/ 231 h 420"/>
                <a:gd name="T46" fmla="*/ 276 w 440"/>
                <a:gd name="T47" fmla="*/ 263 h 420"/>
                <a:gd name="T48" fmla="*/ 285 w 440"/>
                <a:gd name="T49" fmla="*/ 317 h 420"/>
                <a:gd name="T50" fmla="*/ 236 w 440"/>
                <a:gd name="T51" fmla="*/ 291 h 420"/>
                <a:gd name="T52" fmla="*/ 220 w 440"/>
                <a:gd name="T53" fmla="*/ 287 h 420"/>
                <a:gd name="T54" fmla="*/ 203 w 440"/>
                <a:gd name="T55" fmla="*/ 291 h 420"/>
                <a:gd name="T56" fmla="*/ 154 w 440"/>
                <a:gd name="T57" fmla="*/ 317 h 420"/>
                <a:gd name="T58" fmla="*/ 164 w 440"/>
                <a:gd name="T59" fmla="*/ 263 h 420"/>
                <a:gd name="T60" fmla="*/ 153 w 440"/>
                <a:gd name="T61" fmla="*/ 231 h 420"/>
                <a:gd name="T62" fmla="*/ 114 w 440"/>
                <a:gd name="T63" fmla="*/ 193 h 420"/>
                <a:gd name="T64" fmla="*/ 168 w 440"/>
                <a:gd name="T65" fmla="*/ 185 h 420"/>
                <a:gd name="T66" fmla="*/ 195 w 440"/>
                <a:gd name="T67" fmla="*/ 165 h 420"/>
                <a:gd name="T68" fmla="*/ 220 w 440"/>
                <a:gd name="T69" fmla="*/ 116 h 420"/>
                <a:gd name="T70" fmla="*/ 244 w 440"/>
                <a:gd name="T71" fmla="*/ 165 h 420"/>
                <a:gd name="T72" fmla="*/ 271 w 440"/>
                <a:gd name="T73" fmla="*/ 185 h 420"/>
                <a:gd name="T74" fmla="*/ 325 w 440"/>
                <a:gd name="T75" fmla="*/ 193 h 420"/>
                <a:gd name="T76" fmla="*/ 286 w 440"/>
                <a:gd name="T77" fmla="*/ 231 h 420"/>
                <a:gd name="T78" fmla="*/ 286 w 440"/>
                <a:gd name="T79" fmla="*/ 231 h 420"/>
                <a:gd name="T80" fmla="*/ 286 w 440"/>
                <a:gd name="T81" fmla="*/ 2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0" h="420">
                  <a:moveTo>
                    <a:pt x="435" y="157"/>
                  </a:moveTo>
                  <a:cubicBezTo>
                    <a:pt x="431" y="144"/>
                    <a:pt x="420" y="135"/>
                    <a:pt x="407" y="133"/>
                  </a:cubicBezTo>
                  <a:cubicBezTo>
                    <a:pt x="299" y="117"/>
                    <a:pt x="299" y="117"/>
                    <a:pt x="299" y="117"/>
                  </a:cubicBezTo>
                  <a:cubicBezTo>
                    <a:pt x="251" y="20"/>
                    <a:pt x="251" y="20"/>
                    <a:pt x="251" y="20"/>
                  </a:cubicBezTo>
                  <a:cubicBezTo>
                    <a:pt x="245" y="8"/>
                    <a:pt x="233" y="0"/>
                    <a:pt x="220" y="0"/>
                  </a:cubicBezTo>
                  <a:cubicBezTo>
                    <a:pt x="206" y="0"/>
                    <a:pt x="194" y="8"/>
                    <a:pt x="188" y="20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32" y="133"/>
                    <a:pt x="32" y="133"/>
                    <a:pt x="32" y="133"/>
                  </a:cubicBezTo>
                  <a:cubicBezTo>
                    <a:pt x="19" y="135"/>
                    <a:pt x="8" y="144"/>
                    <a:pt x="4" y="157"/>
                  </a:cubicBezTo>
                  <a:cubicBezTo>
                    <a:pt x="0" y="170"/>
                    <a:pt x="3" y="184"/>
                    <a:pt x="13" y="193"/>
                  </a:cubicBezTo>
                  <a:cubicBezTo>
                    <a:pt x="90" y="269"/>
                    <a:pt x="90" y="269"/>
                    <a:pt x="90" y="269"/>
                  </a:cubicBezTo>
                  <a:cubicBezTo>
                    <a:pt x="72" y="376"/>
                    <a:pt x="72" y="376"/>
                    <a:pt x="72" y="376"/>
                  </a:cubicBezTo>
                  <a:cubicBezTo>
                    <a:pt x="70" y="389"/>
                    <a:pt x="75" y="403"/>
                    <a:pt x="86" y="411"/>
                  </a:cubicBezTo>
                  <a:cubicBezTo>
                    <a:pt x="97" y="418"/>
                    <a:pt x="112" y="420"/>
                    <a:pt x="124" y="413"/>
                  </a:cubicBezTo>
                  <a:cubicBezTo>
                    <a:pt x="220" y="363"/>
                    <a:pt x="220" y="363"/>
                    <a:pt x="220" y="363"/>
                  </a:cubicBezTo>
                  <a:cubicBezTo>
                    <a:pt x="316" y="413"/>
                    <a:pt x="316" y="413"/>
                    <a:pt x="316" y="413"/>
                  </a:cubicBezTo>
                  <a:cubicBezTo>
                    <a:pt x="321" y="416"/>
                    <a:pt x="326" y="417"/>
                    <a:pt x="332" y="417"/>
                  </a:cubicBezTo>
                  <a:cubicBezTo>
                    <a:pt x="339" y="417"/>
                    <a:pt x="347" y="415"/>
                    <a:pt x="353" y="411"/>
                  </a:cubicBezTo>
                  <a:cubicBezTo>
                    <a:pt x="364" y="403"/>
                    <a:pt x="369" y="389"/>
                    <a:pt x="367" y="376"/>
                  </a:cubicBezTo>
                  <a:cubicBezTo>
                    <a:pt x="349" y="269"/>
                    <a:pt x="349" y="269"/>
                    <a:pt x="349" y="269"/>
                  </a:cubicBezTo>
                  <a:cubicBezTo>
                    <a:pt x="426" y="193"/>
                    <a:pt x="426" y="193"/>
                    <a:pt x="426" y="193"/>
                  </a:cubicBezTo>
                  <a:cubicBezTo>
                    <a:pt x="436" y="184"/>
                    <a:pt x="440" y="170"/>
                    <a:pt x="435" y="157"/>
                  </a:cubicBezTo>
                  <a:close/>
                  <a:moveTo>
                    <a:pt x="286" y="231"/>
                  </a:moveTo>
                  <a:cubicBezTo>
                    <a:pt x="277" y="239"/>
                    <a:pt x="274" y="251"/>
                    <a:pt x="276" y="263"/>
                  </a:cubicBezTo>
                  <a:cubicBezTo>
                    <a:pt x="285" y="317"/>
                    <a:pt x="285" y="317"/>
                    <a:pt x="285" y="317"/>
                  </a:cubicBezTo>
                  <a:cubicBezTo>
                    <a:pt x="236" y="291"/>
                    <a:pt x="236" y="291"/>
                    <a:pt x="236" y="291"/>
                  </a:cubicBezTo>
                  <a:cubicBezTo>
                    <a:pt x="231" y="288"/>
                    <a:pt x="225" y="287"/>
                    <a:pt x="220" y="287"/>
                  </a:cubicBezTo>
                  <a:cubicBezTo>
                    <a:pt x="214" y="287"/>
                    <a:pt x="208" y="288"/>
                    <a:pt x="203" y="291"/>
                  </a:cubicBezTo>
                  <a:cubicBezTo>
                    <a:pt x="154" y="317"/>
                    <a:pt x="154" y="317"/>
                    <a:pt x="154" y="317"/>
                  </a:cubicBezTo>
                  <a:cubicBezTo>
                    <a:pt x="164" y="263"/>
                    <a:pt x="164" y="263"/>
                    <a:pt x="164" y="263"/>
                  </a:cubicBezTo>
                  <a:cubicBezTo>
                    <a:pt x="166" y="251"/>
                    <a:pt x="162" y="239"/>
                    <a:pt x="153" y="231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68" y="185"/>
                    <a:pt x="168" y="185"/>
                    <a:pt x="168" y="185"/>
                  </a:cubicBezTo>
                  <a:cubicBezTo>
                    <a:pt x="180" y="183"/>
                    <a:pt x="190" y="176"/>
                    <a:pt x="195" y="165"/>
                  </a:cubicBezTo>
                  <a:cubicBezTo>
                    <a:pt x="220" y="116"/>
                    <a:pt x="220" y="116"/>
                    <a:pt x="220" y="116"/>
                  </a:cubicBezTo>
                  <a:cubicBezTo>
                    <a:pt x="244" y="165"/>
                    <a:pt x="244" y="165"/>
                    <a:pt x="244" y="165"/>
                  </a:cubicBezTo>
                  <a:cubicBezTo>
                    <a:pt x="249" y="176"/>
                    <a:pt x="259" y="183"/>
                    <a:pt x="271" y="185"/>
                  </a:cubicBezTo>
                  <a:cubicBezTo>
                    <a:pt x="325" y="193"/>
                    <a:pt x="325" y="193"/>
                    <a:pt x="325" y="193"/>
                  </a:cubicBezTo>
                  <a:lnTo>
                    <a:pt x="286" y="231"/>
                  </a:lnTo>
                  <a:close/>
                  <a:moveTo>
                    <a:pt x="286" y="231"/>
                  </a:moveTo>
                  <a:cubicBezTo>
                    <a:pt x="286" y="231"/>
                    <a:pt x="286" y="231"/>
                    <a:pt x="286" y="2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12534952-3DD5-096E-13A2-9A4D283F9FEE}"/>
              </a:ext>
            </a:extLst>
          </p:cNvPr>
          <p:cNvSpPr txBox="1"/>
          <p:nvPr/>
        </p:nvSpPr>
        <p:spPr>
          <a:xfrm>
            <a:off x="1334317" y="5307332"/>
            <a:ext cx="15103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Award One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4B10965-8229-DFC2-14C5-D800F70FBAF8}"/>
              </a:ext>
            </a:extLst>
          </p:cNvPr>
          <p:cNvSpPr txBox="1"/>
          <p:nvPr/>
        </p:nvSpPr>
        <p:spPr>
          <a:xfrm>
            <a:off x="1066302" y="5655621"/>
            <a:ext cx="2046423" cy="438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100" b="0" i="0" dirty="0">
                <a:solidFill>
                  <a:schemeClr val="bg1">
                    <a:lumMod val="9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There are many variations  passages of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53F82AA-B36F-1CD3-DEF5-1EFE7749F35F}"/>
              </a:ext>
            </a:extLst>
          </p:cNvPr>
          <p:cNvSpPr txBox="1"/>
          <p:nvPr/>
        </p:nvSpPr>
        <p:spPr>
          <a:xfrm>
            <a:off x="3846549" y="5307332"/>
            <a:ext cx="15103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Award Two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278FDF3-38D0-1C26-D696-047B74458176}"/>
              </a:ext>
            </a:extLst>
          </p:cNvPr>
          <p:cNvSpPr txBox="1"/>
          <p:nvPr/>
        </p:nvSpPr>
        <p:spPr>
          <a:xfrm>
            <a:off x="3578534" y="5655621"/>
            <a:ext cx="2046423" cy="438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100" b="0" i="0" dirty="0">
                <a:solidFill>
                  <a:schemeClr val="bg1">
                    <a:lumMod val="9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There are many variations passages of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FEB17D6-B749-1328-1DBA-C566B0416067}"/>
              </a:ext>
            </a:extLst>
          </p:cNvPr>
          <p:cNvSpPr txBox="1"/>
          <p:nvPr/>
        </p:nvSpPr>
        <p:spPr>
          <a:xfrm>
            <a:off x="6565480" y="5307332"/>
            <a:ext cx="15103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Award Three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17DCEDD-9872-C5B5-24F1-8A5685D6581E}"/>
              </a:ext>
            </a:extLst>
          </p:cNvPr>
          <p:cNvSpPr txBox="1"/>
          <p:nvPr/>
        </p:nvSpPr>
        <p:spPr>
          <a:xfrm>
            <a:off x="6297465" y="5655621"/>
            <a:ext cx="2046423" cy="438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100" b="0" i="0" dirty="0">
                <a:solidFill>
                  <a:schemeClr val="bg1">
                    <a:lumMod val="9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There are many variations passages of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B35DE2-E258-26C2-2F5C-88D0358F6F3B}"/>
              </a:ext>
            </a:extLst>
          </p:cNvPr>
          <p:cNvSpPr txBox="1"/>
          <p:nvPr/>
        </p:nvSpPr>
        <p:spPr>
          <a:xfrm>
            <a:off x="9233152" y="5307332"/>
            <a:ext cx="15103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Award Four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8163AB-A527-863D-4A48-7CA3D4D22505}"/>
              </a:ext>
            </a:extLst>
          </p:cNvPr>
          <p:cNvSpPr txBox="1"/>
          <p:nvPr/>
        </p:nvSpPr>
        <p:spPr>
          <a:xfrm>
            <a:off x="8965137" y="5655621"/>
            <a:ext cx="2046423" cy="438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100" b="0" i="0" dirty="0">
                <a:solidFill>
                  <a:schemeClr val="bg1">
                    <a:lumMod val="9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There are many variations passages of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DD9E48-CCBC-4108-4E1F-59D99A894ECE}"/>
              </a:ext>
            </a:extLst>
          </p:cNvPr>
          <p:cNvSpPr txBox="1"/>
          <p:nvPr/>
        </p:nvSpPr>
        <p:spPr>
          <a:xfrm>
            <a:off x="746998" y="1227129"/>
            <a:ext cx="3335815" cy="789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chemeClr val="bg1"/>
                </a:solidFill>
                <a:effectLst/>
                <a:latin typeface="Montserrat Medium" panose="00000600000000000000" pitchFamily="50" charset="0"/>
              </a:rPr>
              <a:t>Awards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615220-40CF-1FD5-AFDE-0EBFBC2E80A4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bg1">
                    <a:lumMod val="9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170FB3-79AA-0EBE-0488-BCD10AA1DE59}"/>
              </a:ext>
            </a:extLst>
          </p:cNvPr>
          <p:cNvSpPr txBox="1"/>
          <p:nvPr/>
        </p:nvSpPr>
        <p:spPr>
          <a:xfrm>
            <a:off x="9051474" y="419500"/>
            <a:ext cx="229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800" dirty="0">
                <a:solidFill>
                  <a:schemeClr val="bg1">
                    <a:lumMod val="9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A5448E6C-7C9E-9566-7F2A-49B48D1D366D}"/>
              </a:ext>
            </a:extLst>
          </p:cNvPr>
          <p:cNvSpPr>
            <a:spLocks noEditPoints="1"/>
          </p:cNvSpPr>
          <p:nvPr/>
        </p:nvSpPr>
        <p:spPr bwMode="auto">
          <a:xfrm>
            <a:off x="4111039" y="3448514"/>
            <a:ext cx="974656" cy="1436148"/>
          </a:xfrm>
          <a:custGeom>
            <a:avLst/>
            <a:gdLst>
              <a:gd name="T0" fmla="*/ 912 w 1008"/>
              <a:gd name="T1" fmla="*/ 1344 h 1488"/>
              <a:gd name="T2" fmla="*/ 840 w 1008"/>
              <a:gd name="T3" fmla="*/ 1104 h 1488"/>
              <a:gd name="T4" fmla="*/ 576 w 1008"/>
              <a:gd name="T5" fmla="*/ 760 h 1488"/>
              <a:gd name="T6" fmla="*/ 733 w 1008"/>
              <a:gd name="T7" fmla="*/ 765 h 1488"/>
              <a:gd name="T8" fmla="*/ 760 w 1008"/>
              <a:gd name="T9" fmla="*/ 762 h 1488"/>
              <a:gd name="T10" fmla="*/ 677 w 1008"/>
              <a:gd name="T11" fmla="*/ 489 h 1488"/>
              <a:gd name="T12" fmla="*/ 911 w 1008"/>
              <a:gd name="T13" fmla="*/ 306 h 1488"/>
              <a:gd name="T14" fmla="*/ 640 w 1008"/>
              <a:gd name="T15" fmla="*/ 265 h 1488"/>
              <a:gd name="T16" fmla="*/ 504 w 1008"/>
              <a:gd name="T17" fmla="*/ 0 h 1488"/>
              <a:gd name="T18" fmla="*/ 368 w 1008"/>
              <a:gd name="T19" fmla="*/ 265 h 1488"/>
              <a:gd name="T20" fmla="*/ 97 w 1008"/>
              <a:gd name="T21" fmla="*/ 306 h 1488"/>
              <a:gd name="T22" fmla="*/ 331 w 1008"/>
              <a:gd name="T23" fmla="*/ 489 h 1488"/>
              <a:gd name="T24" fmla="*/ 248 w 1008"/>
              <a:gd name="T25" fmla="*/ 762 h 1488"/>
              <a:gd name="T26" fmla="*/ 432 w 1008"/>
              <a:gd name="T27" fmla="*/ 687 h 1488"/>
              <a:gd name="T28" fmla="*/ 323 w 1008"/>
              <a:gd name="T29" fmla="*/ 1104 h 1488"/>
              <a:gd name="T30" fmla="*/ 96 w 1008"/>
              <a:gd name="T31" fmla="*/ 1176 h 1488"/>
              <a:gd name="T32" fmla="*/ 24 w 1008"/>
              <a:gd name="T33" fmla="*/ 1344 h 1488"/>
              <a:gd name="T34" fmla="*/ 0 w 1008"/>
              <a:gd name="T35" fmla="*/ 1464 h 1488"/>
              <a:gd name="T36" fmla="*/ 984 w 1008"/>
              <a:gd name="T37" fmla="*/ 1488 h 1488"/>
              <a:gd name="T38" fmla="*/ 1008 w 1008"/>
              <a:gd name="T39" fmla="*/ 1368 h 1488"/>
              <a:gd name="T40" fmla="*/ 383 w 1008"/>
              <a:gd name="T41" fmla="*/ 488 h 1488"/>
              <a:gd name="T42" fmla="*/ 188 w 1008"/>
              <a:gd name="T43" fmla="*/ 330 h 1488"/>
              <a:gd name="T44" fmla="*/ 406 w 1008"/>
              <a:gd name="T45" fmla="*/ 298 h 1488"/>
              <a:gd name="T46" fmla="*/ 602 w 1008"/>
              <a:gd name="T47" fmla="*/ 298 h 1488"/>
              <a:gd name="T48" fmla="*/ 820 w 1008"/>
              <a:gd name="T49" fmla="*/ 330 h 1488"/>
              <a:gd name="T50" fmla="*/ 625 w 1008"/>
              <a:gd name="T51" fmla="*/ 488 h 1488"/>
              <a:gd name="T52" fmla="*/ 515 w 1008"/>
              <a:gd name="T53" fmla="*/ 603 h 1488"/>
              <a:gd name="T54" fmla="*/ 493 w 1008"/>
              <a:gd name="T55" fmla="*/ 603 h 1488"/>
              <a:gd name="T56" fmla="*/ 383 w 1008"/>
              <a:gd name="T57" fmla="*/ 488 h 1488"/>
              <a:gd name="T58" fmla="*/ 480 w 1008"/>
              <a:gd name="T59" fmla="*/ 663 h 1488"/>
              <a:gd name="T60" fmla="*/ 528 w 1008"/>
              <a:gd name="T61" fmla="*/ 663 h 1488"/>
              <a:gd name="T62" fmla="*/ 627 w 1008"/>
              <a:gd name="T63" fmla="*/ 1104 h 1488"/>
              <a:gd name="T64" fmla="*/ 480 w 1008"/>
              <a:gd name="T65" fmla="*/ 760 h 1488"/>
              <a:gd name="T66" fmla="*/ 168 w 1008"/>
              <a:gd name="T67" fmla="*/ 1152 h 1488"/>
              <a:gd name="T68" fmla="*/ 864 w 1008"/>
              <a:gd name="T69" fmla="*/ 1176 h 1488"/>
              <a:gd name="T70" fmla="*/ 720 w 1008"/>
              <a:gd name="T71" fmla="*/ 1344 h 1488"/>
              <a:gd name="T72" fmla="*/ 696 w 1008"/>
              <a:gd name="T73" fmla="*/ 1200 h 1488"/>
              <a:gd name="T74" fmla="*/ 288 w 1008"/>
              <a:gd name="T75" fmla="*/ 1224 h 1488"/>
              <a:gd name="T76" fmla="*/ 144 w 1008"/>
              <a:gd name="T77" fmla="*/ 1344 h 1488"/>
              <a:gd name="T78" fmla="*/ 672 w 1008"/>
              <a:gd name="T79" fmla="*/ 1344 h 1488"/>
              <a:gd name="T80" fmla="*/ 336 w 1008"/>
              <a:gd name="T81" fmla="*/ 1248 h 1488"/>
              <a:gd name="T82" fmla="*/ 672 w 1008"/>
              <a:gd name="T83" fmla="*/ 1344 h 1488"/>
              <a:gd name="T84" fmla="*/ 48 w 1008"/>
              <a:gd name="T85" fmla="*/ 1440 h 1488"/>
              <a:gd name="T86" fmla="*/ 960 w 1008"/>
              <a:gd name="T87" fmla="*/ 1392 h 1488"/>
              <a:gd name="T88" fmla="*/ 960 w 1008"/>
              <a:gd name="T89" fmla="*/ 1440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08" h="1488">
                <a:moveTo>
                  <a:pt x="984" y="1344"/>
                </a:moveTo>
                <a:cubicBezTo>
                  <a:pt x="912" y="1344"/>
                  <a:pt x="912" y="1344"/>
                  <a:pt x="912" y="1344"/>
                </a:cubicBezTo>
                <a:cubicBezTo>
                  <a:pt x="912" y="1176"/>
                  <a:pt x="912" y="1176"/>
                  <a:pt x="912" y="1176"/>
                </a:cubicBezTo>
                <a:cubicBezTo>
                  <a:pt x="912" y="1136"/>
                  <a:pt x="880" y="1104"/>
                  <a:pt x="840" y="1104"/>
                </a:cubicBezTo>
                <a:cubicBezTo>
                  <a:pt x="685" y="1104"/>
                  <a:pt x="685" y="1104"/>
                  <a:pt x="685" y="1104"/>
                </a:cubicBezTo>
                <a:cubicBezTo>
                  <a:pt x="614" y="1003"/>
                  <a:pt x="576" y="884"/>
                  <a:pt x="576" y="760"/>
                </a:cubicBezTo>
                <a:cubicBezTo>
                  <a:pt x="576" y="687"/>
                  <a:pt x="576" y="687"/>
                  <a:pt x="576" y="687"/>
                </a:cubicBezTo>
                <a:cubicBezTo>
                  <a:pt x="733" y="765"/>
                  <a:pt x="733" y="765"/>
                  <a:pt x="733" y="765"/>
                </a:cubicBezTo>
                <a:cubicBezTo>
                  <a:pt x="737" y="767"/>
                  <a:pt x="740" y="768"/>
                  <a:pt x="744" y="768"/>
                </a:cubicBezTo>
                <a:cubicBezTo>
                  <a:pt x="750" y="768"/>
                  <a:pt x="755" y="766"/>
                  <a:pt x="760" y="762"/>
                </a:cubicBezTo>
                <a:cubicBezTo>
                  <a:pt x="767" y="755"/>
                  <a:pt x="770" y="745"/>
                  <a:pt x="767" y="736"/>
                </a:cubicBezTo>
                <a:cubicBezTo>
                  <a:pt x="677" y="489"/>
                  <a:pt x="677" y="489"/>
                  <a:pt x="677" y="489"/>
                </a:cubicBezTo>
                <a:cubicBezTo>
                  <a:pt x="902" y="332"/>
                  <a:pt x="902" y="332"/>
                  <a:pt x="902" y="332"/>
                </a:cubicBezTo>
                <a:cubicBezTo>
                  <a:pt x="910" y="326"/>
                  <a:pt x="914" y="316"/>
                  <a:pt x="911" y="306"/>
                </a:cubicBezTo>
                <a:cubicBezTo>
                  <a:pt x="909" y="296"/>
                  <a:pt x="900" y="289"/>
                  <a:pt x="890" y="288"/>
                </a:cubicBezTo>
                <a:cubicBezTo>
                  <a:pt x="640" y="265"/>
                  <a:pt x="640" y="265"/>
                  <a:pt x="640" y="265"/>
                </a:cubicBezTo>
                <a:cubicBezTo>
                  <a:pt x="526" y="14"/>
                  <a:pt x="526" y="14"/>
                  <a:pt x="526" y="14"/>
                </a:cubicBezTo>
                <a:cubicBezTo>
                  <a:pt x="522" y="5"/>
                  <a:pt x="513" y="0"/>
                  <a:pt x="504" y="0"/>
                </a:cubicBezTo>
                <a:cubicBezTo>
                  <a:pt x="495" y="0"/>
                  <a:pt x="486" y="5"/>
                  <a:pt x="482" y="14"/>
                </a:cubicBezTo>
                <a:cubicBezTo>
                  <a:pt x="368" y="265"/>
                  <a:pt x="368" y="265"/>
                  <a:pt x="368" y="265"/>
                </a:cubicBezTo>
                <a:cubicBezTo>
                  <a:pt x="118" y="288"/>
                  <a:pt x="118" y="288"/>
                  <a:pt x="118" y="288"/>
                </a:cubicBezTo>
                <a:cubicBezTo>
                  <a:pt x="108" y="289"/>
                  <a:pt x="99" y="296"/>
                  <a:pt x="97" y="306"/>
                </a:cubicBezTo>
                <a:cubicBezTo>
                  <a:pt x="94" y="316"/>
                  <a:pt x="98" y="326"/>
                  <a:pt x="106" y="332"/>
                </a:cubicBezTo>
                <a:cubicBezTo>
                  <a:pt x="331" y="489"/>
                  <a:pt x="331" y="489"/>
                  <a:pt x="331" y="489"/>
                </a:cubicBezTo>
                <a:cubicBezTo>
                  <a:pt x="241" y="736"/>
                  <a:pt x="241" y="736"/>
                  <a:pt x="241" y="736"/>
                </a:cubicBezTo>
                <a:cubicBezTo>
                  <a:pt x="238" y="745"/>
                  <a:pt x="241" y="755"/>
                  <a:pt x="248" y="762"/>
                </a:cubicBezTo>
                <a:cubicBezTo>
                  <a:pt x="255" y="768"/>
                  <a:pt x="266" y="770"/>
                  <a:pt x="275" y="765"/>
                </a:cubicBezTo>
                <a:cubicBezTo>
                  <a:pt x="432" y="687"/>
                  <a:pt x="432" y="687"/>
                  <a:pt x="432" y="687"/>
                </a:cubicBezTo>
                <a:cubicBezTo>
                  <a:pt x="432" y="760"/>
                  <a:pt x="432" y="760"/>
                  <a:pt x="432" y="760"/>
                </a:cubicBezTo>
                <a:cubicBezTo>
                  <a:pt x="432" y="884"/>
                  <a:pt x="394" y="1003"/>
                  <a:pt x="323" y="1104"/>
                </a:cubicBezTo>
                <a:cubicBezTo>
                  <a:pt x="168" y="1104"/>
                  <a:pt x="168" y="1104"/>
                  <a:pt x="168" y="1104"/>
                </a:cubicBezTo>
                <a:cubicBezTo>
                  <a:pt x="128" y="1104"/>
                  <a:pt x="96" y="1136"/>
                  <a:pt x="96" y="1176"/>
                </a:cubicBezTo>
                <a:cubicBezTo>
                  <a:pt x="96" y="1344"/>
                  <a:pt x="96" y="1344"/>
                  <a:pt x="96" y="1344"/>
                </a:cubicBezTo>
                <a:cubicBezTo>
                  <a:pt x="24" y="1344"/>
                  <a:pt x="24" y="1344"/>
                  <a:pt x="24" y="1344"/>
                </a:cubicBezTo>
                <a:cubicBezTo>
                  <a:pt x="11" y="1344"/>
                  <a:pt x="0" y="1355"/>
                  <a:pt x="0" y="1368"/>
                </a:cubicBezTo>
                <a:cubicBezTo>
                  <a:pt x="0" y="1464"/>
                  <a:pt x="0" y="1464"/>
                  <a:pt x="0" y="1464"/>
                </a:cubicBezTo>
                <a:cubicBezTo>
                  <a:pt x="0" y="1477"/>
                  <a:pt x="11" y="1488"/>
                  <a:pt x="24" y="1488"/>
                </a:cubicBezTo>
                <a:cubicBezTo>
                  <a:pt x="984" y="1488"/>
                  <a:pt x="984" y="1488"/>
                  <a:pt x="984" y="1488"/>
                </a:cubicBezTo>
                <a:cubicBezTo>
                  <a:pt x="997" y="1488"/>
                  <a:pt x="1008" y="1477"/>
                  <a:pt x="1008" y="1464"/>
                </a:cubicBezTo>
                <a:cubicBezTo>
                  <a:pt x="1008" y="1368"/>
                  <a:pt x="1008" y="1368"/>
                  <a:pt x="1008" y="1368"/>
                </a:cubicBezTo>
                <a:cubicBezTo>
                  <a:pt x="1008" y="1355"/>
                  <a:pt x="997" y="1344"/>
                  <a:pt x="984" y="1344"/>
                </a:cubicBezTo>
                <a:close/>
                <a:moveTo>
                  <a:pt x="383" y="488"/>
                </a:moveTo>
                <a:cubicBezTo>
                  <a:pt x="386" y="478"/>
                  <a:pt x="383" y="467"/>
                  <a:pt x="374" y="460"/>
                </a:cubicBezTo>
                <a:cubicBezTo>
                  <a:pt x="188" y="330"/>
                  <a:pt x="188" y="330"/>
                  <a:pt x="188" y="330"/>
                </a:cubicBezTo>
                <a:cubicBezTo>
                  <a:pt x="386" y="312"/>
                  <a:pt x="386" y="312"/>
                  <a:pt x="386" y="312"/>
                </a:cubicBezTo>
                <a:cubicBezTo>
                  <a:pt x="395" y="311"/>
                  <a:pt x="402" y="306"/>
                  <a:pt x="406" y="298"/>
                </a:cubicBezTo>
                <a:cubicBezTo>
                  <a:pt x="504" y="82"/>
                  <a:pt x="504" y="82"/>
                  <a:pt x="504" y="82"/>
                </a:cubicBezTo>
                <a:cubicBezTo>
                  <a:pt x="602" y="298"/>
                  <a:pt x="602" y="298"/>
                  <a:pt x="602" y="298"/>
                </a:cubicBezTo>
                <a:cubicBezTo>
                  <a:pt x="606" y="306"/>
                  <a:pt x="613" y="311"/>
                  <a:pt x="622" y="312"/>
                </a:cubicBezTo>
                <a:cubicBezTo>
                  <a:pt x="820" y="330"/>
                  <a:pt x="820" y="330"/>
                  <a:pt x="820" y="330"/>
                </a:cubicBezTo>
                <a:cubicBezTo>
                  <a:pt x="634" y="460"/>
                  <a:pt x="634" y="460"/>
                  <a:pt x="634" y="460"/>
                </a:cubicBezTo>
                <a:cubicBezTo>
                  <a:pt x="625" y="467"/>
                  <a:pt x="622" y="478"/>
                  <a:pt x="625" y="488"/>
                </a:cubicBezTo>
                <a:cubicBezTo>
                  <a:pt x="701" y="696"/>
                  <a:pt x="701" y="696"/>
                  <a:pt x="701" y="696"/>
                </a:cubicBezTo>
                <a:cubicBezTo>
                  <a:pt x="515" y="603"/>
                  <a:pt x="515" y="603"/>
                  <a:pt x="515" y="603"/>
                </a:cubicBezTo>
                <a:cubicBezTo>
                  <a:pt x="511" y="601"/>
                  <a:pt x="508" y="600"/>
                  <a:pt x="504" y="600"/>
                </a:cubicBezTo>
                <a:cubicBezTo>
                  <a:pt x="500" y="600"/>
                  <a:pt x="497" y="601"/>
                  <a:pt x="493" y="603"/>
                </a:cubicBezTo>
                <a:cubicBezTo>
                  <a:pt x="307" y="696"/>
                  <a:pt x="307" y="696"/>
                  <a:pt x="307" y="696"/>
                </a:cubicBezTo>
                <a:lnTo>
                  <a:pt x="383" y="488"/>
                </a:lnTo>
                <a:close/>
                <a:moveTo>
                  <a:pt x="480" y="760"/>
                </a:moveTo>
                <a:cubicBezTo>
                  <a:pt x="480" y="663"/>
                  <a:pt x="480" y="663"/>
                  <a:pt x="480" y="663"/>
                </a:cubicBezTo>
                <a:cubicBezTo>
                  <a:pt x="504" y="651"/>
                  <a:pt x="504" y="651"/>
                  <a:pt x="504" y="651"/>
                </a:cubicBezTo>
                <a:cubicBezTo>
                  <a:pt x="528" y="663"/>
                  <a:pt x="528" y="663"/>
                  <a:pt x="528" y="663"/>
                </a:cubicBezTo>
                <a:cubicBezTo>
                  <a:pt x="528" y="760"/>
                  <a:pt x="528" y="760"/>
                  <a:pt x="528" y="760"/>
                </a:cubicBezTo>
                <a:cubicBezTo>
                  <a:pt x="528" y="883"/>
                  <a:pt x="562" y="1001"/>
                  <a:pt x="627" y="1104"/>
                </a:cubicBezTo>
                <a:cubicBezTo>
                  <a:pt x="381" y="1104"/>
                  <a:pt x="381" y="1104"/>
                  <a:pt x="381" y="1104"/>
                </a:cubicBezTo>
                <a:cubicBezTo>
                  <a:pt x="446" y="1001"/>
                  <a:pt x="480" y="883"/>
                  <a:pt x="480" y="760"/>
                </a:cubicBezTo>
                <a:close/>
                <a:moveTo>
                  <a:pt x="144" y="1176"/>
                </a:moveTo>
                <a:cubicBezTo>
                  <a:pt x="144" y="1163"/>
                  <a:pt x="155" y="1152"/>
                  <a:pt x="168" y="1152"/>
                </a:cubicBezTo>
                <a:cubicBezTo>
                  <a:pt x="840" y="1152"/>
                  <a:pt x="840" y="1152"/>
                  <a:pt x="840" y="1152"/>
                </a:cubicBezTo>
                <a:cubicBezTo>
                  <a:pt x="853" y="1152"/>
                  <a:pt x="864" y="1163"/>
                  <a:pt x="864" y="1176"/>
                </a:cubicBezTo>
                <a:cubicBezTo>
                  <a:pt x="864" y="1344"/>
                  <a:pt x="864" y="1344"/>
                  <a:pt x="864" y="1344"/>
                </a:cubicBezTo>
                <a:cubicBezTo>
                  <a:pt x="720" y="1344"/>
                  <a:pt x="720" y="1344"/>
                  <a:pt x="720" y="1344"/>
                </a:cubicBezTo>
                <a:cubicBezTo>
                  <a:pt x="720" y="1224"/>
                  <a:pt x="720" y="1224"/>
                  <a:pt x="720" y="1224"/>
                </a:cubicBezTo>
                <a:cubicBezTo>
                  <a:pt x="720" y="1211"/>
                  <a:pt x="709" y="1200"/>
                  <a:pt x="696" y="1200"/>
                </a:cubicBezTo>
                <a:cubicBezTo>
                  <a:pt x="312" y="1200"/>
                  <a:pt x="312" y="1200"/>
                  <a:pt x="312" y="1200"/>
                </a:cubicBezTo>
                <a:cubicBezTo>
                  <a:pt x="299" y="1200"/>
                  <a:pt x="288" y="1211"/>
                  <a:pt x="288" y="1224"/>
                </a:cubicBezTo>
                <a:cubicBezTo>
                  <a:pt x="288" y="1344"/>
                  <a:pt x="288" y="1344"/>
                  <a:pt x="288" y="1344"/>
                </a:cubicBezTo>
                <a:cubicBezTo>
                  <a:pt x="144" y="1344"/>
                  <a:pt x="144" y="1344"/>
                  <a:pt x="144" y="1344"/>
                </a:cubicBezTo>
                <a:lnTo>
                  <a:pt x="144" y="1176"/>
                </a:lnTo>
                <a:close/>
                <a:moveTo>
                  <a:pt x="672" y="1344"/>
                </a:moveTo>
                <a:cubicBezTo>
                  <a:pt x="336" y="1344"/>
                  <a:pt x="336" y="1344"/>
                  <a:pt x="336" y="1344"/>
                </a:cubicBezTo>
                <a:cubicBezTo>
                  <a:pt x="336" y="1248"/>
                  <a:pt x="336" y="1248"/>
                  <a:pt x="336" y="1248"/>
                </a:cubicBezTo>
                <a:cubicBezTo>
                  <a:pt x="672" y="1248"/>
                  <a:pt x="672" y="1248"/>
                  <a:pt x="672" y="1248"/>
                </a:cubicBezTo>
                <a:lnTo>
                  <a:pt x="672" y="1344"/>
                </a:lnTo>
                <a:close/>
                <a:moveTo>
                  <a:pt x="960" y="1440"/>
                </a:moveTo>
                <a:cubicBezTo>
                  <a:pt x="48" y="1440"/>
                  <a:pt x="48" y="1440"/>
                  <a:pt x="48" y="1440"/>
                </a:cubicBezTo>
                <a:cubicBezTo>
                  <a:pt x="48" y="1392"/>
                  <a:pt x="48" y="1392"/>
                  <a:pt x="48" y="1392"/>
                </a:cubicBezTo>
                <a:cubicBezTo>
                  <a:pt x="960" y="1392"/>
                  <a:pt x="960" y="1392"/>
                  <a:pt x="960" y="1392"/>
                </a:cubicBezTo>
                <a:lnTo>
                  <a:pt x="960" y="1440"/>
                </a:lnTo>
                <a:close/>
                <a:moveTo>
                  <a:pt x="960" y="1440"/>
                </a:moveTo>
                <a:cubicBezTo>
                  <a:pt x="960" y="1440"/>
                  <a:pt x="960" y="1440"/>
                  <a:pt x="960" y="14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B9C1591-7295-714C-B745-C4262538AF02}"/>
              </a:ext>
            </a:extLst>
          </p:cNvPr>
          <p:cNvGrpSpPr/>
          <p:nvPr/>
        </p:nvGrpSpPr>
        <p:grpSpPr>
          <a:xfrm>
            <a:off x="6745237" y="3524216"/>
            <a:ext cx="1165049" cy="1360446"/>
            <a:chOff x="-3228976" y="3681413"/>
            <a:chExt cx="757238" cy="884237"/>
          </a:xfrm>
          <a:solidFill>
            <a:schemeClr val="bg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BD0BCA9-BB52-92C7-985B-55744CB871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28976" y="3681413"/>
              <a:ext cx="671513" cy="884237"/>
            </a:xfrm>
            <a:custGeom>
              <a:avLst/>
              <a:gdLst>
                <a:gd name="T0" fmla="*/ 1376 w 1504"/>
                <a:gd name="T1" fmla="*/ 0 h 1984"/>
                <a:gd name="T2" fmla="*/ 992 w 1504"/>
                <a:gd name="T3" fmla="*/ 64 h 1984"/>
                <a:gd name="T4" fmla="*/ 1138 w 1504"/>
                <a:gd name="T5" fmla="*/ 256 h 1984"/>
                <a:gd name="T6" fmla="*/ 852 w 1504"/>
                <a:gd name="T7" fmla="*/ 482 h 1984"/>
                <a:gd name="T8" fmla="*/ 672 w 1504"/>
                <a:gd name="T9" fmla="*/ 128 h 1984"/>
                <a:gd name="T10" fmla="*/ 492 w 1504"/>
                <a:gd name="T11" fmla="*/ 482 h 1984"/>
                <a:gd name="T12" fmla="*/ 0 w 1504"/>
                <a:gd name="T13" fmla="*/ 439 h 1984"/>
                <a:gd name="T14" fmla="*/ 416 w 1504"/>
                <a:gd name="T15" fmla="*/ 754 h 1984"/>
                <a:gd name="T16" fmla="*/ 288 w 1504"/>
                <a:gd name="T17" fmla="*/ 1984 h 1984"/>
                <a:gd name="T18" fmla="*/ 1152 w 1504"/>
                <a:gd name="T19" fmla="*/ 1664 h 1984"/>
                <a:gd name="T20" fmla="*/ 928 w 1504"/>
                <a:gd name="T21" fmla="*/ 1014 h 1984"/>
                <a:gd name="T22" fmla="*/ 1216 w 1504"/>
                <a:gd name="T23" fmla="*/ 640 h 1984"/>
                <a:gd name="T24" fmla="*/ 1344 w 1504"/>
                <a:gd name="T25" fmla="*/ 704 h 1984"/>
                <a:gd name="T26" fmla="*/ 1280 w 1504"/>
                <a:gd name="T27" fmla="*/ 537 h 1984"/>
                <a:gd name="T28" fmla="*/ 1344 w 1504"/>
                <a:gd name="T29" fmla="*/ 439 h 1984"/>
                <a:gd name="T30" fmla="*/ 1358 w 1504"/>
                <a:gd name="T31" fmla="*/ 256 h 1984"/>
                <a:gd name="T32" fmla="*/ 1504 w 1504"/>
                <a:gd name="T33" fmla="*/ 64 h 1984"/>
                <a:gd name="T34" fmla="*/ 1056 w 1504"/>
                <a:gd name="T35" fmla="*/ 128 h 1984"/>
                <a:gd name="T36" fmla="*/ 1088 w 1504"/>
                <a:gd name="T37" fmla="*/ 192 h 1984"/>
                <a:gd name="T38" fmla="*/ 800 w 1504"/>
                <a:gd name="T39" fmla="*/ 320 h 1984"/>
                <a:gd name="T40" fmla="*/ 544 w 1504"/>
                <a:gd name="T41" fmla="*/ 416 h 1984"/>
                <a:gd name="T42" fmla="*/ 672 w 1504"/>
                <a:gd name="T43" fmla="*/ 915 h 1984"/>
                <a:gd name="T44" fmla="*/ 672 w 1504"/>
                <a:gd name="T45" fmla="*/ 608 h 1984"/>
                <a:gd name="T46" fmla="*/ 1248 w 1504"/>
                <a:gd name="T47" fmla="*/ 1920 h 1984"/>
                <a:gd name="T48" fmla="*/ 864 w 1504"/>
                <a:gd name="T49" fmla="*/ 1856 h 1984"/>
                <a:gd name="T50" fmla="*/ 1248 w 1504"/>
                <a:gd name="T51" fmla="*/ 1920 h 1984"/>
                <a:gd name="T52" fmla="*/ 800 w 1504"/>
                <a:gd name="T53" fmla="*/ 1792 h 1984"/>
                <a:gd name="T54" fmla="*/ 692 w 1504"/>
                <a:gd name="T55" fmla="*/ 1188 h 1984"/>
                <a:gd name="T56" fmla="*/ 1280 w 1504"/>
                <a:gd name="T57" fmla="*/ 449 h 1984"/>
                <a:gd name="T58" fmla="*/ 864 w 1504"/>
                <a:gd name="T59" fmla="*/ 1034 h 1984"/>
                <a:gd name="T60" fmla="*/ 1088 w 1504"/>
                <a:gd name="T61" fmla="*/ 1664 h 1984"/>
                <a:gd name="T62" fmla="*/ 742 w 1504"/>
                <a:gd name="T63" fmla="*/ 1149 h 1984"/>
                <a:gd name="T64" fmla="*/ 608 w 1504"/>
                <a:gd name="T65" fmla="*/ 1792 h 1984"/>
                <a:gd name="T66" fmla="*/ 75 w 1504"/>
                <a:gd name="T67" fmla="*/ 469 h 1984"/>
                <a:gd name="T68" fmla="*/ 94 w 1504"/>
                <a:gd name="T69" fmla="*/ 417 h 1984"/>
                <a:gd name="T70" fmla="*/ 575 w 1504"/>
                <a:gd name="T71" fmla="*/ 908 h 1984"/>
                <a:gd name="T72" fmla="*/ 738 w 1504"/>
                <a:gd name="T73" fmla="*/ 596 h 1984"/>
                <a:gd name="T74" fmla="*/ 1280 w 1504"/>
                <a:gd name="T75" fmla="*/ 439 h 1984"/>
                <a:gd name="T76" fmla="*/ 1248 w 1504"/>
                <a:gd name="T77" fmla="*/ 256 h 1984"/>
                <a:gd name="T78" fmla="*/ 1312 w 1504"/>
                <a:gd name="T79" fmla="*/ 64 h 1984"/>
                <a:gd name="T80" fmla="*/ 1408 w 1504"/>
                <a:gd name="T81" fmla="*/ 192 h 1984"/>
                <a:gd name="T82" fmla="*/ 1440 w 1504"/>
                <a:gd name="T83" fmla="*/ 128 h 1984"/>
                <a:gd name="T84" fmla="*/ 1440 w 1504"/>
                <a:gd name="T85" fmla="*/ 160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04" h="1984">
                  <a:moveTo>
                    <a:pt x="1504" y="64"/>
                  </a:moveTo>
                  <a:cubicBezTo>
                    <a:pt x="1376" y="64"/>
                    <a:pt x="1376" y="64"/>
                    <a:pt x="1376" y="64"/>
                  </a:cubicBezTo>
                  <a:cubicBezTo>
                    <a:pt x="1376" y="0"/>
                    <a:pt x="1376" y="0"/>
                    <a:pt x="1376" y="0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1120" y="64"/>
                    <a:pt x="1120" y="64"/>
                    <a:pt x="1120" y="64"/>
                  </a:cubicBezTo>
                  <a:cubicBezTo>
                    <a:pt x="992" y="64"/>
                    <a:pt x="992" y="64"/>
                    <a:pt x="992" y="64"/>
                  </a:cubicBezTo>
                  <a:cubicBezTo>
                    <a:pt x="992" y="160"/>
                    <a:pt x="992" y="160"/>
                    <a:pt x="992" y="160"/>
                  </a:cubicBezTo>
                  <a:cubicBezTo>
                    <a:pt x="992" y="213"/>
                    <a:pt x="1035" y="256"/>
                    <a:pt x="1088" y="256"/>
                  </a:cubicBezTo>
                  <a:cubicBezTo>
                    <a:pt x="1138" y="256"/>
                    <a:pt x="1138" y="256"/>
                    <a:pt x="1138" y="256"/>
                  </a:cubicBezTo>
                  <a:cubicBezTo>
                    <a:pt x="1155" y="285"/>
                    <a:pt x="1183" y="307"/>
                    <a:pt x="1216" y="315"/>
                  </a:cubicBezTo>
                  <a:cubicBezTo>
                    <a:pt x="1216" y="361"/>
                    <a:pt x="1216" y="361"/>
                    <a:pt x="1216" y="361"/>
                  </a:cubicBezTo>
                  <a:cubicBezTo>
                    <a:pt x="852" y="482"/>
                    <a:pt x="852" y="482"/>
                    <a:pt x="852" y="482"/>
                  </a:cubicBezTo>
                  <a:cubicBezTo>
                    <a:pt x="860" y="462"/>
                    <a:pt x="864" y="439"/>
                    <a:pt x="864" y="416"/>
                  </a:cubicBezTo>
                  <a:cubicBezTo>
                    <a:pt x="864" y="320"/>
                    <a:pt x="864" y="320"/>
                    <a:pt x="864" y="320"/>
                  </a:cubicBezTo>
                  <a:cubicBezTo>
                    <a:pt x="864" y="214"/>
                    <a:pt x="778" y="128"/>
                    <a:pt x="672" y="128"/>
                  </a:cubicBezTo>
                  <a:cubicBezTo>
                    <a:pt x="566" y="128"/>
                    <a:pt x="480" y="214"/>
                    <a:pt x="480" y="320"/>
                  </a:cubicBezTo>
                  <a:cubicBezTo>
                    <a:pt x="480" y="416"/>
                    <a:pt x="480" y="416"/>
                    <a:pt x="480" y="416"/>
                  </a:cubicBezTo>
                  <a:cubicBezTo>
                    <a:pt x="480" y="439"/>
                    <a:pt x="484" y="462"/>
                    <a:pt x="492" y="482"/>
                  </a:cubicBezTo>
                  <a:cubicBezTo>
                    <a:pt x="115" y="356"/>
                    <a:pt x="115" y="356"/>
                    <a:pt x="115" y="356"/>
                  </a:cubicBezTo>
                  <a:cubicBezTo>
                    <a:pt x="106" y="353"/>
                    <a:pt x="96" y="352"/>
                    <a:pt x="87" y="352"/>
                  </a:cubicBezTo>
                  <a:cubicBezTo>
                    <a:pt x="39" y="352"/>
                    <a:pt x="0" y="391"/>
                    <a:pt x="0" y="439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479"/>
                    <a:pt x="16" y="508"/>
                    <a:pt x="41" y="523"/>
                  </a:cubicBezTo>
                  <a:cubicBezTo>
                    <a:pt x="416" y="754"/>
                    <a:pt x="416" y="754"/>
                    <a:pt x="416" y="754"/>
                  </a:cubicBezTo>
                  <a:cubicBezTo>
                    <a:pt x="416" y="1792"/>
                    <a:pt x="416" y="1792"/>
                    <a:pt x="416" y="1792"/>
                  </a:cubicBezTo>
                  <a:cubicBezTo>
                    <a:pt x="288" y="1792"/>
                    <a:pt x="288" y="1792"/>
                    <a:pt x="288" y="1792"/>
                  </a:cubicBezTo>
                  <a:cubicBezTo>
                    <a:pt x="288" y="1984"/>
                    <a:pt x="288" y="1984"/>
                    <a:pt x="288" y="1984"/>
                  </a:cubicBezTo>
                  <a:cubicBezTo>
                    <a:pt x="1312" y="1984"/>
                    <a:pt x="1312" y="1984"/>
                    <a:pt x="1312" y="1984"/>
                  </a:cubicBezTo>
                  <a:cubicBezTo>
                    <a:pt x="1312" y="1664"/>
                    <a:pt x="1312" y="1664"/>
                    <a:pt x="1312" y="1664"/>
                  </a:cubicBezTo>
                  <a:cubicBezTo>
                    <a:pt x="1152" y="1664"/>
                    <a:pt x="1152" y="1664"/>
                    <a:pt x="1152" y="1664"/>
                  </a:cubicBezTo>
                  <a:cubicBezTo>
                    <a:pt x="1152" y="1384"/>
                    <a:pt x="1152" y="1384"/>
                    <a:pt x="1152" y="1384"/>
                  </a:cubicBezTo>
                  <a:cubicBezTo>
                    <a:pt x="1152" y="1351"/>
                    <a:pt x="1142" y="1320"/>
                    <a:pt x="1123" y="1293"/>
                  </a:cubicBezTo>
                  <a:cubicBezTo>
                    <a:pt x="928" y="1014"/>
                    <a:pt x="928" y="1014"/>
                    <a:pt x="928" y="1014"/>
                  </a:cubicBezTo>
                  <a:cubicBezTo>
                    <a:pt x="928" y="754"/>
                    <a:pt x="928" y="754"/>
                    <a:pt x="928" y="754"/>
                  </a:cubicBezTo>
                  <a:cubicBezTo>
                    <a:pt x="1216" y="577"/>
                    <a:pt x="1216" y="577"/>
                    <a:pt x="1216" y="577"/>
                  </a:cubicBezTo>
                  <a:cubicBezTo>
                    <a:pt x="1216" y="640"/>
                    <a:pt x="1216" y="640"/>
                    <a:pt x="1216" y="640"/>
                  </a:cubicBezTo>
                  <a:cubicBezTo>
                    <a:pt x="1152" y="640"/>
                    <a:pt x="1152" y="640"/>
                    <a:pt x="1152" y="640"/>
                  </a:cubicBezTo>
                  <a:cubicBezTo>
                    <a:pt x="1152" y="704"/>
                    <a:pt x="1152" y="704"/>
                    <a:pt x="1152" y="704"/>
                  </a:cubicBezTo>
                  <a:cubicBezTo>
                    <a:pt x="1344" y="704"/>
                    <a:pt x="1344" y="704"/>
                    <a:pt x="1344" y="704"/>
                  </a:cubicBezTo>
                  <a:cubicBezTo>
                    <a:pt x="1344" y="640"/>
                    <a:pt x="1344" y="640"/>
                    <a:pt x="1344" y="640"/>
                  </a:cubicBezTo>
                  <a:cubicBezTo>
                    <a:pt x="1280" y="640"/>
                    <a:pt x="1280" y="640"/>
                    <a:pt x="1280" y="640"/>
                  </a:cubicBezTo>
                  <a:cubicBezTo>
                    <a:pt x="1280" y="537"/>
                    <a:pt x="1280" y="537"/>
                    <a:pt x="1280" y="537"/>
                  </a:cubicBezTo>
                  <a:cubicBezTo>
                    <a:pt x="1303" y="523"/>
                    <a:pt x="1303" y="523"/>
                    <a:pt x="1303" y="523"/>
                  </a:cubicBezTo>
                  <a:cubicBezTo>
                    <a:pt x="1328" y="508"/>
                    <a:pt x="1344" y="479"/>
                    <a:pt x="1344" y="449"/>
                  </a:cubicBezTo>
                  <a:cubicBezTo>
                    <a:pt x="1344" y="439"/>
                    <a:pt x="1344" y="439"/>
                    <a:pt x="1344" y="439"/>
                  </a:cubicBezTo>
                  <a:cubicBezTo>
                    <a:pt x="1344" y="399"/>
                    <a:pt x="1317" y="366"/>
                    <a:pt x="1280" y="356"/>
                  </a:cubicBezTo>
                  <a:cubicBezTo>
                    <a:pt x="1280" y="315"/>
                    <a:pt x="1280" y="315"/>
                    <a:pt x="1280" y="315"/>
                  </a:cubicBezTo>
                  <a:cubicBezTo>
                    <a:pt x="1313" y="307"/>
                    <a:pt x="1341" y="285"/>
                    <a:pt x="1358" y="256"/>
                  </a:cubicBezTo>
                  <a:cubicBezTo>
                    <a:pt x="1408" y="256"/>
                    <a:pt x="1408" y="256"/>
                    <a:pt x="1408" y="256"/>
                  </a:cubicBezTo>
                  <a:cubicBezTo>
                    <a:pt x="1461" y="256"/>
                    <a:pt x="1504" y="213"/>
                    <a:pt x="1504" y="160"/>
                  </a:cubicBezTo>
                  <a:lnTo>
                    <a:pt x="1504" y="64"/>
                  </a:lnTo>
                  <a:close/>
                  <a:moveTo>
                    <a:pt x="1088" y="192"/>
                  </a:moveTo>
                  <a:cubicBezTo>
                    <a:pt x="1070" y="192"/>
                    <a:pt x="1056" y="178"/>
                    <a:pt x="1056" y="160"/>
                  </a:cubicBezTo>
                  <a:cubicBezTo>
                    <a:pt x="1056" y="128"/>
                    <a:pt x="1056" y="128"/>
                    <a:pt x="1056" y="128"/>
                  </a:cubicBezTo>
                  <a:cubicBezTo>
                    <a:pt x="1120" y="128"/>
                    <a:pt x="1120" y="128"/>
                    <a:pt x="1120" y="128"/>
                  </a:cubicBezTo>
                  <a:cubicBezTo>
                    <a:pt x="1120" y="192"/>
                    <a:pt x="1120" y="192"/>
                    <a:pt x="1120" y="192"/>
                  </a:cubicBezTo>
                  <a:lnTo>
                    <a:pt x="1088" y="192"/>
                  </a:lnTo>
                  <a:close/>
                  <a:moveTo>
                    <a:pt x="544" y="320"/>
                  </a:moveTo>
                  <a:cubicBezTo>
                    <a:pt x="544" y="249"/>
                    <a:pt x="601" y="192"/>
                    <a:pt x="672" y="192"/>
                  </a:cubicBezTo>
                  <a:cubicBezTo>
                    <a:pt x="743" y="192"/>
                    <a:pt x="800" y="249"/>
                    <a:pt x="800" y="320"/>
                  </a:cubicBezTo>
                  <a:cubicBezTo>
                    <a:pt x="800" y="416"/>
                    <a:pt x="800" y="416"/>
                    <a:pt x="800" y="416"/>
                  </a:cubicBezTo>
                  <a:cubicBezTo>
                    <a:pt x="800" y="487"/>
                    <a:pt x="743" y="544"/>
                    <a:pt x="672" y="544"/>
                  </a:cubicBezTo>
                  <a:cubicBezTo>
                    <a:pt x="601" y="544"/>
                    <a:pt x="544" y="487"/>
                    <a:pt x="544" y="416"/>
                  </a:cubicBezTo>
                  <a:lnTo>
                    <a:pt x="544" y="320"/>
                  </a:lnTo>
                  <a:close/>
                  <a:moveTo>
                    <a:pt x="703" y="884"/>
                  </a:moveTo>
                  <a:cubicBezTo>
                    <a:pt x="672" y="915"/>
                    <a:pt x="672" y="915"/>
                    <a:pt x="672" y="915"/>
                  </a:cubicBezTo>
                  <a:cubicBezTo>
                    <a:pt x="641" y="884"/>
                    <a:pt x="641" y="884"/>
                    <a:pt x="641" y="884"/>
                  </a:cubicBezTo>
                  <a:cubicBezTo>
                    <a:pt x="669" y="608"/>
                    <a:pt x="669" y="608"/>
                    <a:pt x="669" y="608"/>
                  </a:cubicBezTo>
                  <a:cubicBezTo>
                    <a:pt x="670" y="608"/>
                    <a:pt x="671" y="608"/>
                    <a:pt x="672" y="608"/>
                  </a:cubicBezTo>
                  <a:cubicBezTo>
                    <a:pt x="673" y="608"/>
                    <a:pt x="674" y="608"/>
                    <a:pt x="675" y="608"/>
                  </a:cubicBezTo>
                  <a:lnTo>
                    <a:pt x="703" y="884"/>
                  </a:lnTo>
                  <a:close/>
                  <a:moveTo>
                    <a:pt x="1248" y="1920"/>
                  </a:moveTo>
                  <a:cubicBezTo>
                    <a:pt x="352" y="1920"/>
                    <a:pt x="352" y="1920"/>
                    <a:pt x="352" y="1920"/>
                  </a:cubicBezTo>
                  <a:cubicBezTo>
                    <a:pt x="352" y="1856"/>
                    <a:pt x="352" y="1856"/>
                    <a:pt x="352" y="1856"/>
                  </a:cubicBezTo>
                  <a:cubicBezTo>
                    <a:pt x="864" y="1856"/>
                    <a:pt x="864" y="1856"/>
                    <a:pt x="864" y="1856"/>
                  </a:cubicBezTo>
                  <a:cubicBezTo>
                    <a:pt x="864" y="1728"/>
                    <a:pt x="864" y="1728"/>
                    <a:pt x="864" y="1728"/>
                  </a:cubicBezTo>
                  <a:cubicBezTo>
                    <a:pt x="1248" y="1728"/>
                    <a:pt x="1248" y="1728"/>
                    <a:pt x="1248" y="1728"/>
                  </a:cubicBezTo>
                  <a:lnTo>
                    <a:pt x="1248" y="1920"/>
                  </a:lnTo>
                  <a:close/>
                  <a:moveTo>
                    <a:pt x="896" y="1664"/>
                  </a:moveTo>
                  <a:cubicBezTo>
                    <a:pt x="800" y="1664"/>
                    <a:pt x="800" y="1664"/>
                    <a:pt x="800" y="1664"/>
                  </a:cubicBezTo>
                  <a:cubicBezTo>
                    <a:pt x="800" y="1792"/>
                    <a:pt x="800" y="1792"/>
                    <a:pt x="800" y="1792"/>
                  </a:cubicBezTo>
                  <a:cubicBezTo>
                    <a:pt x="672" y="1792"/>
                    <a:pt x="672" y="1792"/>
                    <a:pt x="672" y="1792"/>
                  </a:cubicBezTo>
                  <a:cubicBezTo>
                    <a:pt x="672" y="1195"/>
                    <a:pt x="672" y="1195"/>
                    <a:pt x="672" y="1195"/>
                  </a:cubicBezTo>
                  <a:cubicBezTo>
                    <a:pt x="672" y="1185"/>
                    <a:pt x="686" y="1181"/>
                    <a:pt x="692" y="1188"/>
                  </a:cubicBezTo>
                  <a:cubicBezTo>
                    <a:pt x="896" y="1451"/>
                    <a:pt x="896" y="1451"/>
                    <a:pt x="896" y="1451"/>
                  </a:cubicBezTo>
                  <a:lnTo>
                    <a:pt x="896" y="1664"/>
                  </a:lnTo>
                  <a:close/>
                  <a:moveTo>
                    <a:pt x="1280" y="449"/>
                  </a:moveTo>
                  <a:cubicBezTo>
                    <a:pt x="1280" y="457"/>
                    <a:pt x="1276" y="465"/>
                    <a:pt x="1269" y="469"/>
                  </a:cubicBezTo>
                  <a:cubicBezTo>
                    <a:pt x="864" y="718"/>
                    <a:pt x="864" y="718"/>
                    <a:pt x="864" y="718"/>
                  </a:cubicBezTo>
                  <a:cubicBezTo>
                    <a:pt x="864" y="1034"/>
                    <a:pt x="864" y="1034"/>
                    <a:pt x="864" y="1034"/>
                  </a:cubicBezTo>
                  <a:cubicBezTo>
                    <a:pt x="1071" y="1329"/>
                    <a:pt x="1071" y="1329"/>
                    <a:pt x="1071" y="1329"/>
                  </a:cubicBezTo>
                  <a:cubicBezTo>
                    <a:pt x="1082" y="1345"/>
                    <a:pt x="1088" y="1365"/>
                    <a:pt x="1088" y="1384"/>
                  </a:cubicBezTo>
                  <a:cubicBezTo>
                    <a:pt x="1088" y="1664"/>
                    <a:pt x="1088" y="1664"/>
                    <a:pt x="1088" y="1664"/>
                  </a:cubicBezTo>
                  <a:cubicBezTo>
                    <a:pt x="960" y="1664"/>
                    <a:pt x="960" y="1664"/>
                    <a:pt x="960" y="1664"/>
                  </a:cubicBezTo>
                  <a:cubicBezTo>
                    <a:pt x="960" y="1429"/>
                    <a:pt x="960" y="1429"/>
                    <a:pt x="960" y="1429"/>
                  </a:cubicBezTo>
                  <a:cubicBezTo>
                    <a:pt x="742" y="1149"/>
                    <a:pt x="742" y="1149"/>
                    <a:pt x="742" y="1149"/>
                  </a:cubicBezTo>
                  <a:cubicBezTo>
                    <a:pt x="728" y="1131"/>
                    <a:pt x="706" y="1120"/>
                    <a:pt x="683" y="1120"/>
                  </a:cubicBezTo>
                  <a:cubicBezTo>
                    <a:pt x="642" y="1120"/>
                    <a:pt x="608" y="1154"/>
                    <a:pt x="608" y="1195"/>
                  </a:cubicBezTo>
                  <a:cubicBezTo>
                    <a:pt x="608" y="1792"/>
                    <a:pt x="608" y="1792"/>
                    <a:pt x="608" y="1792"/>
                  </a:cubicBezTo>
                  <a:cubicBezTo>
                    <a:pt x="480" y="1792"/>
                    <a:pt x="480" y="1792"/>
                    <a:pt x="480" y="1792"/>
                  </a:cubicBezTo>
                  <a:cubicBezTo>
                    <a:pt x="480" y="718"/>
                    <a:pt x="480" y="718"/>
                    <a:pt x="480" y="718"/>
                  </a:cubicBezTo>
                  <a:cubicBezTo>
                    <a:pt x="75" y="469"/>
                    <a:pt x="75" y="469"/>
                    <a:pt x="75" y="469"/>
                  </a:cubicBezTo>
                  <a:cubicBezTo>
                    <a:pt x="68" y="465"/>
                    <a:pt x="64" y="457"/>
                    <a:pt x="64" y="449"/>
                  </a:cubicBezTo>
                  <a:cubicBezTo>
                    <a:pt x="64" y="439"/>
                    <a:pt x="64" y="439"/>
                    <a:pt x="64" y="439"/>
                  </a:cubicBezTo>
                  <a:cubicBezTo>
                    <a:pt x="64" y="424"/>
                    <a:pt x="80" y="412"/>
                    <a:pt x="94" y="417"/>
                  </a:cubicBezTo>
                  <a:cubicBezTo>
                    <a:pt x="562" y="573"/>
                    <a:pt x="562" y="573"/>
                    <a:pt x="562" y="573"/>
                  </a:cubicBezTo>
                  <a:cubicBezTo>
                    <a:pt x="575" y="583"/>
                    <a:pt x="590" y="590"/>
                    <a:pt x="606" y="596"/>
                  </a:cubicBezTo>
                  <a:cubicBezTo>
                    <a:pt x="575" y="908"/>
                    <a:pt x="575" y="908"/>
                    <a:pt x="575" y="908"/>
                  </a:cubicBezTo>
                  <a:cubicBezTo>
                    <a:pt x="672" y="1005"/>
                    <a:pt x="672" y="1005"/>
                    <a:pt x="672" y="1005"/>
                  </a:cubicBezTo>
                  <a:cubicBezTo>
                    <a:pt x="769" y="908"/>
                    <a:pt x="769" y="908"/>
                    <a:pt x="769" y="908"/>
                  </a:cubicBezTo>
                  <a:cubicBezTo>
                    <a:pt x="738" y="596"/>
                    <a:pt x="738" y="596"/>
                    <a:pt x="738" y="596"/>
                  </a:cubicBezTo>
                  <a:cubicBezTo>
                    <a:pt x="754" y="590"/>
                    <a:pt x="769" y="582"/>
                    <a:pt x="782" y="573"/>
                  </a:cubicBezTo>
                  <a:cubicBezTo>
                    <a:pt x="1250" y="417"/>
                    <a:pt x="1250" y="417"/>
                    <a:pt x="1250" y="417"/>
                  </a:cubicBezTo>
                  <a:cubicBezTo>
                    <a:pt x="1264" y="412"/>
                    <a:pt x="1280" y="424"/>
                    <a:pt x="1280" y="439"/>
                  </a:cubicBezTo>
                  <a:lnTo>
                    <a:pt x="1280" y="449"/>
                  </a:lnTo>
                  <a:close/>
                  <a:moveTo>
                    <a:pt x="1312" y="192"/>
                  </a:moveTo>
                  <a:cubicBezTo>
                    <a:pt x="1312" y="227"/>
                    <a:pt x="1283" y="256"/>
                    <a:pt x="1248" y="256"/>
                  </a:cubicBezTo>
                  <a:cubicBezTo>
                    <a:pt x="1213" y="256"/>
                    <a:pt x="1184" y="227"/>
                    <a:pt x="1184" y="192"/>
                  </a:cubicBezTo>
                  <a:cubicBezTo>
                    <a:pt x="1184" y="64"/>
                    <a:pt x="1184" y="64"/>
                    <a:pt x="1184" y="64"/>
                  </a:cubicBezTo>
                  <a:cubicBezTo>
                    <a:pt x="1312" y="64"/>
                    <a:pt x="1312" y="64"/>
                    <a:pt x="1312" y="64"/>
                  </a:cubicBezTo>
                  <a:lnTo>
                    <a:pt x="1312" y="192"/>
                  </a:lnTo>
                  <a:close/>
                  <a:moveTo>
                    <a:pt x="1440" y="160"/>
                  </a:moveTo>
                  <a:cubicBezTo>
                    <a:pt x="1440" y="178"/>
                    <a:pt x="1426" y="192"/>
                    <a:pt x="1408" y="192"/>
                  </a:cubicBezTo>
                  <a:cubicBezTo>
                    <a:pt x="1376" y="192"/>
                    <a:pt x="1376" y="192"/>
                    <a:pt x="1376" y="192"/>
                  </a:cubicBezTo>
                  <a:cubicBezTo>
                    <a:pt x="1376" y="128"/>
                    <a:pt x="1376" y="128"/>
                    <a:pt x="1376" y="128"/>
                  </a:cubicBezTo>
                  <a:cubicBezTo>
                    <a:pt x="1440" y="128"/>
                    <a:pt x="1440" y="128"/>
                    <a:pt x="1440" y="128"/>
                  </a:cubicBezTo>
                  <a:lnTo>
                    <a:pt x="1440" y="160"/>
                  </a:lnTo>
                  <a:close/>
                  <a:moveTo>
                    <a:pt x="1440" y="160"/>
                  </a:moveTo>
                  <a:cubicBezTo>
                    <a:pt x="1440" y="160"/>
                    <a:pt x="1440" y="160"/>
                    <a:pt x="1440" y="16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C8143163-ADFC-555C-904E-DFC184352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28888" y="3852863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BFE5F0B3-F27C-C656-FA24-88EDF4BA3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57463" y="3881438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575496-03B4-61BC-72A2-58032C865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28888" y="3910013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7C3331A9-49B6-D455-75A8-AB5911D02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00313" y="3881438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0">
              <a:extLst>
                <a:ext uri="{FF2B5EF4-FFF2-40B4-BE49-F238E27FC236}">
                  <a16:creationId xmlns:a16="http://schemas.microsoft.com/office/drawing/2014/main" id="{1BAB958C-CDEB-BE91-03A6-A13A5700D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171826" y="4038600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1">
              <a:extLst>
                <a:ext uri="{FF2B5EF4-FFF2-40B4-BE49-F238E27FC236}">
                  <a16:creationId xmlns:a16="http://schemas.microsoft.com/office/drawing/2014/main" id="{4B886CD0-07E0-B661-675D-4324FEA91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00401" y="4067175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2">
              <a:extLst>
                <a:ext uri="{FF2B5EF4-FFF2-40B4-BE49-F238E27FC236}">
                  <a16:creationId xmlns:a16="http://schemas.microsoft.com/office/drawing/2014/main" id="{FB3EF7C1-F3D5-568C-0F06-58DEE4092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171826" y="4095750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3">
              <a:extLst>
                <a:ext uri="{FF2B5EF4-FFF2-40B4-BE49-F238E27FC236}">
                  <a16:creationId xmlns:a16="http://schemas.microsoft.com/office/drawing/2014/main" id="{68E4FDF2-FF15-989F-2B96-C6CD8E0D5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143251" y="4067175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4">
              <a:extLst>
                <a:ext uri="{FF2B5EF4-FFF2-40B4-BE49-F238E27FC236}">
                  <a16:creationId xmlns:a16="http://schemas.microsoft.com/office/drawing/2014/main" id="{79B39E6E-4DF8-B41F-0A9B-340664605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114676" y="3695700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15">
              <a:extLst>
                <a:ext uri="{FF2B5EF4-FFF2-40B4-BE49-F238E27FC236}">
                  <a16:creationId xmlns:a16="http://schemas.microsoft.com/office/drawing/2014/main" id="{091A3CDB-E8FA-E4EC-3D3E-9E869E4A9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143251" y="3724275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16">
              <a:extLst>
                <a:ext uri="{FF2B5EF4-FFF2-40B4-BE49-F238E27FC236}">
                  <a16:creationId xmlns:a16="http://schemas.microsoft.com/office/drawing/2014/main" id="{FC5C7349-2F92-8CF1-7D4C-9A29737DC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114676" y="3752850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17">
              <a:extLst>
                <a:ext uri="{FF2B5EF4-FFF2-40B4-BE49-F238E27FC236}">
                  <a16:creationId xmlns:a16="http://schemas.microsoft.com/office/drawing/2014/main" id="{9BDD5A9E-6A89-A2A3-77E7-911E1C4F3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086101" y="3724275"/>
              <a:ext cx="28575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itle 14">
            <a:extLst>
              <a:ext uri="{FF2B5EF4-FFF2-40B4-BE49-F238E27FC236}">
                <a16:creationId xmlns:a16="http://schemas.microsoft.com/office/drawing/2014/main" id="{F26C28A5-8BBC-6477-6B4A-6B3A17206828}"/>
              </a:ext>
            </a:extLst>
          </p:cNvPr>
          <p:cNvSpPr txBox="1">
            <a:spLocks/>
          </p:cNvSpPr>
          <p:nvPr/>
        </p:nvSpPr>
        <p:spPr>
          <a:xfrm>
            <a:off x="4201942" y="2621882"/>
            <a:ext cx="843712" cy="2561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2017</a:t>
            </a:r>
          </a:p>
        </p:txBody>
      </p:sp>
      <p:sp>
        <p:nvSpPr>
          <p:cNvPr id="50" name="Title 14">
            <a:extLst>
              <a:ext uri="{FF2B5EF4-FFF2-40B4-BE49-F238E27FC236}">
                <a16:creationId xmlns:a16="http://schemas.microsoft.com/office/drawing/2014/main" id="{BD0C4EF2-2AFB-1DE8-E7EB-53BF3ED190D2}"/>
              </a:ext>
            </a:extLst>
          </p:cNvPr>
          <p:cNvSpPr txBox="1">
            <a:spLocks/>
          </p:cNvSpPr>
          <p:nvPr/>
        </p:nvSpPr>
        <p:spPr>
          <a:xfrm>
            <a:off x="6866837" y="2621882"/>
            <a:ext cx="843712" cy="2561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2020</a:t>
            </a:r>
          </a:p>
        </p:txBody>
      </p:sp>
      <p:sp>
        <p:nvSpPr>
          <p:cNvPr id="57" name="Title 14">
            <a:extLst>
              <a:ext uri="{FF2B5EF4-FFF2-40B4-BE49-F238E27FC236}">
                <a16:creationId xmlns:a16="http://schemas.microsoft.com/office/drawing/2014/main" id="{7B188AD9-6894-07B3-7F4E-6808C492A9E9}"/>
              </a:ext>
            </a:extLst>
          </p:cNvPr>
          <p:cNvSpPr txBox="1">
            <a:spLocks/>
          </p:cNvSpPr>
          <p:nvPr/>
        </p:nvSpPr>
        <p:spPr>
          <a:xfrm>
            <a:off x="9489073" y="2621882"/>
            <a:ext cx="843712" cy="2561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2906028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0686B40-4F5B-7C03-DD0E-DDC3062453EB}"/>
              </a:ext>
            </a:extLst>
          </p:cNvPr>
          <p:cNvSpPr txBox="1"/>
          <p:nvPr/>
        </p:nvSpPr>
        <p:spPr>
          <a:xfrm>
            <a:off x="746998" y="1227129"/>
            <a:ext cx="428220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Our Principal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BD50CC-F779-737C-1878-CFB3A21F0FC6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D3B324-F229-5028-0B8E-848F3CBFEF1F}"/>
              </a:ext>
            </a:extLst>
          </p:cNvPr>
          <p:cNvSpPr txBox="1"/>
          <p:nvPr/>
        </p:nvSpPr>
        <p:spPr>
          <a:xfrm>
            <a:off x="9051474" y="419500"/>
            <a:ext cx="229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6E25F57-F97B-E3AD-7AB3-8FCDCED6D91F}"/>
              </a:ext>
            </a:extLst>
          </p:cNvPr>
          <p:cNvSpPr txBox="1"/>
          <p:nvPr/>
        </p:nvSpPr>
        <p:spPr>
          <a:xfrm>
            <a:off x="747615" y="3644041"/>
            <a:ext cx="3551208" cy="896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68A220-20AF-A3AB-46D4-653681211CD4}"/>
              </a:ext>
            </a:extLst>
          </p:cNvPr>
          <p:cNvGrpSpPr/>
          <p:nvPr/>
        </p:nvGrpSpPr>
        <p:grpSpPr>
          <a:xfrm>
            <a:off x="747615" y="4690425"/>
            <a:ext cx="1085110" cy="302478"/>
            <a:chOff x="3737318" y="5352459"/>
            <a:chExt cx="574436" cy="160126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7A02FA9-ADB9-7ABC-F52B-E710D849F6ED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CA6C60B-9475-F6D0-6E53-8128F58B1AF8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AutoShape 1">
                <a:extLst>
                  <a:ext uri="{FF2B5EF4-FFF2-40B4-BE49-F238E27FC236}">
                    <a16:creationId xmlns:a16="http://schemas.microsoft.com/office/drawing/2014/main" id="{326B7625-DC3F-2B01-201B-AA5340E75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36823A5-71A2-AEC4-1CFE-BD698046C2A4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6392F87-F708-0B5E-1326-045D36E36415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AutoShape 21">
                <a:extLst>
                  <a:ext uri="{FF2B5EF4-FFF2-40B4-BE49-F238E27FC236}">
                    <a16:creationId xmlns:a16="http://schemas.microsoft.com/office/drawing/2014/main" id="{89FB9A36-18F4-E3FA-0649-7A1EE6528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81F14F8-6F73-3C1A-503E-6A30860226C1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DACB9E66-E1C6-2CC6-1538-F3FAD7F0F1E9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AutoShape 18">
                <a:extLst>
                  <a:ext uri="{FF2B5EF4-FFF2-40B4-BE49-F238E27FC236}">
                    <a16:creationId xmlns:a16="http://schemas.microsoft.com/office/drawing/2014/main" id="{EF9292E6-FC48-DCF4-9DF1-EEE38FA2F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1DC6F741-8FDE-9331-65B9-D12967A9DCD0}"/>
              </a:ext>
            </a:extLst>
          </p:cNvPr>
          <p:cNvSpPr txBox="1"/>
          <p:nvPr/>
        </p:nvSpPr>
        <p:spPr>
          <a:xfrm>
            <a:off x="747615" y="5246009"/>
            <a:ext cx="210161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0" i="0" dirty="0">
                <a:solidFill>
                  <a:srgbClr val="111A0B"/>
                </a:solidFill>
                <a:effectLst/>
                <a:latin typeface="Autography" pitchFamily="50" charset="0"/>
              </a:rPr>
              <a:t>Marry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8C26AF13-8DB2-756F-AD64-4725006D74DC}"/>
              </a:ext>
            </a:extLst>
          </p:cNvPr>
          <p:cNvSpPr/>
          <p:nvPr/>
        </p:nvSpPr>
        <p:spPr>
          <a:xfrm>
            <a:off x="5759576" y="2186469"/>
            <a:ext cx="969840" cy="96984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B2E6045-9569-6BB8-5D4E-35D58DBE53CA}"/>
              </a:ext>
            </a:extLst>
          </p:cNvPr>
          <p:cNvSpPr txBox="1"/>
          <p:nvPr/>
        </p:nvSpPr>
        <p:spPr>
          <a:xfrm>
            <a:off x="747615" y="3268979"/>
            <a:ext cx="2267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Sub Title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9F2CC40-B5FE-0EFD-A0FB-528A10686C15}"/>
              </a:ext>
            </a:extLst>
          </p:cNvPr>
          <p:cNvSpPr txBox="1"/>
          <p:nvPr/>
        </p:nvSpPr>
        <p:spPr>
          <a:xfrm>
            <a:off x="747615" y="2956254"/>
            <a:ext cx="4963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i="0" dirty="0">
                <a:solidFill>
                  <a:srgbClr val="111A0B"/>
                </a:solidFill>
                <a:effectLst/>
                <a:latin typeface="Montserrat Medium" panose="00000600000000000000" pitchFamily="50" charset="0"/>
              </a:rPr>
              <a:t>Marry Smith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3C7DF88-7DFB-7FE8-2514-9F0B6F367063}"/>
              </a:ext>
            </a:extLst>
          </p:cNvPr>
          <p:cNvSpPr/>
          <p:nvPr/>
        </p:nvSpPr>
        <p:spPr>
          <a:xfrm>
            <a:off x="7097624" y="677924"/>
            <a:ext cx="533532" cy="5335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E2343B3-A466-B08B-EF57-BD18FCFC74F6}"/>
              </a:ext>
            </a:extLst>
          </p:cNvPr>
          <p:cNvSpPr/>
          <p:nvPr/>
        </p:nvSpPr>
        <p:spPr>
          <a:xfrm>
            <a:off x="4588308" y="5889163"/>
            <a:ext cx="361040" cy="3610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4842C890-5E67-BC6C-B786-18F18947452F}"/>
              </a:ext>
            </a:extLst>
          </p:cNvPr>
          <p:cNvSpPr/>
          <p:nvPr/>
        </p:nvSpPr>
        <p:spPr>
          <a:xfrm>
            <a:off x="11178236" y="1470617"/>
            <a:ext cx="533532" cy="53353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61232D8-AD70-A25B-7340-7DB39CB886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673645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EACA5B0-A1F6-3EE9-7372-4763579A0B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E38B69C-07A7-B429-DAFF-502F68B022B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05F4983-2EAC-F88D-230C-2972708CB84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BA3968-E711-224E-3BC0-EF79036BDD71}"/>
              </a:ext>
            </a:extLst>
          </p:cNvPr>
          <p:cNvSpPr txBox="1"/>
          <p:nvPr/>
        </p:nvSpPr>
        <p:spPr>
          <a:xfrm>
            <a:off x="2453343" y="4752876"/>
            <a:ext cx="17873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sz="22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  <a:ea typeface="Roboto Medium" panose="02000000000000000000" pitchFamily="2" charset="0"/>
              </a:rPr>
              <a:t>Nelly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9DA660-E185-471E-1034-CE77DEE459DD}"/>
              </a:ext>
            </a:extLst>
          </p:cNvPr>
          <p:cNvSpPr txBox="1"/>
          <p:nvPr/>
        </p:nvSpPr>
        <p:spPr>
          <a:xfrm>
            <a:off x="2453343" y="5183763"/>
            <a:ext cx="1787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UI UX Designer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C6518D-17C3-D22D-5768-4833581D8D23}"/>
              </a:ext>
            </a:extLst>
          </p:cNvPr>
          <p:cNvSpPr txBox="1"/>
          <p:nvPr/>
        </p:nvSpPr>
        <p:spPr>
          <a:xfrm>
            <a:off x="5202312" y="4752876"/>
            <a:ext cx="17873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sz="2200" dirty="0">
                <a:solidFill>
                  <a:srgbClr val="212121"/>
                </a:solidFill>
                <a:latin typeface="Montserrat Medium" panose="00000600000000000000" pitchFamily="50" charset="0"/>
                <a:ea typeface="Roboto Medium" panose="02000000000000000000" pitchFamily="2" charset="0"/>
              </a:rPr>
              <a:t>Sonia</a:t>
            </a:r>
            <a:endParaRPr lang="en-US" sz="2200" b="0" i="0" dirty="0">
              <a:solidFill>
                <a:srgbClr val="212121"/>
              </a:solidFill>
              <a:effectLst/>
              <a:latin typeface="Montserrat Medium" panose="00000600000000000000" pitchFamily="50" charset="0"/>
              <a:ea typeface="Roboto Medium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DCD7B3-2B47-AF9F-61F6-299A630B6649}"/>
              </a:ext>
            </a:extLst>
          </p:cNvPr>
          <p:cNvSpPr txBox="1"/>
          <p:nvPr/>
        </p:nvSpPr>
        <p:spPr>
          <a:xfrm>
            <a:off x="5202312" y="5183763"/>
            <a:ext cx="1787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Etc. Teacher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2F9380-4946-009E-7917-C7248F883917}"/>
              </a:ext>
            </a:extLst>
          </p:cNvPr>
          <p:cNvSpPr txBox="1"/>
          <p:nvPr/>
        </p:nvSpPr>
        <p:spPr>
          <a:xfrm>
            <a:off x="7951283" y="4752876"/>
            <a:ext cx="17873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sz="22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  <a:ea typeface="Roboto Medium" panose="02000000000000000000" pitchFamily="2" charset="0"/>
              </a:rPr>
              <a:t>Fanny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E8D98F-EFE5-C2FB-20E9-3387C420723A}"/>
              </a:ext>
            </a:extLst>
          </p:cNvPr>
          <p:cNvSpPr txBox="1"/>
          <p:nvPr/>
        </p:nvSpPr>
        <p:spPr>
          <a:xfrm>
            <a:off x="7951283" y="5183763"/>
            <a:ext cx="1787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UI UX Designer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B3C982-9FFE-0237-8757-34359E8D80CC}"/>
              </a:ext>
            </a:extLst>
          </p:cNvPr>
          <p:cNvSpPr txBox="1"/>
          <p:nvPr/>
        </p:nvSpPr>
        <p:spPr>
          <a:xfrm>
            <a:off x="746998" y="1227129"/>
            <a:ext cx="55395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Team Of Teacher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0E068A-EB4F-12D1-FB4B-CA727BB1CD4E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656FF6-6E50-AF18-DFD2-05AA23DC13D7}"/>
              </a:ext>
            </a:extLst>
          </p:cNvPr>
          <p:cNvSpPr txBox="1"/>
          <p:nvPr/>
        </p:nvSpPr>
        <p:spPr>
          <a:xfrm>
            <a:off x="9051474" y="419500"/>
            <a:ext cx="229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6D291E-FFDB-ED25-5B39-F1D358594229}"/>
              </a:ext>
            </a:extLst>
          </p:cNvPr>
          <p:cNvSpPr txBox="1"/>
          <p:nvPr/>
        </p:nvSpPr>
        <p:spPr>
          <a:xfrm>
            <a:off x="1908294" y="5830790"/>
            <a:ext cx="8375411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3CB8D23-53FC-F6EF-00B5-BD669B908911}"/>
              </a:ext>
            </a:extLst>
          </p:cNvPr>
          <p:cNvGrpSpPr/>
          <p:nvPr/>
        </p:nvGrpSpPr>
        <p:grpSpPr>
          <a:xfrm>
            <a:off x="4089480" y="3055306"/>
            <a:ext cx="302478" cy="1085110"/>
            <a:chOff x="4089480" y="3055306"/>
            <a:chExt cx="302478" cy="108511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3DB0741A-4340-0C00-6353-46896E55623F}"/>
                </a:ext>
              </a:extLst>
            </p:cNvPr>
            <p:cNvSpPr/>
            <p:nvPr/>
          </p:nvSpPr>
          <p:spPr>
            <a:xfrm rot="16200000">
              <a:off x="4089482" y="3837940"/>
              <a:ext cx="302474" cy="302478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AutoShape 1">
              <a:extLst>
                <a:ext uri="{FF2B5EF4-FFF2-40B4-BE49-F238E27FC236}">
                  <a16:creationId xmlns:a16="http://schemas.microsoft.com/office/drawing/2014/main" id="{169C9B01-66B2-333E-5949-E328F9AB2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542" y="3925643"/>
              <a:ext cx="156354" cy="12707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790B8D31-508B-07A4-D0EF-33827CBE40FC}"/>
                </a:ext>
              </a:extLst>
            </p:cNvPr>
            <p:cNvSpPr/>
            <p:nvPr/>
          </p:nvSpPr>
          <p:spPr>
            <a:xfrm rot="16200000">
              <a:off x="4089482" y="3446622"/>
              <a:ext cx="302474" cy="302478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AutoShape 21">
              <a:extLst>
                <a:ext uri="{FF2B5EF4-FFF2-40B4-BE49-F238E27FC236}">
                  <a16:creationId xmlns:a16="http://schemas.microsoft.com/office/drawing/2014/main" id="{0316FB5B-E9A7-BC14-2254-25B76A6CE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233" y="3540375"/>
              <a:ext cx="114971" cy="1149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A03CC21-A022-827B-DD1F-77C122D4B59C}"/>
                </a:ext>
              </a:extLst>
            </p:cNvPr>
            <p:cNvSpPr/>
            <p:nvPr/>
          </p:nvSpPr>
          <p:spPr>
            <a:xfrm rot="16200000">
              <a:off x="4089482" y="3055304"/>
              <a:ext cx="302474" cy="302478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AutoShape 18">
              <a:extLst>
                <a:ext uri="{FF2B5EF4-FFF2-40B4-BE49-F238E27FC236}">
                  <a16:creationId xmlns:a16="http://schemas.microsoft.com/office/drawing/2014/main" id="{5D6D8859-89B4-0997-8D14-EBB398F72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125" y="3151863"/>
              <a:ext cx="171191" cy="109360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73D948D-5731-7C83-2976-C72F5DB17158}"/>
              </a:ext>
            </a:extLst>
          </p:cNvPr>
          <p:cNvGrpSpPr/>
          <p:nvPr/>
        </p:nvGrpSpPr>
        <p:grpSpPr>
          <a:xfrm>
            <a:off x="6838449" y="3055306"/>
            <a:ext cx="302478" cy="1085110"/>
            <a:chOff x="4089480" y="3055306"/>
            <a:chExt cx="302478" cy="1085110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B30B4654-6643-8361-7ACF-E23977F678A3}"/>
                </a:ext>
              </a:extLst>
            </p:cNvPr>
            <p:cNvSpPr/>
            <p:nvPr/>
          </p:nvSpPr>
          <p:spPr>
            <a:xfrm rot="16200000">
              <a:off x="4089482" y="3837940"/>
              <a:ext cx="302474" cy="302478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" name="AutoShape 1">
              <a:extLst>
                <a:ext uri="{FF2B5EF4-FFF2-40B4-BE49-F238E27FC236}">
                  <a16:creationId xmlns:a16="http://schemas.microsoft.com/office/drawing/2014/main" id="{0121B24B-9105-84F7-7BA1-CE6A7EBA1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542" y="3925643"/>
              <a:ext cx="156354" cy="12707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5CE9DB38-B233-BAC7-8FEB-260168E82036}"/>
                </a:ext>
              </a:extLst>
            </p:cNvPr>
            <p:cNvSpPr/>
            <p:nvPr/>
          </p:nvSpPr>
          <p:spPr>
            <a:xfrm rot="16200000">
              <a:off x="4089482" y="3446622"/>
              <a:ext cx="302474" cy="302478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AutoShape 21">
              <a:extLst>
                <a:ext uri="{FF2B5EF4-FFF2-40B4-BE49-F238E27FC236}">
                  <a16:creationId xmlns:a16="http://schemas.microsoft.com/office/drawing/2014/main" id="{6FA5B95A-89A0-8256-441F-25FEB9246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233" y="3540375"/>
              <a:ext cx="114971" cy="1149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8A3C10FC-9FAD-4480-9179-18A88A21473D}"/>
                </a:ext>
              </a:extLst>
            </p:cNvPr>
            <p:cNvSpPr/>
            <p:nvPr/>
          </p:nvSpPr>
          <p:spPr>
            <a:xfrm rot="16200000">
              <a:off x="4089482" y="3055304"/>
              <a:ext cx="302474" cy="302478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AutoShape 18">
              <a:extLst>
                <a:ext uri="{FF2B5EF4-FFF2-40B4-BE49-F238E27FC236}">
                  <a16:creationId xmlns:a16="http://schemas.microsoft.com/office/drawing/2014/main" id="{BBC3638B-42ED-8970-CD8E-0D2D2EBD9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125" y="3151863"/>
              <a:ext cx="171191" cy="109360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2766058-8F0E-23B9-AE62-78EDBC9D22C1}"/>
              </a:ext>
            </a:extLst>
          </p:cNvPr>
          <p:cNvGrpSpPr/>
          <p:nvPr/>
        </p:nvGrpSpPr>
        <p:grpSpPr>
          <a:xfrm>
            <a:off x="9587418" y="3055306"/>
            <a:ext cx="302478" cy="1085110"/>
            <a:chOff x="4089480" y="3055306"/>
            <a:chExt cx="302478" cy="1085110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80970794-C178-9D78-B755-4FD715E7B06E}"/>
                </a:ext>
              </a:extLst>
            </p:cNvPr>
            <p:cNvSpPr/>
            <p:nvPr/>
          </p:nvSpPr>
          <p:spPr>
            <a:xfrm rot="16200000">
              <a:off x="4089482" y="3837940"/>
              <a:ext cx="302474" cy="302478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AutoShape 1">
              <a:extLst>
                <a:ext uri="{FF2B5EF4-FFF2-40B4-BE49-F238E27FC236}">
                  <a16:creationId xmlns:a16="http://schemas.microsoft.com/office/drawing/2014/main" id="{48E7EDB3-9893-A798-F244-70671B0EC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542" y="3925643"/>
              <a:ext cx="156354" cy="12707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81C1DB5E-AD38-28F6-9C79-6CA04A8EB8EE}"/>
                </a:ext>
              </a:extLst>
            </p:cNvPr>
            <p:cNvSpPr/>
            <p:nvPr/>
          </p:nvSpPr>
          <p:spPr>
            <a:xfrm rot="16200000">
              <a:off x="4089482" y="3446622"/>
              <a:ext cx="302474" cy="302478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AutoShape 21">
              <a:extLst>
                <a:ext uri="{FF2B5EF4-FFF2-40B4-BE49-F238E27FC236}">
                  <a16:creationId xmlns:a16="http://schemas.microsoft.com/office/drawing/2014/main" id="{82CCBC73-C94C-4DBC-141B-2F0B2AEE5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233" y="3540375"/>
              <a:ext cx="114971" cy="1149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FE44395F-B7FC-6C83-CAC2-37C5E9E900AA}"/>
                </a:ext>
              </a:extLst>
            </p:cNvPr>
            <p:cNvSpPr/>
            <p:nvPr/>
          </p:nvSpPr>
          <p:spPr>
            <a:xfrm rot="16200000">
              <a:off x="4089482" y="3055304"/>
              <a:ext cx="302474" cy="302478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AutoShape 18">
              <a:extLst>
                <a:ext uri="{FF2B5EF4-FFF2-40B4-BE49-F238E27FC236}">
                  <a16:creationId xmlns:a16="http://schemas.microsoft.com/office/drawing/2014/main" id="{C6771B7E-AB89-0D29-6085-3BFA07B34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125" y="3151863"/>
              <a:ext cx="171191" cy="109360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2809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7687C1-C1D6-C32A-9900-2692479503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8DE74C-B707-CC4B-2E07-F8CB5FA7B812}"/>
              </a:ext>
            </a:extLst>
          </p:cNvPr>
          <p:cNvCxnSpPr>
            <a:cxnSpLocks/>
          </p:cNvCxnSpPr>
          <p:nvPr/>
        </p:nvCxnSpPr>
        <p:spPr>
          <a:xfrm>
            <a:off x="5956414" y="1678282"/>
            <a:ext cx="25399" cy="44546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26BD567-2E4E-1C1D-86B2-4C12312D7EC8}"/>
              </a:ext>
            </a:extLst>
          </p:cNvPr>
          <p:cNvSpPr txBox="1"/>
          <p:nvPr/>
        </p:nvSpPr>
        <p:spPr>
          <a:xfrm>
            <a:off x="746998" y="1227129"/>
            <a:ext cx="29541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chemeClr val="bg1"/>
                </a:solidFill>
                <a:effectLst/>
                <a:latin typeface="Montserrat Medium" panose="00000600000000000000" pitchFamily="50" charset="0"/>
              </a:rPr>
              <a:t>Hobbies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C84EB7-AA0E-D215-00A7-1170B1AF3A5F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6F3E53-7171-7363-AC07-B462DF4834C1}"/>
              </a:ext>
            </a:extLst>
          </p:cNvPr>
          <p:cNvSpPr txBox="1"/>
          <p:nvPr/>
        </p:nvSpPr>
        <p:spPr>
          <a:xfrm>
            <a:off x="9051474" y="419500"/>
            <a:ext cx="229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8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3DFF6A-4787-ACCD-C3F9-085AD0D7E70A}"/>
              </a:ext>
            </a:extLst>
          </p:cNvPr>
          <p:cNvSpPr txBox="1"/>
          <p:nvPr/>
        </p:nvSpPr>
        <p:spPr>
          <a:xfrm>
            <a:off x="758903" y="6132937"/>
            <a:ext cx="3460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8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652432-E9EA-0066-9C3B-51418AEB2BAA}"/>
              </a:ext>
            </a:extLst>
          </p:cNvPr>
          <p:cNvSpPr txBox="1"/>
          <p:nvPr/>
        </p:nvSpPr>
        <p:spPr>
          <a:xfrm>
            <a:off x="758903" y="2393070"/>
            <a:ext cx="4426014" cy="8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id="{C8DC8478-B3B0-FF10-091E-20D9A0DA7E9F}"/>
              </a:ext>
            </a:extLst>
          </p:cNvPr>
          <p:cNvSpPr>
            <a:spLocks noEditPoints="1"/>
          </p:cNvSpPr>
          <p:nvPr/>
        </p:nvSpPr>
        <p:spPr bwMode="auto">
          <a:xfrm>
            <a:off x="9483725" y="1861562"/>
            <a:ext cx="430213" cy="527050"/>
          </a:xfrm>
          <a:custGeom>
            <a:avLst/>
            <a:gdLst>
              <a:gd name="T0" fmla="*/ 44 w 52"/>
              <a:gd name="T1" fmla="*/ 36 h 63"/>
              <a:gd name="T2" fmla="*/ 41 w 52"/>
              <a:gd name="T3" fmla="*/ 37 h 63"/>
              <a:gd name="T4" fmla="*/ 42 w 52"/>
              <a:gd name="T5" fmla="*/ 52 h 63"/>
              <a:gd name="T6" fmla="*/ 38 w 52"/>
              <a:gd name="T7" fmla="*/ 58 h 63"/>
              <a:gd name="T8" fmla="*/ 46 w 52"/>
              <a:gd name="T9" fmla="*/ 21 h 63"/>
              <a:gd name="T10" fmla="*/ 5 w 52"/>
              <a:gd name="T11" fmla="*/ 21 h 63"/>
              <a:gd name="T12" fmla="*/ 0 w 52"/>
              <a:gd name="T13" fmla="*/ 55 h 63"/>
              <a:gd name="T14" fmla="*/ 2 w 52"/>
              <a:gd name="T15" fmla="*/ 58 h 63"/>
              <a:gd name="T16" fmla="*/ 13 w 52"/>
              <a:gd name="T17" fmla="*/ 62 h 63"/>
              <a:gd name="T18" fmla="*/ 14 w 52"/>
              <a:gd name="T19" fmla="*/ 63 h 63"/>
              <a:gd name="T20" fmla="*/ 23 w 52"/>
              <a:gd name="T21" fmla="*/ 44 h 63"/>
              <a:gd name="T22" fmla="*/ 23 w 52"/>
              <a:gd name="T23" fmla="*/ 42 h 63"/>
              <a:gd name="T24" fmla="*/ 14 w 52"/>
              <a:gd name="T25" fmla="*/ 58 h 63"/>
              <a:gd name="T26" fmla="*/ 9 w 52"/>
              <a:gd name="T27" fmla="*/ 52 h 63"/>
              <a:gd name="T28" fmla="*/ 12 w 52"/>
              <a:gd name="T29" fmla="*/ 35 h 63"/>
              <a:gd name="T30" fmla="*/ 27 w 52"/>
              <a:gd name="T31" fmla="*/ 41 h 63"/>
              <a:gd name="T32" fmla="*/ 37 w 52"/>
              <a:gd name="T33" fmla="*/ 63 h 63"/>
              <a:gd name="T34" fmla="*/ 39 w 52"/>
              <a:gd name="T35" fmla="*/ 62 h 63"/>
              <a:gd name="T36" fmla="*/ 50 w 52"/>
              <a:gd name="T37" fmla="*/ 58 h 63"/>
              <a:gd name="T38" fmla="*/ 52 w 52"/>
              <a:gd name="T39" fmla="*/ 55 h 63"/>
              <a:gd name="T40" fmla="*/ 9 w 52"/>
              <a:gd name="T41" fmla="*/ 21 h 63"/>
              <a:gd name="T42" fmla="*/ 43 w 52"/>
              <a:gd name="T43" fmla="*/ 21 h 63"/>
              <a:gd name="T44" fmla="*/ 33 w 52"/>
              <a:gd name="T45" fmla="*/ 18 h 63"/>
              <a:gd name="T46" fmla="*/ 28 w 52"/>
              <a:gd name="T47" fmla="*/ 17 h 63"/>
              <a:gd name="T48" fmla="*/ 25 w 52"/>
              <a:gd name="T49" fmla="*/ 14 h 63"/>
              <a:gd name="T50" fmla="*/ 20 w 52"/>
              <a:gd name="T51" fmla="*/ 17 h 63"/>
              <a:gd name="T52" fmla="*/ 19 w 52"/>
              <a:gd name="T53" fmla="*/ 20 h 63"/>
              <a:gd name="T54" fmla="*/ 21 w 52"/>
              <a:gd name="T55" fmla="*/ 25 h 63"/>
              <a:gd name="T56" fmla="*/ 23 w 52"/>
              <a:gd name="T57" fmla="*/ 27 h 63"/>
              <a:gd name="T58" fmla="*/ 29 w 52"/>
              <a:gd name="T59" fmla="*/ 27 h 63"/>
              <a:gd name="T60" fmla="*/ 30 w 52"/>
              <a:gd name="T61" fmla="*/ 26 h 63"/>
              <a:gd name="T62" fmla="*/ 30 w 52"/>
              <a:gd name="T63" fmla="*/ 22 h 63"/>
              <a:gd name="T64" fmla="*/ 33 w 52"/>
              <a:gd name="T65" fmla="*/ 18 h 63"/>
              <a:gd name="T66" fmla="*/ 28 w 52"/>
              <a:gd name="T67" fmla="*/ 22 h 63"/>
              <a:gd name="T68" fmla="*/ 26 w 52"/>
              <a:gd name="T69" fmla="*/ 23 h 63"/>
              <a:gd name="T70" fmla="*/ 25 w 52"/>
              <a:gd name="T71" fmla="*/ 23 h 63"/>
              <a:gd name="T72" fmla="*/ 24 w 52"/>
              <a:gd name="T73" fmla="*/ 22 h 63"/>
              <a:gd name="T74" fmla="*/ 22 w 52"/>
              <a:gd name="T75" fmla="*/ 19 h 63"/>
              <a:gd name="T76" fmla="*/ 25 w 52"/>
              <a:gd name="T77" fmla="*/ 19 h 63"/>
              <a:gd name="T78" fmla="*/ 27 w 52"/>
              <a:gd name="T79" fmla="*/ 19 h 63"/>
              <a:gd name="T80" fmla="*/ 29 w 52"/>
              <a:gd name="T81" fmla="*/ 19 h 63"/>
              <a:gd name="T82" fmla="*/ 38 w 52"/>
              <a:gd name="T83" fmla="*/ 21 h 63"/>
              <a:gd name="T84" fmla="*/ 36 w 52"/>
              <a:gd name="T85" fmla="*/ 22 h 63"/>
              <a:gd name="T86" fmla="*/ 15 w 52"/>
              <a:gd name="T87" fmla="*/ 21 h 63"/>
              <a:gd name="T88" fmla="*/ 36 w 52"/>
              <a:gd name="T89" fmla="*/ 19 h 63"/>
              <a:gd name="T90" fmla="*/ 38 w 52"/>
              <a:gd name="T91" fmla="*/ 21 h 63"/>
              <a:gd name="T92" fmla="*/ 39 w 52"/>
              <a:gd name="T93" fmla="*/ 19 h 63"/>
              <a:gd name="T94" fmla="*/ 13 w 52"/>
              <a:gd name="T95" fmla="*/ 21 h 63"/>
              <a:gd name="T96" fmla="*/ 39 w 52"/>
              <a:gd name="T97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" h="63">
                <a:moveTo>
                  <a:pt x="52" y="55"/>
                </a:moveTo>
                <a:cubicBezTo>
                  <a:pt x="44" y="36"/>
                  <a:pt x="44" y="36"/>
                  <a:pt x="44" y="36"/>
                </a:cubicBezTo>
                <a:cubicBezTo>
                  <a:pt x="43" y="35"/>
                  <a:pt x="42" y="34"/>
                  <a:pt x="42" y="35"/>
                </a:cubicBezTo>
                <a:cubicBezTo>
                  <a:pt x="41" y="35"/>
                  <a:pt x="40" y="36"/>
                  <a:pt x="41" y="37"/>
                </a:cubicBezTo>
                <a:cubicBezTo>
                  <a:pt x="47" y="53"/>
                  <a:pt x="47" y="53"/>
                  <a:pt x="47" y="53"/>
                </a:cubicBezTo>
                <a:cubicBezTo>
                  <a:pt x="42" y="52"/>
                  <a:pt x="42" y="52"/>
                  <a:pt x="42" y="52"/>
                </a:cubicBezTo>
                <a:cubicBezTo>
                  <a:pt x="41" y="52"/>
                  <a:pt x="41" y="52"/>
                  <a:pt x="40" y="53"/>
                </a:cubicBezTo>
                <a:cubicBezTo>
                  <a:pt x="38" y="58"/>
                  <a:pt x="38" y="58"/>
                  <a:pt x="38" y="58"/>
                </a:cubicBezTo>
                <a:cubicBezTo>
                  <a:pt x="30" y="41"/>
                  <a:pt x="30" y="41"/>
                  <a:pt x="30" y="41"/>
                </a:cubicBezTo>
                <a:cubicBezTo>
                  <a:pt x="40" y="38"/>
                  <a:pt x="46" y="30"/>
                  <a:pt x="46" y="21"/>
                </a:cubicBezTo>
                <a:cubicBezTo>
                  <a:pt x="46" y="9"/>
                  <a:pt x="37" y="0"/>
                  <a:pt x="26" y="0"/>
                </a:cubicBezTo>
                <a:cubicBezTo>
                  <a:pt x="15" y="0"/>
                  <a:pt x="5" y="9"/>
                  <a:pt x="5" y="21"/>
                </a:cubicBezTo>
                <a:cubicBezTo>
                  <a:pt x="5" y="25"/>
                  <a:pt x="7" y="29"/>
                  <a:pt x="9" y="33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0" y="57"/>
                  <a:pt x="0" y="57"/>
                </a:cubicBezTo>
                <a:cubicBezTo>
                  <a:pt x="0" y="58"/>
                  <a:pt x="1" y="58"/>
                  <a:pt x="2" y="58"/>
                </a:cubicBezTo>
                <a:cubicBezTo>
                  <a:pt x="9" y="55"/>
                  <a:pt x="9" y="55"/>
                  <a:pt x="9" y="55"/>
                </a:cubicBezTo>
                <a:cubicBezTo>
                  <a:pt x="13" y="62"/>
                  <a:pt x="13" y="62"/>
                  <a:pt x="13" y="62"/>
                </a:cubicBezTo>
                <a:cubicBezTo>
                  <a:pt x="13" y="63"/>
                  <a:pt x="14" y="63"/>
                  <a:pt x="14" y="63"/>
                </a:cubicBezTo>
                <a:cubicBezTo>
                  <a:pt x="14" y="63"/>
                  <a:pt x="14" y="63"/>
                  <a:pt x="14" y="63"/>
                </a:cubicBezTo>
                <a:cubicBezTo>
                  <a:pt x="15" y="63"/>
                  <a:pt x="16" y="63"/>
                  <a:pt x="16" y="62"/>
                </a:cubicBezTo>
                <a:cubicBezTo>
                  <a:pt x="23" y="44"/>
                  <a:pt x="23" y="44"/>
                  <a:pt x="23" y="44"/>
                </a:cubicBezTo>
                <a:cubicBezTo>
                  <a:pt x="24" y="43"/>
                  <a:pt x="24" y="43"/>
                  <a:pt x="2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2" y="41"/>
                  <a:pt x="21" y="42"/>
                  <a:pt x="20" y="42"/>
                </a:cubicBezTo>
                <a:cubicBezTo>
                  <a:pt x="14" y="58"/>
                  <a:pt x="14" y="58"/>
                  <a:pt x="14" y="58"/>
                </a:cubicBezTo>
                <a:cubicBezTo>
                  <a:pt x="11" y="53"/>
                  <a:pt x="11" y="53"/>
                  <a:pt x="11" y="53"/>
                </a:cubicBezTo>
                <a:cubicBezTo>
                  <a:pt x="11" y="52"/>
                  <a:pt x="10" y="52"/>
                  <a:pt x="9" y="52"/>
                </a:cubicBezTo>
                <a:cubicBezTo>
                  <a:pt x="4" y="53"/>
                  <a:pt x="4" y="53"/>
                  <a:pt x="4" y="53"/>
                </a:cubicBezTo>
                <a:cubicBezTo>
                  <a:pt x="12" y="35"/>
                  <a:pt x="12" y="35"/>
                  <a:pt x="12" y="35"/>
                </a:cubicBezTo>
                <a:cubicBezTo>
                  <a:pt x="15" y="39"/>
                  <a:pt x="21" y="41"/>
                  <a:pt x="26" y="41"/>
                </a:cubicBezTo>
                <a:cubicBezTo>
                  <a:pt x="26" y="41"/>
                  <a:pt x="27" y="41"/>
                  <a:pt x="27" y="41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3"/>
                  <a:pt x="37" y="63"/>
                  <a:pt x="37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38" y="63"/>
                  <a:pt x="38" y="63"/>
                  <a:pt x="39" y="62"/>
                </a:cubicBezTo>
                <a:cubicBezTo>
                  <a:pt x="42" y="55"/>
                  <a:pt x="42" y="55"/>
                  <a:pt x="42" y="55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1" y="58"/>
                  <a:pt x="52" y="57"/>
                </a:cubicBezTo>
                <a:cubicBezTo>
                  <a:pt x="52" y="57"/>
                  <a:pt x="52" y="56"/>
                  <a:pt x="52" y="55"/>
                </a:cubicBezTo>
                <a:close/>
                <a:moveTo>
                  <a:pt x="26" y="38"/>
                </a:moveTo>
                <a:cubicBezTo>
                  <a:pt x="16" y="38"/>
                  <a:pt x="9" y="30"/>
                  <a:pt x="9" y="21"/>
                </a:cubicBezTo>
                <a:cubicBezTo>
                  <a:pt x="9" y="11"/>
                  <a:pt x="16" y="4"/>
                  <a:pt x="26" y="4"/>
                </a:cubicBezTo>
                <a:cubicBezTo>
                  <a:pt x="35" y="4"/>
                  <a:pt x="43" y="11"/>
                  <a:pt x="43" y="21"/>
                </a:cubicBezTo>
                <a:cubicBezTo>
                  <a:pt x="43" y="30"/>
                  <a:pt x="35" y="38"/>
                  <a:pt x="26" y="38"/>
                </a:cubicBezTo>
                <a:close/>
                <a:moveTo>
                  <a:pt x="33" y="18"/>
                </a:moveTo>
                <a:cubicBezTo>
                  <a:pt x="33" y="18"/>
                  <a:pt x="32" y="18"/>
                  <a:pt x="32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7" y="14"/>
                  <a:pt x="27" y="14"/>
                  <a:pt x="27" y="14"/>
                </a:cubicBezTo>
                <a:cubicBezTo>
                  <a:pt x="26" y="13"/>
                  <a:pt x="25" y="13"/>
                  <a:pt x="25" y="14"/>
                </a:cubicBezTo>
                <a:cubicBezTo>
                  <a:pt x="23" y="17"/>
                  <a:pt x="23" y="17"/>
                  <a:pt x="23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9"/>
                  <a:pt x="19" y="19"/>
                  <a:pt x="19" y="20"/>
                </a:cubicBezTo>
                <a:cubicBezTo>
                  <a:pt x="22" y="22"/>
                  <a:pt x="22" y="22"/>
                  <a:pt x="22" y="22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6"/>
                  <a:pt x="21" y="26"/>
                  <a:pt x="21" y="26"/>
                </a:cubicBezTo>
                <a:cubicBezTo>
                  <a:pt x="22" y="27"/>
                  <a:pt x="22" y="27"/>
                  <a:pt x="23" y="27"/>
                </a:cubicBezTo>
                <a:cubicBezTo>
                  <a:pt x="26" y="25"/>
                  <a:pt x="26" y="25"/>
                  <a:pt x="26" y="25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30" y="27"/>
                  <a:pt x="30" y="27"/>
                  <a:pt x="30" y="26"/>
                </a:cubicBezTo>
                <a:cubicBezTo>
                  <a:pt x="30" y="26"/>
                  <a:pt x="31" y="26"/>
                  <a:pt x="31" y="25"/>
                </a:cubicBezTo>
                <a:cubicBezTo>
                  <a:pt x="30" y="22"/>
                  <a:pt x="30" y="22"/>
                  <a:pt x="30" y="22"/>
                </a:cubicBezTo>
                <a:cubicBezTo>
                  <a:pt x="32" y="20"/>
                  <a:pt x="32" y="20"/>
                  <a:pt x="32" y="20"/>
                </a:cubicBezTo>
                <a:cubicBezTo>
                  <a:pt x="33" y="19"/>
                  <a:pt x="33" y="19"/>
                  <a:pt x="33" y="18"/>
                </a:cubicBezTo>
                <a:close/>
                <a:moveTo>
                  <a:pt x="28" y="21"/>
                </a:moveTo>
                <a:cubicBezTo>
                  <a:pt x="28" y="21"/>
                  <a:pt x="28" y="21"/>
                  <a:pt x="28" y="22"/>
                </a:cubicBezTo>
                <a:cubicBezTo>
                  <a:pt x="28" y="23"/>
                  <a:pt x="28" y="23"/>
                  <a:pt x="28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2"/>
                  <a:pt x="26" y="22"/>
                </a:cubicBezTo>
                <a:cubicBezTo>
                  <a:pt x="26" y="22"/>
                  <a:pt x="25" y="23"/>
                  <a:pt x="25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1"/>
                  <a:pt x="24" y="21"/>
                  <a:pt x="24" y="21"/>
                </a:cubicBezTo>
                <a:cubicBezTo>
                  <a:pt x="22" y="19"/>
                  <a:pt x="22" y="19"/>
                  <a:pt x="22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17"/>
                  <a:pt x="26" y="17"/>
                  <a:pt x="26" y="17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9" y="19"/>
                  <a:pt x="29" y="19"/>
                  <a:pt x="29" y="19"/>
                </a:cubicBezTo>
                <a:lnTo>
                  <a:pt x="28" y="21"/>
                </a:lnTo>
                <a:close/>
                <a:moveTo>
                  <a:pt x="38" y="21"/>
                </a:moveTo>
                <a:cubicBezTo>
                  <a:pt x="37" y="21"/>
                  <a:pt x="37" y="21"/>
                  <a:pt x="37" y="21"/>
                </a:cubicBezTo>
                <a:cubicBezTo>
                  <a:pt x="37" y="21"/>
                  <a:pt x="36" y="21"/>
                  <a:pt x="36" y="22"/>
                </a:cubicBezTo>
                <a:cubicBezTo>
                  <a:pt x="35" y="27"/>
                  <a:pt x="31" y="31"/>
                  <a:pt x="26" y="31"/>
                </a:cubicBezTo>
                <a:cubicBezTo>
                  <a:pt x="20" y="31"/>
                  <a:pt x="15" y="26"/>
                  <a:pt x="15" y="21"/>
                </a:cubicBezTo>
                <a:cubicBezTo>
                  <a:pt x="15" y="15"/>
                  <a:pt x="20" y="10"/>
                  <a:pt x="26" y="10"/>
                </a:cubicBezTo>
                <a:cubicBezTo>
                  <a:pt x="31" y="10"/>
                  <a:pt x="35" y="14"/>
                  <a:pt x="36" y="19"/>
                </a:cubicBezTo>
                <a:cubicBezTo>
                  <a:pt x="36" y="20"/>
                  <a:pt x="37" y="21"/>
                  <a:pt x="37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21"/>
                  <a:pt x="38" y="20"/>
                  <a:pt x="39" y="20"/>
                </a:cubicBezTo>
                <a:cubicBezTo>
                  <a:pt x="39" y="20"/>
                  <a:pt x="39" y="19"/>
                  <a:pt x="39" y="19"/>
                </a:cubicBezTo>
                <a:cubicBezTo>
                  <a:pt x="38" y="12"/>
                  <a:pt x="32" y="8"/>
                  <a:pt x="26" y="8"/>
                </a:cubicBezTo>
                <a:cubicBezTo>
                  <a:pt x="19" y="8"/>
                  <a:pt x="13" y="13"/>
                  <a:pt x="13" y="21"/>
                </a:cubicBezTo>
                <a:cubicBezTo>
                  <a:pt x="13" y="28"/>
                  <a:pt x="19" y="34"/>
                  <a:pt x="26" y="34"/>
                </a:cubicBezTo>
                <a:cubicBezTo>
                  <a:pt x="32" y="34"/>
                  <a:pt x="38" y="29"/>
                  <a:pt x="39" y="22"/>
                </a:cubicBezTo>
                <a:cubicBezTo>
                  <a:pt x="39" y="22"/>
                  <a:pt x="38" y="21"/>
                  <a:pt x="38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6">
            <a:extLst>
              <a:ext uri="{FF2B5EF4-FFF2-40B4-BE49-F238E27FC236}">
                <a16:creationId xmlns:a16="http://schemas.microsoft.com/office/drawing/2014/main" id="{CECA51C3-C0D3-AF6F-19BA-06AA6A447789}"/>
              </a:ext>
            </a:extLst>
          </p:cNvPr>
          <p:cNvSpPr>
            <a:spLocks noEditPoints="1"/>
          </p:cNvSpPr>
          <p:nvPr/>
        </p:nvSpPr>
        <p:spPr bwMode="auto">
          <a:xfrm>
            <a:off x="7046913" y="1869500"/>
            <a:ext cx="522288" cy="511175"/>
          </a:xfrm>
          <a:custGeom>
            <a:avLst/>
            <a:gdLst>
              <a:gd name="T0" fmla="*/ 59 w 63"/>
              <a:gd name="T1" fmla="*/ 2 h 61"/>
              <a:gd name="T2" fmla="*/ 45 w 63"/>
              <a:gd name="T3" fmla="*/ 0 h 61"/>
              <a:gd name="T4" fmla="*/ 35 w 63"/>
              <a:gd name="T5" fmla="*/ 1 h 61"/>
              <a:gd name="T6" fmla="*/ 60 w 63"/>
              <a:gd name="T7" fmla="*/ 27 h 61"/>
              <a:gd name="T8" fmla="*/ 61 w 63"/>
              <a:gd name="T9" fmla="*/ 26 h 61"/>
              <a:gd name="T10" fmla="*/ 61 w 63"/>
              <a:gd name="T11" fmla="*/ 5 h 61"/>
              <a:gd name="T12" fmla="*/ 39 w 63"/>
              <a:gd name="T13" fmla="*/ 4 h 61"/>
              <a:gd name="T14" fmla="*/ 56 w 63"/>
              <a:gd name="T15" fmla="*/ 4 h 61"/>
              <a:gd name="T16" fmla="*/ 58 w 63"/>
              <a:gd name="T17" fmla="*/ 6 h 61"/>
              <a:gd name="T18" fmla="*/ 3 w 63"/>
              <a:gd name="T19" fmla="*/ 34 h 61"/>
              <a:gd name="T20" fmla="*/ 5 w 63"/>
              <a:gd name="T21" fmla="*/ 33 h 61"/>
              <a:gd name="T22" fmla="*/ 34 w 63"/>
              <a:gd name="T23" fmla="*/ 4 h 61"/>
              <a:gd name="T24" fmla="*/ 35 w 63"/>
              <a:gd name="T25" fmla="*/ 2 h 61"/>
              <a:gd name="T26" fmla="*/ 12 w 63"/>
              <a:gd name="T27" fmla="*/ 11 h 61"/>
              <a:gd name="T28" fmla="*/ 3 w 63"/>
              <a:gd name="T29" fmla="*/ 34 h 61"/>
              <a:gd name="T30" fmla="*/ 39 w 63"/>
              <a:gd name="T31" fmla="*/ 20 h 61"/>
              <a:gd name="T32" fmla="*/ 33 w 63"/>
              <a:gd name="T33" fmla="*/ 18 h 61"/>
              <a:gd name="T34" fmla="*/ 31 w 63"/>
              <a:gd name="T35" fmla="*/ 21 h 61"/>
              <a:gd name="T36" fmla="*/ 31 w 63"/>
              <a:gd name="T37" fmla="*/ 28 h 61"/>
              <a:gd name="T38" fmla="*/ 25 w 63"/>
              <a:gd name="T39" fmla="*/ 24 h 61"/>
              <a:gd name="T40" fmla="*/ 25 w 63"/>
              <a:gd name="T41" fmla="*/ 27 h 61"/>
              <a:gd name="T42" fmla="*/ 25 w 63"/>
              <a:gd name="T43" fmla="*/ 34 h 61"/>
              <a:gd name="T44" fmla="*/ 19 w 63"/>
              <a:gd name="T45" fmla="*/ 30 h 61"/>
              <a:gd name="T46" fmla="*/ 19 w 63"/>
              <a:gd name="T47" fmla="*/ 33 h 61"/>
              <a:gd name="T48" fmla="*/ 21 w 63"/>
              <a:gd name="T49" fmla="*/ 38 h 61"/>
              <a:gd name="T50" fmla="*/ 21 w 63"/>
              <a:gd name="T51" fmla="*/ 41 h 61"/>
              <a:gd name="T52" fmla="*/ 25 w 63"/>
              <a:gd name="T53" fmla="*/ 39 h 61"/>
              <a:gd name="T54" fmla="*/ 30 w 63"/>
              <a:gd name="T55" fmla="*/ 43 h 61"/>
              <a:gd name="T56" fmla="*/ 31 w 63"/>
              <a:gd name="T57" fmla="*/ 41 h 61"/>
              <a:gd name="T58" fmla="*/ 31 w 63"/>
              <a:gd name="T59" fmla="*/ 33 h 61"/>
              <a:gd name="T60" fmla="*/ 37 w 63"/>
              <a:gd name="T61" fmla="*/ 37 h 61"/>
              <a:gd name="T62" fmla="*/ 34 w 63"/>
              <a:gd name="T63" fmla="*/ 31 h 61"/>
              <a:gd name="T64" fmla="*/ 41 w 63"/>
              <a:gd name="T65" fmla="*/ 31 h 61"/>
              <a:gd name="T66" fmla="*/ 44 w 63"/>
              <a:gd name="T67" fmla="*/ 30 h 61"/>
              <a:gd name="T68" fmla="*/ 40 w 63"/>
              <a:gd name="T69" fmla="*/ 25 h 61"/>
              <a:gd name="T70" fmla="*/ 41 w 63"/>
              <a:gd name="T71" fmla="*/ 20 h 61"/>
              <a:gd name="T72" fmla="*/ 2 w 63"/>
              <a:gd name="T73" fmla="*/ 35 h 61"/>
              <a:gd name="T74" fmla="*/ 2 w 63"/>
              <a:gd name="T75" fmla="*/ 56 h 61"/>
              <a:gd name="T76" fmla="*/ 6 w 63"/>
              <a:gd name="T77" fmla="*/ 60 h 61"/>
              <a:gd name="T78" fmla="*/ 26 w 63"/>
              <a:gd name="T79" fmla="*/ 61 h 61"/>
              <a:gd name="T80" fmla="*/ 27 w 63"/>
              <a:gd name="T81" fmla="*/ 59 h 61"/>
              <a:gd name="T82" fmla="*/ 18 w 63"/>
              <a:gd name="T83" fmla="*/ 58 h 61"/>
              <a:gd name="T84" fmla="*/ 5 w 63"/>
              <a:gd name="T85" fmla="*/ 57 h 61"/>
              <a:gd name="T86" fmla="*/ 4 w 63"/>
              <a:gd name="T87" fmla="*/ 38 h 61"/>
              <a:gd name="T88" fmla="*/ 18 w 63"/>
              <a:gd name="T89" fmla="*/ 58 h 61"/>
              <a:gd name="T90" fmla="*/ 58 w 63"/>
              <a:gd name="T91" fmla="*/ 28 h 61"/>
              <a:gd name="T92" fmla="*/ 29 w 63"/>
              <a:gd name="T93" fmla="*/ 57 h 61"/>
              <a:gd name="T94" fmla="*/ 29 w 63"/>
              <a:gd name="T95" fmla="*/ 60 h 61"/>
              <a:gd name="T96" fmla="*/ 50 w 63"/>
              <a:gd name="T97" fmla="*/ 50 h 61"/>
              <a:gd name="T98" fmla="*/ 60 w 63"/>
              <a:gd name="T99" fmla="*/ 27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3" h="61">
                <a:moveTo>
                  <a:pt x="61" y="5"/>
                </a:moveTo>
                <a:cubicBezTo>
                  <a:pt x="61" y="5"/>
                  <a:pt x="61" y="3"/>
                  <a:pt x="59" y="2"/>
                </a:cubicBezTo>
                <a:cubicBezTo>
                  <a:pt x="58" y="1"/>
                  <a:pt x="57" y="1"/>
                  <a:pt x="57" y="1"/>
                </a:cubicBezTo>
                <a:cubicBezTo>
                  <a:pt x="57" y="1"/>
                  <a:pt x="52" y="0"/>
                  <a:pt x="45" y="0"/>
                </a:cubicBezTo>
                <a:cubicBezTo>
                  <a:pt x="42" y="0"/>
                  <a:pt x="39" y="0"/>
                  <a:pt x="37" y="0"/>
                </a:cubicBezTo>
                <a:cubicBezTo>
                  <a:pt x="36" y="0"/>
                  <a:pt x="36" y="1"/>
                  <a:pt x="35" y="1"/>
                </a:cubicBezTo>
                <a:cubicBezTo>
                  <a:pt x="35" y="1"/>
                  <a:pt x="35" y="2"/>
                  <a:pt x="35" y="2"/>
                </a:cubicBezTo>
                <a:cubicBezTo>
                  <a:pt x="38" y="15"/>
                  <a:pt x="47" y="24"/>
                  <a:pt x="60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0" y="27"/>
                  <a:pt x="61" y="27"/>
                  <a:pt x="61" y="26"/>
                </a:cubicBezTo>
                <a:cubicBezTo>
                  <a:pt x="61" y="26"/>
                  <a:pt x="61" y="26"/>
                  <a:pt x="61" y="25"/>
                </a:cubicBezTo>
                <a:cubicBezTo>
                  <a:pt x="63" y="14"/>
                  <a:pt x="61" y="6"/>
                  <a:pt x="61" y="5"/>
                </a:cubicBezTo>
                <a:close/>
                <a:moveTo>
                  <a:pt x="58" y="23"/>
                </a:moveTo>
                <a:cubicBezTo>
                  <a:pt x="49" y="21"/>
                  <a:pt x="41" y="13"/>
                  <a:pt x="39" y="4"/>
                </a:cubicBezTo>
                <a:cubicBezTo>
                  <a:pt x="41" y="3"/>
                  <a:pt x="43" y="3"/>
                  <a:pt x="45" y="3"/>
                </a:cubicBezTo>
                <a:cubicBezTo>
                  <a:pt x="51" y="3"/>
                  <a:pt x="55" y="4"/>
                  <a:pt x="56" y="4"/>
                </a:cubicBezTo>
                <a:cubicBezTo>
                  <a:pt x="56" y="4"/>
                  <a:pt x="57" y="4"/>
                  <a:pt x="57" y="5"/>
                </a:cubicBezTo>
                <a:cubicBezTo>
                  <a:pt x="57" y="5"/>
                  <a:pt x="58" y="6"/>
                  <a:pt x="58" y="6"/>
                </a:cubicBezTo>
                <a:cubicBezTo>
                  <a:pt x="58" y="6"/>
                  <a:pt x="59" y="14"/>
                  <a:pt x="58" y="23"/>
                </a:cubicBezTo>
                <a:close/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4" y="34"/>
                  <a:pt x="5" y="34"/>
                  <a:pt x="5" y="33"/>
                </a:cubicBezTo>
                <a:cubicBezTo>
                  <a:pt x="6" y="25"/>
                  <a:pt x="10" y="19"/>
                  <a:pt x="14" y="14"/>
                </a:cubicBezTo>
                <a:cubicBezTo>
                  <a:pt x="19" y="9"/>
                  <a:pt x="26" y="6"/>
                  <a:pt x="34" y="4"/>
                </a:cubicBezTo>
                <a:cubicBezTo>
                  <a:pt x="34" y="4"/>
                  <a:pt x="34" y="4"/>
                  <a:pt x="35" y="4"/>
                </a:cubicBezTo>
                <a:cubicBezTo>
                  <a:pt x="35" y="3"/>
                  <a:pt x="35" y="3"/>
                  <a:pt x="35" y="2"/>
                </a:cubicBezTo>
                <a:cubicBezTo>
                  <a:pt x="35" y="1"/>
                  <a:pt x="34" y="1"/>
                  <a:pt x="33" y="1"/>
                </a:cubicBezTo>
                <a:cubicBezTo>
                  <a:pt x="24" y="3"/>
                  <a:pt x="17" y="6"/>
                  <a:pt x="12" y="11"/>
                </a:cubicBezTo>
                <a:cubicBezTo>
                  <a:pt x="7" y="17"/>
                  <a:pt x="3" y="24"/>
                  <a:pt x="2" y="32"/>
                </a:cubicBezTo>
                <a:cubicBezTo>
                  <a:pt x="1" y="33"/>
                  <a:pt x="2" y="34"/>
                  <a:pt x="3" y="34"/>
                </a:cubicBezTo>
                <a:close/>
                <a:moveTo>
                  <a:pt x="41" y="20"/>
                </a:moveTo>
                <a:cubicBezTo>
                  <a:pt x="41" y="20"/>
                  <a:pt x="40" y="20"/>
                  <a:pt x="39" y="20"/>
                </a:cubicBezTo>
                <a:cubicBezTo>
                  <a:pt x="37" y="22"/>
                  <a:pt x="37" y="22"/>
                  <a:pt x="37" y="22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18"/>
                  <a:pt x="32" y="18"/>
                  <a:pt x="31" y="18"/>
                </a:cubicBezTo>
                <a:cubicBezTo>
                  <a:pt x="30" y="19"/>
                  <a:pt x="30" y="20"/>
                  <a:pt x="31" y="21"/>
                </a:cubicBezTo>
                <a:cubicBezTo>
                  <a:pt x="35" y="25"/>
                  <a:pt x="35" y="25"/>
                  <a:pt x="35" y="25"/>
                </a:cubicBezTo>
                <a:cubicBezTo>
                  <a:pt x="31" y="28"/>
                  <a:pt x="31" y="28"/>
                  <a:pt x="31" y="28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6" y="24"/>
                  <a:pt x="25" y="24"/>
                </a:cubicBezTo>
                <a:cubicBezTo>
                  <a:pt x="25" y="25"/>
                  <a:pt x="25" y="25"/>
                  <a:pt x="25" y="26"/>
                </a:cubicBezTo>
                <a:cubicBezTo>
                  <a:pt x="25" y="26"/>
                  <a:pt x="25" y="26"/>
                  <a:pt x="25" y="27"/>
                </a:cubicBezTo>
                <a:cubicBezTo>
                  <a:pt x="29" y="31"/>
                  <a:pt x="29" y="31"/>
                  <a:pt x="29" y="31"/>
                </a:cubicBezTo>
                <a:cubicBezTo>
                  <a:pt x="25" y="34"/>
                  <a:pt x="25" y="34"/>
                  <a:pt x="25" y="34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0" y="30"/>
                  <a:pt x="19" y="30"/>
                </a:cubicBezTo>
                <a:cubicBezTo>
                  <a:pt x="19" y="31"/>
                  <a:pt x="19" y="31"/>
                  <a:pt x="19" y="32"/>
                </a:cubicBezTo>
                <a:cubicBezTo>
                  <a:pt x="19" y="32"/>
                  <a:pt x="19" y="33"/>
                  <a:pt x="19" y="33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9"/>
                  <a:pt x="21" y="39"/>
                  <a:pt x="21" y="40"/>
                </a:cubicBezTo>
                <a:cubicBezTo>
                  <a:pt x="21" y="40"/>
                  <a:pt x="21" y="41"/>
                  <a:pt x="21" y="41"/>
                </a:cubicBezTo>
                <a:cubicBezTo>
                  <a:pt x="22" y="41"/>
                  <a:pt x="23" y="41"/>
                  <a:pt x="23" y="41"/>
                </a:cubicBezTo>
                <a:cubicBezTo>
                  <a:pt x="25" y="39"/>
                  <a:pt x="25" y="39"/>
                  <a:pt x="25" y="39"/>
                </a:cubicBezTo>
                <a:cubicBezTo>
                  <a:pt x="29" y="43"/>
                  <a:pt x="29" y="43"/>
                  <a:pt x="29" y="43"/>
                </a:cubicBezTo>
                <a:cubicBezTo>
                  <a:pt x="29" y="43"/>
                  <a:pt x="30" y="43"/>
                  <a:pt x="30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2" y="42"/>
                  <a:pt x="32" y="41"/>
                  <a:pt x="31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1" y="33"/>
                  <a:pt x="31" y="33"/>
                  <a:pt x="31" y="33"/>
                </a:cubicBezTo>
                <a:cubicBezTo>
                  <a:pt x="35" y="37"/>
                  <a:pt x="35" y="37"/>
                  <a:pt x="35" y="37"/>
                </a:cubicBezTo>
                <a:cubicBezTo>
                  <a:pt x="36" y="37"/>
                  <a:pt x="37" y="37"/>
                  <a:pt x="37" y="37"/>
                </a:cubicBezTo>
                <a:cubicBezTo>
                  <a:pt x="38" y="36"/>
                  <a:pt x="38" y="35"/>
                  <a:pt x="37" y="34"/>
                </a:cubicBezTo>
                <a:cubicBezTo>
                  <a:pt x="34" y="31"/>
                  <a:pt x="34" y="31"/>
                  <a:pt x="34" y="31"/>
                </a:cubicBezTo>
                <a:cubicBezTo>
                  <a:pt x="37" y="27"/>
                  <a:pt x="37" y="27"/>
                  <a:pt x="37" y="27"/>
                </a:cubicBezTo>
                <a:cubicBezTo>
                  <a:pt x="41" y="31"/>
                  <a:pt x="41" y="31"/>
                  <a:pt x="41" y="31"/>
                </a:cubicBezTo>
                <a:cubicBezTo>
                  <a:pt x="42" y="31"/>
                  <a:pt x="43" y="31"/>
                  <a:pt x="43" y="31"/>
                </a:cubicBezTo>
                <a:cubicBezTo>
                  <a:pt x="44" y="31"/>
                  <a:pt x="44" y="30"/>
                  <a:pt x="44" y="30"/>
                </a:cubicBezTo>
                <a:cubicBezTo>
                  <a:pt x="44" y="29"/>
                  <a:pt x="44" y="29"/>
                  <a:pt x="43" y="28"/>
                </a:cubicBezTo>
                <a:cubicBezTo>
                  <a:pt x="40" y="25"/>
                  <a:pt x="40" y="25"/>
                  <a:pt x="40" y="25"/>
                </a:cubicBezTo>
                <a:cubicBezTo>
                  <a:pt x="41" y="23"/>
                  <a:pt x="41" y="23"/>
                  <a:pt x="41" y="23"/>
                </a:cubicBezTo>
                <a:cubicBezTo>
                  <a:pt x="42" y="22"/>
                  <a:pt x="42" y="21"/>
                  <a:pt x="41" y="20"/>
                </a:cubicBezTo>
                <a:close/>
                <a:moveTo>
                  <a:pt x="3" y="35"/>
                </a:moveTo>
                <a:cubicBezTo>
                  <a:pt x="3" y="34"/>
                  <a:pt x="2" y="35"/>
                  <a:pt x="2" y="35"/>
                </a:cubicBezTo>
                <a:cubicBezTo>
                  <a:pt x="1" y="35"/>
                  <a:pt x="1" y="36"/>
                  <a:pt x="1" y="36"/>
                </a:cubicBezTo>
                <a:cubicBezTo>
                  <a:pt x="0" y="47"/>
                  <a:pt x="1" y="56"/>
                  <a:pt x="2" y="56"/>
                </a:cubicBezTo>
                <a:cubicBezTo>
                  <a:pt x="2" y="56"/>
                  <a:pt x="2" y="58"/>
                  <a:pt x="3" y="59"/>
                </a:cubicBezTo>
                <a:cubicBezTo>
                  <a:pt x="4" y="60"/>
                  <a:pt x="6" y="60"/>
                  <a:pt x="6" y="60"/>
                </a:cubicBezTo>
                <a:cubicBezTo>
                  <a:pt x="7" y="61"/>
                  <a:pt x="11" y="61"/>
                  <a:pt x="18" y="61"/>
                </a:cubicBezTo>
                <a:cubicBezTo>
                  <a:pt x="21" y="61"/>
                  <a:pt x="23" y="61"/>
                  <a:pt x="26" y="61"/>
                </a:cubicBezTo>
                <a:cubicBezTo>
                  <a:pt x="26" y="61"/>
                  <a:pt x="27" y="61"/>
                  <a:pt x="27" y="60"/>
                </a:cubicBezTo>
                <a:cubicBezTo>
                  <a:pt x="27" y="60"/>
                  <a:pt x="27" y="59"/>
                  <a:pt x="27" y="59"/>
                </a:cubicBezTo>
                <a:cubicBezTo>
                  <a:pt x="25" y="47"/>
                  <a:pt x="15" y="37"/>
                  <a:pt x="3" y="35"/>
                </a:cubicBezTo>
                <a:close/>
                <a:moveTo>
                  <a:pt x="18" y="58"/>
                </a:moveTo>
                <a:cubicBezTo>
                  <a:pt x="11" y="58"/>
                  <a:pt x="7" y="57"/>
                  <a:pt x="7" y="57"/>
                </a:cubicBezTo>
                <a:cubicBezTo>
                  <a:pt x="6" y="57"/>
                  <a:pt x="6" y="57"/>
                  <a:pt x="5" y="57"/>
                </a:cubicBezTo>
                <a:cubicBezTo>
                  <a:pt x="5" y="56"/>
                  <a:pt x="5" y="56"/>
                  <a:pt x="5" y="55"/>
                </a:cubicBezTo>
                <a:cubicBezTo>
                  <a:pt x="5" y="55"/>
                  <a:pt x="3" y="48"/>
                  <a:pt x="4" y="38"/>
                </a:cubicBezTo>
                <a:cubicBezTo>
                  <a:pt x="14" y="41"/>
                  <a:pt x="21" y="48"/>
                  <a:pt x="24" y="58"/>
                </a:cubicBezTo>
                <a:cubicBezTo>
                  <a:pt x="22" y="58"/>
                  <a:pt x="20" y="58"/>
                  <a:pt x="18" y="58"/>
                </a:cubicBezTo>
                <a:close/>
                <a:moveTo>
                  <a:pt x="60" y="27"/>
                </a:moveTo>
                <a:cubicBezTo>
                  <a:pt x="59" y="27"/>
                  <a:pt x="58" y="27"/>
                  <a:pt x="58" y="28"/>
                </a:cubicBezTo>
                <a:cubicBezTo>
                  <a:pt x="56" y="36"/>
                  <a:pt x="53" y="43"/>
                  <a:pt x="48" y="48"/>
                </a:cubicBezTo>
                <a:cubicBezTo>
                  <a:pt x="43" y="52"/>
                  <a:pt x="37" y="56"/>
                  <a:pt x="29" y="57"/>
                </a:cubicBezTo>
                <a:cubicBezTo>
                  <a:pt x="28" y="57"/>
                  <a:pt x="27" y="58"/>
                  <a:pt x="28" y="59"/>
                </a:cubicBezTo>
                <a:cubicBezTo>
                  <a:pt x="28" y="60"/>
                  <a:pt x="28" y="60"/>
                  <a:pt x="29" y="60"/>
                </a:cubicBezTo>
                <a:cubicBezTo>
                  <a:pt x="29" y="60"/>
                  <a:pt x="29" y="60"/>
                  <a:pt x="30" y="60"/>
                </a:cubicBezTo>
                <a:cubicBezTo>
                  <a:pt x="38" y="59"/>
                  <a:pt x="45" y="55"/>
                  <a:pt x="50" y="50"/>
                </a:cubicBezTo>
                <a:cubicBezTo>
                  <a:pt x="56" y="45"/>
                  <a:pt x="59" y="38"/>
                  <a:pt x="61" y="29"/>
                </a:cubicBezTo>
                <a:cubicBezTo>
                  <a:pt x="61" y="28"/>
                  <a:pt x="60" y="27"/>
                  <a:pt x="60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683D26F6-D6C7-D8E0-B90B-BE3914BBC168}"/>
              </a:ext>
            </a:extLst>
          </p:cNvPr>
          <p:cNvSpPr>
            <a:spLocks noEditPoints="1"/>
          </p:cNvSpPr>
          <p:nvPr/>
        </p:nvSpPr>
        <p:spPr bwMode="auto">
          <a:xfrm>
            <a:off x="7037388" y="4186229"/>
            <a:ext cx="498475" cy="501650"/>
          </a:xfrm>
          <a:custGeom>
            <a:avLst/>
            <a:gdLst>
              <a:gd name="T0" fmla="*/ 60 w 60"/>
              <a:gd name="T1" fmla="*/ 30 h 60"/>
              <a:gd name="T2" fmla="*/ 52 w 60"/>
              <a:gd name="T3" fmla="*/ 9 h 60"/>
              <a:gd name="T4" fmla="*/ 30 w 60"/>
              <a:gd name="T5" fmla="*/ 0 h 60"/>
              <a:gd name="T6" fmla="*/ 9 w 60"/>
              <a:gd name="T7" fmla="*/ 9 h 60"/>
              <a:gd name="T8" fmla="*/ 0 w 60"/>
              <a:gd name="T9" fmla="*/ 30 h 60"/>
              <a:gd name="T10" fmla="*/ 0 w 60"/>
              <a:gd name="T11" fmla="*/ 45 h 60"/>
              <a:gd name="T12" fmla="*/ 15 w 60"/>
              <a:gd name="T13" fmla="*/ 59 h 60"/>
              <a:gd name="T14" fmla="*/ 17 w 60"/>
              <a:gd name="T15" fmla="*/ 57 h 60"/>
              <a:gd name="T16" fmla="*/ 17 w 60"/>
              <a:gd name="T17" fmla="*/ 32 h 60"/>
              <a:gd name="T18" fmla="*/ 15 w 60"/>
              <a:gd name="T19" fmla="*/ 30 h 60"/>
              <a:gd name="T20" fmla="*/ 4 w 60"/>
              <a:gd name="T21" fmla="*/ 35 h 60"/>
              <a:gd name="T22" fmla="*/ 4 w 60"/>
              <a:gd name="T23" fmla="*/ 30 h 60"/>
              <a:gd name="T24" fmla="*/ 30 w 60"/>
              <a:gd name="T25" fmla="*/ 4 h 60"/>
              <a:gd name="T26" fmla="*/ 57 w 60"/>
              <a:gd name="T27" fmla="*/ 30 h 60"/>
              <a:gd name="T28" fmla="*/ 57 w 60"/>
              <a:gd name="T29" fmla="*/ 31 h 60"/>
              <a:gd name="T30" fmla="*/ 57 w 60"/>
              <a:gd name="T31" fmla="*/ 31 h 60"/>
              <a:gd name="T32" fmla="*/ 57 w 60"/>
              <a:gd name="T33" fmla="*/ 36 h 60"/>
              <a:gd name="T34" fmla="*/ 46 w 60"/>
              <a:gd name="T35" fmla="*/ 31 h 60"/>
              <a:gd name="T36" fmla="*/ 44 w 60"/>
              <a:gd name="T37" fmla="*/ 32 h 60"/>
              <a:gd name="T38" fmla="*/ 44 w 60"/>
              <a:gd name="T39" fmla="*/ 58 h 60"/>
              <a:gd name="T40" fmla="*/ 46 w 60"/>
              <a:gd name="T41" fmla="*/ 60 h 60"/>
              <a:gd name="T42" fmla="*/ 60 w 60"/>
              <a:gd name="T43" fmla="*/ 45 h 60"/>
              <a:gd name="T44" fmla="*/ 60 w 60"/>
              <a:gd name="T45" fmla="*/ 31 h 60"/>
              <a:gd name="T46" fmla="*/ 60 w 60"/>
              <a:gd name="T47" fmla="*/ 31 h 60"/>
              <a:gd name="T48" fmla="*/ 60 w 60"/>
              <a:gd name="T49" fmla="*/ 30 h 60"/>
              <a:gd name="T50" fmla="*/ 13 w 60"/>
              <a:gd name="T51" fmla="*/ 34 h 60"/>
              <a:gd name="T52" fmla="*/ 13 w 60"/>
              <a:gd name="T53" fmla="*/ 56 h 60"/>
              <a:gd name="T54" fmla="*/ 4 w 60"/>
              <a:gd name="T55" fmla="*/ 45 h 60"/>
              <a:gd name="T56" fmla="*/ 13 w 60"/>
              <a:gd name="T57" fmla="*/ 34 h 60"/>
              <a:gd name="T58" fmla="*/ 48 w 60"/>
              <a:gd name="T59" fmla="*/ 56 h 60"/>
              <a:gd name="T60" fmla="*/ 48 w 60"/>
              <a:gd name="T61" fmla="*/ 34 h 60"/>
              <a:gd name="T62" fmla="*/ 57 w 60"/>
              <a:gd name="T63" fmla="*/ 45 h 60"/>
              <a:gd name="T64" fmla="*/ 48 w 60"/>
              <a:gd name="T65" fmla="*/ 5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0">
                <a:moveTo>
                  <a:pt x="60" y="30"/>
                </a:moveTo>
                <a:cubicBezTo>
                  <a:pt x="60" y="22"/>
                  <a:pt x="57" y="15"/>
                  <a:pt x="52" y="9"/>
                </a:cubicBezTo>
                <a:cubicBezTo>
                  <a:pt x="46" y="3"/>
                  <a:pt x="38" y="0"/>
                  <a:pt x="30" y="0"/>
                </a:cubicBezTo>
                <a:cubicBezTo>
                  <a:pt x="22" y="0"/>
                  <a:pt x="15" y="3"/>
                  <a:pt x="9" y="9"/>
                </a:cubicBezTo>
                <a:cubicBezTo>
                  <a:pt x="4" y="15"/>
                  <a:pt x="0" y="22"/>
                  <a:pt x="0" y="3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53"/>
                  <a:pt x="7" y="59"/>
                  <a:pt x="15" y="59"/>
                </a:cubicBezTo>
                <a:cubicBezTo>
                  <a:pt x="16" y="59"/>
                  <a:pt x="17" y="58"/>
                  <a:pt x="17" y="57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1"/>
                  <a:pt x="16" y="30"/>
                  <a:pt x="15" y="30"/>
                </a:cubicBezTo>
                <a:cubicBezTo>
                  <a:pt x="11" y="30"/>
                  <a:pt x="7" y="32"/>
                  <a:pt x="4" y="35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16"/>
                  <a:pt x="16" y="4"/>
                  <a:pt x="30" y="4"/>
                </a:cubicBezTo>
                <a:cubicBezTo>
                  <a:pt x="45" y="4"/>
                  <a:pt x="57" y="16"/>
                  <a:pt x="57" y="30"/>
                </a:cubicBezTo>
                <a:cubicBezTo>
                  <a:pt x="57" y="30"/>
                  <a:pt x="57" y="31"/>
                  <a:pt x="57" y="31"/>
                </a:cubicBezTo>
                <a:cubicBezTo>
                  <a:pt x="57" y="31"/>
                  <a:pt x="57" y="31"/>
                  <a:pt x="57" y="31"/>
                </a:cubicBezTo>
                <a:cubicBezTo>
                  <a:pt x="57" y="36"/>
                  <a:pt x="57" y="36"/>
                  <a:pt x="57" y="36"/>
                </a:cubicBezTo>
                <a:cubicBezTo>
                  <a:pt x="54" y="33"/>
                  <a:pt x="50" y="31"/>
                  <a:pt x="46" y="31"/>
                </a:cubicBezTo>
                <a:cubicBezTo>
                  <a:pt x="45" y="31"/>
                  <a:pt x="44" y="31"/>
                  <a:pt x="44" y="32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9"/>
                  <a:pt x="45" y="60"/>
                  <a:pt x="46" y="60"/>
                </a:cubicBezTo>
                <a:cubicBezTo>
                  <a:pt x="54" y="60"/>
                  <a:pt x="60" y="53"/>
                  <a:pt x="60" y="45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0"/>
                  <a:pt x="60" y="30"/>
                </a:cubicBezTo>
                <a:moveTo>
                  <a:pt x="13" y="34"/>
                </a:moveTo>
                <a:cubicBezTo>
                  <a:pt x="13" y="56"/>
                  <a:pt x="13" y="56"/>
                  <a:pt x="13" y="56"/>
                </a:cubicBezTo>
                <a:cubicBezTo>
                  <a:pt x="8" y="55"/>
                  <a:pt x="4" y="50"/>
                  <a:pt x="4" y="45"/>
                </a:cubicBezTo>
                <a:cubicBezTo>
                  <a:pt x="4" y="39"/>
                  <a:pt x="8" y="34"/>
                  <a:pt x="13" y="34"/>
                </a:cubicBezTo>
                <a:moveTo>
                  <a:pt x="48" y="56"/>
                </a:moveTo>
                <a:cubicBezTo>
                  <a:pt x="48" y="34"/>
                  <a:pt x="48" y="34"/>
                  <a:pt x="48" y="34"/>
                </a:cubicBezTo>
                <a:cubicBezTo>
                  <a:pt x="53" y="35"/>
                  <a:pt x="57" y="40"/>
                  <a:pt x="57" y="45"/>
                </a:cubicBezTo>
                <a:cubicBezTo>
                  <a:pt x="57" y="51"/>
                  <a:pt x="53" y="55"/>
                  <a:pt x="48" y="5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8">
            <a:extLst>
              <a:ext uri="{FF2B5EF4-FFF2-40B4-BE49-F238E27FC236}">
                <a16:creationId xmlns:a16="http://schemas.microsoft.com/office/drawing/2014/main" id="{C1772CD2-2B42-78A2-AD1E-DF260C293C1E}"/>
              </a:ext>
            </a:extLst>
          </p:cNvPr>
          <p:cNvSpPr>
            <a:spLocks noEditPoints="1"/>
          </p:cNvSpPr>
          <p:nvPr/>
        </p:nvSpPr>
        <p:spPr bwMode="auto">
          <a:xfrm>
            <a:off x="9450388" y="4203691"/>
            <a:ext cx="581025" cy="468313"/>
          </a:xfrm>
          <a:custGeom>
            <a:avLst/>
            <a:gdLst>
              <a:gd name="T0" fmla="*/ 61 w 70"/>
              <a:gd name="T1" fmla="*/ 9 h 56"/>
              <a:gd name="T2" fmla="*/ 50 w 70"/>
              <a:gd name="T3" fmla="*/ 9 h 56"/>
              <a:gd name="T4" fmla="*/ 50 w 70"/>
              <a:gd name="T5" fmla="*/ 8 h 56"/>
              <a:gd name="T6" fmla="*/ 40 w 70"/>
              <a:gd name="T7" fmla="*/ 0 h 56"/>
              <a:gd name="T8" fmla="*/ 30 w 70"/>
              <a:gd name="T9" fmla="*/ 0 h 56"/>
              <a:gd name="T10" fmla="*/ 20 w 70"/>
              <a:gd name="T11" fmla="*/ 8 h 56"/>
              <a:gd name="T12" fmla="*/ 20 w 70"/>
              <a:gd name="T13" fmla="*/ 9 h 56"/>
              <a:gd name="T14" fmla="*/ 8 w 70"/>
              <a:gd name="T15" fmla="*/ 9 h 56"/>
              <a:gd name="T16" fmla="*/ 0 w 70"/>
              <a:gd name="T17" fmla="*/ 17 h 56"/>
              <a:gd name="T18" fmla="*/ 0 w 70"/>
              <a:gd name="T19" fmla="*/ 48 h 56"/>
              <a:gd name="T20" fmla="*/ 9 w 70"/>
              <a:gd name="T21" fmla="*/ 56 h 56"/>
              <a:gd name="T22" fmla="*/ 61 w 70"/>
              <a:gd name="T23" fmla="*/ 56 h 56"/>
              <a:gd name="T24" fmla="*/ 70 w 70"/>
              <a:gd name="T25" fmla="*/ 48 h 56"/>
              <a:gd name="T26" fmla="*/ 70 w 70"/>
              <a:gd name="T27" fmla="*/ 17 h 56"/>
              <a:gd name="T28" fmla="*/ 61 w 70"/>
              <a:gd name="T29" fmla="*/ 9 h 56"/>
              <a:gd name="T30" fmla="*/ 66 w 70"/>
              <a:gd name="T31" fmla="*/ 48 h 56"/>
              <a:gd name="T32" fmla="*/ 61 w 70"/>
              <a:gd name="T33" fmla="*/ 53 h 56"/>
              <a:gd name="T34" fmla="*/ 9 w 70"/>
              <a:gd name="T35" fmla="*/ 53 h 56"/>
              <a:gd name="T36" fmla="*/ 4 w 70"/>
              <a:gd name="T37" fmla="*/ 48 h 56"/>
              <a:gd name="T38" fmla="*/ 4 w 70"/>
              <a:gd name="T39" fmla="*/ 17 h 56"/>
              <a:gd name="T40" fmla="*/ 8 w 70"/>
              <a:gd name="T41" fmla="*/ 13 h 56"/>
              <a:gd name="T42" fmla="*/ 21 w 70"/>
              <a:gd name="T43" fmla="*/ 13 h 56"/>
              <a:gd name="T44" fmla="*/ 23 w 70"/>
              <a:gd name="T45" fmla="*/ 11 h 56"/>
              <a:gd name="T46" fmla="*/ 23 w 70"/>
              <a:gd name="T47" fmla="*/ 9 h 56"/>
              <a:gd name="T48" fmla="*/ 30 w 70"/>
              <a:gd name="T49" fmla="*/ 3 h 56"/>
              <a:gd name="T50" fmla="*/ 40 w 70"/>
              <a:gd name="T51" fmla="*/ 3 h 56"/>
              <a:gd name="T52" fmla="*/ 47 w 70"/>
              <a:gd name="T53" fmla="*/ 9 h 56"/>
              <a:gd name="T54" fmla="*/ 47 w 70"/>
              <a:gd name="T55" fmla="*/ 11 h 56"/>
              <a:gd name="T56" fmla="*/ 49 w 70"/>
              <a:gd name="T57" fmla="*/ 13 h 56"/>
              <a:gd name="T58" fmla="*/ 61 w 70"/>
              <a:gd name="T59" fmla="*/ 13 h 56"/>
              <a:gd name="T60" fmla="*/ 66 w 70"/>
              <a:gd name="T61" fmla="*/ 17 h 56"/>
              <a:gd name="T62" fmla="*/ 66 w 70"/>
              <a:gd name="T63" fmla="*/ 48 h 56"/>
              <a:gd name="T64" fmla="*/ 12 w 70"/>
              <a:gd name="T65" fmla="*/ 18 h 56"/>
              <a:gd name="T66" fmla="*/ 10 w 70"/>
              <a:gd name="T67" fmla="*/ 20 h 56"/>
              <a:gd name="T68" fmla="*/ 12 w 70"/>
              <a:gd name="T69" fmla="*/ 22 h 56"/>
              <a:gd name="T70" fmla="*/ 14 w 70"/>
              <a:gd name="T71" fmla="*/ 20 h 56"/>
              <a:gd name="T72" fmla="*/ 12 w 70"/>
              <a:gd name="T73" fmla="*/ 18 h 56"/>
              <a:gd name="T74" fmla="*/ 35 w 70"/>
              <a:gd name="T75" fmla="*/ 18 h 56"/>
              <a:gd name="T76" fmla="*/ 20 w 70"/>
              <a:gd name="T77" fmla="*/ 33 h 56"/>
              <a:gd name="T78" fmla="*/ 35 w 70"/>
              <a:gd name="T79" fmla="*/ 47 h 56"/>
              <a:gd name="T80" fmla="*/ 49 w 70"/>
              <a:gd name="T81" fmla="*/ 33 h 56"/>
              <a:gd name="T82" fmla="*/ 35 w 70"/>
              <a:gd name="T83" fmla="*/ 18 h 56"/>
              <a:gd name="T84" fmla="*/ 35 w 70"/>
              <a:gd name="T85" fmla="*/ 44 h 56"/>
              <a:gd name="T86" fmla="*/ 24 w 70"/>
              <a:gd name="T87" fmla="*/ 33 h 56"/>
              <a:gd name="T88" fmla="*/ 35 w 70"/>
              <a:gd name="T89" fmla="*/ 22 h 56"/>
              <a:gd name="T90" fmla="*/ 46 w 70"/>
              <a:gd name="T91" fmla="*/ 33 h 56"/>
              <a:gd name="T92" fmla="*/ 35 w 70"/>
              <a:gd name="T93" fmla="*/ 44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0" h="56">
                <a:moveTo>
                  <a:pt x="61" y="9"/>
                </a:moveTo>
                <a:cubicBezTo>
                  <a:pt x="50" y="9"/>
                  <a:pt x="50" y="9"/>
                  <a:pt x="50" y="9"/>
                </a:cubicBezTo>
                <a:cubicBezTo>
                  <a:pt x="50" y="8"/>
                  <a:pt x="50" y="8"/>
                  <a:pt x="50" y="8"/>
                </a:cubicBezTo>
                <a:cubicBezTo>
                  <a:pt x="49" y="3"/>
                  <a:pt x="45" y="0"/>
                  <a:pt x="4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5" y="0"/>
                  <a:pt x="21" y="3"/>
                  <a:pt x="20" y="8"/>
                </a:cubicBezTo>
                <a:cubicBezTo>
                  <a:pt x="20" y="9"/>
                  <a:pt x="20" y="9"/>
                  <a:pt x="20" y="9"/>
                </a:cubicBezTo>
                <a:cubicBezTo>
                  <a:pt x="8" y="9"/>
                  <a:pt x="8" y="9"/>
                  <a:pt x="8" y="9"/>
                </a:cubicBezTo>
                <a:cubicBezTo>
                  <a:pt x="4" y="9"/>
                  <a:pt x="0" y="13"/>
                  <a:pt x="0" y="1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2"/>
                  <a:pt x="4" y="56"/>
                  <a:pt x="9" y="56"/>
                </a:cubicBezTo>
                <a:cubicBezTo>
                  <a:pt x="61" y="56"/>
                  <a:pt x="61" y="56"/>
                  <a:pt x="61" y="56"/>
                </a:cubicBezTo>
                <a:cubicBezTo>
                  <a:pt x="66" y="56"/>
                  <a:pt x="70" y="52"/>
                  <a:pt x="70" y="48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13"/>
                  <a:pt x="66" y="9"/>
                  <a:pt x="61" y="9"/>
                </a:cubicBezTo>
                <a:close/>
                <a:moveTo>
                  <a:pt x="66" y="48"/>
                </a:moveTo>
                <a:cubicBezTo>
                  <a:pt x="66" y="50"/>
                  <a:pt x="64" y="53"/>
                  <a:pt x="61" y="53"/>
                </a:cubicBezTo>
                <a:cubicBezTo>
                  <a:pt x="9" y="53"/>
                  <a:pt x="9" y="53"/>
                  <a:pt x="9" y="53"/>
                </a:cubicBezTo>
                <a:cubicBezTo>
                  <a:pt x="6" y="53"/>
                  <a:pt x="4" y="50"/>
                  <a:pt x="4" y="4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5"/>
                  <a:pt x="6" y="13"/>
                  <a:pt x="8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3"/>
                  <a:pt x="22" y="12"/>
                  <a:pt x="23" y="11"/>
                </a:cubicBezTo>
                <a:cubicBezTo>
                  <a:pt x="23" y="9"/>
                  <a:pt x="23" y="9"/>
                  <a:pt x="23" y="9"/>
                </a:cubicBezTo>
                <a:cubicBezTo>
                  <a:pt x="24" y="6"/>
                  <a:pt x="27" y="3"/>
                  <a:pt x="3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3"/>
                  <a:pt x="46" y="6"/>
                  <a:pt x="47" y="9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2"/>
                  <a:pt x="48" y="13"/>
                  <a:pt x="49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4" y="13"/>
                  <a:pt x="66" y="15"/>
                  <a:pt x="66" y="17"/>
                </a:cubicBezTo>
                <a:lnTo>
                  <a:pt x="66" y="48"/>
                </a:lnTo>
                <a:close/>
                <a:moveTo>
                  <a:pt x="12" y="18"/>
                </a:moveTo>
                <a:cubicBezTo>
                  <a:pt x="11" y="18"/>
                  <a:pt x="10" y="19"/>
                  <a:pt x="10" y="20"/>
                </a:cubicBezTo>
                <a:cubicBezTo>
                  <a:pt x="10" y="21"/>
                  <a:pt x="11" y="22"/>
                  <a:pt x="12" y="22"/>
                </a:cubicBezTo>
                <a:cubicBezTo>
                  <a:pt x="13" y="22"/>
                  <a:pt x="14" y="21"/>
                  <a:pt x="14" y="20"/>
                </a:cubicBezTo>
                <a:cubicBezTo>
                  <a:pt x="14" y="19"/>
                  <a:pt x="13" y="18"/>
                  <a:pt x="12" y="18"/>
                </a:cubicBezTo>
                <a:close/>
                <a:moveTo>
                  <a:pt x="35" y="18"/>
                </a:moveTo>
                <a:cubicBezTo>
                  <a:pt x="27" y="18"/>
                  <a:pt x="20" y="25"/>
                  <a:pt x="20" y="33"/>
                </a:cubicBezTo>
                <a:cubicBezTo>
                  <a:pt x="20" y="41"/>
                  <a:pt x="27" y="47"/>
                  <a:pt x="35" y="47"/>
                </a:cubicBezTo>
                <a:cubicBezTo>
                  <a:pt x="43" y="47"/>
                  <a:pt x="49" y="41"/>
                  <a:pt x="49" y="33"/>
                </a:cubicBezTo>
                <a:cubicBezTo>
                  <a:pt x="49" y="25"/>
                  <a:pt x="43" y="18"/>
                  <a:pt x="35" y="18"/>
                </a:cubicBezTo>
                <a:close/>
                <a:moveTo>
                  <a:pt x="35" y="44"/>
                </a:moveTo>
                <a:cubicBezTo>
                  <a:pt x="29" y="44"/>
                  <a:pt x="24" y="39"/>
                  <a:pt x="24" y="33"/>
                </a:cubicBezTo>
                <a:cubicBezTo>
                  <a:pt x="24" y="27"/>
                  <a:pt x="29" y="22"/>
                  <a:pt x="35" y="22"/>
                </a:cubicBezTo>
                <a:cubicBezTo>
                  <a:pt x="41" y="22"/>
                  <a:pt x="46" y="27"/>
                  <a:pt x="46" y="33"/>
                </a:cubicBezTo>
                <a:cubicBezTo>
                  <a:pt x="46" y="39"/>
                  <a:pt x="41" y="44"/>
                  <a:pt x="35" y="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9">
            <a:extLst>
              <a:ext uri="{FF2B5EF4-FFF2-40B4-BE49-F238E27FC236}">
                <a16:creationId xmlns:a16="http://schemas.microsoft.com/office/drawing/2014/main" id="{12ECF8E5-4513-D563-578B-9876D65CFC52}"/>
              </a:ext>
            </a:extLst>
          </p:cNvPr>
          <p:cNvSpPr>
            <a:spLocks noEditPoints="1"/>
          </p:cNvSpPr>
          <p:nvPr/>
        </p:nvSpPr>
        <p:spPr bwMode="auto">
          <a:xfrm>
            <a:off x="8264525" y="1869500"/>
            <a:ext cx="539750" cy="511175"/>
          </a:xfrm>
          <a:custGeom>
            <a:avLst/>
            <a:gdLst>
              <a:gd name="T0" fmla="*/ 45 w 65"/>
              <a:gd name="T1" fmla="*/ 26 h 61"/>
              <a:gd name="T2" fmla="*/ 61 w 65"/>
              <a:gd name="T3" fmla="*/ 1 h 61"/>
              <a:gd name="T4" fmla="*/ 59 w 65"/>
              <a:gd name="T5" fmla="*/ 0 h 61"/>
              <a:gd name="T6" fmla="*/ 35 w 65"/>
              <a:gd name="T7" fmla="*/ 17 h 61"/>
              <a:gd name="T8" fmla="*/ 10 w 65"/>
              <a:gd name="T9" fmla="*/ 8 h 61"/>
              <a:gd name="T10" fmla="*/ 9 w 65"/>
              <a:gd name="T11" fmla="*/ 8 h 61"/>
              <a:gd name="T12" fmla="*/ 1 w 65"/>
              <a:gd name="T13" fmla="*/ 16 h 61"/>
              <a:gd name="T14" fmla="*/ 1 w 65"/>
              <a:gd name="T15" fmla="*/ 17 h 61"/>
              <a:gd name="T16" fmla="*/ 2 w 65"/>
              <a:gd name="T17" fmla="*/ 18 h 61"/>
              <a:gd name="T18" fmla="*/ 24 w 65"/>
              <a:gd name="T19" fmla="*/ 29 h 61"/>
              <a:gd name="T20" fmla="*/ 12 w 65"/>
              <a:gd name="T21" fmla="*/ 43 h 61"/>
              <a:gd name="T22" fmla="*/ 7 w 65"/>
              <a:gd name="T23" fmla="*/ 39 h 61"/>
              <a:gd name="T24" fmla="*/ 5 w 65"/>
              <a:gd name="T25" fmla="*/ 39 h 61"/>
              <a:gd name="T26" fmla="*/ 1 w 65"/>
              <a:gd name="T27" fmla="*/ 43 h 61"/>
              <a:gd name="T28" fmla="*/ 1 w 65"/>
              <a:gd name="T29" fmla="*/ 45 h 61"/>
              <a:gd name="T30" fmla="*/ 7 w 65"/>
              <a:gd name="T31" fmla="*/ 51 h 61"/>
              <a:gd name="T32" fmla="*/ 6 w 65"/>
              <a:gd name="T33" fmla="*/ 55 h 61"/>
              <a:gd name="T34" fmla="*/ 8 w 65"/>
              <a:gd name="T35" fmla="*/ 56 h 61"/>
              <a:gd name="T36" fmla="*/ 10 w 65"/>
              <a:gd name="T37" fmla="*/ 55 h 61"/>
              <a:gd name="T38" fmla="*/ 16 w 65"/>
              <a:gd name="T39" fmla="*/ 61 h 61"/>
              <a:gd name="T40" fmla="*/ 17 w 65"/>
              <a:gd name="T41" fmla="*/ 61 h 61"/>
              <a:gd name="T42" fmla="*/ 18 w 65"/>
              <a:gd name="T43" fmla="*/ 61 h 61"/>
              <a:gd name="T44" fmla="*/ 22 w 65"/>
              <a:gd name="T45" fmla="*/ 57 h 61"/>
              <a:gd name="T46" fmla="*/ 22 w 65"/>
              <a:gd name="T47" fmla="*/ 55 h 61"/>
              <a:gd name="T48" fmla="*/ 19 w 65"/>
              <a:gd name="T49" fmla="*/ 49 h 61"/>
              <a:gd name="T50" fmla="*/ 33 w 65"/>
              <a:gd name="T51" fmla="*/ 38 h 61"/>
              <a:gd name="T52" fmla="*/ 43 w 65"/>
              <a:gd name="T53" fmla="*/ 60 h 61"/>
              <a:gd name="T54" fmla="*/ 44 w 65"/>
              <a:gd name="T55" fmla="*/ 60 h 61"/>
              <a:gd name="T56" fmla="*/ 45 w 65"/>
              <a:gd name="T57" fmla="*/ 60 h 61"/>
              <a:gd name="T58" fmla="*/ 46 w 65"/>
              <a:gd name="T59" fmla="*/ 60 h 61"/>
              <a:gd name="T60" fmla="*/ 53 w 65"/>
              <a:gd name="T61" fmla="*/ 53 h 61"/>
              <a:gd name="T62" fmla="*/ 53 w 65"/>
              <a:gd name="T63" fmla="*/ 51 h 61"/>
              <a:gd name="T64" fmla="*/ 45 w 65"/>
              <a:gd name="T65" fmla="*/ 26 h 61"/>
              <a:gd name="T66" fmla="*/ 45 w 65"/>
              <a:gd name="T67" fmla="*/ 26 h 61"/>
              <a:gd name="T68" fmla="*/ 45 w 65"/>
              <a:gd name="T69" fmla="*/ 2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" h="61">
                <a:moveTo>
                  <a:pt x="45" y="26"/>
                </a:moveTo>
                <a:cubicBezTo>
                  <a:pt x="50" y="21"/>
                  <a:pt x="65" y="5"/>
                  <a:pt x="61" y="1"/>
                </a:cubicBezTo>
                <a:cubicBezTo>
                  <a:pt x="60" y="0"/>
                  <a:pt x="60" y="0"/>
                  <a:pt x="59" y="0"/>
                </a:cubicBezTo>
                <a:cubicBezTo>
                  <a:pt x="55" y="0"/>
                  <a:pt x="46" y="6"/>
                  <a:pt x="35" y="17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9" y="8"/>
                  <a:pt x="9" y="8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7"/>
                  <a:pt x="1" y="17"/>
                </a:cubicBezTo>
                <a:cubicBezTo>
                  <a:pt x="1" y="18"/>
                  <a:pt x="1" y="18"/>
                  <a:pt x="2" y="18"/>
                </a:cubicBezTo>
                <a:cubicBezTo>
                  <a:pt x="24" y="29"/>
                  <a:pt x="24" y="29"/>
                  <a:pt x="24" y="29"/>
                </a:cubicBezTo>
                <a:cubicBezTo>
                  <a:pt x="19" y="34"/>
                  <a:pt x="15" y="39"/>
                  <a:pt x="12" y="43"/>
                </a:cubicBezTo>
                <a:cubicBezTo>
                  <a:pt x="7" y="39"/>
                  <a:pt x="7" y="39"/>
                  <a:pt x="7" y="39"/>
                </a:cubicBezTo>
                <a:cubicBezTo>
                  <a:pt x="6" y="39"/>
                  <a:pt x="5" y="39"/>
                  <a:pt x="5" y="39"/>
                </a:cubicBezTo>
                <a:cubicBezTo>
                  <a:pt x="1" y="43"/>
                  <a:pt x="1" y="43"/>
                  <a:pt x="1" y="43"/>
                </a:cubicBezTo>
                <a:cubicBezTo>
                  <a:pt x="0" y="44"/>
                  <a:pt x="0" y="45"/>
                  <a:pt x="1" y="45"/>
                </a:cubicBezTo>
                <a:cubicBezTo>
                  <a:pt x="7" y="51"/>
                  <a:pt x="7" y="51"/>
                  <a:pt x="7" y="51"/>
                </a:cubicBezTo>
                <a:cubicBezTo>
                  <a:pt x="6" y="53"/>
                  <a:pt x="5" y="54"/>
                  <a:pt x="6" y="55"/>
                </a:cubicBezTo>
                <a:cubicBezTo>
                  <a:pt x="7" y="55"/>
                  <a:pt x="7" y="56"/>
                  <a:pt x="8" y="56"/>
                </a:cubicBezTo>
                <a:cubicBezTo>
                  <a:pt x="8" y="56"/>
                  <a:pt x="9" y="55"/>
                  <a:pt x="10" y="55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1"/>
                  <a:pt x="17" y="61"/>
                  <a:pt x="17" y="61"/>
                </a:cubicBezTo>
                <a:cubicBezTo>
                  <a:pt x="17" y="61"/>
                  <a:pt x="18" y="61"/>
                  <a:pt x="18" y="61"/>
                </a:cubicBezTo>
                <a:cubicBezTo>
                  <a:pt x="22" y="57"/>
                  <a:pt x="22" y="57"/>
                  <a:pt x="22" y="57"/>
                </a:cubicBezTo>
                <a:cubicBezTo>
                  <a:pt x="23" y="56"/>
                  <a:pt x="23" y="55"/>
                  <a:pt x="22" y="55"/>
                </a:cubicBezTo>
                <a:cubicBezTo>
                  <a:pt x="19" y="49"/>
                  <a:pt x="19" y="49"/>
                  <a:pt x="19" y="49"/>
                </a:cubicBezTo>
                <a:cubicBezTo>
                  <a:pt x="23" y="46"/>
                  <a:pt x="28" y="42"/>
                  <a:pt x="33" y="38"/>
                </a:cubicBezTo>
                <a:cubicBezTo>
                  <a:pt x="43" y="60"/>
                  <a:pt x="43" y="60"/>
                  <a:pt x="43" y="60"/>
                </a:cubicBezTo>
                <a:cubicBezTo>
                  <a:pt x="43" y="60"/>
                  <a:pt x="44" y="60"/>
                  <a:pt x="44" y="60"/>
                </a:cubicBezTo>
                <a:cubicBezTo>
                  <a:pt x="44" y="60"/>
                  <a:pt x="44" y="60"/>
                  <a:pt x="45" y="60"/>
                </a:cubicBezTo>
                <a:cubicBezTo>
                  <a:pt x="45" y="60"/>
                  <a:pt x="45" y="60"/>
                  <a:pt x="46" y="60"/>
                </a:cubicBezTo>
                <a:cubicBezTo>
                  <a:pt x="53" y="53"/>
                  <a:pt x="53" y="53"/>
                  <a:pt x="53" y="53"/>
                </a:cubicBezTo>
                <a:cubicBezTo>
                  <a:pt x="54" y="52"/>
                  <a:pt x="54" y="52"/>
                  <a:pt x="53" y="51"/>
                </a:cubicBezTo>
                <a:lnTo>
                  <a:pt x="45" y="26"/>
                </a:lnTo>
                <a:close/>
                <a:moveTo>
                  <a:pt x="45" y="26"/>
                </a:moveTo>
                <a:cubicBezTo>
                  <a:pt x="45" y="26"/>
                  <a:pt x="45" y="26"/>
                  <a:pt x="45" y="2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E9D0241-5573-7FD3-7851-BE93E96385B4}"/>
              </a:ext>
            </a:extLst>
          </p:cNvPr>
          <p:cNvGrpSpPr/>
          <p:nvPr/>
        </p:nvGrpSpPr>
        <p:grpSpPr>
          <a:xfrm>
            <a:off x="8240713" y="4178291"/>
            <a:ext cx="512762" cy="519113"/>
            <a:chOff x="8240713" y="3003550"/>
            <a:chExt cx="512762" cy="519113"/>
          </a:xfrm>
        </p:grpSpPr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14F74403-E02D-D617-9B50-B433D1E158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0713" y="3305175"/>
              <a:ext cx="496888" cy="125413"/>
            </a:xfrm>
            <a:custGeom>
              <a:avLst/>
              <a:gdLst>
                <a:gd name="T0" fmla="*/ 16 w 60"/>
                <a:gd name="T1" fmla="*/ 13 h 15"/>
                <a:gd name="T2" fmla="*/ 17 w 60"/>
                <a:gd name="T3" fmla="*/ 13 h 15"/>
                <a:gd name="T4" fmla="*/ 19 w 60"/>
                <a:gd name="T5" fmla="*/ 14 h 15"/>
                <a:gd name="T6" fmla="*/ 20 w 60"/>
                <a:gd name="T7" fmla="*/ 14 h 15"/>
                <a:gd name="T8" fmla="*/ 29 w 60"/>
                <a:gd name="T9" fmla="*/ 13 h 15"/>
                <a:gd name="T10" fmla="*/ 30 w 60"/>
                <a:gd name="T11" fmla="*/ 12 h 15"/>
                <a:gd name="T12" fmla="*/ 40 w 60"/>
                <a:gd name="T13" fmla="*/ 12 h 15"/>
                <a:gd name="T14" fmla="*/ 52 w 60"/>
                <a:gd name="T15" fmla="*/ 13 h 15"/>
                <a:gd name="T16" fmla="*/ 53 w 60"/>
                <a:gd name="T17" fmla="*/ 12 h 15"/>
                <a:gd name="T18" fmla="*/ 58 w 60"/>
                <a:gd name="T19" fmla="*/ 11 h 15"/>
                <a:gd name="T20" fmla="*/ 60 w 60"/>
                <a:gd name="T21" fmla="*/ 3 h 15"/>
                <a:gd name="T22" fmla="*/ 0 w 60"/>
                <a:gd name="T23" fmla="*/ 0 h 15"/>
                <a:gd name="T24" fmla="*/ 10 w 60"/>
                <a:gd name="T25" fmla="*/ 11 h 15"/>
                <a:gd name="T26" fmla="*/ 16 w 60"/>
                <a:gd name="T27" fmla="*/ 13 h 15"/>
                <a:gd name="T28" fmla="*/ 16 w 60"/>
                <a:gd name="T29" fmla="*/ 13 h 15"/>
                <a:gd name="T30" fmla="*/ 16 w 60"/>
                <a:gd name="T3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15">
                  <a:moveTo>
                    <a:pt x="16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8" y="13"/>
                    <a:pt x="19" y="14"/>
                  </a:cubicBezTo>
                  <a:cubicBezTo>
                    <a:pt x="19" y="14"/>
                    <a:pt x="19" y="14"/>
                    <a:pt x="20" y="14"/>
                  </a:cubicBezTo>
                  <a:cubicBezTo>
                    <a:pt x="23" y="15"/>
                    <a:pt x="26" y="15"/>
                    <a:pt x="29" y="13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3" y="11"/>
                    <a:pt x="37" y="11"/>
                    <a:pt x="40" y="12"/>
                  </a:cubicBezTo>
                  <a:cubicBezTo>
                    <a:pt x="44" y="15"/>
                    <a:pt x="48" y="15"/>
                    <a:pt x="52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4" y="11"/>
                    <a:pt x="56" y="11"/>
                    <a:pt x="58" y="11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2" y="11"/>
                    <a:pt x="14" y="12"/>
                    <a:pt x="16" y="13"/>
                  </a:cubicBezTo>
                  <a:close/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A3E2E4EE-6F3E-5B09-6AB8-915EAA05DE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9163" y="3003550"/>
              <a:ext cx="157163" cy="292100"/>
            </a:xfrm>
            <a:custGeom>
              <a:avLst/>
              <a:gdLst>
                <a:gd name="T0" fmla="*/ 0 w 19"/>
                <a:gd name="T1" fmla="*/ 0 h 35"/>
                <a:gd name="T2" fmla="*/ 0 w 19"/>
                <a:gd name="T3" fmla="*/ 34 h 35"/>
                <a:gd name="T4" fmla="*/ 17 w 19"/>
                <a:gd name="T5" fmla="*/ 35 h 35"/>
                <a:gd name="T6" fmla="*/ 0 w 19"/>
                <a:gd name="T7" fmla="*/ 0 h 35"/>
                <a:gd name="T8" fmla="*/ 0 w 19"/>
                <a:gd name="T9" fmla="*/ 0 h 35"/>
                <a:gd name="T10" fmla="*/ 0 w 19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5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9" y="1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86585D80-3F3F-E80A-5303-12840EF739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9938" y="3028950"/>
              <a:ext cx="106363" cy="258763"/>
            </a:xfrm>
            <a:custGeom>
              <a:avLst/>
              <a:gdLst>
                <a:gd name="T0" fmla="*/ 67 w 67"/>
                <a:gd name="T1" fmla="*/ 0 h 163"/>
                <a:gd name="T2" fmla="*/ 0 w 67"/>
                <a:gd name="T3" fmla="*/ 158 h 163"/>
                <a:gd name="T4" fmla="*/ 67 w 67"/>
                <a:gd name="T5" fmla="*/ 163 h 163"/>
                <a:gd name="T6" fmla="*/ 67 w 67"/>
                <a:gd name="T7" fmla="*/ 0 h 163"/>
                <a:gd name="T8" fmla="*/ 67 w 67"/>
                <a:gd name="T9" fmla="*/ 0 h 163"/>
                <a:gd name="T10" fmla="*/ 67 w 67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63">
                  <a:moveTo>
                    <a:pt x="67" y="0"/>
                  </a:moveTo>
                  <a:lnTo>
                    <a:pt x="0" y="158"/>
                  </a:lnTo>
                  <a:lnTo>
                    <a:pt x="67" y="163"/>
                  </a:lnTo>
                  <a:lnTo>
                    <a:pt x="67" y="0"/>
                  </a:lnTo>
                  <a:close/>
                  <a:moveTo>
                    <a:pt x="67" y="0"/>
                  </a:move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CC2CB591-2FB9-8237-ECD9-C55C0C3AD6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9938" y="3028950"/>
              <a:ext cx="106363" cy="258763"/>
            </a:xfrm>
            <a:custGeom>
              <a:avLst/>
              <a:gdLst>
                <a:gd name="T0" fmla="*/ 67 w 67"/>
                <a:gd name="T1" fmla="*/ 0 h 163"/>
                <a:gd name="T2" fmla="*/ 0 w 67"/>
                <a:gd name="T3" fmla="*/ 158 h 163"/>
                <a:gd name="T4" fmla="*/ 67 w 67"/>
                <a:gd name="T5" fmla="*/ 163 h 163"/>
                <a:gd name="T6" fmla="*/ 67 w 67"/>
                <a:gd name="T7" fmla="*/ 0 h 163"/>
                <a:gd name="T8" fmla="*/ 67 w 67"/>
                <a:gd name="T9" fmla="*/ 0 h 163"/>
                <a:gd name="T10" fmla="*/ 67 w 67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63">
                  <a:moveTo>
                    <a:pt x="67" y="0"/>
                  </a:moveTo>
                  <a:lnTo>
                    <a:pt x="0" y="158"/>
                  </a:lnTo>
                  <a:lnTo>
                    <a:pt x="67" y="163"/>
                  </a:lnTo>
                  <a:lnTo>
                    <a:pt x="67" y="0"/>
                  </a:lnTo>
                  <a:moveTo>
                    <a:pt x="67" y="0"/>
                  </a:moveTo>
                  <a:lnTo>
                    <a:pt x="6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08A7DA80-E280-2C87-8ED9-01CEF849B5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05800" y="3421063"/>
              <a:ext cx="447675" cy="50800"/>
            </a:xfrm>
            <a:custGeom>
              <a:avLst/>
              <a:gdLst>
                <a:gd name="T0" fmla="*/ 50 w 54"/>
                <a:gd name="T1" fmla="*/ 0 h 6"/>
                <a:gd name="T2" fmla="*/ 45 w 54"/>
                <a:gd name="T3" fmla="*/ 1 h 6"/>
                <a:gd name="T4" fmla="*/ 44 w 54"/>
                <a:gd name="T5" fmla="*/ 1 h 6"/>
                <a:gd name="T6" fmla="*/ 38 w 54"/>
                <a:gd name="T7" fmla="*/ 3 h 6"/>
                <a:gd name="T8" fmla="*/ 32 w 54"/>
                <a:gd name="T9" fmla="*/ 1 h 6"/>
                <a:gd name="T10" fmla="*/ 27 w 54"/>
                <a:gd name="T11" fmla="*/ 0 h 6"/>
                <a:gd name="T12" fmla="*/ 22 w 54"/>
                <a:gd name="T13" fmla="*/ 1 h 6"/>
                <a:gd name="T14" fmla="*/ 20 w 54"/>
                <a:gd name="T15" fmla="*/ 2 h 6"/>
                <a:gd name="T16" fmla="*/ 15 w 54"/>
                <a:gd name="T17" fmla="*/ 3 h 6"/>
                <a:gd name="T18" fmla="*/ 9 w 54"/>
                <a:gd name="T19" fmla="*/ 2 h 6"/>
                <a:gd name="T20" fmla="*/ 3 w 54"/>
                <a:gd name="T21" fmla="*/ 0 h 6"/>
                <a:gd name="T22" fmla="*/ 0 w 54"/>
                <a:gd name="T23" fmla="*/ 1 h 6"/>
                <a:gd name="T24" fmla="*/ 0 w 54"/>
                <a:gd name="T25" fmla="*/ 4 h 6"/>
                <a:gd name="T26" fmla="*/ 3 w 54"/>
                <a:gd name="T27" fmla="*/ 3 h 6"/>
                <a:gd name="T28" fmla="*/ 7 w 54"/>
                <a:gd name="T29" fmla="*/ 4 h 6"/>
                <a:gd name="T30" fmla="*/ 15 w 54"/>
                <a:gd name="T31" fmla="*/ 6 h 6"/>
                <a:gd name="T32" fmla="*/ 22 w 54"/>
                <a:gd name="T33" fmla="*/ 5 h 6"/>
                <a:gd name="T34" fmla="*/ 24 w 54"/>
                <a:gd name="T35" fmla="*/ 4 h 6"/>
                <a:gd name="T36" fmla="*/ 27 w 54"/>
                <a:gd name="T37" fmla="*/ 3 h 6"/>
                <a:gd name="T38" fmla="*/ 31 w 54"/>
                <a:gd name="T39" fmla="*/ 4 h 6"/>
                <a:gd name="T40" fmla="*/ 38 w 54"/>
                <a:gd name="T41" fmla="*/ 6 h 6"/>
                <a:gd name="T42" fmla="*/ 46 w 54"/>
                <a:gd name="T43" fmla="*/ 4 h 6"/>
                <a:gd name="T44" fmla="*/ 46 w 54"/>
                <a:gd name="T45" fmla="*/ 4 h 6"/>
                <a:gd name="T46" fmla="*/ 50 w 54"/>
                <a:gd name="T47" fmla="*/ 3 h 6"/>
                <a:gd name="T48" fmla="*/ 53 w 54"/>
                <a:gd name="T49" fmla="*/ 4 h 6"/>
                <a:gd name="T50" fmla="*/ 54 w 54"/>
                <a:gd name="T51" fmla="*/ 4 h 6"/>
                <a:gd name="T52" fmla="*/ 54 w 54"/>
                <a:gd name="T53" fmla="*/ 1 h 6"/>
                <a:gd name="T54" fmla="*/ 50 w 54"/>
                <a:gd name="T55" fmla="*/ 0 h 6"/>
                <a:gd name="T56" fmla="*/ 50 w 54"/>
                <a:gd name="T57" fmla="*/ 0 h 6"/>
                <a:gd name="T58" fmla="*/ 50 w 54"/>
                <a:gd name="T5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" h="6">
                  <a:moveTo>
                    <a:pt x="50" y="0"/>
                  </a:moveTo>
                  <a:cubicBezTo>
                    <a:pt x="48" y="0"/>
                    <a:pt x="46" y="0"/>
                    <a:pt x="45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2" y="2"/>
                    <a:pt x="40" y="3"/>
                    <a:pt x="38" y="3"/>
                  </a:cubicBezTo>
                  <a:cubicBezTo>
                    <a:pt x="36" y="3"/>
                    <a:pt x="34" y="2"/>
                    <a:pt x="32" y="1"/>
                  </a:cubicBezTo>
                  <a:cubicBezTo>
                    <a:pt x="31" y="0"/>
                    <a:pt x="29" y="0"/>
                    <a:pt x="27" y="0"/>
                  </a:cubicBezTo>
                  <a:cubicBezTo>
                    <a:pt x="25" y="0"/>
                    <a:pt x="24" y="0"/>
                    <a:pt x="22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3"/>
                    <a:pt x="17" y="3"/>
                    <a:pt x="15" y="3"/>
                  </a:cubicBezTo>
                  <a:cubicBezTo>
                    <a:pt x="13" y="3"/>
                    <a:pt x="11" y="3"/>
                    <a:pt x="9" y="2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10" y="6"/>
                    <a:pt x="12" y="6"/>
                    <a:pt x="15" y="6"/>
                  </a:cubicBezTo>
                  <a:cubicBezTo>
                    <a:pt x="17" y="6"/>
                    <a:pt x="20" y="6"/>
                    <a:pt x="22" y="5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3"/>
                    <a:pt x="26" y="3"/>
                    <a:pt x="27" y="3"/>
                  </a:cubicBezTo>
                  <a:cubicBezTo>
                    <a:pt x="28" y="3"/>
                    <a:pt x="30" y="3"/>
                    <a:pt x="31" y="4"/>
                  </a:cubicBezTo>
                  <a:cubicBezTo>
                    <a:pt x="33" y="5"/>
                    <a:pt x="36" y="6"/>
                    <a:pt x="38" y="6"/>
                  </a:cubicBezTo>
                  <a:cubicBezTo>
                    <a:pt x="41" y="6"/>
                    <a:pt x="43" y="5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7" y="3"/>
                    <a:pt x="48" y="3"/>
                    <a:pt x="50" y="3"/>
                  </a:cubicBezTo>
                  <a:cubicBezTo>
                    <a:pt x="51" y="3"/>
                    <a:pt x="52" y="3"/>
                    <a:pt x="53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2" y="0"/>
                    <a:pt x="51" y="0"/>
                    <a:pt x="50" y="0"/>
                  </a:cubicBezTo>
                  <a:close/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0B5838D3-9E59-0F4A-4D2E-170CF48156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05800" y="3463925"/>
              <a:ext cx="447675" cy="58738"/>
            </a:xfrm>
            <a:custGeom>
              <a:avLst/>
              <a:gdLst>
                <a:gd name="T0" fmla="*/ 45 w 54"/>
                <a:gd name="T1" fmla="*/ 2 h 7"/>
                <a:gd name="T2" fmla="*/ 44 w 54"/>
                <a:gd name="T3" fmla="*/ 2 h 7"/>
                <a:gd name="T4" fmla="*/ 38 w 54"/>
                <a:gd name="T5" fmla="*/ 4 h 7"/>
                <a:gd name="T6" fmla="*/ 32 w 54"/>
                <a:gd name="T7" fmla="*/ 2 h 7"/>
                <a:gd name="T8" fmla="*/ 27 w 54"/>
                <a:gd name="T9" fmla="*/ 0 h 7"/>
                <a:gd name="T10" fmla="*/ 22 w 54"/>
                <a:gd name="T11" fmla="*/ 2 h 7"/>
                <a:gd name="T12" fmla="*/ 20 w 54"/>
                <a:gd name="T13" fmla="*/ 3 h 7"/>
                <a:gd name="T14" fmla="*/ 15 w 54"/>
                <a:gd name="T15" fmla="*/ 4 h 7"/>
                <a:gd name="T16" fmla="*/ 9 w 54"/>
                <a:gd name="T17" fmla="*/ 2 h 7"/>
                <a:gd name="T18" fmla="*/ 3 w 54"/>
                <a:gd name="T19" fmla="*/ 1 h 7"/>
                <a:gd name="T20" fmla="*/ 0 w 54"/>
                <a:gd name="T21" fmla="*/ 1 h 7"/>
                <a:gd name="T22" fmla="*/ 0 w 54"/>
                <a:gd name="T23" fmla="*/ 5 h 7"/>
                <a:gd name="T24" fmla="*/ 3 w 54"/>
                <a:gd name="T25" fmla="*/ 4 h 7"/>
                <a:gd name="T26" fmla="*/ 7 w 54"/>
                <a:gd name="T27" fmla="*/ 5 h 7"/>
                <a:gd name="T28" fmla="*/ 15 w 54"/>
                <a:gd name="T29" fmla="*/ 7 h 7"/>
                <a:gd name="T30" fmla="*/ 22 w 54"/>
                <a:gd name="T31" fmla="*/ 5 h 7"/>
                <a:gd name="T32" fmla="*/ 24 w 54"/>
                <a:gd name="T33" fmla="*/ 4 h 7"/>
                <a:gd name="T34" fmla="*/ 27 w 54"/>
                <a:gd name="T35" fmla="*/ 3 h 7"/>
                <a:gd name="T36" fmla="*/ 31 w 54"/>
                <a:gd name="T37" fmla="*/ 4 h 7"/>
                <a:gd name="T38" fmla="*/ 38 w 54"/>
                <a:gd name="T39" fmla="*/ 6 h 7"/>
                <a:gd name="T40" fmla="*/ 46 w 54"/>
                <a:gd name="T41" fmla="*/ 5 h 7"/>
                <a:gd name="T42" fmla="*/ 46 w 54"/>
                <a:gd name="T43" fmla="*/ 4 h 7"/>
                <a:gd name="T44" fmla="*/ 50 w 54"/>
                <a:gd name="T45" fmla="*/ 3 h 7"/>
                <a:gd name="T46" fmla="*/ 53 w 54"/>
                <a:gd name="T47" fmla="*/ 5 h 7"/>
                <a:gd name="T48" fmla="*/ 54 w 54"/>
                <a:gd name="T49" fmla="*/ 5 h 7"/>
                <a:gd name="T50" fmla="*/ 54 w 54"/>
                <a:gd name="T51" fmla="*/ 1 h 7"/>
                <a:gd name="T52" fmla="*/ 50 w 54"/>
                <a:gd name="T53" fmla="*/ 1 h 7"/>
                <a:gd name="T54" fmla="*/ 45 w 54"/>
                <a:gd name="T55" fmla="*/ 2 h 7"/>
                <a:gd name="T56" fmla="*/ 45 w 54"/>
                <a:gd name="T57" fmla="*/ 2 h 7"/>
                <a:gd name="T58" fmla="*/ 45 w 54"/>
                <a:gd name="T5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" h="7">
                  <a:moveTo>
                    <a:pt x="45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2" y="3"/>
                    <a:pt x="40" y="4"/>
                    <a:pt x="38" y="4"/>
                  </a:cubicBezTo>
                  <a:cubicBezTo>
                    <a:pt x="36" y="4"/>
                    <a:pt x="34" y="3"/>
                    <a:pt x="32" y="2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5" y="0"/>
                    <a:pt x="24" y="1"/>
                    <a:pt x="22" y="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4"/>
                    <a:pt x="17" y="4"/>
                    <a:pt x="15" y="4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7" y="1"/>
                    <a:pt x="5" y="1"/>
                    <a:pt x="3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5" y="4"/>
                    <a:pt x="6" y="4"/>
                    <a:pt x="7" y="5"/>
                  </a:cubicBezTo>
                  <a:cubicBezTo>
                    <a:pt x="10" y="6"/>
                    <a:pt x="12" y="7"/>
                    <a:pt x="15" y="7"/>
                  </a:cubicBezTo>
                  <a:cubicBezTo>
                    <a:pt x="17" y="7"/>
                    <a:pt x="20" y="6"/>
                    <a:pt x="22" y="5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6" y="3"/>
                    <a:pt x="27" y="3"/>
                  </a:cubicBezTo>
                  <a:cubicBezTo>
                    <a:pt x="28" y="3"/>
                    <a:pt x="30" y="4"/>
                    <a:pt x="31" y="4"/>
                  </a:cubicBezTo>
                  <a:cubicBezTo>
                    <a:pt x="33" y="6"/>
                    <a:pt x="36" y="6"/>
                    <a:pt x="38" y="6"/>
                  </a:cubicBezTo>
                  <a:cubicBezTo>
                    <a:pt x="41" y="6"/>
                    <a:pt x="43" y="6"/>
                    <a:pt x="46" y="5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7" y="4"/>
                    <a:pt x="48" y="3"/>
                    <a:pt x="50" y="3"/>
                  </a:cubicBezTo>
                  <a:cubicBezTo>
                    <a:pt x="51" y="3"/>
                    <a:pt x="52" y="4"/>
                    <a:pt x="53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2" y="1"/>
                    <a:pt x="51" y="1"/>
                    <a:pt x="50" y="1"/>
                  </a:cubicBezTo>
                  <a:cubicBezTo>
                    <a:pt x="48" y="1"/>
                    <a:pt x="46" y="1"/>
                    <a:pt x="45" y="2"/>
                  </a:cubicBezTo>
                  <a:close/>
                  <a:moveTo>
                    <a:pt x="45" y="2"/>
                  </a:moveTo>
                  <a:cubicBezTo>
                    <a:pt x="45" y="2"/>
                    <a:pt x="45" y="2"/>
                    <a:pt x="45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Freeform 16">
            <a:extLst>
              <a:ext uri="{FF2B5EF4-FFF2-40B4-BE49-F238E27FC236}">
                <a16:creationId xmlns:a16="http://schemas.microsoft.com/office/drawing/2014/main" id="{91F06458-82E7-5521-C480-81ECB5BC5C26}"/>
              </a:ext>
            </a:extLst>
          </p:cNvPr>
          <p:cNvSpPr>
            <a:spLocks noEditPoints="1"/>
          </p:cNvSpPr>
          <p:nvPr/>
        </p:nvSpPr>
        <p:spPr bwMode="auto">
          <a:xfrm>
            <a:off x="10726738" y="4178291"/>
            <a:ext cx="514350" cy="509588"/>
          </a:xfrm>
          <a:custGeom>
            <a:avLst/>
            <a:gdLst>
              <a:gd name="T0" fmla="*/ 61 w 62"/>
              <a:gd name="T1" fmla="*/ 8 h 61"/>
              <a:gd name="T2" fmla="*/ 39 w 62"/>
              <a:gd name="T3" fmla="*/ 2 h 61"/>
              <a:gd name="T4" fmla="*/ 31 w 62"/>
              <a:gd name="T5" fmla="*/ 6 h 61"/>
              <a:gd name="T6" fmla="*/ 23 w 62"/>
              <a:gd name="T7" fmla="*/ 2 h 61"/>
              <a:gd name="T8" fmla="*/ 1 w 62"/>
              <a:gd name="T9" fmla="*/ 8 h 61"/>
              <a:gd name="T10" fmla="*/ 0 w 62"/>
              <a:gd name="T11" fmla="*/ 10 h 61"/>
              <a:gd name="T12" fmla="*/ 0 w 62"/>
              <a:gd name="T13" fmla="*/ 58 h 61"/>
              <a:gd name="T14" fmla="*/ 2 w 62"/>
              <a:gd name="T15" fmla="*/ 61 h 61"/>
              <a:gd name="T16" fmla="*/ 3 w 62"/>
              <a:gd name="T17" fmla="*/ 61 h 61"/>
              <a:gd name="T18" fmla="*/ 5 w 62"/>
              <a:gd name="T19" fmla="*/ 60 h 61"/>
              <a:gd name="T20" fmla="*/ 29 w 62"/>
              <a:gd name="T21" fmla="*/ 60 h 61"/>
              <a:gd name="T22" fmla="*/ 29 w 62"/>
              <a:gd name="T23" fmla="*/ 61 h 61"/>
              <a:gd name="T24" fmla="*/ 30 w 62"/>
              <a:gd name="T25" fmla="*/ 61 h 61"/>
              <a:gd name="T26" fmla="*/ 30 w 62"/>
              <a:gd name="T27" fmla="*/ 61 h 61"/>
              <a:gd name="T28" fmla="*/ 30 w 62"/>
              <a:gd name="T29" fmla="*/ 61 h 61"/>
              <a:gd name="T30" fmla="*/ 30 w 62"/>
              <a:gd name="T31" fmla="*/ 61 h 61"/>
              <a:gd name="T32" fmla="*/ 31 w 62"/>
              <a:gd name="T33" fmla="*/ 61 h 61"/>
              <a:gd name="T34" fmla="*/ 31 w 62"/>
              <a:gd name="T35" fmla="*/ 61 h 61"/>
              <a:gd name="T36" fmla="*/ 31 w 62"/>
              <a:gd name="T37" fmla="*/ 61 h 61"/>
              <a:gd name="T38" fmla="*/ 31 w 62"/>
              <a:gd name="T39" fmla="*/ 61 h 61"/>
              <a:gd name="T40" fmla="*/ 32 w 62"/>
              <a:gd name="T41" fmla="*/ 61 h 61"/>
              <a:gd name="T42" fmla="*/ 32 w 62"/>
              <a:gd name="T43" fmla="*/ 61 h 61"/>
              <a:gd name="T44" fmla="*/ 32 w 62"/>
              <a:gd name="T45" fmla="*/ 61 h 61"/>
              <a:gd name="T46" fmla="*/ 32 w 62"/>
              <a:gd name="T47" fmla="*/ 61 h 61"/>
              <a:gd name="T48" fmla="*/ 33 w 62"/>
              <a:gd name="T49" fmla="*/ 61 h 61"/>
              <a:gd name="T50" fmla="*/ 33 w 62"/>
              <a:gd name="T51" fmla="*/ 61 h 61"/>
              <a:gd name="T52" fmla="*/ 33 w 62"/>
              <a:gd name="T53" fmla="*/ 60 h 61"/>
              <a:gd name="T54" fmla="*/ 57 w 62"/>
              <a:gd name="T55" fmla="*/ 60 h 61"/>
              <a:gd name="T56" fmla="*/ 59 w 62"/>
              <a:gd name="T57" fmla="*/ 61 h 61"/>
              <a:gd name="T58" fmla="*/ 60 w 62"/>
              <a:gd name="T59" fmla="*/ 61 h 61"/>
              <a:gd name="T60" fmla="*/ 62 w 62"/>
              <a:gd name="T61" fmla="*/ 58 h 61"/>
              <a:gd name="T62" fmla="*/ 62 w 62"/>
              <a:gd name="T63" fmla="*/ 10 h 61"/>
              <a:gd name="T64" fmla="*/ 61 w 62"/>
              <a:gd name="T65" fmla="*/ 8 h 61"/>
              <a:gd name="T66" fmla="*/ 6 w 62"/>
              <a:gd name="T67" fmla="*/ 53 h 61"/>
              <a:gd name="T68" fmla="*/ 6 w 62"/>
              <a:gd name="T69" fmla="*/ 11 h 61"/>
              <a:gd name="T70" fmla="*/ 29 w 62"/>
              <a:gd name="T71" fmla="*/ 12 h 61"/>
              <a:gd name="T72" fmla="*/ 29 w 62"/>
              <a:gd name="T73" fmla="*/ 12 h 61"/>
              <a:gd name="T74" fmla="*/ 30 w 62"/>
              <a:gd name="T75" fmla="*/ 12 h 61"/>
              <a:gd name="T76" fmla="*/ 30 w 62"/>
              <a:gd name="T77" fmla="*/ 12 h 61"/>
              <a:gd name="T78" fmla="*/ 30 w 62"/>
              <a:gd name="T79" fmla="*/ 54 h 61"/>
              <a:gd name="T80" fmla="*/ 23 w 62"/>
              <a:gd name="T81" fmla="*/ 51 h 61"/>
              <a:gd name="T82" fmla="*/ 6 w 62"/>
              <a:gd name="T83" fmla="*/ 53 h 61"/>
              <a:gd name="T84" fmla="*/ 56 w 62"/>
              <a:gd name="T85" fmla="*/ 53 h 61"/>
              <a:gd name="T86" fmla="*/ 39 w 62"/>
              <a:gd name="T87" fmla="*/ 51 h 61"/>
              <a:gd name="T88" fmla="*/ 33 w 62"/>
              <a:gd name="T89" fmla="*/ 54 h 61"/>
              <a:gd name="T90" fmla="*/ 33 w 62"/>
              <a:gd name="T91" fmla="*/ 12 h 61"/>
              <a:gd name="T92" fmla="*/ 33 w 62"/>
              <a:gd name="T93" fmla="*/ 12 h 61"/>
              <a:gd name="T94" fmla="*/ 33 w 62"/>
              <a:gd name="T95" fmla="*/ 12 h 61"/>
              <a:gd name="T96" fmla="*/ 33 w 62"/>
              <a:gd name="T97" fmla="*/ 12 h 61"/>
              <a:gd name="T98" fmla="*/ 56 w 62"/>
              <a:gd name="T99" fmla="*/ 11 h 61"/>
              <a:gd name="T100" fmla="*/ 56 w 62"/>
              <a:gd name="T101" fmla="*/ 53 h 61"/>
              <a:gd name="T102" fmla="*/ 56 w 62"/>
              <a:gd name="T103" fmla="*/ 53 h 61"/>
              <a:gd name="T104" fmla="*/ 56 w 62"/>
              <a:gd name="T105" fmla="*/ 5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" h="61">
                <a:moveTo>
                  <a:pt x="61" y="8"/>
                </a:moveTo>
                <a:cubicBezTo>
                  <a:pt x="53" y="0"/>
                  <a:pt x="45" y="0"/>
                  <a:pt x="39" y="2"/>
                </a:cubicBezTo>
                <a:cubicBezTo>
                  <a:pt x="36" y="3"/>
                  <a:pt x="33" y="5"/>
                  <a:pt x="31" y="6"/>
                </a:cubicBezTo>
                <a:cubicBezTo>
                  <a:pt x="29" y="5"/>
                  <a:pt x="27" y="3"/>
                  <a:pt x="23" y="2"/>
                </a:cubicBezTo>
                <a:cubicBezTo>
                  <a:pt x="18" y="0"/>
                  <a:pt x="9" y="0"/>
                  <a:pt x="1" y="8"/>
                </a:cubicBezTo>
                <a:cubicBezTo>
                  <a:pt x="1" y="8"/>
                  <a:pt x="0" y="9"/>
                  <a:pt x="0" y="10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0"/>
                  <a:pt x="1" y="61"/>
                  <a:pt x="2" y="61"/>
                </a:cubicBezTo>
                <a:cubicBezTo>
                  <a:pt x="2" y="61"/>
                  <a:pt x="3" y="61"/>
                  <a:pt x="3" y="61"/>
                </a:cubicBezTo>
                <a:cubicBezTo>
                  <a:pt x="4" y="61"/>
                  <a:pt x="5" y="61"/>
                  <a:pt x="5" y="60"/>
                </a:cubicBezTo>
                <a:cubicBezTo>
                  <a:pt x="17" y="49"/>
                  <a:pt x="29" y="60"/>
                  <a:pt x="29" y="60"/>
                </a:cubicBezTo>
                <a:cubicBezTo>
                  <a:pt x="29" y="60"/>
                  <a:pt x="29" y="61"/>
                  <a:pt x="29" y="61"/>
                </a:cubicBezTo>
                <a:cubicBezTo>
                  <a:pt x="29" y="61"/>
                  <a:pt x="30" y="61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2" y="61"/>
                  <a:pt x="32" y="61"/>
                </a:cubicBezTo>
                <a:cubicBezTo>
                  <a:pt x="32" y="61"/>
                  <a:pt x="32" y="61"/>
                  <a:pt x="32" y="61"/>
                </a:cubicBezTo>
                <a:cubicBezTo>
                  <a:pt x="32" y="61"/>
                  <a:pt x="32" y="61"/>
                  <a:pt x="32" y="61"/>
                </a:cubicBezTo>
                <a:cubicBezTo>
                  <a:pt x="32" y="61"/>
                  <a:pt x="32" y="61"/>
                  <a:pt x="32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3" y="61"/>
                  <a:pt x="33" y="60"/>
                  <a:pt x="33" y="60"/>
                </a:cubicBezTo>
                <a:cubicBezTo>
                  <a:pt x="34" y="60"/>
                  <a:pt x="46" y="49"/>
                  <a:pt x="57" y="60"/>
                </a:cubicBezTo>
                <a:cubicBezTo>
                  <a:pt x="58" y="61"/>
                  <a:pt x="58" y="61"/>
                  <a:pt x="59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1" y="61"/>
                  <a:pt x="62" y="60"/>
                  <a:pt x="62" y="58"/>
                </a:cubicBezTo>
                <a:cubicBezTo>
                  <a:pt x="62" y="10"/>
                  <a:pt x="62" y="10"/>
                  <a:pt x="62" y="10"/>
                </a:cubicBezTo>
                <a:cubicBezTo>
                  <a:pt x="62" y="9"/>
                  <a:pt x="62" y="8"/>
                  <a:pt x="61" y="8"/>
                </a:cubicBezTo>
                <a:close/>
                <a:moveTo>
                  <a:pt x="6" y="53"/>
                </a:moveTo>
                <a:cubicBezTo>
                  <a:pt x="6" y="11"/>
                  <a:pt x="6" y="11"/>
                  <a:pt x="6" y="11"/>
                </a:cubicBezTo>
                <a:cubicBezTo>
                  <a:pt x="17" y="1"/>
                  <a:pt x="29" y="11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3"/>
                  <a:pt x="26" y="52"/>
                  <a:pt x="23" y="51"/>
                </a:cubicBezTo>
                <a:cubicBezTo>
                  <a:pt x="19" y="49"/>
                  <a:pt x="12" y="49"/>
                  <a:pt x="6" y="53"/>
                </a:cubicBezTo>
                <a:close/>
                <a:moveTo>
                  <a:pt x="56" y="53"/>
                </a:moveTo>
                <a:cubicBezTo>
                  <a:pt x="50" y="49"/>
                  <a:pt x="44" y="49"/>
                  <a:pt x="39" y="51"/>
                </a:cubicBezTo>
                <a:cubicBezTo>
                  <a:pt x="36" y="52"/>
                  <a:pt x="34" y="53"/>
                  <a:pt x="33" y="54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1"/>
                  <a:pt x="45" y="1"/>
                  <a:pt x="56" y="11"/>
                </a:cubicBezTo>
                <a:lnTo>
                  <a:pt x="56" y="53"/>
                </a:lnTo>
                <a:close/>
                <a:moveTo>
                  <a:pt x="56" y="53"/>
                </a:moveTo>
                <a:cubicBezTo>
                  <a:pt x="56" y="53"/>
                  <a:pt x="56" y="53"/>
                  <a:pt x="56" y="5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7">
            <a:extLst>
              <a:ext uri="{FF2B5EF4-FFF2-40B4-BE49-F238E27FC236}">
                <a16:creationId xmlns:a16="http://schemas.microsoft.com/office/drawing/2014/main" id="{A026C1BD-F665-DB4D-F07F-ED9BBE84DE52}"/>
              </a:ext>
            </a:extLst>
          </p:cNvPr>
          <p:cNvSpPr>
            <a:spLocks noEditPoints="1"/>
          </p:cNvSpPr>
          <p:nvPr/>
        </p:nvSpPr>
        <p:spPr bwMode="auto">
          <a:xfrm>
            <a:off x="10618788" y="1912362"/>
            <a:ext cx="622300" cy="425450"/>
          </a:xfrm>
          <a:custGeom>
            <a:avLst/>
            <a:gdLst>
              <a:gd name="T0" fmla="*/ 58 w 75"/>
              <a:gd name="T1" fmla="*/ 19 h 51"/>
              <a:gd name="T2" fmla="*/ 57 w 75"/>
              <a:gd name="T3" fmla="*/ 19 h 51"/>
              <a:gd name="T4" fmla="*/ 56 w 75"/>
              <a:gd name="T5" fmla="*/ 12 h 51"/>
              <a:gd name="T6" fmla="*/ 56 w 75"/>
              <a:gd name="T7" fmla="*/ 5 h 51"/>
              <a:gd name="T8" fmla="*/ 51 w 75"/>
              <a:gd name="T9" fmla="*/ 0 h 51"/>
              <a:gd name="T10" fmla="*/ 50 w 75"/>
              <a:gd name="T11" fmla="*/ 0 h 51"/>
              <a:gd name="T12" fmla="*/ 47 w 75"/>
              <a:gd name="T13" fmla="*/ 2 h 51"/>
              <a:gd name="T14" fmla="*/ 50 w 75"/>
              <a:gd name="T15" fmla="*/ 5 h 51"/>
              <a:gd name="T16" fmla="*/ 51 w 75"/>
              <a:gd name="T17" fmla="*/ 5 h 51"/>
              <a:gd name="T18" fmla="*/ 51 w 75"/>
              <a:gd name="T19" fmla="*/ 5 h 51"/>
              <a:gd name="T20" fmla="*/ 51 w 75"/>
              <a:gd name="T21" fmla="*/ 11 h 51"/>
              <a:gd name="T22" fmla="*/ 25 w 75"/>
              <a:gd name="T23" fmla="*/ 11 h 51"/>
              <a:gd name="T24" fmla="*/ 26 w 75"/>
              <a:gd name="T25" fmla="*/ 8 h 51"/>
              <a:gd name="T26" fmla="*/ 33 w 75"/>
              <a:gd name="T27" fmla="*/ 8 h 51"/>
              <a:gd name="T28" fmla="*/ 36 w 75"/>
              <a:gd name="T29" fmla="*/ 5 h 51"/>
              <a:gd name="T30" fmla="*/ 33 w 75"/>
              <a:gd name="T31" fmla="*/ 2 h 51"/>
              <a:gd name="T32" fmla="*/ 15 w 75"/>
              <a:gd name="T33" fmla="*/ 2 h 51"/>
              <a:gd name="T34" fmla="*/ 12 w 75"/>
              <a:gd name="T35" fmla="*/ 5 h 51"/>
              <a:gd name="T36" fmla="*/ 15 w 75"/>
              <a:gd name="T37" fmla="*/ 8 h 51"/>
              <a:gd name="T38" fmla="*/ 21 w 75"/>
              <a:gd name="T39" fmla="*/ 8 h 51"/>
              <a:gd name="T40" fmla="*/ 18 w 75"/>
              <a:gd name="T41" fmla="*/ 19 h 51"/>
              <a:gd name="T42" fmla="*/ 17 w 75"/>
              <a:gd name="T43" fmla="*/ 19 h 51"/>
              <a:gd name="T44" fmla="*/ 0 w 75"/>
              <a:gd name="T45" fmla="*/ 35 h 51"/>
              <a:gd name="T46" fmla="*/ 17 w 75"/>
              <a:gd name="T47" fmla="*/ 51 h 51"/>
              <a:gd name="T48" fmla="*/ 33 w 75"/>
              <a:gd name="T49" fmla="*/ 35 h 51"/>
              <a:gd name="T50" fmla="*/ 23 w 75"/>
              <a:gd name="T51" fmla="*/ 20 h 51"/>
              <a:gd name="T52" fmla="*/ 24 w 75"/>
              <a:gd name="T53" fmla="*/ 16 h 51"/>
              <a:gd name="T54" fmla="*/ 52 w 75"/>
              <a:gd name="T55" fmla="*/ 16 h 51"/>
              <a:gd name="T56" fmla="*/ 53 w 75"/>
              <a:gd name="T57" fmla="*/ 19 h 51"/>
              <a:gd name="T58" fmla="*/ 42 w 75"/>
              <a:gd name="T59" fmla="*/ 35 h 51"/>
              <a:gd name="T60" fmla="*/ 58 w 75"/>
              <a:gd name="T61" fmla="*/ 51 h 51"/>
              <a:gd name="T62" fmla="*/ 75 w 75"/>
              <a:gd name="T63" fmla="*/ 35 h 51"/>
              <a:gd name="T64" fmla="*/ 58 w 75"/>
              <a:gd name="T65" fmla="*/ 19 h 51"/>
              <a:gd name="T66" fmla="*/ 28 w 75"/>
              <a:gd name="T67" fmla="*/ 35 h 51"/>
              <a:gd name="T68" fmla="*/ 17 w 75"/>
              <a:gd name="T69" fmla="*/ 46 h 51"/>
              <a:gd name="T70" fmla="*/ 5 w 75"/>
              <a:gd name="T71" fmla="*/ 35 h 51"/>
              <a:gd name="T72" fmla="*/ 17 w 75"/>
              <a:gd name="T73" fmla="*/ 23 h 51"/>
              <a:gd name="T74" fmla="*/ 17 w 75"/>
              <a:gd name="T75" fmla="*/ 23 h 51"/>
              <a:gd name="T76" fmla="*/ 15 w 75"/>
              <a:gd name="T77" fmla="*/ 32 h 51"/>
              <a:gd name="T78" fmla="*/ 13 w 75"/>
              <a:gd name="T79" fmla="*/ 35 h 51"/>
              <a:gd name="T80" fmla="*/ 17 w 75"/>
              <a:gd name="T81" fmla="*/ 39 h 51"/>
              <a:gd name="T82" fmla="*/ 20 w 75"/>
              <a:gd name="T83" fmla="*/ 35 h 51"/>
              <a:gd name="T84" fmla="*/ 20 w 75"/>
              <a:gd name="T85" fmla="*/ 33 h 51"/>
              <a:gd name="T86" fmla="*/ 22 w 75"/>
              <a:gd name="T87" fmla="*/ 25 h 51"/>
              <a:gd name="T88" fmla="*/ 28 w 75"/>
              <a:gd name="T89" fmla="*/ 35 h 51"/>
              <a:gd name="T90" fmla="*/ 58 w 75"/>
              <a:gd name="T91" fmla="*/ 47 h 51"/>
              <a:gd name="T92" fmla="*/ 47 w 75"/>
              <a:gd name="T93" fmla="*/ 35 h 51"/>
              <a:gd name="T94" fmla="*/ 54 w 75"/>
              <a:gd name="T95" fmla="*/ 25 h 51"/>
              <a:gd name="T96" fmla="*/ 55 w 75"/>
              <a:gd name="T97" fmla="*/ 33 h 51"/>
              <a:gd name="T98" fmla="*/ 55 w 75"/>
              <a:gd name="T99" fmla="*/ 35 h 51"/>
              <a:gd name="T100" fmla="*/ 59 w 75"/>
              <a:gd name="T101" fmla="*/ 39 h 51"/>
              <a:gd name="T102" fmla="*/ 62 w 75"/>
              <a:gd name="T103" fmla="*/ 35 h 51"/>
              <a:gd name="T104" fmla="*/ 60 w 75"/>
              <a:gd name="T105" fmla="*/ 32 h 51"/>
              <a:gd name="T106" fmla="*/ 59 w 75"/>
              <a:gd name="T107" fmla="*/ 24 h 51"/>
              <a:gd name="T108" fmla="*/ 70 w 75"/>
              <a:gd name="T109" fmla="*/ 35 h 51"/>
              <a:gd name="T110" fmla="*/ 58 w 75"/>
              <a:gd name="T111" fmla="*/ 47 h 51"/>
              <a:gd name="T112" fmla="*/ 58 w 75"/>
              <a:gd name="T113" fmla="*/ 47 h 51"/>
              <a:gd name="T114" fmla="*/ 58 w 75"/>
              <a:gd name="T115" fmla="*/ 4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" h="51">
                <a:moveTo>
                  <a:pt x="58" y="19"/>
                </a:moveTo>
                <a:cubicBezTo>
                  <a:pt x="57" y="19"/>
                  <a:pt x="57" y="19"/>
                  <a:pt x="57" y="19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9" y="0"/>
                  <a:pt x="47" y="1"/>
                  <a:pt x="47" y="2"/>
                </a:cubicBezTo>
                <a:cubicBezTo>
                  <a:pt x="47" y="4"/>
                  <a:pt x="49" y="5"/>
                  <a:pt x="50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11"/>
                  <a:pt x="51" y="11"/>
                  <a:pt x="51" y="11"/>
                </a:cubicBezTo>
                <a:cubicBezTo>
                  <a:pt x="25" y="11"/>
                  <a:pt x="25" y="11"/>
                  <a:pt x="25" y="11"/>
                </a:cubicBezTo>
                <a:cubicBezTo>
                  <a:pt x="26" y="8"/>
                  <a:pt x="26" y="8"/>
                  <a:pt x="26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7"/>
                  <a:pt x="36" y="5"/>
                </a:cubicBezTo>
                <a:cubicBezTo>
                  <a:pt x="36" y="3"/>
                  <a:pt x="35" y="2"/>
                  <a:pt x="33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3" y="2"/>
                  <a:pt x="12" y="3"/>
                  <a:pt x="12" y="5"/>
                </a:cubicBezTo>
                <a:cubicBezTo>
                  <a:pt x="12" y="7"/>
                  <a:pt x="13" y="8"/>
                  <a:pt x="15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18" y="19"/>
                  <a:pt x="18" y="19"/>
                  <a:pt x="18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7" y="19"/>
                  <a:pt x="0" y="26"/>
                  <a:pt x="0" y="35"/>
                </a:cubicBezTo>
                <a:cubicBezTo>
                  <a:pt x="0" y="44"/>
                  <a:pt x="7" y="51"/>
                  <a:pt x="17" y="51"/>
                </a:cubicBezTo>
                <a:cubicBezTo>
                  <a:pt x="26" y="51"/>
                  <a:pt x="33" y="44"/>
                  <a:pt x="33" y="35"/>
                </a:cubicBezTo>
                <a:cubicBezTo>
                  <a:pt x="33" y="28"/>
                  <a:pt x="29" y="22"/>
                  <a:pt x="23" y="20"/>
                </a:cubicBezTo>
                <a:cubicBezTo>
                  <a:pt x="24" y="16"/>
                  <a:pt x="24" y="16"/>
                  <a:pt x="24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3" y="19"/>
                  <a:pt x="53" y="19"/>
                  <a:pt x="53" y="19"/>
                </a:cubicBezTo>
                <a:cubicBezTo>
                  <a:pt x="46" y="22"/>
                  <a:pt x="42" y="28"/>
                  <a:pt x="42" y="35"/>
                </a:cubicBezTo>
                <a:cubicBezTo>
                  <a:pt x="42" y="44"/>
                  <a:pt x="49" y="51"/>
                  <a:pt x="58" y="51"/>
                </a:cubicBezTo>
                <a:cubicBezTo>
                  <a:pt x="68" y="51"/>
                  <a:pt x="75" y="44"/>
                  <a:pt x="75" y="35"/>
                </a:cubicBezTo>
                <a:cubicBezTo>
                  <a:pt x="75" y="26"/>
                  <a:pt x="68" y="19"/>
                  <a:pt x="58" y="19"/>
                </a:cubicBezTo>
                <a:close/>
                <a:moveTo>
                  <a:pt x="28" y="35"/>
                </a:moveTo>
                <a:cubicBezTo>
                  <a:pt x="28" y="41"/>
                  <a:pt x="23" y="46"/>
                  <a:pt x="17" y="46"/>
                </a:cubicBezTo>
                <a:cubicBezTo>
                  <a:pt x="10" y="46"/>
                  <a:pt x="5" y="41"/>
                  <a:pt x="5" y="35"/>
                </a:cubicBezTo>
                <a:cubicBezTo>
                  <a:pt x="5" y="28"/>
                  <a:pt x="10" y="23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5" y="32"/>
                  <a:pt x="15" y="32"/>
                  <a:pt x="15" y="32"/>
                </a:cubicBezTo>
                <a:cubicBezTo>
                  <a:pt x="14" y="32"/>
                  <a:pt x="13" y="34"/>
                  <a:pt x="13" y="35"/>
                </a:cubicBezTo>
                <a:cubicBezTo>
                  <a:pt x="13" y="37"/>
                  <a:pt x="14" y="39"/>
                  <a:pt x="17" y="39"/>
                </a:cubicBezTo>
                <a:cubicBezTo>
                  <a:pt x="19" y="39"/>
                  <a:pt x="20" y="37"/>
                  <a:pt x="20" y="35"/>
                </a:cubicBezTo>
                <a:cubicBezTo>
                  <a:pt x="20" y="34"/>
                  <a:pt x="20" y="33"/>
                  <a:pt x="20" y="33"/>
                </a:cubicBezTo>
                <a:cubicBezTo>
                  <a:pt x="22" y="25"/>
                  <a:pt x="22" y="25"/>
                  <a:pt x="22" y="25"/>
                </a:cubicBezTo>
                <a:cubicBezTo>
                  <a:pt x="25" y="27"/>
                  <a:pt x="28" y="30"/>
                  <a:pt x="28" y="35"/>
                </a:cubicBezTo>
                <a:close/>
                <a:moveTo>
                  <a:pt x="58" y="47"/>
                </a:moveTo>
                <a:cubicBezTo>
                  <a:pt x="52" y="47"/>
                  <a:pt x="47" y="41"/>
                  <a:pt x="47" y="35"/>
                </a:cubicBezTo>
                <a:cubicBezTo>
                  <a:pt x="47" y="30"/>
                  <a:pt x="50" y="26"/>
                  <a:pt x="54" y="25"/>
                </a:cubicBezTo>
                <a:cubicBezTo>
                  <a:pt x="55" y="33"/>
                  <a:pt x="55" y="33"/>
                  <a:pt x="55" y="33"/>
                </a:cubicBezTo>
                <a:cubicBezTo>
                  <a:pt x="55" y="34"/>
                  <a:pt x="55" y="34"/>
                  <a:pt x="55" y="35"/>
                </a:cubicBezTo>
                <a:cubicBezTo>
                  <a:pt x="55" y="37"/>
                  <a:pt x="57" y="39"/>
                  <a:pt x="59" y="39"/>
                </a:cubicBezTo>
                <a:cubicBezTo>
                  <a:pt x="61" y="39"/>
                  <a:pt x="62" y="37"/>
                  <a:pt x="62" y="35"/>
                </a:cubicBezTo>
                <a:cubicBezTo>
                  <a:pt x="62" y="33"/>
                  <a:pt x="61" y="32"/>
                  <a:pt x="60" y="32"/>
                </a:cubicBezTo>
                <a:cubicBezTo>
                  <a:pt x="59" y="24"/>
                  <a:pt x="59" y="24"/>
                  <a:pt x="59" y="24"/>
                </a:cubicBezTo>
                <a:cubicBezTo>
                  <a:pt x="65" y="24"/>
                  <a:pt x="70" y="29"/>
                  <a:pt x="70" y="35"/>
                </a:cubicBezTo>
                <a:cubicBezTo>
                  <a:pt x="70" y="41"/>
                  <a:pt x="65" y="47"/>
                  <a:pt x="58" y="47"/>
                </a:cubicBezTo>
                <a:close/>
                <a:moveTo>
                  <a:pt x="58" y="47"/>
                </a:moveTo>
                <a:cubicBezTo>
                  <a:pt x="58" y="47"/>
                  <a:pt x="58" y="47"/>
                  <a:pt x="58" y="4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BB38F4B-214E-3572-2965-980C2D444119}"/>
              </a:ext>
            </a:extLst>
          </p:cNvPr>
          <p:cNvSpPr txBox="1"/>
          <p:nvPr/>
        </p:nvSpPr>
        <p:spPr>
          <a:xfrm>
            <a:off x="7037388" y="2678558"/>
            <a:ext cx="959983" cy="8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dummy text of the Lorem        Ipsum.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F3D042A-E548-B54A-A4C1-E78583664FB5}"/>
              </a:ext>
            </a:extLst>
          </p:cNvPr>
          <p:cNvSpPr txBox="1"/>
          <p:nvPr/>
        </p:nvSpPr>
        <p:spPr>
          <a:xfrm>
            <a:off x="8203830" y="2678558"/>
            <a:ext cx="959983" cy="8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dummy text of the Lorem        Ipsum.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DCBCC82-F690-3485-0D26-81D67827800F}"/>
              </a:ext>
            </a:extLst>
          </p:cNvPr>
          <p:cNvSpPr txBox="1"/>
          <p:nvPr/>
        </p:nvSpPr>
        <p:spPr>
          <a:xfrm>
            <a:off x="9370272" y="2678558"/>
            <a:ext cx="959983" cy="8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dummy text of the Lorem        Ipsum.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8C7CAE8-7323-FF71-F91F-7325D9F0EA5D}"/>
              </a:ext>
            </a:extLst>
          </p:cNvPr>
          <p:cNvSpPr txBox="1"/>
          <p:nvPr/>
        </p:nvSpPr>
        <p:spPr>
          <a:xfrm>
            <a:off x="10536714" y="2678558"/>
            <a:ext cx="959983" cy="8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dummy text of the Lorem        Ipsum.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A5334C1-2954-4470-A0EA-89FD5288665F}"/>
              </a:ext>
            </a:extLst>
          </p:cNvPr>
          <p:cNvSpPr txBox="1"/>
          <p:nvPr/>
        </p:nvSpPr>
        <p:spPr>
          <a:xfrm>
            <a:off x="7037388" y="5053130"/>
            <a:ext cx="959983" cy="8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dummy text of the Lorem        Ipsum.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D362F7D-CC5F-8BEA-B604-A5FC0E736654}"/>
              </a:ext>
            </a:extLst>
          </p:cNvPr>
          <p:cNvSpPr txBox="1"/>
          <p:nvPr/>
        </p:nvSpPr>
        <p:spPr>
          <a:xfrm>
            <a:off x="8203830" y="5053130"/>
            <a:ext cx="934584" cy="8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dummy text of the Lorem        Ipsum.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3EE2E89-F89C-9026-FE46-36413D16EB69}"/>
              </a:ext>
            </a:extLst>
          </p:cNvPr>
          <p:cNvSpPr txBox="1"/>
          <p:nvPr/>
        </p:nvSpPr>
        <p:spPr>
          <a:xfrm>
            <a:off x="9370272" y="5053130"/>
            <a:ext cx="959983" cy="8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dummy text of the Lorem        Ipsum.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6C77F15-15C7-D61A-0F99-65008F5521FC}"/>
              </a:ext>
            </a:extLst>
          </p:cNvPr>
          <p:cNvSpPr txBox="1"/>
          <p:nvPr/>
        </p:nvSpPr>
        <p:spPr>
          <a:xfrm>
            <a:off x="10536714" y="5053130"/>
            <a:ext cx="959983" cy="8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dummy text of the Lorem        Ipsum.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F7D20D5-13EC-126C-3001-8C864F6F401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670431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570A13-524A-F9AC-175F-74CBEB7D882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AF7D32-68DD-4FAB-47BE-5FBDAEE300A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74D214-24E4-48C8-759E-F0357705B86E}"/>
              </a:ext>
            </a:extLst>
          </p:cNvPr>
          <p:cNvSpPr txBox="1"/>
          <p:nvPr/>
        </p:nvSpPr>
        <p:spPr>
          <a:xfrm>
            <a:off x="746998" y="1227129"/>
            <a:ext cx="55395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References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2B3069-8654-F0A5-5688-B40878CE613B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4F8879-D10D-A5EA-D537-D8BF24935A50}"/>
              </a:ext>
            </a:extLst>
          </p:cNvPr>
          <p:cNvSpPr txBox="1"/>
          <p:nvPr/>
        </p:nvSpPr>
        <p:spPr>
          <a:xfrm>
            <a:off x="3061116" y="3497180"/>
            <a:ext cx="3459280" cy="8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FFE1DC8-884E-50C0-80CE-339837C5A297}"/>
              </a:ext>
            </a:extLst>
          </p:cNvPr>
          <p:cNvGrpSpPr/>
          <p:nvPr/>
        </p:nvGrpSpPr>
        <p:grpSpPr>
          <a:xfrm>
            <a:off x="3061116" y="4543564"/>
            <a:ext cx="1085110" cy="302478"/>
            <a:chOff x="3737318" y="5352459"/>
            <a:chExt cx="574436" cy="16012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6603FE9-C301-3538-A640-5422315CDBB1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5144974D-FCA5-BB31-D2AF-53FFF51DC897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AutoShape 1">
                <a:extLst>
                  <a:ext uri="{FF2B5EF4-FFF2-40B4-BE49-F238E27FC236}">
                    <a16:creationId xmlns:a16="http://schemas.microsoft.com/office/drawing/2014/main" id="{F7170B8B-1557-4713-8204-2F7D61327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0ACA5DD-1F09-AF9C-A5E2-B67AE068EC8A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571DB102-D632-738B-B973-FD9E656A8BF3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AutoShape 21">
                <a:extLst>
                  <a:ext uri="{FF2B5EF4-FFF2-40B4-BE49-F238E27FC236}">
                    <a16:creationId xmlns:a16="http://schemas.microsoft.com/office/drawing/2014/main" id="{C884716C-8844-658A-8AC9-7CDC10748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F297AD0-9C36-45F9-E7B7-C687B8DC440A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00DBE245-7F66-C4FC-EF8A-2DB3EB40AB81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AutoShape 18">
                <a:extLst>
                  <a:ext uri="{FF2B5EF4-FFF2-40B4-BE49-F238E27FC236}">
                    <a16:creationId xmlns:a16="http://schemas.microsoft.com/office/drawing/2014/main" id="{F479970D-1DD1-4CBB-8C76-72ECC6412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5888D0FA-A4E9-797A-4F6B-564977268A30}"/>
              </a:ext>
            </a:extLst>
          </p:cNvPr>
          <p:cNvSpPr txBox="1"/>
          <p:nvPr/>
        </p:nvSpPr>
        <p:spPr>
          <a:xfrm>
            <a:off x="3061116" y="3122118"/>
            <a:ext cx="2267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Sub Title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232F31-8D83-78BD-A075-92A7000C06D2}"/>
              </a:ext>
            </a:extLst>
          </p:cNvPr>
          <p:cNvSpPr txBox="1"/>
          <p:nvPr/>
        </p:nvSpPr>
        <p:spPr>
          <a:xfrm>
            <a:off x="3061116" y="2809393"/>
            <a:ext cx="1919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i="0" dirty="0">
                <a:solidFill>
                  <a:srgbClr val="111A0B"/>
                </a:solidFill>
                <a:effectLst/>
                <a:latin typeface="Montserrat Medium" panose="00000600000000000000" pitchFamily="50" charset="0"/>
              </a:rPr>
              <a:t>Marry Smith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D7728D6-3414-2F05-AF23-988AFDBDF633}"/>
              </a:ext>
            </a:extLst>
          </p:cNvPr>
          <p:cNvSpPr txBox="1"/>
          <p:nvPr/>
        </p:nvSpPr>
        <p:spPr>
          <a:xfrm>
            <a:off x="8317084" y="3497180"/>
            <a:ext cx="3459280" cy="8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4E88A99-D15D-4FC5-9A97-8EC1F86E09C8}"/>
              </a:ext>
            </a:extLst>
          </p:cNvPr>
          <p:cNvGrpSpPr/>
          <p:nvPr/>
        </p:nvGrpSpPr>
        <p:grpSpPr>
          <a:xfrm>
            <a:off x="8317084" y="4543564"/>
            <a:ext cx="1085110" cy="302478"/>
            <a:chOff x="3737318" y="5352459"/>
            <a:chExt cx="574436" cy="160126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C468388-F53A-6001-AD01-8097AB6B0326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6C4EAE25-5482-64FE-83B3-BE534D4F97F9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AutoShape 1">
                <a:extLst>
                  <a:ext uri="{FF2B5EF4-FFF2-40B4-BE49-F238E27FC236}">
                    <a16:creationId xmlns:a16="http://schemas.microsoft.com/office/drawing/2014/main" id="{C2CC2D2A-2158-9412-4439-A6D1CC65B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1CDCDC23-9C8E-DD3D-5F04-632A88E51DFA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06C31586-B8C1-FC0D-C321-1D655E1E2731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AutoShape 21">
                <a:extLst>
                  <a:ext uri="{FF2B5EF4-FFF2-40B4-BE49-F238E27FC236}">
                    <a16:creationId xmlns:a16="http://schemas.microsoft.com/office/drawing/2014/main" id="{9310D004-C322-2E10-D884-1B3FC219F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C3156B49-9077-F1B0-AE17-BA25E6BC01C5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8646EBC-E55F-6A34-5562-CD471C049951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AutoShape 18">
                <a:extLst>
                  <a:ext uri="{FF2B5EF4-FFF2-40B4-BE49-F238E27FC236}">
                    <a16:creationId xmlns:a16="http://schemas.microsoft.com/office/drawing/2014/main" id="{D764BF2D-876D-5BCE-C0F3-ECA28A2CD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9730911C-451E-B77F-D8A2-A68B3293CE7E}"/>
              </a:ext>
            </a:extLst>
          </p:cNvPr>
          <p:cNvSpPr txBox="1"/>
          <p:nvPr/>
        </p:nvSpPr>
        <p:spPr>
          <a:xfrm>
            <a:off x="8317084" y="3122118"/>
            <a:ext cx="2267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Sub Title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572F5E2-5B92-DDB1-8733-0AFFE84BE90F}"/>
              </a:ext>
            </a:extLst>
          </p:cNvPr>
          <p:cNvSpPr txBox="1"/>
          <p:nvPr/>
        </p:nvSpPr>
        <p:spPr>
          <a:xfrm>
            <a:off x="8317084" y="2809393"/>
            <a:ext cx="1919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i="0" dirty="0">
                <a:solidFill>
                  <a:srgbClr val="111A0B"/>
                </a:solidFill>
                <a:effectLst/>
                <a:latin typeface="Montserrat Medium" panose="00000600000000000000" pitchFamily="50" charset="0"/>
              </a:rPr>
              <a:t>Linda Brown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9D99741-1916-E9E3-ACDF-D698317C1EB5}"/>
              </a:ext>
            </a:extLst>
          </p:cNvPr>
          <p:cNvSpPr txBox="1"/>
          <p:nvPr/>
        </p:nvSpPr>
        <p:spPr>
          <a:xfrm>
            <a:off x="1072822" y="5514978"/>
            <a:ext cx="4132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Reference is an important factor. Talent is developed through reference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54111BF-58CC-C3B7-F335-D594781AB1B4}"/>
              </a:ext>
            </a:extLst>
          </p:cNvPr>
          <p:cNvSpPr txBox="1"/>
          <p:nvPr/>
        </p:nvSpPr>
        <p:spPr>
          <a:xfrm>
            <a:off x="6402099" y="5514978"/>
            <a:ext cx="4132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Reference is an important factor. Talent is developed through reference</a:t>
            </a:r>
          </a:p>
        </p:txBody>
      </p:sp>
    </p:spTree>
    <p:extLst>
      <p:ext uri="{BB962C8B-B14F-4D97-AF65-F5344CB8AC3E}">
        <p14:creationId xmlns:p14="http://schemas.microsoft.com/office/powerpoint/2010/main" val="2173928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5509883-277F-FCD8-BBA0-24DA0CCA6BD6}"/>
              </a:ext>
            </a:extLst>
          </p:cNvPr>
          <p:cNvSpPr txBox="1"/>
          <p:nvPr/>
        </p:nvSpPr>
        <p:spPr>
          <a:xfrm>
            <a:off x="746998" y="1227128"/>
            <a:ext cx="22057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Photo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2C9660-49B2-CB8F-6C24-561C630FEB5A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5F30C1D-69BC-839F-8E20-03C63C055F83}"/>
              </a:ext>
            </a:extLst>
          </p:cNvPr>
          <p:cNvSpPr txBox="1"/>
          <p:nvPr/>
        </p:nvSpPr>
        <p:spPr>
          <a:xfrm>
            <a:off x="9680434" y="5164160"/>
            <a:ext cx="1539109" cy="1186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Lorem</a:t>
            </a:r>
          </a:p>
          <a:p>
            <a:pPr marL="171450" indent="-1714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Consecteture</a:t>
            </a:r>
          </a:p>
          <a:p>
            <a:pPr marL="171450" indent="-1714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Odio non</a:t>
            </a:r>
          </a:p>
          <a:p>
            <a:pPr marL="171450" indent="-1714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Tellus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B6A55C-D76C-9C86-A09B-7C2B24C96AC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CE35733-9C76-3A29-CB82-A1A97C1ECB9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B4E0175-B799-3E5C-4ADE-37EF29BD8AA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453358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321F39-2448-10BA-67EB-1362953F4B1C}"/>
              </a:ext>
            </a:extLst>
          </p:cNvPr>
          <p:cNvSpPr txBox="1"/>
          <p:nvPr/>
        </p:nvSpPr>
        <p:spPr>
          <a:xfrm>
            <a:off x="6096000" y="1498288"/>
            <a:ext cx="496388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500" i="0" dirty="0">
                <a:solidFill>
                  <a:srgbClr val="111A0B"/>
                </a:solidFill>
                <a:effectLst/>
                <a:latin typeface="Montserrat Medium" panose="00000600000000000000" pitchFamily="50" charset="0"/>
              </a:rPr>
              <a:t>Robert William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781A76-EC68-DFFC-75C0-5B76A06B543B}"/>
              </a:ext>
            </a:extLst>
          </p:cNvPr>
          <p:cNvSpPr txBox="1"/>
          <p:nvPr/>
        </p:nvSpPr>
        <p:spPr>
          <a:xfrm>
            <a:off x="6136261" y="2322505"/>
            <a:ext cx="1796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UI UX Designer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3816792-B51E-910A-D9E1-D6A1F8A3D035}"/>
              </a:ext>
            </a:extLst>
          </p:cNvPr>
          <p:cNvSpPr txBox="1"/>
          <p:nvPr/>
        </p:nvSpPr>
        <p:spPr>
          <a:xfrm>
            <a:off x="7145822" y="3644041"/>
            <a:ext cx="3551208" cy="896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EA86F47-CC68-926C-7D0D-FBCFF42DFA7E}"/>
              </a:ext>
            </a:extLst>
          </p:cNvPr>
          <p:cNvGrpSpPr/>
          <p:nvPr/>
        </p:nvGrpSpPr>
        <p:grpSpPr>
          <a:xfrm>
            <a:off x="9432254" y="4690425"/>
            <a:ext cx="1085110" cy="302478"/>
            <a:chOff x="3737318" y="5352459"/>
            <a:chExt cx="574436" cy="160126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E0AFC7B-FAE6-289A-2DEE-ABC7731AF1CF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D22626C-226E-C61B-A203-BAE40261DE08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5" name="AutoShape 1">
                <a:extLst>
                  <a:ext uri="{FF2B5EF4-FFF2-40B4-BE49-F238E27FC236}">
                    <a16:creationId xmlns:a16="http://schemas.microsoft.com/office/drawing/2014/main" id="{12FED50E-8FC8-4B7E-31E3-186D26808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FE1A0A8-99D7-9E2B-27EA-C0AF0A831221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000FA255-8A1E-3CEC-F1EF-FE7D2B638872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AutoShape 21">
                <a:extLst>
                  <a:ext uri="{FF2B5EF4-FFF2-40B4-BE49-F238E27FC236}">
                    <a16:creationId xmlns:a16="http://schemas.microsoft.com/office/drawing/2014/main" id="{7252EA4C-FF7E-41A3-29BE-2E4134C62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E02C17E9-F87A-BF30-A509-35190357BF1D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79E9B5CF-7F6F-0D56-CC04-93D46858A42B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AutoShape 18">
                <a:extLst>
                  <a:ext uri="{FF2B5EF4-FFF2-40B4-BE49-F238E27FC236}">
                    <a16:creationId xmlns:a16="http://schemas.microsoft.com/office/drawing/2014/main" id="{6F81245A-0542-8013-EE46-3B65EDC85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4FA691F-41C6-C915-65DD-3C67DF66D07C}"/>
              </a:ext>
            </a:extLst>
          </p:cNvPr>
          <p:cNvSpPr txBox="1"/>
          <p:nvPr/>
        </p:nvSpPr>
        <p:spPr>
          <a:xfrm>
            <a:off x="6096000" y="5246009"/>
            <a:ext cx="47497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0" i="0" dirty="0">
                <a:solidFill>
                  <a:srgbClr val="111A0B"/>
                </a:solidFill>
                <a:effectLst/>
                <a:latin typeface="Autography" pitchFamily="50" charset="0"/>
              </a:rPr>
              <a:t>Robert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6B7B25-8319-0DAF-394E-3590591F9268}"/>
              </a:ext>
            </a:extLst>
          </p:cNvPr>
          <p:cNvSpPr txBox="1"/>
          <p:nvPr/>
        </p:nvSpPr>
        <p:spPr>
          <a:xfrm>
            <a:off x="8206708" y="6132937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SPARK PRO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20BCF7-DA10-6AEC-C11A-50EFAFA8A7E2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EA3DCE-AACC-FF65-0A2F-62312BDC284A}"/>
              </a:ext>
            </a:extLst>
          </p:cNvPr>
          <p:cNvSpPr txBox="1"/>
          <p:nvPr/>
        </p:nvSpPr>
        <p:spPr>
          <a:xfrm>
            <a:off x="7145822" y="3268979"/>
            <a:ext cx="2267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Sub Title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5B5D5C7-91D0-3D17-3AB8-36164A36A51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735436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B8909C-79AB-76BD-CD93-F97F202393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35305F2-6C6B-E94F-2A16-86D79904ECBF}"/>
              </a:ext>
            </a:extLst>
          </p:cNvPr>
          <p:cNvSpPr txBox="1"/>
          <p:nvPr/>
        </p:nvSpPr>
        <p:spPr>
          <a:xfrm>
            <a:off x="4235029" y="6106561"/>
            <a:ext cx="3721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0" spc="600" dirty="0">
                <a:solidFill>
                  <a:schemeClr val="bg1">
                    <a:lumMod val="95000"/>
                  </a:schemeClr>
                </a:solidFill>
                <a:effectLst/>
                <a:latin typeface="Montserrat Medium" panose="000006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www.example.cpom</a:t>
            </a:r>
            <a:endParaRPr lang="en-US" sz="1400" spc="600" dirty="0">
              <a:solidFill>
                <a:schemeClr val="bg1">
                  <a:lumMod val="95000"/>
                </a:schemeClr>
              </a:solidFill>
              <a:latin typeface="Montserrat Medium" panose="000006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BA93C8C-5D4A-F837-F15A-3F6ABA40338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55D2995-F7E3-FD4C-802A-28E6AF8721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962DB6C-EE0A-FC45-29AF-33665030B10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839164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C646316-28C4-B21B-4D68-C2468EB24021}"/>
              </a:ext>
            </a:extLst>
          </p:cNvPr>
          <p:cNvSpPr txBox="1"/>
          <p:nvPr/>
        </p:nvSpPr>
        <p:spPr>
          <a:xfrm>
            <a:off x="746998" y="1227129"/>
            <a:ext cx="55395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Our Package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8F3F00E-4974-4A67-E587-DBC70DB94D30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6513EF3-EAC6-9F94-AB68-25E0692F4319}"/>
              </a:ext>
            </a:extLst>
          </p:cNvPr>
          <p:cNvSpPr txBox="1"/>
          <p:nvPr/>
        </p:nvSpPr>
        <p:spPr>
          <a:xfrm>
            <a:off x="9051474" y="419500"/>
            <a:ext cx="229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D72A3D-29A3-00AE-1CD6-D2985CCA5880}"/>
              </a:ext>
            </a:extLst>
          </p:cNvPr>
          <p:cNvSpPr/>
          <p:nvPr/>
        </p:nvSpPr>
        <p:spPr>
          <a:xfrm>
            <a:off x="6208500" y="2699372"/>
            <a:ext cx="2385972" cy="308653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3C2CEE4-AE4C-ACE9-09CA-2618D26FFD82}"/>
              </a:ext>
            </a:extLst>
          </p:cNvPr>
          <p:cNvSpPr/>
          <p:nvPr/>
        </p:nvSpPr>
        <p:spPr>
          <a:xfrm>
            <a:off x="3581322" y="2699372"/>
            <a:ext cx="2385972" cy="30865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C2313B7-9560-F894-5F7A-14AAC4063CE3}"/>
              </a:ext>
            </a:extLst>
          </p:cNvPr>
          <p:cNvSpPr/>
          <p:nvPr/>
        </p:nvSpPr>
        <p:spPr>
          <a:xfrm>
            <a:off x="8847098" y="2699372"/>
            <a:ext cx="2385972" cy="30865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30373D0-B0CB-4D58-5D84-FCBCDEF87A59}"/>
              </a:ext>
            </a:extLst>
          </p:cNvPr>
          <p:cNvSpPr/>
          <p:nvPr/>
        </p:nvSpPr>
        <p:spPr>
          <a:xfrm>
            <a:off x="3581322" y="2699372"/>
            <a:ext cx="2385972" cy="556986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14">
            <a:extLst>
              <a:ext uri="{FF2B5EF4-FFF2-40B4-BE49-F238E27FC236}">
                <a16:creationId xmlns:a16="http://schemas.microsoft.com/office/drawing/2014/main" id="{07C2B629-EB93-54C0-D27A-5F852AD1F085}"/>
              </a:ext>
            </a:extLst>
          </p:cNvPr>
          <p:cNvSpPr txBox="1">
            <a:spLocks/>
          </p:cNvSpPr>
          <p:nvPr/>
        </p:nvSpPr>
        <p:spPr>
          <a:xfrm>
            <a:off x="4116647" y="2843736"/>
            <a:ext cx="1310360" cy="2682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500" dirty="0"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BASIC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9780D5D-AD8D-5F1C-03C4-735638253C27}"/>
              </a:ext>
            </a:extLst>
          </p:cNvPr>
          <p:cNvSpPr/>
          <p:nvPr/>
        </p:nvSpPr>
        <p:spPr>
          <a:xfrm>
            <a:off x="6208500" y="2699372"/>
            <a:ext cx="2385972" cy="556986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14">
            <a:extLst>
              <a:ext uri="{FF2B5EF4-FFF2-40B4-BE49-F238E27FC236}">
                <a16:creationId xmlns:a16="http://schemas.microsoft.com/office/drawing/2014/main" id="{1900CCC3-7801-8C1E-FD6C-2A8E40F7D00C}"/>
              </a:ext>
            </a:extLst>
          </p:cNvPr>
          <p:cNvSpPr txBox="1">
            <a:spLocks/>
          </p:cNvSpPr>
          <p:nvPr/>
        </p:nvSpPr>
        <p:spPr>
          <a:xfrm>
            <a:off x="6333538" y="2843736"/>
            <a:ext cx="2130934" cy="2682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500" dirty="0"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STANDARD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D7F0CE8-17A5-AEE0-C51A-189E6989E531}"/>
              </a:ext>
            </a:extLst>
          </p:cNvPr>
          <p:cNvSpPr/>
          <p:nvPr/>
        </p:nvSpPr>
        <p:spPr>
          <a:xfrm>
            <a:off x="8847098" y="2699372"/>
            <a:ext cx="2385972" cy="556986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itle 14">
            <a:extLst>
              <a:ext uri="{FF2B5EF4-FFF2-40B4-BE49-F238E27FC236}">
                <a16:creationId xmlns:a16="http://schemas.microsoft.com/office/drawing/2014/main" id="{EFC5F29B-4874-8A12-8B5E-2B70F181CADE}"/>
              </a:ext>
            </a:extLst>
          </p:cNvPr>
          <p:cNvSpPr txBox="1">
            <a:spLocks/>
          </p:cNvSpPr>
          <p:nvPr/>
        </p:nvSpPr>
        <p:spPr>
          <a:xfrm>
            <a:off x="8972136" y="2843736"/>
            <a:ext cx="2130934" cy="2682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500" dirty="0"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PREMIUM</a:t>
            </a:r>
          </a:p>
        </p:txBody>
      </p:sp>
      <p:sp>
        <p:nvSpPr>
          <p:cNvPr id="29" name="Title 14">
            <a:extLst>
              <a:ext uri="{FF2B5EF4-FFF2-40B4-BE49-F238E27FC236}">
                <a16:creationId xmlns:a16="http://schemas.microsoft.com/office/drawing/2014/main" id="{F1159A0D-2D71-A17D-DCE8-FEF1367372A8}"/>
              </a:ext>
            </a:extLst>
          </p:cNvPr>
          <p:cNvSpPr txBox="1">
            <a:spLocks/>
          </p:cNvSpPr>
          <p:nvPr/>
        </p:nvSpPr>
        <p:spPr>
          <a:xfrm>
            <a:off x="3750103" y="3451716"/>
            <a:ext cx="2048410" cy="5234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3500" dirty="0"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$67</a:t>
            </a:r>
            <a:endParaRPr lang="en-US" sz="1200" dirty="0">
              <a:latin typeface="Montserrat Medium" panose="00000600000000000000" pitchFamily="50" charset="0"/>
              <a:ea typeface="Roboto Medium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0" name="Title 14">
            <a:extLst>
              <a:ext uri="{FF2B5EF4-FFF2-40B4-BE49-F238E27FC236}">
                <a16:creationId xmlns:a16="http://schemas.microsoft.com/office/drawing/2014/main" id="{BBE2DF21-628C-92FD-1F8E-2A26AFDEDF45}"/>
              </a:ext>
            </a:extLst>
          </p:cNvPr>
          <p:cNvSpPr txBox="1">
            <a:spLocks/>
          </p:cNvSpPr>
          <p:nvPr/>
        </p:nvSpPr>
        <p:spPr>
          <a:xfrm>
            <a:off x="4119128" y="4020172"/>
            <a:ext cx="1310360" cy="2286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10 days</a:t>
            </a:r>
          </a:p>
        </p:txBody>
      </p:sp>
      <p:sp>
        <p:nvSpPr>
          <p:cNvPr id="31" name="Title 14">
            <a:extLst>
              <a:ext uri="{FF2B5EF4-FFF2-40B4-BE49-F238E27FC236}">
                <a16:creationId xmlns:a16="http://schemas.microsoft.com/office/drawing/2014/main" id="{473ED792-97A9-8B31-8E84-0CFA7020B2F4}"/>
              </a:ext>
            </a:extLst>
          </p:cNvPr>
          <p:cNvSpPr txBox="1">
            <a:spLocks/>
          </p:cNvSpPr>
          <p:nvPr/>
        </p:nvSpPr>
        <p:spPr>
          <a:xfrm>
            <a:off x="3812163" y="4425570"/>
            <a:ext cx="1919328" cy="2286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Default pricing table</a:t>
            </a:r>
          </a:p>
        </p:txBody>
      </p:sp>
      <p:sp>
        <p:nvSpPr>
          <p:cNvPr id="32" name="Title 14">
            <a:extLst>
              <a:ext uri="{FF2B5EF4-FFF2-40B4-BE49-F238E27FC236}">
                <a16:creationId xmlns:a16="http://schemas.microsoft.com/office/drawing/2014/main" id="{22992A53-2619-A2C6-9054-AC33A942DA05}"/>
              </a:ext>
            </a:extLst>
          </p:cNvPr>
          <p:cNvSpPr txBox="1">
            <a:spLocks/>
          </p:cNvSpPr>
          <p:nvPr/>
        </p:nvSpPr>
        <p:spPr>
          <a:xfrm>
            <a:off x="3902743" y="4758241"/>
            <a:ext cx="1738168" cy="1248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" panose="02000000000000000000" pitchFamily="2" charset="0"/>
              </a:rPr>
              <a:t>2 GB Disk Space</a:t>
            </a:r>
          </a:p>
          <a:p>
            <a:pPr algn="ctr"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" panose="02000000000000000000" pitchFamily="2" charset="0"/>
              </a:rPr>
              <a:t>1 Website</a:t>
            </a:r>
          </a:p>
        </p:txBody>
      </p:sp>
      <p:sp>
        <p:nvSpPr>
          <p:cNvPr id="33" name="Title 14">
            <a:extLst>
              <a:ext uri="{FF2B5EF4-FFF2-40B4-BE49-F238E27FC236}">
                <a16:creationId xmlns:a16="http://schemas.microsoft.com/office/drawing/2014/main" id="{D9C13D1F-2A0E-6B3D-1EE1-BEC646FA9620}"/>
              </a:ext>
            </a:extLst>
          </p:cNvPr>
          <p:cNvSpPr txBox="1">
            <a:spLocks/>
          </p:cNvSpPr>
          <p:nvPr/>
        </p:nvSpPr>
        <p:spPr>
          <a:xfrm>
            <a:off x="6377281" y="3451716"/>
            <a:ext cx="2048410" cy="5234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3500" dirty="0"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$134</a:t>
            </a:r>
            <a:endParaRPr lang="en-US" sz="1200" dirty="0">
              <a:latin typeface="Montserrat Medium" panose="00000600000000000000" pitchFamily="50" charset="0"/>
              <a:ea typeface="Roboto Medium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4" name="Title 14">
            <a:extLst>
              <a:ext uri="{FF2B5EF4-FFF2-40B4-BE49-F238E27FC236}">
                <a16:creationId xmlns:a16="http://schemas.microsoft.com/office/drawing/2014/main" id="{EB467B92-D43E-FEDC-CE6E-0FA2214D99C3}"/>
              </a:ext>
            </a:extLst>
          </p:cNvPr>
          <p:cNvSpPr txBox="1">
            <a:spLocks/>
          </p:cNvSpPr>
          <p:nvPr/>
        </p:nvSpPr>
        <p:spPr>
          <a:xfrm>
            <a:off x="6746306" y="4020172"/>
            <a:ext cx="1310360" cy="2286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Monthly</a:t>
            </a:r>
          </a:p>
        </p:txBody>
      </p:sp>
      <p:sp>
        <p:nvSpPr>
          <p:cNvPr id="35" name="Title 14">
            <a:extLst>
              <a:ext uri="{FF2B5EF4-FFF2-40B4-BE49-F238E27FC236}">
                <a16:creationId xmlns:a16="http://schemas.microsoft.com/office/drawing/2014/main" id="{B4F304F6-31D4-5924-C1EF-2ACC5A440C0D}"/>
              </a:ext>
            </a:extLst>
          </p:cNvPr>
          <p:cNvSpPr txBox="1">
            <a:spLocks/>
          </p:cNvSpPr>
          <p:nvPr/>
        </p:nvSpPr>
        <p:spPr>
          <a:xfrm>
            <a:off x="6439341" y="4425570"/>
            <a:ext cx="1919328" cy="2286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Default pricing table</a:t>
            </a:r>
          </a:p>
        </p:txBody>
      </p:sp>
      <p:sp>
        <p:nvSpPr>
          <p:cNvPr id="36" name="Title 14">
            <a:extLst>
              <a:ext uri="{FF2B5EF4-FFF2-40B4-BE49-F238E27FC236}">
                <a16:creationId xmlns:a16="http://schemas.microsoft.com/office/drawing/2014/main" id="{D57DB3FF-0533-EC9D-E1DB-B7A74C428F30}"/>
              </a:ext>
            </a:extLst>
          </p:cNvPr>
          <p:cNvSpPr txBox="1">
            <a:spLocks/>
          </p:cNvSpPr>
          <p:nvPr/>
        </p:nvSpPr>
        <p:spPr>
          <a:xfrm>
            <a:off x="6529921" y="4758241"/>
            <a:ext cx="1738168" cy="1248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" panose="02000000000000000000" pitchFamily="2" charset="0"/>
              </a:rPr>
              <a:t>2 GB Disk Space</a:t>
            </a:r>
          </a:p>
          <a:p>
            <a:pPr algn="ctr"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" panose="02000000000000000000" pitchFamily="2" charset="0"/>
              </a:rPr>
              <a:t>1 Website</a:t>
            </a:r>
          </a:p>
          <a:p>
            <a:pPr algn="ctr"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" panose="02000000000000000000" pitchFamily="2" charset="0"/>
              </a:rPr>
              <a:t>Ticket Support </a:t>
            </a:r>
          </a:p>
        </p:txBody>
      </p:sp>
      <p:sp>
        <p:nvSpPr>
          <p:cNvPr id="37" name="Title 14">
            <a:extLst>
              <a:ext uri="{FF2B5EF4-FFF2-40B4-BE49-F238E27FC236}">
                <a16:creationId xmlns:a16="http://schemas.microsoft.com/office/drawing/2014/main" id="{FB8E8B36-4620-2AD4-1C57-473F7EBEF83E}"/>
              </a:ext>
            </a:extLst>
          </p:cNvPr>
          <p:cNvSpPr txBox="1">
            <a:spLocks/>
          </p:cNvSpPr>
          <p:nvPr/>
        </p:nvSpPr>
        <p:spPr>
          <a:xfrm>
            <a:off x="9013398" y="3451716"/>
            <a:ext cx="2048410" cy="5234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3500" dirty="0"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$100</a:t>
            </a:r>
            <a:endParaRPr lang="en-US" sz="1200" dirty="0">
              <a:latin typeface="Montserrat Medium" panose="00000600000000000000" pitchFamily="50" charset="0"/>
              <a:ea typeface="Roboto Medium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8" name="Title 14">
            <a:extLst>
              <a:ext uri="{FF2B5EF4-FFF2-40B4-BE49-F238E27FC236}">
                <a16:creationId xmlns:a16="http://schemas.microsoft.com/office/drawing/2014/main" id="{D730B052-77FC-F4CB-E51B-FF64C9D4FBA9}"/>
              </a:ext>
            </a:extLst>
          </p:cNvPr>
          <p:cNvSpPr txBox="1">
            <a:spLocks/>
          </p:cNvSpPr>
          <p:nvPr/>
        </p:nvSpPr>
        <p:spPr>
          <a:xfrm>
            <a:off x="9382423" y="4020172"/>
            <a:ext cx="1310360" cy="2286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Annual</a:t>
            </a:r>
          </a:p>
        </p:txBody>
      </p:sp>
      <p:sp>
        <p:nvSpPr>
          <p:cNvPr id="39" name="Title 14">
            <a:extLst>
              <a:ext uri="{FF2B5EF4-FFF2-40B4-BE49-F238E27FC236}">
                <a16:creationId xmlns:a16="http://schemas.microsoft.com/office/drawing/2014/main" id="{E9C80B86-6852-3A04-F37F-8F7F95B857F4}"/>
              </a:ext>
            </a:extLst>
          </p:cNvPr>
          <p:cNvSpPr txBox="1">
            <a:spLocks/>
          </p:cNvSpPr>
          <p:nvPr/>
        </p:nvSpPr>
        <p:spPr>
          <a:xfrm>
            <a:off x="9075458" y="4425570"/>
            <a:ext cx="1919328" cy="2286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Medium" panose="00000600000000000000" pitchFamily="50" charset="0"/>
              </a:rPr>
              <a:t>Default pricing table</a:t>
            </a:r>
          </a:p>
        </p:txBody>
      </p:sp>
      <p:sp>
        <p:nvSpPr>
          <p:cNvPr id="40" name="Title 14">
            <a:extLst>
              <a:ext uri="{FF2B5EF4-FFF2-40B4-BE49-F238E27FC236}">
                <a16:creationId xmlns:a16="http://schemas.microsoft.com/office/drawing/2014/main" id="{CF72A867-6208-9026-E3EC-52A3B6AEE4A3}"/>
              </a:ext>
            </a:extLst>
          </p:cNvPr>
          <p:cNvSpPr txBox="1">
            <a:spLocks/>
          </p:cNvSpPr>
          <p:nvPr/>
        </p:nvSpPr>
        <p:spPr>
          <a:xfrm>
            <a:off x="9166038" y="4758241"/>
            <a:ext cx="1738168" cy="1248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" panose="02000000000000000000" pitchFamily="2" charset="0"/>
              </a:rPr>
              <a:t>2 GB Disk Space</a:t>
            </a:r>
          </a:p>
          <a:p>
            <a:pPr algn="ctr"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" panose="02000000000000000000" pitchFamily="2" charset="0"/>
              </a:rPr>
              <a:t>1 Website</a:t>
            </a:r>
          </a:p>
          <a:p>
            <a:pPr algn="ctr"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" panose="02000000000000000000" pitchFamily="2" charset="0"/>
              </a:rPr>
              <a:t>10 GB Bandwidth</a:t>
            </a:r>
          </a:p>
          <a:p>
            <a:pPr algn="ctr"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" panose="02000000000000000000" pitchFamily="2" charset="0"/>
              </a:rPr>
              <a:t>Ticket Support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AFBC0A-FD59-8591-145B-DB4A101D07EC}"/>
              </a:ext>
            </a:extLst>
          </p:cNvPr>
          <p:cNvSpPr txBox="1"/>
          <p:nvPr/>
        </p:nvSpPr>
        <p:spPr>
          <a:xfrm>
            <a:off x="958930" y="2876108"/>
            <a:ext cx="2028082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400" i="0" u="sng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PRINTING AND TYPESETTING INDUSTRY. LOREM IPSUM.</a:t>
            </a:r>
            <a:endParaRPr lang="en-US" sz="1400" u="sng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6314CA4-AC9F-4D37-1EF4-59465D7AD60C}"/>
              </a:ext>
            </a:extLst>
          </p:cNvPr>
          <p:cNvSpPr txBox="1"/>
          <p:nvPr/>
        </p:nvSpPr>
        <p:spPr>
          <a:xfrm>
            <a:off x="1473859" y="4566874"/>
            <a:ext cx="1198562" cy="906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Basic</a:t>
            </a:r>
          </a:p>
          <a:p>
            <a:pPr algn="r">
              <a:lnSpc>
                <a:spcPts val="22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Standard</a:t>
            </a:r>
          </a:p>
          <a:p>
            <a:pPr algn="r">
              <a:lnSpc>
                <a:spcPts val="22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Premium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9F8EB64-4BBB-98E9-9546-7CED953C296B}"/>
              </a:ext>
            </a:extLst>
          </p:cNvPr>
          <p:cNvSpPr/>
          <p:nvPr/>
        </p:nvSpPr>
        <p:spPr>
          <a:xfrm>
            <a:off x="2718267" y="4756116"/>
            <a:ext cx="53427" cy="53402"/>
          </a:xfrm>
          <a:prstGeom prst="ellipse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D8E255A-E4A6-6D3E-92CF-24588949370D}"/>
              </a:ext>
            </a:extLst>
          </p:cNvPr>
          <p:cNvSpPr/>
          <p:nvPr/>
        </p:nvSpPr>
        <p:spPr>
          <a:xfrm>
            <a:off x="2718267" y="5017544"/>
            <a:ext cx="53427" cy="5340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9D4E96-DAC4-1795-DED4-E4207369DEC6}"/>
              </a:ext>
            </a:extLst>
          </p:cNvPr>
          <p:cNvSpPr/>
          <p:nvPr/>
        </p:nvSpPr>
        <p:spPr>
          <a:xfrm>
            <a:off x="2718267" y="5298531"/>
            <a:ext cx="53427" cy="5340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15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EA74A5-821F-492A-BAC0-DE4B994E88E1}"/>
              </a:ext>
            </a:extLst>
          </p:cNvPr>
          <p:cNvSpPr txBox="1"/>
          <p:nvPr/>
        </p:nvSpPr>
        <p:spPr>
          <a:xfrm>
            <a:off x="746998" y="1227129"/>
            <a:ext cx="55395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Device Mockup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55CC6A-7D5A-2708-976D-E98AB49DA052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00EC06B-C19D-38BF-BD6C-8B6FA87EB215}"/>
              </a:ext>
            </a:extLst>
          </p:cNvPr>
          <p:cNvGrpSpPr/>
          <p:nvPr/>
        </p:nvGrpSpPr>
        <p:grpSpPr>
          <a:xfrm>
            <a:off x="6009259" y="2606463"/>
            <a:ext cx="5702136" cy="3262968"/>
            <a:chOff x="4462795" y="2166620"/>
            <a:chExt cx="6200112" cy="3547928"/>
          </a:xfrm>
        </p:grpSpPr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C8BCEA3C-C76A-0518-72E9-897814B4A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4537" y="2166620"/>
              <a:ext cx="5043636" cy="3424570"/>
            </a:xfrm>
            <a:custGeom>
              <a:avLst/>
              <a:gdLst>
                <a:gd name="T0" fmla="*/ 6411 w 6650"/>
                <a:gd name="T1" fmla="*/ 0 h 4516"/>
                <a:gd name="T2" fmla="*/ 239 w 6650"/>
                <a:gd name="T3" fmla="*/ 0 h 4516"/>
                <a:gd name="T4" fmla="*/ 0 w 6650"/>
                <a:gd name="T5" fmla="*/ 239 h 4516"/>
                <a:gd name="T6" fmla="*/ 0 w 6650"/>
                <a:gd name="T7" fmla="*/ 4457 h 4516"/>
                <a:gd name="T8" fmla="*/ 60 w 6650"/>
                <a:gd name="T9" fmla="*/ 4516 h 4516"/>
                <a:gd name="T10" fmla="*/ 69 w 6650"/>
                <a:gd name="T11" fmla="*/ 4516 h 4516"/>
                <a:gd name="T12" fmla="*/ 69 w 6650"/>
                <a:gd name="T13" fmla="*/ 234 h 4516"/>
                <a:gd name="T14" fmla="*/ 234 w 6650"/>
                <a:gd name="T15" fmla="*/ 69 h 4516"/>
                <a:gd name="T16" fmla="*/ 6416 w 6650"/>
                <a:gd name="T17" fmla="*/ 69 h 4516"/>
                <a:gd name="T18" fmla="*/ 6581 w 6650"/>
                <a:gd name="T19" fmla="*/ 234 h 4516"/>
                <a:gd name="T20" fmla="*/ 6581 w 6650"/>
                <a:gd name="T21" fmla="*/ 4516 h 4516"/>
                <a:gd name="T22" fmla="*/ 6590 w 6650"/>
                <a:gd name="T23" fmla="*/ 4516 h 4516"/>
                <a:gd name="T24" fmla="*/ 6650 w 6650"/>
                <a:gd name="T25" fmla="*/ 4457 h 4516"/>
                <a:gd name="T26" fmla="*/ 6650 w 6650"/>
                <a:gd name="T27" fmla="*/ 239 h 4516"/>
                <a:gd name="T28" fmla="*/ 6411 w 6650"/>
                <a:gd name="T29" fmla="*/ 0 h 4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50" h="4516">
                  <a:moveTo>
                    <a:pt x="6411" y="0"/>
                  </a:moveTo>
                  <a:cubicBezTo>
                    <a:pt x="239" y="0"/>
                    <a:pt x="239" y="0"/>
                    <a:pt x="239" y="0"/>
                  </a:cubicBezTo>
                  <a:cubicBezTo>
                    <a:pt x="108" y="0"/>
                    <a:pt x="0" y="107"/>
                    <a:pt x="0" y="239"/>
                  </a:cubicBezTo>
                  <a:cubicBezTo>
                    <a:pt x="0" y="4457"/>
                    <a:pt x="0" y="4457"/>
                    <a:pt x="0" y="4457"/>
                  </a:cubicBezTo>
                  <a:cubicBezTo>
                    <a:pt x="0" y="4489"/>
                    <a:pt x="27" y="4516"/>
                    <a:pt x="60" y="4516"/>
                  </a:cubicBezTo>
                  <a:cubicBezTo>
                    <a:pt x="69" y="4516"/>
                    <a:pt x="69" y="4516"/>
                    <a:pt x="69" y="4516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9" y="143"/>
                    <a:pt x="144" y="69"/>
                    <a:pt x="234" y="69"/>
                  </a:cubicBezTo>
                  <a:cubicBezTo>
                    <a:pt x="6416" y="69"/>
                    <a:pt x="6416" y="69"/>
                    <a:pt x="6416" y="69"/>
                  </a:cubicBezTo>
                  <a:cubicBezTo>
                    <a:pt x="6506" y="69"/>
                    <a:pt x="6581" y="143"/>
                    <a:pt x="6581" y="234"/>
                  </a:cubicBezTo>
                  <a:cubicBezTo>
                    <a:pt x="6581" y="4516"/>
                    <a:pt x="6581" y="4516"/>
                    <a:pt x="6581" y="4516"/>
                  </a:cubicBezTo>
                  <a:cubicBezTo>
                    <a:pt x="6590" y="4516"/>
                    <a:pt x="6590" y="4516"/>
                    <a:pt x="6590" y="4516"/>
                  </a:cubicBezTo>
                  <a:cubicBezTo>
                    <a:pt x="6623" y="4516"/>
                    <a:pt x="6650" y="4489"/>
                    <a:pt x="6650" y="4457"/>
                  </a:cubicBezTo>
                  <a:cubicBezTo>
                    <a:pt x="6650" y="239"/>
                    <a:pt x="6650" y="239"/>
                    <a:pt x="6650" y="239"/>
                  </a:cubicBezTo>
                  <a:cubicBezTo>
                    <a:pt x="6650" y="107"/>
                    <a:pt x="6542" y="0"/>
                    <a:pt x="6411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588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1558F06-0174-D366-E329-DB8D588A2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224" y="5630441"/>
              <a:ext cx="6155255" cy="84107"/>
            </a:xfrm>
            <a:custGeom>
              <a:avLst/>
              <a:gdLst>
                <a:gd name="T0" fmla="*/ 8115 w 8115"/>
                <a:gd name="T1" fmla="*/ 0 h 110"/>
                <a:gd name="T2" fmla="*/ 0 w 8115"/>
                <a:gd name="T3" fmla="*/ 0 h 110"/>
                <a:gd name="T4" fmla="*/ 1164 w 8115"/>
                <a:gd name="T5" fmla="*/ 110 h 110"/>
                <a:gd name="T6" fmla="*/ 7073 w 8115"/>
                <a:gd name="T7" fmla="*/ 110 h 110"/>
                <a:gd name="T8" fmla="*/ 8115 w 8115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15" h="110">
                  <a:moveTo>
                    <a:pt x="81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5" y="64"/>
                    <a:pt x="674" y="110"/>
                    <a:pt x="1164" y="110"/>
                  </a:cubicBezTo>
                  <a:cubicBezTo>
                    <a:pt x="7073" y="110"/>
                    <a:pt x="7073" y="110"/>
                    <a:pt x="7073" y="110"/>
                  </a:cubicBezTo>
                  <a:cubicBezTo>
                    <a:pt x="7781" y="110"/>
                    <a:pt x="8046" y="58"/>
                    <a:pt x="811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228EB6DC-75FE-9CEE-C4FE-E5935E5C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224" y="5630441"/>
              <a:ext cx="6155255" cy="79902"/>
            </a:xfrm>
            <a:custGeom>
              <a:avLst/>
              <a:gdLst>
                <a:gd name="T0" fmla="*/ 8115 w 8115"/>
                <a:gd name="T1" fmla="*/ 0 h 105"/>
                <a:gd name="T2" fmla="*/ 0 w 8115"/>
                <a:gd name="T3" fmla="*/ 0 h 105"/>
                <a:gd name="T4" fmla="*/ 1164 w 8115"/>
                <a:gd name="T5" fmla="*/ 105 h 105"/>
                <a:gd name="T6" fmla="*/ 7073 w 8115"/>
                <a:gd name="T7" fmla="*/ 105 h 105"/>
                <a:gd name="T8" fmla="*/ 8115 w 8115"/>
                <a:gd name="T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15" h="105">
                  <a:moveTo>
                    <a:pt x="81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5" y="61"/>
                    <a:pt x="674" y="105"/>
                    <a:pt x="1164" y="105"/>
                  </a:cubicBezTo>
                  <a:cubicBezTo>
                    <a:pt x="7073" y="105"/>
                    <a:pt x="7073" y="105"/>
                    <a:pt x="7073" y="105"/>
                  </a:cubicBezTo>
                  <a:cubicBezTo>
                    <a:pt x="7781" y="105"/>
                    <a:pt x="8046" y="56"/>
                    <a:pt x="8115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74000">
                  <a:schemeClr val="tx1">
                    <a:lumMod val="85000"/>
                    <a:lumOff val="15000"/>
                  </a:schemeClr>
                </a:gs>
                <a:gs pos="83000">
                  <a:schemeClr val="tx1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911B20CF-E749-5317-854A-CCD5C7457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4537" y="5451012"/>
              <a:ext cx="5043636" cy="140179"/>
            </a:xfrm>
            <a:custGeom>
              <a:avLst/>
              <a:gdLst>
                <a:gd name="T0" fmla="*/ 0 w 6650"/>
                <a:gd name="T1" fmla="*/ 0 h 185"/>
                <a:gd name="T2" fmla="*/ 0 w 6650"/>
                <a:gd name="T3" fmla="*/ 126 h 185"/>
                <a:gd name="T4" fmla="*/ 60 w 6650"/>
                <a:gd name="T5" fmla="*/ 185 h 185"/>
                <a:gd name="T6" fmla="*/ 6590 w 6650"/>
                <a:gd name="T7" fmla="*/ 185 h 185"/>
                <a:gd name="T8" fmla="*/ 6650 w 6650"/>
                <a:gd name="T9" fmla="*/ 126 h 185"/>
                <a:gd name="T10" fmla="*/ 6650 w 6650"/>
                <a:gd name="T11" fmla="*/ 0 h 185"/>
                <a:gd name="T12" fmla="*/ 0 w 6650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50" h="185">
                  <a:moveTo>
                    <a:pt x="0" y="0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0" y="158"/>
                    <a:pt x="27" y="185"/>
                    <a:pt x="60" y="185"/>
                  </a:cubicBezTo>
                  <a:cubicBezTo>
                    <a:pt x="6590" y="185"/>
                    <a:pt x="6590" y="185"/>
                    <a:pt x="6590" y="185"/>
                  </a:cubicBezTo>
                  <a:cubicBezTo>
                    <a:pt x="6623" y="185"/>
                    <a:pt x="6650" y="158"/>
                    <a:pt x="6650" y="126"/>
                  </a:cubicBezTo>
                  <a:cubicBezTo>
                    <a:pt x="6650" y="0"/>
                    <a:pt x="6650" y="0"/>
                    <a:pt x="665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A471A53E-1F16-EA6A-0543-86B72CAE0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795" y="5586985"/>
              <a:ext cx="6200112" cy="43455"/>
            </a:xfrm>
            <a:custGeom>
              <a:avLst/>
              <a:gdLst>
                <a:gd name="T0" fmla="*/ 8144 w 8173"/>
                <a:gd name="T1" fmla="*/ 57 h 57"/>
                <a:gd name="T2" fmla="*/ 29 w 8173"/>
                <a:gd name="T3" fmla="*/ 57 h 57"/>
                <a:gd name="T4" fmla="*/ 0 w 8173"/>
                <a:gd name="T5" fmla="*/ 29 h 57"/>
                <a:gd name="T6" fmla="*/ 0 w 8173"/>
                <a:gd name="T7" fmla="*/ 29 h 57"/>
                <a:gd name="T8" fmla="*/ 29 w 8173"/>
                <a:gd name="T9" fmla="*/ 0 h 57"/>
                <a:gd name="T10" fmla="*/ 8144 w 8173"/>
                <a:gd name="T11" fmla="*/ 0 h 57"/>
                <a:gd name="T12" fmla="*/ 8173 w 8173"/>
                <a:gd name="T13" fmla="*/ 29 h 57"/>
                <a:gd name="T14" fmla="*/ 8173 w 8173"/>
                <a:gd name="T15" fmla="*/ 29 h 57"/>
                <a:gd name="T16" fmla="*/ 8144 w 8173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73" h="57">
                  <a:moveTo>
                    <a:pt x="8144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8144" y="0"/>
                    <a:pt x="8144" y="0"/>
                    <a:pt x="8144" y="0"/>
                  </a:cubicBezTo>
                  <a:cubicBezTo>
                    <a:pt x="8160" y="0"/>
                    <a:pt x="8173" y="13"/>
                    <a:pt x="8173" y="29"/>
                  </a:cubicBezTo>
                  <a:cubicBezTo>
                    <a:pt x="8173" y="29"/>
                    <a:pt x="8173" y="29"/>
                    <a:pt x="8173" y="29"/>
                  </a:cubicBezTo>
                  <a:cubicBezTo>
                    <a:pt x="8173" y="44"/>
                    <a:pt x="8160" y="57"/>
                    <a:pt x="8144" y="5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90C66775-6481-B5B8-D5B4-08DF08B01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595" y="5586985"/>
              <a:ext cx="1185913" cy="43455"/>
            </a:xfrm>
            <a:custGeom>
              <a:avLst/>
              <a:gdLst>
                <a:gd name="T0" fmla="*/ 1548 w 1564"/>
                <a:gd name="T1" fmla="*/ 57 h 57"/>
                <a:gd name="T2" fmla="*/ 16 w 1564"/>
                <a:gd name="T3" fmla="*/ 57 h 57"/>
                <a:gd name="T4" fmla="*/ 4 w 1564"/>
                <a:gd name="T5" fmla="*/ 29 h 57"/>
                <a:gd name="T6" fmla="*/ 4 w 1564"/>
                <a:gd name="T7" fmla="*/ 29 h 57"/>
                <a:gd name="T8" fmla="*/ 16 w 1564"/>
                <a:gd name="T9" fmla="*/ 0 h 57"/>
                <a:gd name="T10" fmla="*/ 1548 w 1564"/>
                <a:gd name="T11" fmla="*/ 0 h 57"/>
                <a:gd name="T12" fmla="*/ 1559 w 1564"/>
                <a:gd name="T13" fmla="*/ 29 h 57"/>
                <a:gd name="T14" fmla="*/ 1559 w 1564"/>
                <a:gd name="T15" fmla="*/ 29 h 57"/>
                <a:gd name="T16" fmla="*/ 1548 w 1564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4" h="57">
                  <a:moveTo>
                    <a:pt x="1548" y="57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0" y="57"/>
                    <a:pt x="4" y="44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13"/>
                    <a:pt x="0" y="0"/>
                    <a:pt x="16" y="0"/>
                  </a:cubicBezTo>
                  <a:cubicBezTo>
                    <a:pt x="1548" y="0"/>
                    <a:pt x="1548" y="0"/>
                    <a:pt x="1548" y="0"/>
                  </a:cubicBezTo>
                  <a:cubicBezTo>
                    <a:pt x="1564" y="0"/>
                    <a:pt x="1559" y="13"/>
                    <a:pt x="1559" y="29"/>
                  </a:cubicBezTo>
                  <a:cubicBezTo>
                    <a:pt x="1559" y="29"/>
                    <a:pt x="1559" y="29"/>
                    <a:pt x="1559" y="29"/>
                  </a:cubicBezTo>
                  <a:cubicBezTo>
                    <a:pt x="1559" y="44"/>
                    <a:pt x="1564" y="57"/>
                    <a:pt x="1548" y="57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74000">
                  <a:schemeClr val="tx1">
                    <a:lumMod val="75000"/>
                    <a:lumOff val="25000"/>
                  </a:schemeClr>
                </a:gs>
                <a:gs pos="83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5F2E590-4FA5-322F-BCE6-2EB3AC5AAB90}"/>
              </a:ext>
            </a:extLst>
          </p:cNvPr>
          <p:cNvSpPr txBox="1"/>
          <p:nvPr/>
        </p:nvSpPr>
        <p:spPr>
          <a:xfrm>
            <a:off x="9051474" y="419500"/>
            <a:ext cx="229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571414-CD0C-8B4A-B395-259835671B3F}"/>
              </a:ext>
            </a:extLst>
          </p:cNvPr>
          <p:cNvSpPr txBox="1"/>
          <p:nvPr/>
        </p:nvSpPr>
        <p:spPr>
          <a:xfrm>
            <a:off x="724396" y="2398183"/>
            <a:ext cx="4034552" cy="628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i="0" u="sng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PRINTING AND TYPESETTING INDUSTRY. LOREM IPSUM. CONSECTE</a:t>
            </a:r>
            <a:endParaRPr lang="en-US" sz="1400" u="sng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31DA724-F1D4-4312-DE67-553AAA02B75E}"/>
              </a:ext>
            </a:extLst>
          </p:cNvPr>
          <p:cNvSpPr/>
          <p:nvPr/>
        </p:nvSpPr>
        <p:spPr>
          <a:xfrm>
            <a:off x="781720" y="4132086"/>
            <a:ext cx="841828" cy="841828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7A70BF-3464-1C49-2CCD-B45B2857B39A}"/>
              </a:ext>
            </a:extLst>
          </p:cNvPr>
          <p:cNvSpPr/>
          <p:nvPr/>
        </p:nvSpPr>
        <p:spPr>
          <a:xfrm>
            <a:off x="820554" y="4170920"/>
            <a:ext cx="764159" cy="764159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7D5C0-4BDC-F011-6E75-1E99704A192B}"/>
              </a:ext>
            </a:extLst>
          </p:cNvPr>
          <p:cNvSpPr txBox="1"/>
          <p:nvPr/>
        </p:nvSpPr>
        <p:spPr>
          <a:xfrm>
            <a:off x="1872446" y="4132086"/>
            <a:ext cx="372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1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Laptop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67BC37-4541-E0C0-56D2-7B7FF714BD8F}"/>
              </a:ext>
            </a:extLst>
          </p:cNvPr>
          <p:cNvSpPr txBox="1"/>
          <p:nvPr/>
        </p:nvSpPr>
        <p:spPr>
          <a:xfrm>
            <a:off x="1872446" y="4639917"/>
            <a:ext cx="2332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ontserrat" panose="000005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STUDENT SOCITY LMT.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454E73-5CA1-415A-05EC-29E9090492AD}"/>
              </a:ext>
            </a:extLst>
          </p:cNvPr>
          <p:cNvSpPr txBox="1"/>
          <p:nvPr/>
        </p:nvSpPr>
        <p:spPr>
          <a:xfrm>
            <a:off x="1867570" y="5079075"/>
            <a:ext cx="3829802" cy="691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6" name="Freeform 6">
            <a:extLst>
              <a:ext uri="{FF2B5EF4-FFF2-40B4-BE49-F238E27FC236}">
                <a16:creationId xmlns:a16="http://schemas.microsoft.com/office/drawing/2014/main" id="{D3475003-D82B-EA48-6C3C-3892F931FACF}"/>
              </a:ext>
            </a:extLst>
          </p:cNvPr>
          <p:cNvSpPr>
            <a:spLocks noEditPoints="1"/>
          </p:cNvSpPr>
          <p:nvPr/>
        </p:nvSpPr>
        <p:spPr bwMode="auto">
          <a:xfrm>
            <a:off x="1052513" y="4421188"/>
            <a:ext cx="276225" cy="188913"/>
          </a:xfrm>
          <a:custGeom>
            <a:avLst/>
            <a:gdLst>
              <a:gd name="T0" fmla="*/ 174 w 174"/>
              <a:gd name="T1" fmla="*/ 0 h 119"/>
              <a:gd name="T2" fmla="*/ 0 w 174"/>
              <a:gd name="T3" fmla="*/ 0 h 119"/>
              <a:gd name="T4" fmla="*/ 0 w 174"/>
              <a:gd name="T5" fmla="*/ 119 h 119"/>
              <a:gd name="T6" fmla="*/ 174 w 174"/>
              <a:gd name="T7" fmla="*/ 119 h 119"/>
              <a:gd name="T8" fmla="*/ 174 w 174"/>
              <a:gd name="T9" fmla="*/ 0 h 119"/>
              <a:gd name="T10" fmla="*/ 158 w 174"/>
              <a:gd name="T11" fmla="*/ 97 h 119"/>
              <a:gd name="T12" fmla="*/ 21 w 174"/>
              <a:gd name="T13" fmla="*/ 97 h 119"/>
              <a:gd name="T14" fmla="*/ 21 w 174"/>
              <a:gd name="T15" fmla="*/ 16 h 119"/>
              <a:gd name="T16" fmla="*/ 158 w 174"/>
              <a:gd name="T17" fmla="*/ 16 h 119"/>
              <a:gd name="T18" fmla="*/ 158 w 174"/>
              <a:gd name="T19" fmla="*/ 97 h 119"/>
              <a:gd name="T20" fmla="*/ 158 w 174"/>
              <a:gd name="T21" fmla="*/ 97 h 119"/>
              <a:gd name="T22" fmla="*/ 158 w 174"/>
              <a:gd name="T23" fmla="*/ 9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4" h="119">
                <a:moveTo>
                  <a:pt x="174" y="0"/>
                </a:moveTo>
                <a:lnTo>
                  <a:pt x="0" y="0"/>
                </a:lnTo>
                <a:lnTo>
                  <a:pt x="0" y="119"/>
                </a:lnTo>
                <a:lnTo>
                  <a:pt x="174" y="119"/>
                </a:lnTo>
                <a:lnTo>
                  <a:pt x="174" y="0"/>
                </a:lnTo>
                <a:moveTo>
                  <a:pt x="158" y="97"/>
                </a:moveTo>
                <a:lnTo>
                  <a:pt x="21" y="97"/>
                </a:lnTo>
                <a:lnTo>
                  <a:pt x="21" y="16"/>
                </a:lnTo>
                <a:lnTo>
                  <a:pt x="158" y="16"/>
                </a:lnTo>
                <a:lnTo>
                  <a:pt x="158" y="97"/>
                </a:lnTo>
                <a:moveTo>
                  <a:pt x="158" y="97"/>
                </a:moveTo>
                <a:lnTo>
                  <a:pt x="158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7">
            <a:extLst>
              <a:ext uri="{FF2B5EF4-FFF2-40B4-BE49-F238E27FC236}">
                <a16:creationId xmlns:a16="http://schemas.microsoft.com/office/drawing/2014/main" id="{DA8F4EF8-8EFA-CD69-328F-51DD1C26933E}"/>
              </a:ext>
            </a:extLst>
          </p:cNvPr>
          <p:cNvSpPr>
            <a:spLocks noEditPoints="1"/>
          </p:cNvSpPr>
          <p:nvPr/>
        </p:nvSpPr>
        <p:spPr bwMode="auto">
          <a:xfrm>
            <a:off x="1019176" y="4618038"/>
            <a:ext cx="350837" cy="60325"/>
          </a:xfrm>
          <a:custGeom>
            <a:avLst/>
            <a:gdLst>
              <a:gd name="T0" fmla="*/ 195 w 221"/>
              <a:gd name="T1" fmla="*/ 0 h 38"/>
              <a:gd name="T2" fmla="*/ 21 w 221"/>
              <a:gd name="T3" fmla="*/ 0 h 38"/>
              <a:gd name="T4" fmla="*/ 0 w 221"/>
              <a:gd name="T5" fmla="*/ 32 h 38"/>
              <a:gd name="T6" fmla="*/ 0 w 221"/>
              <a:gd name="T7" fmla="*/ 38 h 38"/>
              <a:gd name="T8" fmla="*/ 221 w 221"/>
              <a:gd name="T9" fmla="*/ 38 h 38"/>
              <a:gd name="T10" fmla="*/ 221 w 221"/>
              <a:gd name="T11" fmla="*/ 32 h 38"/>
              <a:gd name="T12" fmla="*/ 195 w 221"/>
              <a:gd name="T13" fmla="*/ 0 h 38"/>
              <a:gd name="T14" fmla="*/ 195 w 221"/>
              <a:gd name="T15" fmla="*/ 0 h 38"/>
              <a:gd name="T16" fmla="*/ 195 w 221"/>
              <a:gd name="T1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1" h="38">
                <a:moveTo>
                  <a:pt x="195" y="0"/>
                </a:moveTo>
                <a:lnTo>
                  <a:pt x="21" y="0"/>
                </a:lnTo>
                <a:lnTo>
                  <a:pt x="0" y="32"/>
                </a:lnTo>
                <a:lnTo>
                  <a:pt x="0" y="38"/>
                </a:lnTo>
                <a:lnTo>
                  <a:pt x="221" y="38"/>
                </a:lnTo>
                <a:lnTo>
                  <a:pt x="221" y="32"/>
                </a:lnTo>
                <a:lnTo>
                  <a:pt x="195" y="0"/>
                </a:lnTo>
                <a:close/>
                <a:moveTo>
                  <a:pt x="195" y="0"/>
                </a:moveTo>
                <a:lnTo>
                  <a:pt x="19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706A1E2-A666-C4ED-481F-9155F296A5BB}"/>
              </a:ext>
            </a:extLst>
          </p:cNvPr>
          <p:cNvGrpSpPr/>
          <p:nvPr/>
        </p:nvGrpSpPr>
        <p:grpSpPr>
          <a:xfrm>
            <a:off x="1019176" y="4421188"/>
            <a:ext cx="350837" cy="257175"/>
            <a:chOff x="1019176" y="4421188"/>
            <a:chExt cx="350837" cy="257175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41C95715-3729-CFA8-6CF6-5E16E50891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2513" y="4421188"/>
              <a:ext cx="276225" cy="188913"/>
            </a:xfrm>
            <a:custGeom>
              <a:avLst/>
              <a:gdLst>
                <a:gd name="T0" fmla="*/ 174 w 174"/>
                <a:gd name="T1" fmla="*/ 0 h 119"/>
                <a:gd name="T2" fmla="*/ 0 w 174"/>
                <a:gd name="T3" fmla="*/ 0 h 119"/>
                <a:gd name="T4" fmla="*/ 0 w 174"/>
                <a:gd name="T5" fmla="*/ 119 h 119"/>
                <a:gd name="T6" fmla="*/ 174 w 174"/>
                <a:gd name="T7" fmla="*/ 119 h 119"/>
                <a:gd name="T8" fmla="*/ 174 w 174"/>
                <a:gd name="T9" fmla="*/ 0 h 119"/>
                <a:gd name="T10" fmla="*/ 158 w 174"/>
                <a:gd name="T11" fmla="*/ 97 h 119"/>
                <a:gd name="T12" fmla="*/ 21 w 174"/>
                <a:gd name="T13" fmla="*/ 97 h 119"/>
                <a:gd name="T14" fmla="*/ 21 w 174"/>
                <a:gd name="T15" fmla="*/ 16 h 119"/>
                <a:gd name="T16" fmla="*/ 158 w 174"/>
                <a:gd name="T17" fmla="*/ 16 h 119"/>
                <a:gd name="T18" fmla="*/ 158 w 174"/>
                <a:gd name="T19" fmla="*/ 97 h 119"/>
                <a:gd name="T20" fmla="*/ 158 w 174"/>
                <a:gd name="T21" fmla="*/ 97 h 119"/>
                <a:gd name="T22" fmla="*/ 158 w 174"/>
                <a:gd name="T23" fmla="*/ 9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4" h="119">
                  <a:moveTo>
                    <a:pt x="174" y="0"/>
                  </a:moveTo>
                  <a:lnTo>
                    <a:pt x="0" y="0"/>
                  </a:lnTo>
                  <a:lnTo>
                    <a:pt x="0" y="119"/>
                  </a:lnTo>
                  <a:lnTo>
                    <a:pt x="174" y="119"/>
                  </a:lnTo>
                  <a:lnTo>
                    <a:pt x="174" y="0"/>
                  </a:lnTo>
                  <a:close/>
                  <a:moveTo>
                    <a:pt x="158" y="97"/>
                  </a:moveTo>
                  <a:lnTo>
                    <a:pt x="21" y="97"/>
                  </a:lnTo>
                  <a:lnTo>
                    <a:pt x="21" y="16"/>
                  </a:lnTo>
                  <a:lnTo>
                    <a:pt x="158" y="16"/>
                  </a:lnTo>
                  <a:lnTo>
                    <a:pt x="158" y="97"/>
                  </a:lnTo>
                  <a:close/>
                  <a:moveTo>
                    <a:pt x="158" y="97"/>
                  </a:moveTo>
                  <a:lnTo>
                    <a:pt x="158" y="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AFE858B9-1219-CD22-F9C3-53D08FD715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176" y="4618038"/>
              <a:ext cx="350837" cy="60325"/>
            </a:xfrm>
            <a:custGeom>
              <a:avLst/>
              <a:gdLst>
                <a:gd name="T0" fmla="*/ 195 w 221"/>
                <a:gd name="T1" fmla="*/ 0 h 38"/>
                <a:gd name="T2" fmla="*/ 21 w 221"/>
                <a:gd name="T3" fmla="*/ 0 h 38"/>
                <a:gd name="T4" fmla="*/ 0 w 221"/>
                <a:gd name="T5" fmla="*/ 32 h 38"/>
                <a:gd name="T6" fmla="*/ 0 w 221"/>
                <a:gd name="T7" fmla="*/ 38 h 38"/>
                <a:gd name="T8" fmla="*/ 221 w 221"/>
                <a:gd name="T9" fmla="*/ 38 h 38"/>
                <a:gd name="T10" fmla="*/ 221 w 221"/>
                <a:gd name="T11" fmla="*/ 32 h 38"/>
                <a:gd name="T12" fmla="*/ 195 w 221"/>
                <a:gd name="T13" fmla="*/ 0 h 38"/>
                <a:gd name="T14" fmla="*/ 195 w 221"/>
                <a:gd name="T15" fmla="*/ 0 h 38"/>
                <a:gd name="T16" fmla="*/ 195 w 22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38">
                  <a:moveTo>
                    <a:pt x="195" y="0"/>
                  </a:moveTo>
                  <a:lnTo>
                    <a:pt x="21" y="0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21" y="38"/>
                  </a:lnTo>
                  <a:lnTo>
                    <a:pt x="221" y="32"/>
                  </a:lnTo>
                  <a:lnTo>
                    <a:pt x="195" y="0"/>
                  </a:lnTo>
                  <a:moveTo>
                    <a:pt x="195" y="0"/>
                  </a:moveTo>
                  <a:lnTo>
                    <a:pt x="1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AFEBA9A-0F6C-F32E-E571-AF655B03E10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392322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BB34C31-D539-C78D-38A9-6E606E3E24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E8CA445-6333-99E9-82E8-798E39CAA677}"/>
              </a:ext>
            </a:extLst>
          </p:cNvPr>
          <p:cNvSpPr/>
          <p:nvPr/>
        </p:nvSpPr>
        <p:spPr>
          <a:xfrm>
            <a:off x="820554" y="4132086"/>
            <a:ext cx="764159" cy="764159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E86CCCC-5C80-886C-CE44-9369E2698BCC}"/>
              </a:ext>
            </a:extLst>
          </p:cNvPr>
          <p:cNvGrpSpPr/>
          <p:nvPr/>
        </p:nvGrpSpPr>
        <p:grpSpPr>
          <a:xfrm>
            <a:off x="6276053" y="1227131"/>
            <a:ext cx="2292565" cy="4847976"/>
            <a:chOff x="5171884" y="905818"/>
            <a:chExt cx="2386382" cy="5046364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F3DB1B11-57CA-D2A7-6ACB-08B713E54E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3020" y="1025079"/>
              <a:ext cx="43261" cy="67815"/>
            </a:xfrm>
            <a:custGeom>
              <a:avLst/>
              <a:gdLst>
                <a:gd name="T0" fmla="*/ 20 w 20"/>
                <a:gd name="T1" fmla="*/ 13 h 31"/>
                <a:gd name="T2" fmla="*/ 16 w 20"/>
                <a:gd name="T3" fmla="*/ 27 h 31"/>
                <a:gd name="T4" fmla="*/ 6 w 20"/>
                <a:gd name="T5" fmla="*/ 31 h 31"/>
                <a:gd name="T6" fmla="*/ 2 w 20"/>
                <a:gd name="T7" fmla="*/ 31 h 31"/>
                <a:gd name="T8" fmla="*/ 2 w 20"/>
                <a:gd name="T9" fmla="*/ 27 h 31"/>
                <a:gd name="T10" fmla="*/ 5 w 20"/>
                <a:gd name="T11" fmla="*/ 27 h 31"/>
                <a:gd name="T12" fmla="*/ 13 w 20"/>
                <a:gd name="T13" fmla="*/ 25 h 31"/>
                <a:gd name="T14" fmla="*/ 15 w 20"/>
                <a:gd name="T15" fmla="*/ 16 h 31"/>
                <a:gd name="T16" fmla="*/ 15 w 20"/>
                <a:gd name="T17" fmla="*/ 16 h 31"/>
                <a:gd name="T18" fmla="*/ 12 w 20"/>
                <a:gd name="T19" fmla="*/ 19 h 31"/>
                <a:gd name="T20" fmla="*/ 8 w 20"/>
                <a:gd name="T21" fmla="*/ 20 h 31"/>
                <a:gd name="T22" fmla="*/ 2 w 20"/>
                <a:gd name="T23" fmla="*/ 17 h 31"/>
                <a:gd name="T24" fmla="*/ 0 w 20"/>
                <a:gd name="T25" fmla="*/ 10 h 31"/>
                <a:gd name="T26" fmla="*/ 2 w 20"/>
                <a:gd name="T27" fmla="*/ 3 h 31"/>
                <a:gd name="T28" fmla="*/ 9 w 20"/>
                <a:gd name="T29" fmla="*/ 0 h 31"/>
                <a:gd name="T30" fmla="*/ 15 w 20"/>
                <a:gd name="T31" fmla="*/ 2 h 31"/>
                <a:gd name="T32" fmla="*/ 19 w 20"/>
                <a:gd name="T33" fmla="*/ 6 h 31"/>
                <a:gd name="T34" fmla="*/ 20 w 20"/>
                <a:gd name="T35" fmla="*/ 13 h 31"/>
                <a:gd name="T36" fmla="*/ 10 w 20"/>
                <a:gd name="T37" fmla="*/ 4 h 31"/>
                <a:gd name="T38" fmla="*/ 6 w 20"/>
                <a:gd name="T39" fmla="*/ 6 h 31"/>
                <a:gd name="T40" fmla="*/ 4 w 20"/>
                <a:gd name="T41" fmla="*/ 10 h 31"/>
                <a:gd name="T42" fmla="*/ 6 w 20"/>
                <a:gd name="T43" fmla="*/ 14 h 31"/>
                <a:gd name="T44" fmla="*/ 9 w 20"/>
                <a:gd name="T45" fmla="*/ 16 h 31"/>
                <a:gd name="T46" fmla="*/ 14 w 20"/>
                <a:gd name="T47" fmla="*/ 14 h 31"/>
                <a:gd name="T48" fmla="*/ 15 w 20"/>
                <a:gd name="T49" fmla="*/ 11 h 31"/>
                <a:gd name="T50" fmla="*/ 14 w 20"/>
                <a:gd name="T51" fmla="*/ 8 h 31"/>
                <a:gd name="T52" fmla="*/ 12 w 20"/>
                <a:gd name="T53" fmla="*/ 5 h 31"/>
                <a:gd name="T54" fmla="*/ 10 w 20"/>
                <a:gd name="T5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31">
                  <a:moveTo>
                    <a:pt x="20" y="13"/>
                  </a:moveTo>
                  <a:cubicBezTo>
                    <a:pt x="20" y="19"/>
                    <a:pt x="19" y="24"/>
                    <a:pt x="16" y="27"/>
                  </a:cubicBezTo>
                  <a:cubicBezTo>
                    <a:pt x="14" y="30"/>
                    <a:pt x="10" y="31"/>
                    <a:pt x="6" y="31"/>
                  </a:cubicBezTo>
                  <a:cubicBezTo>
                    <a:pt x="4" y="31"/>
                    <a:pt x="3" y="31"/>
                    <a:pt x="2" y="3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3" y="27"/>
                    <a:pt x="4" y="27"/>
                    <a:pt x="5" y="27"/>
                  </a:cubicBezTo>
                  <a:cubicBezTo>
                    <a:pt x="9" y="27"/>
                    <a:pt x="11" y="26"/>
                    <a:pt x="13" y="25"/>
                  </a:cubicBezTo>
                  <a:cubicBezTo>
                    <a:pt x="14" y="23"/>
                    <a:pt x="15" y="20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8"/>
                    <a:pt x="13" y="18"/>
                    <a:pt x="12" y="19"/>
                  </a:cubicBezTo>
                  <a:cubicBezTo>
                    <a:pt x="11" y="20"/>
                    <a:pt x="10" y="20"/>
                    <a:pt x="8" y="20"/>
                  </a:cubicBezTo>
                  <a:cubicBezTo>
                    <a:pt x="5" y="20"/>
                    <a:pt x="3" y="19"/>
                    <a:pt x="2" y="17"/>
                  </a:cubicBezTo>
                  <a:cubicBezTo>
                    <a:pt x="0" y="16"/>
                    <a:pt x="0" y="13"/>
                    <a:pt x="0" y="10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2" y="0"/>
                    <a:pt x="13" y="1"/>
                    <a:pt x="15" y="2"/>
                  </a:cubicBezTo>
                  <a:cubicBezTo>
                    <a:pt x="17" y="3"/>
                    <a:pt x="18" y="4"/>
                    <a:pt x="19" y="6"/>
                  </a:cubicBezTo>
                  <a:cubicBezTo>
                    <a:pt x="20" y="8"/>
                    <a:pt x="20" y="11"/>
                    <a:pt x="20" y="13"/>
                  </a:cubicBezTo>
                  <a:close/>
                  <a:moveTo>
                    <a:pt x="10" y="4"/>
                  </a:moveTo>
                  <a:cubicBezTo>
                    <a:pt x="8" y="4"/>
                    <a:pt x="7" y="5"/>
                    <a:pt x="6" y="6"/>
                  </a:cubicBezTo>
                  <a:cubicBezTo>
                    <a:pt x="5" y="7"/>
                    <a:pt x="4" y="8"/>
                    <a:pt x="4" y="10"/>
                  </a:cubicBezTo>
                  <a:cubicBezTo>
                    <a:pt x="4" y="12"/>
                    <a:pt x="5" y="13"/>
                    <a:pt x="6" y="14"/>
                  </a:cubicBezTo>
                  <a:cubicBezTo>
                    <a:pt x="6" y="15"/>
                    <a:pt x="8" y="16"/>
                    <a:pt x="9" y="16"/>
                  </a:cubicBezTo>
                  <a:cubicBezTo>
                    <a:pt x="11" y="16"/>
                    <a:pt x="12" y="15"/>
                    <a:pt x="14" y="14"/>
                  </a:cubicBezTo>
                  <a:cubicBezTo>
                    <a:pt x="15" y="14"/>
                    <a:pt x="15" y="12"/>
                    <a:pt x="15" y="11"/>
                  </a:cubicBezTo>
                  <a:cubicBezTo>
                    <a:pt x="15" y="10"/>
                    <a:pt x="15" y="9"/>
                    <a:pt x="14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2" y="4"/>
                    <a:pt x="11" y="4"/>
                    <a:pt x="10" y="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B4CB4DD2-557F-426A-5950-A6A512AF19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7974" y="1041448"/>
              <a:ext cx="12861" cy="51446"/>
            </a:xfrm>
            <a:custGeom>
              <a:avLst/>
              <a:gdLst>
                <a:gd name="T0" fmla="*/ 0 w 6"/>
                <a:gd name="T1" fmla="*/ 3 h 24"/>
                <a:gd name="T2" fmla="*/ 3 w 6"/>
                <a:gd name="T3" fmla="*/ 0 h 24"/>
                <a:gd name="T4" fmla="*/ 5 w 6"/>
                <a:gd name="T5" fmla="*/ 1 h 24"/>
                <a:gd name="T6" fmla="*/ 6 w 6"/>
                <a:gd name="T7" fmla="*/ 3 h 24"/>
                <a:gd name="T8" fmla="*/ 5 w 6"/>
                <a:gd name="T9" fmla="*/ 6 h 24"/>
                <a:gd name="T10" fmla="*/ 3 w 6"/>
                <a:gd name="T11" fmla="*/ 7 h 24"/>
                <a:gd name="T12" fmla="*/ 0 w 6"/>
                <a:gd name="T13" fmla="*/ 6 h 24"/>
                <a:gd name="T14" fmla="*/ 0 w 6"/>
                <a:gd name="T15" fmla="*/ 3 h 24"/>
                <a:gd name="T16" fmla="*/ 0 w 6"/>
                <a:gd name="T17" fmla="*/ 21 h 24"/>
                <a:gd name="T18" fmla="*/ 0 w 6"/>
                <a:gd name="T19" fmla="*/ 19 h 24"/>
                <a:gd name="T20" fmla="*/ 3 w 6"/>
                <a:gd name="T21" fmla="*/ 18 h 24"/>
                <a:gd name="T22" fmla="*/ 5 w 6"/>
                <a:gd name="T23" fmla="*/ 19 h 24"/>
                <a:gd name="T24" fmla="*/ 6 w 6"/>
                <a:gd name="T25" fmla="*/ 21 h 24"/>
                <a:gd name="T26" fmla="*/ 5 w 6"/>
                <a:gd name="T27" fmla="*/ 23 h 24"/>
                <a:gd name="T28" fmla="*/ 3 w 6"/>
                <a:gd name="T29" fmla="*/ 24 h 24"/>
                <a:gd name="T30" fmla="*/ 0 w 6"/>
                <a:gd name="T31" fmla="*/ 23 h 24"/>
                <a:gd name="T32" fmla="*/ 0 w 6"/>
                <a:gd name="T3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24">
                  <a:moveTo>
                    <a:pt x="0" y="3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4" y="6"/>
                    <a:pt x="4" y="7"/>
                    <a:pt x="3" y="7"/>
                  </a:cubicBezTo>
                  <a:cubicBezTo>
                    <a:pt x="2" y="7"/>
                    <a:pt x="1" y="6"/>
                    <a:pt x="0" y="6"/>
                  </a:cubicBezTo>
                  <a:cubicBezTo>
                    <a:pt x="0" y="5"/>
                    <a:pt x="0" y="4"/>
                    <a:pt x="0" y="3"/>
                  </a:cubicBezTo>
                  <a:close/>
                  <a:moveTo>
                    <a:pt x="0" y="21"/>
                  </a:moveTo>
                  <a:cubicBezTo>
                    <a:pt x="0" y="20"/>
                    <a:pt x="0" y="19"/>
                    <a:pt x="0" y="19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4" y="18"/>
                    <a:pt x="4" y="18"/>
                    <a:pt x="5" y="19"/>
                  </a:cubicBezTo>
                  <a:cubicBezTo>
                    <a:pt x="6" y="19"/>
                    <a:pt x="6" y="20"/>
                    <a:pt x="6" y="21"/>
                  </a:cubicBezTo>
                  <a:cubicBezTo>
                    <a:pt x="6" y="22"/>
                    <a:pt x="6" y="23"/>
                    <a:pt x="5" y="23"/>
                  </a:cubicBezTo>
                  <a:cubicBezTo>
                    <a:pt x="4" y="24"/>
                    <a:pt x="4" y="24"/>
                    <a:pt x="3" y="24"/>
                  </a:cubicBezTo>
                  <a:cubicBezTo>
                    <a:pt x="2" y="24"/>
                    <a:pt x="1" y="24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2207641A-7C24-6184-E227-CEB290541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20" y="1025079"/>
              <a:ext cx="46769" cy="67815"/>
            </a:xfrm>
            <a:custGeom>
              <a:avLst/>
              <a:gdLst>
                <a:gd name="T0" fmla="*/ 20 w 21"/>
                <a:gd name="T1" fmla="*/ 7 h 31"/>
                <a:gd name="T2" fmla="*/ 18 w 21"/>
                <a:gd name="T3" fmla="*/ 12 h 31"/>
                <a:gd name="T4" fmla="*/ 13 w 21"/>
                <a:gd name="T5" fmla="*/ 15 h 31"/>
                <a:gd name="T6" fmla="*/ 13 w 21"/>
                <a:gd name="T7" fmla="*/ 15 h 31"/>
                <a:gd name="T8" fmla="*/ 19 w 21"/>
                <a:gd name="T9" fmla="*/ 17 h 31"/>
                <a:gd name="T10" fmla="*/ 21 w 21"/>
                <a:gd name="T11" fmla="*/ 22 h 31"/>
                <a:gd name="T12" fmla="*/ 17 w 21"/>
                <a:gd name="T13" fmla="*/ 29 h 31"/>
                <a:gd name="T14" fmla="*/ 9 w 21"/>
                <a:gd name="T15" fmla="*/ 31 h 31"/>
                <a:gd name="T16" fmla="*/ 0 w 21"/>
                <a:gd name="T17" fmla="*/ 29 h 31"/>
                <a:gd name="T18" fmla="*/ 0 w 21"/>
                <a:gd name="T19" fmla="*/ 25 h 31"/>
                <a:gd name="T20" fmla="*/ 4 w 21"/>
                <a:gd name="T21" fmla="*/ 27 h 31"/>
                <a:gd name="T22" fmla="*/ 8 w 21"/>
                <a:gd name="T23" fmla="*/ 27 h 31"/>
                <a:gd name="T24" fmla="*/ 14 w 21"/>
                <a:gd name="T25" fmla="*/ 26 h 31"/>
                <a:gd name="T26" fmla="*/ 15 w 21"/>
                <a:gd name="T27" fmla="*/ 22 h 31"/>
                <a:gd name="T28" fmla="*/ 14 w 21"/>
                <a:gd name="T29" fmla="*/ 18 h 31"/>
                <a:gd name="T30" fmla="*/ 8 w 21"/>
                <a:gd name="T31" fmla="*/ 17 h 31"/>
                <a:gd name="T32" fmla="*/ 5 w 21"/>
                <a:gd name="T33" fmla="*/ 17 h 31"/>
                <a:gd name="T34" fmla="*/ 5 w 21"/>
                <a:gd name="T35" fmla="*/ 13 h 31"/>
                <a:gd name="T36" fmla="*/ 8 w 21"/>
                <a:gd name="T37" fmla="*/ 13 h 31"/>
                <a:gd name="T38" fmla="*/ 15 w 21"/>
                <a:gd name="T39" fmla="*/ 8 h 31"/>
                <a:gd name="T40" fmla="*/ 14 w 21"/>
                <a:gd name="T41" fmla="*/ 5 h 31"/>
                <a:gd name="T42" fmla="*/ 10 w 21"/>
                <a:gd name="T43" fmla="*/ 4 h 31"/>
                <a:gd name="T44" fmla="*/ 7 w 21"/>
                <a:gd name="T45" fmla="*/ 5 h 31"/>
                <a:gd name="T46" fmla="*/ 3 w 21"/>
                <a:gd name="T47" fmla="*/ 7 h 31"/>
                <a:gd name="T48" fmla="*/ 0 w 21"/>
                <a:gd name="T49" fmla="*/ 3 h 31"/>
                <a:gd name="T50" fmla="*/ 10 w 21"/>
                <a:gd name="T51" fmla="*/ 0 h 31"/>
                <a:gd name="T52" fmla="*/ 17 w 21"/>
                <a:gd name="T53" fmla="*/ 2 h 31"/>
                <a:gd name="T54" fmla="*/ 20 w 21"/>
                <a:gd name="T55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31">
                  <a:moveTo>
                    <a:pt x="20" y="7"/>
                  </a:moveTo>
                  <a:cubicBezTo>
                    <a:pt x="20" y="9"/>
                    <a:pt x="19" y="11"/>
                    <a:pt x="18" y="12"/>
                  </a:cubicBezTo>
                  <a:cubicBezTo>
                    <a:pt x="17" y="14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6" y="15"/>
                    <a:pt x="18" y="16"/>
                    <a:pt x="19" y="17"/>
                  </a:cubicBezTo>
                  <a:cubicBezTo>
                    <a:pt x="20" y="18"/>
                    <a:pt x="21" y="20"/>
                    <a:pt x="21" y="22"/>
                  </a:cubicBezTo>
                  <a:cubicBezTo>
                    <a:pt x="21" y="25"/>
                    <a:pt x="20" y="27"/>
                    <a:pt x="17" y="29"/>
                  </a:cubicBezTo>
                  <a:cubicBezTo>
                    <a:pt x="15" y="30"/>
                    <a:pt x="13" y="31"/>
                    <a:pt x="9" y="31"/>
                  </a:cubicBezTo>
                  <a:cubicBezTo>
                    <a:pt x="5" y="31"/>
                    <a:pt x="3" y="31"/>
                    <a:pt x="0" y="2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3" y="26"/>
                    <a:pt x="4" y="27"/>
                  </a:cubicBezTo>
                  <a:cubicBezTo>
                    <a:pt x="6" y="27"/>
                    <a:pt x="7" y="27"/>
                    <a:pt x="8" y="27"/>
                  </a:cubicBezTo>
                  <a:cubicBezTo>
                    <a:pt x="11" y="27"/>
                    <a:pt x="13" y="27"/>
                    <a:pt x="14" y="26"/>
                  </a:cubicBezTo>
                  <a:cubicBezTo>
                    <a:pt x="15" y="25"/>
                    <a:pt x="15" y="24"/>
                    <a:pt x="15" y="22"/>
                  </a:cubicBezTo>
                  <a:cubicBezTo>
                    <a:pt x="15" y="20"/>
                    <a:pt x="15" y="19"/>
                    <a:pt x="14" y="18"/>
                  </a:cubicBezTo>
                  <a:cubicBezTo>
                    <a:pt x="12" y="18"/>
                    <a:pt x="10" y="17"/>
                    <a:pt x="8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2" y="13"/>
                    <a:pt x="15" y="12"/>
                    <a:pt x="15" y="8"/>
                  </a:cubicBezTo>
                  <a:cubicBezTo>
                    <a:pt x="15" y="7"/>
                    <a:pt x="14" y="6"/>
                    <a:pt x="14" y="5"/>
                  </a:cubicBezTo>
                  <a:cubicBezTo>
                    <a:pt x="13" y="5"/>
                    <a:pt x="11" y="4"/>
                    <a:pt x="10" y="4"/>
                  </a:cubicBezTo>
                  <a:cubicBezTo>
                    <a:pt x="9" y="4"/>
                    <a:pt x="8" y="4"/>
                    <a:pt x="7" y="5"/>
                  </a:cubicBezTo>
                  <a:cubicBezTo>
                    <a:pt x="5" y="5"/>
                    <a:pt x="4" y="6"/>
                    <a:pt x="3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3" y="0"/>
                    <a:pt x="15" y="1"/>
                    <a:pt x="17" y="2"/>
                  </a:cubicBezTo>
                  <a:cubicBezTo>
                    <a:pt x="19" y="3"/>
                    <a:pt x="20" y="5"/>
                    <a:pt x="20" y="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EA65ACEF-711C-183A-61C2-B2E57390B7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1634" y="1025079"/>
              <a:ext cx="46769" cy="67815"/>
            </a:xfrm>
            <a:custGeom>
              <a:avLst/>
              <a:gdLst>
                <a:gd name="T0" fmla="*/ 21 w 21"/>
                <a:gd name="T1" fmla="*/ 16 h 31"/>
                <a:gd name="T2" fmla="*/ 18 w 21"/>
                <a:gd name="T3" fmla="*/ 27 h 31"/>
                <a:gd name="T4" fmla="*/ 11 w 21"/>
                <a:gd name="T5" fmla="*/ 31 h 31"/>
                <a:gd name="T6" fmla="*/ 3 w 21"/>
                <a:gd name="T7" fmla="*/ 27 h 31"/>
                <a:gd name="T8" fmla="*/ 0 w 21"/>
                <a:gd name="T9" fmla="*/ 16 h 31"/>
                <a:gd name="T10" fmla="*/ 3 w 21"/>
                <a:gd name="T11" fmla="*/ 4 h 31"/>
                <a:gd name="T12" fmla="*/ 11 w 21"/>
                <a:gd name="T13" fmla="*/ 0 h 31"/>
                <a:gd name="T14" fmla="*/ 18 w 21"/>
                <a:gd name="T15" fmla="*/ 4 h 31"/>
                <a:gd name="T16" fmla="*/ 21 w 21"/>
                <a:gd name="T17" fmla="*/ 16 h 31"/>
                <a:gd name="T18" fmla="*/ 5 w 21"/>
                <a:gd name="T19" fmla="*/ 16 h 31"/>
                <a:gd name="T20" fmla="*/ 7 w 21"/>
                <a:gd name="T21" fmla="*/ 24 h 31"/>
                <a:gd name="T22" fmla="*/ 11 w 21"/>
                <a:gd name="T23" fmla="*/ 27 h 31"/>
                <a:gd name="T24" fmla="*/ 15 w 21"/>
                <a:gd name="T25" fmla="*/ 24 h 31"/>
                <a:gd name="T26" fmla="*/ 16 w 21"/>
                <a:gd name="T27" fmla="*/ 16 h 31"/>
                <a:gd name="T28" fmla="*/ 15 w 21"/>
                <a:gd name="T29" fmla="*/ 7 h 31"/>
                <a:gd name="T30" fmla="*/ 11 w 21"/>
                <a:gd name="T31" fmla="*/ 4 h 31"/>
                <a:gd name="T32" fmla="*/ 7 w 21"/>
                <a:gd name="T33" fmla="*/ 7 h 31"/>
                <a:gd name="T34" fmla="*/ 5 w 21"/>
                <a:gd name="T3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" h="31">
                  <a:moveTo>
                    <a:pt x="21" y="16"/>
                  </a:moveTo>
                  <a:cubicBezTo>
                    <a:pt x="21" y="21"/>
                    <a:pt x="20" y="25"/>
                    <a:pt x="18" y="27"/>
                  </a:cubicBezTo>
                  <a:cubicBezTo>
                    <a:pt x="17" y="30"/>
                    <a:pt x="14" y="31"/>
                    <a:pt x="11" y="31"/>
                  </a:cubicBezTo>
                  <a:cubicBezTo>
                    <a:pt x="7" y="31"/>
                    <a:pt x="5" y="30"/>
                    <a:pt x="3" y="27"/>
                  </a:cubicBezTo>
                  <a:cubicBezTo>
                    <a:pt x="1" y="25"/>
                    <a:pt x="0" y="21"/>
                    <a:pt x="0" y="16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7" y="0"/>
                    <a:pt x="11" y="0"/>
                  </a:cubicBezTo>
                  <a:cubicBezTo>
                    <a:pt x="14" y="0"/>
                    <a:pt x="17" y="1"/>
                    <a:pt x="18" y="4"/>
                  </a:cubicBezTo>
                  <a:cubicBezTo>
                    <a:pt x="20" y="7"/>
                    <a:pt x="21" y="11"/>
                    <a:pt x="21" y="16"/>
                  </a:cubicBezTo>
                  <a:close/>
                  <a:moveTo>
                    <a:pt x="5" y="16"/>
                  </a:moveTo>
                  <a:cubicBezTo>
                    <a:pt x="5" y="20"/>
                    <a:pt x="6" y="23"/>
                    <a:pt x="7" y="24"/>
                  </a:cubicBezTo>
                  <a:cubicBezTo>
                    <a:pt x="7" y="26"/>
                    <a:pt x="9" y="27"/>
                    <a:pt x="11" y="27"/>
                  </a:cubicBezTo>
                  <a:cubicBezTo>
                    <a:pt x="13" y="27"/>
                    <a:pt x="14" y="26"/>
                    <a:pt x="15" y="24"/>
                  </a:cubicBezTo>
                  <a:cubicBezTo>
                    <a:pt x="16" y="23"/>
                    <a:pt x="16" y="20"/>
                    <a:pt x="16" y="16"/>
                  </a:cubicBezTo>
                  <a:cubicBezTo>
                    <a:pt x="16" y="12"/>
                    <a:pt x="16" y="9"/>
                    <a:pt x="15" y="7"/>
                  </a:cubicBezTo>
                  <a:cubicBezTo>
                    <a:pt x="14" y="5"/>
                    <a:pt x="13" y="4"/>
                    <a:pt x="11" y="4"/>
                  </a:cubicBezTo>
                  <a:cubicBezTo>
                    <a:pt x="9" y="4"/>
                    <a:pt x="7" y="5"/>
                    <a:pt x="7" y="7"/>
                  </a:cubicBezTo>
                  <a:cubicBezTo>
                    <a:pt x="6" y="9"/>
                    <a:pt x="5" y="12"/>
                    <a:pt x="5" y="1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3E3491F9-8D15-236C-BAFB-540B49BD6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009" y="1023910"/>
              <a:ext cx="19876" cy="63138"/>
            </a:xfrm>
            <a:custGeom>
              <a:avLst/>
              <a:gdLst>
                <a:gd name="T0" fmla="*/ 5 w 9"/>
                <a:gd name="T1" fmla="*/ 29 h 29"/>
                <a:gd name="T2" fmla="*/ 4 w 9"/>
                <a:gd name="T3" fmla="*/ 29 h 29"/>
                <a:gd name="T4" fmla="*/ 0 w 9"/>
                <a:gd name="T5" fmla="*/ 24 h 29"/>
                <a:gd name="T6" fmla="*/ 0 w 9"/>
                <a:gd name="T7" fmla="*/ 5 h 29"/>
                <a:gd name="T8" fmla="*/ 4 w 9"/>
                <a:gd name="T9" fmla="*/ 0 h 29"/>
                <a:gd name="T10" fmla="*/ 5 w 9"/>
                <a:gd name="T11" fmla="*/ 0 h 29"/>
                <a:gd name="T12" fmla="*/ 9 w 9"/>
                <a:gd name="T13" fmla="*/ 5 h 29"/>
                <a:gd name="T14" fmla="*/ 9 w 9"/>
                <a:gd name="T15" fmla="*/ 24 h 29"/>
                <a:gd name="T16" fmla="*/ 5 w 9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9">
                  <a:moveTo>
                    <a:pt x="5" y="29"/>
                  </a:move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27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7"/>
                    <a:pt x="7" y="29"/>
                    <a:pt x="5" y="2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45FF88D2-8432-228C-4E5B-CFA57DBB9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6270" y="1042617"/>
              <a:ext cx="19876" cy="44430"/>
            </a:xfrm>
            <a:custGeom>
              <a:avLst/>
              <a:gdLst>
                <a:gd name="T0" fmla="*/ 5 w 9"/>
                <a:gd name="T1" fmla="*/ 20 h 20"/>
                <a:gd name="T2" fmla="*/ 4 w 9"/>
                <a:gd name="T3" fmla="*/ 20 h 20"/>
                <a:gd name="T4" fmla="*/ 0 w 9"/>
                <a:gd name="T5" fmla="*/ 15 h 20"/>
                <a:gd name="T6" fmla="*/ 0 w 9"/>
                <a:gd name="T7" fmla="*/ 4 h 20"/>
                <a:gd name="T8" fmla="*/ 4 w 9"/>
                <a:gd name="T9" fmla="*/ 0 h 20"/>
                <a:gd name="T10" fmla="*/ 5 w 9"/>
                <a:gd name="T11" fmla="*/ 0 h 20"/>
                <a:gd name="T12" fmla="*/ 9 w 9"/>
                <a:gd name="T13" fmla="*/ 4 h 20"/>
                <a:gd name="T14" fmla="*/ 9 w 9"/>
                <a:gd name="T15" fmla="*/ 15 h 20"/>
                <a:gd name="T16" fmla="*/ 5 w 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0">
                  <a:moveTo>
                    <a:pt x="5" y="20"/>
                  </a:move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0" y="18"/>
                    <a:pt x="0" y="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8"/>
                    <a:pt x="7" y="20"/>
                    <a:pt x="5" y="2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B81A56F9-C2A9-7E7C-90E2-2F00A0549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3532" y="1057817"/>
              <a:ext cx="22215" cy="29231"/>
            </a:xfrm>
            <a:custGeom>
              <a:avLst/>
              <a:gdLst>
                <a:gd name="T0" fmla="*/ 5 w 10"/>
                <a:gd name="T1" fmla="*/ 13 h 13"/>
                <a:gd name="T2" fmla="*/ 5 w 10"/>
                <a:gd name="T3" fmla="*/ 13 h 13"/>
                <a:gd name="T4" fmla="*/ 0 w 10"/>
                <a:gd name="T5" fmla="*/ 8 h 13"/>
                <a:gd name="T6" fmla="*/ 0 w 10"/>
                <a:gd name="T7" fmla="*/ 5 h 13"/>
                <a:gd name="T8" fmla="*/ 5 w 10"/>
                <a:gd name="T9" fmla="*/ 0 h 13"/>
                <a:gd name="T10" fmla="*/ 5 w 10"/>
                <a:gd name="T11" fmla="*/ 0 h 13"/>
                <a:gd name="T12" fmla="*/ 10 w 10"/>
                <a:gd name="T13" fmla="*/ 5 h 13"/>
                <a:gd name="T14" fmla="*/ 10 w 10"/>
                <a:gd name="T15" fmla="*/ 8 h 13"/>
                <a:gd name="T16" fmla="*/ 5 w 10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3">
                  <a:moveTo>
                    <a:pt x="5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2" y="13"/>
                    <a:pt x="0" y="11"/>
                    <a:pt x="0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11"/>
                    <a:pt x="8" y="13"/>
                    <a:pt x="5" y="1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C3EDA7B7-657D-0CCB-3536-D4DB5DA24D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6853" y="1023910"/>
              <a:ext cx="130953" cy="60800"/>
            </a:xfrm>
            <a:custGeom>
              <a:avLst/>
              <a:gdLst>
                <a:gd name="T0" fmla="*/ 46 w 60"/>
                <a:gd name="T1" fmla="*/ 0 h 28"/>
                <a:gd name="T2" fmla="*/ 7 w 60"/>
                <a:gd name="T3" fmla="*/ 0 h 28"/>
                <a:gd name="T4" fmla="*/ 0 w 60"/>
                <a:gd name="T5" fmla="*/ 6 h 28"/>
                <a:gd name="T6" fmla="*/ 0 w 60"/>
                <a:gd name="T7" fmla="*/ 22 h 28"/>
                <a:gd name="T8" fmla="*/ 7 w 60"/>
                <a:gd name="T9" fmla="*/ 28 h 28"/>
                <a:gd name="T10" fmla="*/ 26 w 60"/>
                <a:gd name="T11" fmla="*/ 28 h 28"/>
                <a:gd name="T12" fmla="*/ 46 w 60"/>
                <a:gd name="T13" fmla="*/ 28 h 28"/>
                <a:gd name="T14" fmla="*/ 52 w 60"/>
                <a:gd name="T15" fmla="*/ 22 h 28"/>
                <a:gd name="T16" fmla="*/ 52 w 60"/>
                <a:gd name="T17" fmla="*/ 6 h 28"/>
                <a:gd name="T18" fmla="*/ 46 w 60"/>
                <a:gd name="T19" fmla="*/ 0 h 28"/>
                <a:gd name="T20" fmla="*/ 46 w 60"/>
                <a:gd name="T21" fmla="*/ 26 h 28"/>
                <a:gd name="T22" fmla="*/ 7 w 60"/>
                <a:gd name="T23" fmla="*/ 26 h 28"/>
                <a:gd name="T24" fmla="*/ 2 w 60"/>
                <a:gd name="T25" fmla="*/ 22 h 28"/>
                <a:gd name="T26" fmla="*/ 2 w 60"/>
                <a:gd name="T27" fmla="*/ 6 h 28"/>
                <a:gd name="T28" fmla="*/ 7 w 60"/>
                <a:gd name="T29" fmla="*/ 2 h 28"/>
                <a:gd name="T30" fmla="*/ 26 w 60"/>
                <a:gd name="T31" fmla="*/ 2 h 28"/>
                <a:gd name="T32" fmla="*/ 46 w 60"/>
                <a:gd name="T33" fmla="*/ 2 h 28"/>
                <a:gd name="T34" fmla="*/ 50 w 60"/>
                <a:gd name="T35" fmla="*/ 6 h 28"/>
                <a:gd name="T36" fmla="*/ 50 w 60"/>
                <a:gd name="T37" fmla="*/ 22 h 28"/>
                <a:gd name="T38" fmla="*/ 46 w 60"/>
                <a:gd name="T39" fmla="*/ 26 h 28"/>
                <a:gd name="T40" fmla="*/ 55 w 60"/>
                <a:gd name="T41" fmla="*/ 8 h 28"/>
                <a:gd name="T42" fmla="*/ 55 w 60"/>
                <a:gd name="T43" fmla="*/ 20 h 28"/>
                <a:gd name="T44" fmla="*/ 59 w 60"/>
                <a:gd name="T45" fmla="*/ 14 h 28"/>
                <a:gd name="T46" fmla="*/ 55 w 60"/>
                <a:gd name="T47" fmla="*/ 8 h 28"/>
                <a:gd name="T48" fmla="*/ 8 w 60"/>
                <a:gd name="T49" fmla="*/ 5 h 28"/>
                <a:gd name="T50" fmla="*/ 5 w 60"/>
                <a:gd name="T51" fmla="*/ 7 h 28"/>
                <a:gd name="T52" fmla="*/ 5 w 60"/>
                <a:gd name="T53" fmla="*/ 20 h 28"/>
                <a:gd name="T54" fmla="*/ 8 w 60"/>
                <a:gd name="T55" fmla="*/ 23 h 28"/>
                <a:gd name="T56" fmla="*/ 37 w 60"/>
                <a:gd name="T57" fmla="*/ 23 h 28"/>
                <a:gd name="T58" fmla="*/ 38 w 60"/>
                <a:gd name="T59" fmla="*/ 23 h 28"/>
                <a:gd name="T60" fmla="*/ 38 w 60"/>
                <a:gd name="T61" fmla="*/ 5 h 28"/>
                <a:gd name="T62" fmla="*/ 37 w 60"/>
                <a:gd name="T63" fmla="*/ 5 h 28"/>
                <a:gd name="T64" fmla="*/ 8 w 60"/>
                <a:gd name="T65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" h="28">
                  <a:moveTo>
                    <a:pt x="46" y="0"/>
                  </a:moveTo>
                  <a:cubicBezTo>
                    <a:pt x="33" y="0"/>
                    <a:pt x="20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7"/>
                    <a:pt x="0" y="22"/>
                  </a:cubicBezTo>
                  <a:cubicBezTo>
                    <a:pt x="0" y="26"/>
                    <a:pt x="3" y="28"/>
                    <a:pt x="7" y="28"/>
                  </a:cubicBezTo>
                  <a:cubicBezTo>
                    <a:pt x="13" y="28"/>
                    <a:pt x="20" y="28"/>
                    <a:pt x="26" y="28"/>
                  </a:cubicBezTo>
                  <a:cubicBezTo>
                    <a:pt x="33" y="28"/>
                    <a:pt x="39" y="28"/>
                    <a:pt x="46" y="28"/>
                  </a:cubicBezTo>
                  <a:cubicBezTo>
                    <a:pt x="50" y="28"/>
                    <a:pt x="52" y="26"/>
                    <a:pt x="52" y="22"/>
                  </a:cubicBezTo>
                  <a:cubicBezTo>
                    <a:pt x="52" y="17"/>
                    <a:pt x="52" y="11"/>
                    <a:pt x="52" y="6"/>
                  </a:cubicBezTo>
                  <a:cubicBezTo>
                    <a:pt x="52" y="2"/>
                    <a:pt x="50" y="0"/>
                    <a:pt x="46" y="0"/>
                  </a:cubicBezTo>
                  <a:close/>
                  <a:moveTo>
                    <a:pt x="46" y="26"/>
                  </a:moveTo>
                  <a:cubicBezTo>
                    <a:pt x="33" y="26"/>
                    <a:pt x="20" y="26"/>
                    <a:pt x="7" y="26"/>
                  </a:cubicBezTo>
                  <a:cubicBezTo>
                    <a:pt x="4" y="26"/>
                    <a:pt x="2" y="24"/>
                    <a:pt x="2" y="22"/>
                  </a:cubicBezTo>
                  <a:cubicBezTo>
                    <a:pt x="2" y="17"/>
                    <a:pt x="2" y="11"/>
                    <a:pt x="2" y="6"/>
                  </a:cubicBezTo>
                  <a:cubicBezTo>
                    <a:pt x="2" y="4"/>
                    <a:pt x="4" y="2"/>
                    <a:pt x="7" y="2"/>
                  </a:cubicBezTo>
                  <a:cubicBezTo>
                    <a:pt x="13" y="2"/>
                    <a:pt x="20" y="2"/>
                    <a:pt x="26" y="2"/>
                  </a:cubicBezTo>
                  <a:cubicBezTo>
                    <a:pt x="33" y="2"/>
                    <a:pt x="39" y="2"/>
                    <a:pt x="46" y="2"/>
                  </a:cubicBezTo>
                  <a:cubicBezTo>
                    <a:pt x="49" y="2"/>
                    <a:pt x="50" y="4"/>
                    <a:pt x="50" y="6"/>
                  </a:cubicBezTo>
                  <a:cubicBezTo>
                    <a:pt x="50" y="11"/>
                    <a:pt x="50" y="17"/>
                    <a:pt x="50" y="22"/>
                  </a:cubicBezTo>
                  <a:cubicBezTo>
                    <a:pt x="50" y="24"/>
                    <a:pt x="49" y="26"/>
                    <a:pt x="46" y="26"/>
                  </a:cubicBezTo>
                  <a:close/>
                  <a:moveTo>
                    <a:pt x="55" y="8"/>
                  </a:moveTo>
                  <a:cubicBezTo>
                    <a:pt x="55" y="20"/>
                    <a:pt x="55" y="20"/>
                    <a:pt x="55" y="20"/>
                  </a:cubicBezTo>
                  <a:cubicBezTo>
                    <a:pt x="57" y="20"/>
                    <a:pt x="59" y="17"/>
                    <a:pt x="59" y="14"/>
                  </a:cubicBezTo>
                  <a:cubicBezTo>
                    <a:pt x="60" y="11"/>
                    <a:pt x="57" y="9"/>
                    <a:pt x="55" y="8"/>
                  </a:cubicBezTo>
                  <a:close/>
                  <a:moveTo>
                    <a:pt x="8" y="5"/>
                  </a:moveTo>
                  <a:cubicBezTo>
                    <a:pt x="6" y="5"/>
                    <a:pt x="5" y="5"/>
                    <a:pt x="5" y="7"/>
                  </a:cubicBezTo>
                  <a:cubicBezTo>
                    <a:pt x="5" y="12"/>
                    <a:pt x="5" y="16"/>
                    <a:pt x="5" y="20"/>
                  </a:cubicBezTo>
                  <a:cubicBezTo>
                    <a:pt x="5" y="23"/>
                    <a:pt x="6" y="23"/>
                    <a:pt x="8" y="23"/>
                  </a:cubicBezTo>
                  <a:cubicBezTo>
                    <a:pt x="18" y="23"/>
                    <a:pt x="27" y="23"/>
                    <a:pt x="37" y="23"/>
                  </a:cubicBezTo>
                  <a:cubicBezTo>
                    <a:pt x="37" y="23"/>
                    <a:pt x="38" y="23"/>
                    <a:pt x="38" y="23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27" y="5"/>
                    <a:pt x="17" y="5"/>
                    <a:pt x="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56FEEFBA-5918-6909-A646-D462604F64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09285" y="1016894"/>
              <a:ext cx="70153" cy="67815"/>
            </a:xfrm>
            <a:custGeom>
              <a:avLst/>
              <a:gdLst>
                <a:gd name="T0" fmla="*/ 0 w 32"/>
                <a:gd name="T1" fmla="*/ 10 h 31"/>
                <a:gd name="T2" fmla="*/ 4 w 32"/>
                <a:gd name="T3" fmla="*/ 14 h 31"/>
                <a:gd name="T4" fmla="*/ 16 w 32"/>
                <a:gd name="T5" fmla="*/ 9 h 31"/>
                <a:gd name="T6" fmla="*/ 28 w 32"/>
                <a:gd name="T7" fmla="*/ 14 h 31"/>
                <a:gd name="T8" fmla="*/ 32 w 32"/>
                <a:gd name="T9" fmla="*/ 10 h 31"/>
                <a:gd name="T10" fmla="*/ 0 w 32"/>
                <a:gd name="T11" fmla="*/ 10 h 31"/>
                <a:gd name="T12" fmla="*/ 6 w 32"/>
                <a:gd name="T13" fmla="*/ 17 h 31"/>
                <a:gd name="T14" fmla="*/ 10 w 32"/>
                <a:gd name="T15" fmla="*/ 22 h 31"/>
                <a:gd name="T16" fmla="*/ 16 w 32"/>
                <a:gd name="T17" fmla="*/ 19 h 31"/>
                <a:gd name="T18" fmla="*/ 22 w 32"/>
                <a:gd name="T19" fmla="*/ 22 h 31"/>
                <a:gd name="T20" fmla="*/ 26 w 32"/>
                <a:gd name="T21" fmla="*/ 17 h 31"/>
                <a:gd name="T22" fmla="*/ 6 w 32"/>
                <a:gd name="T23" fmla="*/ 17 h 31"/>
                <a:gd name="T24" fmla="*/ 16 w 32"/>
                <a:gd name="T25" fmla="*/ 22 h 31"/>
                <a:gd name="T26" fmla="*/ 12 w 32"/>
                <a:gd name="T27" fmla="*/ 27 h 31"/>
                <a:gd name="T28" fmla="*/ 16 w 32"/>
                <a:gd name="T29" fmla="*/ 31 h 31"/>
                <a:gd name="T30" fmla="*/ 21 w 32"/>
                <a:gd name="T31" fmla="*/ 27 h 31"/>
                <a:gd name="T32" fmla="*/ 16 w 32"/>
                <a:gd name="T33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1">
                  <a:moveTo>
                    <a:pt x="0" y="10"/>
                  </a:moveTo>
                  <a:cubicBezTo>
                    <a:pt x="1" y="12"/>
                    <a:pt x="3" y="13"/>
                    <a:pt x="4" y="14"/>
                  </a:cubicBezTo>
                  <a:cubicBezTo>
                    <a:pt x="7" y="11"/>
                    <a:pt x="11" y="9"/>
                    <a:pt x="16" y="9"/>
                  </a:cubicBezTo>
                  <a:cubicBezTo>
                    <a:pt x="21" y="9"/>
                    <a:pt x="25" y="11"/>
                    <a:pt x="28" y="14"/>
                  </a:cubicBezTo>
                  <a:cubicBezTo>
                    <a:pt x="29" y="13"/>
                    <a:pt x="31" y="11"/>
                    <a:pt x="32" y="10"/>
                  </a:cubicBezTo>
                  <a:cubicBezTo>
                    <a:pt x="23" y="0"/>
                    <a:pt x="7" y="1"/>
                    <a:pt x="0" y="10"/>
                  </a:cubicBezTo>
                  <a:close/>
                  <a:moveTo>
                    <a:pt x="6" y="17"/>
                  </a:moveTo>
                  <a:cubicBezTo>
                    <a:pt x="8" y="19"/>
                    <a:pt x="9" y="20"/>
                    <a:pt x="10" y="22"/>
                  </a:cubicBezTo>
                  <a:cubicBezTo>
                    <a:pt x="12" y="20"/>
                    <a:pt x="14" y="19"/>
                    <a:pt x="16" y="19"/>
                  </a:cubicBezTo>
                  <a:cubicBezTo>
                    <a:pt x="18" y="19"/>
                    <a:pt x="20" y="20"/>
                    <a:pt x="22" y="22"/>
                  </a:cubicBezTo>
                  <a:cubicBezTo>
                    <a:pt x="23" y="20"/>
                    <a:pt x="25" y="19"/>
                    <a:pt x="26" y="17"/>
                  </a:cubicBezTo>
                  <a:cubicBezTo>
                    <a:pt x="21" y="11"/>
                    <a:pt x="11" y="11"/>
                    <a:pt x="6" y="17"/>
                  </a:cubicBezTo>
                  <a:close/>
                  <a:moveTo>
                    <a:pt x="16" y="22"/>
                  </a:moveTo>
                  <a:cubicBezTo>
                    <a:pt x="14" y="22"/>
                    <a:pt x="12" y="24"/>
                    <a:pt x="12" y="27"/>
                  </a:cubicBezTo>
                  <a:cubicBezTo>
                    <a:pt x="12" y="29"/>
                    <a:pt x="14" y="31"/>
                    <a:pt x="16" y="31"/>
                  </a:cubicBezTo>
                  <a:cubicBezTo>
                    <a:pt x="19" y="31"/>
                    <a:pt x="21" y="29"/>
                    <a:pt x="21" y="27"/>
                  </a:cubicBezTo>
                  <a:cubicBezTo>
                    <a:pt x="21" y="24"/>
                    <a:pt x="19" y="22"/>
                    <a:pt x="16" y="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76ACACFD-F8A1-6A04-2317-47C74AE40F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4745" y="918680"/>
              <a:ext cx="2362998" cy="5022980"/>
            </a:xfrm>
            <a:custGeom>
              <a:avLst/>
              <a:gdLst>
                <a:gd name="T0" fmla="*/ 933 w 1080"/>
                <a:gd name="T1" fmla="*/ 0 h 2300"/>
                <a:gd name="T2" fmla="*/ 1080 w 1080"/>
                <a:gd name="T3" fmla="*/ 146 h 2300"/>
                <a:gd name="T4" fmla="*/ 1080 w 1080"/>
                <a:gd name="T5" fmla="*/ 2153 h 2300"/>
                <a:gd name="T6" fmla="*/ 933 w 1080"/>
                <a:gd name="T7" fmla="*/ 2300 h 2300"/>
                <a:gd name="T8" fmla="*/ 146 w 1080"/>
                <a:gd name="T9" fmla="*/ 2300 h 2300"/>
                <a:gd name="T10" fmla="*/ 0 w 1080"/>
                <a:gd name="T11" fmla="*/ 2153 h 2300"/>
                <a:gd name="T12" fmla="*/ 0 w 1080"/>
                <a:gd name="T13" fmla="*/ 146 h 2300"/>
                <a:gd name="T14" fmla="*/ 146 w 1080"/>
                <a:gd name="T15" fmla="*/ 0 h 2300"/>
                <a:gd name="T16" fmla="*/ 933 w 1080"/>
                <a:gd name="T17" fmla="*/ 0 h 2300"/>
                <a:gd name="T18" fmla="*/ 151 w 1080"/>
                <a:gd name="T19" fmla="*/ 2292 h 2300"/>
                <a:gd name="T20" fmla="*/ 928 w 1080"/>
                <a:gd name="T21" fmla="*/ 2292 h 2300"/>
                <a:gd name="T22" fmla="*/ 1072 w 1080"/>
                <a:gd name="T23" fmla="*/ 2148 h 2300"/>
                <a:gd name="T24" fmla="*/ 1072 w 1080"/>
                <a:gd name="T25" fmla="*/ 151 h 2300"/>
                <a:gd name="T26" fmla="*/ 928 w 1080"/>
                <a:gd name="T27" fmla="*/ 7 h 2300"/>
                <a:gd name="T28" fmla="*/ 151 w 1080"/>
                <a:gd name="T29" fmla="*/ 7 h 2300"/>
                <a:gd name="T30" fmla="*/ 7 w 1080"/>
                <a:gd name="T31" fmla="*/ 151 h 2300"/>
                <a:gd name="T32" fmla="*/ 7 w 1080"/>
                <a:gd name="T33" fmla="*/ 2148 h 2300"/>
                <a:gd name="T34" fmla="*/ 151 w 1080"/>
                <a:gd name="T35" fmla="*/ 2292 h 2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0" h="2300">
                  <a:moveTo>
                    <a:pt x="933" y="0"/>
                  </a:moveTo>
                  <a:cubicBezTo>
                    <a:pt x="1014" y="0"/>
                    <a:pt x="1080" y="65"/>
                    <a:pt x="1080" y="146"/>
                  </a:cubicBezTo>
                  <a:cubicBezTo>
                    <a:pt x="1080" y="2153"/>
                    <a:pt x="1080" y="2153"/>
                    <a:pt x="1080" y="2153"/>
                  </a:cubicBezTo>
                  <a:cubicBezTo>
                    <a:pt x="1080" y="2234"/>
                    <a:pt x="1014" y="2300"/>
                    <a:pt x="933" y="2300"/>
                  </a:cubicBezTo>
                  <a:cubicBezTo>
                    <a:pt x="146" y="2300"/>
                    <a:pt x="146" y="2300"/>
                    <a:pt x="146" y="2300"/>
                  </a:cubicBezTo>
                  <a:cubicBezTo>
                    <a:pt x="65" y="2300"/>
                    <a:pt x="0" y="2234"/>
                    <a:pt x="0" y="2153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65"/>
                    <a:pt x="65" y="0"/>
                    <a:pt x="146" y="0"/>
                  </a:cubicBezTo>
                  <a:cubicBezTo>
                    <a:pt x="933" y="0"/>
                    <a:pt x="933" y="0"/>
                    <a:pt x="933" y="0"/>
                  </a:cubicBezTo>
                  <a:moveTo>
                    <a:pt x="151" y="2292"/>
                  </a:moveTo>
                  <a:cubicBezTo>
                    <a:pt x="928" y="2292"/>
                    <a:pt x="928" y="2292"/>
                    <a:pt x="928" y="2292"/>
                  </a:cubicBezTo>
                  <a:cubicBezTo>
                    <a:pt x="1008" y="2292"/>
                    <a:pt x="1072" y="2227"/>
                    <a:pt x="1072" y="2148"/>
                  </a:cubicBezTo>
                  <a:cubicBezTo>
                    <a:pt x="1072" y="151"/>
                    <a:pt x="1072" y="151"/>
                    <a:pt x="1072" y="151"/>
                  </a:cubicBezTo>
                  <a:cubicBezTo>
                    <a:pt x="1072" y="72"/>
                    <a:pt x="1008" y="7"/>
                    <a:pt x="928" y="7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72" y="7"/>
                    <a:pt x="7" y="72"/>
                    <a:pt x="7" y="151"/>
                  </a:cubicBezTo>
                  <a:cubicBezTo>
                    <a:pt x="7" y="2148"/>
                    <a:pt x="7" y="2148"/>
                    <a:pt x="7" y="2148"/>
                  </a:cubicBezTo>
                  <a:cubicBezTo>
                    <a:pt x="7" y="2227"/>
                    <a:pt x="72" y="2292"/>
                    <a:pt x="151" y="2292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76638E7F-F1B1-3EB4-7018-2CD14C536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71884" y="905818"/>
              <a:ext cx="2386382" cy="5046364"/>
            </a:xfrm>
            <a:custGeom>
              <a:avLst/>
              <a:gdLst>
                <a:gd name="T0" fmla="*/ 939 w 1091"/>
                <a:gd name="T1" fmla="*/ 2311 h 2311"/>
                <a:gd name="T2" fmla="*/ 152 w 1091"/>
                <a:gd name="T3" fmla="*/ 2311 h 2311"/>
                <a:gd name="T4" fmla="*/ 0 w 1091"/>
                <a:gd name="T5" fmla="*/ 2159 h 2311"/>
                <a:gd name="T6" fmla="*/ 0 w 1091"/>
                <a:gd name="T7" fmla="*/ 152 h 2311"/>
                <a:gd name="T8" fmla="*/ 152 w 1091"/>
                <a:gd name="T9" fmla="*/ 0 h 2311"/>
                <a:gd name="T10" fmla="*/ 939 w 1091"/>
                <a:gd name="T11" fmla="*/ 0 h 2311"/>
                <a:gd name="T12" fmla="*/ 1091 w 1091"/>
                <a:gd name="T13" fmla="*/ 152 h 2311"/>
                <a:gd name="T14" fmla="*/ 1091 w 1091"/>
                <a:gd name="T15" fmla="*/ 2159 h 2311"/>
                <a:gd name="T16" fmla="*/ 939 w 1091"/>
                <a:gd name="T17" fmla="*/ 2311 h 2311"/>
                <a:gd name="T18" fmla="*/ 157 w 1091"/>
                <a:gd name="T19" fmla="*/ 19 h 2311"/>
                <a:gd name="T20" fmla="*/ 19 w 1091"/>
                <a:gd name="T21" fmla="*/ 157 h 2311"/>
                <a:gd name="T22" fmla="*/ 19 w 1091"/>
                <a:gd name="T23" fmla="*/ 2154 h 2311"/>
                <a:gd name="T24" fmla="*/ 157 w 1091"/>
                <a:gd name="T25" fmla="*/ 2293 h 2311"/>
                <a:gd name="T26" fmla="*/ 934 w 1091"/>
                <a:gd name="T27" fmla="*/ 2293 h 2311"/>
                <a:gd name="T28" fmla="*/ 1073 w 1091"/>
                <a:gd name="T29" fmla="*/ 2154 h 2311"/>
                <a:gd name="T30" fmla="*/ 1073 w 1091"/>
                <a:gd name="T31" fmla="*/ 157 h 2311"/>
                <a:gd name="T32" fmla="*/ 934 w 1091"/>
                <a:gd name="T33" fmla="*/ 19 h 2311"/>
                <a:gd name="T34" fmla="*/ 157 w 1091"/>
                <a:gd name="T35" fmla="*/ 19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1" h="2311">
                  <a:moveTo>
                    <a:pt x="939" y="2311"/>
                  </a:moveTo>
                  <a:cubicBezTo>
                    <a:pt x="152" y="2311"/>
                    <a:pt x="152" y="2311"/>
                    <a:pt x="152" y="2311"/>
                  </a:cubicBezTo>
                  <a:cubicBezTo>
                    <a:pt x="69" y="2311"/>
                    <a:pt x="0" y="2243"/>
                    <a:pt x="0" y="2159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69"/>
                    <a:pt x="69" y="0"/>
                    <a:pt x="152" y="0"/>
                  </a:cubicBezTo>
                  <a:cubicBezTo>
                    <a:pt x="939" y="0"/>
                    <a:pt x="939" y="0"/>
                    <a:pt x="939" y="0"/>
                  </a:cubicBezTo>
                  <a:cubicBezTo>
                    <a:pt x="1023" y="0"/>
                    <a:pt x="1091" y="69"/>
                    <a:pt x="1091" y="152"/>
                  </a:cubicBezTo>
                  <a:cubicBezTo>
                    <a:pt x="1091" y="2159"/>
                    <a:pt x="1091" y="2159"/>
                    <a:pt x="1091" y="2159"/>
                  </a:cubicBezTo>
                  <a:cubicBezTo>
                    <a:pt x="1091" y="2243"/>
                    <a:pt x="1023" y="2311"/>
                    <a:pt x="939" y="2311"/>
                  </a:cubicBezTo>
                  <a:close/>
                  <a:moveTo>
                    <a:pt x="157" y="19"/>
                  </a:moveTo>
                  <a:cubicBezTo>
                    <a:pt x="81" y="19"/>
                    <a:pt x="19" y="81"/>
                    <a:pt x="19" y="157"/>
                  </a:cubicBezTo>
                  <a:cubicBezTo>
                    <a:pt x="19" y="2154"/>
                    <a:pt x="19" y="2154"/>
                    <a:pt x="19" y="2154"/>
                  </a:cubicBezTo>
                  <a:cubicBezTo>
                    <a:pt x="19" y="2230"/>
                    <a:pt x="81" y="2293"/>
                    <a:pt x="157" y="2293"/>
                  </a:cubicBezTo>
                  <a:cubicBezTo>
                    <a:pt x="934" y="2293"/>
                    <a:pt x="934" y="2293"/>
                    <a:pt x="934" y="2293"/>
                  </a:cubicBezTo>
                  <a:cubicBezTo>
                    <a:pt x="1011" y="2293"/>
                    <a:pt x="1073" y="2230"/>
                    <a:pt x="1073" y="2154"/>
                  </a:cubicBezTo>
                  <a:cubicBezTo>
                    <a:pt x="1073" y="157"/>
                    <a:pt x="1073" y="157"/>
                    <a:pt x="1073" y="157"/>
                  </a:cubicBezTo>
                  <a:cubicBezTo>
                    <a:pt x="1073" y="81"/>
                    <a:pt x="1011" y="19"/>
                    <a:pt x="934" y="19"/>
                  </a:cubicBezTo>
                  <a:lnTo>
                    <a:pt x="157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AEAC50CF-A9E1-16B4-B1C3-D269C4600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895" y="940895"/>
              <a:ext cx="1156360" cy="167199"/>
            </a:xfrm>
            <a:custGeom>
              <a:avLst/>
              <a:gdLst>
                <a:gd name="T0" fmla="*/ 529 w 529"/>
                <a:gd name="T1" fmla="*/ 0 h 77"/>
                <a:gd name="T2" fmla="*/ 529 w 529"/>
                <a:gd name="T3" fmla="*/ 25 h 77"/>
                <a:gd name="T4" fmla="*/ 482 w 529"/>
                <a:gd name="T5" fmla="*/ 77 h 77"/>
                <a:gd name="T6" fmla="*/ 48 w 529"/>
                <a:gd name="T7" fmla="*/ 77 h 77"/>
                <a:gd name="T8" fmla="*/ 0 w 529"/>
                <a:gd name="T9" fmla="*/ 25 h 77"/>
                <a:gd name="T10" fmla="*/ 0 w 529"/>
                <a:gd name="T11" fmla="*/ 0 h 77"/>
                <a:gd name="T12" fmla="*/ 529 w 52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9" h="77">
                  <a:moveTo>
                    <a:pt x="529" y="0"/>
                  </a:moveTo>
                  <a:cubicBezTo>
                    <a:pt x="529" y="25"/>
                    <a:pt x="529" y="25"/>
                    <a:pt x="529" y="25"/>
                  </a:cubicBezTo>
                  <a:cubicBezTo>
                    <a:pt x="529" y="46"/>
                    <a:pt x="516" y="77"/>
                    <a:pt x="482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14" y="77"/>
                    <a:pt x="0" y="46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2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7">
              <a:extLst>
                <a:ext uri="{FF2B5EF4-FFF2-40B4-BE49-F238E27FC236}">
                  <a16:creationId xmlns:a16="http://schemas.microsoft.com/office/drawing/2014/main" id="{95F3505B-AF26-76E5-F1BB-29678773C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4907" y="981012"/>
              <a:ext cx="56275" cy="5422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410E29BC-5DC8-0FF2-0753-DD11DC941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8480" y="993290"/>
              <a:ext cx="386763" cy="29672"/>
            </a:xfrm>
            <a:custGeom>
              <a:avLst/>
              <a:gdLst>
                <a:gd name="T0" fmla="*/ 195 w 202"/>
                <a:gd name="T1" fmla="*/ 16 h 16"/>
                <a:gd name="T2" fmla="*/ 8 w 202"/>
                <a:gd name="T3" fmla="*/ 16 h 16"/>
                <a:gd name="T4" fmla="*/ 0 w 202"/>
                <a:gd name="T5" fmla="*/ 8 h 16"/>
                <a:gd name="T6" fmla="*/ 0 w 202"/>
                <a:gd name="T7" fmla="*/ 8 h 16"/>
                <a:gd name="T8" fmla="*/ 8 w 202"/>
                <a:gd name="T9" fmla="*/ 0 h 16"/>
                <a:gd name="T10" fmla="*/ 195 w 202"/>
                <a:gd name="T11" fmla="*/ 0 h 16"/>
                <a:gd name="T12" fmla="*/ 202 w 202"/>
                <a:gd name="T13" fmla="*/ 8 h 16"/>
                <a:gd name="T14" fmla="*/ 202 w 202"/>
                <a:gd name="T15" fmla="*/ 8 h 16"/>
                <a:gd name="T16" fmla="*/ 195 w 202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6">
                  <a:moveTo>
                    <a:pt x="195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9" y="0"/>
                    <a:pt x="202" y="3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13"/>
                    <a:pt x="199" y="16"/>
                    <a:pt x="195" y="1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350D2B76-96BF-EBC6-AF2D-1364D880A946}"/>
              </a:ext>
            </a:extLst>
          </p:cNvPr>
          <p:cNvSpPr txBox="1"/>
          <p:nvPr/>
        </p:nvSpPr>
        <p:spPr>
          <a:xfrm>
            <a:off x="9666293" y="3199074"/>
            <a:ext cx="1705152" cy="1194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i="0" u="sng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PRINTING AND TYPESETTING INDUSTRY. LOREM IPSUM.</a:t>
            </a:r>
            <a:endParaRPr lang="en-US" sz="1400" u="sng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C6221B-26CC-D3F1-B5CE-9797833823CA}"/>
              </a:ext>
            </a:extLst>
          </p:cNvPr>
          <p:cNvSpPr txBox="1"/>
          <p:nvPr/>
        </p:nvSpPr>
        <p:spPr>
          <a:xfrm>
            <a:off x="746998" y="1227129"/>
            <a:ext cx="29106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Device</a:t>
            </a:r>
          </a:p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Mockup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7C22CF-C7F8-637B-BC4B-5D72CC6E3F40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E0068B2-99F8-5648-95FD-F79E54E2959F}"/>
              </a:ext>
            </a:extLst>
          </p:cNvPr>
          <p:cNvSpPr txBox="1"/>
          <p:nvPr/>
        </p:nvSpPr>
        <p:spPr>
          <a:xfrm>
            <a:off x="1872446" y="4132086"/>
            <a:ext cx="372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1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Mobile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58B4A3-8F78-BF4B-6B56-E0CC2735C774}"/>
              </a:ext>
            </a:extLst>
          </p:cNvPr>
          <p:cNvSpPr txBox="1"/>
          <p:nvPr/>
        </p:nvSpPr>
        <p:spPr>
          <a:xfrm>
            <a:off x="1872446" y="4639917"/>
            <a:ext cx="2332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ontserrat" panose="000005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STUDENT SOCITY LMT.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D4BEE1C-BB7F-3A50-A19F-A0403C2982A9}"/>
              </a:ext>
            </a:extLst>
          </p:cNvPr>
          <p:cNvSpPr txBox="1"/>
          <p:nvPr/>
        </p:nvSpPr>
        <p:spPr>
          <a:xfrm>
            <a:off x="1867570" y="5079075"/>
            <a:ext cx="3829802" cy="691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 five centuries, but also passages, and Lorem Ipsum.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EFCD588-099F-3C42-2CCB-41947D1C5F47}"/>
              </a:ext>
            </a:extLst>
          </p:cNvPr>
          <p:cNvSpPr txBox="1"/>
          <p:nvPr/>
        </p:nvSpPr>
        <p:spPr>
          <a:xfrm>
            <a:off x="9666293" y="4916916"/>
            <a:ext cx="17051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1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85%</a:t>
            </a:r>
          </a:p>
          <a:p>
            <a:r>
              <a:rPr lang="en-US" sz="2800" spc="100" dirty="0">
                <a:latin typeface="Montserrat Black" panose="00000A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OFFER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79448B6-759A-9651-F614-DB6519FA988F}"/>
              </a:ext>
            </a:extLst>
          </p:cNvPr>
          <p:cNvSpPr txBox="1"/>
          <p:nvPr/>
        </p:nvSpPr>
        <p:spPr>
          <a:xfrm>
            <a:off x="9051474" y="419500"/>
            <a:ext cx="229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C3B95BF-27CA-D93D-AD2F-BB37035EC0F3}"/>
              </a:ext>
            </a:extLst>
          </p:cNvPr>
          <p:cNvGrpSpPr/>
          <p:nvPr/>
        </p:nvGrpSpPr>
        <p:grpSpPr>
          <a:xfrm>
            <a:off x="1097859" y="4334778"/>
            <a:ext cx="209549" cy="358775"/>
            <a:chOff x="1114426" y="4394201"/>
            <a:chExt cx="209549" cy="358775"/>
          </a:xfrm>
        </p:grpSpPr>
        <p:sp>
          <p:nvSpPr>
            <p:cNvPr id="51" name="AutoShape 3">
              <a:extLst>
                <a:ext uri="{FF2B5EF4-FFF2-40B4-BE49-F238E27FC236}">
                  <a16:creationId xmlns:a16="http://schemas.microsoft.com/office/drawing/2014/main" id="{A728C6F3-F69B-55A0-6ECB-89EE1CC5C49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116013" y="4395788"/>
              <a:ext cx="207962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5">
              <a:extLst>
                <a:ext uri="{FF2B5EF4-FFF2-40B4-BE49-F238E27FC236}">
                  <a16:creationId xmlns:a16="http://schemas.microsoft.com/office/drawing/2014/main" id="{903902A5-14FC-2648-B6CA-F9399744E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875" y="4427538"/>
              <a:ext cx="17462" cy="158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19B2B33E-8AB6-81DB-810A-3AB2E5C4A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426" y="4394201"/>
              <a:ext cx="209549" cy="358775"/>
            </a:xfrm>
            <a:custGeom>
              <a:avLst/>
              <a:gdLst>
                <a:gd name="T0" fmla="*/ 95 w 112"/>
                <a:gd name="T1" fmla="*/ 0 h 194"/>
                <a:gd name="T2" fmla="*/ 17 w 112"/>
                <a:gd name="T3" fmla="*/ 0 h 194"/>
                <a:gd name="T4" fmla="*/ 0 w 112"/>
                <a:gd name="T5" fmla="*/ 17 h 194"/>
                <a:gd name="T6" fmla="*/ 0 w 112"/>
                <a:gd name="T7" fmla="*/ 177 h 194"/>
                <a:gd name="T8" fmla="*/ 17 w 112"/>
                <a:gd name="T9" fmla="*/ 194 h 194"/>
                <a:gd name="T10" fmla="*/ 95 w 112"/>
                <a:gd name="T11" fmla="*/ 194 h 194"/>
                <a:gd name="T12" fmla="*/ 112 w 112"/>
                <a:gd name="T13" fmla="*/ 177 h 194"/>
                <a:gd name="T14" fmla="*/ 112 w 112"/>
                <a:gd name="T15" fmla="*/ 17 h 194"/>
                <a:gd name="T16" fmla="*/ 95 w 112"/>
                <a:gd name="T17" fmla="*/ 0 h 194"/>
                <a:gd name="T18" fmla="*/ 103 w 112"/>
                <a:gd name="T19" fmla="*/ 177 h 194"/>
                <a:gd name="T20" fmla="*/ 95 w 112"/>
                <a:gd name="T21" fmla="*/ 185 h 194"/>
                <a:gd name="T22" fmla="*/ 17 w 112"/>
                <a:gd name="T23" fmla="*/ 185 h 194"/>
                <a:gd name="T24" fmla="*/ 9 w 112"/>
                <a:gd name="T25" fmla="*/ 177 h 194"/>
                <a:gd name="T26" fmla="*/ 9 w 112"/>
                <a:gd name="T27" fmla="*/ 158 h 194"/>
                <a:gd name="T28" fmla="*/ 103 w 112"/>
                <a:gd name="T29" fmla="*/ 158 h 194"/>
                <a:gd name="T30" fmla="*/ 103 w 112"/>
                <a:gd name="T31" fmla="*/ 177 h 194"/>
                <a:gd name="T32" fmla="*/ 103 w 112"/>
                <a:gd name="T33" fmla="*/ 149 h 194"/>
                <a:gd name="T34" fmla="*/ 9 w 112"/>
                <a:gd name="T35" fmla="*/ 149 h 194"/>
                <a:gd name="T36" fmla="*/ 9 w 112"/>
                <a:gd name="T37" fmla="*/ 45 h 194"/>
                <a:gd name="T38" fmla="*/ 103 w 112"/>
                <a:gd name="T39" fmla="*/ 45 h 194"/>
                <a:gd name="T40" fmla="*/ 103 w 112"/>
                <a:gd name="T41" fmla="*/ 149 h 194"/>
                <a:gd name="T42" fmla="*/ 103 w 112"/>
                <a:gd name="T43" fmla="*/ 36 h 194"/>
                <a:gd name="T44" fmla="*/ 9 w 112"/>
                <a:gd name="T45" fmla="*/ 36 h 194"/>
                <a:gd name="T46" fmla="*/ 9 w 112"/>
                <a:gd name="T47" fmla="*/ 17 h 194"/>
                <a:gd name="T48" fmla="*/ 17 w 112"/>
                <a:gd name="T49" fmla="*/ 9 h 194"/>
                <a:gd name="T50" fmla="*/ 95 w 112"/>
                <a:gd name="T51" fmla="*/ 9 h 194"/>
                <a:gd name="T52" fmla="*/ 103 w 112"/>
                <a:gd name="T53" fmla="*/ 17 h 194"/>
                <a:gd name="T54" fmla="*/ 103 w 112"/>
                <a:gd name="T55" fmla="*/ 36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" h="194">
                  <a:moveTo>
                    <a:pt x="95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6"/>
                    <a:pt x="8" y="194"/>
                    <a:pt x="17" y="194"/>
                  </a:cubicBezTo>
                  <a:cubicBezTo>
                    <a:pt x="95" y="194"/>
                    <a:pt x="95" y="194"/>
                    <a:pt x="95" y="194"/>
                  </a:cubicBezTo>
                  <a:cubicBezTo>
                    <a:pt x="104" y="194"/>
                    <a:pt x="112" y="186"/>
                    <a:pt x="112" y="17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8"/>
                    <a:pt x="104" y="0"/>
                    <a:pt x="95" y="0"/>
                  </a:cubicBezTo>
                  <a:close/>
                  <a:moveTo>
                    <a:pt x="103" y="177"/>
                  </a:moveTo>
                  <a:cubicBezTo>
                    <a:pt x="103" y="181"/>
                    <a:pt x="99" y="185"/>
                    <a:pt x="95" y="185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3" y="185"/>
                    <a:pt x="9" y="181"/>
                    <a:pt x="9" y="177"/>
                  </a:cubicBezTo>
                  <a:cubicBezTo>
                    <a:pt x="9" y="158"/>
                    <a:pt x="9" y="158"/>
                    <a:pt x="9" y="158"/>
                  </a:cubicBezTo>
                  <a:cubicBezTo>
                    <a:pt x="103" y="158"/>
                    <a:pt x="103" y="158"/>
                    <a:pt x="103" y="158"/>
                  </a:cubicBezTo>
                  <a:lnTo>
                    <a:pt x="103" y="177"/>
                  </a:lnTo>
                  <a:close/>
                  <a:moveTo>
                    <a:pt x="103" y="149"/>
                  </a:moveTo>
                  <a:cubicBezTo>
                    <a:pt x="9" y="149"/>
                    <a:pt x="9" y="149"/>
                    <a:pt x="9" y="149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3" y="45"/>
                    <a:pt x="103" y="45"/>
                    <a:pt x="103" y="45"/>
                  </a:cubicBezTo>
                  <a:lnTo>
                    <a:pt x="103" y="149"/>
                  </a:lnTo>
                  <a:close/>
                  <a:moveTo>
                    <a:pt x="103" y="36"/>
                  </a:moveTo>
                  <a:cubicBezTo>
                    <a:pt x="9" y="36"/>
                    <a:pt x="9" y="36"/>
                    <a:pt x="9" y="3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3"/>
                    <a:pt x="13" y="9"/>
                    <a:pt x="17" y="9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9" y="9"/>
                    <a:pt x="103" y="13"/>
                    <a:pt x="103" y="17"/>
                  </a:cubicBezTo>
                  <a:lnTo>
                    <a:pt x="103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">
              <a:extLst>
                <a:ext uri="{FF2B5EF4-FFF2-40B4-BE49-F238E27FC236}">
                  <a16:creationId xmlns:a16="http://schemas.microsoft.com/office/drawing/2014/main" id="{795CEE06-CD6D-ACBD-0403-730252EB0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450" y="4427538"/>
              <a:ext cx="63500" cy="15875"/>
            </a:xfrm>
            <a:custGeom>
              <a:avLst/>
              <a:gdLst>
                <a:gd name="T0" fmla="*/ 29 w 34"/>
                <a:gd name="T1" fmla="*/ 0 h 9"/>
                <a:gd name="T2" fmla="*/ 5 w 34"/>
                <a:gd name="T3" fmla="*/ 0 h 9"/>
                <a:gd name="T4" fmla="*/ 0 w 34"/>
                <a:gd name="T5" fmla="*/ 4 h 9"/>
                <a:gd name="T6" fmla="*/ 5 w 34"/>
                <a:gd name="T7" fmla="*/ 9 h 9"/>
                <a:gd name="T8" fmla="*/ 29 w 34"/>
                <a:gd name="T9" fmla="*/ 9 h 9"/>
                <a:gd name="T10" fmla="*/ 34 w 34"/>
                <a:gd name="T11" fmla="*/ 4 h 9"/>
                <a:gd name="T12" fmla="*/ 29 w 3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9">
                  <a:moveTo>
                    <a:pt x="2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9"/>
                    <a:pt x="34" y="7"/>
                    <a:pt x="34" y="4"/>
                  </a:cubicBezTo>
                  <a:cubicBezTo>
                    <a:pt x="34" y="2"/>
                    <a:pt x="32" y="0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8">
              <a:extLst>
                <a:ext uri="{FF2B5EF4-FFF2-40B4-BE49-F238E27FC236}">
                  <a16:creationId xmlns:a16="http://schemas.microsoft.com/office/drawing/2014/main" id="{3C1CE5D6-83AE-89C3-C635-E341DD791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4703763"/>
              <a:ext cx="34925" cy="15875"/>
            </a:xfrm>
            <a:custGeom>
              <a:avLst/>
              <a:gdLst>
                <a:gd name="T0" fmla="*/ 4 w 18"/>
                <a:gd name="T1" fmla="*/ 9 h 9"/>
                <a:gd name="T2" fmla="*/ 14 w 18"/>
                <a:gd name="T3" fmla="*/ 9 h 9"/>
                <a:gd name="T4" fmla="*/ 18 w 18"/>
                <a:gd name="T5" fmla="*/ 5 h 9"/>
                <a:gd name="T6" fmla="*/ 14 w 18"/>
                <a:gd name="T7" fmla="*/ 0 h 9"/>
                <a:gd name="T8" fmla="*/ 4 w 18"/>
                <a:gd name="T9" fmla="*/ 0 h 9"/>
                <a:gd name="T10" fmla="*/ 0 w 18"/>
                <a:gd name="T11" fmla="*/ 5 h 9"/>
                <a:gd name="T12" fmla="*/ 4 w 18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4" y="9"/>
                  </a:moveTo>
                  <a:cubicBezTo>
                    <a:pt x="14" y="9"/>
                    <a:pt x="14" y="9"/>
                    <a:pt x="14" y="9"/>
                  </a:cubicBezTo>
                  <a:cubicBezTo>
                    <a:pt x="16" y="9"/>
                    <a:pt x="18" y="7"/>
                    <a:pt x="18" y="5"/>
                  </a:cubicBezTo>
                  <a:cubicBezTo>
                    <a:pt x="18" y="2"/>
                    <a:pt x="16" y="0"/>
                    <a:pt x="1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6205F87-3E16-C8BA-A47F-98959F1D28B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11896194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F8E8946E-ED95-6FCB-B288-10A5A6DF3D64}"/>
              </a:ext>
            </a:extLst>
          </p:cNvPr>
          <p:cNvGrpSpPr/>
          <p:nvPr/>
        </p:nvGrpSpPr>
        <p:grpSpPr>
          <a:xfrm>
            <a:off x="5695256" y="2902140"/>
            <a:ext cx="5485468" cy="3382546"/>
            <a:chOff x="660779" y="2447495"/>
            <a:chExt cx="6108061" cy="3766459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913672CD-6877-955C-A765-3EFCEEDE2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261" y="3277454"/>
              <a:ext cx="810070" cy="681687"/>
            </a:xfrm>
            <a:custGeom>
              <a:avLst/>
              <a:gdLst>
                <a:gd name="T0" fmla="*/ 9 w 448"/>
                <a:gd name="T1" fmla="*/ 239 h 377"/>
                <a:gd name="T2" fmla="*/ 45 w 448"/>
                <a:gd name="T3" fmla="*/ 36 h 377"/>
                <a:gd name="T4" fmla="*/ 45 w 448"/>
                <a:gd name="T5" fmla="*/ 0 h 377"/>
                <a:gd name="T6" fmla="*/ 54 w 448"/>
                <a:gd name="T7" fmla="*/ 0 h 377"/>
                <a:gd name="T8" fmla="*/ 154 w 448"/>
                <a:gd name="T9" fmla="*/ 9 h 377"/>
                <a:gd name="T10" fmla="*/ 255 w 448"/>
                <a:gd name="T11" fmla="*/ 27 h 377"/>
                <a:gd name="T12" fmla="*/ 375 w 448"/>
                <a:gd name="T13" fmla="*/ 36 h 377"/>
                <a:gd name="T14" fmla="*/ 448 w 448"/>
                <a:gd name="T15" fmla="*/ 46 h 377"/>
                <a:gd name="T16" fmla="*/ 439 w 448"/>
                <a:gd name="T17" fmla="*/ 211 h 377"/>
                <a:gd name="T18" fmla="*/ 427 w 448"/>
                <a:gd name="T19" fmla="*/ 377 h 377"/>
                <a:gd name="T20" fmla="*/ 330 w 448"/>
                <a:gd name="T21" fmla="*/ 368 h 377"/>
                <a:gd name="T22" fmla="*/ 282 w 448"/>
                <a:gd name="T23" fmla="*/ 359 h 377"/>
                <a:gd name="T24" fmla="*/ 182 w 448"/>
                <a:gd name="T25" fmla="*/ 350 h 377"/>
                <a:gd name="T26" fmla="*/ 118 w 448"/>
                <a:gd name="T27" fmla="*/ 341 h 377"/>
                <a:gd name="T28" fmla="*/ 0 w 448"/>
                <a:gd name="T29" fmla="*/ 323 h 377"/>
                <a:gd name="T30" fmla="*/ 9 w 448"/>
                <a:gd name="T31" fmla="*/ 239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8" h="377">
                  <a:moveTo>
                    <a:pt x="9" y="239"/>
                  </a:moveTo>
                  <a:lnTo>
                    <a:pt x="45" y="36"/>
                  </a:lnTo>
                  <a:lnTo>
                    <a:pt x="45" y="0"/>
                  </a:lnTo>
                  <a:lnTo>
                    <a:pt x="54" y="0"/>
                  </a:lnTo>
                  <a:lnTo>
                    <a:pt x="154" y="9"/>
                  </a:lnTo>
                  <a:lnTo>
                    <a:pt x="255" y="27"/>
                  </a:lnTo>
                  <a:lnTo>
                    <a:pt x="375" y="36"/>
                  </a:lnTo>
                  <a:lnTo>
                    <a:pt x="448" y="46"/>
                  </a:lnTo>
                  <a:lnTo>
                    <a:pt x="439" y="211"/>
                  </a:lnTo>
                  <a:lnTo>
                    <a:pt x="427" y="377"/>
                  </a:lnTo>
                  <a:lnTo>
                    <a:pt x="330" y="368"/>
                  </a:lnTo>
                  <a:lnTo>
                    <a:pt x="282" y="359"/>
                  </a:lnTo>
                  <a:lnTo>
                    <a:pt x="182" y="350"/>
                  </a:lnTo>
                  <a:lnTo>
                    <a:pt x="118" y="341"/>
                  </a:lnTo>
                  <a:lnTo>
                    <a:pt x="0" y="323"/>
                  </a:lnTo>
                  <a:lnTo>
                    <a:pt x="9" y="2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B6729D53-96C9-C8D8-CBCB-8362FBCAE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8563" y="3868731"/>
              <a:ext cx="509909" cy="529800"/>
            </a:xfrm>
            <a:custGeom>
              <a:avLst/>
              <a:gdLst>
                <a:gd name="T0" fmla="*/ 0 w 282"/>
                <a:gd name="T1" fmla="*/ 202 h 293"/>
                <a:gd name="T2" fmla="*/ 11 w 282"/>
                <a:gd name="T3" fmla="*/ 193 h 293"/>
                <a:gd name="T4" fmla="*/ 18 w 282"/>
                <a:gd name="T5" fmla="*/ 184 h 293"/>
                <a:gd name="T6" fmla="*/ 18 w 282"/>
                <a:gd name="T7" fmla="*/ 166 h 293"/>
                <a:gd name="T8" fmla="*/ 27 w 282"/>
                <a:gd name="T9" fmla="*/ 148 h 293"/>
                <a:gd name="T10" fmla="*/ 36 w 282"/>
                <a:gd name="T11" fmla="*/ 148 h 293"/>
                <a:gd name="T12" fmla="*/ 36 w 282"/>
                <a:gd name="T13" fmla="*/ 127 h 293"/>
                <a:gd name="T14" fmla="*/ 46 w 282"/>
                <a:gd name="T15" fmla="*/ 118 h 293"/>
                <a:gd name="T16" fmla="*/ 64 w 282"/>
                <a:gd name="T17" fmla="*/ 111 h 293"/>
                <a:gd name="T18" fmla="*/ 82 w 282"/>
                <a:gd name="T19" fmla="*/ 93 h 293"/>
                <a:gd name="T20" fmla="*/ 91 w 282"/>
                <a:gd name="T21" fmla="*/ 64 h 293"/>
                <a:gd name="T22" fmla="*/ 91 w 282"/>
                <a:gd name="T23" fmla="*/ 48 h 293"/>
                <a:gd name="T24" fmla="*/ 91 w 282"/>
                <a:gd name="T25" fmla="*/ 27 h 293"/>
                <a:gd name="T26" fmla="*/ 91 w 282"/>
                <a:gd name="T27" fmla="*/ 0 h 293"/>
                <a:gd name="T28" fmla="*/ 173 w 282"/>
                <a:gd name="T29" fmla="*/ 64 h 293"/>
                <a:gd name="T30" fmla="*/ 182 w 282"/>
                <a:gd name="T31" fmla="*/ 102 h 293"/>
                <a:gd name="T32" fmla="*/ 200 w 282"/>
                <a:gd name="T33" fmla="*/ 84 h 293"/>
                <a:gd name="T34" fmla="*/ 209 w 282"/>
                <a:gd name="T35" fmla="*/ 84 h 293"/>
                <a:gd name="T36" fmla="*/ 227 w 282"/>
                <a:gd name="T37" fmla="*/ 64 h 293"/>
                <a:gd name="T38" fmla="*/ 237 w 282"/>
                <a:gd name="T39" fmla="*/ 57 h 293"/>
                <a:gd name="T40" fmla="*/ 255 w 282"/>
                <a:gd name="T41" fmla="*/ 48 h 293"/>
                <a:gd name="T42" fmla="*/ 264 w 282"/>
                <a:gd name="T43" fmla="*/ 57 h 293"/>
                <a:gd name="T44" fmla="*/ 273 w 282"/>
                <a:gd name="T45" fmla="*/ 64 h 293"/>
                <a:gd name="T46" fmla="*/ 282 w 282"/>
                <a:gd name="T47" fmla="*/ 73 h 293"/>
                <a:gd name="T48" fmla="*/ 282 w 282"/>
                <a:gd name="T49" fmla="*/ 93 h 293"/>
                <a:gd name="T50" fmla="*/ 246 w 282"/>
                <a:gd name="T51" fmla="*/ 84 h 293"/>
                <a:gd name="T52" fmla="*/ 237 w 282"/>
                <a:gd name="T53" fmla="*/ 102 h 293"/>
                <a:gd name="T54" fmla="*/ 237 w 282"/>
                <a:gd name="T55" fmla="*/ 118 h 293"/>
                <a:gd name="T56" fmla="*/ 227 w 282"/>
                <a:gd name="T57" fmla="*/ 127 h 293"/>
                <a:gd name="T58" fmla="*/ 209 w 282"/>
                <a:gd name="T59" fmla="*/ 127 h 293"/>
                <a:gd name="T60" fmla="*/ 209 w 282"/>
                <a:gd name="T61" fmla="*/ 148 h 293"/>
                <a:gd name="T62" fmla="*/ 200 w 282"/>
                <a:gd name="T63" fmla="*/ 166 h 293"/>
                <a:gd name="T64" fmla="*/ 182 w 282"/>
                <a:gd name="T65" fmla="*/ 157 h 293"/>
                <a:gd name="T66" fmla="*/ 173 w 282"/>
                <a:gd name="T67" fmla="*/ 173 h 293"/>
                <a:gd name="T68" fmla="*/ 164 w 282"/>
                <a:gd name="T69" fmla="*/ 193 h 293"/>
                <a:gd name="T70" fmla="*/ 164 w 282"/>
                <a:gd name="T71" fmla="*/ 211 h 293"/>
                <a:gd name="T72" fmla="*/ 155 w 282"/>
                <a:gd name="T73" fmla="*/ 230 h 293"/>
                <a:gd name="T74" fmla="*/ 155 w 282"/>
                <a:gd name="T75" fmla="*/ 248 h 293"/>
                <a:gd name="T76" fmla="*/ 146 w 282"/>
                <a:gd name="T77" fmla="*/ 257 h 293"/>
                <a:gd name="T78" fmla="*/ 127 w 282"/>
                <a:gd name="T79" fmla="*/ 266 h 293"/>
                <a:gd name="T80" fmla="*/ 118 w 282"/>
                <a:gd name="T81" fmla="*/ 275 h 293"/>
                <a:gd name="T82" fmla="*/ 100 w 282"/>
                <a:gd name="T83" fmla="*/ 284 h 293"/>
                <a:gd name="T84" fmla="*/ 91 w 282"/>
                <a:gd name="T85" fmla="*/ 275 h 293"/>
                <a:gd name="T86" fmla="*/ 73 w 282"/>
                <a:gd name="T87" fmla="*/ 293 h 293"/>
                <a:gd name="T88" fmla="*/ 55 w 282"/>
                <a:gd name="T89" fmla="*/ 284 h 293"/>
                <a:gd name="T90" fmla="*/ 46 w 282"/>
                <a:gd name="T91" fmla="*/ 275 h 293"/>
                <a:gd name="T92" fmla="*/ 36 w 282"/>
                <a:gd name="T93" fmla="*/ 266 h 293"/>
                <a:gd name="T94" fmla="*/ 18 w 282"/>
                <a:gd name="T95" fmla="*/ 248 h 293"/>
                <a:gd name="T96" fmla="*/ 0 w 282"/>
                <a:gd name="T97" fmla="*/ 221 h 293"/>
                <a:gd name="T98" fmla="*/ 0 w 282"/>
                <a:gd name="T99" fmla="*/ 20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2" h="293">
                  <a:moveTo>
                    <a:pt x="0" y="202"/>
                  </a:moveTo>
                  <a:lnTo>
                    <a:pt x="0" y="202"/>
                  </a:lnTo>
                  <a:lnTo>
                    <a:pt x="11" y="202"/>
                  </a:lnTo>
                  <a:lnTo>
                    <a:pt x="11" y="193"/>
                  </a:lnTo>
                  <a:lnTo>
                    <a:pt x="11" y="184"/>
                  </a:lnTo>
                  <a:lnTo>
                    <a:pt x="18" y="184"/>
                  </a:lnTo>
                  <a:lnTo>
                    <a:pt x="18" y="173"/>
                  </a:lnTo>
                  <a:lnTo>
                    <a:pt x="18" y="166"/>
                  </a:lnTo>
                  <a:lnTo>
                    <a:pt x="18" y="157"/>
                  </a:lnTo>
                  <a:lnTo>
                    <a:pt x="27" y="148"/>
                  </a:lnTo>
                  <a:lnTo>
                    <a:pt x="36" y="157"/>
                  </a:lnTo>
                  <a:lnTo>
                    <a:pt x="36" y="148"/>
                  </a:lnTo>
                  <a:lnTo>
                    <a:pt x="36" y="139"/>
                  </a:lnTo>
                  <a:lnTo>
                    <a:pt x="36" y="127"/>
                  </a:lnTo>
                  <a:lnTo>
                    <a:pt x="46" y="127"/>
                  </a:lnTo>
                  <a:lnTo>
                    <a:pt x="46" y="118"/>
                  </a:lnTo>
                  <a:lnTo>
                    <a:pt x="55" y="111"/>
                  </a:lnTo>
                  <a:lnTo>
                    <a:pt x="64" y="111"/>
                  </a:lnTo>
                  <a:lnTo>
                    <a:pt x="73" y="102"/>
                  </a:lnTo>
                  <a:lnTo>
                    <a:pt x="82" y="93"/>
                  </a:lnTo>
                  <a:lnTo>
                    <a:pt x="91" y="73"/>
                  </a:lnTo>
                  <a:lnTo>
                    <a:pt x="91" y="64"/>
                  </a:lnTo>
                  <a:lnTo>
                    <a:pt x="91" y="57"/>
                  </a:lnTo>
                  <a:lnTo>
                    <a:pt x="91" y="48"/>
                  </a:lnTo>
                  <a:lnTo>
                    <a:pt x="91" y="39"/>
                  </a:lnTo>
                  <a:lnTo>
                    <a:pt x="91" y="27"/>
                  </a:lnTo>
                  <a:lnTo>
                    <a:pt x="91" y="9"/>
                  </a:lnTo>
                  <a:lnTo>
                    <a:pt x="91" y="0"/>
                  </a:lnTo>
                  <a:lnTo>
                    <a:pt x="109" y="73"/>
                  </a:lnTo>
                  <a:lnTo>
                    <a:pt x="173" y="64"/>
                  </a:lnTo>
                  <a:lnTo>
                    <a:pt x="182" y="111"/>
                  </a:lnTo>
                  <a:lnTo>
                    <a:pt x="182" y="102"/>
                  </a:lnTo>
                  <a:lnTo>
                    <a:pt x="191" y="93"/>
                  </a:lnTo>
                  <a:lnTo>
                    <a:pt x="200" y="84"/>
                  </a:lnTo>
                  <a:lnTo>
                    <a:pt x="200" y="73"/>
                  </a:lnTo>
                  <a:lnTo>
                    <a:pt x="209" y="84"/>
                  </a:lnTo>
                  <a:lnTo>
                    <a:pt x="218" y="64"/>
                  </a:lnTo>
                  <a:lnTo>
                    <a:pt x="227" y="64"/>
                  </a:lnTo>
                  <a:lnTo>
                    <a:pt x="237" y="64"/>
                  </a:lnTo>
                  <a:lnTo>
                    <a:pt x="237" y="57"/>
                  </a:lnTo>
                  <a:lnTo>
                    <a:pt x="246" y="57"/>
                  </a:lnTo>
                  <a:lnTo>
                    <a:pt x="255" y="48"/>
                  </a:lnTo>
                  <a:lnTo>
                    <a:pt x="255" y="57"/>
                  </a:lnTo>
                  <a:lnTo>
                    <a:pt x="264" y="57"/>
                  </a:lnTo>
                  <a:lnTo>
                    <a:pt x="273" y="57"/>
                  </a:lnTo>
                  <a:lnTo>
                    <a:pt x="273" y="64"/>
                  </a:lnTo>
                  <a:lnTo>
                    <a:pt x="282" y="64"/>
                  </a:lnTo>
                  <a:lnTo>
                    <a:pt x="282" y="73"/>
                  </a:lnTo>
                  <a:lnTo>
                    <a:pt x="282" y="84"/>
                  </a:lnTo>
                  <a:lnTo>
                    <a:pt x="282" y="93"/>
                  </a:lnTo>
                  <a:lnTo>
                    <a:pt x="246" y="73"/>
                  </a:lnTo>
                  <a:lnTo>
                    <a:pt x="246" y="84"/>
                  </a:lnTo>
                  <a:lnTo>
                    <a:pt x="246" y="102"/>
                  </a:lnTo>
                  <a:lnTo>
                    <a:pt x="237" y="102"/>
                  </a:lnTo>
                  <a:lnTo>
                    <a:pt x="237" y="111"/>
                  </a:lnTo>
                  <a:lnTo>
                    <a:pt x="237" y="118"/>
                  </a:lnTo>
                  <a:lnTo>
                    <a:pt x="227" y="118"/>
                  </a:lnTo>
                  <a:lnTo>
                    <a:pt x="227" y="127"/>
                  </a:lnTo>
                  <a:lnTo>
                    <a:pt x="218" y="127"/>
                  </a:lnTo>
                  <a:lnTo>
                    <a:pt x="209" y="127"/>
                  </a:lnTo>
                  <a:lnTo>
                    <a:pt x="209" y="139"/>
                  </a:lnTo>
                  <a:lnTo>
                    <a:pt x="209" y="148"/>
                  </a:lnTo>
                  <a:lnTo>
                    <a:pt x="209" y="157"/>
                  </a:lnTo>
                  <a:lnTo>
                    <a:pt x="200" y="166"/>
                  </a:lnTo>
                  <a:lnTo>
                    <a:pt x="191" y="166"/>
                  </a:lnTo>
                  <a:lnTo>
                    <a:pt x="182" y="157"/>
                  </a:lnTo>
                  <a:lnTo>
                    <a:pt x="173" y="157"/>
                  </a:lnTo>
                  <a:lnTo>
                    <a:pt x="173" y="173"/>
                  </a:lnTo>
                  <a:lnTo>
                    <a:pt x="173" y="193"/>
                  </a:lnTo>
                  <a:lnTo>
                    <a:pt x="164" y="193"/>
                  </a:lnTo>
                  <a:lnTo>
                    <a:pt x="164" y="202"/>
                  </a:lnTo>
                  <a:lnTo>
                    <a:pt x="164" y="211"/>
                  </a:lnTo>
                  <a:lnTo>
                    <a:pt x="155" y="221"/>
                  </a:lnTo>
                  <a:lnTo>
                    <a:pt x="155" y="230"/>
                  </a:lnTo>
                  <a:lnTo>
                    <a:pt x="155" y="239"/>
                  </a:lnTo>
                  <a:lnTo>
                    <a:pt x="155" y="248"/>
                  </a:lnTo>
                  <a:lnTo>
                    <a:pt x="155" y="257"/>
                  </a:lnTo>
                  <a:lnTo>
                    <a:pt x="146" y="257"/>
                  </a:lnTo>
                  <a:lnTo>
                    <a:pt x="136" y="257"/>
                  </a:lnTo>
                  <a:lnTo>
                    <a:pt x="127" y="266"/>
                  </a:lnTo>
                  <a:lnTo>
                    <a:pt x="118" y="266"/>
                  </a:lnTo>
                  <a:lnTo>
                    <a:pt x="118" y="275"/>
                  </a:lnTo>
                  <a:lnTo>
                    <a:pt x="109" y="275"/>
                  </a:lnTo>
                  <a:lnTo>
                    <a:pt x="100" y="284"/>
                  </a:lnTo>
                  <a:lnTo>
                    <a:pt x="91" y="284"/>
                  </a:lnTo>
                  <a:lnTo>
                    <a:pt x="91" y="275"/>
                  </a:lnTo>
                  <a:lnTo>
                    <a:pt x="82" y="284"/>
                  </a:lnTo>
                  <a:lnTo>
                    <a:pt x="73" y="293"/>
                  </a:lnTo>
                  <a:lnTo>
                    <a:pt x="64" y="293"/>
                  </a:lnTo>
                  <a:lnTo>
                    <a:pt x="55" y="284"/>
                  </a:lnTo>
                  <a:lnTo>
                    <a:pt x="55" y="275"/>
                  </a:lnTo>
                  <a:lnTo>
                    <a:pt x="46" y="275"/>
                  </a:lnTo>
                  <a:lnTo>
                    <a:pt x="46" y="266"/>
                  </a:lnTo>
                  <a:lnTo>
                    <a:pt x="36" y="266"/>
                  </a:lnTo>
                  <a:lnTo>
                    <a:pt x="27" y="257"/>
                  </a:lnTo>
                  <a:lnTo>
                    <a:pt x="18" y="248"/>
                  </a:lnTo>
                  <a:lnTo>
                    <a:pt x="11" y="239"/>
                  </a:lnTo>
                  <a:lnTo>
                    <a:pt x="0" y="221"/>
                  </a:lnTo>
                  <a:lnTo>
                    <a:pt x="0" y="211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275A217F-EB1B-6E50-D032-1873A6161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921" y="4004346"/>
              <a:ext cx="898670" cy="517142"/>
            </a:xfrm>
            <a:custGeom>
              <a:avLst/>
              <a:gdLst>
                <a:gd name="T0" fmla="*/ 18 w 497"/>
                <a:gd name="T1" fmla="*/ 275 h 286"/>
                <a:gd name="T2" fmla="*/ 45 w 497"/>
                <a:gd name="T3" fmla="*/ 259 h 286"/>
                <a:gd name="T4" fmla="*/ 63 w 497"/>
                <a:gd name="T5" fmla="*/ 250 h 286"/>
                <a:gd name="T6" fmla="*/ 81 w 497"/>
                <a:gd name="T7" fmla="*/ 220 h 286"/>
                <a:gd name="T8" fmla="*/ 109 w 497"/>
                <a:gd name="T9" fmla="*/ 202 h 286"/>
                <a:gd name="T10" fmla="*/ 125 w 497"/>
                <a:gd name="T11" fmla="*/ 220 h 286"/>
                <a:gd name="T12" fmla="*/ 145 w 497"/>
                <a:gd name="T13" fmla="*/ 214 h 286"/>
                <a:gd name="T14" fmla="*/ 170 w 497"/>
                <a:gd name="T15" fmla="*/ 202 h 286"/>
                <a:gd name="T16" fmla="*/ 190 w 497"/>
                <a:gd name="T17" fmla="*/ 184 h 286"/>
                <a:gd name="T18" fmla="*/ 206 w 497"/>
                <a:gd name="T19" fmla="*/ 175 h 286"/>
                <a:gd name="T20" fmla="*/ 206 w 497"/>
                <a:gd name="T21" fmla="*/ 148 h 286"/>
                <a:gd name="T22" fmla="*/ 216 w 497"/>
                <a:gd name="T23" fmla="*/ 121 h 286"/>
                <a:gd name="T24" fmla="*/ 225 w 497"/>
                <a:gd name="T25" fmla="*/ 84 h 286"/>
                <a:gd name="T26" fmla="*/ 252 w 497"/>
                <a:gd name="T27" fmla="*/ 93 h 286"/>
                <a:gd name="T28" fmla="*/ 261 w 497"/>
                <a:gd name="T29" fmla="*/ 64 h 286"/>
                <a:gd name="T30" fmla="*/ 279 w 497"/>
                <a:gd name="T31" fmla="*/ 55 h 286"/>
                <a:gd name="T32" fmla="*/ 288 w 497"/>
                <a:gd name="T33" fmla="*/ 39 h 286"/>
                <a:gd name="T34" fmla="*/ 297 w 497"/>
                <a:gd name="T35" fmla="*/ 9 h 286"/>
                <a:gd name="T36" fmla="*/ 334 w 497"/>
                <a:gd name="T37" fmla="*/ 9 h 286"/>
                <a:gd name="T38" fmla="*/ 352 w 497"/>
                <a:gd name="T39" fmla="*/ 0 h 286"/>
                <a:gd name="T40" fmla="*/ 361 w 497"/>
                <a:gd name="T41" fmla="*/ 18 h 286"/>
                <a:gd name="T42" fmla="*/ 388 w 497"/>
                <a:gd name="T43" fmla="*/ 27 h 286"/>
                <a:gd name="T44" fmla="*/ 388 w 497"/>
                <a:gd name="T45" fmla="*/ 46 h 286"/>
                <a:gd name="T46" fmla="*/ 379 w 497"/>
                <a:gd name="T47" fmla="*/ 64 h 286"/>
                <a:gd name="T48" fmla="*/ 397 w 497"/>
                <a:gd name="T49" fmla="*/ 75 h 286"/>
                <a:gd name="T50" fmla="*/ 425 w 497"/>
                <a:gd name="T51" fmla="*/ 84 h 286"/>
                <a:gd name="T52" fmla="*/ 452 w 497"/>
                <a:gd name="T53" fmla="*/ 100 h 286"/>
                <a:gd name="T54" fmla="*/ 443 w 497"/>
                <a:gd name="T55" fmla="*/ 121 h 286"/>
                <a:gd name="T56" fmla="*/ 416 w 497"/>
                <a:gd name="T57" fmla="*/ 100 h 286"/>
                <a:gd name="T58" fmla="*/ 388 w 497"/>
                <a:gd name="T59" fmla="*/ 93 h 286"/>
                <a:gd name="T60" fmla="*/ 406 w 497"/>
                <a:gd name="T61" fmla="*/ 100 h 286"/>
                <a:gd name="T62" fmla="*/ 425 w 497"/>
                <a:gd name="T63" fmla="*/ 111 h 286"/>
                <a:gd name="T64" fmla="*/ 452 w 497"/>
                <a:gd name="T65" fmla="*/ 130 h 286"/>
                <a:gd name="T66" fmla="*/ 461 w 497"/>
                <a:gd name="T67" fmla="*/ 148 h 286"/>
                <a:gd name="T68" fmla="*/ 452 w 497"/>
                <a:gd name="T69" fmla="*/ 157 h 286"/>
                <a:gd name="T70" fmla="*/ 425 w 497"/>
                <a:gd name="T71" fmla="*/ 139 h 286"/>
                <a:gd name="T72" fmla="*/ 452 w 497"/>
                <a:gd name="T73" fmla="*/ 157 h 286"/>
                <a:gd name="T74" fmla="*/ 461 w 497"/>
                <a:gd name="T75" fmla="*/ 175 h 286"/>
                <a:gd name="T76" fmla="*/ 434 w 497"/>
                <a:gd name="T77" fmla="*/ 157 h 286"/>
                <a:gd name="T78" fmla="*/ 416 w 497"/>
                <a:gd name="T79" fmla="*/ 157 h 286"/>
                <a:gd name="T80" fmla="*/ 416 w 497"/>
                <a:gd name="T81" fmla="*/ 157 h 286"/>
                <a:gd name="T82" fmla="*/ 443 w 497"/>
                <a:gd name="T83" fmla="*/ 166 h 286"/>
                <a:gd name="T84" fmla="*/ 452 w 497"/>
                <a:gd name="T85" fmla="*/ 184 h 286"/>
                <a:gd name="T86" fmla="*/ 461 w 497"/>
                <a:gd name="T87" fmla="*/ 184 h 286"/>
                <a:gd name="T88" fmla="*/ 488 w 497"/>
                <a:gd name="T89" fmla="*/ 184 h 286"/>
                <a:gd name="T90" fmla="*/ 488 w 497"/>
                <a:gd name="T91" fmla="*/ 193 h 286"/>
                <a:gd name="T92" fmla="*/ 352 w 497"/>
                <a:gd name="T93" fmla="*/ 230 h 286"/>
                <a:gd name="T94" fmla="*/ 145 w 497"/>
                <a:gd name="T95" fmla="*/ 268 h 286"/>
                <a:gd name="T96" fmla="*/ 109 w 497"/>
                <a:gd name="T97" fmla="*/ 275 h 286"/>
                <a:gd name="T98" fmla="*/ 27 w 497"/>
                <a:gd name="T9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7" h="286">
                  <a:moveTo>
                    <a:pt x="0" y="286"/>
                  </a:moveTo>
                  <a:lnTo>
                    <a:pt x="18" y="286"/>
                  </a:lnTo>
                  <a:lnTo>
                    <a:pt x="18" y="275"/>
                  </a:lnTo>
                  <a:lnTo>
                    <a:pt x="27" y="275"/>
                  </a:lnTo>
                  <a:lnTo>
                    <a:pt x="36" y="268"/>
                  </a:lnTo>
                  <a:lnTo>
                    <a:pt x="45" y="259"/>
                  </a:lnTo>
                  <a:lnTo>
                    <a:pt x="54" y="259"/>
                  </a:lnTo>
                  <a:lnTo>
                    <a:pt x="54" y="250"/>
                  </a:lnTo>
                  <a:lnTo>
                    <a:pt x="63" y="250"/>
                  </a:lnTo>
                  <a:lnTo>
                    <a:pt x="63" y="239"/>
                  </a:lnTo>
                  <a:lnTo>
                    <a:pt x="63" y="230"/>
                  </a:lnTo>
                  <a:lnTo>
                    <a:pt x="81" y="220"/>
                  </a:lnTo>
                  <a:lnTo>
                    <a:pt x="100" y="193"/>
                  </a:lnTo>
                  <a:lnTo>
                    <a:pt x="100" y="202"/>
                  </a:lnTo>
                  <a:lnTo>
                    <a:pt x="109" y="202"/>
                  </a:lnTo>
                  <a:lnTo>
                    <a:pt x="109" y="214"/>
                  </a:lnTo>
                  <a:lnTo>
                    <a:pt x="115" y="220"/>
                  </a:lnTo>
                  <a:lnTo>
                    <a:pt x="125" y="220"/>
                  </a:lnTo>
                  <a:lnTo>
                    <a:pt x="136" y="214"/>
                  </a:lnTo>
                  <a:lnTo>
                    <a:pt x="145" y="202"/>
                  </a:lnTo>
                  <a:lnTo>
                    <a:pt x="145" y="214"/>
                  </a:lnTo>
                  <a:lnTo>
                    <a:pt x="154" y="214"/>
                  </a:lnTo>
                  <a:lnTo>
                    <a:pt x="161" y="202"/>
                  </a:lnTo>
                  <a:lnTo>
                    <a:pt x="170" y="202"/>
                  </a:lnTo>
                  <a:lnTo>
                    <a:pt x="170" y="193"/>
                  </a:lnTo>
                  <a:lnTo>
                    <a:pt x="179" y="193"/>
                  </a:lnTo>
                  <a:lnTo>
                    <a:pt x="190" y="184"/>
                  </a:lnTo>
                  <a:lnTo>
                    <a:pt x="200" y="184"/>
                  </a:lnTo>
                  <a:lnTo>
                    <a:pt x="206" y="184"/>
                  </a:lnTo>
                  <a:lnTo>
                    <a:pt x="206" y="175"/>
                  </a:lnTo>
                  <a:lnTo>
                    <a:pt x="206" y="166"/>
                  </a:lnTo>
                  <a:lnTo>
                    <a:pt x="206" y="157"/>
                  </a:lnTo>
                  <a:lnTo>
                    <a:pt x="206" y="148"/>
                  </a:lnTo>
                  <a:lnTo>
                    <a:pt x="216" y="139"/>
                  </a:lnTo>
                  <a:lnTo>
                    <a:pt x="216" y="130"/>
                  </a:lnTo>
                  <a:lnTo>
                    <a:pt x="216" y="121"/>
                  </a:lnTo>
                  <a:lnTo>
                    <a:pt x="225" y="121"/>
                  </a:lnTo>
                  <a:lnTo>
                    <a:pt x="225" y="100"/>
                  </a:lnTo>
                  <a:lnTo>
                    <a:pt x="225" y="84"/>
                  </a:lnTo>
                  <a:lnTo>
                    <a:pt x="234" y="84"/>
                  </a:lnTo>
                  <a:lnTo>
                    <a:pt x="243" y="93"/>
                  </a:lnTo>
                  <a:lnTo>
                    <a:pt x="252" y="93"/>
                  </a:lnTo>
                  <a:lnTo>
                    <a:pt x="261" y="84"/>
                  </a:lnTo>
                  <a:lnTo>
                    <a:pt x="261" y="75"/>
                  </a:lnTo>
                  <a:lnTo>
                    <a:pt x="261" y="64"/>
                  </a:lnTo>
                  <a:lnTo>
                    <a:pt x="261" y="55"/>
                  </a:lnTo>
                  <a:lnTo>
                    <a:pt x="270" y="55"/>
                  </a:lnTo>
                  <a:lnTo>
                    <a:pt x="279" y="55"/>
                  </a:lnTo>
                  <a:lnTo>
                    <a:pt x="279" y="46"/>
                  </a:lnTo>
                  <a:lnTo>
                    <a:pt x="288" y="46"/>
                  </a:lnTo>
                  <a:lnTo>
                    <a:pt x="288" y="39"/>
                  </a:lnTo>
                  <a:lnTo>
                    <a:pt x="288" y="27"/>
                  </a:lnTo>
                  <a:lnTo>
                    <a:pt x="297" y="27"/>
                  </a:lnTo>
                  <a:lnTo>
                    <a:pt x="297" y="9"/>
                  </a:lnTo>
                  <a:lnTo>
                    <a:pt x="297" y="0"/>
                  </a:lnTo>
                  <a:lnTo>
                    <a:pt x="334" y="18"/>
                  </a:lnTo>
                  <a:lnTo>
                    <a:pt x="334" y="9"/>
                  </a:lnTo>
                  <a:lnTo>
                    <a:pt x="334" y="0"/>
                  </a:lnTo>
                  <a:lnTo>
                    <a:pt x="343" y="0"/>
                  </a:lnTo>
                  <a:lnTo>
                    <a:pt x="352" y="0"/>
                  </a:lnTo>
                  <a:lnTo>
                    <a:pt x="352" y="9"/>
                  </a:lnTo>
                  <a:lnTo>
                    <a:pt x="352" y="18"/>
                  </a:lnTo>
                  <a:lnTo>
                    <a:pt x="361" y="18"/>
                  </a:lnTo>
                  <a:lnTo>
                    <a:pt x="370" y="18"/>
                  </a:lnTo>
                  <a:lnTo>
                    <a:pt x="379" y="27"/>
                  </a:lnTo>
                  <a:lnTo>
                    <a:pt x="388" y="27"/>
                  </a:lnTo>
                  <a:lnTo>
                    <a:pt x="388" y="39"/>
                  </a:lnTo>
                  <a:lnTo>
                    <a:pt x="379" y="46"/>
                  </a:lnTo>
                  <a:lnTo>
                    <a:pt x="388" y="46"/>
                  </a:lnTo>
                  <a:lnTo>
                    <a:pt x="379" y="55"/>
                  </a:lnTo>
                  <a:lnTo>
                    <a:pt x="379" y="46"/>
                  </a:lnTo>
                  <a:lnTo>
                    <a:pt x="379" y="64"/>
                  </a:lnTo>
                  <a:lnTo>
                    <a:pt x="379" y="75"/>
                  </a:lnTo>
                  <a:lnTo>
                    <a:pt x="388" y="75"/>
                  </a:lnTo>
                  <a:lnTo>
                    <a:pt x="397" y="75"/>
                  </a:lnTo>
                  <a:lnTo>
                    <a:pt x="406" y="84"/>
                  </a:lnTo>
                  <a:lnTo>
                    <a:pt x="416" y="84"/>
                  </a:lnTo>
                  <a:lnTo>
                    <a:pt x="425" y="84"/>
                  </a:lnTo>
                  <a:lnTo>
                    <a:pt x="434" y="93"/>
                  </a:lnTo>
                  <a:lnTo>
                    <a:pt x="443" y="93"/>
                  </a:lnTo>
                  <a:lnTo>
                    <a:pt x="452" y="100"/>
                  </a:lnTo>
                  <a:lnTo>
                    <a:pt x="452" y="111"/>
                  </a:lnTo>
                  <a:lnTo>
                    <a:pt x="452" y="121"/>
                  </a:lnTo>
                  <a:lnTo>
                    <a:pt x="443" y="121"/>
                  </a:lnTo>
                  <a:lnTo>
                    <a:pt x="434" y="121"/>
                  </a:lnTo>
                  <a:lnTo>
                    <a:pt x="425" y="111"/>
                  </a:lnTo>
                  <a:lnTo>
                    <a:pt x="416" y="100"/>
                  </a:lnTo>
                  <a:lnTo>
                    <a:pt x="406" y="93"/>
                  </a:lnTo>
                  <a:lnTo>
                    <a:pt x="397" y="93"/>
                  </a:lnTo>
                  <a:lnTo>
                    <a:pt x="388" y="93"/>
                  </a:lnTo>
                  <a:lnTo>
                    <a:pt x="397" y="93"/>
                  </a:lnTo>
                  <a:lnTo>
                    <a:pt x="406" y="93"/>
                  </a:lnTo>
                  <a:lnTo>
                    <a:pt x="406" y="100"/>
                  </a:lnTo>
                  <a:lnTo>
                    <a:pt x="416" y="100"/>
                  </a:lnTo>
                  <a:lnTo>
                    <a:pt x="416" y="111"/>
                  </a:lnTo>
                  <a:lnTo>
                    <a:pt x="425" y="111"/>
                  </a:lnTo>
                  <a:lnTo>
                    <a:pt x="434" y="121"/>
                  </a:lnTo>
                  <a:lnTo>
                    <a:pt x="443" y="121"/>
                  </a:lnTo>
                  <a:lnTo>
                    <a:pt x="452" y="130"/>
                  </a:lnTo>
                  <a:lnTo>
                    <a:pt x="461" y="130"/>
                  </a:lnTo>
                  <a:lnTo>
                    <a:pt x="461" y="139"/>
                  </a:lnTo>
                  <a:lnTo>
                    <a:pt x="461" y="148"/>
                  </a:lnTo>
                  <a:lnTo>
                    <a:pt x="452" y="139"/>
                  </a:lnTo>
                  <a:lnTo>
                    <a:pt x="452" y="148"/>
                  </a:lnTo>
                  <a:lnTo>
                    <a:pt x="452" y="157"/>
                  </a:lnTo>
                  <a:lnTo>
                    <a:pt x="443" y="148"/>
                  </a:lnTo>
                  <a:lnTo>
                    <a:pt x="434" y="139"/>
                  </a:lnTo>
                  <a:lnTo>
                    <a:pt x="425" y="139"/>
                  </a:lnTo>
                  <a:lnTo>
                    <a:pt x="434" y="148"/>
                  </a:lnTo>
                  <a:lnTo>
                    <a:pt x="443" y="148"/>
                  </a:lnTo>
                  <a:lnTo>
                    <a:pt x="452" y="157"/>
                  </a:lnTo>
                  <a:lnTo>
                    <a:pt x="461" y="157"/>
                  </a:lnTo>
                  <a:lnTo>
                    <a:pt x="461" y="166"/>
                  </a:lnTo>
                  <a:lnTo>
                    <a:pt x="461" y="175"/>
                  </a:lnTo>
                  <a:lnTo>
                    <a:pt x="452" y="166"/>
                  </a:lnTo>
                  <a:lnTo>
                    <a:pt x="443" y="166"/>
                  </a:lnTo>
                  <a:lnTo>
                    <a:pt x="434" y="157"/>
                  </a:lnTo>
                  <a:lnTo>
                    <a:pt x="434" y="166"/>
                  </a:lnTo>
                  <a:lnTo>
                    <a:pt x="425" y="157"/>
                  </a:lnTo>
                  <a:lnTo>
                    <a:pt x="416" y="157"/>
                  </a:lnTo>
                  <a:lnTo>
                    <a:pt x="406" y="157"/>
                  </a:lnTo>
                  <a:lnTo>
                    <a:pt x="397" y="157"/>
                  </a:lnTo>
                  <a:lnTo>
                    <a:pt x="416" y="157"/>
                  </a:lnTo>
                  <a:lnTo>
                    <a:pt x="425" y="166"/>
                  </a:lnTo>
                  <a:lnTo>
                    <a:pt x="434" y="166"/>
                  </a:lnTo>
                  <a:lnTo>
                    <a:pt x="443" y="166"/>
                  </a:lnTo>
                  <a:lnTo>
                    <a:pt x="443" y="175"/>
                  </a:lnTo>
                  <a:lnTo>
                    <a:pt x="452" y="175"/>
                  </a:lnTo>
                  <a:lnTo>
                    <a:pt x="452" y="184"/>
                  </a:lnTo>
                  <a:lnTo>
                    <a:pt x="461" y="184"/>
                  </a:lnTo>
                  <a:lnTo>
                    <a:pt x="470" y="184"/>
                  </a:lnTo>
                  <a:lnTo>
                    <a:pt x="461" y="184"/>
                  </a:lnTo>
                  <a:lnTo>
                    <a:pt x="470" y="175"/>
                  </a:lnTo>
                  <a:lnTo>
                    <a:pt x="488" y="175"/>
                  </a:lnTo>
                  <a:lnTo>
                    <a:pt x="488" y="184"/>
                  </a:lnTo>
                  <a:lnTo>
                    <a:pt x="497" y="202"/>
                  </a:lnTo>
                  <a:lnTo>
                    <a:pt x="497" y="193"/>
                  </a:lnTo>
                  <a:lnTo>
                    <a:pt x="488" y="193"/>
                  </a:lnTo>
                  <a:lnTo>
                    <a:pt x="488" y="202"/>
                  </a:lnTo>
                  <a:lnTo>
                    <a:pt x="425" y="220"/>
                  </a:lnTo>
                  <a:lnTo>
                    <a:pt x="352" y="230"/>
                  </a:lnTo>
                  <a:lnTo>
                    <a:pt x="216" y="259"/>
                  </a:lnTo>
                  <a:lnTo>
                    <a:pt x="161" y="268"/>
                  </a:lnTo>
                  <a:lnTo>
                    <a:pt x="145" y="268"/>
                  </a:lnTo>
                  <a:lnTo>
                    <a:pt x="136" y="268"/>
                  </a:lnTo>
                  <a:lnTo>
                    <a:pt x="125" y="268"/>
                  </a:lnTo>
                  <a:lnTo>
                    <a:pt x="109" y="275"/>
                  </a:lnTo>
                  <a:lnTo>
                    <a:pt x="81" y="275"/>
                  </a:lnTo>
                  <a:lnTo>
                    <a:pt x="36" y="286"/>
                  </a:lnTo>
                  <a:lnTo>
                    <a:pt x="27" y="286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F01E9EF0-0448-97C6-B621-B30D2E600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42" y="3027924"/>
              <a:ext cx="200711" cy="372487"/>
            </a:xfrm>
            <a:custGeom>
              <a:avLst/>
              <a:gdLst>
                <a:gd name="T0" fmla="*/ 0 w 111"/>
                <a:gd name="T1" fmla="*/ 29 h 206"/>
                <a:gd name="T2" fmla="*/ 18 w 111"/>
                <a:gd name="T3" fmla="*/ 18 h 206"/>
                <a:gd name="T4" fmla="*/ 102 w 111"/>
                <a:gd name="T5" fmla="*/ 0 h 206"/>
                <a:gd name="T6" fmla="*/ 111 w 111"/>
                <a:gd name="T7" fmla="*/ 9 h 206"/>
                <a:gd name="T8" fmla="*/ 102 w 111"/>
                <a:gd name="T9" fmla="*/ 18 h 206"/>
                <a:gd name="T10" fmla="*/ 102 w 111"/>
                <a:gd name="T11" fmla="*/ 29 h 206"/>
                <a:gd name="T12" fmla="*/ 111 w 111"/>
                <a:gd name="T13" fmla="*/ 29 h 206"/>
                <a:gd name="T14" fmla="*/ 111 w 111"/>
                <a:gd name="T15" fmla="*/ 38 h 206"/>
                <a:gd name="T16" fmla="*/ 111 w 111"/>
                <a:gd name="T17" fmla="*/ 47 h 206"/>
                <a:gd name="T18" fmla="*/ 102 w 111"/>
                <a:gd name="T19" fmla="*/ 56 h 206"/>
                <a:gd name="T20" fmla="*/ 93 w 111"/>
                <a:gd name="T21" fmla="*/ 56 h 206"/>
                <a:gd name="T22" fmla="*/ 93 w 111"/>
                <a:gd name="T23" fmla="*/ 65 h 206"/>
                <a:gd name="T24" fmla="*/ 93 w 111"/>
                <a:gd name="T25" fmla="*/ 75 h 206"/>
                <a:gd name="T26" fmla="*/ 93 w 111"/>
                <a:gd name="T27" fmla="*/ 84 h 206"/>
                <a:gd name="T28" fmla="*/ 93 w 111"/>
                <a:gd name="T29" fmla="*/ 93 h 206"/>
                <a:gd name="T30" fmla="*/ 93 w 111"/>
                <a:gd name="T31" fmla="*/ 104 h 206"/>
                <a:gd name="T32" fmla="*/ 93 w 111"/>
                <a:gd name="T33" fmla="*/ 113 h 206"/>
                <a:gd name="T34" fmla="*/ 84 w 111"/>
                <a:gd name="T35" fmla="*/ 120 h 206"/>
                <a:gd name="T36" fmla="*/ 93 w 111"/>
                <a:gd name="T37" fmla="*/ 120 h 206"/>
                <a:gd name="T38" fmla="*/ 84 w 111"/>
                <a:gd name="T39" fmla="*/ 131 h 206"/>
                <a:gd name="T40" fmla="*/ 93 w 111"/>
                <a:gd name="T41" fmla="*/ 149 h 206"/>
                <a:gd name="T42" fmla="*/ 93 w 111"/>
                <a:gd name="T43" fmla="*/ 159 h 206"/>
                <a:gd name="T44" fmla="*/ 93 w 111"/>
                <a:gd name="T45" fmla="*/ 177 h 206"/>
                <a:gd name="T46" fmla="*/ 93 w 111"/>
                <a:gd name="T47" fmla="*/ 186 h 206"/>
                <a:gd name="T48" fmla="*/ 93 w 111"/>
                <a:gd name="T49" fmla="*/ 195 h 206"/>
                <a:gd name="T50" fmla="*/ 102 w 111"/>
                <a:gd name="T51" fmla="*/ 195 h 206"/>
                <a:gd name="T52" fmla="*/ 56 w 111"/>
                <a:gd name="T53" fmla="*/ 206 h 206"/>
                <a:gd name="T54" fmla="*/ 45 w 111"/>
                <a:gd name="T55" fmla="*/ 206 h 206"/>
                <a:gd name="T56" fmla="*/ 45 w 111"/>
                <a:gd name="T57" fmla="*/ 195 h 206"/>
                <a:gd name="T58" fmla="*/ 36 w 111"/>
                <a:gd name="T59" fmla="*/ 149 h 206"/>
                <a:gd name="T60" fmla="*/ 27 w 111"/>
                <a:gd name="T61" fmla="*/ 140 h 206"/>
                <a:gd name="T62" fmla="*/ 27 w 111"/>
                <a:gd name="T63" fmla="*/ 149 h 206"/>
                <a:gd name="T64" fmla="*/ 27 w 111"/>
                <a:gd name="T65" fmla="*/ 140 h 206"/>
                <a:gd name="T66" fmla="*/ 27 w 111"/>
                <a:gd name="T67" fmla="*/ 131 h 206"/>
                <a:gd name="T68" fmla="*/ 18 w 111"/>
                <a:gd name="T69" fmla="*/ 120 h 206"/>
                <a:gd name="T70" fmla="*/ 18 w 111"/>
                <a:gd name="T71" fmla="*/ 113 h 206"/>
                <a:gd name="T72" fmla="*/ 18 w 111"/>
                <a:gd name="T73" fmla="*/ 104 h 206"/>
                <a:gd name="T74" fmla="*/ 18 w 111"/>
                <a:gd name="T75" fmla="*/ 93 h 206"/>
                <a:gd name="T76" fmla="*/ 18 w 111"/>
                <a:gd name="T77" fmla="*/ 84 h 206"/>
                <a:gd name="T78" fmla="*/ 18 w 111"/>
                <a:gd name="T79" fmla="*/ 75 h 206"/>
                <a:gd name="T80" fmla="*/ 18 w 111"/>
                <a:gd name="T81" fmla="*/ 65 h 206"/>
                <a:gd name="T82" fmla="*/ 9 w 111"/>
                <a:gd name="T83" fmla="*/ 65 h 206"/>
                <a:gd name="T84" fmla="*/ 9 w 111"/>
                <a:gd name="T85" fmla="*/ 56 h 206"/>
                <a:gd name="T86" fmla="*/ 9 w 111"/>
                <a:gd name="T87" fmla="*/ 47 h 206"/>
                <a:gd name="T88" fmla="*/ 0 w 111"/>
                <a:gd name="T89" fmla="*/ 38 h 206"/>
                <a:gd name="T90" fmla="*/ 0 w 111"/>
                <a:gd name="T91" fmla="*/ 2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1" h="206">
                  <a:moveTo>
                    <a:pt x="0" y="29"/>
                  </a:moveTo>
                  <a:lnTo>
                    <a:pt x="18" y="18"/>
                  </a:lnTo>
                  <a:lnTo>
                    <a:pt x="102" y="0"/>
                  </a:lnTo>
                  <a:lnTo>
                    <a:pt x="111" y="9"/>
                  </a:lnTo>
                  <a:lnTo>
                    <a:pt x="102" y="18"/>
                  </a:lnTo>
                  <a:lnTo>
                    <a:pt x="102" y="29"/>
                  </a:lnTo>
                  <a:lnTo>
                    <a:pt x="111" y="29"/>
                  </a:lnTo>
                  <a:lnTo>
                    <a:pt x="111" y="38"/>
                  </a:lnTo>
                  <a:lnTo>
                    <a:pt x="111" y="47"/>
                  </a:lnTo>
                  <a:lnTo>
                    <a:pt x="102" y="56"/>
                  </a:lnTo>
                  <a:lnTo>
                    <a:pt x="93" y="56"/>
                  </a:lnTo>
                  <a:lnTo>
                    <a:pt x="93" y="65"/>
                  </a:lnTo>
                  <a:lnTo>
                    <a:pt x="93" y="75"/>
                  </a:lnTo>
                  <a:lnTo>
                    <a:pt x="93" y="84"/>
                  </a:lnTo>
                  <a:lnTo>
                    <a:pt x="93" y="93"/>
                  </a:lnTo>
                  <a:lnTo>
                    <a:pt x="93" y="104"/>
                  </a:lnTo>
                  <a:lnTo>
                    <a:pt x="93" y="113"/>
                  </a:lnTo>
                  <a:lnTo>
                    <a:pt x="84" y="120"/>
                  </a:lnTo>
                  <a:lnTo>
                    <a:pt x="93" y="120"/>
                  </a:lnTo>
                  <a:lnTo>
                    <a:pt x="84" y="131"/>
                  </a:lnTo>
                  <a:lnTo>
                    <a:pt x="93" y="149"/>
                  </a:lnTo>
                  <a:lnTo>
                    <a:pt x="93" y="159"/>
                  </a:lnTo>
                  <a:lnTo>
                    <a:pt x="93" y="177"/>
                  </a:lnTo>
                  <a:lnTo>
                    <a:pt x="93" y="186"/>
                  </a:lnTo>
                  <a:lnTo>
                    <a:pt x="93" y="195"/>
                  </a:lnTo>
                  <a:lnTo>
                    <a:pt x="102" y="195"/>
                  </a:lnTo>
                  <a:lnTo>
                    <a:pt x="56" y="206"/>
                  </a:lnTo>
                  <a:lnTo>
                    <a:pt x="45" y="206"/>
                  </a:lnTo>
                  <a:lnTo>
                    <a:pt x="45" y="195"/>
                  </a:lnTo>
                  <a:lnTo>
                    <a:pt x="36" y="149"/>
                  </a:lnTo>
                  <a:lnTo>
                    <a:pt x="27" y="140"/>
                  </a:lnTo>
                  <a:lnTo>
                    <a:pt x="27" y="149"/>
                  </a:lnTo>
                  <a:lnTo>
                    <a:pt x="27" y="140"/>
                  </a:lnTo>
                  <a:lnTo>
                    <a:pt x="27" y="131"/>
                  </a:lnTo>
                  <a:lnTo>
                    <a:pt x="18" y="120"/>
                  </a:lnTo>
                  <a:lnTo>
                    <a:pt x="18" y="113"/>
                  </a:lnTo>
                  <a:lnTo>
                    <a:pt x="18" y="104"/>
                  </a:lnTo>
                  <a:lnTo>
                    <a:pt x="18" y="93"/>
                  </a:lnTo>
                  <a:lnTo>
                    <a:pt x="18" y="84"/>
                  </a:lnTo>
                  <a:lnTo>
                    <a:pt x="18" y="75"/>
                  </a:lnTo>
                  <a:lnTo>
                    <a:pt x="18" y="65"/>
                  </a:lnTo>
                  <a:lnTo>
                    <a:pt x="9" y="65"/>
                  </a:lnTo>
                  <a:lnTo>
                    <a:pt x="9" y="56"/>
                  </a:lnTo>
                  <a:lnTo>
                    <a:pt x="9" y="47"/>
                  </a:lnTo>
                  <a:lnTo>
                    <a:pt x="0" y="38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4D90AF68-17B5-B9BB-5FA8-E836A2694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720" y="3655365"/>
              <a:ext cx="641908" cy="829961"/>
            </a:xfrm>
            <a:custGeom>
              <a:avLst/>
              <a:gdLst>
                <a:gd name="T0" fmla="*/ 0 w 355"/>
                <a:gd name="T1" fmla="*/ 413 h 459"/>
                <a:gd name="T2" fmla="*/ 71 w 355"/>
                <a:gd name="T3" fmla="*/ 0 h 459"/>
                <a:gd name="T4" fmla="*/ 91 w 355"/>
                <a:gd name="T5" fmla="*/ 9 h 459"/>
                <a:gd name="T6" fmla="*/ 182 w 355"/>
                <a:gd name="T7" fmla="*/ 18 h 459"/>
                <a:gd name="T8" fmla="*/ 246 w 355"/>
                <a:gd name="T9" fmla="*/ 27 h 459"/>
                <a:gd name="T10" fmla="*/ 237 w 355"/>
                <a:gd name="T11" fmla="*/ 111 h 459"/>
                <a:gd name="T12" fmla="*/ 355 w 355"/>
                <a:gd name="T13" fmla="*/ 130 h 459"/>
                <a:gd name="T14" fmla="*/ 319 w 355"/>
                <a:gd name="T15" fmla="*/ 459 h 459"/>
                <a:gd name="T16" fmla="*/ 228 w 355"/>
                <a:gd name="T17" fmla="*/ 450 h 459"/>
                <a:gd name="T18" fmla="*/ 146 w 355"/>
                <a:gd name="T19" fmla="*/ 432 h 459"/>
                <a:gd name="T20" fmla="*/ 55 w 355"/>
                <a:gd name="T21" fmla="*/ 423 h 459"/>
                <a:gd name="T22" fmla="*/ 0 w 355"/>
                <a:gd name="T23" fmla="*/ 413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5" h="459">
                  <a:moveTo>
                    <a:pt x="0" y="413"/>
                  </a:moveTo>
                  <a:lnTo>
                    <a:pt x="71" y="0"/>
                  </a:lnTo>
                  <a:lnTo>
                    <a:pt x="91" y="9"/>
                  </a:lnTo>
                  <a:lnTo>
                    <a:pt x="182" y="18"/>
                  </a:lnTo>
                  <a:lnTo>
                    <a:pt x="246" y="27"/>
                  </a:lnTo>
                  <a:lnTo>
                    <a:pt x="237" y="111"/>
                  </a:lnTo>
                  <a:lnTo>
                    <a:pt x="355" y="130"/>
                  </a:lnTo>
                  <a:lnTo>
                    <a:pt x="319" y="459"/>
                  </a:lnTo>
                  <a:lnTo>
                    <a:pt x="228" y="450"/>
                  </a:lnTo>
                  <a:lnTo>
                    <a:pt x="146" y="432"/>
                  </a:lnTo>
                  <a:lnTo>
                    <a:pt x="55" y="423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BC20C34B-AF66-9B79-9C20-6D8F15D6C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058" y="4485325"/>
              <a:ext cx="1010778" cy="361638"/>
            </a:xfrm>
            <a:custGeom>
              <a:avLst/>
              <a:gdLst>
                <a:gd name="T0" fmla="*/ 0 w 559"/>
                <a:gd name="T1" fmla="*/ 200 h 200"/>
                <a:gd name="T2" fmla="*/ 18 w 559"/>
                <a:gd name="T3" fmla="*/ 182 h 200"/>
                <a:gd name="T4" fmla="*/ 18 w 559"/>
                <a:gd name="T5" fmla="*/ 163 h 200"/>
                <a:gd name="T6" fmla="*/ 18 w 559"/>
                <a:gd name="T7" fmla="*/ 154 h 200"/>
                <a:gd name="T8" fmla="*/ 18 w 559"/>
                <a:gd name="T9" fmla="*/ 154 h 200"/>
                <a:gd name="T10" fmla="*/ 27 w 559"/>
                <a:gd name="T11" fmla="*/ 136 h 200"/>
                <a:gd name="T12" fmla="*/ 36 w 559"/>
                <a:gd name="T13" fmla="*/ 118 h 200"/>
                <a:gd name="T14" fmla="*/ 36 w 559"/>
                <a:gd name="T15" fmla="*/ 100 h 200"/>
                <a:gd name="T16" fmla="*/ 36 w 559"/>
                <a:gd name="T17" fmla="*/ 91 h 200"/>
                <a:gd name="T18" fmla="*/ 45 w 559"/>
                <a:gd name="T19" fmla="*/ 82 h 200"/>
                <a:gd name="T20" fmla="*/ 54 w 559"/>
                <a:gd name="T21" fmla="*/ 73 h 200"/>
                <a:gd name="T22" fmla="*/ 145 w 559"/>
                <a:gd name="T23" fmla="*/ 54 h 200"/>
                <a:gd name="T24" fmla="*/ 145 w 559"/>
                <a:gd name="T25" fmla="*/ 45 h 200"/>
                <a:gd name="T26" fmla="*/ 181 w 559"/>
                <a:gd name="T27" fmla="*/ 45 h 200"/>
                <a:gd name="T28" fmla="*/ 247 w 559"/>
                <a:gd name="T29" fmla="*/ 36 h 200"/>
                <a:gd name="T30" fmla="*/ 311 w 559"/>
                <a:gd name="T31" fmla="*/ 36 h 200"/>
                <a:gd name="T32" fmla="*/ 357 w 559"/>
                <a:gd name="T33" fmla="*/ 27 h 200"/>
                <a:gd name="T34" fmla="*/ 395 w 559"/>
                <a:gd name="T35" fmla="*/ 27 h 200"/>
                <a:gd name="T36" fmla="*/ 423 w 559"/>
                <a:gd name="T37" fmla="*/ 18 h 200"/>
                <a:gd name="T38" fmla="*/ 459 w 559"/>
                <a:gd name="T39" fmla="*/ 18 h 200"/>
                <a:gd name="T40" fmla="*/ 532 w 559"/>
                <a:gd name="T41" fmla="*/ 9 h 200"/>
                <a:gd name="T42" fmla="*/ 559 w 559"/>
                <a:gd name="T43" fmla="*/ 0 h 200"/>
                <a:gd name="T44" fmla="*/ 550 w 559"/>
                <a:gd name="T45" fmla="*/ 18 h 200"/>
                <a:gd name="T46" fmla="*/ 541 w 559"/>
                <a:gd name="T47" fmla="*/ 27 h 200"/>
                <a:gd name="T48" fmla="*/ 532 w 559"/>
                <a:gd name="T49" fmla="*/ 45 h 200"/>
                <a:gd name="T50" fmla="*/ 513 w 559"/>
                <a:gd name="T51" fmla="*/ 54 h 200"/>
                <a:gd name="T52" fmla="*/ 495 w 559"/>
                <a:gd name="T53" fmla="*/ 54 h 200"/>
                <a:gd name="T54" fmla="*/ 486 w 559"/>
                <a:gd name="T55" fmla="*/ 63 h 200"/>
                <a:gd name="T56" fmla="*/ 477 w 559"/>
                <a:gd name="T57" fmla="*/ 82 h 200"/>
                <a:gd name="T58" fmla="*/ 448 w 559"/>
                <a:gd name="T59" fmla="*/ 100 h 200"/>
                <a:gd name="T60" fmla="*/ 432 w 559"/>
                <a:gd name="T61" fmla="*/ 109 h 200"/>
                <a:gd name="T62" fmla="*/ 423 w 559"/>
                <a:gd name="T63" fmla="*/ 118 h 200"/>
                <a:gd name="T64" fmla="*/ 411 w 559"/>
                <a:gd name="T65" fmla="*/ 136 h 200"/>
                <a:gd name="T66" fmla="*/ 402 w 559"/>
                <a:gd name="T67" fmla="*/ 154 h 200"/>
                <a:gd name="T68" fmla="*/ 311 w 559"/>
                <a:gd name="T69" fmla="*/ 163 h 200"/>
                <a:gd name="T70" fmla="*/ 145 w 559"/>
                <a:gd name="T71" fmla="*/ 182 h 200"/>
                <a:gd name="T72" fmla="*/ 0 w 559"/>
                <a:gd name="T73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9" h="200">
                  <a:moveTo>
                    <a:pt x="0" y="200"/>
                  </a:moveTo>
                  <a:lnTo>
                    <a:pt x="0" y="200"/>
                  </a:lnTo>
                  <a:lnTo>
                    <a:pt x="9" y="191"/>
                  </a:lnTo>
                  <a:lnTo>
                    <a:pt x="18" y="182"/>
                  </a:lnTo>
                  <a:lnTo>
                    <a:pt x="18" y="173"/>
                  </a:lnTo>
                  <a:lnTo>
                    <a:pt x="18" y="163"/>
                  </a:lnTo>
                  <a:lnTo>
                    <a:pt x="9" y="163"/>
                  </a:lnTo>
                  <a:lnTo>
                    <a:pt x="18" y="154"/>
                  </a:lnTo>
                  <a:lnTo>
                    <a:pt x="18" y="163"/>
                  </a:lnTo>
                  <a:lnTo>
                    <a:pt x="18" y="154"/>
                  </a:lnTo>
                  <a:lnTo>
                    <a:pt x="27" y="145"/>
                  </a:lnTo>
                  <a:lnTo>
                    <a:pt x="27" y="136"/>
                  </a:lnTo>
                  <a:lnTo>
                    <a:pt x="36" y="127"/>
                  </a:lnTo>
                  <a:lnTo>
                    <a:pt x="36" y="118"/>
                  </a:lnTo>
                  <a:lnTo>
                    <a:pt x="36" y="109"/>
                  </a:lnTo>
                  <a:lnTo>
                    <a:pt x="36" y="100"/>
                  </a:lnTo>
                  <a:lnTo>
                    <a:pt x="45" y="100"/>
                  </a:lnTo>
                  <a:lnTo>
                    <a:pt x="36" y="91"/>
                  </a:lnTo>
                  <a:lnTo>
                    <a:pt x="45" y="91"/>
                  </a:lnTo>
                  <a:lnTo>
                    <a:pt x="45" y="82"/>
                  </a:lnTo>
                  <a:lnTo>
                    <a:pt x="45" y="73"/>
                  </a:lnTo>
                  <a:lnTo>
                    <a:pt x="54" y="73"/>
                  </a:lnTo>
                  <a:lnTo>
                    <a:pt x="145" y="63"/>
                  </a:lnTo>
                  <a:lnTo>
                    <a:pt x="145" y="54"/>
                  </a:lnTo>
                  <a:lnTo>
                    <a:pt x="136" y="45"/>
                  </a:lnTo>
                  <a:lnTo>
                    <a:pt x="145" y="45"/>
                  </a:lnTo>
                  <a:lnTo>
                    <a:pt x="156" y="45"/>
                  </a:lnTo>
                  <a:lnTo>
                    <a:pt x="181" y="45"/>
                  </a:lnTo>
                  <a:lnTo>
                    <a:pt x="211" y="45"/>
                  </a:lnTo>
                  <a:lnTo>
                    <a:pt x="247" y="36"/>
                  </a:lnTo>
                  <a:lnTo>
                    <a:pt x="275" y="36"/>
                  </a:lnTo>
                  <a:lnTo>
                    <a:pt x="311" y="36"/>
                  </a:lnTo>
                  <a:lnTo>
                    <a:pt x="320" y="27"/>
                  </a:lnTo>
                  <a:lnTo>
                    <a:pt x="357" y="27"/>
                  </a:lnTo>
                  <a:lnTo>
                    <a:pt x="375" y="27"/>
                  </a:lnTo>
                  <a:lnTo>
                    <a:pt x="395" y="27"/>
                  </a:lnTo>
                  <a:lnTo>
                    <a:pt x="423" y="27"/>
                  </a:lnTo>
                  <a:lnTo>
                    <a:pt x="423" y="18"/>
                  </a:lnTo>
                  <a:lnTo>
                    <a:pt x="448" y="18"/>
                  </a:lnTo>
                  <a:lnTo>
                    <a:pt x="459" y="18"/>
                  </a:lnTo>
                  <a:lnTo>
                    <a:pt x="504" y="9"/>
                  </a:lnTo>
                  <a:lnTo>
                    <a:pt x="532" y="9"/>
                  </a:lnTo>
                  <a:lnTo>
                    <a:pt x="550" y="0"/>
                  </a:lnTo>
                  <a:lnTo>
                    <a:pt x="559" y="0"/>
                  </a:lnTo>
                  <a:lnTo>
                    <a:pt x="550" y="9"/>
                  </a:lnTo>
                  <a:lnTo>
                    <a:pt x="550" y="18"/>
                  </a:lnTo>
                  <a:lnTo>
                    <a:pt x="550" y="27"/>
                  </a:lnTo>
                  <a:lnTo>
                    <a:pt x="541" y="27"/>
                  </a:lnTo>
                  <a:lnTo>
                    <a:pt x="541" y="45"/>
                  </a:lnTo>
                  <a:lnTo>
                    <a:pt x="532" y="45"/>
                  </a:lnTo>
                  <a:lnTo>
                    <a:pt x="523" y="45"/>
                  </a:lnTo>
                  <a:lnTo>
                    <a:pt x="513" y="54"/>
                  </a:lnTo>
                  <a:lnTo>
                    <a:pt x="504" y="63"/>
                  </a:lnTo>
                  <a:lnTo>
                    <a:pt x="495" y="54"/>
                  </a:lnTo>
                  <a:lnTo>
                    <a:pt x="495" y="63"/>
                  </a:lnTo>
                  <a:lnTo>
                    <a:pt x="486" y="63"/>
                  </a:lnTo>
                  <a:lnTo>
                    <a:pt x="486" y="73"/>
                  </a:lnTo>
                  <a:lnTo>
                    <a:pt x="477" y="82"/>
                  </a:lnTo>
                  <a:lnTo>
                    <a:pt x="468" y="91"/>
                  </a:lnTo>
                  <a:lnTo>
                    <a:pt x="448" y="100"/>
                  </a:lnTo>
                  <a:lnTo>
                    <a:pt x="448" y="109"/>
                  </a:lnTo>
                  <a:lnTo>
                    <a:pt x="432" y="109"/>
                  </a:lnTo>
                  <a:lnTo>
                    <a:pt x="423" y="109"/>
                  </a:lnTo>
                  <a:lnTo>
                    <a:pt x="423" y="118"/>
                  </a:lnTo>
                  <a:lnTo>
                    <a:pt x="411" y="127"/>
                  </a:lnTo>
                  <a:lnTo>
                    <a:pt x="411" y="136"/>
                  </a:lnTo>
                  <a:lnTo>
                    <a:pt x="402" y="136"/>
                  </a:lnTo>
                  <a:lnTo>
                    <a:pt x="402" y="154"/>
                  </a:lnTo>
                  <a:lnTo>
                    <a:pt x="375" y="163"/>
                  </a:lnTo>
                  <a:lnTo>
                    <a:pt x="311" y="163"/>
                  </a:lnTo>
                  <a:lnTo>
                    <a:pt x="238" y="173"/>
                  </a:lnTo>
                  <a:lnTo>
                    <a:pt x="145" y="182"/>
                  </a:lnTo>
                  <a:lnTo>
                    <a:pt x="91" y="191"/>
                  </a:lnTo>
                  <a:lnTo>
                    <a:pt x="0" y="2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AD15C250-0A29-891C-0226-BE0C52252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674" y="4689649"/>
              <a:ext cx="594895" cy="461089"/>
            </a:xfrm>
            <a:custGeom>
              <a:avLst/>
              <a:gdLst>
                <a:gd name="T0" fmla="*/ 27 w 329"/>
                <a:gd name="T1" fmla="*/ 25 h 255"/>
                <a:gd name="T2" fmla="*/ 45 w 329"/>
                <a:gd name="T3" fmla="*/ 16 h 255"/>
                <a:gd name="T4" fmla="*/ 63 w 329"/>
                <a:gd name="T5" fmla="*/ 16 h 255"/>
                <a:gd name="T6" fmla="*/ 127 w 329"/>
                <a:gd name="T7" fmla="*/ 10 h 255"/>
                <a:gd name="T8" fmla="*/ 157 w 329"/>
                <a:gd name="T9" fmla="*/ 10 h 255"/>
                <a:gd name="T10" fmla="*/ 163 w 329"/>
                <a:gd name="T11" fmla="*/ 25 h 255"/>
                <a:gd name="T12" fmla="*/ 329 w 329"/>
                <a:gd name="T13" fmla="*/ 71 h 255"/>
                <a:gd name="T14" fmla="*/ 320 w 329"/>
                <a:gd name="T15" fmla="*/ 80 h 255"/>
                <a:gd name="T16" fmla="*/ 302 w 329"/>
                <a:gd name="T17" fmla="*/ 119 h 255"/>
                <a:gd name="T18" fmla="*/ 293 w 329"/>
                <a:gd name="T19" fmla="*/ 134 h 255"/>
                <a:gd name="T20" fmla="*/ 293 w 329"/>
                <a:gd name="T21" fmla="*/ 119 h 255"/>
                <a:gd name="T22" fmla="*/ 293 w 329"/>
                <a:gd name="T23" fmla="*/ 134 h 255"/>
                <a:gd name="T24" fmla="*/ 293 w 329"/>
                <a:gd name="T25" fmla="*/ 144 h 255"/>
                <a:gd name="T26" fmla="*/ 284 w 329"/>
                <a:gd name="T27" fmla="*/ 155 h 255"/>
                <a:gd name="T28" fmla="*/ 275 w 329"/>
                <a:gd name="T29" fmla="*/ 155 h 255"/>
                <a:gd name="T30" fmla="*/ 275 w 329"/>
                <a:gd name="T31" fmla="*/ 173 h 255"/>
                <a:gd name="T32" fmla="*/ 266 w 329"/>
                <a:gd name="T33" fmla="*/ 182 h 255"/>
                <a:gd name="T34" fmla="*/ 257 w 329"/>
                <a:gd name="T35" fmla="*/ 173 h 255"/>
                <a:gd name="T36" fmla="*/ 257 w 329"/>
                <a:gd name="T37" fmla="*/ 189 h 255"/>
                <a:gd name="T38" fmla="*/ 245 w 329"/>
                <a:gd name="T39" fmla="*/ 198 h 255"/>
                <a:gd name="T40" fmla="*/ 238 w 329"/>
                <a:gd name="T41" fmla="*/ 209 h 255"/>
                <a:gd name="T42" fmla="*/ 220 w 329"/>
                <a:gd name="T43" fmla="*/ 209 h 255"/>
                <a:gd name="T44" fmla="*/ 209 w 329"/>
                <a:gd name="T45" fmla="*/ 209 h 255"/>
                <a:gd name="T46" fmla="*/ 229 w 329"/>
                <a:gd name="T47" fmla="*/ 219 h 255"/>
                <a:gd name="T48" fmla="*/ 229 w 329"/>
                <a:gd name="T49" fmla="*/ 219 h 255"/>
                <a:gd name="T50" fmla="*/ 209 w 329"/>
                <a:gd name="T51" fmla="*/ 228 h 255"/>
                <a:gd name="T52" fmla="*/ 209 w 329"/>
                <a:gd name="T53" fmla="*/ 228 h 255"/>
                <a:gd name="T54" fmla="*/ 202 w 329"/>
                <a:gd name="T55" fmla="*/ 219 h 255"/>
                <a:gd name="T56" fmla="*/ 209 w 329"/>
                <a:gd name="T57" fmla="*/ 237 h 255"/>
                <a:gd name="T58" fmla="*/ 202 w 329"/>
                <a:gd name="T59" fmla="*/ 243 h 255"/>
                <a:gd name="T60" fmla="*/ 202 w 329"/>
                <a:gd name="T61" fmla="*/ 243 h 255"/>
                <a:gd name="T62" fmla="*/ 193 w 329"/>
                <a:gd name="T63" fmla="*/ 255 h 255"/>
                <a:gd name="T64" fmla="*/ 184 w 329"/>
                <a:gd name="T65" fmla="*/ 243 h 255"/>
                <a:gd name="T66" fmla="*/ 173 w 329"/>
                <a:gd name="T67" fmla="*/ 228 h 255"/>
                <a:gd name="T68" fmla="*/ 163 w 329"/>
                <a:gd name="T69" fmla="*/ 219 h 255"/>
                <a:gd name="T70" fmla="*/ 157 w 329"/>
                <a:gd name="T71" fmla="*/ 198 h 255"/>
                <a:gd name="T72" fmla="*/ 147 w 329"/>
                <a:gd name="T73" fmla="*/ 182 h 255"/>
                <a:gd name="T74" fmla="*/ 127 w 329"/>
                <a:gd name="T75" fmla="*/ 173 h 255"/>
                <a:gd name="T76" fmla="*/ 111 w 329"/>
                <a:gd name="T77" fmla="*/ 155 h 255"/>
                <a:gd name="T78" fmla="*/ 100 w 329"/>
                <a:gd name="T79" fmla="*/ 144 h 255"/>
                <a:gd name="T80" fmla="*/ 91 w 329"/>
                <a:gd name="T81" fmla="*/ 128 h 255"/>
                <a:gd name="T82" fmla="*/ 72 w 329"/>
                <a:gd name="T83" fmla="*/ 119 h 255"/>
                <a:gd name="T84" fmla="*/ 45 w 329"/>
                <a:gd name="T85" fmla="*/ 100 h 255"/>
                <a:gd name="T86" fmla="*/ 36 w 329"/>
                <a:gd name="T87" fmla="*/ 89 h 255"/>
                <a:gd name="T88" fmla="*/ 36 w 329"/>
                <a:gd name="T89" fmla="*/ 71 h 255"/>
                <a:gd name="T90" fmla="*/ 18 w 329"/>
                <a:gd name="T91" fmla="*/ 71 h 255"/>
                <a:gd name="T92" fmla="*/ 0 w 329"/>
                <a:gd name="T93" fmla="*/ 64 h 255"/>
                <a:gd name="T94" fmla="*/ 9 w 329"/>
                <a:gd name="T95" fmla="*/ 4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9" h="255">
                  <a:moveTo>
                    <a:pt x="18" y="35"/>
                  </a:moveTo>
                  <a:lnTo>
                    <a:pt x="27" y="25"/>
                  </a:lnTo>
                  <a:lnTo>
                    <a:pt x="36" y="25"/>
                  </a:lnTo>
                  <a:lnTo>
                    <a:pt x="45" y="16"/>
                  </a:lnTo>
                  <a:lnTo>
                    <a:pt x="54" y="16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127" y="10"/>
                  </a:lnTo>
                  <a:lnTo>
                    <a:pt x="147" y="0"/>
                  </a:lnTo>
                  <a:lnTo>
                    <a:pt x="157" y="10"/>
                  </a:lnTo>
                  <a:lnTo>
                    <a:pt x="163" y="16"/>
                  </a:lnTo>
                  <a:lnTo>
                    <a:pt x="163" y="25"/>
                  </a:lnTo>
                  <a:lnTo>
                    <a:pt x="238" y="16"/>
                  </a:lnTo>
                  <a:lnTo>
                    <a:pt x="329" y="71"/>
                  </a:lnTo>
                  <a:lnTo>
                    <a:pt x="329" y="80"/>
                  </a:lnTo>
                  <a:lnTo>
                    <a:pt x="320" y="80"/>
                  </a:lnTo>
                  <a:lnTo>
                    <a:pt x="311" y="89"/>
                  </a:lnTo>
                  <a:lnTo>
                    <a:pt x="302" y="119"/>
                  </a:lnTo>
                  <a:lnTo>
                    <a:pt x="302" y="134"/>
                  </a:lnTo>
                  <a:lnTo>
                    <a:pt x="293" y="134"/>
                  </a:lnTo>
                  <a:lnTo>
                    <a:pt x="293" y="128"/>
                  </a:lnTo>
                  <a:lnTo>
                    <a:pt x="293" y="119"/>
                  </a:lnTo>
                  <a:lnTo>
                    <a:pt x="293" y="128"/>
                  </a:lnTo>
                  <a:lnTo>
                    <a:pt x="293" y="134"/>
                  </a:lnTo>
                  <a:lnTo>
                    <a:pt x="302" y="144"/>
                  </a:lnTo>
                  <a:lnTo>
                    <a:pt x="293" y="144"/>
                  </a:lnTo>
                  <a:lnTo>
                    <a:pt x="293" y="155"/>
                  </a:lnTo>
                  <a:lnTo>
                    <a:pt x="284" y="155"/>
                  </a:lnTo>
                  <a:lnTo>
                    <a:pt x="284" y="164"/>
                  </a:lnTo>
                  <a:lnTo>
                    <a:pt x="275" y="155"/>
                  </a:lnTo>
                  <a:lnTo>
                    <a:pt x="275" y="164"/>
                  </a:lnTo>
                  <a:lnTo>
                    <a:pt x="275" y="173"/>
                  </a:lnTo>
                  <a:lnTo>
                    <a:pt x="266" y="173"/>
                  </a:lnTo>
                  <a:lnTo>
                    <a:pt x="266" y="182"/>
                  </a:lnTo>
                  <a:lnTo>
                    <a:pt x="257" y="182"/>
                  </a:lnTo>
                  <a:lnTo>
                    <a:pt x="257" y="173"/>
                  </a:lnTo>
                  <a:lnTo>
                    <a:pt x="257" y="182"/>
                  </a:lnTo>
                  <a:lnTo>
                    <a:pt x="257" y="189"/>
                  </a:lnTo>
                  <a:lnTo>
                    <a:pt x="257" y="198"/>
                  </a:lnTo>
                  <a:lnTo>
                    <a:pt x="245" y="198"/>
                  </a:lnTo>
                  <a:lnTo>
                    <a:pt x="238" y="198"/>
                  </a:lnTo>
                  <a:lnTo>
                    <a:pt x="238" y="209"/>
                  </a:lnTo>
                  <a:lnTo>
                    <a:pt x="229" y="209"/>
                  </a:lnTo>
                  <a:lnTo>
                    <a:pt x="220" y="209"/>
                  </a:lnTo>
                  <a:lnTo>
                    <a:pt x="209" y="219"/>
                  </a:lnTo>
                  <a:lnTo>
                    <a:pt x="209" y="209"/>
                  </a:lnTo>
                  <a:lnTo>
                    <a:pt x="220" y="219"/>
                  </a:lnTo>
                  <a:lnTo>
                    <a:pt x="229" y="219"/>
                  </a:lnTo>
                  <a:lnTo>
                    <a:pt x="220" y="228"/>
                  </a:lnTo>
                  <a:lnTo>
                    <a:pt x="229" y="219"/>
                  </a:lnTo>
                  <a:lnTo>
                    <a:pt x="220" y="228"/>
                  </a:lnTo>
                  <a:lnTo>
                    <a:pt x="209" y="228"/>
                  </a:lnTo>
                  <a:lnTo>
                    <a:pt x="209" y="219"/>
                  </a:lnTo>
                  <a:lnTo>
                    <a:pt x="209" y="228"/>
                  </a:lnTo>
                  <a:lnTo>
                    <a:pt x="202" y="228"/>
                  </a:lnTo>
                  <a:lnTo>
                    <a:pt x="202" y="219"/>
                  </a:lnTo>
                  <a:lnTo>
                    <a:pt x="202" y="228"/>
                  </a:lnTo>
                  <a:lnTo>
                    <a:pt x="209" y="237"/>
                  </a:lnTo>
                  <a:lnTo>
                    <a:pt x="209" y="243"/>
                  </a:lnTo>
                  <a:lnTo>
                    <a:pt x="202" y="243"/>
                  </a:lnTo>
                  <a:lnTo>
                    <a:pt x="202" y="237"/>
                  </a:lnTo>
                  <a:lnTo>
                    <a:pt x="202" y="243"/>
                  </a:lnTo>
                  <a:lnTo>
                    <a:pt x="202" y="255"/>
                  </a:lnTo>
                  <a:lnTo>
                    <a:pt x="193" y="255"/>
                  </a:lnTo>
                  <a:lnTo>
                    <a:pt x="184" y="255"/>
                  </a:lnTo>
                  <a:lnTo>
                    <a:pt x="184" y="243"/>
                  </a:lnTo>
                  <a:lnTo>
                    <a:pt x="184" y="237"/>
                  </a:lnTo>
                  <a:lnTo>
                    <a:pt x="173" y="228"/>
                  </a:lnTo>
                  <a:lnTo>
                    <a:pt x="173" y="219"/>
                  </a:lnTo>
                  <a:lnTo>
                    <a:pt x="163" y="219"/>
                  </a:lnTo>
                  <a:lnTo>
                    <a:pt x="157" y="209"/>
                  </a:lnTo>
                  <a:lnTo>
                    <a:pt x="157" y="198"/>
                  </a:lnTo>
                  <a:lnTo>
                    <a:pt x="147" y="189"/>
                  </a:lnTo>
                  <a:lnTo>
                    <a:pt x="147" y="182"/>
                  </a:lnTo>
                  <a:lnTo>
                    <a:pt x="136" y="173"/>
                  </a:lnTo>
                  <a:lnTo>
                    <a:pt x="127" y="173"/>
                  </a:lnTo>
                  <a:lnTo>
                    <a:pt x="118" y="164"/>
                  </a:lnTo>
                  <a:lnTo>
                    <a:pt x="111" y="155"/>
                  </a:lnTo>
                  <a:lnTo>
                    <a:pt x="111" y="144"/>
                  </a:lnTo>
                  <a:lnTo>
                    <a:pt x="100" y="144"/>
                  </a:lnTo>
                  <a:lnTo>
                    <a:pt x="91" y="134"/>
                  </a:lnTo>
                  <a:lnTo>
                    <a:pt x="91" y="128"/>
                  </a:lnTo>
                  <a:lnTo>
                    <a:pt x="82" y="128"/>
                  </a:lnTo>
                  <a:lnTo>
                    <a:pt x="72" y="119"/>
                  </a:lnTo>
                  <a:lnTo>
                    <a:pt x="63" y="119"/>
                  </a:lnTo>
                  <a:lnTo>
                    <a:pt x="45" y="100"/>
                  </a:lnTo>
                  <a:lnTo>
                    <a:pt x="45" y="89"/>
                  </a:lnTo>
                  <a:lnTo>
                    <a:pt x="36" y="89"/>
                  </a:lnTo>
                  <a:lnTo>
                    <a:pt x="36" y="80"/>
                  </a:lnTo>
                  <a:lnTo>
                    <a:pt x="36" y="71"/>
                  </a:lnTo>
                  <a:lnTo>
                    <a:pt x="27" y="80"/>
                  </a:lnTo>
                  <a:lnTo>
                    <a:pt x="18" y="71"/>
                  </a:lnTo>
                  <a:lnTo>
                    <a:pt x="9" y="71"/>
                  </a:lnTo>
                  <a:lnTo>
                    <a:pt x="0" y="64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8" y="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5028743D-0819-06AC-68FF-F0A296D83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015" y="3206934"/>
              <a:ext cx="810070" cy="551498"/>
            </a:xfrm>
            <a:custGeom>
              <a:avLst/>
              <a:gdLst>
                <a:gd name="T0" fmla="*/ 0 w 448"/>
                <a:gd name="T1" fmla="*/ 250 h 305"/>
                <a:gd name="T2" fmla="*/ 9 w 448"/>
                <a:gd name="T3" fmla="*/ 82 h 305"/>
                <a:gd name="T4" fmla="*/ 18 w 448"/>
                <a:gd name="T5" fmla="*/ 75 h 305"/>
                <a:gd name="T6" fmla="*/ 18 w 448"/>
                <a:gd name="T7" fmla="*/ 0 h 305"/>
                <a:gd name="T8" fmla="*/ 121 w 448"/>
                <a:gd name="T9" fmla="*/ 10 h 305"/>
                <a:gd name="T10" fmla="*/ 239 w 448"/>
                <a:gd name="T11" fmla="*/ 19 h 305"/>
                <a:gd name="T12" fmla="*/ 339 w 448"/>
                <a:gd name="T13" fmla="*/ 19 h 305"/>
                <a:gd name="T14" fmla="*/ 448 w 448"/>
                <a:gd name="T15" fmla="*/ 19 h 305"/>
                <a:gd name="T16" fmla="*/ 439 w 448"/>
                <a:gd name="T17" fmla="*/ 28 h 305"/>
                <a:gd name="T18" fmla="*/ 439 w 448"/>
                <a:gd name="T19" fmla="*/ 37 h 305"/>
                <a:gd name="T20" fmla="*/ 430 w 448"/>
                <a:gd name="T21" fmla="*/ 37 h 305"/>
                <a:gd name="T22" fmla="*/ 430 w 448"/>
                <a:gd name="T23" fmla="*/ 46 h 305"/>
                <a:gd name="T24" fmla="*/ 439 w 448"/>
                <a:gd name="T25" fmla="*/ 66 h 305"/>
                <a:gd name="T26" fmla="*/ 448 w 448"/>
                <a:gd name="T27" fmla="*/ 66 h 305"/>
                <a:gd name="T28" fmla="*/ 448 w 448"/>
                <a:gd name="T29" fmla="*/ 75 h 305"/>
                <a:gd name="T30" fmla="*/ 448 w 448"/>
                <a:gd name="T31" fmla="*/ 221 h 305"/>
                <a:gd name="T32" fmla="*/ 439 w 448"/>
                <a:gd name="T33" fmla="*/ 221 h 305"/>
                <a:gd name="T34" fmla="*/ 448 w 448"/>
                <a:gd name="T35" fmla="*/ 221 h 305"/>
                <a:gd name="T36" fmla="*/ 448 w 448"/>
                <a:gd name="T37" fmla="*/ 230 h 305"/>
                <a:gd name="T38" fmla="*/ 448 w 448"/>
                <a:gd name="T39" fmla="*/ 241 h 305"/>
                <a:gd name="T40" fmla="*/ 448 w 448"/>
                <a:gd name="T41" fmla="*/ 250 h 305"/>
                <a:gd name="T42" fmla="*/ 448 w 448"/>
                <a:gd name="T43" fmla="*/ 257 h 305"/>
                <a:gd name="T44" fmla="*/ 448 w 448"/>
                <a:gd name="T45" fmla="*/ 266 h 305"/>
                <a:gd name="T46" fmla="*/ 448 w 448"/>
                <a:gd name="T47" fmla="*/ 278 h 305"/>
                <a:gd name="T48" fmla="*/ 439 w 448"/>
                <a:gd name="T49" fmla="*/ 278 h 305"/>
                <a:gd name="T50" fmla="*/ 439 w 448"/>
                <a:gd name="T51" fmla="*/ 287 h 305"/>
                <a:gd name="T52" fmla="*/ 448 w 448"/>
                <a:gd name="T53" fmla="*/ 287 h 305"/>
                <a:gd name="T54" fmla="*/ 448 w 448"/>
                <a:gd name="T55" fmla="*/ 305 h 305"/>
                <a:gd name="T56" fmla="*/ 448 w 448"/>
                <a:gd name="T57" fmla="*/ 296 h 305"/>
                <a:gd name="T58" fmla="*/ 439 w 448"/>
                <a:gd name="T59" fmla="*/ 296 h 305"/>
                <a:gd name="T60" fmla="*/ 439 w 448"/>
                <a:gd name="T61" fmla="*/ 287 h 305"/>
                <a:gd name="T62" fmla="*/ 430 w 448"/>
                <a:gd name="T63" fmla="*/ 287 h 305"/>
                <a:gd name="T64" fmla="*/ 421 w 448"/>
                <a:gd name="T65" fmla="*/ 287 h 305"/>
                <a:gd name="T66" fmla="*/ 421 w 448"/>
                <a:gd name="T67" fmla="*/ 278 h 305"/>
                <a:gd name="T68" fmla="*/ 412 w 448"/>
                <a:gd name="T69" fmla="*/ 278 h 305"/>
                <a:gd name="T70" fmla="*/ 403 w 448"/>
                <a:gd name="T71" fmla="*/ 266 h 305"/>
                <a:gd name="T72" fmla="*/ 375 w 448"/>
                <a:gd name="T73" fmla="*/ 278 h 305"/>
                <a:gd name="T74" fmla="*/ 366 w 448"/>
                <a:gd name="T75" fmla="*/ 266 h 305"/>
                <a:gd name="T76" fmla="*/ 366 w 448"/>
                <a:gd name="T77" fmla="*/ 278 h 305"/>
                <a:gd name="T78" fmla="*/ 357 w 448"/>
                <a:gd name="T79" fmla="*/ 278 h 305"/>
                <a:gd name="T80" fmla="*/ 339 w 448"/>
                <a:gd name="T81" fmla="*/ 266 h 305"/>
                <a:gd name="T82" fmla="*/ 330 w 448"/>
                <a:gd name="T83" fmla="*/ 257 h 305"/>
                <a:gd name="T84" fmla="*/ 266 w 448"/>
                <a:gd name="T85" fmla="*/ 257 h 305"/>
                <a:gd name="T86" fmla="*/ 166 w 448"/>
                <a:gd name="T87" fmla="*/ 257 h 305"/>
                <a:gd name="T88" fmla="*/ 66 w 448"/>
                <a:gd name="T89" fmla="*/ 250 h 305"/>
                <a:gd name="T90" fmla="*/ 0 w 448"/>
                <a:gd name="T91" fmla="*/ 25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48" h="305">
                  <a:moveTo>
                    <a:pt x="0" y="250"/>
                  </a:moveTo>
                  <a:lnTo>
                    <a:pt x="9" y="82"/>
                  </a:lnTo>
                  <a:lnTo>
                    <a:pt x="18" y="75"/>
                  </a:lnTo>
                  <a:lnTo>
                    <a:pt x="18" y="0"/>
                  </a:lnTo>
                  <a:lnTo>
                    <a:pt x="121" y="10"/>
                  </a:lnTo>
                  <a:lnTo>
                    <a:pt x="239" y="19"/>
                  </a:lnTo>
                  <a:lnTo>
                    <a:pt x="339" y="19"/>
                  </a:lnTo>
                  <a:lnTo>
                    <a:pt x="448" y="19"/>
                  </a:lnTo>
                  <a:lnTo>
                    <a:pt x="439" y="28"/>
                  </a:lnTo>
                  <a:lnTo>
                    <a:pt x="439" y="37"/>
                  </a:lnTo>
                  <a:lnTo>
                    <a:pt x="430" y="37"/>
                  </a:lnTo>
                  <a:lnTo>
                    <a:pt x="430" y="46"/>
                  </a:lnTo>
                  <a:lnTo>
                    <a:pt x="439" y="66"/>
                  </a:lnTo>
                  <a:lnTo>
                    <a:pt x="448" y="66"/>
                  </a:lnTo>
                  <a:lnTo>
                    <a:pt x="448" y="75"/>
                  </a:lnTo>
                  <a:lnTo>
                    <a:pt x="448" y="221"/>
                  </a:lnTo>
                  <a:lnTo>
                    <a:pt x="439" y="221"/>
                  </a:lnTo>
                  <a:lnTo>
                    <a:pt x="448" y="221"/>
                  </a:lnTo>
                  <a:lnTo>
                    <a:pt x="448" y="230"/>
                  </a:lnTo>
                  <a:lnTo>
                    <a:pt x="448" y="241"/>
                  </a:lnTo>
                  <a:lnTo>
                    <a:pt x="448" y="250"/>
                  </a:lnTo>
                  <a:lnTo>
                    <a:pt x="448" y="257"/>
                  </a:lnTo>
                  <a:lnTo>
                    <a:pt x="448" y="266"/>
                  </a:lnTo>
                  <a:lnTo>
                    <a:pt x="448" y="278"/>
                  </a:lnTo>
                  <a:lnTo>
                    <a:pt x="439" y="278"/>
                  </a:lnTo>
                  <a:lnTo>
                    <a:pt x="439" y="287"/>
                  </a:lnTo>
                  <a:lnTo>
                    <a:pt x="448" y="287"/>
                  </a:lnTo>
                  <a:lnTo>
                    <a:pt x="448" y="305"/>
                  </a:lnTo>
                  <a:lnTo>
                    <a:pt x="448" y="296"/>
                  </a:lnTo>
                  <a:lnTo>
                    <a:pt x="439" y="296"/>
                  </a:lnTo>
                  <a:lnTo>
                    <a:pt x="439" y="287"/>
                  </a:lnTo>
                  <a:lnTo>
                    <a:pt x="430" y="287"/>
                  </a:lnTo>
                  <a:lnTo>
                    <a:pt x="421" y="287"/>
                  </a:lnTo>
                  <a:lnTo>
                    <a:pt x="421" y="278"/>
                  </a:lnTo>
                  <a:lnTo>
                    <a:pt x="412" y="278"/>
                  </a:lnTo>
                  <a:lnTo>
                    <a:pt x="403" y="266"/>
                  </a:lnTo>
                  <a:lnTo>
                    <a:pt x="375" y="278"/>
                  </a:lnTo>
                  <a:lnTo>
                    <a:pt x="366" y="266"/>
                  </a:lnTo>
                  <a:lnTo>
                    <a:pt x="366" y="278"/>
                  </a:lnTo>
                  <a:lnTo>
                    <a:pt x="357" y="278"/>
                  </a:lnTo>
                  <a:lnTo>
                    <a:pt x="339" y="266"/>
                  </a:lnTo>
                  <a:lnTo>
                    <a:pt x="330" y="257"/>
                  </a:lnTo>
                  <a:lnTo>
                    <a:pt x="266" y="257"/>
                  </a:lnTo>
                  <a:lnTo>
                    <a:pt x="166" y="257"/>
                  </a:lnTo>
                  <a:lnTo>
                    <a:pt x="66" y="25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3">
              <a:extLst>
                <a:ext uri="{FF2B5EF4-FFF2-40B4-BE49-F238E27FC236}">
                  <a16:creationId xmlns:a16="http://schemas.microsoft.com/office/drawing/2014/main" id="{A87E183F-2D1F-2E0F-3C2B-DC75FF983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31" y="2818173"/>
              <a:ext cx="945683" cy="791987"/>
            </a:xfrm>
            <a:custGeom>
              <a:avLst/>
              <a:gdLst>
                <a:gd name="T0" fmla="*/ 0 w 523"/>
                <a:gd name="T1" fmla="*/ 320 h 438"/>
                <a:gd name="T2" fmla="*/ 0 w 523"/>
                <a:gd name="T3" fmla="*/ 293 h 438"/>
                <a:gd name="T4" fmla="*/ 9 w 523"/>
                <a:gd name="T5" fmla="*/ 284 h 438"/>
                <a:gd name="T6" fmla="*/ 9 w 523"/>
                <a:gd name="T7" fmla="*/ 265 h 438"/>
                <a:gd name="T8" fmla="*/ 18 w 523"/>
                <a:gd name="T9" fmla="*/ 236 h 438"/>
                <a:gd name="T10" fmla="*/ 27 w 523"/>
                <a:gd name="T11" fmla="*/ 229 h 438"/>
                <a:gd name="T12" fmla="*/ 36 w 523"/>
                <a:gd name="T13" fmla="*/ 220 h 438"/>
                <a:gd name="T14" fmla="*/ 36 w 523"/>
                <a:gd name="T15" fmla="*/ 200 h 438"/>
                <a:gd name="T16" fmla="*/ 57 w 523"/>
                <a:gd name="T17" fmla="*/ 191 h 438"/>
                <a:gd name="T18" fmla="*/ 45 w 523"/>
                <a:gd name="T19" fmla="*/ 181 h 438"/>
                <a:gd name="T20" fmla="*/ 63 w 523"/>
                <a:gd name="T21" fmla="*/ 145 h 438"/>
                <a:gd name="T22" fmla="*/ 73 w 523"/>
                <a:gd name="T23" fmla="*/ 127 h 438"/>
                <a:gd name="T24" fmla="*/ 73 w 523"/>
                <a:gd name="T25" fmla="*/ 109 h 438"/>
                <a:gd name="T26" fmla="*/ 84 w 523"/>
                <a:gd name="T27" fmla="*/ 91 h 438"/>
                <a:gd name="T28" fmla="*/ 93 w 523"/>
                <a:gd name="T29" fmla="*/ 72 h 438"/>
                <a:gd name="T30" fmla="*/ 102 w 523"/>
                <a:gd name="T31" fmla="*/ 61 h 438"/>
                <a:gd name="T32" fmla="*/ 102 w 523"/>
                <a:gd name="T33" fmla="*/ 45 h 438"/>
                <a:gd name="T34" fmla="*/ 102 w 523"/>
                <a:gd name="T35" fmla="*/ 36 h 438"/>
                <a:gd name="T36" fmla="*/ 109 w 523"/>
                <a:gd name="T37" fmla="*/ 16 h 438"/>
                <a:gd name="T38" fmla="*/ 120 w 523"/>
                <a:gd name="T39" fmla="*/ 0 h 438"/>
                <a:gd name="T40" fmla="*/ 120 w 523"/>
                <a:gd name="T41" fmla="*/ 0 h 438"/>
                <a:gd name="T42" fmla="*/ 129 w 523"/>
                <a:gd name="T43" fmla="*/ 7 h 438"/>
                <a:gd name="T44" fmla="*/ 148 w 523"/>
                <a:gd name="T45" fmla="*/ 16 h 438"/>
                <a:gd name="T46" fmla="*/ 166 w 523"/>
                <a:gd name="T47" fmla="*/ 16 h 438"/>
                <a:gd name="T48" fmla="*/ 175 w 523"/>
                <a:gd name="T49" fmla="*/ 36 h 438"/>
                <a:gd name="T50" fmla="*/ 175 w 523"/>
                <a:gd name="T51" fmla="*/ 61 h 438"/>
                <a:gd name="T52" fmla="*/ 184 w 523"/>
                <a:gd name="T53" fmla="*/ 72 h 438"/>
                <a:gd name="T54" fmla="*/ 202 w 523"/>
                <a:gd name="T55" fmla="*/ 81 h 438"/>
                <a:gd name="T56" fmla="*/ 220 w 523"/>
                <a:gd name="T57" fmla="*/ 72 h 438"/>
                <a:gd name="T58" fmla="*/ 239 w 523"/>
                <a:gd name="T59" fmla="*/ 72 h 438"/>
                <a:gd name="T60" fmla="*/ 257 w 523"/>
                <a:gd name="T61" fmla="*/ 81 h 438"/>
                <a:gd name="T62" fmla="*/ 266 w 523"/>
                <a:gd name="T63" fmla="*/ 91 h 438"/>
                <a:gd name="T64" fmla="*/ 286 w 523"/>
                <a:gd name="T65" fmla="*/ 81 h 438"/>
                <a:gd name="T66" fmla="*/ 302 w 523"/>
                <a:gd name="T67" fmla="*/ 91 h 438"/>
                <a:gd name="T68" fmla="*/ 323 w 523"/>
                <a:gd name="T69" fmla="*/ 91 h 438"/>
                <a:gd name="T70" fmla="*/ 350 w 523"/>
                <a:gd name="T71" fmla="*/ 91 h 438"/>
                <a:gd name="T72" fmla="*/ 368 w 523"/>
                <a:gd name="T73" fmla="*/ 91 h 438"/>
                <a:gd name="T74" fmla="*/ 386 w 523"/>
                <a:gd name="T75" fmla="*/ 91 h 438"/>
                <a:gd name="T76" fmla="*/ 505 w 523"/>
                <a:gd name="T77" fmla="*/ 118 h 438"/>
                <a:gd name="T78" fmla="*/ 514 w 523"/>
                <a:gd name="T79" fmla="*/ 136 h 438"/>
                <a:gd name="T80" fmla="*/ 514 w 523"/>
                <a:gd name="T81" fmla="*/ 154 h 438"/>
                <a:gd name="T82" fmla="*/ 495 w 523"/>
                <a:gd name="T83" fmla="*/ 181 h 438"/>
                <a:gd name="T84" fmla="*/ 486 w 523"/>
                <a:gd name="T85" fmla="*/ 200 h 438"/>
                <a:gd name="T86" fmla="*/ 468 w 523"/>
                <a:gd name="T87" fmla="*/ 220 h 438"/>
                <a:gd name="T88" fmla="*/ 459 w 523"/>
                <a:gd name="T89" fmla="*/ 229 h 438"/>
                <a:gd name="T90" fmla="*/ 459 w 523"/>
                <a:gd name="T91" fmla="*/ 256 h 438"/>
                <a:gd name="T92" fmla="*/ 468 w 523"/>
                <a:gd name="T93" fmla="*/ 265 h 438"/>
                <a:gd name="T94" fmla="*/ 459 w 523"/>
                <a:gd name="T95" fmla="*/ 284 h 438"/>
                <a:gd name="T96" fmla="*/ 423 w 523"/>
                <a:gd name="T97" fmla="*/ 438 h 438"/>
                <a:gd name="T98" fmla="*/ 248 w 523"/>
                <a:gd name="T99" fmla="*/ 393 h 438"/>
                <a:gd name="T100" fmla="*/ 9 w 523"/>
                <a:gd name="T101" fmla="*/ 3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3" h="438">
                  <a:moveTo>
                    <a:pt x="0" y="329"/>
                  </a:moveTo>
                  <a:lnTo>
                    <a:pt x="0" y="320"/>
                  </a:lnTo>
                  <a:lnTo>
                    <a:pt x="0" y="302"/>
                  </a:lnTo>
                  <a:lnTo>
                    <a:pt x="0" y="293"/>
                  </a:lnTo>
                  <a:lnTo>
                    <a:pt x="0" y="284"/>
                  </a:lnTo>
                  <a:lnTo>
                    <a:pt x="9" y="284"/>
                  </a:lnTo>
                  <a:lnTo>
                    <a:pt x="9" y="275"/>
                  </a:lnTo>
                  <a:lnTo>
                    <a:pt x="9" y="265"/>
                  </a:lnTo>
                  <a:lnTo>
                    <a:pt x="9" y="256"/>
                  </a:lnTo>
                  <a:lnTo>
                    <a:pt x="18" y="236"/>
                  </a:lnTo>
                  <a:lnTo>
                    <a:pt x="27" y="220"/>
                  </a:lnTo>
                  <a:lnTo>
                    <a:pt x="27" y="229"/>
                  </a:lnTo>
                  <a:lnTo>
                    <a:pt x="27" y="220"/>
                  </a:lnTo>
                  <a:lnTo>
                    <a:pt x="36" y="220"/>
                  </a:lnTo>
                  <a:lnTo>
                    <a:pt x="36" y="209"/>
                  </a:lnTo>
                  <a:lnTo>
                    <a:pt x="36" y="200"/>
                  </a:lnTo>
                  <a:lnTo>
                    <a:pt x="45" y="191"/>
                  </a:lnTo>
                  <a:lnTo>
                    <a:pt x="57" y="191"/>
                  </a:lnTo>
                  <a:lnTo>
                    <a:pt x="45" y="191"/>
                  </a:lnTo>
                  <a:lnTo>
                    <a:pt x="45" y="181"/>
                  </a:lnTo>
                  <a:lnTo>
                    <a:pt x="63" y="154"/>
                  </a:lnTo>
                  <a:lnTo>
                    <a:pt x="63" y="145"/>
                  </a:lnTo>
                  <a:lnTo>
                    <a:pt x="73" y="136"/>
                  </a:lnTo>
                  <a:lnTo>
                    <a:pt x="73" y="127"/>
                  </a:lnTo>
                  <a:lnTo>
                    <a:pt x="73" y="118"/>
                  </a:lnTo>
                  <a:lnTo>
                    <a:pt x="73" y="109"/>
                  </a:lnTo>
                  <a:lnTo>
                    <a:pt x="84" y="100"/>
                  </a:lnTo>
                  <a:lnTo>
                    <a:pt x="84" y="91"/>
                  </a:lnTo>
                  <a:lnTo>
                    <a:pt x="93" y="81"/>
                  </a:lnTo>
                  <a:lnTo>
                    <a:pt x="93" y="72"/>
                  </a:lnTo>
                  <a:lnTo>
                    <a:pt x="93" y="61"/>
                  </a:lnTo>
                  <a:lnTo>
                    <a:pt x="102" y="61"/>
                  </a:lnTo>
                  <a:lnTo>
                    <a:pt x="102" y="54"/>
                  </a:lnTo>
                  <a:lnTo>
                    <a:pt x="102" y="45"/>
                  </a:lnTo>
                  <a:lnTo>
                    <a:pt x="109" y="45"/>
                  </a:lnTo>
                  <a:lnTo>
                    <a:pt x="102" y="36"/>
                  </a:lnTo>
                  <a:lnTo>
                    <a:pt x="109" y="25"/>
                  </a:lnTo>
                  <a:lnTo>
                    <a:pt x="109" y="16"/>
                  </a:lnTo>
                  <a:lnTo>
                    <a:pt x="109" y="7"/>
                  </a:lnTo>
                  <a:lnTo>
                    <a:pt x="120" y="0"/>
                  </a:lnTo>
                  <a:lnTo>
                    <a:pt x="120" y="7"/>
                  </a:lnTo>
                  <a:lnTo>
                    <a:pt x="120" y="0"/>
                  </a:lnTo>
                  <a:lnTo>
                    <a:pt x="129" y="0"/>
                  </a:lnTo>
                  <a:lnTo>
                    <a:pt x="129" y="7"/>
                  </a:lnTo>
                  <a:lnTo>
                    <a:pt x="139" y="7"/>
                  </a:lnTo>
                  <a:lnTo>
                    <a:pt x="148" y="16"/>
                  </a:lnTo>
                  <a:lnTo>
                    <a:pt x="157" y="16"/>
                  </a:lnTo>
                  <a:lnTo>
                    <a:pt x="166" y="16"/>
                  </a:lnTo>
                  <a:lnTo>
                    <a:pt x="166" y="25"/>
                  </a:lnTo>
                  <a:lnTo>
                    <a:pt x="175" y="36"/>
                  </a:lnTo>
                  <a:lnTo>
                    <a:pt x="166" y="61"/>
                  </a:lnTo>
                  <a:lnTo>
                    <a:pt x="175" y="61"/>
                  </a:lnTo>
                  <a:lnTo>
                    <a:pt x="175" y="72"/>
                  </a:lnTo>
                  <a:lnTo>
                    <a:pt x="184" y="72"/>
                  </a:lnTo>
                  <a:lnTo>
                    <a:pt x="193" y="81"/>
                  </a:lnTo>
                  <a:lnTo>
                    <a:pt x="202" y="81"/>
                  </a:lnTo>
                  <a:lnTo>
                    <a:pt x="211" y="72"/>
                  </a:lnTo>
                  <a:lnTo>
                    <a:pt x="220" y="72"/>
                  </a:lnTo>
                  <a:lnTo>
                    <a:pt x="229" y="72"/>
                  </a:lnTo>
                  <a:lnTo>
                    <a:pt x="239" y="72"/>
                  </a:lnTo>
                  <a:lnTo>
                    <a:pt x="248" y="81"/>
                  </a:lnTo>
                  <a:lnTo>
                    <a:pt x="257" y="81"/>
                  </a:lnTo>
                  <a:lnTo>
                    <a:pt x="257" y="91"/>
                  </a:lnTo>
                  <a:lnTo>
                    <a:pt x="266" y="91"/>
                  </a:lnTo>
                  <a:lnTo>
                    <a:pt x="275" y="91"/>
                  </a:lnTo>
                  <a:lnTo>
                    <a:pt x="286" y="81"/>
                  </a:lnTo>
                  <a:lnTo>
                    <a:pt x="293" y="91"/>
                  </a:lnTo>
                  <a:lnTo>
                    <a:pt x="302" y="91"/>
                  </a:lnTo>
                  <a:lnTo>
                    <a:pt x="311" y="91"/>
                  </a:lnTo>
                  <a:lnTo>
                    <a:pt x="323" y="91"/>
                  </a:lnTo>
                  <a:lnTo>
                    <a:pt x="332" y="91"/>
                  </a:lnTo>
                  <a:lnTo>
                    <a:pt x="350" y="91"/>
                  </a:lnTo>
                  <a:lnTo>
                    <a:pt x="359" y="91"/>
                  </a:lnTo>
                  <a:lnTo>
                    <a:pt x="368" y="91"/>
                  </a:lnTo>
                  <a:lnTo>
                    <a:pt x="377" y="91"/>
                  </a:lnTo>
                  <a:lnTo>
                    <a:pt x="386" y="91"/>
                  </a:lnTo>
                  <a:lnTo>
                    <a:pt x="432" y="100"/>
                  </a:lnTo>
                  <a:lnTo>
                    <a:pt x="505" y="118"/>
                  </a:lnTo>
                  <a:lnTo>
                    <a:pt x="505" y="127"/>
                  </a:lnTo>
                  <a:lnTo>
                    <a:pt x="514" y="136"/>
                  </a:lnTo>
                  <a:lnTo>
                    <a:pt x="523" y="145"/>
                  </a:lnTo>
                  <a:lnTo>
                    <a:pt x="514" y="154"/>
                  </a:lnTo>
                  <a:lnTo>
                    <a:pt x="505" y="163"/>
                  </a:lnTo>
                  <a:lnTo>
                    <a:pt x="495" y="181"/>
                  </a:lnTo>
                  <a:lnTo>
                    <a:pt x="486" y="191"/>
                  </a:lnTo>
                  <a:lnTo>
                    <a:pt x="486" y="200"/>
                  </a:lnTo>
                  <a:lnTo>
                    <a:pt x="477" y="209"/>
                  </a:lnTo>
                  <a:lnTo>
                    <a:pt x="468" y="220"/>
                  </a:lnTo>
                  <a:lnTo>
                    <a:pt x="468" y="229"/>
                  </a:lnTo>
                  <a:lnTo>
                    <a:pt x="459" y="229"/>
                  </a:lnTo>
                  <a:lnTo>
                    <a:pt x="459" y="245"/>
                  </a:lnTo>
                  <a:lnTo>
                    <a:pt x="459" y="256"/>
                  </a:lnTo>
                  <a:lnTo>
                    <a:pt x="468" y="256"/>
                  </a:lnTo>
                  <a:lnTo>
                    <a:pt x="468" y="265"/>
                  </a:lnTo>
                  <a:lnTo>
                    <a:pt x="468" y="275"/>
                  </a:lnTo>
                  <a:lnTo>
                    <a:pt x="459" y="284"/>
                  </a:lnTo>
                  <a:lnTo>
                    <a:pt x="459" y="293"/>
                  </a:lnTo>
                  <a:lnTo>
                    <a:pt x="423" y="438"/>
                  </a:lnTo>
                  <a:lnTo>
                    <a:pt x="350" y="420"/>
                  </a:lnTo>
                  <a:lnTo>
                    <a:pt x="248" y="393"/>
                  </a:lnTo>
                  <a:lnTo>
                    <a:pt x="139" y="365"/>
                  </a:lnTo>
                  <a:lnTo>
                    <a:pt x="9" y="329"/>
                  </a:lnTo>
                  <a:lnTo>
                    <a:pt x="0" y="3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7">
              <a:extLst>
                <a:ext uri="{FF2B5EF4-FFF2-40B4-BE49-F238E27FC236}">
                  <a16:creationId xmlns:a16="http://schemas.microsoft.com/office/drawing/2014/main" id="{C8C11F3F-57BB-BB17-4A1D-7977D648D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8877" y="4555842"/>
              <a:ext cx="998120" cy="511718"/>
            </a:xfrm>
            <a:custGeom>
              <a:avLst/>
              <a:gdLst>
                <a:gd name="T0" fmla="*/ 0 w 552"/>
                <a:gd name="T1" fmla="*/ 0 h 283"/>
                <a:gd name="T2" fmla="*/ 173 w 552"/>
                <a:gd name="T3" fmla="*/ 9 h 283"/>
                <a:gd name="T4" fmla="*/ 462 w 552"/>
                <a:gd name="T5" fmla="*/ 9 h 283"/>
                <a:gd name="T6" fmla="*/ 543 w 552"/>
                <a:gd name="T7" fmla="*/ 54 h 283"/>
                <a:gd name="T8" fmla="*/ 552 w 552"/>
                <a:gd name="T9" fmla="*/ 145 h 283"/>
                <a:gd name="T10" fmla="*/ 543 w 552"/>
                <a:gd name="T11" fmla="*/ 283 h 283"/>
                <a:gd name="T12" fmla="*/ 537 w 552"/>
                <a:gd name="T13" fmla="*/ 274 h 283"/>
                <a:gd name="T14" fmla="*/ 507 w 552"/>
                <a:gd name="T15" fmla="*/ 265 h 283"/>
                <a:gd name="T16" fmla="*/ 491 w 552"/>
                <a:gd name="T17" fmla="*/ 265 h 283"/>
                <a:gd name="T18" fmla="*/ 471 w 552"/>
                <a:gd name="T19" fmla="*/ 265 h 283"/>
                <a:gd name="T20" fmla="*/ 462 w 552"/>
                <a:gd name="T21" fmla="*/ 274 h 283"/>
                <a:gd name="T22" fmla="*/ 452 w 552"/>
                <a:gd name="T23" fmla="*/ 274 h 283"/>
                <a:gd name="T24" fmla="*/ 437 w 552"/>
                <a:gd name="T25" fmla="*/ 274 h 283"/>
                <a:gd name="T26" fmla="*/ 425 w 552"/>
                <a:gd name="T27" fmla="*/ 283 h 283"/>
                <a:gd name="T28" fmla="*/ 416 w 552"/>
                <a:gd name="T29" fmla="*/ 274 h 283"/>
                <a:gd name="T30" fmla="*/ 407 w 552"/>
                <a:gd name="T31" fmla="*/ 265 h 283"/>
                <a:gd name="T32" fmla="*/ 400 w 552"/>
                <a:gd name="T33" fmla="*/ 274 h 283"/>
                <a:gd name="T34" fmla="*/ 391 w 552"/>
                <a:gd name="T35" fmla="*/ 265 h 283"/>
                <a:gd name="T36" fmla="*/ 380 w 552"/>
                <a:gd name="T37" fmla="*/ 283 h 283"/>
                <a:gd name="T38" fmla="*/ 380 w 552"/>
                <a:gd name="T39" fmla="*/ 274 h 283"/>
                <a:gd name="T40" fmla="*/ 364 w 552"/>
                <a:gd name="T41" fmla="*/ 274 h 283"/>
                <a:gd name="T42" fmla="*/ 346 w 552"/>
                <a:gd name="T43" fmla="*/ 256 h 283"/>
                <a:gd name="T44" fmla="*/ 325 w 552"/>
                <a:gd name="T45" fmla="*/ 274 h 283"/>
                <a:gd name="T46" fmla="*/ 325 w 552"/>
                <a:gd name="T47" fmla="*/ 256 h 283"/>
                <a:gd name="T48" fmla="*/ 318 w 552"/>
                <a:gd name="T49" fmla="*/ 247 h 283"/>
                <a:gd name="T50" fmla="*/ 300 w 552"/>
                <a:gd name="T51" fmla="*/ 247 h 283"/>
                <a:gd name="T52" fmla="*/ 291 w 552"/>
                <a:gd name="T53" fmla="*/ 256 h 283"/>
                <a:gd name="T54" fmla="*/ 280 w 552"/>
                <a:gd name="T55" fmla="*/ 247 h 283"/>
                <a:gd name="T56" fmla="*/ 264 w 552"/>
                <a:gd name="T57" fmla="*/ 247 h 283"/>
                <a:gd name="T58" fmla="*/ 246 w 552"/>
                <a:gd name="T59" fmla="*/ 238 h 283"/>
                <a:gd name="T60" fmla="*/ 234 w 552"/>
                <a:gd name="T61" fmla="*/ 229 h 283"/>
                <a:gd name="T62" fmla="*/ 227 w 552"/>
                <a:gd name="T63" fmla="*/ 229 h 283"/>
                <a:gd name="T64" fmla="*/ 218 w 552"/>
                <a:gd name="T65" fmla="*/ 229 h 283"/>
                <a:gd name="T66" fmla="*/ 200 w 552"/>
                <a:gd name="T67" fmla="*/ 211 h 283"/>
                <a:gd name="T68" fmla="*/ 189 w 552"/>
                <a:gd name="T69" fmla="*/ 202 h 283"/>
                <a:gd name="T70" fmla="*/ 189 w 552"/>
                <a:gd name="T71" fmla="*/ 45 h 283"/>
                <a:gd name="T72" fmla="*/ 155 w 552"/>
                <a:gd name="T73" fmla="*/ 45 h 283"/>
                <a:gd name="T74" fmla="*/ 0 w 552"/>
                <a:gd name="T75" fmla="*/ 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2" h="283">
                  <a:moveTo>
                    <a:pt x="0" y="45"/>
                  </a:moveTo>
                  <a:lnTo>
                    <a:pt x="0" y="0"/>
                  </a:lnTo>
                  <a:lnTo>
                    <a:pt x="64" y="0"/>
                  </a:lnTo>
                  <a:lnTo>
                    <a:pt x="173" y="9"/>
                  </a:lnTo>
                  <a:lnTo>
                    <a:pt x="318" y="9"/>
                  </a:lnTo>
                  <a:lnTo>
                    <a:pt x="462" y="9"/>
                  </a:lnTo>
                  <a:lnTo>
                    <a:pt x="543" y="9"/>
                  </a:lnTo>
                  <a:lnTo>
                    <a:pt x="543" y="54"/>
                  </a:lnTo>
                  <a:lnTo>
                    <a:pt x="552" y="120"/>
                  </a:lnTo>
                  <a:lnTo>
                    <a:pt x="552" y="145"/>
                  </a:lnTo>
                  <a:lnTo>
                    <a:pt x="552" y="283"/>
                  </a:lnTo>
                  <a:lnTo>
                    <a:pt x="543" y="283"/>
                  </a:lnTo>
                  <a:lnTo>
                    <a:pt x="537" y="283"/>
                  </a:lnTo>
                  <a:lnTo>
                    <a:pt x="537" y="274"/>
                  </a:lnTo>
                  <a:lnTo>
                    <a:pt x="527" y="274"/>
                  </a:lnTo>
                  <a:lnTo>
                    <a:pt x="507" y="265"/>
                  </a:lnTo>
                  <a:lnTo>
                    <a:pt x="498" y="265"/>
                  </a:lnTo>
                  <a:lnTo>
                    <a:pt x="491" y="265"/>
                  </a:lnTo>
                  <a:lnTo>
                    <a:pt x="482" y="265"/>
                  </a:lnTo>
                  <a:lnTo>
                    <a:pt x="471" y="265"/>
                  </a:lnTo>
                  <a:lnTo>
                    <a:pt x="471" y="274"/>
                  </a:lnTo>
                  <a:lnTo>
                    <a:pt x="462" y="274"/>
                  </a:lnTo>
                  <a:lnTo>
                    <a:pt x="462" y="265"/>
                  </a:lnTo>
                  <a:lnTo>
                    <a:pt x="452" y="274"/>
                  </a:lnTo>
                  <a:lnTo>
                    <a:pt x="446" y="274"/>
                  </a:lnTo>
                  <a:lnTo>
                    <a:pt x="437" y="274"/>
                  </a:lnTo>
                  <a:lnTo>
                    <a:pt x="437" y="283"/>
                  </a:lnTo>
                  <a:lnTo>
                    <a:pt x="425" y="283"/>
                  </a:lnTo>
                  <a:lnTo>
                    <a:pt x="425" y="274"/>
                  </a:lnTo>
                  <a:lnTo>
                    <a:pt x="416" y="274"/>
                  </a:lnTo>
                  <a:lnTo>
                    <a:pt x="416" y="265"/>
                  </a:lnTo>
                  <a:lnTo>
                    <a:pt x="407" y="265"/>
                  </a:lnTo>
                  <a:lnTo>
                    <a:pt x="407" y="274"/>
                  </a:lnTo>
                  <a:lnTo>
                    <a:pt x="400" y="274"/>
                  </a:lnTo>
                  <a:lnTo>
                    <a:pt x="400" y="265"/>
                  </a:lnTo>
                  <a:lnTo>
                    <a:pt x="391" y="265"/>
                  </a:lnTo>
                  <a:lnTo>
                    <a:pt x="380" y="274"/>
                  </a:lnTo>
                  <a:lnTo>
                    <a:pt x="380" y="283"/>
                  </a:lnTo>
                  <a:lnTo>
                    <a:pt x="371" y="274"/>
                  </a:lnTo>
                  <a:lnTo>
                    <a:pt x="380" y="274"/>
                  </a:lnTo>
                  <a:lnTo>
                    <a:pt x="371" y="265"/>
                  </a:lnTo>
                  <a:lnTo>
                    <a:pt x="364" y="274"/>
                  </a:lnTo>
                  <a:lnTo>
                    <a:pt x="355" y="265"/>
                  </a:lnTo>
                  <a:lnTo>
                    <a:pt x="346" y="256"/>
                  </a:lnTo>
                  <a:lnTo>
                    <a:pt x="336" y="265"/>
                  </a:lnTo>
                  <a:lnTo>
                    <a:pt x="325" y="274"/>
                  </a:lnTo>
                  <a:lnTo>
                    <a:pt x="325" y="265"/>
                  </a:lnTo>
                  <a:lnTo>
                    <a:pt x="325" y="256"/>
                  </a:lnTo>
                  <a:lnTo>
                    <a:pt x="318" y="256"/>
                  </a:lnTo>
                  <a:lnTo>
                    <a:pt x="318" y="247"/>
                  </a:lnTo>
                  <a:lnTo>
                    <a:pt x="309" y="247"/>
                  </a:lnTo>
                  <a:lnTo>
                    <a:pt x="300" y="247"/>
                  </a:lnTo>
                  <a:lnTo>
                    <a:pt x="300" y="256"/>
                  </a:lnTo>
                  <a:lnTo>
                    <a:pt x="291" y="256"/>
                  </a:lnTo>
                  <a:lnTo>
                    <a:pt x="291" y="247"/>
                  </a:lnTo>
                  <a:lnTo>
                    <a:pt x="280" y="247"/>
                  </a:lnTo>
                  <a:lnTo>
                    <a:pt x="273" y="247"/>
                  </a:lnTo>
                  <a:lnTo>
                    <a:pt x="264" y="247"/>
                  </a:lnTo>
                  <a:lnTo>
                    <a:pt x="255" y="238"/>
                  </a:lnTo>
                  <a:lnTo>
                    <a:pt x="246" y="238"/>
                  </a:lnTo>
                  <a:lnTo>
                    <a:pt x="246" y="229"/>
                  </a:lnTo>
                  <a:lnTo>
                    <a:pt x="234" y="229"/>
                  </a:lnTo>
                  <a:lnTo>
                    <a:pt x="234" y="220"/>
                  </a:lnTo>
                  <a:lnTo>
                    <a:pt x="227" y="229"/>
                  </a:lnTo>
                  <a:lnTo>
                    <a:pt x="218" y="220"/>
                  </a:lnTo>
                  <a:lnTo>
                    <a:pt x="218" y="229"/>
                  </a:lnTo>
                  <a:lnTo>
                    <a:pt x="209" y="220"/>
                  </a:lnTo>
                  <a:lnTo>
                    <a:pt x="200" y="211"/>
                  </a:lnTo>
                  <a:lnTo>
                    <a:pt x="189" y="211"/>
                  </a:lnTo>
                  <a:lnTo>
                    <a:pt x="189" y="202"/>
                  </a:lnTo>
                  <a:lnTo>
                    <a:pt x="189" y="54"/>
                  </a:lnTo>
                  <a:lnTo>
                    <a:pt x="189" y="45"/>
                  </a:lnTo>
                  <a:lnTo>
                    <a:pt x="182" y="45"/>
                  </a:lnTo>
                  <a:lnTo>
                    <a:pt x="155" y="45"/>
                  </a:lnTo>
                  <a:lnTo>
                    <a:pt x="91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1">
              <a:extLst>
                <a:ext uri="{FF2B5EF4-FFF2-40B4-BE49-F238E27FC236}">
                  <a16:creationId xmlns:a16="http://schemas.microsoft.com/office/drawing/2014/main" id="{DEC1DB20-5872-0DD8-7418-80969FADA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42" y="4375024"/>
              <a:ext cx="10849" cy="10849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6 w 6"/>
                <a:gd name="T5" fmla="*/ 0 h 6"/>
                <a:gd name="T6" fmla="*/ 6 w 6"/>
                <a:gd name="T7" fmla="*/ 6 h 6"/>
                <a:gd name="T8" fmla="*/ 0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2">
              <a:extLst>
                <a:ext uri="{FF2B5EF4-FFF2-40B4-BE49-F238E27FC236}">
                  <a16:creationId xmlns:a16="http://schemas.microsoft.com/office/drawing/2014/main" id="{D1E511DA-1D3E-45F6-A444-503926F6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42" y="4375024"/>
              <a:ext cx="10849" cy="10849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6 w 6"/>
                <a:gd name="T5" fmla="*/ 0 h 6"/>
                <a:gd name="T6" fmla="*/ 6 w 6"/>
                <a:gd name="T7" fmla="*/ 6 h 6"/>
                <a:gd name="T8" fmla="*/ 0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3">
              <a:extLst>
                <a:ext uri="{FF2B5EF4-FFF2-40B4-BE49-F238E27FC236}">
                  <a16:creationId xmlns:a16="http://schemas.microsoft.com/office/drawing/2014/main" id="{BA36FBAB-D6A8-5B0B-AC92-06FA63705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42" y="4375024"/>
              <a:ext cx="10849" cy="10849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6 w 6"/>
                <a:gd name="T5" fmla="*/ 0 h 6"/>
                <a:gd name="T6" fmla="*/ 6 w 6"/>
                <a:gd name="T7" fmla="*/ 6 h 6"/>
                <a:gd name="T8" fmla="*/ 0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4">
              <a:extLst>
                <a:ext uri="{FF2B5EF4-FFF2-40B4-BE49-F238E27FC236}">
                  <a16:creationId xmlns:a16="http://schemas.microsoft.com/office/drawing/2014/main" id="{15A71D30-F88F-F662-16BD-B40E8E4DF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42" y="4375024"/>
              <a:ext cx="10849" cy="10849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6 w 6"/>
                <a:gd name="T5" fmla="*/ 0 h 6"/>
                <a:gd name="T6" fmla="*/ 6 w 6"/>
                <a:gd name="T7" fmla="*/ 6 h 6"/>
                <a:gd name="T8" fmla="*/ 0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5">
              <a:extLst>
                <a:ext uri="{FF2B5EF4-FFF2-40B4-BE49-F238E27FC236}">
                  <a16:creationId xmlns:a16="http://schemas.microsoft.com/office/drawing/2014/main" id="{457572EB-76C3-C6CF-6621-6DB698425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291" y="4588391"/>
              <a:ext cx="12658" cy="10849"/>
            </a:xfrm>
            <a:custGeom>
              <a:avLst/>
              <a:gdLst>
                <a:gd name="T0" fmla="*/ 0 w 7"/>
                <a:gd name="T1" fmla="*/ 6 h 6"/>
                <a:gd name="T2" fmla="*/ 7 w 7"/>
                <a:gd name="T3" fmla="*/ 0 h 6"/>
                <a:gd name="T4" fmla="*/ 0 w 7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6">
              <a:extLst>
                <a:ext uri="{FF2B5EF4-FFF2-40B4-BE49-F238E27FC236}">
                  <a16:creationId xmlns:a16="http://schemas.microsoft.com/office/drawing/2014/main" id="{A9DE8EC1-3521-D318-FA89-69850EEDD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291" y="4588391"/>
              <a:ext cx="12658" cy="10849"/>
            </a:xfrm>
            <a:custGeom>
              <a:avLst/>
              <a:gdLst>
                <a:gd name="T0" fmla="*/ 0 w 7"/>
                <a:gd name="T1" fmla="*/ 6 h 6"/>
                <a:gd name="T2" fmla="*/ 7 w 7"/>
                <a:gd name="T3" fmla="*/ 0 h 6"/>
                <a:gd name="T4" fmla="*/ 0 w 7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lnTo>
                    <a:pt x="7" y="0"/>
                  </a:lnTo>
                  <a:lnTo>
                    <a:pt x="0" y="6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7">
              <a:extLst>
                <a:ext uri="{FF2B5EF4-FFF2-40B4-BE49-F238E27FC236}">
                  <a16:creationId xmlns:a16="http://schemas.microsoft.com/office/drawing/2014/main" id="{2DA72AB7-E139-6DFF-2551-7B4EE0436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566" y="4375024"/>
              <a:ext cx="987271" cy="439390"/>
            </a:xfrm>
            <a:custGeom>
              <a:avLst/>
              <a:gdLst>
                <a:gd name="T0" fmla="*/ 9 w 546"/>
                <a:gd name="T1" fmla="*/ 197 h 243"/>
                <a:gd name="T2" fmla="*/ 19 w 546"/>
                <a:gd name="T3" fmla="*/ 170 h 243"/>
                <a:gd name="T4" fmla="*/ 46 w 546"/>
                <a:gd name="T5" fmla="*/ 161 h 243"/>
                <a:gd name="T6" fmla="*/ 82 w 546"/>
                <a:gd name="T7" fmla="*/ 134 h 243"/>
                <a:gd name="T8" fmla="*/ 91 w 546"/>
                <a:gd name="T9" fmla="*/ 118 h 243"/>
                <a:gd name="T10" fmla="*/ 119 w 546"/>
                <a:gd name="T11" fmla="*/ 109 h 243"/>
                <a:gd name="T12" fmla="*/ 137 w 546"/>
                <a:gd name="T13" fmla="*/ 88 h 243"/>
                <a:gd name="T14" fmla="*/ 146 w 546"/>
                <a:gd name="T15" fmla="*/ 70 h 243"/>
                <a:gd name="T16" fmla="*/ 182 w 546"/>
                <a:gd name="T17" fmla="*/ 63 h 243"/>
                <a:gd name="T18" fmla="*/ 446 w 546"/>
                <a:gd name="T19" fmla="*/ 18 h 243"/>
                <a:gd name="T20" fmla="*/ 521 w 546"/>
                <a:gd name="T21" fmla="*/ 9 h 243"/>
                <a:gd name="T22" fmla="*/ 530 w 546"/>
                <a:gd name="T23" fmla="*/ 36 h 243"/>
                <a:gd name="T24" fmla="*/ 521 w 546"/>
                <a:gd name="T25" fmla="*/ 27 h 243"/>
                <a:gd name="T26" fmla="*/ 510 w 546"/>
                <a:gd name="T27" fmla="*/ 27 h 243"/>
                <a:gd name="T28" fmla="*/ 510 w 546"/>
                <a:gd name="T29" fmla="*/ 36 h 243"/>
                <a:gd name="T30" fmla="*/ 501 w 546"/>
                <a:gd name="T31" fmla="*/ 36 h 243"/>
                <a:gd name="T32" fmla="*/ 491 w 546"/>
                <a:gd name="T33" fmla="*/ 54 h 243"/>
                <a:gd name="T34" fmla="*/ 476 w 546"/>
                <a:gd name="T35" fmla="*/ 36 h 243"/>
                <a:gd name="T36" fmla="*/ 476 w 546"/>
                <a:gd name="T37" fmla="*/ 45 h 243"/>
                <a:gd name="T38" fmla="*/ 485 w 546"/>
                <a:gd name="T39" fmla="*/ 54 h 243"/>
                <a:gd name="T40" fmla="*/ 521 w 546"/>
                <a:gd name="T41" fmla="*/ 45 h 243"/>
                <a:gd name="T42" fmla="*/ 530 w 546"/>
                <a:gd name="T43" fmla="*/ 63 h 243"/>
                <a:gd name="T44" fmla="*/ 530 w 546"/>
                <a:gd name="T45" fmla="*/ 54 h 243"/>
                <a:gd name="T46" fmla="*/ 537 w 546"/>
                <a:gd name="T47" fmla="*/ 54 h 243"/>
                <a:gd name="T48" fmla="*/ 546 w 546"/>
                <a:gd name="T49" fmla="*/ 70 h 243"/>
                <a:gd name="T50" fmla="*/ 530 w 546"/>
                <a:gd name="T51" fmla="*/ 88 h 243"/>
                <a:gd name="T52" fmla="*/ 501 w 546"/>
                <a:gd name="T53" fmla="*/ 88 h 243"/>
                <a:gd name="T54" fmla="*/ 501 w 546"/>
                <a:gd name="T55" fmla="*/ 88 h 243"/>
                <a:gd name="T56" fmla="*/ 485 w 546"/>
                <a:gd name="T57" fmla="*/ 100 h 243"/>
                <a:gd name="T58" fmla="*/ 491 w 546"/>
                <a:gd name="T59" fmla="*/ 109 h 243"/>
                <a:gd name="T60" fmla="*/ 491 w 546"/>
                <a:gd name="T61" fmla="*/ 118 h 243"/>
                <a:gd name="T62" fmla="*/ 491 w 546"/>
                <a:gd name="T63" fmla="*/ 134 h 243"/>
                <a:gd name="T64" fmla="*/ 476 w 546"/>
                <a:gd name="T65" fmla="*/ 127 h 243"/>
                <a:gd name="T66" fmla="*/ 485 w 546"/>
                <a:gd name="T67" fmla="*/ 143 h 243"/>
                <a:gd name="T68" fmla="*/ 510 w 546"/>
                <a:gd name="T69" fmla="*/ 134 h 243"/>
                <a:gd name="T70" fmla="*/ 510 w 546"/>
                <a:gd name="T71" fmla="*/ 127 h 243"/>
                <a:gd name="T72" fmla="*/ 521 w 546"/>
                <a:gd name="T73" fmla="*/ 127 h 243"/>
                <a:gd name="T74" fmla="*/ 510 w 546"/>
                <a:gd name="T75" fmla="*/ 152 h 243"/>
                <a:gd name="T76" fmla="*/ 476 w 546"/>
                <a:gd name="T77" fmla="*/ 161 h 243"/>
                <a:gd name="T78" fmla="*/ 455 w 546"/>
                <a:gd name="T79" fmla="*/ 170 h 243"/>
                <a:gd name="T80" fmla="*/ 439 w 546"/>
                <a:gd name="T81" fmla="*/ 197 h 243"/>
                <a:gd name="T82" fmla="*/ 428 w 546"/>
                <a:gd name="T83" fmla="*/ 215 h 243"/>
                <a:gd name="T84" fmla="*/ 428 w 546"/>
                <a:gd name="T85" fmla="*/ 243 h 243"/>
                <a:gd name="T86" fmla="*/ 391 w 546"/>
                <a:gd name="T87" fmla="*/ 243 h 243"/>
                <a:gd name="T88" fmla="*/ 228 w 546"/>
                <a:gd name="T89" fmla="*/ 188 h 243"/>
                <a:gd name="T90" fmla="*/ 191 w 546"/>
                <a:gd name="T91" fmla="*/ 179 h 243"/>
                <a:gd name="T92" fmla="*/ 119 w 546"/>
                <a:gd name="T93" fmla="*/ 188 h 243"/>
                <a:gd name="T94" fmla="*/ 91 w 546"/>
                <a:gd name="T95" fmla="*/ 19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46" h="243">
                  <a:moveTo>
                    <a:pt x="0" y="215"/>
                  </a:moveTo>
                  <a:lnTo>
                    <a:pt x="0" y="197"/>
                  </a:lnTo>
                  <a:lnTo>
                    <a:pt x="9" y="197"/>
                  </a:lnTo>
                  <a:lnTo>
                    <a:pt x="9" y="188"/>
                  </a:lnTo>
                  <a:lnTo>
                    <a:pt x="19" y="179"/>
                  </a:lnTo>
                  <a:lnTo>
                    <a:pt x="19" y="170"/>
                  </a:lnTo>
                  <a:lnTo>
                    <a:pt x="28" y="170"/>
                  </a:lnTo>
                  <a:lnTo>
                    <a:pt x="46" y="170"/>
                  </a:lnTo>
                  <a:lnTo>
                    <a:pt x="46" y="161"/>
                  </a:lnTo>
                  <a:lnTo>
                    <a:pt x="64" y="152"/>
                  </a:lnTo>
                  <a:lnTo>
                    <a:pt x="73" y="143"/>
                  </a:lnTo>
                  <a:lnTo>
                    <a:pt x="82" y="134"/>
                  </a:lnTo>
                  <a:lnTo>
                    <a:pt x="82" y="127"/>
                  </a:lnTo>
                  <a:lnTo>
                    <a:pt x="91" y="127"/>
                  </a:lnTo>
                  <a:lnTo>
                    <a:pt x="91" y="118"/>
                  </a:lnTo>
                  <a:lnTo>
                    <a:pt x="100" y="127"/>
                  </a:lnTo>
                  <a:lnTo>
                    <a:pt x="109" y="118"/>
                  </a:lnTo>
                  <a:lnTo>
                    <a:pt x="119" y="109"/>
                  </a:lnTo>
                  <a:lnTo>
                    <a:pt x="128" y="109"/>
                  </a:lnTo>
                  <a:lnTo>
                    <a:pt x="137" y="109"/>
                  </a:lnTo>
                  <a:lnTo>
                    <a:pt x="137" y="88"/>
                  </a:lnTo>
                  <a:lnTo>
                    <a:pt x="146" y="88"/>
                  </a:lnTo>
                  <a:lnTo>
                    <a:pt x="146" y="79"/>
                  </a:lnTo>
                  <a:lnTo>
                    <a:pt x="146" y="70"/>
                  </a:lnTo>
                  <a:lnTo>
                    <a:pt x="155" y="63"/>
                  </a:lnTo>
                  <a:lnTo>
                    <a:pt x="164" y="63"/>
                  </a:lnTo>
                  <a:lnTo>
                    <a:pt x="182" y="63"/>
                  </a:lnTo>
                  <a:lnTo>
                    <a:pt x="237" y="54"/>
                  </a:lnTo>
                  <a:lnTo>
                    <a:pt x="373" y="27"/>
                  </a:lnTo>
                  <a:lnTo>
                    <a:pt x="446" y="18"/>
                  </a:lnTo>
                  <a:lnTo>
                    <a:pt x="510" y="0"/>
                  </a:lnTo>
                  <a:lnTo>
                    <a:pt x="510" y="9"/>
                  </a:lnTo>
                  <a:lnTo>
                    <a:pt x="521" y="9"/>
                  </a:lnTo>
                  <a:lnTo>
                    <a:pt x="521" y="18"/>
                  </a:lnTo>
                  <a:lnTo>
                    <a:pt x="530" y="27"/>
                  </a:lnTo>
                  <a:lnTo>
                    <a:pt x="530" y="36"/>
                  </a:lnTo>
                  <a:lnTo>
                    <a:pt x="530" y="27"/>
                  </a:lnTo>
                  <a:lnTo>
                    <a:pt x="521" y="18"/>
                  </a:lnTo>
                  <a:lnTo>
                    <a:pt x="521" y="27"/>
                  </a:lnTo>
                  <a:lnTo>
                    <a:pt x="530" y="27"/>
                  </a:lnTo>
                  <a:lnTo>
                    <a:pt x="521" y="27"/>
                  </a:lnTo>
                  <a:lnTo>
                    <a:pt x="510" y="27"/>
                  </a:lnTo>
                  <a:lnTo>
                    <a:pt x="501" y="27"/>
                  </a:lnTo>
                  <a:lnTo>
                    <a:pt x="510" y="27"/>
                  </a:lnTo>
                  <a:lnTo>
                    <a:pt x="510" y="36"/>
                  </a:lnTo>
                  <a:lnTo>
                    <a:pt x="501" y="36"/>
                  </a:lnTo>
                  <a:lnTo>
                    <a:pt x="510" y="36"/>
                  </a:lnTo>
                  <a:lnTo>
                    <a:pt x="501" y="36"/>
                  </a:lnTo>
                  <a:lnTo>
                    <a:pt x="491" y="36"/>
                  </a:lnTo>
                  <a:lnTo>
                    <a:pt x="501" y="45"/>
                  </a:lnTo>
                  <a:lnTo>
                    <a:pt x="491" y="54"/>
                  </a:lnTo>
                  <a:lnTo>
                    <a:pt x="485" y="54"/>
                  </a:lnTo>
                  <a:lnTo>
                    <a:pt x="476" y="54"/>
                  </a:lnTo>
                  <a:lnTo>
                    <a:pt x="476" y="36"/>
                  </a:lnTo>
                  <a:lnTo>
                    <a:pt x="476" y="27"/>
                  </a:lnTo>
                  <a:lnTo>
                    <a:pt x="476" y="36"/>
                  </a:lnTo>
                  <a:lnTo>
                    <a:pt x="476" y="45"/>
                  </a:lnTo>
                  <a:lnTo>
                    <a:pt x="485" y="54"/>
                  </a:lnTo>
                  <a:lnTo>
                    <a:pt x="485" y="63"/>
                  </a:lnTo>
                  <a:lnTo>
                    <a:pt x="485" y="54"/>
                  </a:lnTo>
                  <a:lnTo>
                    <a:pt x="491" y="54"/>
                  </a:lnTo>
                  <a:lnTo>
                    <a:pt x="510" y="54"/>
                  </a:lnTo>
                  <a:lnTo>
                    <a:pt x="521" y="45"/>
                  </a:lnTo>
                  <a:lnTo>
                    <a:pt x="521" y="54"/>
                  </a:lnTo>
                  <a:lnTo>
                    <a:pt x="521" y="63"/>
                  </a:lnTo>
                  <a:lnTo>
                    <a:pt x="530" y="63"/>
                  </a:lnTo>
                  <a:lnTo>
                    <a:pt x="521" y="70"/>
                  </a:lnTo>
                  <a:lnTo>
                    <a:pt x="530" y="70"/>
                  </a:lnTo>
                  <a:lnTo>
                    <a:pt x="530" y="54"/>
                  </a:lnTo>
                  <a:lnTo>
                    <a:pt x="537" y="54"/>
                  </a:lnTo>
                  <a:lnTo>
                    <a:pt x="537" y="45"/>
                  </a:lnTo>
                  <a:lnTo>
                    <a:pt x="537" y="54"/>
                  </a:lnTo>
                  <a:lnTo>
                    <a:pt x="546" y="54"/>
                  </a:lnTo>
                  <a:lnTo>
                    <a:pt x="546" y="63"/>
                  </a:lnTo>
                  <a:lnTo>
                    <a:pt x="546" y="70"/>
                  </a:lnTo>
                  <a:lnTo>
                    <a:pt x="537" y="70"/>
                  </a:lnTo>
                  <a:lnTo>
                    <a:pt x="537" y="79"/>
                  </a:lnTo>
                  <a:lnTo>
                    <a:pt x="530" y="88"/>
                  </a:lnTo>
                  <a:lnTo>
                    <a:pt x="530" y="100"/>
                  </a:lnTo>
                  <a:lnTo>
                    <a:pt x="510" y="100"/>
                  </a:lnTo>
                  <a:lnTo>
                    <a:pt x="501" y="88"/>
                  </a:lnTo>
                  <a:lnTo>
                    <a:pt x="501" y="100"/>
                  </a:lnTo>
                  <a:lnTo>
                    <a:pt x="491" y="88"/>
                  </a:lnTo>
                  <a:lnTo>
                    <a:pt x="501" y="88"/>
                  </a:lnTo>
                  <a:lnTo>
                    <a:pt x="491" y="88"/>
                  </a:lnTo>
                  <a:lnTo>
                    <a:pt x="491" y="100"/>
                  </a:lnTo>
                  <a:lnTo>
                    <a:pt x="485" y="100"/>
                  </a:lnTo>
                  <a:lnTo>
                    <a:pt x="476" y="100"/>
                  </a:lnTo>
                  <a:lnTo>
                    <a:pt x="464" y="100"/>
                  </a:lnTo>
                  <a:lnTo>
                    <a:pt x="491" y="109"/>
                  </a:lnTo>
                  <a:lnTo>
                    <a:pt x="501" y="109"/>
                  </a:lnTo>
                  <a:lnTo>
                    <a:pt x="501" y="118"/>
                  </a:lnTo>
                  <a:lnTo>
                    <a:pt x="491" y="118"/>
                  </a:lnTo>
                  <a:lnTo>
                    <a:pt x="501" y="118"/>
                  </a:lnTo>
                  <a:lnTo>
                    <a:pt x="501" y="127"/>
                  </a:lnTo>
                  <a:lnTo>
                    <a:pt x="491" y="134"/>
                  </a:lnTo>
                  <a:lnTo>
                    <a:pt x="485" y="134"/>
                  </a:lnTo>
                  <a:lnTo>
                    <a:pt x="476" y="134"/>
                  </a:lnTo>
                  <a:lnTo>
                    <a:pt x="476" y="127"/>
                  </a:lnTo>
                  <a:lnTo>
                    <a:pt x="464" y="127"/>
                  </a:lnTo>
                  <a:lnTo>
                    <a:pt x="476" y="134"/>
                  </a:lnTo>
                  <a:lnTo>
                    <a:pt x="485" y="143"/>
                  </a:lnTo>
                  <a:lnTo>
                    <a:pt x="491" y="143"/>
                  </a:lnTo>
                  <a:lnTo>
                    <a:pt x="501" y="134"/>
                  </a:lnTo>
                  <a:lnTo>
                    <a:pt x="510" y="134"/>
                  </a:lnTo>
                  <a:lnTo>
                    <a:pt x="501" y="134"/>
                  </a:lnTo>
                  <a:lnTo>
                    <a:pt x="510" y="134"/>
                  </a:lnTo>
                  <a:lnTo>
                    <a:pt x="510" y="127"/>
                  </a:lnTo>
                  <a:lnTo>
                    <a:pt x="510" y="134"/>
                  </a:lnTo>
                  <a:lnTo>
                    <a:pt x="521" y="134"/>
                  </a:lnTo>
                  <a:lnTo>
                    <a:pt x="521" y="127"/>
                  </a:lnTo>
                  <a:lnTo>
                    <a:pt x="521" y="134"/>
                  </a:lnTo>
                  <a:lnTo>
                    <a:pt x="521" y="143"/>
                  </a:lnTo>
                  <a:lnTo>
                    <a:pt x="510" y="152"/>
                  </a:lnTo>
                  <a:lnTo>
                    <a:pt x="501" y="152"/>
                  </a:lnTo>
                  <a:lnTo>
                    <a:pt x="491" y="152"/>
                  </a:lnTo>
                  <a:lnTo>
                    <a:pt x="476" y="161"/>
                  </a:lnTo>
                  <a:lnTo>
                    <a:pt x="464" y="170"/>
                  </a:lnTo>
                  <a:lnTo>
                    <a:pt x="464" y="179"/>
                  </a:lnTo>
                  <a:lnTo>
                    <a:pt x="455" y="170"/>
                  </a:lnTo>
                  <a:lnTo>
                    <a:pt x="455" y="179"/>
                  </a:lnTo>
                  <a:lnTo>
                    <a:pt x="446" y="188"/>
                  </a:lnTo>
                  <a:lnTo>
                    <a:pt x="439" y="197"/>
                  </a:lnTo>
                  <a:lnTo>
                    <a:pt x="439" y="215"/>
                  </a:lnTo>
                  <a:lnTo>
                    <a:pt x="439" y="234"/>
                  </a:lnTo>
                  <a:lnTo>
                    <a:pt x="428" y="215"/>
                  </a:lnTo>
                  <a:lnTo>
                    <a:pt x="428" y="224"/>
                  </a:lnTo>
                  <a:lnTo>
                    <a:pt x="428" y="234"/>
                  </a:lnTo>
                  <a:lnTo>
                    <a:pt x="428" y="243"/>
                  </a:lnTo>
                  <a:lnTo>
                    <a:pt x="419" y="243"/>
                  </a:lnTo>
                  <a:lnTo>
                    <a:pt x="400" y="243"/>
                  </a:lnTo>
                  <a:lnTo>
                    <a:pt x="391" y="243"/>
                  </a:lnTo>
                  <a:lnTo>
                    <a:pt x="300" y="188"/>
                  </a:lnTo>
                  <a:lnTo>
                    <a:pt x="228" y="197"/>
                  </a:lnTo>
                  <a:lnTo>
                    <a:pt x="228" y="188"/>
                  </a:lnTo>
                  <a:lnTo>
                    <a:pt x="219" y="179"/>
                  </a:lnTo>
                  <a:lnTo>
                    <a:pt x="209" y="170"/>
                  </a:lnTo>
                  <a:lnTo>
                    <a:pt x="191" y="179"/>
                  </a:lnTo>
                  <a:lnTo>
                    <a:pt x="128" y="179"/>
                  </a:lnTo>
                  <a:lnTo>
                    <a:pt x="128" y="188"/>
                  </a:lnTo>
                  <a:lnTo>
                    <a:pt x="119" y="188"/>
                  </a:lnTo>
                  <a:lnTo>
                    <a:pt x="109" y="188"/>
                  </a:lnTo>
                  <a:lnTo>
                    <a:pt x="100" y="197"/>
                  </a:lnTo>
                  <a:lnTo>
                    <a:pt x="91" y="197"/>
                  </a:lnTo>
                  <a:lnTo>
                    <a:pt x="82" y="206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1">
              <a:extLst>
                <a:ext uri="{FF2B5EF4-FFF2-40B4-BE49-F238E27FC236}">
                  <a16:creationId xmlns:a16="http://schemas.microsoft.com/office/drawing/2014/main" id="{F34CE163-2ED6-8A28-05A7-90A6F1E77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9591" y="4375024"/>
              <a:ext cx="66904" cy="101259"/>
            </a:xfrm>
            <a:custGeom>
              <a:avLst/>
              <a:gdLst>
                <a:gd name="T0" fmla="*/ 0 w 37"/>
                <a:gd name="T1" fmla="*/ 0 h 56"/>
                <a:gd name="T2" fmla="*/ 0 w 37"/>
                <a:gd name="T3" fmla="*/ 0 h 56"/>
                <a:gd name="T4" fmla="*/ 10 w 37"/>
                <a:gd name="T5" fmla="*/ 18 h 56"/>
                <a:gd name="T6" fmla="*/ 19 w 37"/>
                <a:gd name="T7" fmla="*/ 27 h 56"/>
                <a:gd name="T8" fmla="*/ 37 w 37"/>
                <a:gd name="T9" fmla="*/ 47 h 56"/>
                <a:gd name="T10" fmla="*/ 37 w 37"/>
                <a:gd name="T11" fmla="*/ 56 h 56"/>
                <a:gd name="T12" fmla="*/ 28 w 37"/>
                <a:gd name="T13" fmla="*/ 47 h 56"/>
                <a:gd name="T14" fmla="*/ 19 w 37"/>
                <a:gd name="T15" fmla="*/ 47 h 56"/>
                <a:gd name="T16" fmla="*/ 28 w 37"/>
                <a:gd name="T17" fmla="*/ 36 h 56"/>
                <a:gd name="T18" fmla="*/ 19 w 37"/>
                <a:gd name="T19" fmla="*/ 36 h 56"/>
                <a:gd name="T20" fmla="*/ 19 w 37"/>
                <a:gd name="T21" fmla="*/ 27 h 56"/>
                <a:gd name="T22" fmla="*/ 10 w 37"/>
                <a:gd name="T23" fmla="*/ 18 h 56"/>
                <a:gd name="T24" fmla="*/ 0 w 37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56">
                  <a:moveTo>
                    <a:pt x="0" y="0"/>
                  </a:moveTo>
                  <a:lnTo>
                    <a:pt x="0" y="0"/>
                  </a:lnTo>
                  <a:lnTo>
                    <a:pt x="10" y="18"/>
                  </a:lnTo>
                  <a:lnTo>
                    <a:pt x="19" y="27"/>
                  </a:lnTo>
                  <a:lnTo>
                    <a:pt x="37" y="47"/>
                  </a:lnTo>
                  <a:lnTo>
                    <a:pt x="37" y="56"/>
                  </a:lnTo>
                  <a:lnTo>
                    <a:pt x="28" y="47"/>
                  </a:lnTo>
                  <a:lnTo>
                    <a:pt x="19" y="47"/>
                  </a:lnTo>
                  <a:lnTo>
                    <a:pt x="28" y="36"/>
                  </a:lnTo>
                  <a:lnTo>
                    <a:pt x="19" y="36"/>
                  </a:lnTo>
                  <a:lnTo>
                    <a:pt x="19" y="27"/>
                  </a:lnTo>
                  <a:lnTo>
                    <a:pt x="1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2">
              <a:extLst>
                <a:ext uri="{FF2B5EF4-FFF2-40B4-BE49-F238E27FC236}">
                  <a16:creationId xmlns:a16="http://schemas.microsoft.com/office/drawing/2014/main" id="{5375CA3F-C7D5-B756-83F7-CCDB5CF50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9591" y="4375024"/>
              <a:ext cx="66904" cy="101259"/>
            </a:xfrm>
            <a:custGeom>
              <a:avLst/>
              <a:gdLst>
                <a:gd name="T0" fmla="*/ 0 w 37"/>
                <a:gd name="T1" fmla="*/ 0 h 56"/>
                <a:gd name="T2" fmla="*/ 0 w 37"/>
                <a:gd name="T3" fmla="*/ 0 h 56"/>
                <a:gd name="T4" fmla="*/ 10 w 37"/>
                <a:gd name="T5" fmla="*/ 18 h 56"/>
                <a:gd name="T6" fmla="*/ 19 w 37"/>
                <a:gd name="T7" fmla="*/ 27 h 56"/>
                <a:gd name="T8" fmla="*/ 37 w 37"/>
                <a:gd name="T9" fmla="*/ 47 h 56"/>
                <a:gd name="T10" fmla="*/ 37 w 37"/>
                <a:gd name="T11" fmla="*/ 56 h 56"/>
                <a:gd name="T12" fmla="*/ 28 w 37"/>
                <a:gd name="T13" fmla="*/ 47 h 56"/>
                <a:gd name="T14" fmla="*/ 19 w 37"/>
                <a:gd name="T15" fmla="*/ 47 h 56"/>
                <a:gd name="T16" fmla="*/ 28 w 37"/>
                <a:gd name="T17" fmla="*/ 36 h 56"/>
                <a:gd name="T18" fmla="*/ 19 w 37"/>
                <a:gd name="T19" fmla="*/ 36 h 56"/>
                <a:gd name="T20" fmla="*/ 19 w 37"/>
                <a:gd name="T21" fmla="*/ 27 h 56"/>
                <a:gd name="T22" fmla="*/ 10 w 37"/>
                <a:gd name="T23" fmla="*/ 18 h 56"/>
                <a:gd name="T24" fmla="*/ 0 w 37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56">
                  <a:moveTo>
                    <a:pt x="0" y="0"/>
                  </a:moveTo>
                  <a:lnTo>
                    <a:pt x="0" y="0"/>
                  </a:lnTo>
                  <a:lnTo>
                    <a:pt x="10" y="18"/>
                  </a:lnTo>
                  <a:lnTo>
                    <a:pt x="19" y="27"/>
                  </a:lnTo>
                  <a:lnTo>
                    <a:pt x="37" y="47"/>
                  </a:lnTo>
                  <a:lnTo>
                    <a:pt x="37" y="56"/>
                  </a:lnTo>
                  <a:lnTo>
                    <a:pt x="28" y="47"/>
                  </a:lnTo>
                  <a:lnTo>
                    <a:pt x="19" y="47"/>
                  </a:lnTo>
                  <a:lnTo>
                    <a:pt x="28" y="36"/>
                  </a:lnTo>
                  <a:lnTo>
                    <a:pt x="19" y="36"/>
                  </a:lnTo>
                  <a:lnTo>
                    <a:pt x="19" y="27"/>
                  </a:lnTo>
                  <a:lnTo>
                    <a:pt x="1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3">
              <a:extLst>
                <a:ext uri="{FF2B5EF4-FFF2-40B4-BE49-F238E27FC236}">
                  <a16:creationId xmlns:a16="http://schemas.microsoft.com/office/drawing/2014/main" id="{166695A9-63A7-2C00-CDD9-CAFE2C937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9591" y="4375024"/>
              <a:ext cx="66904" cy="101259"/>
            </a:xfrm>
            <a:custGeom>
              <a:avLst/>
              <a:gdLst>
                <a:gd name="T0" fmla="*/ 0 w 37"/>
                <a:gd name="T1" fmla="*/ 0 h 56"/>
                <a:gd name="T2" fmla="*/ 0 w 37"/>
                <a:gd name="T3" fmla="*/ 0 h 56"/>
                <a:gd name="T4" fmla="*/ 10 w 37"/>
                <a:gd name="T5" fmla="*/ 18 h 56"/>
                <a:gd name="T6" fmla="*/ 19 w 37"/>
                <a:gd name="T7" fmla="*/ 27 h 56"/>
                <a:gd name="T8" fmla="*/ 37 w 37"/>
                <a:gd name="T9" fmla="*/ 47 h 56"/>
                <a:gd name="T10" fmla="*/ 37 w 37"/>
                <a:gd name="T11" fmla="*/ 56 h 56"/>
                <a:gd name="T12" fmla="*/ 28 w 37"/>
                <a:gd name="T13" fmla="*/ 47 h 56"/>
                <a:gd name="T14" fmla="*/ 19 w 37"/>
                <a:gd name="T15" fmla="*/ 47 h 56"/>
                <a:gd name="T16" fmla="*/ 28 w 37"/>
                <a:gd name="T17" fmla="*/ 36 h 56"/>
                <a:gd name="T18" fmla="*/ 19 w 37"/>
                <a:gd name="T19" fmla="*/ 36 h 56"/>
                <a:gd name="T20" fmla="*/ 19 w 37"/>
                <a:gd name="T21" fmla="*/ 27 h 56"/>
                <a:gd name="T22" fmla="*/ 10 w 37"/>
                <a:gd name="T23" fmla="*/ 18 h 56"/>
                <a:gd name="T24" fmla="*/ 0 w 37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56">
                  <a:moveTo>
                    <a:pt x="0" y="0"/>
                  </a:moveTo>
                  <a:lnTo>
                    <a:pt x="0" y="0"/>
                  </a:lnTo>
                  <a:lnTo>
                    <a:pt x="10" y="18"/>
                  </a:lnTo>
                  <a:lnTo>
                    <a:pt x="19" y="27"/>
                  </a:lnTo>
                  <a:lnTo>
                    <a:pt x="37" y="47"/>
                  </a:lnTo>
                  <a:lnTo>
                    <a:pt x="37" y="56"/>
                  </a:lnTo>
                  <a:lnTo>
                    <a:pt x="28" y="47"/>
                  </a:lnTo>
                  <a:lnTo>
                    <a:pt x="19" y="47"/>
                  </a:lnTo>
                  <a:lnTo>
                    <a:pt x="28" y="36"/>
                  </a:lnTo>
                  <a:lnTo>
                    <a:pt x="19" y="36"/>
                  </a:lnTo>
                  <a:lnTo>
                    <a:pt x="19" y="27"/>
                  </a:lnTo>
                  <a:lnTo>
                    <a:pt x="1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">
              <a:extLst>
                <a:ext uri="{FF2B5EF4-FFF2-40B4-BE49-F238E27FC236}">
                  <a16:creationId xmlns:a16="http://schemas.microsoft.com/office/drawing/2014/main" id="{CCCBD87E-6B6A-CBDB-D0DC-D4F2617A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9591" y="4375024"/>
              <a:ext cx="66904" cy="101259"/>
            </a:xfrm>
            <a:custGeom>
              <a:avLst/>
              <a:gdLst>
                <a:gd name="T0" fmla="*/ 0 w 37"/>
                <a:gd name="T1" fmla="*/ 0 h 56"/>
                <a:gd name="T2" fmla="*/ 0 w 37"/>
                <a:gd name="T3" fmla="*/ 0 h 56"/>
                <a:gd name="T4" fmla="*/ 10 w 37"/>
                <a:gd name="T5" fmla="*/ 18 h 56"/>
                <a:gd name="T6" fmla="*/ 19 w 37"/>
                <a:gd name="T7" fmla="*/ 27 h 56"/>
                <a:gd name="T8" fmla="*/ 37 w 37"/>
                <a:gd name="T9" fmla="*/ 47 h 56"/>
                <a:gd name="T10" fmla="*/ 37 w 37"/>
                <a:gd name="T11" fmla="*/ 56 h 56"/>
                <a:gd name="T12" fmla="*/ 28 w 37"/>
                <a:gd name="T13" fmla="*/ 47 h 56"/>
                <a:gd name="T14" fmla="*/ 19 w 37"/>
                <a:gd name="T15" fmla="*/ 47 h 56"/>
                <a:gd name="T16" fmla="*/ 28 w 37"/>
                <a:gd name="T17" fmla="*/ 36 h 56"/>
                <a:gd name="T18" fmla="*/ 19 w 37"/>
                <a:gd name="T19" fmla="*/ 36 h 56"/>
                <a:gd name="T20" fmla="*/ 19 w 37"/>
                <a:gd name="T21" fmla="*/ 27 h 56"/>
                <a:gd name="T22" fmla="*/ 10 w 37"/>
                <a:gd name="T23" fmla="*/ 18 h 56"/>
                <a:gd name="T24" fmla="*/ 0 w 37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56">
                  <a:moveTo>
                    <a:pt x="0" y="0"/>
                  </a:moveTo>
                  <a:lnTo>
                    <a:pt x="0" y="0"/>
                  </a:lnTo>
                  <a:lnTo>
                    <a:pt x="10" y="18"/>
                  </a:lnTo>
                  <a:lnTo>
                    <a:pt x="19" y="27"/>
                  </a:lnTo>
                  <a:lnTo>
                    <a:pt x="37" y="47"/>
                  </a:lnTo>
                  <a:lnTo>
                    <a:pt x="37" y="56"/>
                  </a:lnTo>
                  <a:lnTo>
                    <a:pt x="28" y="47"/>
                  </a:lnTo>
                  <a:lnTo>
                    <a:pt x="19" y="47"/>
                  </a:lnTo>
                  <a:lnTo>
                    <a:pt x="28" y="36"/>
                  </a:lnTo>
                  <a:lnTo>
                    <a:pt x="19" y="36"/>
                  </a:lnTo>
                  <a:lnTo>
                    <a:pt x="19" y="27"/>
                  </a:lnTo>
                  <a:lnTo>
                    <a:pt x="10" y="18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5">
              <a:extLst>
                <a:ext uri="{FF2B5EF4-FFF2-40B4-BE49-F238E27FC236}">
                  <a16:creationId xmlns:a16="http://schemas.microsoft.com/office/drawing/2014/main" id="{6F10A31B-2E0E-AB0B-681E-41CD0054D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34" y="4698691"/>
              <a:ext cx="32547" cy="32547"/>
            </a:xfrm>
            <a:custGeom>
              <a:avLst/>
              <a:gdLst>
                <a:gd name="T0" fmla="*/ 18 w 18"/>
                <a:gd name="T1" fmla="*/ 0 h 18"/>
                <a:gd name="T2" fmla="*/ 0 w 18"/>
                <a:gd name="T3" fmla="*/ 9 h 18"/>
                <a:gd name="T4" fmla="*/ 0 w 18"/>
                <a:gd name="T5" fmla="*/ 18 h 18"/>
                <a:gd name="T6" fmla="*/ 0 w 18"/>
                <a:gd name="T7" fmla="*/ 9 h 18"/>
                <a:gd name="T8" fmla="*/ 9 w 18"/>
                <a:gd name="T9" fmla="*/ 9 h 18"/>
                <a:gd name="T10" fmla="*/ 9 w 18"/>
                <a:gd name="T11" fmla="*/ 0 h 18"/>
                <a:gd name="T12" fmla="*/ 18 w 1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8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6">
              <a:extLst>
                <a:ext uri="{FF2B5EF4-FFF2-40B4-BE49-F238E27FC236}">
                  <a16:creationId xmlns:a16="http://schemas.microsoft.com/office/drawing/2014/main" id="{FAAF832D-521D-9510-8F4A-414E5A449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34" y="4698691"/>
              <a:ext cx="32547" cy="32547"/>
            </a:xfrm>
            <a:custGeom>
              <a:avLst/>
              <a:gdLst>
                <a:gd name="T0" fmla="*/ 18 w 18"/>
                <a:gd name="T1" fmla="*/ 0 h 18"/>
                <a:gd name="T2" fmla="*/ 0 w 18"/>
                <a:gd name="T3" fmla="*/ 9 h 18"/>
                <a:gd name="T4" fmla="*/ 0 w 18"/>
                <a:gd name="T5" fmla="*/ 18 h 18"/>
                <a:gd name="T6" fmla="*/ 0 w 18"/>
                <a:gd name="T7" fmla="*/ 9 h 18"/>
                <a:gd name="T8" fmla="*/ 9 w 18"/>
                <a:gd name="T9" fmla="*/ 9 h 18"/>
                <a:gd name="T10" fmla="*/ 9 w 18"/>
                <a:gd name="T11" fmla="*/ 0 h 18"/>
                <a:gd name="T12" fmla="*/ 18 w 1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8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7">
              <a:extLst>
                <a:ext uri="{FF2B5EF4-FFF2-40B4-BE49-F238E27FC236}">
                  <a16:creationId xmlns:a16="http://schemas.microsoft.com/office/drawing/2014/main" id="{83DD854A-03D2-D076-5C56-535C1A14F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34" y="4698691"/>
              <a:ext cx="32547" cy="32547"/>
            </a:xfrm>
            <a:custGeom>
              <a:avLst/>
              <a:gdLst>
                <a:gd name="T0" fmla="*/ 18 w 18"/>
                <a:gd name="T1" fmla="*/ 0 h 18"/>
                <a:gd name="T2" fmla="*/ 0 w 18"/>
                <a:gd name="T3" fmla="*/ 9 h 18"/>
                <a:gd name="T4" fmla="*/ 0 w 18"/>
                <a:gd name="T5" fmla="*/ 18 h 18"/>
                <a:gd name="T6" fmla="*/ 0 w 18"/>
                <a:gd name="T7" fmla="*/ 9 h 18"/>
                <a:gd name="T8" fmla="*/ 9 w 18"/>
                <a:gd name="T9" fmla="*/ 9 h 18"/>
                <a:gd name="T10" fmla="*/ 9 w 18"/>
                <a:gd name="T11" fmla="*/ 0 h 18"/>
                <a:gd name="T12" fmla="*/ 18 w 1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8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8">
              <a:extLst>
                <a:ext uri="{FF2B5EF4-FFF2-40B4-BE49-F238E27FC236}">
                  <a16:creationId xmlns:a16="http://schemas.microsoft.com/office/drawing/2014/main" id="{CE0A426B-0A49-DA5C-E443-904F57C73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34" y="4698691"/>
              <a:ext cx="32547" cy="32547"/>
            </a:xfrm>
            <a:custGeom>
              <a:avLst/>
              <a:gdLst>
                <a:gd name="T0" fmla="*/ 18 w 18"/>
                <a:gd name="T1" fmla="*/ 0 h 18"/>
                <a:gd name="T2" fmla="*/ 0 w 18"/>
                <a:gd name="T3" fmla="*/ 9 h 18"/>
                <a:gd name="T4" fmla="*/ 0 w 18"/>
                <a:gd name="T5" fmla="*/ 18 h 18"/>
                <a:gd name="T6" fmla="*/ 0 w 18"/>
                <a:gd name="T7" fmla="*/ 9 h 18"/>
                <a:gd name="T8" fmla="*/ 9 w 18"/>
                <a:gd name="T9" fmla="*/ 9 h 18"/>
                <a:gd name="T10" fmla="*/ 9 w 18"/>
                <a:gd name="T11" fmla="*/ 0 h 18"/>
                <a:gd name="T12" fmla="*/ 18 w 1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8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18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9">
              <a:extLst>
                <a:ext uri="{FF2B5EF4-FFF2-40B4-BE49-F238E27FC236}">
                  <a16:creationId xmlns:a16="http://schemas.microsoft.com/office/drawing/2014/main" id="{3F2F7411-9707-F10A-D891-28A16ED70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538" y="4653486"/>
              <a:ext cx="23507" cy="12658"/>
            </a:xfrm>
            <a:custGeom>
              <a:avLst/>
              <a:gdLst>
                <a:gd name="T0" fmla="*/ 13 w 13"/>
                <a:gd name="T1" fmla="*/ 7 h 7"/>
                <a:gd name="T2" fmla="*/ 6 w 13"/>
                <a:gd name="T3" fmla="*/ 7 h 7"/>
                <a:gd name="T4" fmla="*/ 0 w 13"/>
                <a:gd name="T5" fmla="*/ 7 h 7"/>
                <a:gd name="T6" fmla="*/ 6 w 13"/>
                <a:gd name="T7" fmla="*/ 7 h 7"/>
                <a:gd name="T8" fmla="*/ 13 w 13"/>
                <a:gd name="T9" fmla="*/ 0 h 7"/>
                <a:gd name="T10" fmla="*/ 13 w 13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7">
                  <a:moveTo>
                    <a:pt x="13" y="7"/>
                  </a:moveTo>
                  <a:lnTo>
                    <a:pt x="6" y="7"/>
                  </a:lnTo>
                  <a:lnTo>
                    <a:pt x="0" y="7"/>
                  </a:lnTo>
                  <a:lnTo>
                    <a:pt x="6" y="7"/>
                  </a:lnTo>
                  <a:lnTo>
                    <a:pt x="13" y="0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0">
              <a:extLst>
                <a:ext uri="{FF2B5EF4-FFF2-40B4-BE49-F238E27FC236}">
                  <a16:creationId xmlns:a16="http://schemas.microsoft.com/office/drawing/2014/main" id="{F067C453-886F-5769-5A40-8A521B90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538" y="4653486"/>
              <a:ext cx="23507" cy="12658"/>
            </a:xfrm>
            <a:custGeom>
              <a:avLst/>
              <a:gdLst>
                <a:gd name="T0" fmla="*/ 13 w 13"/>
                <a:gd name="T1" fmla="*/ 7 h 7"/>
                <a:gd name="T2" fmla="*/ 6 w 13"/>
                <a:gd name="T3" fmla="*/ 7 h 7"/>
                <a:gd name="T4" fmla="*/ 0 w 13"/>
                <a:gd name="T5" fmla="*/ 7 h 7"/>
                <a:gd name="T6" fmla="*/ 6 w 13"/>
                <a:gd name="T7" fmla="*/ 7 h 7"/>
                <a:gd name="T8" fmla="*/ 13 w 13"/>
                <a:gd name="T9" fmla="*/ 0 h 7"/>
                <a:gd name="T10" fmla="*/ 13 w 13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7">
                  <a:moveTo>
                    <a:pt x="13" y="7"/>
                  </a:moveTo>
                  <a:lnTo>
                    <a:pt x="6" y="7"/>
                  </a:lnTo>
                  <a:lnTo>
                    <a:pt x="0" y="7"/>
                  </a:lnTo>
                  <a:lnTo>
                    <a:pt x="6" y="7"/>
                  </a:lnTo>
                  <a:lnTo>
                    <a:pt x="13" y="0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1">
              <a:extLst>
                <a:ext uri="{FF2B5EF4-FFF2-40B4-BE49-F238E27FC236}">
                  <a16:creationId xmlns:a16="http://schemas.microsoft.com/office/drawing/2014/main" id="{9754F862-0CB6-7042-FFBB-78DACA943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538" y="4653486"/>
              <a:ext cx="23507" cy="12658"/>
            </a:xfrm>
            <a:custGeom>
              <a:avLst/>
              <a:gdLst>
                <a:gd name="T0" fmla="*/ 13 w 13"/>
                <a:gd name="T1" fmla="*/ 7 h 7"/>
                <a:gd name="T2" fmla="*/ 6 w 13"/>
                <a:gd name="T3" fmla="*/ 7 h 7"/>
                <a:gd name="T4" fmla="*/ 0 w 13"/>
                <a:gd name="T5" fmla="*/ 7 h 7"/>
                <a:gd name="T6" fmla="*/ 6 w 13"/>
                <a:gd name="T7" fmla="*/ 7 h 7"/>
                <a:gd name="T8" fmla="*/ 13 w 13"/>
                <a:gd name="T9" fmla="*/ 0 h 7"/>
                <a:gd name="T10" fmla="*/ 13 w 13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7">
                  <a:moveTo>
                    <a:pt x="13" y="7"/>
                  </a:moveTo>
                  <a:lnTo>
                    <a:pt x="6" y="7"/>
                  </a:lnTo>
                  <a:lnTo>
                    <a:pt x="0" y="7"/>
                  </a:lnTo>
                  <a:lnTo>
                    <a:pt x="6" y="7"/>
                  </a:lnTo>
                  <a:lnTo>
                    <a:pt x="13" y="0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2">
              <a:extLst>
                <a:ext uri="{FF2B5EF4-FFF2-40B4-BE49-F238E27FC236}">
                  <a16:creationId xmlns:a16="http://schemas.microsoft.com/office/drawing/2014/main" id="{AAF1BECF-960D-4111-54F7-756E86033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538" y="4653486"/>
              <a:ext cx="23507" cy="12658"/>
            </a:xfrm>
            <a:custGeom>
              <a:avLst/>
              <a:gdLst>
                <a:gd name="T0" fmla="*/ 13 w 13"/>
                <a:gd name="T1" fmla="*/ 7 h 7"/>
                <a:gd name="T2" fmla="*/ 6 w 13"/>
                <a:gd name="T3" fmla="*/ 7 h 7"/>
                <a:gd name="T4" fmla="*/ 0 w 13"/>
                <a:gd name="T5" fmla="*/ 7 h 7"/>
                <a:gd name="T6" fmla="*/ 6 w 13"/>
                <a:gd name="T7" fmla="*/ 7 h 7"/>
                <a:gd name="T8" fmla="*/ 13 w 13"/>
                <a:gd name="T9" fmla="*/ 0 h 7"/>
                <a:gd name="T10" fmla="*/ 13 w 13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7">
                  <a:moveTo>
                    <a:pt x="13" y="7"/>
                  </a:moveTo>
                  <a:lnTo>
                    <a:pt x="6" y="7"/>
                  </a:lnTo>
                  <a:lnTo>
                    <a:pt x="0" y="7"/>
                  </a:lnTo>
                  <a:lnTo>
                    <a:pt x="6" y="7"/>
                  </a:lnTo>
                  <a:lnTo>
                    <a:pt x="13" y="0"/>
                  </a:lnTo>
                  <a:lnTo>
                    <a:pt x="13" y="7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3">
              <a:extLst>
                <a:ext uri="{FF2B5EF4-FFF2-40B4-BE49-F238E27FC236}">
                  <a16:creationId xmlns:a16="http://schemas.microsoft.com/office/drawing/2014/main" id="{98A7B3D1-12AA-0F1E-F57A-8C77DE50B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42" y="4620938"/>
              <a:ext cx="32547" cy="45205"/>
            </a:xfrm>
            <a:custGeom>
              <a:avLst/>
              <a:gdLst>
                <a:gd name="T0" fmla="*/ 18 w 18"/>
                <a:gd name="T1" fmla="*/ 0 h 25"/>
                <a:gd name="T2" fmla="*/ 9 w 18"/>
                <a:gd name="T3" fmla="*/ 9 h 25"/>
                <a:gd name="T4" fmla="*/ 0 w 18"/>
                <a:gd name="T5" fmla="*/ 25 h 25"/>
                <a:gd name="T6" fmla="*/ 9 w 18"/>
                <a:gd name="T7" fmla="*/ 16 h 25"/>
                <a:gd name="T8" fmla="*/ 9 w 18"/>
                <a:gd name="T9" fmla="*/ 9 h 25"/>
                <a:gd name="T10" fmla="*/ 9 w 18"/>
                <a:gd name="T11" fmla="*/ 0 h 25"/>
                <a:gd name="T12" fmla="*/ 18 w 18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lnTo>
                    <a:pt x="9" y="9"/>
                  </a:lnTo>
                  <a:lnTo>
                    <a:pt x="0" y="25"/>
                  </a:lnTo>
                  <a:lnTo>
                    <a:pt x="9" y="16"/>
                  </a:lnTo>
                  <a:lnTo>
                    <a:pt x="9" y="9"/>
                  </a:lnTo>
                  <a:lnTo>
                    <a:pt x="9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64">
              <a:extLst>
                <a:ext uri="{FF2B5EF4-FFF2-40B4-BE49-F238E27FC236}">
                  <a16:creationId xmlns:a16="http://schemas.microsoft.com/office/drawing/2014/main" id="{44451E12-8E92-3EF5-0E90-9DE1EDC1B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42" y="4620938"/>
              <a:ext cx="32547" cy="45205"/>
            </a:xfrm>
            <a:custGeom>
              <a:avLst/>
              <a:gdLst>
                <a:gd name="T0" fmla="*/ 18 w 18"/>
                <a:gd name="T1" fmla="*/ 0 h 25"/>
                <a:gd name="T2" fmla="*/ 9 w 18"/>
                <a:gd name="T3" fmla="*/ 9 h 25"/>
                <a:gd name="T4" fmla="*/ 0 w 18"/>
                <a:gd name="T5" fmla="*/ 25 h 25"/>
                <a:gd name="T6" fmla="*/ 9 w 18"/>
                <a:gd name="T7" fmla="*/ 16 h 25"/>
                <a:gd name="T8" fmla="*/ 9 w 18"/>
                <a:gd name="T9" fmla="*/ 9 h 25"/>
                <a:gd name="T10" fmla="*/ 9 w 18"/>
                <a:gd name="T11" fmla="*/ 0 h 25"/>
                <a:gd name="T12" fmla="*/ 18 w 18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lnTo>
                    <a:pt x="9" y="9"/>
                  </a:lnTo>
                  <a:lnTo>
                    <a:pt x="0" y="25"/>
                  </a:lnTo>
                  <a:lnTo>
                    <a:pt x="9" y="16"/>
                  </a:lnTo>
                  <a:lnTo>
                    <a:pt x="9" y="9"/>
                  </a:lnTo>
                  <a:lnTo>
                    <a:pt x="9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5">
              <a:extLst>
                <a:ext uri="{FF2B5EF4-FFF2-40B4-BE49-F238E27FC236}">
                  <a16:creationId xmlns:a16="http://schemas.microsoft.com/office/drawing/2014/main" id="{0C4159E2-ED96-835F-EEF1-A19B047B5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42" y="4620938"/>
              <a:ext cx="32547" cy="45205"/>
            </a:xfrm>
            <a:custGeom>
              <a:avLst/>
              <a:gdLst>
                <a:gd name="T0" fmla="*/ 18 w 18"/>
                <a:gd name="T1" fmla="*/ 0 h 25"/>
                <a:gd name="T2" fmla="*/ 9 w 18"/>
                <a:gd name="T3" fmla="*/ 9 h 25"/>
                <a:gd name="T4" fmla="*/ 0 w 18"/>
                <a:gd name="T5" fmla="*/ 25 h 25"/>
                <a:gd name="T6" fmla="*/ 9 w 18"/>
                <a:gd name="T7" fmla="*/ 16 h 25"/>
                <a:gd name="T8" fmla="*/ 9 w 18"/>
                <a:gd name="T9" fmla="*/ 9 h 25"/>
                <a:gd name="T10" fmla="*/ 9 w 18"/>
                <a:gd name="T11" fmla="*/ 0 h 25"/>
                <a:gd name="T12" fmla="*/ 18 w 18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lnTo>
                    <a:pt x="9" y="9"/>
                  </a:lnTo>
                  <a:lnTo>
                    <a:pt x="0" y="25"/>
                  </a:lnTo>
                  <a:lnTo>
                    <a:pt x="9" y="16"/>
                  </a:lnTo>
                  <a:lnTo>
                    <a:pt x="9" y="9"/>
                  </a:lnTo>
                  <a:lnTo>
                    <a:pt x="9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66">
              <a:extLst>
                <a:ext uri="{FF2B5EF4-FFF2-40B4-BE49-F238E27FC236}">
                  <a16:creationId xmlns:a16="http://schemas.microsoft.com/office/drawing/2014/main" id="{E48FD8CE-BB23-3729-CA2A-D91371E73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42" y="4620938"/>
              <a:ext cx="32547" cy="45205"/>
            </a:xfrm>
            <a:custGeom>
              <a:avLst/>
              <a:gdLst>
                <a:gd name="T0" fmla="*/ 18 w 18"/>
                <a:gd name="T1" fmla="*/ 0 h 25"/>
                <a:gd name="T2" fmla="*/ 9 w 18"/>
                <a:gd name="T3" fmla="*/ 9 h 25"/>
                <a:gd name="T4" fmla="*/ 0 w 18"/>
                <a:gd name="T5" fmla="*/ 25 h 25"/>
                <a:gd name="T6" fmla="*/ 9 w 18"/>
                <a:gd name="T7" fmla="*/ 16 h 25"/>
                <a:gd name="T8" fmla="*/ 9 w 18"/>
                <a:gd name="T9" fmla="*/ 9 h 25"/>
                <a:gd name="T10" fmla="*/ 9 w 18"/>
                <a:gd name="T11" fmla="*/ 0 h 25"/>
                <a:gd name="T12" fmla="*/ 18 w 18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lnTo>
                    <a:pt x="9" y="9"/>
                  </a:lnTo>
                  <a:lnTo>
                    <a:pt x="0" y="25"/>
                  </a:lnTo>
                  <a:lnTo>
                    <a:pt x="9" y="16"/>
                  </a:lnTo>
                  <a:lnTo>
                    <a:pt x="9" y="9"/>
                  </a:lnTo>
                  <a:lnTo>
                    <a:pt x="9" y="0"/>
                  </a:lnTo>
                  <a:lnTo>
                    <a:pt x="18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7">
              <a:extLst>
                <a:ext uri="{FF2B5EF4-FFF2-40B4-BE49-F238E27FC236}">
                  <a16:creationId xmlns:a16="http://schemas.microsoft.com/office/drawing/2014/main" id="{AD30661A-CF73-20A7-E93A-6C1C82F30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809" y="4485325"/>
              <a:ext cx="810070" cy="842616"/>
            </a:xfrm>
            <a:custGeom>
              <a:avLst/>
              <a:gdLst>
                <a:gd name="T0" fmla="*/ 0 w 448"/>
                <a:gd name="T1" fmla="*/ 466 h 466"/>
                <a:gd name="T2" fmla="*/ 0 w 448"/>
                <a:gd name="T3" fmla="*/ 456 h 466"/>
                <a:gd name="T4" fmla="*/ 64 w 448"/>
                <a:gd name="T5" fmla="*/ 0 h 466"/>
                <a:gd name="T6" fmla="*/ 164 w 448"/>
                <a:gd name="T7" fmla="*/ 9 h 466"/>
                <a:gd name="T8" fmla="*/ 266 w 448"/>
                <a:gd name="T9" fmla="*/ 18 h 466"/>
                <a:gd name="T10" fmla="*/ 373 w 448"/>
                <a:gd name="T11" fmla="*/ 27 h 466"/>
                <a:gd name="T12" fmla="*/ 448 w 448"/>
                <a:gd name="T13" fmla="*/ 36 h 466"/>
                <a:gd name="T14" fmla="*/ 448 w 448"/>
                <a:gd name="T15" fmla="*/ 82 h 466"/>
                <a:gd name="T16" fmla="*/ 430 w 448"/>
                <a:gd name="T17" fmla="*/ 284 h 466"/>
                <a:gd name="T18" fmla="*/ 430 w 448"/>
                <a:gd name="T19" fmla="*/ 356 h 466"/>
                <a:gd name="T20" fmla="*/ 421 w 448"/>
                <a:gd name="T21" fmla="*/ 438 h 466"/>
                <a:gd name="T22" fmla="*/ 421 w 448"/>
                <a:gd name="T23" fmla="*/ 447 h 466"/>
                <a:gd name="T24" fmla="*/ 409 w 448"/>
                <a:gd name="T25" fmla="*/ 447 h 466"/>
                <a:gd name="T26" fmla="*/ 357 w 448"/>
                <a:gd name="T27" fmla="*/ 438 h 466"/>
                <a:gd name="T28" fmla="*/ 291 w 448"/>
                <a:gd name="T29" fmla="*/ 438 h 466"/>
                <a:gd name="T30" fmla="*/ 227 w 448"/>
                <a:gd name="T31" fmla="*/ 429 h 466"/>
                <a:gd name="T32" fmla="*/ 173 w 448"/>
                <a:gd name="T33" fmla="*/ 429 h 466"/>
                <a:gd name="T34" fmla="*/ 173 w 448"/>
                <a:gd name="T35" fmla="*/ 438 h 466"/>
                <a:gd name="T36" fmla="*/ 182 w 448"/>
                <a:gd name="T37" fmla="*/ 438 h 466"/>
                <a:gd name="T38" fmla="*/ 182 w 448"/>
                <a:gd name="T39" fmla="*/ 447 h 466"/>
                <a:gd name="T40" fmla="*/ 64 w 448"/>
                <a:gd name="T41" fmla="*/ 429 h 466"/>
                <a:gd name="T42" fmla="*/ 64 w 448"/>
                <a:gd name="T43" fmla="*/ 438 h 466"/>
                <a:gd name="T44" fmla="*/ 64 w 448"/>
                <a:gd name="T45" fmla="*/ 466 h 466"/>
                <a:gd name="T46" fmla="*/ 55 w 448"/>
                <a:gd name="T47" fmla="*/ 466 h 466"/>
                <a:gd name="T48" fmla="*/ 0 w 448"/>
                <a:gd name="T49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8" h="466">
                  <a:moveTo>
                    <a:pt x="0" y="466"/>
                  </a:moveTo>
                  <a:lnTo>
                    <a:pt x="0" y="456"/>
                  </a:lnTo>
                  <a:lnTo>
                    <a:pt x="64" y="0"/>
                  </a:lnTo>
                  <a:lnTo>
                    <a:pt x="164" y="9"/>
                  </a:lnTo>
                  <a:lnTo>
                    <a:pt x="266" y="18"/>
                  </a:lnTo>
                  <a:lnTo>
                    <a:pt x="373" y="27"/>
                  </a:lnTo>
                  <a:lnTo>
                    <a:pt x="448" y="36"/>
                  </a:lnTo>
                  <a:lnTo>
                    <a:pt x="448" y="82"/>
                  </a:lnTo>
                  <a:lnTo>
                    <a:pt x="430" y="284"/>
                  </a:lnTo>
                  <a:lnTo>
                    <a:pt x="430" y="356"/>
                  </a:lnTo>
                  <a:lnTo>
                    <a:pt x="421" y="438"/>
                  </a:lnTo>
                  <a:lnTo>
                    <a:pt x="421" y="447"/>
                  </a:lnTo>
                  <a:lnTo>
                    <a:pt x="409" y="447"/>
                  </a:lnTo>
                  <a:lnTo>
                    <a:pt x="357" y="438"/>
                  </a:lnTo>
                  <a:lnTo>
                    <a:pt x="291" y="438"/>
                  </a:lnTo>
                  <a:lnTo>
                    <a:pt x="227" y="429"/>
                  </a:lnTo>
                  <a:lnTo>
                    <a:pt x="173" y="429"/>
                  </a:lnTo>
                  <a:lnTo>
                    <a:pt x="173" y="438"/>
                  </a:lnTo>
                  <a:lnTo>
                    <a:pt x="182" y="438"/>
                  </a:lnTo>
                  <a:lnTo>
                    <a:pt x="182" y="447"/>
                  </a:lnTo>
                  <a:lnTo>
                    <a:pt x="64" y="429"/>
                  </a:lnTo>
                  <a:lnTo>
                    <a:pt x="64" y="438"/>
                  </a:lnTo>
                  <a:lnTo>
                    <a:pt x="64" y="466"/>
                  </a:lnTo>
                  <a:lnTo>
                    <a:pt x="55" y="466"/>
                  </a:lnTo>
                  <a:lnTo>
                    <a:pt x="0" y="466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71">
              <a:extLst>
                <a:ext uri="{FF2B5EF4-FFF2-40B4-BE49-F238E27FC236}">
                  <a16:creationId xmlns:a16="http://schemas.microsoft.com/office/drawing/2014/main" id="{8CB204E6-0460-0A77-9B10-D18F69A5F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538" y="3648132"/>
              <a:ext cx="155504" cy="343556"/>
            </a:xfrm>
            <a:custGeom>
              <a:avLst/>
              <a:gdLst>
                <a:gd name="T0" fmla="*/ 0 w 86"/>
                <a:gd name="T1" fmla="*/ 145 h 190"/>
                <a:gd name="T2" fmla="*/ 9 w 86"/>
                <a:gd name="T3" fmla="*/ 145 h 190"/>
                <a:gd name="T4" fmla="*/ 9 w 86"/>
                <a:gd name="T5" fmla="*/ 136 h 190"/>
                <a:gd name="T6" fmla="*/ 9 w 86"/>
                <a:gd name="T7" fmla="*/ 127 h 190"/>
                <a:gd name="T8" fmla="*/ 16 w 86"/>
                <a:gd name="T9" fmla="*/ 127 h 190"/>
                <a:gd name="T10" fmla="*/ 25 w 86"/>
                <a:gd name="T11" fmla="*/ 118 h 190"/>
                <a:gd name="T12" fmla="*/ 25 w 86"/>
                <a:gd name="T13" fmla="*/ 109 h 190"/>
                <a:gd name="T14" fmla="*/ 34 w 86"/>
                <a:gd name="T15" fmla="*/ 99 h 190"/>
                <a:gd name="T16" fmla="*/ 43 w 86"/>
                <a:gd name="T17" fmla="*/ 90 h 190"/>
                <a:gd name="T18" fmla="*/ 25 w 86"/>
                <a:gd name="T19" fmla="*/ 81 h 190"/>
                <a:gd name="T20" fmla="*/ 16 w 86"/>
                <a:gd name="T21" fmla="*/ 81 h 190"/>
                <a:gd name="T22" fmla="*/ 16 w 86"/>
                <a:gd name="T23" fmla="*/ 72 h 190"/>
                <a:gd name="T24" fmla="*/ 9 w 86"/>
                <a:gd name="T25" fmla="*/ 63 h 190"/>
                <a:gd name="T26" fmla="*/ 0 w 86"/>
                <a:gd name="T27" fmla="*/ 54 h 190"/>
                <a:gd name="T28" fmla="*/ 9 w 86"/>
                <a:gd name="T29" fmla="*/ 45 h 190"/>
                <a:gd name="T30" fmla="*/ 9 w 86"/>
                <a:gd name="T31" fmla="*/ 36 h 190"/>
                <a:gd name="T32" fmla="*/ 0 w 86"/>
                <a:gd name="T33" fmla="*/ 36 h 190"/>
                <a:gd name="T34" fmla="*/ 9 w 86"/>
                <a:gd name="T35" fmla="*/ 27 h 190"/>
                <a:gd name="T36" fmla="*/ 16 w 86"/>
                <a:gd name="T37" fmla="*/ 15 h 190"/>
                <a:gd name="T38" fmla="*/ 16 w 86"/>
                <a:gd name="T39" fmla="*/ 9 h 190"/>
                <a:gd name="T40" fmla="*/ 16 w 86"/>
                <a:gd name="T41" fmla="*/ 0 h 190"/>
                <a:gd name="T42" fmla="*/ 70 w 86"/>
                <a:gd name="T43" fmla="*/ 15 h 190"/>
                <a:gd name="T44" fmla="*/ 70 w 86"/>
                <a:gd name="T45" fmla="*/ 27 h 190"/>
                <a:gd name="T46" fmla="*/ 70 w 86"/>
                <a:gd name="T47" fmla="*/ 36 h 190"/>
                <a:gd name="T48" fmla="*/ 70 w 86"/>
                <a:gd name="T49" fmla="*/ 45 h 190"/>
                <a:gd name="T50" fmla="*/ 61 w 86"/>
                <a:gd name="T51" fmla="*/ 45 h 190"/>
                <a:gd name="T52" fmla="*/ 61 w 86"/>
                <a:gd name="T53" fmla="*/ 63 h 190"/>
                <a:gd name="T54" fmla="*/ 70 w 86"/>
                <a:gd name="T55" fmla="*/ 63 h 190"/>
                <a:gd name="T56" fmla="*/ 77 w 86"/>
                <a:gd name="T57" fmla="*/ 63 h 190"/>
                <a:gd name="T58" fmla="*/ 77 w 86"/>
                <a:gd name="T59" fmla="*/ 72 h 190"/>
                <a:gd name="T60" fmla="*/ 77 w 86"/>
                <a:gd name="T61" fmla="*/ 90 h 190"/>
                <a:gd name="T62" fmla="*/ 86 w 86"/>
                <a:gd name="T63" fmla="*/ 90 h 190"/>
                <a:gd name="T64" fmla="*/ 86 w 86"/>
                <a:gd name="T65" fmla="*/ 109 h 190"/>
                <a:gd name="T66" fmla="*/ 77 w 86"/>
                <a:gd name="T67" fmla="*/ 99 h 190"/>
                <a:gd name="T68" fmla="*/ 86 w 86"/>
                <a:gd name="T69" fmla="*/ 99 h 190"/>
                <a:gd name="T70" fmla="*/ 77 w 86"/>
                <a:gd name="T71" fmla="*/ 90 h 190"/>
                <a:gd name="T72" fmla="*/ 77 w 86"/>
                <a:gd name="T73" fmla="*/ 99 h 190"/>
                <a:gd name="T74" fmla="*/ 77 w 86"/>
                <a:gd name="T75" fmla="*/ 109 h 190"/>
                <a:gd name="T76" fmla="*/ 77 w 86"/>
                <a:gd name="T77" fmla="*/ 118 h 190"/>
                <a:gd name="T78" fmla="*/ 77 w 86"/>
                <a:gd name="T79" fmla="*/ 127 h 190"/>
                <a:gd name="T80" fmla="*/ 77 w 86"/>
                <a:gd name="T81" fmla="*/ 136 h 190"/>
                <a:gd name="T82" fmla="*/ 70 w 86"/>
                <a:gd name="T83" fmla="*/ 136 h 190"/>
                <a:gd name="T84" fmla="*/ 70 w 86"/>
                <a:gd name="T85" fmla="*/ 145 h 190"/>
                <a:gd name="T86" fmla="*/ 70 w 86"/>
                <a:gd name="T87" fmla="*/ 154 h 190"/>
                <a:gd name="T88" fmla="*/ 61 w 86"/>
                <a:gd name="T89" fmla="*/ 163 h 190"/>
                <a:gd name="T90" fmla="*/ 61 w 86"/>
                <a:gd name="T91" fmla="*/ 174 h 190"/>
                <a:gd name="T92" fmla="*/ 61 w 86"/>
                <a:gd name="T93" fmla="*/ 184 h 190"/>
                <a:gd name="T94" fmla="*/ 52 w 86"/>
                <a:gd name="T95" fmla="*/ 190 h 190"/>
                <a:gd name="T96" fmla="*/ 52 w 86"/>
                <a:gd name="T97" fmla="*/ 184 h 190"/>
                <a:gd name="T98" fmla="*/ 52 w 86"/>
                <a:gd name="T99" fmla="*/ 174 h 190"/>
                <a:gd name="T100" fmla="*/ 34 w 86"/>
                <a:gd name="T101" fmla="*/ 174 h 190"/>
                <a:gd name="T102" fmla="*/ 34 w 86"/>
                <a:gd name="T103" fmla="*/ 184 h 190"/>
                <a:gd name="T104" fmla="*/ 25 w 86"/>
                <a:gd name="T105" fmla="*/ 174 h 190"/>
                <a:gd name="T106" fmla="*/ 16 w 86"/>
                <a:gd name="T107" fmla="*/ 174 h 190"/>
                <a:gd name="T108" fmla="*/ 16 w 86"/>
                <a:gd name="T109" fmla="*/ 163 h 190"/>
                <a:gd name="T110" fmla="*/ 9 w 86"/>
                <a:gd name="T111" fmla="*/ 154 h 190"/>
                <a:gd name="T112" fmla="*/ 0 w 86"/>
                <a:gd name="T113" fmla="*/ 154 h 190"/>
                <a:gd name="T114" fmla="*/ 0 w 86"/>
                <a:gd name="T115" fmla="*/ 14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" h="190">
                  <a:moveTo>
                    <a:pt x="0" y="145"/>
                  </a:moveTo>
                  <a:lnTo>
                    <a:pt x="9" y="145"/>
                  </a:lnTo>
                  <a:lnTo>
                    <a:pt x="9" y="136"/>
                  </a:lnTo>
                  <a:lnTo>
                    <a:pt x="9" y="127"/>
                  </a:lnTo>
                  <a:lnTo>
                    <a:pt x="16" y="127"/>
                  </a:lnTo>
                  <a:lnTo>
                    <a:pt x="25" y="118"/>
                  </a:lnTo>
                  <a:lnTo>
                    <a:pt x="25" y="109"/>
                  </a:lnTo>
                  <a:lnTo>
                    <a:pt x="34" y="99"/>
                  </a:lnTo>
                  <a:lnTo>
                    <a:pt x="43" y="90"/>
                  </a:lnTo>
                  <a:lnTo>
                    <a:pt x="25" y="81"/>
                  </a:lnTo>
                  <a:lnTo>
                    <a:pt x="16" y="81"/>
                  </a:lnTo>
                  <a:lnTo>
                    <a:pt x="16" y="72"/>
                  </a:lnTo>
                  <a:lnTo>
                    <a:pt x="9" y="63"/>
                  </a:lnTo>
                  <a:lnTo>
                    <a:pt x="0" y="54"/>
                  </a:lnTo>
                  <a:lnTo>
                    <a:pt x="9" y="45"/>
                  </a:lnTo>
                  <a:lnTo>
                    <a:pt x="9" y="36"/>
                  </a:lnTo>
                  <a:lnTo>
                    <a:pt x="0" y="36"/>
                  </a:lnTo>
                  <a:lnTo>
                    <a:pt x="9" y="27"/>
                  </a:lnTo>
                  <a:lnTo>
                    <a:pt x="16" y="15"/>
                  </a:lnTo>
                  <a:lnTo>
                    <a:pt x="16" y="9"/>
                  </a:lnTo>
                  <a:lnTo>
                    <a:pt x="16" y="0"/>
                  </a:lnTo>
                  <a:lnTo>
                    <a:pt x="70" y="15"/>
                  </a:lnTo>
                  <a:lnTo>
                    <a:pt x="70" y="27"/>
                  </a:lnTo>
                  <a:lnTo>
                    <a:pt x="70" y="36"/>
                  </a:lnTo>
                  <a:lnTo>
                    <a:pt x="70" y="45"/>
                  </a:lnTo>
                  <a:lnTo>
                    <a:pt x="61" y="45"/>
                  </a:lnTo>
                  <a:lnTo>
                    <a:pt x="61" y="63"/>
                  </a:lnTo>
                  <a:lnTo>
                    <a:pt x="70" y="63"/>
                  </a:lnTo>
                  <a:lnTo>
                    <a:pt x="77" y="63"/>
                  </a:lnTo>
                  <a:lnTo>
                    <a:pt x="77" y="72"/>
                  </a:lnTo>
                  <a:lnTo>
                    <a:pt x="77" y="90"/>
                  </a:lnTo>
                  <a:lnTo>
                    <a:pt x="86" y="90"/>
                  </a:lnTo>
                  <a:lnTo>
                    <a:pt x="86" y="109"/>
                  </a:lnTo>
                  <a:lnTo>
                    <a:pt x="77" y="99"/>
                  </a:lnTo>
                  <a:lnTo>
                    <a:pt x="86" y="99"/>
                  </a:lnTo>
                  <a:lnTo>
                    <a:pt x="77" y="90"/>
                  </a:lnTo>
                  <a:lnTo>
                    <a:pt x="77" y="99"/>
                  </a:lnTo>
                  <a:lnTo>
                    <a:pt x="77" y="109"/>
                  </a:lnTo>
                  <a:lnTo>
                    <a:pt x="77" y="118"/>
                  </a:lnTo>
                  <a:lnTo>
                    <a:pt x="77" y="127"/>
                  </a:lnTo>
                  <a:lnTo>
                    <a:pt x="77" y="136"/>
                  </a:lnTo>
                  <a:lnTo>
                    <a:pt x="70" y="136"/>
                  </a:lnTo>
                  <a:lnTo>
                    <a:pt x="70" y="145"/>
                  </a:lnTo>
                  <a:lnTo>
                    <a:pt x="70" y="154"/>
                  </a:lnTo>
                  <a:lnTo>
                    <a:pt x="61" y="163"/>
                  </a:lnTo>
                  <a:lnTo>
                    <a:pt x="61" y="174"/>
                  </a:lnTo>
                  <a:lnTo>
                    <a:pt x="61" y="184"/>
                  </a:lnTo>
                  <a:lnTo>
                    <a:pt x="52" y="190"/>
                  </a:lnTo>
                  <a:lnTo>
                    <a:pt x="52" y="184"/>
                  </a:lnTo>
                  <a:lnTo>
                    <a:pt x="52" y="174"/>
                  </a:lnTo>
                  <a:lnTo>
                    <a:pt x="34" y="174"/>
                  </a:lnTo>
                  <a:lnTo>
                    <a:pt x="34" y="184"/>
                  </a:lnTo>
                  <a:lnTo>
                    <a:pt x="25" y="174"/>
                  </a:lnTo>
                  <a:lnTo>
                    <a:pt x="16" y="174"/>
                  </a:lnTo>
                  <a:lnTo>
                    <a:pt x="16" y="163"/>
                  </a:lnTo>
                  <a:lnTo>
                    <a:pt x="9" y="154"/>
                  </a:lnTo>
                  <a:lnTo>
                    <a:pt x="0" y="154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3">
              <a:extLst>
                <a:ext uri="{FF2B5EF4-FFF2-40B4-BE49-F238E27FC236}">
                  <a16:creationId xmlns:a16="http://schemas.microsoft.com/office/drawing/2014/main" id="{43CBD744-CD66-0B33-1DE9-3C2F26B05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5205" y="2986335"/>
              <a:ext cx="202517" cy="390569"/>
            </a:xfrm>
            <a:custGeom>
              <a:avLst/>
              <a:gdLst>
                <a:gd name="T0" fmla="*/ 19 w 112"/>
                <a:gd name="T1" fmla="*/ 216 h 216"/>
                <a:gd name="T2" fmla="*/ 10 w 112"/>
                <a:gd name="T3" fmla="*/ 216 h 216"/>
                <a:gd name="T4" fmla="*/ 10 w 112"/>
                <a:gd name="T5" fmla="*/ 207 h 216"/>
                <a:gd name="T6" fmla="*/ 10 w 112"/>
                <a:gd name="T7" fmla="*/ 197 h 216"/>
                <a:gd name="T8" fmla="*/ 10 w 112"/>
                <a:gd name="T9" fmla="*/ 179 h 216"/>
                <a:gd name="T10" fmla="*/ 10 w 112"/>
                <a:gd name="T11" fmla="*/ 170 h 216"/>
                <a:gd name="T12" fmla="*/ 0 w 112"/>
                <a:gd name="T13" fmla="*/ 152 h 216"/>
                <a:gd name="T14" fmla="*/ 10 w 112"/>
                <a:gd name="T15" fmla="*/ 143 h 216"/>
                <a:gd name="T16" fmla="*/ 0 w 112"/>
                <a:gd name="T17" fmla="*/ 143 h 216"/>
                <a:gd name="T18" fmla="*/ 10 w 112"/>
                <a:gd name="T19" fmla="*/ 136 h 216"/>
                <a:gd name="T20" fmla="*/ 10 w 112"/>
                <a:gd name="T21" fmla="*/ 125 h 216"/>
                <a:gd name="T22" fmla="*/ 10 w 112"/>
                <a:gd name="T23" fmla="*/ 116 h 216"/>
                <a:gd name="T24" fmla="*/ 10 w 112"/>
                <a:gd name="T25" fmla="*/ 107 h 216"/>
                <a:gd name="T26" fmla="*/ 10 w 112"/>
                <a:gd name="T27" fmla="*/ 98 h 216"/>
                <a:gd name="T28" fmla="*/ 10 w 112"/>
                <a:gd name="T29" fmla="*/ 88 h 216"/>
                <a:gd name="T30" fmla="*/ 10 w 112"/>
                <a:gd name="T31" fmla="*/ 82 h 216"/>
                <a:gd name="T32" fmla="*/ 19 w 112"/>
                <a:gd name="T33" fmla="*/ 82 h 216"/>
                <a:gd name="T34" fmla="*/ 28 w 112"/>
                <a:gd name="T35" fmla="*/ 73 h 216"/>
                <a:gd name="T36" fmla="*/ 28 w 112"/>
                <a:gd name="T37" fmla="*/ 63 h 216"/>
                <a:gd name="T38" fmla="*/ 28 w 112"/>
                <a:gd name="T39" fmla="*/ 52 h 216"/>
                <a:gd name="T40" fmla="*/ 19 w 112"/>
                <a:gd name="T41" fmla="*/ 52 h 216"/>
                <a:gd name="T42" fmla="*/ 19 w 112"/>
                <a:gd name="T43" fmla="*/ 43 h 216"/>
                <a:gd name="T44" fmla="*/ 28 w 112"/>
                <a:gd name="T45" fmla="*/ 34 h 216"/>
                <a:gd name="T46" fmla="*/ 19 w 112"/>
                <a:gd name="T47" fmla="*/ 27 h 216"/>
                <a:gd name="T48" fmla="*/ 19 w 112"/>
                <a:gd name="T49" fmla="*/ 18 h 216"/>
                <a:gd name="T50" fmla="*/ 28 w 112"/>
                <a:gd name="T51" fmla="*/ 9 h 216"/>
                <a:gd name="T52" fmla="*/ 28 w 112"/>
                <a:gd name="T53" fmla="*/ 0 h 216"/>
                <a:gd name="T54" fmla="*/ 37 w 112"/>
                <a:gd name="T55" fmla="*/ 0 h 216"/>
                <a:gd name="T56" fmla="*/ 82 w 112"/>
                <a:gd name="T57" fmla="*/ 116 h 216"/>
                <a:gd name="T58" fmla="*/ 82 w 112"/>
                <a:gd name="T59" fmla="*/ 136 h 216"/>
                <a:gd name="T60" fmla="*/ 82 w 112"/>
                <a:gd name="T61" fmla="*/ 143 h 216"/>
                <a:gd name="T62" fmla="*/ 91 w 112"/>
                <a:gd name="T63" fmla="*/ 143 h 216"/>
                <a:gd name="T64" fmla="*/ 91 w 112"/>
                <a:gd name="T65" fmla="*/ 152 h 216"/>
                <a:gd name="T66" fmla="*/ 103 w 112"/>
                <a:gd name="T67" fmla="*/ 152 h 216"/>
                <a:gd name="T68" fmla="*/ 103 w 112"/>
                <a:gd name="T69" fmla="*/ 161 h 216"/>
                <a:gd name="T70" fmla="*/ 112 w 112"/>
                <a:gd name="T71" fmla="*/ 161 h 216"/>
                <a:gd name="T72" fmla="*/ 112 w 112"/>
                <a:gd name="T73" fmla="*/ 179 h 216"/>
                <a:gd name="T74" fmla="*/ 103 w 112"/>
                <a:gd name="T75" fmla="*/ 179 h 216"/>
                <a:gd name="T76" fmla="*/ 103 w 112"/>
                <a:gd name="T77" fmla="*/ 188 h 216"/>
                <a:gd name="T78" fmla="*/ 91 w 112"/>
                <a:gd name="T79" fmla="*/ 188 h 216"/>
                <a:gd name="T80" fmla="*/ 91 w 112"/>
                <a:gd name="T81" fmla="*/ 197 h 216"/>
                <a:gd name="T82" fmla="*/ 82 w 112"/>
                <a:gd name="T83" fmla="*/ 207 h 216"/>
                <a:gd name="T84" fmla="*/ 19 w 112"/>
                <a:gd name="T8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2" h="216">
                  <a:moveTo>
                    <a:pt x="19" y="216"/>
                  </a:moveTo>
                  <a:lnTo>
                    <a:pt x="10" y="216"/>
                  </a:lnTo>
                  <a:lnTo>
                    <a:pt x="10" y="207"/>
                  </a:lnTo>
                  <a:lnTo>
                    <a:pt x="10" y="197"/>
                  </a:lnTo>
                  <a:lnTo>
                    <a:pt x="10" y="179"/>
                  </a:lnTo>
                  <a:lnTo>
                    <a:pt x="10" y="170"/>
                  </a:lnTo>
                  <a:lnTo>
                    <a:pt x="0" y="152"/>
                  </a:lnTo>
                  <a:lnTo>
                    <a:pt x="10" y="143"/>
                  </a:lnTo>
                  <a:lnTo>
                    <a:pt x="0" y="143"/>
                  </a:lnTo>
                  <a:lnTo>
                    <a:pt x="10" y="136"/>
                  </a:lnTo>
                  <a:lnTo>
                    <a:pt x="10" y="125"/>
                  </a:lnTo>
                  <a:lnTo>
                    <a:pt x="10" y="116"/>
                  </a:lnTo>
                  <a:lnTo>
                    <a:pt x="10" y="107"/>
                  </a:lnTo>
                  <a:lnTo>
                    <a:pt x="10" y="98"/>
                  </a:lnTo>
                  <a:lnTo>
                    <a:pt x="10" y="88"/>
                  </a:lnTo>
                  <a:lnTo>
                    <a:pt x="10" y="82"/>
                  </a:lnTo>
                  <a:lnTo>
                    <a:pt x="19" y="82"/>
                  </a:lnTo>
                  <a:lnTo>
                    <a:pt x="28" y="73"/>
                  </a:lnTo>
                  <a:lnTo>
                    <a:pt x="28" y="63"/>
                  </a:lnTo>
                  <a:lnTo>
                    <a:pt x="28" y="52"/>
                  </a:lnTo>
                  <a:lnTo>
                    <a:pt x="19" y="52"/>
                  </a:lnTo>
                  <a:lnTo>
                    <a:pt x="19" y="43"/>
                  </a:lnTo>
                  <a:lnTo>
                    <a:pt x="28" y="34"/>
                  </a:lnTo>
                  <a:lnTo>
                    <a:pt x="19" y="27"/>
                  </a:lnTo>
                  <a:lnTo>
                    <a:pt x="19" y="18"/>
                  </a:lnTo>
                  <a:lnTo>
                    <a:pt x="28" y="9"/>
                  </a:lnTo>
                  <a:lnTo>
                    <a:pt x="28" y="0"/>
                  </a:lnTo>
                  <a:lnTo>
                    <a:pt x="37" y="0"/>
                  </a:lnTo>
                  <a:lnTo>
                    <a:pt x="82" y="116"/>
                  </a:lnTo>
                  <a:lnTo>
                    <a:pt x="82" y="136"/>
                  </a:lnTo>
                  <a:lnTo>
                    <a:pt x="82" y="143"/>
                  </a:lnTo>
                  <a:lnTo>
                    <a:pt x="91" y="143"/>
                  </a:lnTo>
                  <a:lnTo>
                    <a:pt x="91" y="152"/>
                  </a:lnTo>
                  <a:lnTo>
                    <a:pt x="103" y="152"/>
                  </a:lnTo>
                  <a:lnTo>
                    <a:pt x="103" y="161"/>
                  </a:lnTo>
                  <a:lnTo>
                    <a:pt x="112" y="161"/>
                  </a:lnTo>
                  <a:lnTo>
                    <a:pt x="112" y="179"/>
                  </a:lnTo>
                  <a:lnTo>
                    <a:pt x="103" y="179"/>
                  </a:lnTo>
                  <a:lnTo>
                    <a:pt x="103" y="188"/>
                  </a:lnTo>
                  <a:lnTo>
                    <a:pt x="91" y="188"/>
                  </a:lnTo>
                  <a:lnTo>
                    <a:pt x="91" y="197"/>
                  </a:lnTo>
                  <a:lnTo>
                    <a:pt x="82" y="207"/>
                  </a:lnTo>
                  <a:lnTo>
                    <a:pt x="19" y="2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5">
              <a:extLst>
                <a:ext uri="{FF2B5EF4-FFF2-40B4-BE49-F238E27FC236}">
                  <a16:creationId xmlns:a16="http://schemas.microsoft.com/office/drawing/2014/main" id="{E2526F31-4B5C-A119-78D1-F527400CC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512" y="3523368"/>
              <a:ext cx="744974" cy="1166283"/>
            </a:xfrm>
            <a:custGeom>
              <a:avLst/>
              <a:gdLst>
                <a:gd name="T0" fmla="*/ 9 w 412"/>
                <a:gd name="T1" fmla="*/ 184 h 645"/>
                <a:gd name="T2" fmla="*/ 55 w 412"/>
                <a:gd name="T3" fmla="*/ 0 h 645"/>
                <a:gd name="T4" fmla="*/ 155 w 412"/>
                <a:gd name="T5" fmla="*/ 28 h 645"/>
                <a:gd name="T6" fmla="*/ 230 w 412"/>
                <a:gd name="T7" fmla="*/ 46 h 645"/>
                <a:gd name="T8" fmla="*/ 330 w 412"/>
                <a:gd name="T9" fmla="*/ 64 h 645"/>
                <a:gd name="T10" fmla="*/ 412 w 412"/>
                <a:gd name="T11" fmla="*/ 73 h 645"/>
                <a:gd name="T12" fmla="*/ 339 w 412"/>
                <a:gd name="T13" fmla="*/ 486 h 645"/>
                <a:gd name="T14" fmla="*/ 330 w 412"/>
                <a:gd name="T15" fmla="*/ 552 h 645"/>
                <a:gd name="T16" fmla="*/ 318 w 412"/>
                <a:gd name="T17" fmla="*/ 552 h 645"/>
                <a:gd name="T18" fmla="*/ 312 w 412"/>
                <a:gd name="T19" fmla="*/ 561 h 645"/>
                <a:gd name="T20" fmla="*/ 302 w 412"/>
                <a:gd name="T21" fmla="*/ 552 h 645"/>
                <a:gd name="T22" fmla="*/ 293 w 412"/>
                <a:gd name="T23" fmla="*/ 552 h 645"/>
                <a:gd name="T24" fmla="*/ 293 w 412"/>
                <a:gd name="T25" fmla="*/ 543 h 645"/>
                <a:gd name="T26" fmla="*/ 282 w 412"/>
                <a:gd name="T27" fmla="*/ 552 h 645"/>
                <a:gd name="T28" fmla="*/ 275 w 412"/>
                <a:gd name="T29" fmla="*/ 561 h 645"/>
                <a:gd name="T30" fmla="*/ 282 w 412"/>
                <a:gd name="T31" fmla="*/ 571 h 645"/>
                <a:gd name="T32" fmla="*/ 275 w 412"/>
                <a:gd name="T33" fmla="*/ 571 h 645"/>
                <a:gd name="T34" fmla="*/ 275 w 412"/>
                <a:gd name="T35" fmla="*/ 580 h 645"/>
                <a:gd name="T36" fmla="*/ 275 w 412"/>
                <a:gd name="T37" fmla="*/ 589 h 645"/>
                <a:gd name="T38" fmla="*/ 275 w 412"/>
                <a:gd name="T39" fmla="*/ 598 h 645"/>
                <a:gd name="T40" fmla="*/ 275 w 412"/>
                <a:gd name="T41" fmla="*/ 607 h 645"/>
                <a:gd name="T42" fmla="*/ 275 w 412"/>
                <a:gd name="T43" fmla="*/ 616 h 645"/>
                <a:gd name="T44" fmla="*/ 275 w 412"/>
                <a:gd name="T45" fmla="*/ 625 h 645"/>
                <a:gd name="T46" fmla="*/ 266 w 412"/>
                <a:gd name="T47" fmla="*/ 645 h 645"/>
                <a:gd name="T48" fmla="*/ 191 w 412"/>
                <a:gd name="T49" fmla="*/ 525 h 645"/>
                <a:gd name="T50" fmla="*/ 0 w 412"/>
                <a:gd name="T51" fmla="*/ 239 h 645"/>
                <a:gd name="T52" fmla="*/ 9 w 412"/>
                <a:gd name="T53" fmla="*/ 184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2" h="645">
                  <a:moveTo>
                    <a:pt x="9" y="184"/>
                  </a:moveTo>
                  <a:lnTo>
                    <a:pt x="55" y="0"/>
                  </a:lnTo>
                  <a:lnTo>
                    <a:pt x="155" y="28"/>
                  </a:lnTo>
                  <a:lnTo>
                    <a:pt x="230" y="46"/>
                  </a:lnTo>
                  <a:lnTo>
                    <a:pt x="330" y="64"/>
                  </a:lnTo>
                  <a:lnTo>
                    <a:pt x="412" y="73"/>
                  </a:lnTo>
                  <a:lnTo>
                    <a:pt x="339" y="486"/>
                  </a:lnTo>
                  <a:lnTo>
                    <a:pt x="330" y="552"/>
                  </a:lnTo>
                  <a:lnTo>
                    <a:pt x="318" y="552"/>
                  </a:lnTo>
                  <a:lnTo>
                    <a:pt x="312" y="561"/>
                  </a:lnTo>
                  <a:lnTo>
                    <a:pt x="302" y="552"/>
                  </a:lnTo>
                  <a:lnTo>
                    <a:pt x="293" y="552"/>
                  </a:lnTo>
                  <a:lnTo>
                    <a:pt x="293" y="543"/>
                  </a:lnTo>
                  <a:lnTo>
                    <a:pt x="282" y="552"/>
                  </a:lnTo>
                  <a:lnTo>
                    <a:pt x="275" y="561"/>
                  </a:lnTo>
                  <a:lnTo>
                    <a:pt x="282" y="571"/>
                  </a:lnTo>
                  <a:lnTo>
                    <a:pt x="275" y="571"/>
                  </a:lnTo>
                  <a:lnTo>
                    <a:pt x="275" y="580"/>
                  </a:lnTo>
                  <a:lnTo>
                    <a:pt x="275" y="589"/>
                  </a:lnTo>
                  <a:lnTo>
                    <a:pt x="275" y="598"/>
                  </a:lnTo>
                  <a:lnTo>
                    <a:pt x="275" y="607"/>
                  </a:lnTo>
                  <a:lnTo>
                    <a:pt x="275" y="616"/>
                  </a:lnTo>
                  <a:lnTo>
                    <a:pt x="275" y="625"/>
                  </a:lnTo>
                  <a:lnTo>
                    <a:pt x="266" y="645"/>
                  </a:lnTo>
                  <a:lnTo>
                    <a:pt x="191" y="525"/>
                  </a:lnTo>
                  <a:lnTo>
                    <a:pt x="0" y="239"/>
                  </a:lnTo>
                  <a:lnTo>
                    <a:pt x="9" y="1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9">
              <a:extLst>
                <a:ext uri="{FF2B5EF4-FFF2-40B4-BE49-F238E27FC236}">
                  <a16:creationId xmlns:a16="http://schemas.microsoft.com/office/drawing/2014/main" id="{4C1979D0-8879-7E3B-5A5B-4AD94FD4D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8358" y="3655365"/>
              <a:ext cx="958340" cy="459279"/>
            </a:xfrm>
            <a:custGeom>
              <a:avLst/>
              <a:gdLst>
                <a:gd name="T0" fmla="*/ 0 w 530"/>
                <a:gd name="T1" fmla="*/ 164 h 254"/>
                <a:gd name="T2" fmla="*/ 12 w 530"/>
                <a:gd name="T3" fmla="*/ 0 h 254"/>
                <a:gd name="T4" fmla="*/ 75 w 530"/>
                <a:gd name="T5" fmla="*/ 0 h 254"/>
                <a:gd name="T6" fmla="*/ 175 w 530"/>
                <a:gd name="T7" fmla="*/ 9 h 254"/>
                <a:gd name="T8" fmla="*/ 275 w 530"/>
                <a:gd name="T9" fmla="*/ 9 h 254"/>
                <a:gd name="T10" fmla="*/ 339 w 530"/>
                <a:gd name="T11" fmla="*/ 9 h 254"/>
                <a:gd name="T12" fmla="*/ 348 w 530"/>
                <a:gd name="T13" fmla="*/ 18 h 254"/>
                <a:gd name="T14" fmla="*/ 366 w 530"/>
                <a:gd name="T15" fmla="*/ 27 h 254"/>
                <a:gd name="T16" fmla="*/ 375 w 530"/>
                <a:gd name="T17" fmla="*/ 27 h 254"/>
                <a:gd name="T18" fmla="*/ 375 w 530"/>
                <a:gd name="T19" fmla="*/ 18 h 254"/>
                <a:gd name="T20" fmla="*/ 385 w 530"/>
                <a:gd name="T21" fmla="*/ 27 h 254"/>
                <a:gd name="T22" fmla="*/ 412 w 530"/>
                <a:gd name="T23" fmla="*/ 18 h 254"/>
                <a:gd name="T24" fmla="*/ 421 w 530"/>
                <a:gd name="T25" fmla="*/ 27 h 254"/>
                <a:gd name="T26" fmla="*/ 430 w 530"/>
                <a:gd name="T27" fmla="*/ 27 h 254"/>
                <a:gd name="T28" fmla="*/ 430 w 530"/>
                <a:gd name="T29" fmla="*/ 36 h 254"/>
                <a:gd name="T30" fmla="*/ 439 w 530"/>
                <a:gd name="T31" fmla="*/ 36 h 254"/>
                <a:gd name="T32" fmla="*/ 448 w 530"/>
                <a:gd name="T33" fmla="*/ 36 h 254"/>
                <a:gd name="T34" fmla="*/ 448 w 530"/>
                <a:gd name="T35" fmla="*/ 45 h 254"/>
                <a:gd name="T36" fmla="*/ 457 w 530"/>
                <a:gd name="T37" fmla="*/ 45 h 254"/>
                <a:gd name="T38" fmla="*/ 457 w 530"/>
                <a:gd name="T39" fmla="*/ 55 h 254"/>
                <a:gd name="T40" fmla="*/ 466 w 530"/>
                <a:gd name="T41" fmla="*/ 55 h 254"/>
                <a:gd name="T42" fmla="*/ 466 w 530"/>
                <a:gd name="T43" fmla="*/ 64 h 254"/>
                <a:gd name="T44" fmla="*/ 466 w 530"/>
                <a:gd name="T45" fmla="*/ 73 h 254"/>
                <a:gd name="T46" fmla="*/ 476 w 530"/>
                <a:gd name="T47" fmla="*/ 82 h 254"/>
                <a:gd name="T48" fmla="*/ 476 w 530"/>
                <a:gd name="T49" fmla="*/ 91 h 254"/>
                <a:gd name="T50" fmla="*/ 485 w 530"/>
                <a:gd name="T51" fmla="*/ 100 h 254"/>
                <a:gd name="T52" fmla="*/ 485 w 530"/>
                <a:gd name="T53" fmla="*/ 109 h 254"/>
                <a:gd name="T54" fmla="*/ 485 w 530"/>
                <a:gd name="T55" fmla="*/ 118 h 254"/>
                <a:gd name="T56" fmla="*/ 485 w 530"/>
                <a:gd name="T57" fmla="*/ 127 h 254"/>
                <a:gd name="T58" fmla="*/ 494 w 530"/>
                <a:gd name="T59" fmla="*/ 127 h 254"/>
                <a:gd name="T60" fmla="*/ 494 w 530"/>
                <a:gd name="T61" fmla="*/ 136 h 254"/>
                <a:gd name="T62" fmla="*/ 494 w 530"/>
                <a:gd name="T63" fmla="*/ 145 h 254"/>
                <a:gd name="T64" fmla="*/ 494 w 530"/>
                <a:gd name="T65" fmla="*/ 155 h 254"/>
                <a:gd name="T66" fmla="*/ 503 w 530"/>
                <a:gd name="T67" fmla="*/ 164 h 254"/>
                <a:gd name="T68" fmla="*/ 494 w 530"/>
                <a:gd name="T69" fmla="*/ 164 h 254"/>
                <a:gd name="T70" fmla="*/ 494 w 530"/>
                <a:gd name="T71" fmla="*/ 175 h 254"/>
                <a:gd name="T72" fmla="*/ 503 w 530"/>
                <a:gd name="T73" fmla="*/ 182 h 254"/>
                <a:gd name="T74" fmla="*/ 503 w 530"/>
                <a:gd name="T75" fmla="*/ 200 h 254"/>
                <a:gd name="T76" fmla="*/ 503 w 530"/>
                <a:gd name="T77" fmla="*/ 209 h 254"/>
                <a:gd name="T78" fmla="*/ 512 w 530"/>
                <a:gd name="T79" fmla="*/ 218 h 254"/>
                <a:gd name="T80" fmla="*/ 512 w 530"/>
                <a:gd name="T81" fmla="*/ 229 h 254"/>
                <a:gd name="T82" fmla="*/ 521 w 530"/>
                <a:gd name="T83" fmla="*/ 236 h 254"/>
                <a:gd name="T84" fmla="*/ 521 w 530"/>
                <a:gd name="T85" fmla="*/ 245 h 254"/>
                <a:gd name="T86" fmla="*/ 530 w 530"/>
                <a:gd name="T87" fmla="*/ 245 h 254"/>
                <a:gd name="T88" fmla="*/ 530 w 530"/>
                <a:gd name="T89" fmla="*/ 254 h 254"/>
                <a:gd name="T90" fmla="*/ 430 w 530"/>
                <a:gd name="T91" fmla="*/ 254 h 254"/>
                <a:gd name="T92" fmla="*/ 348 w 530"/>
                <a:gd name="T93" fmla="*/ 254 h 254"/>
                <a:gd name="T94" fmla="*/ 194 w 530"/>
                <a:gd name="T95" fmla="*/ 254 h 254"/>
                <a:gd name="T96" fmla="*/ 121 w 530"/>
                <a:gd name="T97" fmla="*/ 245 h 254"/>
                <a:gd name="T98" fmla="*/ 121 w 530"/>
                <a:gd name="T99" fmla="*/ 175 h 254"/>
                <a:gd name="T100" fmla="*/ 121 w 530"/>
                <a:gd name="T101" fmla="*/ 164 h 254"/>
                <a:gd name="T102" fmla="*/ 57 w 530"/>
                <a:gd name="T103" fmla="*/ 164 h 254"/>
                <a:gd name="T104" fmla="*/ 0 w 530"/>
                <a:gd name="T105" fmla="*/ 16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0" h="254">
                  <a:moveTo>
                    <a:pt x="0" y="164"/>
                  </a:moveTo>
                  <a:lnTo>
                    <a:pt x="12" y="0"/>
                  </a:lnTo>
                  <a:lnTo>
                    <a:pt x="75" y="0"/>
                  </a:lnTo>
                  <a:lnTo>
                    <a:pt x="175" y="9"/>
                  </a:lnTo>
                  <a:lnTo>
                    <a:pt x="275" y="9"/>
                  </a:lnTo>
                  <a:lnTo>
                    <a:pt x="339" y="9"/>
                  </a:lnTo>
                  <a:lnTo>
                    <a:pt x="348" y="18"/>
                  </a:lnTo>
                  <a:lnTo>
                    <a:pt x="366" y="27"/>
                  </a:lnTo>
                  <a:lnTo>
                    <a:pt x="375" y="27"/>
                  </a:lnTo>
                  <a:lnTo>
                    <a:pt x="375" y="18"/>
                  </a:lnTo>
                  <a:lnTo>
                    <a:pt x="385" y="27"/>
                  </a:lnTo>
                  <a:lnTo>
                    <a:pt x="412" y="18"/>
                  </a:lnTo>
                  <a:lnTo>
                    <a:pt x="421" y="27"/>
                  </a:lnTo>
                  <a:lnTo>
                    <a:pt x="430" y="27"/>
                  </a:lnTo>
                  <a:lnTo>
                    <a:pt x="430" y="36"/>
                  </a:lnTo>
                  <a:lnTo>
                    <a:pt x="439" y="36"/>
                  </a:lnTo>
                  <a:lnTo>
                    <a:pt x="448" y="36"/>
                  </a:lnTo>
                  <a:lnTo>
                    <a:pt x="448" y="45"/>
                  </a:lnTo>
                  <a:lnTo>
                    <a:pt x="457" y="45"/>
                  </a:lnTo>
                  <a:lnTo>
                    <a:pt x="457" y="55"/>
                  </a:lnTo>
                  <a:lnTo>
                    <a:pt x="466" y="55"/>
                  </a:lnTo>
                  <a:lnTo>
                    <a:pt x="466" y="64"/>
                  </a:lnTo>
                  <a:lnTo>
                    <a:pt x="466" y="73"/>
                  </a:lnTo>
                  <a:lnTo>
                    <a:pt x="476" y="82"/>
                  </a:lnTo>
                  <a:lnTo>
                    <a:pt x="476" y="91"/>
                  </a:lnTo>
                  <a:lnTo>
                    <a:pt x="485" y="100"/>
                  </a:lnTo>
                  <a:lnTo>
                    <a:pt x="485" y="109"/>
                  </a:lnTo>
                  <a:lnTo>
                    <a:pt x="485" y="118"/>
                  </a:lnTo>
                  <a:lnTo>
                    <a:pt x="485" y="127"/>
                  </a:lnTo>
                  <a:lnTo>
                    <a:pt x="494" y="127"/>
                  </a:lnTo>
                  <a:lnTo>
                    <a:pt x="494" y="136"/>
                  </a:lnTo>
                  <a:lnTo>
                    <a:pt x="494" y="145"/>
                  </a:lnTo>
                  <a:lnTo>
                    <a:pt x="494" y="155"/>
                  </a:lnTo>
                  <a:lnTo>
                    <a:pt x="503" y="164"/>
                  </a:lnTo>
                  <a:lnTo>
                    <a:pt x="494" y="164"/>
                  </a:lnTo>
                  <a:lnTo>
                    <a:pt x="494" y="175"/>
                  </a:lnTo>
                  <a:lnTo>
                    <a:pt x="503" y="182"/>
                  </a:lnTo>
                  <a:lnTo>
                    <a:pt x="503" y="200"/>
                  </a:lnTo>
                  <a:lnTo>
                    <a:pt x="503" y="209"/>
                  </a:lnTo>
                  <a:lnTo>
                    <a:pt x="512" y="218"/>
                  </a:lnTo>
                  <a:lnTo>
                    <a:pt x="512" y="229"/>
                  </a:lnTo>
                  <a:lnTo>
                    <a:pt x="521" y="236"/>
                  </a:lnTo>
                  <a:lnTo>
                    <a:pt x="521" y="245"/>
                  </a:lnTo>
                  <a:lnTo>
                    <a:pt x="530" y="245"/>
                  </a:lnTo>
                  <a:lnTo>
                    <a:pt x="530" y="254"/>
                  </a:lnTo>
                  <a:lnTo>
                    <a:pt x="430" y="254"/>
                  </a:lnTo>
                  <a:lnTo>
                    <a:pt x="348" y="254"/>
                  </a:lnTo>
                  <a:lnTo>
                    <a:pt x="194" y="254"/>
                  </a:lnTo>
                  <a:lnTo>
                    <a:pt x="121" y="245"/>
                  </a:lnTo>
                  <a:lnTo>
                    <a:pt x="121" y="175"/>
                  </a:lnTo>
                  <a:lnTo>
                    <a:pt x="121" y="164"/>
                  </a:lnTo>
                  <a:lnTo>
                    <a:pt x="57" y="164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83">
              <a:extLst>
                <a:ext uri="{FF2B5EF4-FFF2-40B4-BE49-F238E27FC236}">
                  <a16:creationId xmlns:a16="http://schemas.microsoft.com/office/drawing/2014/main" id="{6EF7C60D-DADE-BA59-47B1-B3EB2A26D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8835" y="4024235"/>
              <a:ext cx="802836" cy="674455"/>
            </a:xfrm>
            <a:custGeom>
              <a:avLst/>
              <a:gdLst>
                <a:gd name="T0" fmla="*/ 75 w 444"/>
                <a:gd name="T1" fmla="*/ 12 h 373"/>
                <a:gd name="T2" fmla="*/ 214 w 444"/>
                <a:gd name="T3" fmla="*/ 0 h 373"/>
                <a:gd name="T4" fmla="*/ 259 w 444"/>
                <a:gd name="T5" fmla="*/ 0 h 373"/>
                <a:gd name="T6" fmla="*/ 266 w 444"/>
                <a:gd name="T7" fmla="*/ 21 h 373"/>
                <a:gd name="T8" fmla="*/ 266 w 444"/>
                <a:gd name="T9" fmla="*/ 37 h 373"/>
                <a:gd name="T10" fmla="*/ 278 w 444"/>
                <a:gd name="T11" fmla="*/ 46 h 373"/>
                <a:gd name="T12" fmla="*/ 278 w 444"/>
                <a:gd name="T13" fmla="*/ 75 h 373"/>
                <a:gd name="T14" fmla="*/ 296 w 444"/>
                <a:gd name="T15" fmla="*/ 85 h 373"/>
                <a:gd name="T16" fmla="*/ 314 w 444"/>
                <a:gd name="T17" fmla="*/ 100 h 373"/>
                <a:gd name="T18" fmla="*/ 323 w 444"/>
                <a:gd name="T19" fmla="*/ 128 h 373"/>
                <a:gd name="T20" fmla="*/ 341 w 444"/>
                <a:gd name="T21" fmla="*/ 128 h 373"/>
                <a:gd name="T22" fmla="*/ 360 w 444"/>
                <a:gd name="T23" fmla="*/ 137 h 373"/>
                <a:gd name="T24" fmla="*/ 360 w 444"/>
                <a:gd name="T25" fmla="*/ 155 h 373"/>
                <a:gd name="T26" fmla="*/ 350 w 444"/>
                <a:gd name="T27" fmla="*/ 173 h 373"/>
                <a:gd name="T28" fmla="*/ 350 w 444"/>
                <a:gd name="T29" fmla="*/ 191 h 373"/>
                <a:gd name="T30" fmla="*/ 378 w 444"/>
                <a:gd name="T31" fmla="*/ 209 h 373"/>
                <a:gd name="T32" fmla="*/ 387 w 444"/>
                <a:gd name="T33" fmla="*/ 209 h 373"/>
                <a:gd name="T34" fmla="*/ 396 w 444"/>
                <a:gd name="T35" fmla="*/ 228 h 373"/>
                <a:gd name="T36" fmla="*/ 405 w 444"/>
                <a:gd name="T37" fmla="*/ 237 h 373"/>
                <a:gd name="T38" fmla="*/ 414 w 444"/>
                <a:gd name="T39" fmla="*/ 264 h 373"/>
                <a:gd name="T40" fmla="*/ 423 w 444"/>
                <a:gd name="T41" fmla="*/ 282 h 373"/>
                <a:gd name="T42" fmla="*/ 444 w 444"/>
                <a:gd name="T43" fmla="*/ 282 h 373"/>
                <a:gd name="T44" fmla="*/ 444 w 444"/>
                <a:gd name="T45" fmla="*/ 300 h 373"/>
                <a:gd name="T46" fmla="*/ 432 w 444"/>
                <a:gd name="T47" fmla="*/ 318 h 373"/>
                <a:gd name="T48" fmla="*/ 423 w 444"/>
                <a:gd name="T49" fmla="*/ 328 h 373"/>
                <a:gd name="T50" fmla="*/ 414 w 444"/>
                <a:gd name="T51" fmla="*/ 337 h 373"/>
                <a:gd name="T52" fmla="*/ 405 w 444"/>
                <a:gd name="T53" fmla="*/ 346 h 373"/>
                <a:gd name="T54" fmla="*/ 405 w 444"/>
                <a:gd name="T55" fmla="*/ 355 h 373"/>
                <a:gd name="T56" fmla="*/ 369 w 444"/>
                <a:gd name="T57" fmla="*/ 373 h 373"/>
                <a:gd name="T58" fmla="*/ 369 w 444"/>
                <a:gd name="T59" fmla="*/ 355 h 373"/>
                <a:gd name="T60" fmla="*/ 378 w 444"/>
                <a:gd name="T61" fmla="*/ 346 h 373"/>
                <a:gd name="T62" fmla="*/ 378 w 444"/>
                <a:gd name="T63" fmla="*/ 328 h 373"/>
                <a:gd name="T64" fmla="*/ 250 w 444"/>
                <a:gd name="T65" fmla="*/ 337 h 373"/>
                <a:gd name="T66" fmla="*/ 84 w 444"/>
                <a:gd name="T67" fmla="*/ 346 h 373"/>
                <a:gd name="T68" fmla="*/ 75 w 444"/>
                <a:gd name="T69" fmla="*/ 128 h 373"/>
                <a:gd name="T70" fmla="*/ 57 w 444"/>
                <a:gd name="T71" fmla="*/ 110 h 373"/>
                <a:gd name="T72" fmla="*/ 48 w 444"/>
                <a:gd name="T73" fmla="*/ 100 h 373"/>
                <a:gd name="T74" fmla="*/ 57 w 444"/>
                <a:gd name="T75" fmla="*/ 85 h 373"/>
                <a:gd name="T76" fmla="*/ 57 w 444"/>
                <a:gd name="T77" fmla="*/ 85 h 373"/>
                <a:gd name="T78" fmla="*/ 57 w 444"/>
                <a:gd name="T79" fmla="*/ 64 h 373"/>
                <a:gd name="T80" fmla="*/ 30 w 444"/>
                <a:gd name="T81" fmla="*/ 55 h 373"/>
                <a:gd name="T82" fmla="*/ 21 w 444"/>
                <a:gd name="T83" fmla="*/ 46 h 373"/>
                <a:gd name="T84" fmla="*/ 9 w 444"/>
                <a:gd name="T85" fmla="*/ 30 h 373"/>
                <a:gd name="T86" fmla="*/ 0 w 444"/>
                <a:gd name="T87" fmla="*/ 12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4" h="373">
                  <a:moveTo>
                    <a:pt x="0" y="12"/>
                  </a:moveTo>
                  <a:lnTo>
                    <a:pt x="75" y="12"/>
                  </a:lnTo>
                  <a:lnTo>
                    <a:pt x="112" y="12"/>
                  </a:lnTo>
                  <a:lnTo>
                    <a:pt x="214" y="0"/>
                  </a:lnTo>
                  <a:lnTo>
                    <a:pt x="250" y="0"/>
                  </a:lnTo>
                  <a:lnTo>
                    <a:pt x="259" y="0"/>
                  </a:lnTo>
                  <a:lnTo>
                    <a:pt x="266" y="12"/>
                  </a:lnTo>
                  <a:lnTo>
                    <a:pt x="266" y="21"/>
                  </a:lnTo>
                  <a:lnTo>
                    <a:pt x="266" y="30"/>
                  </a:lnTo>
                  <a:lnTo>
                    <a:pt x="266" y="37"/>
                  </a:lnTo>
                  <a:lnTo>
                    <a:pt x="266" y="46"/>
                  </a:lnTo>
                  <a:lnTo>
                    <a:pt x="278" y="46"/>
                  </a:lnTo>
                  <a:lnTo>
                    <a:pt x="278" y="64"/>
                  </a:lnTo>
                  <a:lnTo>
                    <a:pt x="278" y="75"/>
                  </a:lnTo>
                  <a:lnTo>
                    <a:pt x="287" y="75"/>
                  </a:lnTo>
                  <a:lnTo>
                    <a:pt x="296" y="85"/>
                  </a:lnTo>
                  <a:lnTo>
                    <a:pt x="296" y="91"/>
                  </a:lnTo>
                  <a:lnTo>
                    <a:pt x="314" y="100"/>
                  </a:lnTo>
                  <a:lnTo>
                    <a:pt x="323" y="110"/>
                  </a:lnTo>
                  <a:lnTo>
                    <a:pt x="323" y="128"/>
                  </a:lnTo>
                  <a:lnTo>
                    <a:pt x="332" y="137"/>
                  </a:lnTo>
                  <a:lnTo>
                    <a:pt x="341" y="128"/>
                  </a:lnTo>
                  <a:lnTo>
                    <a:pt x="350" y="128"/>
                  </a:lnTo>
                  <a:lnTo>
                    <a:pt x="360" y="137"/>
                  </a:lnTo>
                  <a:lnTo>
                    <a:pt x="360" y="148"/>
                  </a:lnTo>
                  <a:lnTo>
                    <a:pt x="360" y="155"/>
                  </a:lnTo>
                  <a:lnTo>
                    <a:pt x="360" y="164"/>
                  </a:lnTo>
                  <a:lnTo>
                    <a:pt x="350" y="173"/>
                  </a:lnTo>
                  <a:lnTo>
                    <a:pt x="350" y="182"/>
                  </a:lnTo>
                  <a:lnTo>
                    <a:pt x="350" y="191"/>
                  </a:lnTo>
                  <a:lnTo>
                    <a:pt x="360" y="200"/>
                  </a:lnTo>
                  <a:lnTo>
                    <a:pt x="378" y="209"/>
                  </a:lnTo>
                  <a:lnTo>
                    <a:pt x="378" y="219"/>
                  </a:lnTo>
                  <a:lnTo>
                    <a:pt x="387" y="209"/>
                  </a:lnTo>
                  <a:lnTo>
                    <a:pt x="396" y="219"/>
                  </a:lnTo>
                  <a:lnTo>
                    <a:pt x="396" y="228"/>
                  </a:lnTo>
                  <a:lnTo>
                    <a:pt x="405" y="228"/>
                  </a:lnTo>
                  <a:lnTo>
                    <a:pt x="405" y="237"/>
                  </a:lnTo>
                  <a:lnTo>
                    <a:pt x="414" y="255"/>
                  </a:lnTo>
                  <a:lnTo>
                    <a:pt x="414" y="264"/>
                  </a:lnTo>
                  <a:lnTo>
                    <a:pt x="414" y="273"/>
                  </a:lnTo>
                  <a:lnTo>
                    <a:pt x="423" y="282"/>
                  </a:lnTo>
                  <a:lnTo>
                    <a:pt x="432" y="282"/>
                  </a:lnTo>
                  <a:lnTo>
                    <a:pt x="444" y="282"/>
                  </a:lnTo>
                  <a:lnTo>
                    <a:pt x="444" y="291"/>
                  </a:lnTo>
                  <a:lnTo>
                    <a:pt x="444" y="300"/>
                  </a:lnTo>
                  <a:lnTo>
                    <a:pt x="432" y="309"/>
                  </a:lnTo>
                  <a:lnTo>
                    <a:pt x="432" y="318"/>
                  </a:lnTo>
                  <a:lnTo>
                    <a:pt x="423" y="318"/>
                  </a:lnTo>
                  <a:lnTo>
                    <a:pt x="423" y="328"/>
                  </a:lnTo>
                  <a:lnTo>
                    <a:pt x="414" y="328"/>
                  </a:lnTo>
                  <a:lnTo>
                    <a:pt x="414" y="337"/>
                  </a:lnTo>
                  <a:lnTo>
                    <a:pt x="414" y="346"/>
                  </a:lnTo>
                  <a:lnTo>
                    <a:pt x="405" y="346"/>
                  </a:lnTo>
                  <a:lnTo>
                    <a:pt x="414" y="355"/>
                  </a:lnTo>
                  <a:lnTo>
                    <a:pt x="405" y="355"/>
                  </a:lnTo>
                  <a:lnTo>
                    <a:pt x="405" y="364"/>
                  </a:lnTo>
                  <a:lnTo>
                    <a:pt x="369" y="373"/>
                  </a:lnTo>
                  <a:lnTo>
                    <a:pt x="369" y="364"/>
                  </a:lnTo>
                  <a:lnTo>
                    <a:pt x="369" y="355"/>
                  </a:lnTo>
                  <a:lnTo>
                    <a:pt x="378" y="355"/>
                  </a:lnTo>
                  <a:lnTo>
                    <a:pt x="378" y="346"/>
                  </a:lnTo>
                  <a:lnTo>
                    <a:pt x="378" y="337"/>
                  </a:lnTo>
                  <a:lnTo>
                    <a:pt x="378" y="328"/>
                  </a:lnTo>
                  <a:lnTo>
                    <a:pt x="369" y="328"/>
                  </a:lnTo>
                  <a:lnTo>
                    <a:pt x="250" y="337"/>
                  </a:lnTo>
                  <a:lnTo>
                    <a:pt x="148" y="337"/>
                  </a:lnTo>
                  <a:lnTo>
                    <a:pt x="84" y="346"/>
                  </a:lnTo>
                  <a:lnTo>
                    <a:pt x="84" y="300"/>
                  </a:lnTo>
                  <a:lnTo>
                    <a:pt x="75" y="128"/>
                  </a:lnTo>
                  <a:lnTo>
                    <a:pt x="66" y="119"/>
                  </a:lnTo>
                  <a:lnTo>
                    <a:pt x="57" y="110"/>
                  </a:lnTo>
                  <a:lnTo>
                    <a:pt x="57" y="100"/>
                  </a:lnTo>
                  <a:lnTo>
                    <a:pt x="48" y="100"/>
                  </a:lnTo>
                  <a:lnTo>
                    <a:pt x="48" y="91"/>
                  </a:lnTo>
                  <a:lnTo>
                    <a:pt x="57" y="85"/>
                  </a:lnTo>
                  <a:lnTo>
                    <a:pt x="57" y="75"/>
                  </a:lnTo>
                  <a:lnTo>
                    <a:pt x="57" y="85"/>
                  </a:lnTo>
                  <a:lnTo>
                    <a:pt x="57" y="75"/>
                  </a:lnTo>
                  <a:lnTo>
                    <a:pt x="57" y="64"/>
                  </a:lnTo>
                  <a:lnTo>
                    <a:pt x="48" y="64"/>
                  </a:lnTo>
                  <a:lnTo>
                    <a:pt x="30" y="55"/>
                  </a:lnTo>
                  <a:lnTo>
                    <a:pt x="30" y="46"/>
                  </a:lnTo>
                  <a:lnTo>
                    <a:pt x="21" y="46"/>
                  </a:lnTo>
                  <a:lnTo>
                    <a:pt x="21" y="37"/>
                  </a:lnTo>
                  <a:lnTo>
                    <a:pt x="9" y="30"/>
                  </a:lnTo>
                  <a:lnTo>
                    <a:pt x="9" y="21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7">
              <a:extLst>
                <a:ext uri="{FF2B5EF4-FFF2-40B4-BE49-F238E27FC236}">
                  <a16:creationId xmlns:a16="http://schemas.microsoft.com/office/drawing/2014/main" id="{4814B371-CFD2-0D71-3EDE-A7B58D92D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333" y="4814415"/>
              <a:ext cx="419500" cy="726892"/>
            </a:xfrm>
            <a:custGeom>
              <a:avLst/>
              <a:gdLst>
                <a:gd name="T0" fmla="*/ 18 w 232"/>
                <a:gd name="T1" fmla="*/ 172 h 402"/>
                <a:gd name="T2" fmla="*/ 27 w 232"/>
                <a:gd name="T3" fmla="*/ 163 h 402"/>
                <a:gd name="T4" fmla="*/ 18 w 232"/>
                <a:gd name="T5" fmla="*/ 154 h 402"/>
                <a:gd name="T6" fmla="*/ 18 w 232"/>
                <a:gd name="T7" fmla="*/ 136 h 402"/>
                <a:gd name="T8" fmla="*/ 18 w 232"/>
                <a:gd name="T9" fmla="*/ 136 h 402"/>
                <a:gd name="T10" fmla="*/ 18 w 232"/>
                <a:gd name="T11" fmla="*/ 127 h 402"/>
                <a:gd name="T12" fmla="*/ 18 w 232"/>
                <a:gd name="T13" fmla="*/ 118 h 402"/>
                <a:gd name="T14" fmla="*/ 27 w 232"/>
                <a:gd name="T15" fmla="*/ 109 h 402"/>
                <a:gd name="T16" fmla="*/ 18 w 232"/>
                <a:gd name="T17" fmla="*/ 100 h 402"/>
                <a:gd name="T18" fmla="*/ 39 w 232"/>
                <a:gd name="T19" fmla="*/ 90 h 402"/>
                <a:gd name="T20" fmla="*/ 27 w 232"/>
                <a:gd name="T21" fmla="*/ 81 h 402"/>
                <a:gd name="T22" fmla="*/ 48 w 232"/>
                <a:gd name="T23" fmla="*/ 72 h 402"/>
                <a:gd name="T24" fmla="*/ 55 w 232"/>
                <a:gd name="T25" fmla="*/ 63 h 402"/>
                <a:gd name="T26" fmla="*/ 55 w 232"/>
                <a:gd name="T27" fmla="*/ 45 h 402"/>
                <a:gd name="T28" fmla="*/ 55 w 232"/>
                <a:gd name="T29" fmla="*/ 45 h 402"/>
                <a:gd name="T30" fmla="*/ 55 w 232"/>
                <a:gd name="T31" fmla="*/ 27 h 402"/>
                <a:gd name="T32" fmla="*/ 75 w 232"/>
                <a:gd name="T33" fmla="*/ 18 h 402"/>
                <a:gd name="T34" fmla="*/ 157 w 232"/>
                <a:gd name="T35" fmla="*/ 9 h 402"/>
                <a:gd name="T36" fmla="*/ 211 w 232"/>
                <a:gd name="T37" fmla="*/ 9 h 402"/>
                <a:gd name="T38" fmla="*/ 211 w 232"/>
                <a:gd name="T39" fmla="*/ 254 h 402"/>
                <a:gd name="T40" fmla="*/ 211 w 232"/>
                <a:gd name="T41" fmla="*/ 383 h 402"/>
                <a:gd name="T42" fmla="*/ 193 w 232"/>
                <a:gd name="T43" fmla="*/ 383 h 402"/>
                <a:gd name="T44" fmla="*/ 193 w 232"/>
                <a:gd name="T45" fmla="*/ 383 h 402"/>
                <a:gd name="T46" fmla="*/ 175 w 232"/>
                <a:gd name="T47" fmla="*/ 393 h 402"/>
                <a:gd name="T48" fmla="*/ 157 w 232"/>
                <a:gd name="T49" fmla="*/ 402 h 402"/>
                <a:gd name="T50" fmla="*/ 148 w 232"/>
                <a:gd name="T51" fmla="*/ 393 h 402"/>
                <a:gd name="T52" fmla="*/ 139 w 232"/>
                <a:gd name="T53" fmla="*/ 383 h 402"/>
                <a:gd name="T54" fmla="*/ 130 w 232"/>
                <a:gd name="T55" fmla="*/ 365 h 402"/>
                <a:gd name="T56" fmla="*/ 130 w 232"/>
                <a:gd name="T57" fmla="*/ 345 h 402"/>
                <a:gd name="T58" fmla="*/ 64 w 232"/>
                <a:gd name="T59" fmla="*/ 345 h 402"/>
                <a:gd name="T60" fmla="*/ 0 w 232"/>
                <a:gd name="T61" fmla="*/ 338 h 402"/>
                <a:gd name="T62" fmla="*/ 9 w 232"/>
                <a:gd name="T63" fmla="*/ 320 h 402"/>
                <a:gd name="T64" fmla="*/ 9 w 232"/>
                <a:gd name="T65" fmla="*/ 320 h 402"/>
                <a:gd name="T66" fmla="*/ 9 w 232"/>
                <a:gd name="T67" fmla="*/ 299 h 402"/>
                <a:gd name="T68" fmla="*/ 18 w 232"/>
                <a:gd name="T69" fmla="*/ 284 h 402"/>
                <a:gd name="T70" fmla="*/ 18 w 232"/>
                <a:gd name="T71" fmla="*/ 274 h 402"/>
                <a:gd name="T72" fmla="*/ 27 w 232"/>
                <a:gd name="T73" fmla="*/ 265 h 402"/>
                <a:gd name="T74" fmla="*/ 39 w 232"/>
                <a:gd name="T75" fmla="*/ 254 h 402"/>
                <a:gd name="T76" fmla="*/ 27 w 232"/>
                <a:gd name="T77" fmla="*/ 254 h 402"/>
                <a:gd name="T78" fmla="*/ 39 w 232"/>
                <a:gd name="T79" fmla="*/ 245 h 402"/>
                <a:gd name="T80" fmla="*/ 48 w 232"/>
                <a:gd name="T81" fmla="*/ 236 h 402"/>
                <a:gd name="T82" fmla="*/ 39 w 232"/>
                <a:gd name="T83" fmla="*/ 229 h 402"/>
                <a:gd name="T84" fmla="*/ 27 w 232"/>
                <a:gd name="T85" fmla="*/ 220 h 402"/>
                <a:gd name="T86" fmla="*/ 27 w 232"/>
                <a:gd name="T87" fmla="*/ 220 h 402"/>
                <a:gd name="T88" fmla="*/ 27 w 232"/>
                <a:gd name="T89" fmla="*/ 220 h 402"/>
                <a:gd name="T90" fmla="*/ 27 w 232"/>
                <a:gd name="T91" fmla="*/ 199 h 402"/>
                <a:gd name="T92" fmla="*/ 27 w 232"/>
                <a:gd name="T93" fmla="*/ 190 h 402"/>
                <a:gd name="T94" fmla="*/ 18 w 232"/>
                <a:gd name="T95" fmla="*/ 181 h 402"/>
                <a:gd name="T96" fmla="*/ 18 w 232"/>
                <a:gd name="T97" fmla="*/ 18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2" h="402">
                  <a:moveTo>
                    <a:pt x="18" y="181"/>
                  </a:moveTo>
                  <a:lnTo>
                    <a:pt x="18" y="172"/>
                  </a:lnTo>
                  <a:lnTo>
                    <a:pt x="27" y="172"/>
                  </a:lnTo>
                  <a:lnTo>
                    <a:pt x="27" y="163"/>
                  </a:lnTo>
                  <a:lnTo>
                    <a:pt x="18" y="163"/>
                  </a:lnTo>
                  <a:lnTo>
                    <a:pt x="18" y="154"/>
                  </a:lnTo>
                  <a:lnTo>
                    <a:pt x="18" y="145"/>
                  </a:lnTo>
                  <a:lnTo>
                    <a:pt x="18" y="136"/>
                  </a:lnTo>
                  <a:lnTo>
                    <a:pt x="9" y="145"/>
                  </a:lnTo>
                  <a:lnTo>
                    <a:pt x="18" y="136"/>
                  </a:lnTo>
                  <a:lnTo>
                    <a:pt x="9" y="136"/>
                  </a:lnTo>
                  <a:lnTo>
                    <a:pt x="18" y="127"/>
                  </a:lnTo>
                  <a:lnTo>
                    <a:pt x="27" y="118"/>
                  </a:lnTo>
                  <a:lnTo>
                    <a:pt x="18" y="118"/>
                  </a:lnTo>
                  <a:lnTo>
                    <a:pt x="27" y="118"/>
                  </a:lnTo>
                  <a:lnTo>
                    <a:pt x="27" y="109"/>
                  </a:lnTo>
                  <a:lnTo>
                    <a:pt x="27" y="100"/>
                  </a:lnTo>
                  <a:lnTo>
                    <a:pt x="18" y="100"/>
                  </a:lnTo>
                  <a:lnTo>
                    <a:pt x="39" y="100"/>
                  </a:lnTo>
                  <a:lnTo>
                    <a:pt x="39" y="90"/>
                  </a:lnTo>
                  <a:lnTo>
                    <a:pt x="39" y="81"/>
                  </a:lnTo>
                  <a:lnTo>
                    <a:pt x="27" y="81"/>
                  </a:lnTo>
                  <a:lnTo>
                    <a:pt x="39" y="81"/>
                  </a:lnTo>
                  <a:lnTo>
                    <a:pt x="48" y="72"/>
                  </a:lnTo>
                  <a:lnTo>
                    <a:pt x="48" y="63"/>
                  </a:lnTo>
                  <a:lnTo>
                    <a:pt x="55" y="63"/>
                  </a:lnTo>
                  <a:lnTo>
                    <a:pt x="55" y="54"/>
                  </a:lnTo>
                  <a:lnTo>
                    <a:pt x="55" y="45"/>
                  </a:lnTo>
                  <a:lnTo>
                    <a:pt x="55" y="36"/>
                  </a:lnTo>
                  <a:lnTo>
                    <a:pt x="55" y="45"/>
                  </a:lnTo>
                  <a:lnTo>
                    <a:pt x="55" y="36"/>
                  </a:lnTo>
                  <a:lnTo>
                    <a:pt x="55" y="27"/>
                  </a:lnTo>
                  <a:lnTo>
                    <a:pt x="64" y="27"/>
                  </a:lnTo>
                  <a:lnTo>
                    <a:pt x="75" y="18"/>
                  </a:lnTo>
                  <a:lnTo>
                    <a:pt x="64" y="18"/>
                  </a:lnTo>
                  <a:lnTo>
                    <a:pt x="157" y="9"/>
                  </a:lnTo>
                  <a:lnTo>
                    <a:pt x="211" y="0"/>
                  </a:lnTo>
                  <a:lnTo>
                    <a:pt x="211" y="9"/>
                  </a:lnTo>
                  <a:lnTo>
                    <a:pt x="223" y="9"/>
                  </a:lnTo>
                  <a:lnTo>
                    <a:pt x="211" y="254"/>
                  </a:lnTo>
                  <a:lnTo>
                    <a:pt x="232" y="383"/>
                  </a:lnTo>
                  <a:lnTo>
                    <a:pt x="211" y="383"/>
                  </a:lnTo>
                  <a:lnTo>
                    <a:pt x="202" y="383"/>
                  </a:lnTo>
                  <a:lnTo>
                    <a:pt x="193" y="383"/>
                  </a:lnTo>
                  <a:lnTo>
                    <a:pt x="202" y="383"/>
                  </a:lnTo>
                  <a:lnTo>
                    <a:pt x="193" y="383"/>
                  </a:lnTo>
                  <a:lnTo>
                    <a:pt x="184" y="383"/>
                  </a:lnTo>
                  <a:lnTo>
                    <a:pt x="175" y="393"/>
                  </a:lnTo>
                  <a:lnTo>
                    <a:pt x="166" y="393"/>
                  </a:lnTo>
                  <a:lnTo>
                    <a:pt x="157" y="402"/>
                  </a:lnTo>
                  <a:lnTo>
                    <a:pt x="148" y="402"/>
                  </a:lnTo>
                  <a:lnTo>
                    <a:pt x="148" y="393"/>
                  </a:lnTo>
                  <a:lnTo>
                    <a:pt x="139" y="393"/>
                  </a:lnTo>
                  <a:lnTo>
                    <a:pt x="139" y="383"/>
                  </a:lnTo>
                  <a:lnTo>
                    <a:pt x="130" y="374"/>
                  </a:lnTo>
                  <a:lnTo>
                    <a:pt x="130" y="365"/>
                  </a:lnTo>
                  <a:lnTo>
                    <a:pt x="130" y="356"/>
                  </a:lnTo>
                  <a:lnTo>
                    <a:pt x="130" y="345"/>
                  </a:lnTo>
                  <a:lnTo>
                    <a:pt x="130" y="338"/>
                  </a:lnTo>
                  <a:lnTo>
                    <a:pt x="64" y="345"/>
                  </a:lnTo>
                  <a:lnTo>
                    <a:pt x="0" y="345"/>
                  </a:lnTo>
                  <a:lnTo>
                    <a:pt x="0" y="338"/>
                  </a:lnTo>
                  <a:lnTo>
                    <a:pt x="0" y="329"/>
                  </a:lnTo>
                  <a:lnTo>
                    <a:pt x="9" y="320"/>
                  </a:lnTo>
                  <a:lnTo>
                    <a:pt x="0" y="320"/>
                  </a:lnTo>
                  <a:lnTo>
                    <a:pt x="9" y="320"/>
                  </a:lnTo>
                  <a:lnTo>
                    <a:pt x="0" y="299"/>
                  </a:lnTo>
                  <a:lnTo>
                    <a:pt x="9" y="299"/>
                  </a:lnTo>
                  <a:lnTo>
                    <a:pt x="9" y="290"/>
                  </a:lnTo>
                  <a:lnTo>
                    <a:pt x="18" y="284"/>
                  </a:lnTo>
                  <a:lnTo>
                    <a:pt x="9" y="284"/>
                  </a:lnTo>
                  <a:lnTo>
                    <a:pt x="18" y="274"/>
                  </a:lnTo>
                  <a:lnTo>
                    <a:pt x="39" y="265"/>
                  </a:lnTo>
                  <a:lnTo>
                    <a:pt x="27" y="265"/>
                  </a:lnTo>
                  <a:lnTo>
                    <a:pt x="27" y="254"/>
                  </a:lnTo>
                  <a:lnTo>
                    <a:pt x="39" y="254"/>
                  </a:lnTo>
                  <a:lnTo>
                    <a:pt x="39" y="245"/>
                  </a:lnTo>
                  <a:lnTo>
                    <a:pt x="27" y="254"/>
                  </a:lnTo>
                  <a:lnTo>
                    <a:pt x="27" y="245"/>
                  </a:lnTo>
                  <a:lnTo>
                    <a:pt x="39" y="245"/>
                  </a:lnTo>
                  <a:lnTo>
                    <a:pt x="39" y="236"/>
                  </a:lnTo>
                  <a:lnTo>
                    <a:pt x="48" y="236"/>
                  </a:lnTo>
                  <a:lnTo>
                    <a:pt x="39" y="236"/>
                  </a:lnTo>
                  <a:lnTo>
                    <a:pt x="39" y="229"/>
                  </a:lnTo>
                  <a:lnTo>
                    <a:pt x="27" y="229"/>
                  </a:lnTo>
                  <a:lnTo>
                    <a:pt x="27" y="220"/>
                  </a:lnTo>
                  <a:lnTo>
                    <a:pt x="39" y="229"/>
                  </a:lnTo>
                  <a:lnTo>
                    <a:pt x="27" y="220"/>
                  </a:lnTo>
                  <a:lnTo>
                    <a:pt x="39" y="209"/>
                  </a:lnTo>
                  <a:lnTo>
                    <a:pt x="27" y="220"/>
                  </a:lnTo>
                  <a:lnTo>
                    <a:pt x="27" y="209"/>
                  </a:lnTo>
                  <a:lnTo>
                    <a:pt x="27" y="199"/>
                  </a:lnTo>
                  <a:lnTo>
                    <a:pt x="18" y="199"/>
                  </a:lnTo>
                  <a:lnTo>
                    <a:pt x="27" y="190"/>
                  </a:lnTo>
                  <a:lnTo>
                    <a:pt x="27" y="181"/>
                  </a:lnTo>
                  <a:lnTo>
                    <a:pt x="18" y="181"/>
                  </a:lnTo>
                  <a:lnTo>
                    <a:pt x="18" y="190"/>
                  </a:lnTo>
                  <a:lnTo>
                    <a:pt x="18" y="1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1">
              <a:extLst>
                <a:ext uri="{FF2B5EF4-FFF2-40B4-BE49-F238E27FC236}">
                  <a16:creationId xmlns:a16="http://schemas.microsoft.com/office/drawing/2014/main" id="{55E1182E-9D89-7AA7-AC01-F3166E8FA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876" y="5564813"/>
              <a:ext cx="19891" cy="0"/>
            </a:xfrm>
            <a:custGeom>
              <a:avLst/>
              <a:gdLst>
                <a:gd name="T0" fmla="*/ 0 w 11"/>
                <a:gd name="T1" fmla="*/ 11 w 11"/>
                <a:gd name="T2" fmla="*/ 0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0" y="0"/>
                  </a:move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92">
              <a:extLst>
                <a:ext uri="{FF2B5EF4-FFF2-40B4-BE49-F238E27FC236}">
                  <a16:creationId xmlns:a16="http://schemas.microsoft.com/office/drawing/2014/main" id="{855F2A35-74D8-3F18-F438-B940B8FB8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876" y="5564813"/>
              <a:ext cx="19891" cy="0"/>
            </a:xfrm>
            <a:custGeom>
              <a:avLst/>
              <a:gdLst>
                <a:gd name="T0" fmla="*/ 0 w 11"/>
                <a:gd name="T1" fmla="*/ 11 w 11"/>
                <a:gd name="T2" fmla="*/ 0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0" y="0"/>
                  </a:move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3">
              <a:extLst>
                <a:ext uri="{FF2B5EF4-FFF2-40B4-BE49-F238E27FC236}">
                  <a16:creationId xmlns:a16="http://schemas.microsoft.com/office/drawing/2014/main" id="{1CA9F841-A777-40DD-5429-DB671C18E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876" y="5564813"/>
              <a:ext cx="19891" cy="0"/>
            </a:xfrm>
            <a:custGeom>
              <a:avLst/>
              <a:gdLst>
                <a:gd name="T0" fmla="*/ 0 w 11"/>
                <a:gd name="T1" fmla="*/ 11 w 11"/>
                <a:gd name="T2" fmla="*/ 0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0" y="0"/>
                  </a:move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4">
              <a:extLst>
                <a:ext uri="{FF2B5EF4-FFF2-40B4-BE49-F238E27FC236}">
                  <a16:creationId xmlns:a16="http://schemas.microsoft.com/office/drawing/2014/main" id="{8EB1DE32-3B6C-5F20-B5C4-8028D0EB6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876" y="5564813"/>
              <a:ext cx="19891" cy="0"/>
            </a:xfrm>
            <a:custGeom>
              <a:avLst/>
              <a:gdLst>
                <a:gd name="T0" fmla="*/ 0 w 11"/>
                <a:gd name="T1" fmla="*/ 11 w 11"/>
                <a:gd name="T2" fmla="*/ 0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0" y="0"/>
                  </a:move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95">
              <a:extLst>
                <a:ext uri="{FF2B5EF4-FFF2-40B4-BE49-F238E27FC236}">
                  <a16:creationId xmlns:a16="http://schemas.microsoft.com/office/drawing/2014/main" id="{8D174136-D288-8197-257A-29CD37CF9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1" y="5528648"/>
              <a:ext cx="12658" cy="0"/>
            </a:xfrm>
            <a:custGeom>
              <a:avLst/>
              <a:gdLst>
                <a:gd name="T0" fmla="*/ 0 w 7"/>
                <a:gd name="T1" fmla="*/ 7 w 7"/>
                <a:gd name="T2" fmla="*/ 0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6">
              <a:extLst>
                <a:ext uri="{FF2B5EF4-FFF2-40B4-BE49-F238E27FC236}">
                  <a16:creationId xmlns:a16="http://schemas.microsoft.com/office/drawing/2014/main" id="{1170D908-9F7F-A436-40ED-C5EC39331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1" y="5528648"/>
              <a:ext cx="12658" cy="0"/>
            </a:xfrm>
            <a:custGeom>
              <a:avLst/>
              <a:gdLst>
                <a:gd name="T0" fmla="*/ 0 w 7"/>
                <a:gd name="T1" fmla="*/ 7 w 7"/>
                <a:gd name="T2" fmla="*/ 0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97">
              <a:extLst>
                <a:ext uri="{FF2B5EF4-FFF2-40B4-BE49-F238E27FC236}">
                  <a16:creationId xmlns:a16="http://schemas.microsoft.com/office/drawing/2014/main" id="{A55265EF-6283-B41C-3DC5-BB9AD29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3331" y="2734997"/>
              <a:ext cx="777521" cy="875164"/>
            </a:xfrm>
            <a:custGeom>
              <a:avLst/>
              <a:gdLst>
                <a:gd name="T0" fmla="*/ 73 w 430"/>
                <a:gd name="T1" fmla="*/ 39 h 484"/>
                <a:gd name="T2" fmla="*/ 118 w 430"/>
                <a:gd name="T3" fmla="*/ 30 h 484"/>
                <a:gd name="T4" fmla="*/ 127 w 430"/>
                <a:gd name="T5" fmla="*/ 12 h 484"/>
                <a:gd name="T6" fmla="*/ 136 w 430"/>
                <a:gd name="T7" fmla="*/ 30 h 484"/>
                <a:gd name="T8" fmla="*/ 145 w 430"/>
                <a:gd name="T9" fmla="*/ 57 h 484"/>
                <a:gd name="T10" fmla="*/ 166 w 430"/>
                <a:gd name="T11" fmla="*/ 57 h 484"/>
                <a:gd name="T12" fmla="*/ 200 w 430"/>
                <a:gd name="T13" fmla="*/ 75 h 484"/>
                <a:gd name="T14" fmla="*/ 218 w 430"/>
                <a:gd name="T15" fmla="*/ 66 h 484"/>
                <a:gd name="T16" fmla="*/ 236 w 430"/>
                <a:gd name="T17" fmla="*/ 57 h 484"/>
                <a:gd name="T18" fmla="*/ 257 w 430"/>
                <a:gd name="T19" fmla="*/ 75 h 484"/>
                <a:gd name="T20" fmla="*/ 264 w 430"/>
                <a:gd name="T21" fmla="*/ 84 h 484"/>
                <a:gd name="T22" fmla="*/ 273 w 430"/>
                <a:gd name="T23" fmla="*/ 93 h 484"/>
                <a:gd name="T24" fmla="*/ 284 w 430"/>
                <a:gd name="T25" fmla="*/ 84 h 484"/>
                <a:gd name="T26" fmla="*/ 309 w 430"/>
                <a:gd name="T27" fmla="*/ 93 h 484"/>
                <a:gd name="T28" fmla="*/ 318 w 430"/>
                <a:gd name="T29" fmla="*/ 102 h 484"/>
                <a:gd name="T30" fmla="*/ 339 w 430"/>
                <a:gd name="T31" fmla="*/ 102 h 484"/>
                <a:gd name="T32" fmla="*/ 348 w 430"/>
                <a:gd name="T33" fmla="*/ 84 h 484"/>
                <a:gd name="T34" fmla="*/ 355 w 430"/>
                <a:gd name="T35" fmla="*/ 93 h 484"/>
                <a:gd name="T36" fmla="*/ 375 w 430"/>
                <a:gd name="T37" fmla="*/ 93 h 484"/>
                <a:gd name="T38" fmla="*/ 402 w 430"/>
                <a:gd name="T39" fmla="*/ 93 h 484"/>
                <a:gd name="T40" fmla="*/ 411 w 430"/>
                <a:gd name="T41" fmla="*/ 102 h 484"/>
                <a:gd name="T42" fmla="*/ 420 w 430"/>
                <a:gd name="T43" fmla="*/ 102 h 484"/>
                <a:gd name="T44" fmla="*/ 411 w 430"/>
                <a:gd name="T45" fmla="*/ 112 h 484"/>
                <a:gd name="T46" fmla="*/ 375 w 430"/>
                <a:gd name="T47" fmla="*/ 130 h 484"/>
                <a:gd name="T48" fmla="*/ 348 w 430"/>
                <a:gd name="T49" fmla="*/ 157 h 484"/>
                <a:gd name="T50" fmla="*/ 318 w 430"/>
                <a:gd name="T51" fmla="*/ 175 h 484"/>
                <a:gd name="T52" fmla="*/ 309 w 430"/>
                <a:gd name="T53" fmla="*/ 193 h 484"/>
                <a:gd name="T54" fmla="*/ 293 w 430"/>
                <a:gd name="T55" fmla="*/ 212 h 484"/>
                <a:gd name="T56" fmla="*/ 284 w 430"/>
                <a:gd name="T57" fmla="*/ 257 h 484"/>
                <a:gd name="T58" fmla="*/ 273 w 430"/>
                <a:gd name="T59" fmla="*/ 275 h 484"/>
                <a:gd name="T60" fmla="*/ 257 w 430"/>
                <a:gd name="T61" fmla="*/ 293 h 484"/>
                <a:gd name="T62" fmla="*/ 257 w 430"/>
                <a:gd name="T63" fmla="*/ 311 h 484"/>
                <a:gd name="T64" fmla="*/ 264 w 430"/>
                <a:gd name="T65" fmla="*/ 321 h 484"/>
                <a:gd name="T66" fmla="*/ 264 w 430"/>
                <a:gd name="T67" fmla="*/ 339 h 484"/>
                <a:gd name="T68" fmla="*/ 264 w 430"/>
                <a:gd name="T69" fmla="*/ 357 h 484"/>
                <a:gd name="T70" fmla="*/ 257 w 430"/>
                <a:gd name="T71" fmla="*/ 375 h 484"/>
                <a:gd name="T72" fmla="*/ 273 w 430"/>
                <a:gd name="T73" fmla="*/ 384 h 484"/>
                <a:gd name="T74" fmla="*/ 293 w 430"/>
                <a:gd name="T75" fmla="*/ 393 h 484"/>
                <a:gd name="T76" fmla="*/ 302 w 430"/>
                <a:gd name="T77" fmla="*/ 402 h 484"/>
                <a:gd name="T78" fmla="*/ 318 w 430"/>
                <a:gd name="T79" fmla="*/ 420 h 484"/>
                <a:gd name="T80" fmla="*/ 339 w 430"/>
                <a:gd name="T81" fmla="*/ 430 h 484"/>
                <a:gd name="T82" fmla="*/ 348 w 430"/>
                <a:gd name="T83" fmla="*/ 439 h 484"/>
                <a:gd name="T84" fmla="*/ 355 w 430"/>
                <a:gd name="T85" fmla="*/ 457 h 484"/>
                <a:gd name="T86" fmla="*/ 355 w 430"/>
                <a:gd name="T87" fmla="*/ 475 h 484"/>
                <a:gd name="T88" fmla="*/ 211 w 430"/>
                <a:gd name="T89" fmla="*/ 475 h 484"/>
                <a:gd name="T90" fmla="*/ 45 w 430"/>
                <a:gd name="T91" fmla="*/ 484 h 484"/>
                <a:gd name="T92" fmla="*/ 45 w 430"/>
                <a:gd name="T93" fmla="*/ 330 h 484"/>
                <a:gd name="T94" fmla="*/ 27 w 430"/>
                <a:gd name="T95" fmla="*/ 311 h 484"/>
                <a:gd name="T96" fmla="*/ 36 w 430"/>
                <a:gd name="T97" fmla="*/ 302 h 484"/>
                <a:gd name="T98" fmla="*/ 45 w 430"/>
                <a:gd name="T99" fmla="*/ 284 h 484"/>
                <a:gd name="T100" fmla="*/ 36 w 430"/>
                <a:gd name="T101" fmla="*/ 266 h 484"/>
                <a:gd name="T102" fmla="*/ 36 w 430"/>
                <a:gd name="T103" fmla="*/ 248 h 484"/>
                <a:gd name="T104" fmla="*/ 27 w 430"/>
                <a:gd name="T105" fmla="*/ 239 h 484"/>
                <a:gd name="T106" fmla="*/ 27 w 430"/>
                <a:gd name="T107" fmla="*/ 212 h 484"/>
                <a:gd name="T108" fmla="*/ 27 w 430"/>
                <a:gd name="T109" fmla="*/ 193 h 484"/>
                <a:gd name="T110" fmla="*/ 27 w 430"/>
                <a:gd name="T111" fmla="*/ 166 h 484"/>
                <a:gd name="T112" fmla="*/ 27 w 430"/>
                <a:gd name="T113" fmla="*/ 139 h 484"/>
                <a:gd name="T114" fmla="*/ 18 w 430"/>
                <a:gd name="T115" fmla="*/ 121 h 484"/>
                <a:gd name="T116" fmla="*/ 9 w 430"/>
                <a:gd name="T117" fmla="*/ 93 h 484"/>
                <a:gd name="T118" fmla="*/ 9 w 430"/>
                <a:gd name="T119" fmla="*/ 75 h 484"/>
                <a:gd name="T120" fmla="*/ 9 w 430"/>
                <a:gd name="T121" fmla="*/ 57 h 484"/>
                <a:gd name="T122" fmla="*/ 0 w 430"/>
                <a:gd name="T123" fmla="*/ 3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0" h="484">
                  <a:moveTo>
                    <a:pt x="9" y="39"/>
                  </a:moveTo>
                  <a:lnTo>
                    <a:pt x="73" y="39"/>
                  </a:lnTo>
                  <a:lnTo>
                    <a:pt x="118" y="39"/>
                  </a:lnTo>
                  <a:lnTo>
                    <a:pt x="118" y="30"/>
                  </a:lnTo>
                  <a:lnTo>
                    <a:pt x="118" y="0"/>
                  </a:lnTo>
                  <a:lnTo>
                    <a:pt x="127" y="12"/>
                  </a:lnTo>
                  <a:lnTo>
                    <a:pt x="136" y="12"/>
                  </a:lnTo>
                  <a:lnTo>
                    <a:pt x="136" y="30"/>
                  </a:lnTo>
                  <a:lnTo>
                    <a:pt x="145" y="48"/>
                  </a:lnTo>
                  <a:lnTo>
                    <a:pt x="145" y="57"/>
                  </a:lnTo>
                  <a:lnTo>
                    <a:pt x="154" y="57"/>
                  </a:lnTo>
                  <a:lnTo>
                    <a:pt x="166" y="57"/>
                  </a:lnTo>
                  <a:lnTo>
                    <a:pt x="191" y="66"/>
                  </a:lnTo>
                  <a:lnTo>
                    <a:pt x="200" y="75"/>
                  </a:lnTo>
                  <a:lnTo>
                    <a:pt x="211" y="66"/>
                  </a:lnTo>
                  <a:lnTo>
                    <a:pt x="218" y="66"/>
                  </a:lnTo>
                  <a:lnTo>
                    <a:pt x="227" y="57"/>
                  </a:lnTo>
                  <a:lnTo>
                    <a:pt x="236" y="57"/>
                  </a:lnTo>
                  <a:lnTo>
                    <a:pt x="257" y="66"/>
                  </a:lnTo>
                  <a:lnTo>
                    <a:pt x="257" y="75"/>
                  </a:lnTo>
                  <a:lnTo>
                    <a:pt x="264" y="75"/>
                  </a:lnTo>
                  <a:lnTo>
                    <a:pt x="264" y="84"/>
                  </a:lnTo>
                  <a:lnTo>
                    <a:pt x="273" y="84"/>
                  </a:lnTo>
                  <a:lnTo>
                    <a:pt x="273" y="93"/>
                  </a:lnTo>
                  <a:lnTo>
                    <a:pt x="273" y="84"/>
                  </a:lnTo>
                  <a:lnTo>
                    <a:pt x="284" y="84"/>
                  </a:lnTo>
                  <a:lnTo>
                    <a:pt x="293" y="84"/>
                  </a:lnTo>
                  <a:lnTo>
                    <a:pt x="309" y="93"/>
                  </a:lnTo>
                  <a:lnTo>
                    <a:pt x="309" y="102"/>
                  </a:lnTo>
                  <a:lnTo>
                    <a:pt x="318" y="102"/>
                  </a:lnTo>
                  <a:lnTo>
                    <a:pt x="330" y="102"/>
                  </a:lnTo>
                  <a:lnTo>
                    <a:pt x="339" y="102"/>
                  </a:lnTo>
                  <a:lnTo>
                    <a:pt x="339" y="93"/>
                  </a:lnTo>
                  <a:lnTo>
                    <a:pt x="348" y="84"/>
                  </a:lnTo>
                  <a:lnTo>
                    <a:pt x="355" y="84"/>
                  </a:lnTo>
                  <a:lnTo>
                    <a:pt x="355" y="93"/>
                  </a:lnTo>
                  <a:lnTo>
                    <a:pt x="366" y="93"/>
                  </a:lnTo>
                  <a:lnTo>
                    <a:pt x="375" y="93"/>
                  </a:lnTo>
                  <a:lnTo>
                    <a:pt x="384" y="93"/>
                  </a:lnTo>
                  <a:lnTo>
                    <a:pt x="402" y="93"/>
                  </a:lnTo>
                  <a:lnTo>
                    <a:pt x="402" y="102"/>
                  </a:lnTo>
                  <a:lnTo>
                    <a:pt x="411" y="102"/>
                  </a:lnTo>
                  <a:lnTo>
                    <a:pt x="430" y="102"/>
                  </a:lnTo>
                  <a:lnTo>
                    <a:pt x="420" y="102"/>
                  </a:lnTo>
                  <a:lnTo>
                    <a:pt x="420" y="112"/>
                  </a:lnTo>
                  <a:lnTo>
                    <a:pt x="411" y="112"/>
                  </a:lnTo>
                  <a:lnTo>
                    <a:pt x="393" y="121"/>
                  </a:lnTo>
                  <a:lnTo>
                    <a:pt x="375" y="130"/>
                  </a:lnTo>
                  <a:lnTo>
                    <a:pt x="366" y="139"/>
                  </a:lnTo>
                  <a:lnTo>
                    <a:pt x="348" y="157"/>
                  </a:lnTo>
                  <a:lnTo>
                    <a:pt x="339" y="166"/>
                  </a:lnTo>
                  <a:lnTo>
                    <a:pt x="318" y="175"/>
                  </a:lnTo>
                  <a:lnTo>
                    <a:pt x="318" y="184"/>
                  </a:lnTo>
                  <a:lnTo>
                    <a:pt x="309" y="193"/>
                  </a:lnTo>
                  <a:lnTo>
                    <a:pt x="293" y="202"/>
                  </a:lnTo>
                  <a:lnTo>
                    <a:pt x="293" y="212"/>
                  </a:lnTo>
                  <a:lnTo>
                    <a:pt x="284" y="221"/>
                  </a:lnTo>
                  <a:lnTo>
                    <a:pt x="284" y="257"/>
                  </a:lnTo>
                  <a:lnTo>
                    <a:pt x="284" y="266"/>
                  </a:lnTo>
                  <a:lnTo>
                    <a:pt x="273" y="275"/>
                  </a:lnTo>
                  <a:lnTo>
                    <a:pt x="257" y="284"/>
                  </a:lnTo>
                  <a:lnTo>
                    <a:pt x="257" y="293"/>
                  </a:lnTo>
                  <a:lnTo>
                    <a:pt x="257" y="302"/>
                  </a:lnTo>
                  <a:lnTo>
                    <a:pt x="257" y="311"/>
                  </a:lnTo>
                  <a:lnTo>
                    <a:pt x="264" y="311"/>
                  </a:lnTo>
                  <a:lnTo>
                    <a:pt x="264" y="321"/>
                  </a:lnTo>
                  <a:lnTo>
                    <a:pt x="264" y="330"/>
                  </a:lnTo>
                  <a:lnTo>
                    <a:pt x="264" y="339"/>
                  </a:lnTo>
                  <a:lnTo>
                    <a:pt x="257" y="348"/>
                  </a:lnTo>
                  <a:lnTo>
                    <a:pt x="264" y="357"/>
                  </a:lnTo>
                  <a:lnTo>
                    <a:pt x="264" y="366"/>
                  </a:lnTo>
                  <a:lnTo>
                    <a:pt x="257" y="375"/>
                  </a:lnTo>
                  <a:lnTo>
                    <a:pt x="264" y="384"/>
                  </a:lnTo>
                  <a:lnTo>
                    <a:pt x="273" y="384"/>
                  </a:lnTo>
                  <a:lnTo>
                    <a:pt x="284" y="384"/>
                  </a:lnTo>
                  <a:lnTo>
                    <a:pt x="293" y="393"/>
                  </a:lnTo>
                  <a:lnTo>
                    <a:pt x="293" y="402"/>
                  </a:lnTo>
                  <a:lnTo>
                    <a:pt x="302" y="402"/>
                  </a:lnTo>
                  <a:lnTo>
                    <a:pt x="309" y="402"/>
                  </a:lnTo>
                  <a:lnTo>
                    <a:pt x="318" y="420"/>
                  </a:lnTo>
                  <a:lnTo>
                    <a:pt x="330" y="430"/>
                  </a:lnTo>
                  <a:lnTo>
                    <a:pt x="339" y="430"/>
                  </a:lnTo>
                  <a:lnTo>
                    <a:pt x="348" y="430"/>
                  </a:lnTo>
                  <a:lnTo>
                    <a:pt x="348" y="439"/>
                  </a:lnTo>
                  <a:lnTo>
                    <a:pt x="355" y="450"/>
                  </a:lnTo>
                  <a:lnTo>
                    <a:pt x="355" y="457"/>
                  </a:lnTo>
                  <a:lnTo>
                    <a:pt x="355" y="466"/>
                  </a:lnTo>
                  <a:lnTo>
                    <a:pt x="355" y="475"/>
                  </a:lnTo>
                  <a:lnTo>
                    <a:pt x="302" y="475"/>
                  </a:lnTo>
                  <a:lnTo>
                    <a:pt x="211" y="475"/>
                  </a:lnTo>
                  <a:lnTo>
                    <a:pt x="109" y="484"/>
                  </a:lnTo>
                  <a:lnTo>
                    <a:pt x="45" y="484"/>
                  </a:lnTo>
                  <a:lnTo>
                    <a:pt x="45" y="339"/>
                  </a:lnTo>
                  <a:lnTo>
                    <a:pt x="45" y="330"/>
                  </a:lnTo>
                  <a:lnTo>
                    <a:pt x="36" y="330"/>
                  </a:lnTo>
                  <a:lnTo>
                    <a:pt x="27" y="311"/>
                  </a:lnTo>
                  <a:lnTo>
                    <a:pt x="27" y="302"/>
                  </a:lnTo>
                  <a:lnTo>
                    <a:pt x="36" y="302"/>
                  </a:lnTo>
                  <a:lnTo>
                    <a:pt x="36" y="293"/>
                  </a:lnTo>
                  <a:lnTo>
                    <a:pt x="45" y="284"/>
                  </a:lnTo>
                  <a:lnTo>
                    <a:pt x="45" y="275"/>
                  </a:lnTo>
                  <a:lnTo>
                    <a:pt x="36" y="266"/>
                  </a:lnTo>
                  <a:lnTo>
                    <a:pt x="36" y="257"/>
                  </a:lnTo>
                  <a:lnTo>
                    <a:pt x="36" y="248"/>
                  </a:lnTo>
                  <a:lnTo>
                    <a:pt x="36" y="239"/>
                  </a:lnTo>
                  <a:lnTo>
                    <a:pt x="27" y="239"/>
                  </a:lnTo>
                  <a:lnTo>
                    <a:pt x="27" y="230"/>
                  </a:lnTo>
                  <a:lnTo>
                    <a:pt x="27" y="212"/>
                  </a:lnTo>
                  <a:lnTo>
                    <a:pt x="27" y="202"/>
                  </a:lnTo>
                  <a:lnTo>
                    <a:pt x="27" y="193"/>
                  </a:lnTo>
                  <a:lnTo>
                    <a:pt x="27" y="175"/>
                  </a:lnTo>
                  <a:lnTo>
                    <a:pt x="27" y="166"/>
                  </a:lnTo>
                  <a:lnTo>
                    <a:pt x="27" y="157"/>
                  </a:lnTo>
                  <a:lnTo>
                    <a:pt x="27" y="139"/>
                  </a:lnTo>
                  <a:lnTo>
                    <a:pt x="18" y="130"/>
                  </a:lnTo>
                  <a:lnTo>
                    <a:pt x="18" y="121"/>
                  </a:lnTo>
                  <a:lnTo>
                    <a:pt x="9" y="102"/>
                  </a:lnTo>
                  <a:lnTo>
                    <a:pt x="9" y="93"/>
                  </a:lnTo>
                  <a:lnTo>
                    <a:pt x="9" y="84"/>
                  </a:lnTo>
                  <a:lnTo>
                    <a:pt x="9" y="75"/>
                  </a:lnTo>
                  <a:lnTo>
                    <a:pt x="9" y="66"/>
                  </a:lnTo>
                  <a:lnTo>
                    <a:pt x="9" y="57"/>
                  </a:lnTo>
                  <a:lnTo>
                    <a:pt x="9" y="39"/>
                  </a:lnTo>
                  <a:lnTo>
                    <a:pt x="0" y="39"/>
                  </a:lnTo>
                  <a:lnTo>
                    <a:pt x="9" y="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01">
              <a:extLst>
                <a:ext uri="{FF2B5EF4-FFF2-40B4-BE49-F238E27FC236}">
                  <a16:creationId xmlns:a16="http://schemas.microsoft.com/office/drawing/2014/main" id="{7F3BCBA4-AFEE-BD52-7388-137324A4E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424" y="3277454"/>
              <a:ext cx="32547" cy="86793"/>
            </a:xfrm>
            <a:custGeom>
              <a:avLst/>
              <a:gdLst>
                <a:gd name="T0" fmla="*/ 0 w 18"/>
                <a:gd name="T1" fmla="*/ 30 h 48"/>
                <a:gd name="T2" fmla="*/ 0 w 18"/>
                <a:gd name="T3" fmla="*/ 30 h 48"/>
                <a:gd name="T4" fmla="*/ 0 w 18"/>
                <a:gd name="T5" fmla="*/ 18 h 48"/>
                <a:gd name="T6" fmla="*/ 9 w 18"/>
                <a:gd name="T7" fmla="*/ 9 h 48"/>
                <a:gd name="T8" fmla="*/ 18 w 18"/>
                <a:gd name="T9" fmla="*/ 0 h 48"/>
                <a:gd name="T10" fmla="*/ 18 w 18"/>
                <a:gd name="T11" fmla="*/ 9 h 48"/>
                <a:gd name="T12" fmla="*/ 9 w 18"/>
                <a:gd name="T13" fmla="*/ 18 h 48"/>
                <a:gd name="T14" fmla="*/ 18 w 18"/>
                <a:gd name="T15" fmla="*/ 18 h 48"/>
                <a:gd name="T16" fmla="*/ 9 w 18"/>
                <a:gd name="T17" fmla="*/ 30 h 48"/>
                <a:gd name="T18" fmla="*/ 9 w 18"/>
                <a:gd name="T19" fmla="*/ 39 h 48"/>
                <a:gd name="T20" fmla="*/ 0 w 18"/>
                <a:gd name="T21" fmla="*/ 48 h 48"/>
                <a:gd name="T22" fmla="*/ 0 w 18"/>
                <a:gd name="T23" fmla="*/ 39 h 48"/>
                <a:gd name="T24" fmla="*/ 0 w 18"/>
                <a:gd name="T25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8">
                  <a:moveTo>
                    <a:pt x="0" y="30"/>
                  </a:moveTo>
                  <a:lnTo>
                    <a:pt x="0" y="30"/>
                  </a:lnTo>
                  <a:lnTo>
                    <a:pt x="0" y="18"/>
                  </a:lnTo>
                  <a:lnTo>
                    <a:pt x="9" y="9"/>
                  </a:lnTo>
                  <a:lnTo>
                    <a:pt x="18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9" y="30"/>
                  </a:lnTo>
                  <a:lnTo>
                    <a:pt x="9" y="39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02">
              <a:extLst>
                <a:ext uri="{FF2B5EF4-FFF2-40B4-BE49-F238E27FC236}">
                  <a16:creationId xmlns:a16="http://schemas.microsoft.com/office/drawing/2014/main" id="{5B835DA3-FE7A-DAFB-585B-8FD66C614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424" y="3277454"/>
              <a:ext cx="32547" cy="86793"/>
            </a:xfrm>
            <a:custGeom>
              <a:avLst/>
              <a:gdLst>
                <a:gd name="T0" fmla="*/ 0 w 18"/>
                <a:gd name="T1" fmla="*/ 30 h 48"/>
                <a:gd name="T2" fmla="*/ 0 w 18"/>
                <a:gd name="T3" fmla="*/ 30 h 48"/>
                <a:gd name="T4" fmla="*/ 0 w 18"/>
                <a:gd name="T5" fmla="*/ 18 h 48"/>
                <a:gd name="T6" fmla="*/ 9 w 18"/>
                <a:gd name="T7" fmla="*/ 9 h 48"/>
                <a:gd name="T8" fmla="*/ 18 w 18"/>
                <a:gd name="T9" fmla="*/ 0 h 48"/>
                <a:gd name="T10" fmla="*/ 18 w 18"/>
                <a:gd name="T11" fmla="*/ 9 h 48"/>
                <a:gd name="T12" fmla="*/ 9 w 18"/>
                <a:gd name="T13" fmla="*/ 18 h 48"/>
                <a:gd name="T14" fmla="*/ 18 w 18"/>
                <a:gd name="T15" fmla="*/ 18 h 48"/>
                <a:gd name="T16" fmla="*/ 9 w 18"/>
                <a:gd name="T17" fmla="*/ 30 h 48"/>
                <a:gd name="T18" fmla="*/ 9 w 18"/>
                <a:gd name="T19" fmla="*/ 39 h 48"/>
                <a:gd name="T20" fmla="*/ 0 w 18"/>
                <a:gd name="T21" fmla="*/ 48 h 48"/>
                <a:gd name="T22" fmla="*/ 0 w 18"/>
                <a:gd name="T23" fmla="*/ 39 h 48"/>
                <a:gd name="T24" fmla="*/ 0 w 18"/>
                <a:gd name="T25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8">
                  <a:moveTo>
                    <a:pt x="0" y="30"/>
                  </a:moveTo>
                  <a:lnTo>
                    <a:pt x="0" y="30"/>
                  </a:lnTo>
                  <a:lnTo>
                    <a:pt x="0" y="18"/>
                  </a:lnTo>
                  <a:lnTo>
                    <a:pt x="9" y="9"/>
                  </a:lnTo>
                  <a:lnTo>
                    <a:pt x="18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9" y="30"/>
                  </a:lnTo>
                  <a:lnTo>
                    <a:pt x="9" y="39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3">
              <a:extLst>
                <a:ext uri="{FF2B5EF4-FFF2-40B4-BE49-F238E27FC236}">
                  <a16:creationId xmlns:a16="http://schemas.microsoft.com/office/drawing/2014/main" id="{63DEF352-66F8-9858-9199-8900F292B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424" y="3277454"/>
              <a:ext cx="32547" cy="86793"/>
            </a:xfrm>
            <a:custGeom>
              <a:avLst/>
              <a:gdLst>
                <a:gd name="T0" fmla="*/ 0 w 18"/>
                <a:gd name="T1" fmla="*/ 30 h 48"/>
                <a:gd name="T2" fmla="*/ 0 w 18"/>
                <a:gd name="T3" fmla="*/ 30 h 48"/>
                <a:gd name="T4" fmla="*/ 0 w 18"/>
                <a:gd name="T5" fmla="*/ 18 h 48"/>
                <a:gd name="T6" fmla="*/ 9 w 18"/>
                <a:gd name="T7" fmla="*/ 9 h 48"/>
                <a:gd name="T8" fmla="*/ 18 w 18"/>
                <a:gd name="T9" fmla="*/ 0 h 48"/>
                <a:gd name="T10" fmla="*/ 18 w 18"/>
                <a:gd name="T11" fmla="*/ 9 h 48"/>
                <a:gd name="T12" fmla="*/ 9 w 18"/>
                <a:gd name="T13" fmla="*/ 18 h 48"/>
                <a:gd name="T14" fmla="*/ 18 w 18"/>
                <a:gd name="T15" fmla="*/ 18 h 48"/>
                <a:gd name="T16" fmla="*/ 9 w 18"/>
                <a:gd name="T17" fmla="*/ 30 h 48"/>
                <a:gd name="T18" fmla="*/ 9 w 18"/>
                <a:gd name="T19" fmla="*/ 39 h 48"/>
                <a:gd name="T20" fmla="*/ 0 w 18"/>
                <a:gd name="T21" fmla="*/ 48 h 48"/>
                <a:gd name="T22" fmla="*/ 0 w 18"/>
                <a:gd name="T23" fmla="*/ 39 h 48"/>
                <a:gd name="T24" fmla="*/ 0 w 18"/>
                <a:gd name="T25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8">
                  <a:moveTo>
                    <a:pt x="0" y="30"/>
                  </a:moveTo>
                  <a:lnTo>
                    <a:pt x="0" y="30"/>
                  </a:lnTo>
                  <a:lnTo>
                    <a:pt x="0" y="18"/>
                  </a:lnTo>
                  <a:lnTo>
                    <a:pt x="9" y="9"/>
                  </a:lnTo>
                  <a:lnTo>
                    <a:pt x="18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9" y="30"/>
                  </a:lnTo>
                  <a:lnTo>
                    <a:pt x="9" y="39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4">
              <a:extLst>
                <a:ext uri="{FF2B5EF4-FFF2-40B4-BE49-F238E27FC236}">
                  <a16:creationId xmlns:a16="http://schemas.microsoft.com/office/drawing/2014/main" id="{79B8D2ED-3755-9098-1DBC-3838C69A5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424" y="3277454"/>
              <a:ext cx="32547" cy="86793"/>
            </a:xfrm>
            <a:custGeom>
              <a:avLst/>
              <a:gdLst>
                <a:gd name="T0" fmla="*/ 0 w 18"/>
                <a:gd name="T1" fmla="*/ 30 h 48"/>
                <a:gd name="T2" fmla="*/ 0 w 18"/>
                <a:gd name="T3" fmla="*/ 30 h 48"/>
                <a:gd name="T4" fmla="*/ 0 w 18"/>
                <a:gd name="T5" fmla="*/ 18 h 48"/>
                <a:gd name="T6" fmla="*/ 9 w 18"/>
                <a:gd name="T7" fmla="*/ 9 h 48"/>
                <a:gd name="T8" fmla="*/ 18 w 18"/>
                <a:gd name="T9" fmla="*/ 0 h 48"/>
                <a:gd name="T10" fmla="*/ 18 w 18"/>
                <a:gd name="T11" fmla="*/ 9 h 48"/>
                <a:gd name="T12" fmla="*/ 9 w 18"/>
                <a:gd name="T13" fmla="*/ 18 h 48"/>
                <a:gd name="T14" fmla="*/ 18 w 18"/>
                <a:gd name="T15" fmla="*/ 18 h 48"/>
                <a:gd name="T16" fmla="*/ 9 w 18"/>
                <a:gd name="T17" fmla="*/ 30 h 48"/>
                <a:gd name="T18" fmla="*/ 9 w 18"/>
                <a:gd name="T19" fmla="*/ 39 h 48"/>
                <a:gd name="T20" fmla="*/ 0 w 18"/>
                <a:gd name="T21" fmla="*/ 48 h 48"/>
                <a:gd name="T22" fmla="*/ 0 w 18"/>
                <a:gd name="T23" fmla="*/ 39 h 48"/>
                <a:gd name="T24" fmla="*/ 0 w 18"/>
                <a:gd name="T25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8">
                  <a:moveTo>
                    <a:pt x="0" y="30"/>
                  </a:moveTo>
                  <a:lnTo>
                    <a:pt x="0" y="30"/>
                  </a:lnTo>
                  <a:lnTo>
                    <a:pt x="0" y="18"/>
                  </a:lnTo>
                  <a:lnTo>
                    <a:pt x="9" y="9"/>
                  </a:lnTo>
                  <a:lnTo>
                    <a:pt x="18" y="0"/>
                  </a:lnTo>
                  <a:lnTo>
                    <a:pt x="18" y="9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9" y="30"/>
                  </a:lnTo>
                  <a:lnTo>
                    <a:pt x="9" y="39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0" y="3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5">
              <a:extLst>
                <a:ext uri="{FF2B5EF4-FFF2-40B4-BE49-F238E27FC236}">
                  <a16:creationId xmlns:a16="http://schemas.microsoft.com/office/drawing/2014/main" id="{74920318-1A8F-7F40-EA9A-8A6543BD4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7066" y="3174386"/>
              <a:ext cx="464705" cy="629250"/>
            </a:xfrm>
            <a:custGeom>
              <a:avLst/>
              <a:gdLst>
                <a:gd name="T0" fmla="*/ 0 w 257"/>
                <a:gd name="T1" fmla="*/ 348 h 348"/>
                <a:gd name="T2" fmla="*/ 9 w 257"/>
                <a:gd name="T3" fmla="*/ 330 h 348"/>
                <a:gd name="T4" fmla="*/ 21 w 257"/>
                <a:gd name="T5" fmla="*/ 311 h 348"/>
                <a:gd name="T6" fmla="*/ 30 w 257"/>
                <a:gd name="T7" fmla="*/ 293 h 348"/>
                <a:gd name="T8" fmla="*/ 30 w 257"/>
                <a:gd name="T9" fmla="*/ 266 h 348"/>
                <a:gd name="T10" fmla="*/ 21 w 257"/>
                <a:gd name="T11" fmla="*/ 230 h 348"/>
                <a:gd name="T12" fmla="*/ 21 w 257"/>
                <a:gd name="T13" fmla="*/ 218 h 348"/>
                <a:gd name="T14" fmla="*/ 0 w 257"/>
                <a:gd name="T15" fmla="*/ 184 h 348"/>
                <a:gd name="T16" fmla="*/ 0 w 257"/>
                <a:gd name="T17" fmla="*/ 164 h 348"/>
                <a:gd name="T18" fmla="*/ 9 w 257"/>
                <a:gd name="T19" fmla="*/ 148 h 348"/>
                <a:gd name="T20" fmla="*/ 9 w 257"/>
                <a:gd name="T21" fmla="*/ 118 h 348"/>
                <a:gd name="T22" fmla="*/ 9 w 257"/>
                <a:gd name="T23" fmla="*/ 100 h 348"/>
                <a:gd name="T24" fmla="*/ 21 w 257"/>
                <a:gd name="T25" fmla="*/ 91 h 348"/>
                <a:gd name="T26" fmla="*/ 39 w 257"/>
                <a:gd name="T27" fmla="*/ 73 h 348"/>
                <a:gd name="T28" fmla="*/ 39 w 257"/>
                <a:gd name="T29" fmla="*/ 55 h 348"/>
                <a:gd name="T30" fmla="*/ 46 w 257"/>
                <a:gd name="T31" fmla="*/ 73 h 348"/>
                <a:gd name="T32" fmla="*/ 46 w 257"/>
                <a:gd name="T33" fmla="*/ 91 h 348"/>
                <a:gd name="T34" fmla="*/ 46 w 257"/>
                <a:gd name="T35" fmla="*/ 73 h 348"/>
                <a:gd name="T36" fmla="*/ 55 w 257"/>
                <a:gd name="T37" fmla="*/ 82 h 348"/>
                <a:gd name="T38" fmla="*/ 55 w 257"/>
                <a:gd name="T39" fmla="*/ 82 h 348"/>
                <a:gd name="T40" fmla="*/ 55 w 257"/>
                <a:gd name="T41" fmla="*/ 64 h 348"/>
                <a:gd name="T42" fmla="*/ 55 w 257"/>
                <a:gd name="T43" fmla="*/ 46 h 348"/>
                <a:gd name="T44" fmla="*/ 66 w 257"/>
                <a:gd name="T45" fmla="*/ 37 h 348"/>
                <a:gd name="T46" fmla="*/ 75 w 257"/>
                <a:gd name="T47" fmla="*/ 28 h 348"/>
                <a:gd name="T48" fmla="*/ 66 w 257"/>
                <a:gd name="T49" fmla="*/ 18 h 348"/>
                <a:gd name="T50" fmla="*/ 75 w 257"/>
                <a:gd name="T51" fmla="*/ 9 h 348"/>
                <a:gd name="T52" fmla="*/ 85 w 257"/>
                <a:gd name="T53" fmla="*/ 0 h 348"/>
                <a:gd name="T54" fmla="*/ 100 w 257"/>
                <a:gd name="T55" fmla="*/ 9 h 348"/>
                <a:gd name="T56" fmla="*/ 121 w 257"/>
                <a:gd name="T57" fmla="*/ 9 h 348"/>
                <a:gd name="T58" fmla="*/ 130 w 257"/>
                <a:gd name="T59" fmla="*/ 18 h 348"/>
                <a:gd name="T60" fmla="*/ 137 w 257"/>
                <a:gd name="T61" fmla="*/ 28 h 348"/>
                <a:gd name="T62" fmla="*/ 157 w 257"/>
                <a:gd name="T63" fmla="*/ 28 h 348"/>
                <a:gd name="T64" fmla="*/ 166 w 257"/>
                <a:gd name="T65" fmla="*/ 37 h 348"/>
                <a:gd name="T66" fmla="*/ 175 w 257"/>
                <a:gd name="T67" fmla="*/ 55 h 348"/>
                <a:gd name="T68" fmla="*/ 175 w 257"/>
                <a:gd name="T69" fmla="*/ 64 h 348"/>
                <a:gd name="T70" fmla="*/ 182 w 257"/>
                <a:gd name="T71" fmla="*/ 82 h 348"/>
                <a:gd name="T72" fmla="*/ 182 w 257"/>
                <a:gd name="T73" fmla="*/ 109 h 348"/>
                <a:gd name="T74" fmla="*/ 175 w 257"/>
                <a:gd name="T75" fmla="*/ 118 h 348"/>
                <a:gd name="T76" fmla="*/ 166 w 257"/>
                <a:gd name="T77" fmla="*/ 137 h 348"/>
                <a:gd name="T78" fmla="*/ 157 w 257"/>
                <a:gd name="T79" fmla="*/ 155 h 348"/>
                <a:gd name="T80" fmla="*/ 166 w 257"/>
                <a:gd name="T81" fmla="*/ 173 h 348"/>
                <a:gd name="T82" fmla="*/ 175 w 257"/>
                <a:gd name="T83" fmla="*/ 164 h 348"/>
                <a:gd name="T84" fmla="*/ 182 w 257"/>
                <a:gd name="T85" fmla="*/ 148 h 348"/>
                <a:gd name="T86" fmla="*/ 191 w 257"/>
                <a:gd name="T87" fmla="*/ 137 h 348"/>
                <a:gd name="T88" fmla="*/ 212 w 257"/>
                <a:gd name="T89" fmla="*/ 128 h 348"/>
                <a:gd name="T90" fmla="*/ 221 w 257"/>
                <a:gd name="T91" fmla="*/ 137 h 348"/>
                <a:gd name="T92" fmla="*/ 237 w 257"/>
                <a:gd name="T93" fmla="*/ 164 h 348"/>
                <a:gd name="T94" fmla="*/ 237 w 257"/>
                <a:gd name="T95" fmla="*/ 184 h 348"/>
                <a:gd name="T96" fmla="*/ 248 w 257"/>
                <a:gd name="T97" fmla="*/ 202 h 348"/>
                <a:gd name="T98" fmla="*/ 248 w 257"/>
                <a:gd name="T99" fmla="*/ 218 h 348"/>
                <a:gd name="T100" fmla="*/ 257 w 257"/>
                <a:gd name="T101" fmla="*/ 230 h 348"/>
                <a:gd name="T102" fmla="*/ 248 w 257"/>
                <a:gd name="T103" fmla="*/ 248 h 348"/>
                <a:gd name="T104" fmla="*/ 237 w 257"/>
                <a:gd name="T105" fmla="*/ 239 h 348"/>
                <a:gd name="T106" fmla="*/ 228 w 257"/>
                <a:gd name="T107" fmla="*/ 248 h 348"/>
                <a:gd name="T108" fmla="*/ 221 w 257"/>
                <a:gd name="T109" fmla="*/ 275 h 348"/>
                <a:gd name="T110" fmla="*/ 221 w 257"/>
                <a:gd name="T111" fmla="*/ 293 h 348"/>
                <a:gd name="T112" fmla="*/ 203 w 257"/>
                <a:gd name="T113" fmla="*/ 321 h 348"/>
                <a:gd name="T114" fmla="*/ 130 w 257"/>
                <a:gd name="T115" fmla="*/ 339 h 348"/>
                <a:gd name="T116" fmla="*/ 39 w 257"/>
                <a:gd name="T117" fmla="*/ 3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7" h="348">
                  <a:moveTo>
                    <a:pt x="0" y="348"/>
                  </a:moveTo>
                  <a:lnTo>
                    <a:pt x="0" y="348"/>
                  </a:lnTo>
                  <a:lnTo>
                    <a:pt x="9" y="339"/>
                  </a:lnTo>
                  <a:lnTo>
                    <a:pt x="9" y="330"/>
                  </a:lnTo>
                  <a:lnTo>
                    <a:pt x="21" y="330"/>
                  </a:lnTo>
                  <a:lnTo>
                    <a:pt x="21" y="311"/>
                  </a:lnTo>
                  <a:lnTo>
                    <a:pt x="30" y="302"/>
                  </a:lnTo>
                  <a:lnTo>
                    <a:pt x="30" y="293"/>
                  </a:lnTo>
                  <a:lnTo>
                    <a:pt x="30" y="275"/>
                  </a:lnTo>
                  <a:lnTo>
                    <a:pt x="30" y="266"/>
                  </a:lnTo>
                  <a:lnTo>
                    <a:pt x="30" y="239"/>
                  </a:lnTo>
                  <a:lnTo>
                    <a:pt x="21" y="230"/>
                  </a:lnTo>
                  <a:lnTo>
                    <a:pt x="30" y="218"/>
                  </a:lnTo>
                  <a:lnTo>
                    <a:pt x="21" y="218"/>
                  </a:lnTo>
                  <a:lnTo>
                    <a:pt x="0" y="193"/>
                  </a:lnTo>
                  <a:lnTo>
                    <a:pt x="0" y="184"/>
                  </a:lnTo>
                  <a:lnTo>
                    <a:pt x="9" y="173"/>
                  </a:lnTo>
                  <a:lnTo>
                    <a:pt x="0" y="164"/>
                  </a:lnTo>
                  <a:lnTo>
                    <a:pt x="0" y="155"/>
                  </a:lnTo>
                  <a:lnTo>
                    <a:pt x="9" y="148"/>
                  </a:lnTo>
                  <a:lnTo>
                    <a:pt x="9" y="128"/>
                  </a:lnTo>
                  <a:lnTo>
                    <a:pt x="9" y="118"/>
                  </a:lnTo>
                  <a:lnTo>
                    <a:pt x="9" y="109"/>
                  </a:lnTo>
                  <a:lnTo>
                    <a:pt x="9" y="100"/>
                  </a:lnTo>
                  <a:lnTo>
                    <a:pt x="21" y="100"/>
                  </a:lnTo>
                  <a:lnTo>
                    <a:pt x="21" y="91"/>
                  </a:lnTo>
                  <a:lnTo>
                    <a:pt x="30" y="82"/>
                  </a:lnTo>
                  <a:lnTo>
                    <a:pt x="39" y="73"/>
                  </a:lnTo>
                  <a:lnTo>
                    <a:pt x="39" y="64"/>
                  </a:lnTo>
                  <a:lnTo>
                    <a:pt x="39" y="55"/>
                  </a:lnTo>
                  <a:lnTo>
                    <a:pt x="46" y="55"/>
                  </a:lnTo>
                  <a:lnTo>
                    <a:pt x="46" y="73"/>
                  </a:lnTo>
                  <a:lnTo>
                    <a:pt x="46" y="82"/>
                  </a:lnTo>
                  <a:lnTo>
                    <a:pt x="46" y="91"/>
                  </a:lnTo>
                  <a:lnTo>
                    <a:pt x="46" y="82"/>
                  </a:lnTo>
                  <a:lnTo>
                    <a:pt x="46" y="73"/>
                  </a:lnTo>
                  <a:lnTo>
                    <a:pt x="55" y="73"/>
                  </a:lnTo>
                  <a:lnTo>
                    <a:pt x="55" y="82"/>
                  </a:lnTo>
                  <a:lnTo>
                    <a:pt x="46" y="91"/>
                  </a:lnTo>
                  <a:lnTo>
                    <a:pt x="55" y="82"/>
                  </a:lnTo>
                  <a:lnTo>
                    <a:pt x="55" y="73"/>
                  </a:lnTo>
                  <a:lnTo>
                    <a:pt x="55" y="64"/>
                  </a:lnTo>
                  <a:lnTo>
                    <a:pt x="55" y="55"/>
                  </a:lnTo>
                  <a:lnTo>
                    <a:pt x="55" y="46"/>
                  </a:lnTo>
                  <a:lnTo>
                    <a:pt x="66" y="46"/>
                  </a:lnTo>
                  <a:lnTo>
                    <a:pt x="66" y="37"/>
                  </a:lnTo>
                  <a:lnTo>
                    <a:pt x="75" y="37"/>
                  </a:lnTo>
                  <a:lnTo>
                    <a:pt x="75" y="28"/>
                  </a:lnTo>
                  <a:lnTo>
                    <a:pt x="66" y="28"/>
                  </a:lnTo>
                  <a:lnTo>
                    <a:pt x="66" y="18"/>
                  </a:lnTo>
                  <a:lnTo>
                    <a:pt x="75" y="18"/>
                  </a:lnTo>
                  <a:lnTo>
                    <a:pt x="75" y="9"/>
                  </a:lnTo>
                  <a:lnTo>
                    <a:pt x="85" y="9"/>
                  </a:lnTo>
                  <a:lnTo>
                    <a:pt x="85" y="0"/>
                  </a:lnTo>
                  <a:lnTo>
                    <a:pt x="91" y="9"/>
                  </a:lnTo>
                  <a:lnTo>
                    <a:pt x="100" y="9"/>
                  </a:lnTo>
                  <a:lnTo>
                    <a:pt x="112" y="9"/>
                  </a:lnTo>
                  <a:lnTo>
                    <a:pt x="121" y="9"/>
                  </a:lnTo>
                  <a:lnTo>
                    <a:pt x="121" y="18"/>
                  </a:lnTo>
                  <a:lnTo>
                    <a:pt x="130" y="18"/>
                  </a:lnTo>
                  <a:lnTo>
                    <a:pt x="137" y="18"/>
                  </a:lnTo>
                  <a:lnTo>
                    <a:pt x="137" y="28"/>
                  </a:lnTo>
                  <a:lnTo>
                    <a:pt x="146" y="28"/>
                  </a:lnTo>
                  <a:lnTo>
                    <a:pt x="157" y="28"/>
                  </a:lnTo>
                  <a:lnTo>
                    <a:pt x="166" y="28"/>
                  </a:lnTo>
                  <a:lnTo>
                    <a:pt x="166" y="37"/>
                  </a:lnTo>
                  <a:lnTo>
                    <a:pt x="175" y="46"/>
                  </a:lnTo>
                  <a:lnTo>
                    <a:pt x="175" y="55"/>
                  </a:lnTo>
                  <a:lnTo>
                    <a:pt x="166" y="55"/>
                  </a:lnTo>
                  <a:lnTo>
                    <a:pt x="175" y="64"/>
                  </a:lnTo>
                  <a:lnTo>
                    <a:pt x="182" y="73"/>
                  </a:lnTo>
                  <a:lnTo>
                    <a:pt x="182" y="82"/>
                  </a:lnTo>
                  <a:lnTo>
                    <a:pt x="182" y="91"/>
                  </a:lnTo>
                  <a:lnTo>
                    <a:pt x="182" y="109"/>
                  </a:lnTo>
                  <a:lnTo>
                    <a:pt x="175" y="109"/>
                  </a:lnTo>
                  <a:lnTo>
                    <a:pt x="175" y="118"/>
                  </a:lnTo>
                  <a:lnTo>
                    <a:pt x="175" y="128"/>
                  </a:lnTo>
                  <a:lnTo>
                    <a:pt x="166" y="137"/>
                  </a:lnTo>
                  <a:lnTo>
                    <a:pt x="157" y="148"/>
                  </a:lnTo>
                  <a:lnTo>
                    <a:pt x="157" y="155"/>
                  </a:lnTo>
                  <a:lnTo>
                    <a:pt x="157" y="164"/>
                  </a:lnTo>
                  <a:lnTo>
                    <a:pt x="166" y="173"/>
                  </a:lnTo>
                  <a:lnTo>
                    <a:pt x="175" y="173"/>
                  </a:lnTo>
                  <a:lnTo>
                    <a:pt x="175" y="164"/>
                  </a:lnTo>
                  <a:lnTo>
                    <a:pt x="182" y="155"/>
                  </a:lnTo>
                  <a:lnTo>
                    <a:pt x="182" y="148"/>
                  </a:lnTo>
                  <a:lnTo>
                    <a:pt x="191" y="148"/>
                  </a:lnTo>
                  <a:lnTo>
                    <a:pt x="191" y="137"/>
                  </a:lnTo>
                  <a:lnTo>
                    <a:pt x="203" y="137"/>
                  </a:lnTo>
                  <a:lnTo>
                    <a:pt x="212" y="128"/>
                  </a:lnTo>
                  <a:lnTo>
                    <a:pt x="221" y="128"/>
                  </a:lnTo>
                  <a:lnTo>
                    <a:pt x="221" y="137"/>
                  </a:lnTo>
                  <a:lnTo>
                    <a:pt x="228" y="148"/>
                  </a:lnTo>
                  <a:lnTo>
                    <a:pt x="237" y="164"/>
                  </a:lnTo>
                  <a:lnTo>
                    <a:pt x="237" y="173"/>
                  </a:lnTo>
                  <a:lnTo>
                    <a:pt x="237" y="184"/>
                  </a:lnTo>
                  <a:lnTo>
                    <a:pt x="248" y="193"/>
                  </a:lnTo>
                  <a:lnTo>
                    <a:pt x="248" y="202"/>
                  </a:lnTo>
                  <a:lnTo>
                    <a:pt x="257" y="209"/>
                  </a:lnTo>
                  <a:lnTo>
                    <a:pt x="248" y="218"/>
                  </a:lnTo>
                  <a:lnTo>
                    <a:pt x="248" y="230"/>
                  </a:lnTo>
                  <a:lnTo>
                    <a:pt x="257" y="230"/>
                  </a:lnTo>
                  <a:lnTo>
                    <a:pt x="248" y="239"/>
                  </a:lnTo>
                  <a:lnTo>
                    <a:pt x="248" y="248"/>
                  </a:lnTo>
                  <a:lnTo>
                    <a:pt x="248" y="239"/>
                  </a:lnTo>
                  <a:lnTo>
                    <a:pt x="237" y="239"/>
                  </a:lnTo>
                  <a:lnTo>
                    <a:pt x="237" y="248"/>
                  </a:lnTo>
                  <a:lnTo>
                    <a:pt x="228" y="248"/>
                  </a:lnTo>
                  <a:lnTo>
                    <a:pt x="228" y="266"/>
                  </a:lnTo>
                  <a:lnTo>
                    <a:pt x="221" y="275"/>
                  </a:lnTo>
                  <a:lnTo>
                    <a:pt x="221" y="284"/>
                  </a:lnTo>
                  <a:lnTo>
                    <a:pt x="221" y="293"/>
                  </a:lnTo>
                  <a:lnTo>
                    <a:pt x="212" y="311"/>
                  </a:lnTo>
                  <a:lnTo>
                    <a:pt x="203" y="321"/>
                  </a:lnTo>
                  <a:lnTo>
                    <a:pt x="182" y="330"/>
                  </a:lnTo>
                  <a:lnTo>
                    <a:pt x="130" y="339"/>
                  </a:lnTo>
                  <a:lnTo>
                    <a:pt x="121" y="330"/>
                  </a:lnTo>
                  <a:lnTo>
                    <a:pt x="39" y="339"/>
                  </a:lnTo>
                  <a:lnTo>
                    <a:pt x="0" y="3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9">
              <a:extLst>
                <a:ext uri="{FF2B5EF4-FFF2-40B4-BE49-F238E27FC236}">
                  <a16:creationId xmlns:a16="http://schemas.microsoft.com/office/drawing/2014/main" id="{E8A117B7-7CDB-5F19-CD86-F598CBD8D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333" y="3018882"/>
              <a:ext cx="665414" cy="291119"/>
            </a:xfrm>
            <a:custGeom>
              <a:avLst/>
              <a:gdLst>
                <a:gd name="T0" fmla="*/ 0 w 368"/>
                <a:gd name="T1" fmla="*/ 52 h 161"/>
                <a:gd name="T2" fmla="*/ 27 w 368"/>
                <a:gd name="T3" fmla="*/ 43 h 161"/>
                <a:gd name="T4" fmla="*/ 48 w 368"/>
                <a:gd name="T5" fmla="*/ 34 h 161"/>
                <a:gd name="T6" fmla="*/ 55 w 368"/>
                <a:gd name="T7" fmla="*/ 25 h 161"/>
                <a:gd name="T8" fmla="*/ 75 w 368"/>
                <a:gd name="T9" fmla="*/ 16 h 161"/>
                <a:gd name="T10" fmla="*/ 93 w 368"/>
                <a:gd name="T11" fmla="*/ 9 h 161"/>
                <a:gd name="T12" fmla="*/ 100 w 368"/>
                <a:gd name="T13" fmla="*/ 25 h 161"/>
                <a:gd name="T14" fmla="*/ 111 w 368"/>
                <a:gd name="T15" fmla="*/ 34 h 161"/>
                <a:gd name="T16" fmla="*/ 120 w 368"/>
                <a:gd name="T17" fmla="*/ 16 h 161"/>
                <a:gd name="T18" fmla="*/ 120 w 368"/>
                <a:gd name="T19" fmla="*/ 25 h 161"/>
                <a:gd name="T20" fmla="*/ 139 w 368"/>
                <a:gd name="T21" fmla="*/ 25 h 161"/>
                <a:gd name="T22" fmla="*/ 157 w 368"/>
                <a:gd name="T23" fmla="*/ 25 h 161"/>
                <a:gd name="T24" fmla="*/ 166 w 368"/>
                <a:gd name="T25" fmla="*/ 43 h 161"/>
                <a:gd name="T26" fmla="*/ 175 w 368"/>
                <a:gd name="T27" fmla="*/ 52 h 161"/>
                <a:gd name="T28" fmla="*/ 193 w 368"/>
                <a:gd name="T29" fmla="*/ 52 h 161"/>
                <a:gd name="T30" fmla="*/ 211 w 368"/>
                <a:gd name="T31" fmla="*/ 52 h 161"/>
                <a:gd name="T32" fmla="*/ 230 w 368"/>
                <a:gd name="T33" fmla="*/ 34 h 161"/>
                <a:gd name="T34" fmla="*/ 248 w 368"/>
                <a:gd name="T35" fmla="*/ 25 h 161"/>
                <a:gd name="T36" fmla="*/ 275 w 368"/>
                <a:gd name="T37" fmla="*/ 25 h 161"/>
                <a:gd name="T38" fmla="*/ 293 w 368"/>
                <a:gd name="T39" fmla="*/ 16 h 161"/>
                <a:gd name="T40" fmla="*/ 302 w 368"/>
                <a:gd name="T41" fmla="*/ 34 h 161"/>
                <a:gd name="T42" fmla="*/ 323 w 368"/>
                <a:gd name="T43" fmla="*/ 34 h 161"/>
                <a:gd name="T44" fmla="*/ 330 w 368"/>
                <a:gd name="T45" fmla="*/ 34 h 161"/>
                <a:gd name="T46" fmla="*/ 350 w 368"/>
                <a:gd name="T47" fmla="*/ 34 h 161"/>
                <a:gd name="T48" fmla="*/ 350 w 368"/>
                <a:gd name="T49" fmla="*/ 52 h 161"/>
                <a:gd name="T50" fmla="*/ 359 w 368"/>
                <a:gd name="T51" fmla="*/ 61 h 161"/>
                <a:gd name="T52" fmla="*/ 368 w 368"/>
                <a:gd name="T53" fmla="*/ 70 h 161"/>
                <a:gd name="T54" fmla="*/ 330 w 368"/>
                <a:gd name="T55" fmla="*/ 70 h 161"/>
                <a:gd name="T56" fmla="*/ 323 w 368"/>
                <a:gd name="T57" fmla="*/ 80 h 161"/>
                <a:gd name="T58" fmla="*/ 314 w 368"/>
                <a:gd name="T59" fmla="*/ 80 h 161"/>
                <a:gd name="T60" fmla="*/ 284 w 368"/>
                <a:gd name="T61" fmla="*/ 70 h 161"/>
                <a:gd name="T62" fmla="*/ 275 w 368"/>
                <a:gd name="T63" fmla="*/ 80 h 161"/>
                <a:gd name="T64" fmla="*/ 257 w 368"/>
                <a:gd name="T65" fmla="*/ 80 h 161"/>
                <a:gd name="T66" fmla="*/ 239 w 368"/>
                <a:gd name="T67" fmla="*/ 89 h 161"/>
                <a:gd name="T68" fmla="*/ 230 w 368"/>
                <a:gd name="T69" fmla="*/ 107 h 161"/>
                <a:gd name="T70" fmla="*/ 220 w 368"/>
                <a:gd name="T71" fmla="*/ 116 h 161"/>
                <a:gd name="T72" fmla="*/ 220 w 368"/>
                <a:gd name="T73" fmla="*/ 107 h 161"/>
                <a:gd name="T74" fmla="*/ 211 w 368"/>
                <a:gd name="T75" fmla="*/ 98 h 161"/>
                <a:gd name="T76" fmla="*/ 202 w 368"/>
                <a:gd name="T77" fmla="*/ 116 h 161"/>
                <a:gd name="T78" fmla="*/ 193 w 368"/>
                <a:gd name="T79" fmla="*/ 107 h 161"/>
                <a:gd name="T80" fmla="*/ 193 w 368"/>
                <a:gd name="T81" fmla="*/ 107 h 161"/>
                <a:gd name="T82" fmla="*/ 184 w 368"/>
                <a:gd name="T83" fmla="*/ 116 h 161"/>
                <a:gd name="T84" fmla="*/ 184 w 368"/>
                <a:gd name="T85" fmla="*/ 134 h 161"/>
                <a:gd name="T86" fmla="*/ 166 w 368"/>
                <a:gd name="T87" fmla="*/ 161 h 161"/>
                <a:gd name="T88" fmla="*/ 157 w 368"/>
                <a:gd name="T89" fmla="*/ 152 h 161"/>
                <a:gd name="T90" fmla="*/ 157 w 368"/>
                <a:gd name="T91" fmla="*/ 143 h 161"/>
                <a:gd name="T92" fmla="*/ 148 w 368"/>
                <a:gd name="T93" fmla="*/ 134 h 161"/>
                <a:gd name="T94" fmla="*/ 148 w 368"/>
                <a:gd name="T95" fmla="*/ 125 h 161"/>
                <a:gd name="T96" fmla="*/ 139 w 368"/>
                <a:gd name="T97" fmla="*/ 116 h 161"/>
                <a:gd name="T98" fmla="*/ 130 w 368"/>
                <a:gd name="T99" fmla="*/ 107 h 161"/>
                <a:gd name="T100" fmla="*/ 111 w 368"/>
                <a:gd name="T101" fmla="*/ 98 h 161"/>
                <a:gd name="T102" fmla="*/ 93 w 368"/>
                <a:gd name="T103" fmla="*/ 98 h 161"/>
                <a:gd name="T104" fmla="*/ 18 w 368"/>
                <a:gd name="T105" fmla="*/ 80 h 161"/>
                <a:gd name="T106" fmla="*/ 0 w 368"/>
                <a:gd name="T107" fmla="*/ 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8" h="161">
                  <a:moveTo>
                    <a:pt x="0" y="61"/>
                  </a:moveTo>
                  <a:lnTo>
                    <a:pt x="0" y="52"/>
                  </a:lnTo>
                  <a:lnTo>
                    <a:pt x="18" y="52"/>
                  </a:lnTo>
                  <a:lnTo>
                    <a:pt x="27" y="43"/>
                  </a:lnTo>
                  <a:lnTo>
                    <a:pt x="36" y="34"/>
                  </a:lnTo>
                  <a:lnTo>
                    <a:pt x="48" y="34"/>
                  </a:lnTo>
                  <a:lnTo>
                    <a:pt x="55" y="34"/>
                  </a:lnTo>
                  <a:lnTo>
                    <a:pt x="55" y="25"/>
                  </a:lnTo>
                  <a:lnTo>
                    <a:pt x="64" y="25"/>
                  </a:lnTo>
                  <a:lnTo>
                    <a:pt x="75" y="16"/>
                  </a:lnTo>
                  <a:lnTo>
                    <a:pt x="93" y="0"/>
                  </a:lnTo>
                  <a:lnTo>
                    <a:pt x="93" y="9"/>
                  </a:lnTo>
                  <a:lnTo>
                    <a:pt x="100" y="16"/>
                  </a:lnTo>
                  <a:lnTo>
                    <a:pt x="100" y="25"/>
                  </a:lnTo>
                  <a:lnTo>
                    <a:pt x="100" y="34"/>
                  </a:lnTo>
                  <a:lnTo>
                    <a:pt x="111" y="34"/>
                  </a:lnTo>
                  <a:lnTo>
                    <a:pt x="111" y="25"/>
                  </a:lnTo>
                  <a:lnTo>
                    <a:pt x="120" y="16"/>
                  </a:lnTo>
                  <a:lnTo>
                    <a:pt x="111" y="25"/>
                  </a:lnTo>
                  <a:lnTo>
                    <a:pt x="120" y="25"/>
                  </a:lnTo>
                  <a:lnTo>
                    <a:pt x="130" y="25"/>
                  </a:lnTo>
                  <a:lnTo>
                    <a:pt x="139" y="25"/>
                  </a:lnTo>
                  <a:lnTo>
                    <a:pt x="148" y="25"/>
                  </a:lnTo>
                  <a:lnTo>
                    <a:pt x="157" y="25"/>
                  </a:lnTo>
                  <a:lnTo>
                    <a:pt x="157" y="34"/>
                  </a:lnTo>
                  <a:lnTo>
                    <a:pt x="166" y="43"/>
                  </a:lnTo>
                  <a:lnTo>
                    <a:pt x="166" y="52"/>
                  </a:lnTo>
                  <a:lnTo>
                    <a:pt x="175" y="52"/>
                  </a:lnTo>
                  <a:lnTo>
                    <a:pt x="193" y="43"/>
                  </a:lnTo>
                  <a:lnTo>
                    <a:pt x="193" y="52"/>
                  </a:lnTo>
                  <a:lnTo>
                    <a:pt x="202" y="52"/>
                  </a:lnTo>
                  <a:lnTo>
                    <a:pt x="211" y="52"/>
                  </a:lnTo>
                  <a:lnTo>
                    <a:pt x="220" y="43"/>
                  </a:lnTo>
                  <a:lnTo>
                    <a:pt x="230" y="34"/>
                  </a:lnTo>
                  <a:lnTo>
                    <a:pt x="239" y="34"/>
                  </a:lnTo>
                  <a:lnTo>
                    <a:pt x="248" y="25"/>
                  </a:lnTo>
                  <a:lnTo>
                    <a:pt x="266" y="25"/>
                  </a:lnTo>
                  <a:lnTo>
                    <a:pt x="275" y="25"/>
                  </a:lnTo>
                  <a:lnTo>
                    <a:pt x="284" y="16"/>
                  </a:lnTo>
                  <a:lnTo>
                    <a:pt x="293" y="16"/>
                  </a:lnTo>
                  <a:lnTo>
                    <a:pt x="302" y="16"/>
                  </a:lnTo>
                  <a:lnTo>
                    <a:pt x="302" y="34"/>
                  </a:lnTo>
                  <a:lnTo>
                    <a:pt x="314" y="43"/>
                  </a:lnTo>
                  <a:lnTo>
                    <a:pt x="323" y="34"/>
                  </a:lnTo>
                  <a:lnTo>
                    <a:pt x="330" y="43"/>
                  </a:lnTo>
                  <a:lnTo>
                    <a:pt x="330" y="34"/>
                  </a:lnTo>
                  <a:lnTo>
                    <a:pt x="339" y="34"/>
                  </a:lnTo>
                  <a:lnTo>
                    <a:pt x="350" y="34"/>
                  </a:lnTo>
                  <a:lnTo>
                    <a:pt x="350" y="43"/>
                  </a:lnTo>
                  <a:lnTo>
                    <a:pt x="350" y="52"/>
                  </a:lnTo>
                  <a:lnTo>
                    <a:pt x="359" y="52"/>
                  </a:lnTo>
                  <a:lnTo>
                    <a:pt x="359" y="61"/>
                  </a:lnTo>
                  <a:lnTo>
                    <a:pt x="368" y="61"/>
                  </a:lnTo>
                  <a:lnTo>
                    <a:pt x="368" y="70"/>
                  </a:lnTo>
                  <a:lnTo>
                    <a:pt x="339" y="70"/>
                  </a:lnTo>
                  <a:lnTo>
                    <a:pt x="330" y="70"/>
                  </a:lnTo>
                  <a:lnTo>
                    <a:pt x="323" y="70"/>
                  </a:lnTo>
                  <a:lnTo>
                    <a:pt x="323" y="80"/>
                  </a:lnTo>
                  <a:lnTo>
                    <a:pt x="323" y="89"/>
                  </a:lnTo>
                  <a:lnTo>
                    <a:pt x="314" y="80"/>
                  </a:lnTo>
                  <a:lnTo>
                    <a:pt x="293" y="70"/>
                  </a:lnTo>
                  <a:lnTo>
                    <a:pt x="284" y="70"/>
                  </a:lnTo>
                  <a:lnTo>
                    <a:pt x="275" y="70"/>
                  </a:lnTo>
                  <a:lnTo>
                    <a:pt x="275" y="80"/>
                  </a:lnTo>
                  <a:lnTo>
                    <a:pt x="266" y="80"/>
                  </a:lnTo>
                  <a:lnTo>
                    <a:pt x="257" y="80"/>
                  </a:lnTo>
                  <a:lnTo>
                    <a:pt x="248" y="89"/>
                  </a:lnTo>
                  <a:lnTo>
                    <a:pt x="239" y="89"/>
                  </a:lnTo>
                  <a:lnTo>
                    <a:pt x="230" y="98"/>
                  </a:lnTo>
                  <a:lnTo>
                    <a:pt x="230" y="107"/>
                  </a:lnTo>
                  <a:lnTo>
                    <a:pt x="220" y="107"/>
                  </a:lnTo>
                  <a:lnTo>
                    <a:pt x="220" y="116"/>
                  </a:lnTo>
                  <a:lnTo>
                    <a:pt x="211" y="116"/>
                  </a:lnTo>
                  <a:lnTo>
                    <a:pt x="220" y="107"/>
                  </a:lnTo>
                  <a:lnTo>
                    <a:pt x="220" y="98"/>
                  </a:lnTo>
                  <a:lnTo>
                    <a:pt x="211" y="98"/>
                  </a:lnTo>
                  <a:lnTo>
                    <a:pt x="202" y="107"/>
                  </a:lnTo>
                  <a:lnTo>
                    <a:pt x="202" y="116"/>
                  </a:lnTo>
                  <a:lnTo>
                    <a:pt x="202" y="107"/>
                  </a:lnTo>
                  <a:lnTo>
                    <a:pt x="193" y="107"/>
                  </a:lnTo>
                  <a:lnTo>
                    <a:pt x="202" y="98"/>
                  </a:lnTo>
                  <a:lnTo>
                    <a:pt x="193" y="107"/>
                  </a:lnTo>
                  <a:lnTo>
                    <a:pt x="193" y="116"/>
                  </a:lnTo>
                  <a:lnTo>
                    <a:pt x="184" y="116"/>
                  </a:lnTo>
                  <a:lnTo>
                    <a:pt x="184" y="125"/>
                  </a:lnTo>
                  <a:lnTo>
                    <a:pt x="184" y="134"/>
                  </a:lnTo>
                  <a:lnTo>
                    <a:pt x="175" y="152"/>
                  </a:lnTo>
                  <a:lnTo>
                    <a:pt x="166" y="161"/>
                  </a:lnTo>
                  <a:lnTo>
                    <a:pt x="157" y="161"/>
                  </a:lnTo>
                  <a:lnTo>
                    <a:pt x="157" y="152"/>
                  </a:lnTo>
                  <a:lnTo>
                    <a:pt x="166" y="143"/>
                  </a:lnTo>
                  <a:lnTo>
                    <a:pt x="157" y="143"/>
                  </a:lnTo>
                  <a:lnTo>
                    <a:pt x="148" y="143"/>
                  </a:lnTo>
                  <a:lnTo>
                    <a:pt x="148" y="134"/>
                  </a:lnTo>
                  <a:lnTo>
                    <a:pt x="157" y="125"/>
                  </a:lnTo>
                  <a:lnTo>
                    <a:pt x="148" y="125"/>
                  </a:lnTo>
                  <a:lnTo>
                    <a:pt x="148" y="116"/>
                  </a:lnTo>
                  <a:lnTo>
                    <a:pt x="139" y="116"/>
                  </a:lnTo>
                  <a:lnTo>
                    <a:pt x="130" y="116"/>
                  </a:lnTo>
                  <a:lnTo>
                    <a:pt x="130" y="107"/>
                  </a:lnTo>
                  <a:lnTo>
                    <a:pt x="130" y="98"/>
                  </a:lnTo>
                  <a:lnTo>
                    <a:pt x="111" y="98"/>
                  </a:lnTo>
                  <a:lnTo>
                    <a:pt x="100" y="98"/>
                  </a:lnTo>
                  <a:lnTo>
                    <a:pt x="93" y="98"/>
                  </a:lnTo>
                  <a:lnTo>
                    <a:pt x="75" y="89"/>
                  </a:lnTo>
                  <a:lnTo>
                    <a:pt x="18" y="80"/>
                  </a:lnTo>
                  <a:lnTo>
                    <a:pt x="9" y="70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11">
              <a:extLst>
                <a:ext uri="{FF2B5EF4-FFF2-40B4-BE49-F238E27FC236}">
                  <a16:creationId xmlns:a16="http://schemas.microsoft.com/office/drawing/2014/main" id="{F8215A24-B2EA-18B3-BFE0-B935752DA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494" y="2961020"/>
              <a:ext cx="83177" cy="90409"/>
            </a:xfrm>
            <a:custGeom>
              <a:avLst/>
              <a:gdLst>
                <a:gd name="T0" fmla="*/ 37 w 46"/>
                <a:gd name="T1" fmla="*/ 21 h 50"/>
                <a:gd name="T2" fmla="*/ 27 w 46"/>
                <a:gd name="T3" fmla="*/ 21 h 50"/>
                <a:gd name="T4" fmla="*/ 18 w 46"/>
                <a:gd name="T5" fmla="*/ 41 h 50"/>
                <a:gd name="T6" fmla="*/ 18 w 46"/>
                <a:gd name="T7" fmla="*/ 50 h 50"/>
                <a:gd name="T8" fmla="*/ 9 w 46"/>
                <a:gd name="T9" fmla="*/ 50 h 50"/>
                <a:gd name="T10" fmla="*/ 18 w 46"/>
                <a:gd name="T11" fmla="*/ 41 h 50"/>
                <a:gd name="T12" fmla="*/ 18 w 46"/>
                <a:gd name="T13" fmla="*/ 30 h 50"/>
                <a:gd name="T14" fmla="*/ 9 w 46"/>
                <a:gd name="T15" fmla="*/ 41 h 50"/>
                <a:gd name="T16" fmla="*/ 0 w 46"/>
                <a:gd name="T17" fmla="*/ 41 h 50"/>
                <a:gd name="T18" fmla="*/ 0 w 46"/>
                <a:gd name="T19" fmla="*/ 30 h 50"/>
                <a:gd name="T20" fmla="*/ 9 w 46"/>
                <a:gd name="T21" fmla="*/ 30 h 50"/>
                <a:gd name="T22" fmla="*/ 9 w 46"/>
                <a:gd name="T23" fmla="*/ 21 h 50"/>
                <a:gd name="T24" fmla="*/ 18 w 46"/>
                <a:gd name="T25" fmla="*/ 12 h 50"/>
                <a:gd name="T26" fmla="*/ 37 w 46"/>
                <a:gd name="T27" fmla="*/ 12 h 50"/>
                <a:gd name="T28" fmla="*/ 46 w 46"/>
                <a:gd name="T29" fmla="*/ 0 h 50"/>
                <a:gd name="T30" fmla="*/ 46 w 46"/>
                <a:gd name="T31" fmla="*/ 12 h 50"/>
                <a:gd name="T32" fmla="*/ 37 w 46"/>
                <a:gd name="T33" fmla="*/ 12 h 50"/>
                <a:gd name="T34" fmla="*/ 37 w 46"/>
                <a:gd name="T35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50">
                  <a:moveTo>
                    <a:pt x="37" y="21"/>
                  </a:moveTo>
                  <a:lnTo>
                    <a:pt x="27" y="21"/>
                  </a:lnTo>
                  <a:lnTo>
                    <a:pt x="18" y="41"/>
                  </a:lnTo>
                  <a:lnTo>
                    <a:pt x="18" y="50"/>
                  </a:lnTo>
                  <a:lnTo>
                    <a:pt x="9" y="50"/>
                  </a:lnTo>
                  <a:lnTo>
                    <a:pt x="18" y="41"/>
                  </a:lnTo>
                  <a:lnTo>
                    <a:pt x="18" y="30"/>
                  </a:lnTo>
                  <a:lnTo>
                    <a:pt x="9" y="41"/>
                  </a:lnTo>
                  <a:lnTo>
                    <a:pt x="0" y="41"/>
                  </a:lnTo>
                  <a:lnTo>
                    <a:pt x="0" y="30"/>
                  </a:lnTo>
                  <a:lnTo>
                    <a:pt x="9" y="30"/>
                  </a:lnTo>
                  <a:lnTo>
                    <a:pt x="9" y="21"/>
                  </a:lnTo>
                  <a:lnTo>
                    <a:pt x="18" y="12"/>
                  </a:lnTo>
                  <a:lnTo>
                    <a:pt x="37" y="12"/>
                  </a:lnTo>
                  <a:lnTo>
                    <a:pt x="46" y="0"/>
                  </a:lnTo>
                  <a:lnTo>
                    <a:pt x="46" y="12"/>
                  </a:lnTo>
                  <a:lnTo>
                    <a:pt x="37" y="12"/>
                  </a:lnTo>
                  <a:lnTo>
                    <a:pt x="37" y="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12">
              <a:extLst>
                <a:ext uri="{FF2B5EF4-FFF2-40B4-BE49-F238E27FC236}">
                  <a16:creationId xmlns:a16="http://schemas.microsoft.com/office/drawing/2014/main" id="{EE4A5E0A-0548-8905-9521-3939E06F9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494" y="2961020"/>
              <a:ext cx="83177" cy="90409"/>
            </a:xfrm>
            <a:custGeom>
              <a:avLst/>
              <a:gdLst>
                <a:gd name="T0" fmla="*/ 37 w 46"/>
                <a:gd name="T1" fmla="*/ 21 h 50"/>
                <a:gd name="T2" fmla="*/ 27 w 46"/>
                <a:gd name="T3" fmla="*/ 21 h 50"/>
                <a:gd name="T4" fmla="*/ 18 w 46"/>
                <a:gd name="T5" fmla="*/ 41 h 50"/>
                <a:gd name="T6" fmla="*/ 18 w 46"/>
                <a:gd name="T7" fmla="*/ 50 h 50"/>
                <a:gd name="T8" fmla="*/ 9 w 46"/>
                <a:gd name="T9" fmla="*/ 50 h 50"/>
                <a:gd name="T10" fmla="*/ 18 w 46"/>
                <a:gd name="T11" fmla="*/ 41 h 50"/>
                <a:gd name="T12" fmla="*/ 18 w 46"/>
                <a:gd name="T13" fmla="*/ 30 h 50"/>
                <a:gd name="T14" fmla="*/ 9 w 46"/>
                <a:gd name="T15" fmla="*/ 41 h 50"/>
                <a:gd name="T16" fmla="*/ 0 w 46"/>
                <a:gd name="T17" fmla="*/ 41 h 50"/>
                <a:gd name="T18" fmla="*/ 0 w 46"/>
                <a:gd name="T19" fmla="*/ 30 h 50"/>
                <a:gd name="T20" fmla="*/ 9 w 46"/>
                <a:gd name="T21" fmla="*/ 30 h 50"/>
                <a:gd name="T22" fmla="*/ 9 w 46"/>
                <a:gd name="T23" fmla="*/ 21 h 50"/>
                <a:gd name="T24" fmla="*/ 18 w 46"/>
                <a:gd name="T25" fmla="*/ 12 h 50"/>
                <a:gd name="T26" fmla="*/ 37 w 46"/>
                <a:gd name="T27" fmla="*/ 12 h 50"/>
                <a:gd name="T28" fmla="*/ 46 w 46"/>
                <a:gd name="T29" fmla="*/ 0 h 50"/>
                <a:gd name="T30" fmla="*/ 46 w 46"/>
                <a:gd name="T31" fmla="*/ 12 h 50"/>
                <a:gd name="T32" fmla="*/ 37 w 46"/>
                <a:gd name="T33" fmla="*/ 12 h 50"/>
                <a:gd name="T34" fmla="*/ 37 w 46"/>
                <a:gd name="T35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50">
                  <a:moveTo>
                    <a:pt x="37" y="21"/>
                  </a:moveTo>
                  <a:lnTo>
                    <a:pt x="27" y="21"/>
                  </a:lnTo>
                  <a:lnTo>
                    <a:pt x="18" y="41"/>
                  </a:lnTo>
                  <a:lnTo>
                    <a:pt x="18" y="50"/>
                  </a:lnTo>
                  <a:lnTo>
                    <a:pt x="9" y="50"/>
                  </a:lnTo>
                  <a:lnTo>
                    <a:pt x="18" y="41"/>
                  </a:lnTo>
                  <a:lnTo>
                    <a:pt x="18" y="30"/>
                  </a:lnTo>
                  <a:lnTo>
                    <a:pt x="9" y="41"/>
                  </a:lnTo>
                  <a:lnTo>
                    <a:pt x="0" y="41"/>
                  </a:lnTo>
                  <a:lnTo>
                    <a:pt x="0" y="30"/>
                  </a:lnTo>
                  <a:lnTo>
                    <a:pt x="9" y="30"/>
                  </a:lnTo>
                  <a:lnTo>
                    <a:pt x="9" y="21"/>
                  </a:lnTo>
                  <a:lnTo>
                    <a:pt x="18" y="12"/>
                  </a:lnTo>
                  <a:lnTo>
                    <a:pt x="37" y="12"/>
                  </a:lnTo>
                  <a:lnTo>
                    <a:pt x="46" y="0"/>
                  </a:lnTo>
                  <a:lnTo>
                    <a:pt x="46" y="12"/>
                  </a:lnTo>
                  <a:lnTo>
                    <a:pt x="37" y="12"/>
                  </a:lnTo>
                  <a:lnTo>
                    <a:pt x="37" y="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13">
              <a:extLst>
                <a:ext uri="{FF2B5EF4-FFF2-40B4-BE49-F238E27FC236}">
                  <a16:creationId xmlns:a16="http://schemas.microsoft.com/office/drawing/2014/main" id="{7F692DF3-328E-5256-97BE-14163F0C7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494" y="2961020"/>
              <a:ext cx="83177" cy="90409"/>
            </a:xfrm>
            <a:custGeom>
              <a:avLst/>
              <a:gdLst>
                <a:gd name="T0" fmla="*/ 37 w 46"/>
                <a:gd name="T1" fmla="*/ 21 h 50"/>
                <a:gd name="T2" fmla="*/ 27 w 46"/>
                <a:gd name="T3" fmla="*/ 21 h 50"/>
                <a:gd name="T4" fmla="*/ 18 w 46"/>
                <a:gd name="T5" fmla="*/ 41 h 50"/>
                <a:gd name="T6" fmla="*/ 18 w 46"/>
                <a:gd name="T7" fmla="*/ 50 h 50"/>
                <a:gd name="T8" fmla="*/ 9 w 46"/>
                <a:gd name="T9" fmla="*/ 50 h 50"/>
                <a:gd name="T10" fmla="*/ 18 w 46"/>
                <a:gd name="T11" fmla="*/ 41 h 50"/>
                <a:gd name="T12" fmla="*/ 18 w 46"/>
                <a:gd name="T13" fmla="*/ 30 h 50"/>
                <a:gd name="T14" fmla="*/ 9 w 46"/>
                <a:gd name="T15" fmla="*/ 41 h 50"/>
                <a:gd name="T16" fmla="*/ 0 w 46"/>
                <a:gd name="T17" fmla="*/ 41 h 50"/>
                <a:gd name="T18" fmla="*/ 0 w 46"/>
                <a:gd name="T19" fmla="*/ 30 h 50"/>
                <a:gd name="T20" fmla="*/ 9 w 46"/>
                <a:gd name="T21" fmla="*/ 30 h 50"/>
                <a:gd name="T22" fmla="*/ 9 w 46"/>
                <a:gd name="T23" fmla="*/ 21 h 50"/>
                <a:gd name="T24" fmla="*/ 18 w 46"/>
                <a:gd name="T25" fmla="*/ 12 h 50"/>
                <a:gd name="T26" fmla="*/ 37 w 46"/>
                <a:gd name="T27" fmla="*/ 12 h 50"/>
                <a:gd name="T28" fmla="*/ 46 w 46"/>
                <a:gd name="T29" fmla="*/ 0 h 50"/>
                <a:gd name="T30" fmla="*/ 46 w 46"/>
                <a:gd name="T31" fmla="*/ 12 h 50"/>
                <a:gd name="T32" fmla="*/ 37 w 46"/>
                <a:gd name="T33" fmla="*/ 12 h 50"/>
                <a:gd name="T34" fmla="*/ 37 w 46"/>
                <a:gd name="T35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50">
                  <a:moveTo>
                    <a:pt x="37" y="21"/>
                  </a:moveTo>
                  <a:lnTo>
                    <a:pt x="27" y="21"/>
                  </a:lnTo>
                  <a:lnTo>
                    <a:pt x="18" y="41"/>
                  </a:lnTo>
                  <a:lnTo>
                    <a:pt x="18" y="50"/>
                  </a:lnTo>
                  <a:lnTo>
                    <a:pt x="9" y="50"/>
                  </a:lnTo>
                  <a:lnTo>
                    <a:pt x="18" y="41"/>
                  </a:lnTo>
                  <a:lnTo>
                    <a:pt x="18" y="30"/>
                  </a:lnTo>
                  <a:lnTo>
                    <a:pt x="9" y="41"/>
                  </a:lnTo>
                  <a:lnTo>
                    <a:pt x="0" y="41"/>
                  </a:lnTo>
                  <a:lnTo>
                    <a:pt x="0" y="30"/>
                  </a:lnTo>
                  <a:lnTo>
                    <a:pt x="9" y="30"/>
                  </a:lnTo>
                  <a:lnTo>
                    <a:pt x="9" y="21"/>
                  </a:lnTo>
                  <a:lnTo>
                    <a:pt x="18" y="12"/>
                  </a:lnTo>
                  <a:lnTo>
                    <a:pt x="37" y="12"/>
                  </a:lnTo>
                  <a:lnTo>
                    <a:pt x="46" y="0"/>
                  </a:lnTo>
                  <a:lnTo>
                    <a:pt x="46" y="12"/>
                  </a:lnTo>
                  <a:lnTo>
                    <a:pt x="37" y="12"/>
                  </a:lnTo>
                  <a:lnTo>
                    <a:pt x="37" y="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14">
              <a:extLst>
                <a:ext uri="{FF2B5EF4-FFF2-40B4-BE49-F238E27FC236}">
                  <a16:creationId xmlns:a16="http://schemas.microsoft.com/office/drawing/2014/main" id="{0262EA52-CC63-BE51-F49A-D47B747EE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494" y="2961020"/>
              <a:ext cx="83177" cy="90409"/>
            </a:xfrm>
            <a:custGeom>
              <a:avLst/>
              <a:gdLst>
                <a:gd name="T0" fmla="*/ 37 w 46"/>
                <a:gd name="T1" fmla="*/ 21 h 50"/>
                <a:gd name="T2" fmla="*/ 27 w 46"/>
                <a:gd name="T3" fmla="*/ 21 h 50"/>
                <a:gd name="T4" fmla="*/ 18 w 46"/>
                <a:gd name="T5" fmla="*/ 41 h 50"/>
                <a:gd name="T6" fmla="*/ 18 w 46"/>
                <a:gd name="T7" fmla="*/ 50 h 50"/>
                <a:gd name="T8" fmla="*/ 9 w 46"/>
                <a:gd name="T9" fmla="*/ 50 h 50"/>
                <a:gd name="T10" fmla="*/ 18 w 46"/>
                <a:gd name="T11" fmla="*/ 41 h 50"/>
                <a:gd name="T12" fmla="*/ 18 w 46"/>
                <a:gd name="T13" fmla="*/ 30 h 50"/>
                <a:gd name="T14" fmla="*/ 9 w 46"/>
                <a:gd name="T15" fmla="*/ 41 h 50"/>
                <a:gd name="T16" fmla="*/ 0 w 46"/>
                <a:gd name="T17" fmla="*/ 41 h 50"/>
                <a:gd name="T18" fmla="*/ 0 w 46"/>
                <a:gd name="T19" fmla="*/ 30 h 50"/>
                <a:gd name="T20" fmla="*/ 9 w 46"/>
                <a:gd name="T21" fmla="*/ 30 h 50"/>
                <a:gd name="T22" fmla="*/ 9 w 46"/>
                <a:gd name="T23" fmla="*/ 21 h 50"/>
                <a:gd name="T24" fmla="*/ 18 w 46"/>
                <a:gd name="T25" fmla="*/ 12 h 50"/>
                <a:gd name="T26" fmla="*/ 37 w 46"/>
                <a:gd name="T27" fmla="*/ 12 h 50"/>
                <a:gd name="T28" fmla="*/ 46 w 46"/>
                <a:gd name="T29" fmla="*/ 0 h 50"/>
                <a:gd name="T30" fmla="*/ 46 w 46"/>
                <a:gd name="T31" fmla="*/ 12 h 50"/>
                <a:gd name="T32" fmla="*/ 37 w 46"/>
                <a:gd name="T33" fmla="*/ 12 h 50"/>
                <a:gd name="T34" fmla="*/ 37 w 46"/>
                <a:gd name="T35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50">
                  <a:moveTo>
                    <a:pt x="37" y="21"/>
                  </a:moveTo>
                  <a:lnTo>
                    <a:pt x="27" y="21"/>
                  </a:lnTo>
                  <a:lnTo>
                    <a:pt x="18" y="41"/>
                  </a:lnTo>
                  <a:lnTo>
                    <a:pt x="18" y="50"/>
                  </a:lnTo>
                  <a:lnTo>
                    <a:pt x="9" y="50"/>
                  </a:lnTo>
                  <a:lnTo>
                    <a:pt x="18" y="41"/>
                  </a:lnTo>
                  <a:lnTo>
                    <a:pt x="18" y="30"/>
                  </a:lnTo>
                  <a:lnTo>
                    <a:pt x="9" y="41"/>
                  </a:lnTo>
                  <a:lnTo>
                    <a:pt x="0" y="41"/>
                  </a:lnTo>
                  <a:lnTo>
                    <a:pt x="0" y="30"/>
                  </a:lnTo>
                  <a:lnTo>
                    <a:pt x="9" y="30"/>
                  </a:lnTo>
                  <a:lnTo>
                    <a:pt x="9" y="21"/>
                  </a:lnTo>
                  <a:lnTo>
                    <a:pt x="18" y="12"/>
                  </a:lnTo>
                  <a:lnTo>
                    <a:pt x="37" y="12"/>
                  </a:lnTo>
                  <a:lnTo>
                    <a:pt x="46" y="0"/>
                  </a:lnTo>
                  <a:lnTo>
                    <a:pt x="46" y="12"/>
                  </a:lnTo>
                  <a:lnTo>
                    <a:pt x="37" y="12"/>
                  </a:lnTo>
                  <a:lnTo>
                    <a:pt x="37" y="21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15">
              <a:extLst>
                <a:ext uri="{FF2B5EF4-FFF2-40B4-BE49-F238E27FC236}">
                  <a16:creationId xmlns:a16="http://schemas.microsoft.com/office/drawing/2014/main" id="{44190252-D059-6520-0650-7273F5D03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747" y="3129181"/>
              <a:ext cx="45205" cy="12658"/>
            </a:xfrm>
            <a:custGeom>
              <a:avLst/>
              <a:gdLst>
                <a:gd name="T0" fmla="*/ 16 w 25"/>
                <a:gd name="T1" fmla="*/ 0 h 7"/>
                <a:gd name="T2" fmla="*/ 25 w 25"/>
                <a:gd name="T3" fmla="*/ 0 h 7"/>
                <a:gd name="T4" fmla="*/ 25 w 25"/>
                <a:gd name="T5" fmla="*/ 7 h 7"/>
                <a:gd name="T6" fmla="*/ 16 w 25"/>
                <a:gd name="T7" fmla="*/ 7 h 7"/>
                <a:gd name="T8" fmla="*/ 7 w 25"/>
                <a:gd name="T9" fmla="*/ 7 h 7"/>
                <a:gd name="T10" fmla="*/ 0 w 25"/>
                <a:gd name="T11" fmla="*/ 7 h 7"/>
                <a:gd name="T12" fmla="*/ 7 w 25"/>
                <a:gd name="T13" fmla="*/ 7 h 7"/>
                <a:gd name="T14" fmla="*/ 16 w 25"/>
                <a:gd name="T15" fmla="*/ 0 h 7"/>
                <a:gd name="T16" fmla="*/ 7 w 25"/>
                <a:gd name="T17" fmla="*/ 0 h 7"/>
                <a:gd name="T18" fmla="*/ 16 w 25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">
                  <a:moveTo>
                    <a:pt x="16" y="0"/>
                  </a:moveTo>
                  <a:lnTo>
                    <a:pt x="25" y="0"/>
                  </a:lnTo>
                  <a:lnTo>
                    <a:pt x="25" y="7"/>
                  </a:lnTo>
                  <a:lnTo>
                    <a:pt x="16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7" y="7"/>
                  </a:lnTo>
                  <a:lnTo>
                    <a:pt x="16" y="0"/>
                  </a:lnTo>
                  <a:lnTo>
                    <a:pt x="7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6">
              <a:extLst>
                <a:ext uri="{FF2B5EF4-FFF2-40B4-BE49-F238E27FC236}">
                  <a16:creationId xmlns:a16="http://schemas.microsoft.com/office/drawing/2014/main" id="{9F1B3DB8-BD1D-E843-8235-8929A11BC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747" y="3129181"/>
              <a:ext cx="45205" cy="12658"/>
            </a:xfrm>
            <a:custGeom>
              <a:avLst/>
              <a:gdLst>
                <a:gd name="T0" fmla="*/ 16 w 25"/>
                <a:gd name="T1" fmla="*/ 0 h 7"/>
                <a:gd name="T2" fmla="*/ 25 w 25"/>
                <a:gd name="T3" fmla="*/ 0 h 7"/>
                <a:gd name="T4" fmla="*/ 25 w 25"/>
                <a:gd name="T5" fmla="*/ 7 h 7"/>
                <a:gd name="T6" fmla="*/ 16 w 25"/>
                <a:gd name="T7" fmla="*/ 7 h 7"/>
                <a:gd name="T8" fmla="*/ 7 w 25"/>
                <a:gd name="T9" fmla="*/ 7 h 7"/>
                <a:gd name="T10" fmla="*/ 0 w 25"/>
                <a:gd name="T11" fmla="*/ 7 h 7"/>
                <a:gd name="T12" fmla="*/ 7 w 25"/>
                <a:gd name="T13" fmla="*/ 7 h 7"/>
                <a:gd name="T14" fmla="*/ 16 w 25"/>
                <a:gd name="T15" fmla="*/ 0 h 7"/>
                <a:gd name="T16" fmla="*/ 7 w 25"/>
                <a:gd name="T17" fmla="*/ 0 h 7"/>
                <a:gd name="T18" fmla="*/ 16 w 25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">
                  <a:moveTo>
                    <a:pt x="16" y="0"/>
                  </a:moveTo>
                  <a:lnTo>
                    <a:pt x="25" y="0"/>
                  </a:lnTo>
                  <a:lnTo>
                    <a:pt x="25" y="7"/>
                  </a:lnTo>
                  <a:lnTo>
                    <a:pt x="16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7" y="7"/>
                  </a:lnTo>
                  <a:lnTo>
                    <a:pt x="16" y="0"/>
                  </a:lnTo>
                  <a:lnTo>
                    <a:pt x="7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7">
              <a:extLst>
                <a:ext uri="{FF2B5EF4-FFF2-40B4-BE49-F238E27FC236}">
                  <a16:creationId xmlns:a16="http://schemas.microsoft.com/office/drawing/2014/main" id="{72D2212A-ED5C-24B7-834B-9ADC297EF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747" y="3129181"/>
              <a:ext cx="45205" cy="12658"/>
            </a:xfrm>
            <a:custGeom>
              <a:avLst/>
              <a:gdLst>
                <a:gd name="T0" fmla="*/ 16 w 25"/>
                <a:gd name="T1" fmla="*/ 0 h 7"/>
                <a:gd name="T2" fmla="*/ 25 w 25"/>
                <a:gd name="T3" fmla="*/ 0 h 7"/>
                <a:gd name="T4" fmla="*/ 25 w 25"/>
                <a:gd name="T5" fmla="*/ 7 h 7"/>
                <a:gd name="T6" fmla="*/ 16 w 25"/>
                <a:gd name="T7" fmla="*/ 7 h 7"/>
                <a:gd name="T8" fmla="*/ 7 w 25"/>
                <a:gd name="T9" fmla="*/ 7 h 7"/>
                <a:gd name="T10" fmla="*/ 0 w 25"/>
                <a:gd name="T11" fmla="*/ 7 h 7"/>
                <a:gd name="T12" fmla="*/ 7 w 25"/>
                <a:gd name="T13" fmla="*/ 7 h 7"/>
                <a:gd name="T14" fmla="*/ 16 w 25"/>
                <a:gd name="T15" fmla="*/ 0 h 7"/>
                <a:gd name="T16" fmla="*/ 7 w 25"/>
                <a:gd name="T17" fmla="*/ 0 h 7"/>
                <a:gd name="T18" fmla="*/ 16 w 25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">
                  <a:moveTo>
                    <a:pt x="16" y="0"/>
                  </a:moveTo>
                  <a:lnTo>
                    <a:pt x="25" y="0"/>
                  </a:lnTo>
                  <a:lnTo>
                    <a:pt x="25" y="7"/>
                  </a:lnTo>
                  <a:lnTo>
                    <a:pt x="16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7" y="7"/>
                  </a:lnTo>
                  <a:lnTo>
                    <a:pt x="16" y="0"/>
                  </a:lnTo>
                  <a:lnTo>
                    <a:pt x="7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18">
              <a:extLst>
                <a:ext uri="{FF2B5EF4-FFF2-40B4-BE49-F238E27FC236}">
                  <a16:creationId xmlns:a16="http://schemas.microsoft.com/office/drawing/2014/main" id="{13F5ED3D-E16F-72A6-15DF-197DD0094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747" y="3129181"/>
              <a:ext cx="45205" cy="12658"/>
            </a:xfrm>
            <a:custGeom>
              <a:avLst/>
              <a:gdLst>
                <a:gd name="T0" fmla="*/ 16 w 25"/>
                <a:gd name="T1" fmla="*/ 0 h 7"/>
                <a:gd name="T2" fmla="*/ 25 w 25"/>
                <a:gd name="T3" fmla="*/ 0 h 7"/>
                <a:gd name="T4" fmla="*/ 25 w 25"/>
                <a:gd name="T5" fmla="*/ 7 h 7"/>
                <a:gd name="T6" fmla="*/ 16 w 25"/>
                <a:gd name="T7" fmla="*/ 7 h 7"/>
                <a:gd name="T8" fmla="*/ 7 w 25"/>
                <a:gd name="T9" fmla="*/ 7 h 7"/>
                <a:gd name="T10" fmla="*/ 0 w 25"/>
                <a:gd name="T11" fmla="*/ 7 h 7"/>
                <a:gd name="T12" fmla="*/ 7 w 25"/>
                <a:gd name="T13" fmla="*/ 7 h 7"/>
                <a:gd name="T14" fmla="*/ 16 w 25"/>
                <a:gd name="T15" fmla="*/ 0 h 7"/>
                <a:gd name="T16" fmla="*/ 7 w 25"/>
                <a:gd name="T17" fmla="*/ 0 h 7"/>
                <a:gd name="T18" fmla="*/ 16 w 25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">
                  <a:moveTo>
                    <a:pt x="16" y="0"/>
                  </a:moveTo>
                  <a:lnTo>
                    <a:pt x="25" y="0"/>
                  </a:lnTo>
                  <a:lnTo>
                    <a:pt x="25" y="7"/>
                  </a:lnTo>
                  <a:lnTo>
                    <a:pt x="16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7" y="7"/>
                  </a:lnTo>
                  <a:lnTo>
                    <a:pt x="16" y="0"/>
                  </a:lnTo>
                  <a:lnTo>
                    <a:pt x="7" y="0"/>
                  </a:lnTo>
                  <a:lnTo>
                    <a:pt x="16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19">
              <a:extLst>
                <a:ext uri="{FF2B5EF4-FFF2-40B4-BE49-F238E27FC236}">
                  <a16:creationId xmlns:a16="http://schemas.microsoft.com/office/drawing/2014/main" id="{D4D695FF-B58C-87A5-8778-185393DDE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001" y="3310001"/>
              <a:ext cx="383336" cy="213366"/>
            </a:xfrm>
            <a:custGeom>
              <a:avLst/>
              <a:gdLst>
                <a:gd name="T0" fmla="*/ 46 w 212"/>
                <a:gd name="T1" fmla="*/ 37 h 118"/>
                <a:gd name="T2" fmla="*/ 119 w 212"/>
                <a:gd name="T3" fmla="*/ 18 h 118"/>
                <a:gd name="T4" fmla="*/ 128 w 212"/>
                <a:gd name="T5" fmla="*/ 9 h 118"/>
                <a:gd name="T6" fmla="*/ 137 w 212"/>
                <a:gd name="T7" fmla="*/ 0 h 118"/>
                <a:gd name="T8" fmla="*/ 137 w 212"/>
                <a:gd name="T9" fmla="*/ 18 h 118"/>
                <a:gd name="T10" fmla="*/ 155 w 212"/>
                <a:gd name="T11" fmla="*/ 18 h 118"/>
                <a:gd name="T12" fmla="*/ 137 w 212"/>
                <a:gd name="T13" fmla="*/ 37 h 118"/>
                <a:gd name="T14" fmla="*/ 137 w 212"/>
                <a:gd name="T15" fmla="*/ 55 h 118"/>
                <a:gd name="T16" fmla="*/ 155 w 212"/>
                <a:gd name="T17" fmla="*/ 55 h 118"/>
                <a:gd name="T18" fmla="*/ 164 w 212"/>
                <a:gd name="T19" fmla="*/ 73 h 118"/>
                <a:gd name="T20" fmla="*/ 176 w 212"/>
                <a:gd name="T21" fmla="*/ 80 h 118"/>
                <a:gd name="T22" fmla="*/ 194 w 212"/>
                <a:gd name="T23" fmla="*/ 80 h 118"/>
                <a:gd name="T24" fmla="*/ 212 w 212"/>
                <a:gd name="T25" fmla="*/ 73 h 118"/>
                <a:gd name="T26" fmla="*/ 203 w 212"/>
                <a:gd name="T27" fmla="*/ 55 h 118"/>
                <a:gd name="T28" fmla="*/ 185 w 212"/>
                <a:gd name="T29" fmla="*/ 55 h 118"/>
                <a:gd name="T30" fmla="*/ 203 w 212"/>
                <a:gd name="T31" fmla="*/ 55 h 118"/>
                <a:gd name="T32" fmla="*/ 212 w 212"/>
                <a:gd name="T33" fmla="*/ 80 h 118"/>
                <a:gd name="T34" fmla="*/ 194 w 212"/>
                <a:gd name="T35" fmla="*/ 89 h 118"/>
                <a:gd name="T36" fmla="*/ 185 w 212"/>
                <a:gd name="T37" fmla="*/ 98 h 118"/>
                <a:gd name="T38" fmla="*/ 176 w 212"/>
                <a:gd name="T39" fmla="*/ 89 h 118"/>
                <a:gd name="T40" fmla="*/ 164 w 212"/>
                <a:gd name="T41" fmla="*/ 98 h 118"/>
                <a:gd name="T42" fmla="*/ 155 w 212"/>
                <a:gd name="T43" fmla="*/ 109 h 118"/>
                <a:gd name="T44" fmla="*/ 148 w 212"/>
                <a:gd name="T45" fmla="*/ 118 h 118"/>
                <a:gd name="T46" fmla="*/ 148 w 212"/>
                <a:gd name="T47" fmla="*/ 98 h 118"/>
                <a:gd name="T48" fmla="*/ 137 w 212"/>
                <a:gd name="T49" fmla="*/ 89 h 118"/>
                <a:gd name="T50" fmla="*/ 128 w 212"/>
                <a:gd name="T51" fmla="*/ 98 h 118"/>
                <a:gd name="T52" fmla="*/ 119 w 212"/>
                <a:gd name="T53" fmla="*/ 80 h 118"/>
                <a:gd name="T54" fmla="*/ 91 w 212"/>
                <a:gd name="T55" fmla="*/ 80 h 118"/>
                <a:gd name="T56" fmla="*/ 55 w 212"/>
                <a:gd name="T57" fmla="*/ 89 h 118"/>
                <a:gd name="T58" fmla="*/ 46 w 212"/>
                <a:gd name="T59" fmla="*/ 98 h 118"/>
                <a:gd name="T60" fmla="*/ 0 w 212"/>
                <a:gd name="T61" fmla="*/ 109 h 118"/>
                <a:gd name="T62" fmla="*/ 0 w 212"/>
                <a:gd name="T63" fmla="*/ 5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2" h="118">
                  <a:moveTo>
                    <a:pt x="0" y="46"/>
                  </a:moveTo>
                  <a:lnTo>
                    <a:pt x="46" y="37"/>
                  </a:lnTo>
                  <a:lnTo>
                    <a:pt x="110" y="25"/>
                  </a:lnTo>
                  <a:lnTo>
                    <a:pt x="119" y="18"/>
                  </a:lnTo>
                  <a:lnTo>
                    <a:pt x="119" y="9"/>
                  </a:lnTo>
                  <a:lnTo>
                    <a:pt x="128" y="9"/>
                  </a:lnTo>
                  <a:lnTo>
                    <a:pt x="128" y="0"/>
                  </a:lnTo>
                  <a:lnTo>
                    <a:pt x="137" y="0"/>
                  </a:lnTo>
                  <a:lnTo>
                    <a:pt x="137" y="9"/>
                  </a:lnTo>
                  <a:lnTo>
                    <a:pt x="137" y="18"/>
                  </a:lnTo>
                  <a:lnTo>
                    <a:pt x="148" y="18"/>
                  </a:lnTo>
                  <a:lnTo>
                    <a:pt x="155" y="18"/>
                  </a:lnTo>
                  <a:lnTo>
                    <a:pt x="148" y="25"/>
                  </a:lnTo>
                  <a:lnTo>
                    <a:pt x="137" y="37"/>
                  </a:lnTo>
                  <a:lnTo>
                    <a:pt x="137" y="46"/>
                  </a:lnTo>
                  <a:lnTo>
                    <a:pt x="137" y="55"/>
                  </a:lnTo>
                  <a:lnTo>
                    <a:pt x="148" y="55"/>
                  </a:lnTo>
                  <a:lnTo>
                    <a:pt x="155" y="55"/>
                  </a:lnTo>
                  <a:lnTo>
                    <a:pt x="164" y="64"/>
                  </a:lnTo>
                  <a:lnTo>
                    <a:pt x="164" y="73"/>
                  </a:lnTo>
                  <a:lnTo>
                    <a:pt x="176" y="73"/>
                  </a:lnTo>
                  <a:lnTo>
                    <a:pt x="176" y="80"/>
                  </a:lnTo>
                  <a:lnTo>
                    <a:pt x="185" y="80"/>
                  </a:lnTo>
                  <a:lnTo>
                    <a:pt x="194" y="80"/>
                  </a:lnTo>
                  <a:lnTo>
                    <a:pt x="203" y="80"/>
                  </a:lnTo>
                  <a:lnTo>
                    <a:pt x="212" y="73"/>
                  </a:lnTo>
                  <a:lnTo>
                    <a:pt x="203" y="64"/>
                  </a:lnTo>
                  <a:lnTo>
                    <a:pt x="203" y="55"/>
                  </a:lnTo>
                  <a:lnTo>
                    <a:pt x="194" y="55"/>
                  </a:lnTo>
                  <a:lnTo>
                    <a:pt x="185" y="55"/>
                  </a:lnTo>
                  <a:lnTo>
                    <a:pt x="194" y="55"/>
                  </a:lnTo>
                  <a:lnTo>
                    <a:pt x="203" y="55"/>
                  </a:lnTo>
                  <a:lnTo>
                    <a:pt x="212" y="73"/>
                  </a:lnTo>
                  <a:lnTo>
                    <a:pt x="212" y="80"/>
                  </a:lnTo>
                  <a:lnTo>
                    <a:pt x="203" y="80"/>
                  </a:lnTo>
                  <a:lnTo>
                    <a:pt x="194" y="89"/>
                  </a:lnTo>
                  <a:lnTo>
                    <a:pt x="185" y="89"/>
                  </a:lnTo>
                  <a:lnTo>
                    <a:pt x="185" y="98"/>
                  </a:lnTo>
                  <a:lnTo>
                    <a:pt x="176" y="98"/>
                  </a:lnTo>
                  <a:lnTo>
                    <a:pt x="176" y="89"/>
                  </a:lnTo>
                  <a:lnTo>
                    <a:pt x="164" y="89"/>
                  </a:lnTo>
                  <a:lnTo>
                    <a:pt x="164" y="98"/>
                  </a:lnTo>
                  <a:lnTo>
                    <a:pt x="155" y="98"/>
                  </a:lnTo>
                  <a:lnTo>
                    <a:pt x="155" y="109"/>
                  </a:lnTo>
                  <a:lnTo>
                    <a:pt x="148" y="109"/>
                  </a:lnTo>
                  <a:lnTo>
                    <a:pt x="148" y="118"/>
                  </a:lnTo>
                  <a:lnTo>
                    <a:pt x="148" y="109"/>
                  </a:lnTo>
                  <a:lnTo>
                    <a:pt x="148" y="98"/>
                  </a:lnTo>
                  <a:lnTo>
                    <a:pt x="137" y="98"/>
                  </a:lnTo>
                  <a:lnTo>
                    <a:pt x="137" y="89"/>
                  </a:lnTo>
                  <a:lnTo>
                    <a:pt x="137" y="98"/>
                  </a:lnTo>
                  <a:lnTo>
                    <a:pt x="128" y="98"/>
                  </a:lnTo>
                  <a:lnTo>
                    <a:pt x="128" y="89"/>
                  </a:lnTo>
                  <a:lnTo>
                    <a:pt x="119" y="80"/>
                  </a:lnTo>
                  <a:lnTo>
                    <a:pt x="101" y="80"/>
                  </a:lnTo>
                  <a:lnTo>
                    <a:pt x="91" y="80"/>
                  </a:lnTo>
                  <a:lnTo>
                    <a:pt x="82" y="89"/>
                  </a:lnTo>
                  <a:lnTo>
                    <a:pt x="55" y="89"/>
                  </a:lnTo>
                  <a:lnTo>
                    <a:pt x="55" y="98"/>
                  </a:lnTo>
                  <a:lnTo>
                    <a:pt x="46" y="98"/>
                  </a:lnTo>
                  <a:lnTo>
                    <a:pt x="37" y="98"/>
                  </a:lnTo>
                  <a:lnTo>
                    <a:pt x="0" y="109"/>
                  </a:lnTo>
                  <a:lnTo>
                    <a:pt x="0" y="98"/>
                  </a:lnTo>
                  <a:lnTo>
                    <a:pt x="0" y="55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21">
              <a:extLst>
                <a:ext uri="{FF2B5EF4-FFF2-40B4-BE49-F238E27FC236}">
                  <a16:creationId xmlns:a16="http://schemas.microsoft.com/office/drawing/2014/main" id="{C2E0E5C6-DB2E-A98B-8852-C68B37A74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291" y="4139960"/>
              <a:ext cx="12658" cy="32547"/>
            </a:xfrm>
            <a:custGeom>
              <a:avLst/>
              <a:gdLst>
                <a:gd name="T0" fmla="*/ 7 w 7"/>
                <a:gd name="T1" fmla="*/ 0 h 18"/>
                <a:gd name="T2" fmla="*/ 7 w 7"/>
                <a:gd name="T3" fmla="*/ 0 h 18"/>
                <a:gd name="T4" fmla="*/ 0 w 7"/>
                <a:gd name="T5" fmla="*/ 9 h 18"/>
                <a:gd name="T6" fmla="*/ 0 w 7"/>
                <a:gd name="T7" fmla="*/ 18 h 18"/>
                <a:gd name="T8" fmla="*/ 0 w 7"/>
                <a:gd name="T9" fmla="*/ 9 h 18"/>
                <a:gd name="T10" fmla="*/ 0 w 7"/>
                <a:gd name="T11" fmla="*/ 0 h 18"/>
                <a:gd name="T12" fmla="*/ 7 w 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8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22">
              <a:extLst>
                <a:ext uri="{FF2B5EF4-FFF2-40B4-BE49-F238E27FC236}">
                  <a16:creationId xmlns:a16="http://schemas.microsoft.com/office/drawing/2014/main" id="{D42446A2-1A19-447A-2EB2-3BF4C36CA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291" y="4139960"/>
              <a:ext cx="12658" cy="32547"/>
            </a:xfrm>
            <a:custGeom>
              <a:avLst/>
              <a:gdLst>
                <a:gd name="T0" fmla="*/ 7 w 7"/>
                <a:gd name="T1" fmla="*/ 0 h 18"/>
                <a:gd name="T2" fmla="*/ 7 w 7"/>
                <a:gd name="T3" fmla="*/ 0 h 18"/>
                <a:gd name="T4" fmla="*/ 0 w 7"/>
                <a:gd name="T5" fmla="*/ 9 h 18"/>
                <a:gd name="T6" fmla="*/ 0 w 7"/>
                <a:gd name="T7" fmla="*/ 18 h 18"/>
                <a:gd name="T8" fmla="*/ 0 w 7"/>
                <a:gd name="T9" fmla="*/ 9 h 18"/>
                <a:gd name="T10" fmla="*/ 0 w 7"/>
                <a:gd name="T11" fmla="*/ 0 h 18"/>
                <a:gd name="T12" fmla="*/ 7 w 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8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23">
              <a:extLst>
                <a:ext uri="{FF2B5EF4-FFF2-40B4-BE49-F238E27FC236}">
                  <a16:creationId xmlns:a16="http://schemas.microsoft.com/office/drawing/2014/main" id="{21B3FC2B-4157-6495-C56B-55BC937DA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291" y="4139960"/>
              <a:ext cx="12658" cy="32547"/>
            </a:xfrm>
            <a:custGeom>
              <a:avLst/>
              <a:gdLst>
                <a:gd name="T0" fmla="*/ 7 w 7"/>
                <a:gd name="T1" fmla="*/ 0 h 18"/>
                <a:gd name="T2" fmla="*/ 7 w 7"/>
                <a:gd name="T3" fmla="*/ 0 h 18"/>
                <a:gd name="T4" fmla="*/ 0 w 7"/>
                <a:gd name="T5" fmla="*/ 9 h 18"/>
                <a:gd name="T6" fmla="*/ 0 w 7"/>
                <a:gd name="T7" fmla="*/ 18 h 18"/>
                <a:gd name="T8" fmla="*/ 0 w 7"/>
                <a:gd name="T9" fmla="*/ 9 h 18"/>
                <a:gd name="T10" fmla="*/ 0 w 7"/>
                <a:gd name="T11" fmla="*/ 0 h 18"/>
                <a:gd name="T12" fmla="*/ 7 w 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8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24">
              <a:extLst>
                <a:ext uri="{FF2B5EF4-FFF2-40B4-BE49-F238E27FC236}">
                  <a16:creationId xmlns:a16="http://schemas.microsoft.com/office/drawing/2014/main" id="{7A6B438C-0841-EB0F-680F-606B3EF06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291" y="4139960"/>
              <a:ext cx="12658" cy="32547"/>
            </a:xfrm>
            <a:custGeom>
              <a:avLst/>
              <a:gdLst>
                <a:gd name="T0" fmla="*/ 7 w 7"/>
                <a:gd name="T1" fmla="*/ 0 h 18"/>
                <a:gd name="T2" fmla="*/ 7 w 7"/>
                <a:gd name="T3" fmla="*/ 0 h 18"/>
                <a:gd name="T4" fmla="*/ 0 w 7"/>
                <a:gd name="T5" fmla="*/ 9 h 18"/>
                <a:gd name="T6" fmla="*/ 0 w 7"/>
                <a:gd name="T7" fmla="*/ 18 h 18"/>
                <a:gd name="T8" fmla="*/ 0 w 7"/>
                <a:gd name="T9" fmla="*/ 9 h 18"/>
                <a:gd name="T10" fmla="*/ 0 w 7"/>
                <a:gd name="T11" fmla="*/ 0 h 18"/>
                <a:gd name="T12" fmla="*/ 7 w 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8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25">
              <a:extLst>
                <a:ext uri="{FF2B5EF4-FFF2-40B4-BE49-F238E27FC236}">
                  <a16:creationId xmlns:a16="http://schemas.microsoft.com/office/drawing/2014/main" id="{B1837331-2ABA-A5A9-4C0A-8D8247974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946" y="4082098"/>
              <a:ext cx="0" cy="57862"/>
            </a:xfrm>
            <a:custGeom>
              <a:avLst/>
              <a:gdLst>
                <a:gd name="T0" fmla="*/ 32 h 32"/>
                <a:gd name="T1" fmla="*/ 12 h 32"/>
                <a:gd name="T2" fmla="*/ 0 h 32"/>
                <a:gd name="T3" fmla="*/ 21 h 32"/>
                <a:gd name="T4" fmla="*/ 32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2">
                  <a:moveTo>
                    <a:pt x="0" y="3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0" y="21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26">
              <a:extLst>
                <a:ext uri="{FF2B5EF4-FFF2-40B4-BE49-F238E27FC236}">
                  <a16:creationId xmlns:a16="http://schemas.microsoft.com/office/drawing/2014/main" id="{6CC6768D-B372-7BB1-29F7-2375758D1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946" y="4082098"/>
              <a:ext cx="0" cy="57862"/>
            </a:xfrm>
            <a:custGeom>
              <a:avLst/>
              <a:gdLst>
                <a:gd name="T0" fmla="*/ 32 h 32"/>
                <a:gd name="T1" fmla="*/ 12 h 32"/>
                <a:gd name="T2" fmla="*/ 0 h 32"/>
                <a:gd name="T3" fmla="*/ 21 h 32"/>
                <a:gd name="T4" fmla="*/ 32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2">
                  <a:moveTo>
                    <a:pt x="0" y="3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0" y="21"/>
                  </a:lnTo>
                  <a:lnTo>
                    <a:pt x="0" y="32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27">
              <a:extLst>
                <a:ext uri="{FF2B5EF4-FFF2-40B4-BE49-F238E27FC236}">
                  <a16:creationId xmlns:a16="http://schemas.microsoft.com/office/drawing/2014/main" id="{F7521EEC-3D6A-85E6-1364-2EDBD46E4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516" y="5150738"/>
              <a:ext cx="661797" cy="591279"/>
            </a:xfrm>
            <a:custGeom>
              <a:avLst/>
              <a:gdLst>
                <a:gd name="T0" fmla="*/ 193 w 366"/>
                <a:gd name="T1" fmla="*/ 0 h 327"/>
                <a:gd name="T2" fmla="*/ 202 w 366"/>
                <a:gd name="T3" fmla="*/ 0 h 327"/>
                <a:gd name="T4" fmla="*/ 202 w 366"/>
                <a:gd name="T5" fmla="*/ 18 h 327"/>
                <a:gd name="T6" fmla="*/ 212 w 366"/>
                <a:gd name="T7" fmla="*/ 27 h 327"/>
                <a:gd name="T8" fmla="*/ 202 w 366"/>
                <a:gd name="T9" fmla="*/ 36 h 327"/>
                <a:gd name="T10" fmla="*/ 212 w 366"/>
                <a:gd name="T11" fmla="*/ 54 h 327"/>
                <a:gd name="T12" fmla="*/ 212 w 366"/>
                <a:gd name="T13" fmla="*/ 63 h 327"/>
                <a:gd name="T14" fmla="*/ 212 w 366"/>
                <a:gd name="T15" fmla="*/ 63 h 327"/>
                <a:gd name="T16" fmla="*/ 202 w 366"/>
                <a:gd name="T17" fmla="*/ 82 h 327"/>
                <a:gd name="T18" fmla="*/ 184 w 366"/>
                <a:gd name="T19" fmla="*/ 100 h 327"/>
                <a:gd name="T20" fmla="*/ 184 w 366"/>
                <a:gd name="T21" fmla="*/ 118 h 327"/>
                <a:gd name="T22" fmla="*/ 175 w 366"/>
                <a:gd name="T23" fmla="*/ 136 h 327"/>
                <a:gd name="T24" fmla="*/ 175 w 366"/>
                <a:gd name="T25" fmla="*/ 154 h 327"/>
                <a:gd name="T26" fmla="*/ 303 w 366"/>
                <a:gd name="T27" fmla="*/ 154 h 327"/>
                <a:gd name="T28" fmla="*/ 303 w 366"/>
                <a:gd name="T29" fmla="*/ 182 h 327"/>
                <a:gd name="T30" fmla="*/ 312 w 366"/>
                <a:gd name="T31" fmla="*/ 209 h 327"/>
                <a:gd name="T32" fmla="*/ 330 w 366"/>
                <a:gd name="T33" fmla="*/ 218 h 327"/>
                <a:gd name="T34" fmla="*/ 321 w 366"/>
                <a:gd name="T35" fmla="*/ 227 h 327"/>
                <a:gd name="T36" fmla="*/ 293 w 366"/>
                <a:gd name="T37" fmla="*/ 218 h 327"/>
                <a:gd name="T38" fmla="*/ 275 w 366"/>
                <a:gd name="T39" fmla="*/ 209 h 327"/>
                <a:gd name="T40" fmla="*/ 266 w 366"/>
                <a:gd name="T41" fmla="*/ 236 h 327"/>
                <a:gd name="T42" fmla="*/ 293 w 366"/>
                <a:gd name="T43" fmla="*/ 227 h 327"/>
                <a:gd name="T44" fmla="*/ 321 w 366"/>
                <a:gd name="T45" fmla="*/ 227 h 327"/>
                <a:gd name="T46" fmla="*/ 312 w 366"/>
                <a:gd name="T47" fmla="*/ 245 h 327"/>
                <a:gd name="T48" fmla="*/ 330 w 366"/>
                <a:gd name="T49" fmla="*/ 227 h 327"/>
                <a:gd name="T50" fmla="*/ 339 w 366"/>
                <a:gd name="T51" fmla="*/ 245 h 327"/>
                <a:gd name="T52" fmla="*/ 321 w 366"/>
                <a:gd name="T53" fmla="*/ 254 h 327"/>
                <a:gd name="T54" fmla="*/ 321 w 366"/>
                <a:gd name="T55" fmla="*/ 272 h 327"/>
                <a:gd name="T56" fmla="*/ 339 w 366"/>
                <a:gd name="T57" fmla="*/ 282 h 327"/>
                <a:gd name="T58" fmla="*/ 366 w 366"/>
                <a:gd name="T59" fmla="*/ 300 h 327"/>
                <a:gd name="T60" fmla="*/ 359 w 366"/>
                <a:gd name="T61" fmla="*/ 318 h 327"/>
                <a:gd name="T62" fmla="*/ 339 w 366"/>
                <a:gd name="T63" fmla="*/ 327 h 327"/>
                <a:gd name="T64" fmla="*/ 348 w 366"/>
                <a:gd name="T65" fmla="*/ 309 h 327"/>
                <a:gd name="T66" fmla="*/ 330 w 366"/>
                <a:gd name="T67" fmla="*/ 300 h 327"/>
                <a:gd name="T68" fmla="*/ 312 w 366"/>
                <a:gd name="T69" fmla="*/ 291 h 327"/>
                <a:gd name="T70" fmla="*/ 284 w 366"/>
                <a:gd name="T71" fmla="*/ 272 h 327"/>
                <a:gd name="T72" fmla="*/ 293 w 366"/>
                <a:gd name="T73" fmla="*/ 300 h 327"/>
                <a:gd name="T74" fmla="*/ 284 w 366"/>
                <a:gd name="T75" fmla="*/ 318 h 327"/>
                <a:gd name="T76" fmla="*/ 275 w 366"/>
                <a:gd name="T77" fmla="*/ 300 h 327"/>
                <a:gd name="T78" fmla="*/ 257 w 366"/>
                <a:gd name="T79" fmla="*/ 309 h 327"/>
                <a:gd name="T80" fmla="*/ 239 w 366"/>
                <a:gd name="T81" fmla="*/ 318 h 327"/>
                <a:gd name="T82" fmla="*/ 221 w 366"/>
                <a:gd name="T83" fmla="*/ 300 h 327"/>
                <a:gd name="T84" fmla="*/ 202 w 366"/>
                <a:gd name="T85" fmla="*/ 291 h 327"/>
                <a:gd name="T86" fmla="*/ 212 w 366"/>
                <a:gd name="T87" fmla="*/ 282 h 327"/>
                <a:gd name="T88" fmla="*/ 184 w 366"/>
                <a:gd name="T89" fmla="*/ 282 h 327"/>
                <a:gd name="T90" fmla="*/ 166 w 366"/>
                <a:gd name="T91" fmla="*/ 272 h 327"/>
                <a:gd name="T92" fmla="*/ 146 w 366"/>
                <a:gd name="T93" fmla="*/ 263 h 327"/>
                <a:gd name="T94" fmla="*/ 146 w 366"/>
                <a:gd name="T95" fmla="*/ 272 h 327"/>
                <a:gd name="T96" fmla="*/ 130 w 366"/>
                <a:gd name="T97" fmla="*/ 282 h 327"/>
                <a:gd name="T98" fmla="*/ 91 w 366"/>
                <a:gd name="T99" fmla="*/ 272 h 327"/>
                <a:gd name="T100" fmla="*/ 55 w 366"/>
                <a:gd name="T101" fmla="*/ 263 h 327"/>
                <a:gd name="T102" fmla="*/ 55 w 366"/>
                <a:gd name="T103" fmla="*/ 245 h 327"/>
                <a:gd name="T104" fmla="*/ 27 w 366"/>
                <a:gd name="T105" fmla="*/ 272 h 327"/>
                <a:gd name="T106" fmla="*/ 27 w 366"/>
                <a:gd name="T107" fmla="*/ 263 h 327"/>
                <a:gd name="T108" fmla="*/ 27 w 366"/>
                <a:gd name="T109" fmla="*/ 227 h 327"/>
                <a:gd name="T110" fmla="*/ 27 w 366"/>
                <a:gd name="T111" fmla="*/ 200 h 327"/>
                <a:gd name="T112" fmla="*/ 37 w 366"/>
                <a:gd name="T113" fmla="*/ 182 h 327"/>
                <a:gd name="T114" fmla="*/ 37 w 366"/>
                <a:gd name="T115" fmla="*/ 154 h 327"/>
                <a:gd name="T116" fmla="*/ 18 w 366"/>
                <a:gd name="T117" fmla="*/ 127 h 327"/>
                <a:gd name="T118" fmla="*/ 9 w 366"/>
                <a:gd name="T119" fmla="*/ 10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6" h="327">
                  <a:moveTo>
                    <a:pt x="0" y="9"/>
                  </a:moveTo>
                  <a:lnTo>
                    <a:pt x="82" y="9"/>
                  </a:lnTo>
                  <a:lnTo>
                    <a:pt x="193" y="0"/>
                  </a:lnTo>
                  <a:lnTo>
                    <a:pt x="193" y="9"/>
                  </a:lnTo>
                  <a:lnTo>
                    <a:pt x="193" y="0"/>
                  </a:lnTo>
                  <a:lnTo>
                    <a:pt x="202" y="0"/>
                  </a:lnTo>
                  <a:lnTo>
                    <a:pt x="202" y="9"/>
                  </a:lnTo>
                  <a:lnTo>
                    <a:pt x="193" y="18"/>
                  </a:lnTo>
                  <a:lnTo>
                    <a:pt x="202" y="18"/>
                  </a:lnTo>
                  <a:lnTo>
                    <a:pt x="202" y="27"/>
                  </a:lnTo>
                  <a:lnTo>
                    <a:pt x="202" y="36"/>
                  </a:lnTo>
                  <a:lnTo>
                    <a:pt x="212" y="27"/>
                  </a:lnTo>
                  <a:lnTo>
                    <a:pt x="202" y="36"/>
                  </a:lnTo>
                  <a:lnTo>
                    <a:pt x="212" y="45"/>
                  </a:lnTo>
                  <a:lnTo>
                    <a:pt x="202" y="36"/>
                  </a:lnTo>
                  <a:lnTo>
                    <a:pt x="202" y="45"/>
                  </a:lnTo>
                  <a:lnTo>
                    <a:pt x="212" y="45"/>
                  </a:lnTo>
                  <a:lnTo>
                    <a:pt x="212" y="54"/>
                  </a:lnTo>
                  <a:lnTo>
                    <a:pt x="221" y="54"/>
                  </a:lnTo>
                  <a:lnTo>
                    <a:pt x="212" y="54"/>
                  </a:lnTo>
                  <a:lnTo>
                    <a:pt x="212" y="63"/>
                  </a:lnTo>
                  <a:lnTo>
                    <a:pt x="202" y="63"/>
                  </a:lnTo>
                  <a:lnTo>
                    <a:pt x="202" y="73"/>
                  </a:lnTo>
                  <a:lnTo>
                    <a:pt x="212" y="63"/>
                  </a:lnTo>
                  <a:lnTo>
                    <a:pt x="212" y="73"/>
                  </a:lnTo>
                  <a:lnTo>
                    <a:pt x="202" y="73"/>
                  </a:lnTo>
                  <a:lnTo>
                    <a:pt x="202" y="82"/>
                  </a:lnTo>
                  <a:lnTo>
                    <a:pt x="212" y="82"/>
                  </a:lnTo>
                  <a:lnTo>
                    <a:pt x="193" y="91"/>
                  </a:lnTo>
                  <a:lnTo>
                    <a:pt x="184" y="100"/>
                  </a:lnTo>
                  <a:lnTo>
                    <a:pt x="193" y="100"/>
                  </a:lnTo>
                  <a:lnTo>
                    <a:pt x="184" y="109"/>
                  </a:lnTo>
                  <a:lnTo>
                    <a:pt x="184" y="118"/>
                  </a:lnTo>
                  <a:lnTo>
                    <a:pt x="175" y="118"/>
                  </a:lnTo>
                  <a:lnTo>
                    <a:pt x="184" y="136"/>
                  </a:lnTo>
                  <a:lnTo>
                    <a:pt x="175" y="136"/>
                  </a:lnTo>
                  <a:lnTo>
                    <a:pt x="184" y="136"/>
                  </a:lnTo>
                  <a:lnTo>
                    <a:pt x="175" y="145"/>
                  </a:lnTo>
                  <a:lnTo>
                    <a:pt x="175" y="154"/>
                  </a:lnTo>
                  <a:lnTo>
                    <a:pt x="175" y="163"/>
                  </a:lnTo>
                  <a:lnTo>
                    <a:pt x="239" y="163"/>
                  </a:lnTo>
                  <a:lnTo>
                    <a:pt x="303" y="154"/>
                  </a:lnTo>
                  <a:lnTo>
                    <a:pt x="303" y="163"/>
                  </a:lnTo>
                  <a:lnTo>
                    <a:pt x="303" y="172"/>
                  </a:lnTo>
                  <a:lnTo>
                    <a:pt x="303" y="182"/>
                  </a:lnTo>
                  <a:lnTo>
                    <a:pt x="303" y="191"/>
                  </a:lnTo>
                  <a:lnTo>
                    <a:pt x="312" y="200"/>
                  </a:lnTo>
                  <a:lnTo>
                    <a:pt x="312" y="209"/>
                  </a:lnTo>
                  <a:lnTo>
                    <a:pt x="321" y="209"/>
                  </a:lnTo>
                  <a:lnTo>
                    <a:pt x="321" y="218"/>
                  </a:lnTo>
                  <a:lnTo>
                    <a:pt x="330" y="218"/>
                  </a:lnTo>
                  <a:lnTo>
                    <a:pt x="321" y="227"/>
                  </a:lnTo>
                  <a:lnTo>
                    <a:pt x="321" y="218"/>
                  </a:lnTo>
                  <a:lnTo>
                    <a:pt x="321" y="227"/>
                  </a:lnTo>
                  <a:lnTo>
                    <a:pt x="312" y="227"/>
                  </a:lnTo>
                  <a:lnTo>
                    <a:pt x="303" y="218"/>
                  </a:lnTo>
                  <a:lnTo>
                    <a:pt x="293" y="218"/>
                  </a:lnTo>
                  <a:lnTo>
                    <a:pt x="293" y="209"/>
                  </a:lnTo>
                  <a:lnTo>
                    <a:pt x="284" y="209"/>
                  </a:lnTo>
                  <a:lnTo>
                    <a:pt x="275" y="209"/>
                  </a:lnTo>
                  <a:lnTo>
                    <a:pt x="266" y="218"/>
                  </a:lnTo>
                  <a:lnTo>
                    <a:pt x="266" y="227"/>
                  </a:lnTo>
                  <a:lnTo>
                    <a:pt x="266" y="236"/>
                  </a:lnTo>
                  <a:lnTo>
                    <a:pt x="275" y="236"/>
                  </a:lnTo>
                  <a:lnTo>
                    <a:pt x="293" y="236"/>
                  </a:lnTo>
                  <a:lnTo>
                    <a:pt x="293" y="227"/>
                  </a:lnTo>
                  <a:lnTo>
                    <a:pt x="303" y="227"/>
                  </a:lnTo>
                  <a:lnTo>
                    <a:pt x="312" y="227"/>
                  </a:lnTo>
                  <a:lnTo>
                    <a:pt x="321" y="227"/>
                  </a:lnTo>
                  <a:lnTo>
                    <a:pt x="312" y="227"/>
                  </a:lnTo>
                  <a:lnTo>
                    <a:pt x="303" y="236"/>
                  </a:lnTo>
                  <a:lnTo>
                    <a:pt x="312" y="245"/>
                  </a:lnTo>
                  <a:lnTo>
                    <a:pt x="321" y="245"/>
                  </a:lnTo>
                  <a:lnTo>
                    <a:pt x="321" y="236"/>
                  </a:lnTo>
                  <a:lnTo>
                    <a:pt x="330" y="227"/>
                  </a:lnTo>
                  <a:lnTo>
                    <a:pt x="330" y="236"/>
                  </a:lnTo>
                  <a:lnTo>
                    <a:pt x="330" y="245"/>
                  </a:lnTo>
                  <a:lnTo>
                    <a:pt x="339" y="245"/>
                  </a:lnTo>
                  <a:lnTo>
                    <a:pt x="339" y="254"/>
                  </a:lnTo>
                  <a:lnTo>
                    <a:pt x="330" y="254"/>
                  </a:lnTo>
                  <a:lnTo>
                    <a:pt x="321" y="254"/>
                  </a:lnTo>
                  <a:lnTo>
                    <a:pt x="330" y="263"/>
                  </a:lnTo>
                  <a:lnTo>
                    <a:pt x="321" y="263"/>
                  </a:lnTo>
                  <a:lnTo>
                    <a:pt x="321" y="272"/>
                  </a:lnTo>
                  <a:lnTo>
                    <a:pt x="321" y="282"/>
                  </a:lnTo>
                  <a:lnTo>
                    <a:pt x="330" y="282"/>
                  </a:lnTo>
                  <a:lnTo>
                    <a:pt x="339" y="282"/>
                  </a:lnTo>
                  <a:lnTo>
                    <a:pt x="348" y="291"/>
                  </a:lnTo>
                  <a:lnTo>
                    <a:pt x="359" y="291"/>
                  </a:lnTo>
                  <a:lnTo>
                    <a:pt x="366" y="300"/>
                  </a:lnTo>
                  <a:lnTo>
                    <a:pt x="366" y="309"/>
                  </a:lnTo>
                  <a:lnTo>
                    <a:pt x="359" y="309"/>
                  </a:lnTo>
                  <a:lnTo>
                    <a:pt x="359" y="318"/>
                  </a:lnTo>
                  <a:lnTo>
                    <a:pt x="348" y="309"/>
                  </a:lnTo>
                  <a:lnTo>
                    <a:pt x="348" y="318"/>
                  </a:lnTo>
                  <a:lnTo>
                    <a:pt x="339" y="327"/>
                  </a:lnTo>
                  <a:lnTo>
                    <a:pt x="348" y="309"/>
                  </a:lnTo>
                  <a:lnTo>
                    <a:pt x="348" y="300"/>
                  </a:lnTo>
                  <a:lnTo>
                    <a:pt x="348" y="309"/>
                  </a:lnTo>
                  <a:lnTo>
                    <a:pt x="339" y="309"/>
                  </a:lnTo>
                  <a:lnTo>
                    <a:pt x="339" y="300"/>
                  </a:lnTo>
                  <a:lnTo>
                    <a:pt x="330" y="300"/>
                  </a:lnTo>
                  <a:lnTo>
                    <a:pt x="321" y="300"/>
                  </a:lnTo>
                  <a:lnTo>
                    <a:pt x="321" y="291"/>
                  </a:lnTo>
                  <a:lnTo>
                    <a:pt x="312" y="291"/>
                  </a:lnTo>
                  <a:lnTo>
                    <a:pt x="312" y="282"/>
                  </a:lnTo>
                  <a:lnTo>
                    <a:pt x="303" y="282"/>
                  </a:lnTo>
                  <a:lnTo>
                    <a:pt x="284" y="272"/>
                  </a:lnTo>
                  <a:lnTo>
                    <a:pt x="284" y="282"/>
                  </a:lnTo>
                  <a:lnTo>
                    <a:pt x="293" y="282"/>
                  </a:lnTo>
                  <a:lnTo>
                    <a:pt x="293" y="300"/>
                  </a:lnTo>
                  <a:lnTo>
                    <a:pt x="293" y="309"/>
                  </a:lnTo>
                  <a:lnTo>
                    <a:pt x="284" y="309"/>
                  </a:lnTo>
                  <a:lnTo>
                    <a:pt x="284" y="318"/>
                  </a:lnTo>
                  <a:lnTo>
                    <a:pt x="275" y="309"/>
                  </a:lnTo>
                  <a:lnTo>
                    <a:pt x="284" y="300"/>
                  </a:lnTo>
                  <a:lnTo>
                    <a:pt x="275" y="300"/>
                  </a:lnTo>
                  <a:lnTo>
                    <a:pt x="266" y="300"/>
                  </a:lnTo>
                  <a:lnTo>
                    <a:pt x="257" y="300"/>
                  </a:lnTo>
                  <a:lnTo>
                    <a:pt x="257" y="309"/>
                  </a:lnTo>
                  <a:lnTo>
                    <a:pt x="248" y="318"/>
                  </a:lnTo>
                  <a:lnTo>
                    <a:pt x="239" y="309"/>
                  </a:lnTo>
                  <a:lnTo>
                    <a:pt x="239" y="318"/>
                  </a:lnTo>
                  <a:lnTo>
                    <a:pt x="230" y="309"/>
                  </a:lnTo>
                  <a:lnTo>
                    <a:pt x="221" y="309"/>
                  </a:lnTo>
                  <a:lnTo>
                    <a:pt x="221" y="300"/>
                  </a:lnTo>
                  <a:lnTo>
                    <a:pt x="212" y="300"/>
                  </a:lnTo>
                  <a:lnTo>
                    <a:pt x="212" y="291"/>
                  </a:lnTo>
                  <a:lnTo>
                    <a:pt x="202" y="291"/>
                  </a:lnTo>
                  <a:lnTo>
                    <a:pt x="212" y="282"/>
                  </a:lnTo>
                  <a:lnTo>
                    <a:pt x="212" y="272"/>
                  </a:lnTo>
                  <a:lnTo>
                    <a:pt x="212" y="282"/>
                  </a:lnTo>
                  <a:lnTo>
                    <a:pt x="202" y="282"/>
                  </a:lnTo>
                  <a:lnTo>
                    <a:pt x="193" y="282"/>
                  </a:lnTo>
                  <a:lnTo>
                    <a:pt x="184" y="282"/>
                  </a:lnTo>
                  <a:lnTo>
                    <a:pt x="184" y="272"/>
                  </a:lnTo>
                  <a:lnTo>
                    <a:pt x="175" y="263"/>
                  </a:lnTo>
                  <a:lnTo>
                    <a:pt x="166" y="272"/>
                  </a:lnTo>
                  <a:lnTo>
                    <a:pt x="166" y="263"/>
                  </a:lnTo>
                  <a:lnTo>
                    <a:pt x="157" y="263"/>
                  </a:lnTo>
                  <a:lnTo>
                    <a:pt x="146" y="263"/>
                  </a:lnTo>
                  <a:lnTo>
                    <a:pt x="146" y="272"/>
                  </a:lnTo>
                  <a:lnTo>
                    <a:pt x="137" y="272"/>
                  </a:lnTo>
                  <a:lnTo>
                    <a:pt x="146" y="272"/>
                  </a:lnTo>
                  <a:lnTo>
                    <a:pt x="146" y="282"/>
                  </a:lnTo>
                  <a:lnTo>
                    <a:pt x="137" y="282"/>
                  </a:lnTo>
                  <a:lnTo>
                    <a:pt x="130" y="282"/>
                  </a:lnTo>
                  <a:lnTo>
                    <a:pt x="100" y="282"/>
                  </a:lnTo>
                  <a:lnTo>
                    <a:pt x="91" y="282"/>
                  </a:lnTo>
                  <a:lnTo>
                    <a:pt x="91" y="272"/>
                  </a:lnTo>
                  <a:lnTo>
                    <a:pt x="82" y="272"/>
                  </a:lnTo>
                  <a:lnTo>
                    <a:pt x="64" y="272"/>
                  </a:lnTo>
                  <a:lnTo>
                    <a:pt x="55" y="263"/>
                  </a:lnTo>
                  <a:lnTo>
                    <a:pt x="64" y="263"/>
                  </a:lnTo>
                  <a:lnTo>
                    <a:pt x="64" y="254"/>
                  </a:lnTo>
                  <a:lnTo>
                    <a:pt x="55" y="245"/>
                  </a:lnTo>
                  <a:lnTo>
                    <a:pt x="55" y="263"/>
                  </a:lnTo>
                  <a:lnTo>
                    <a:pt x="55" y="272"/>
                  </a:lnTo>
                  <a:lnTo>
                    <a:pt x="27" y="272"/>
                  </a:lnTo>
                  <a:lnTo>
                    <a:pt x="18" y="272"/>
                  </a:lnTo>
                  <a:lnTo>
                    <a:pt x="18" y="263"/>
                  </a:lnTo>
                  <a:lnTo>
                    <a:pt x="27" y="263"/>
                  </a:lnTo>
                  <a:lnTo>
                    <a:pt x="27" y="254"/>
                  </a:lnTo>
                  <a:lnTo>
                    <a:pt x="27" y="245"/>
                  </a:lnTo>
                  <a:lnTo>
                    <a:pt x="27" y="227"/>
                  </a:lnTo>
                  <a:lnTo>
                    <a:pt x="27" y="218"/>
                  </a:lnTo>
                  <a:lnTo>
                    <a:pt x="27" y="209"/>
                  </a:lnTo>
                  <a:lnTo>
                    <a:pt x="27" y="200"/>
                  </a:lnTo>
                  <a:lnTo>
                    <a:pt x="37" y="200"/>
                  </a:lnTo>
                  <a:lnTo>
                    <a:pt x="37" y="191"/>
                  </a:lnTo>
                  <a:lnTo>
                    <a:pt x="37" y="182"/>
                  </a:lnTo>
                  <a:lnTo>
                    <a:pt x="37" y="172"/>
                  </a:lnTo>
                  <a:lnTo>
                    <a:pt x="37" y="163"/>
                  </a:lnTo>
                  <a:lnTo>
                    <a:pt x="37" y="154"/>
                  </a:lnTo>
                  <a:lnTo>
                    <a:pt x="27" y="145"/>
                  </a:lnTo>
                  <a:lnTo>
                    <a:pt x="27" y="136"/>
                  </a:lnTo>
                  <a:lnTo>
                    <a:pt x="18" y="127"/>
                  </a:lnTo>
                  <a:lnTo>
                    <a:pt x="18" y="118"/>
                  </a:lnTo>
                  <a:lnTo>
                    <a:pt x="18" y="100"/>
                  </a:lnTo>
                  <a:lnTo>
                    <a:pt x="9" y="100"/>
                  </a:lnTo>
                  <a:lnTo>
                    <a:pt x="0" y="9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29">
              <a:extLst>
                <a:ext uri="{FF2B5EF4-FFF2-40B4-BE49-F238E27FC236}">
                  <a16:creationId xmlns:a16="http://schemas.microsoft.com/office/drawing/2014/main" id="{E693C930-65E6-F44C-EB1D-93EC829CA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5538" y="5696812"/>
              <a:ext cx="36164" cy="12658"/>
            </a:xfrm>
            <a:custGeom>
              <a:avLst/>
              <a:gdLst>
                <a:gd name="T0" fmla="*/ 20 w 20"/>
                <a:gd name="T1" fmla="*/ 7 h 7"/>
                <a:gd name="T2" fmla="*/ 9 w 20"/>
                <a:gd name="T3" fmla="*/ 7 h 7"/>
                <a:gd name="T4" fmla="*/ 0 w 20"/>
                <a:gd name="T5" fmla="*/ 0 h 7"/>
                <a:gd name="T6" fmla="*/ 9 w 20"/>
                <a:gd name="T7" fmla="*/ 0 h 7"/>
                <a:gd name="T8" fmla="*/ 20 w 2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20" y="7"/>
                  </a:moveTo>
                  <a:lnTo>
                    <a:pt x="9" y="7"/>
                  </a:lnTo>
                  <a:lnTo>
                    <a:pt x="0" y="0"/>
                  </a:lnTo>
                  <a:lnTo>
                    <a:pt x="9" y="0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30">
              <a:extLst>
                <a:ext uri="{FF2B5EF4-FFF2-40B4-BE49-F238E27FC236}">
                  <a16:creationId xmlns:a16="http://schemas.microsoft.com/office/drawing/2014/main" id="{0C351F9E-CEBD-C5AB-DA3E-783858732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5538" y="5696812"/>
              <a:ext cx="36164" cy="12658"/>
            </a:xfrm>
            <a:custGeom>
              <a:avLst/>
              <a:gdLst>
                <a:gd name="T0" fmla="*/ 20 w 20"/>
                <a:gd name="T1" fmla="*/ 7 h 7"/>
                <a:gd name="T2" fmla="*/ 9 w 20"/>
                <a:gd name="T3" fmla="*/ 7 h 7"/>
                <a:gd name="T4" fmla="*/ 0 w 20"/>
                <a:gd name="T5" fmla="*/ 0 h 7"/>
                <a:gd name="T6" fmla="*/ 9 w 20"/>
                <a:gd name="T7" fmla="*/ 0 h 7"/>
                <a:gd name="T8" fmla="*/ 20 w 2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20" y="7"/>
                  </a:moveTo>
                  <a:lnTo>
                    <a:pt x="9" y="7"/>
                  </a:lnTo>
                  <a:lnTo>
                    <a:pt x="0" y="0"/>
                  </a:lnTo>
                  <a:lnTo>
                    <a:pt x="9" y="0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31">
              <a:extLst>
                <a:ext uri="{FF2B5EF4-FFF2-40B4-BE49-F238E27FC236}">
                  <a16:creationId xmlns:a16="http://schemas.microsoft.com/office/drawing/2014/main" id="{E9E946BD-DF22-717D-A261-0B25FDE22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5538" y="5696812"/>
              <a:ext cx="36164" cy="12658"/>
            </a:xfrm>
            <a:custGeom>
              <a:avLst/>
              <a:gdLst>
                <a:gd name="T0" fmla="*/ 20 w 20"/>
                <a:gd name="T1" fmla="*/ 7 h 7"/>
                <a:gd name="T2" fmla="*/ 9 w 20"/>
                <a:gd name="T3" fmla="*/ 7 h 7"/>
                <a:gd name="T4" fmla="*/ 0 w 20"/>
                <a:gd name="T5" fmla="*/ 0 h 7"/>
                <a:gd name="T6" fmla="*/ 9 w 20"/>
                <a:gd name="T7" fmla="*/ 0 h 7"/>
                <a:gd name="T8" fmla="*/ 20 w 2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20" y="7"/>
                  </a:moveTo>
                  <a:lnTo>
                    <a:pt x="9" y="7"/>
                  </a:lnTo>
                  <a:lnTo>
                    <a:pt x="0" y="0"/>
                  </a:lnTo>
                  <a:lnTo>
                    <a:pt x="9" y="0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32">
              <a:extLst>
                <a:ext uri="{FF2B5EF4-FFF2-40B4-BE49-F238E27FC236}">
                  <a16:creationId xmlns:a16="http://schemas.microsoft.com/office/drawing/2014/main" id="{974EA1E8-C446-F584-4632-C775AA1B3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5538" y="5696812"/>
              <a:ext cx="36164" cy="12658"/>
            </a:xfrm>
            <a:custGeom>
              <a:avLst/>
              <a:gdLst>
                <a:gd name="T0" fmla="*/ 20 w 20"/>
                <a:gd name="T1" fmla="*/ 7 h 7"/>
                <a:gd name="T2" fmla="*/ 9 w 20"/>
                <a:gd name="T3" fmla="*/ 7 h 7"/>
                <a:gd name="T4" fmla="*/ 0 w 20"/>
                <a:gd name="T5" fmla="*/ 0 h 7"/>
                <a:gd name="T6" fmla="*/ 9 w 20"/>
                <a:gd name="T7" fmla="*/ 0 h 7"/>
                <a:gd name="T8" fmla="*/ 20 w 2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20" y="7"/>
                  </a:moveTo>
                  <a:lnTo>
                    <a:pt x="9" y="7"/>
                  </a:lnTo>
                  <a:lnTo>
                    <a:pt x="0" y="0"/>
                  </a:lnTo>
                  <a:lnTo>
                    <a:pt x="9" y="0"/>
                  </a:lnTo>
                  <a:lnTo>
                    <a:pt x="20" y="7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33">
              <a:extLst>
                <a:ext uri="{FF2B5EF4-FFF2-40B4-BE49-F238E27FC236}">
                  <a16:creationId xmlns:a16="http://schemas.microsoft.com/office/drawing/2014/main" id="{AF2EE285-9F73-1C7A-9459-2D9F32462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3700" y="4172507"/>
              <a:ext cx="848041" cy="448431"/>
            </a:xfrm>
            <a:custGeom>
              <a:avLst/>
              <a:gdLst>
                <a:gd name="T0" fmla="*/ 0 w 469"/>
                <a:gd name="T1" fmla="*/ 241 h 248"/>
                <a:gd name="T2" fmla="*/ 12 w 469"/>
                <a:gd name="T3" fmla="*/ 230 h 248"/>
                <a:gd name="T4" fmla="*/ 21 w 469"/>
                <a:gd name="T5" fmla="*/ 212 h 248"/>
                <a:gd name="T6" fmla="*/ 12 w 469"/>
                <a:gd name="T7" fmla="*/ 202 h 248"/>
                <a:gd name="T8" fmla="*/ 21 w 469"/>
                <a:gd name="T9" fmla="*/ 184 h 248"/>
                <a:gd name="T10" fmla="*/ 37 w 469"/>
                <a:gd name="T11" fmla="*/ 184 h 248"/>
                <a:gd name="T12" fmla="*/ 57 w 469"/>
                <a:gd name="T13" fmla="*/ 193 h 248"/>
                <a:gd name="T14" fmla="*/ 57 w 469"/>
                <a:gd name="T15" fmla="*/ 175 h 248"/>
                <a:gd name="T16" fmla="*/ 66 w 469"/>
                <a:gd name="T17" fmla="*/ 166 h 248"/>
                <a:gd name="T18" fmla="*/ 73 w 469"/>
                <a:gd name="T19" fmla="*/ 148 h 248"/>
                <a:gd name="T20" fmla="*/ 84 w 469"/>
                <a:gd name="T21" fmla="*/ 127 h 248"/>
                <a:gd name="T22" fmla="*/ 93 w 469"/>
                <a:gd name="T23" fmla="*/ 121 h 248"/>
                <a:gd name="T24" fmla="*/ 102 w 469"/>
                <a:gd name="T25" fmla="*/ 127 h 248"/>
                <a:gd name="T26" fmla="*/ 102 w 469"/>
                <a:gd name="T27" fmla="*/ 121 h 248"/>
                <a:gd name="T28" fmla="*/ 121 w 469"/>
                <a:gd name="T29" fmla="*/ 112 h 248"/>
                <a:gd name="T30" fmla="*/ 139 w 469"/>
                <a:gd name="T31" fmla="*/ 127 h 248"/>
                <a:gd name="T32" fmla="*/ 148 w 469"/>
                <a:gd name="T33" fmla="*/ 112 h 248"/>
                <a:gd name="T34" fmla="*/ 166 w 469"/>
                <a:gd name="T35" fmla="*/ 112 h 248"/>
                <a:gd name="T36" fmla="*/ 175 w 469"/>
                <a:gd name="T37" fmla="*/ 112 h 248"/>
                <a:gd name="T38" fmla="*/ 175 w 469"/>
                <a:gd name="T39" fmla="*/ 91 h 248"/>
                <a:gd name="T40" fmla="*/ 184 w 469"/>
                <a:gd name="T41" fmla="*/ 82 h 248"/>
                <a:gd name="T42" fmla="*/ 193 w 469"/>
                <a:gd name="T43" fmla="*/ 100 h 248"/>
                <a:gd name="T44" fmla="*/ 212 w 469"/>
                <a:gd name="T45" fmla="*/ 100 h 248"/>
                <a:gd name="T46" fmla="*/ 212 w 469"/>
                <a:gd name="T47" fmla="*/ 82 h 248"/>
                <a:gd name="T48" fmla="*/ 221 w 469"/>
                <a:gd name="T49" fmla="*/ 73 h 248"/>
                <a:gd name="T50" fmla="*/ 230 w 469"/>
                <a:gd name="T51" fmla="*/ 64 h 248"/>
                <a:gd name="T52" fmla="*/ 239 w 469"/>
                <a:gd name="T53" fmla="*/ 55 h 248"/>
                <a:gd name="T54" fmla="*/ 239 w 469"/>
                <a:gd name="T55" fmla="*/ 37 h 248"/>
                <a:gd name="T56" fmla="*/ 266 w 469"/>
                <a:gd name="T57" fmla="*/ 28 h 248"/>
                <a:gd name="T58" fmla="*/ 275 w 469"/>
                <a:gd name="T59" fmla="*/ 18 h 248"/>
                <a:gd name="T60" fmla="*/ 275 w 469"/>
                <a:gd name="T61" fmla="*/ 9 h 248"/>
                <a:gd name="T62" fmla="*/ 275 w 469"/>
                <a:gd name="T63" fmla="*/ 0 h 248"/>
                <a:gd name="T64" fmla="*/ 293 w 469"/>
                <a:gd name="T65" fmla="*/ 0 h 248"/>
                <a:gd name="T66" fmla="*/ 303 w 469"/>
                <a:gd name="T67" fmla="*/ 9 h 248"/>
                <a:gd name="T68" fmla="*/ 321 w 469"/>
                <a:gd name="T69" fmla="*/ 18 h 248"/>
                <a:gd name="T70" fmla="*/ 348 w 469"/>
                <a:gd name="T71" fmla="*/ 28 h 248"/>
                <a:gd name="T72" fmla="*/ 366 w 469"/>
                <a:gd name="T73" fmla="*/ 28 h 248"/>
                <a:gd name="T74" fmla="*/ 387 w 469"/>
                <a:gd name="T75" fmla="*/ 18 h 248"/>
                <a:gd name="T76" fmla="*/ 403 w 469"/>
                <a:gd name="T77" fmla="*/ 18 h 248"/>
                <a:gd name="T78" fmla="*/ 412 w 469"/>
                <a:gd name="T79" fmla="*/ 28 h 248"/>
                <a:gd name="T80" fmla="*/ 423 w 469"/>
                <a:gd name="T81" fmla="*/ 37 h 248"/>
                <a:gd name="T82" fmla="*/ 423 w 469"/>
                <a:gd name="T83" fmla="*/ 55 h 248"/>
                <a:gd name="T84" fmla="*/ 439 w 469"/>
                <a:gd name="T85" fmla="*/ 82 h 248"/>
                <a:gd name="T86" fmla="*/ 459 w 469"/>
                <a:gd name="T87" fmla="*/ 100 h 248"/>
                <a:gd name="T88" fmla="*/ 448 w 469"/>
                <a:gd name="T89" fmla="*/ 127 h 248"/>
                <a:gd name="T90" fmla="*/ 432 w 469"/>
                <a:gd name="T91" fmla="*/ 148 h 248"/>
                <a:gd name="T92" fmla="*/ 423 w 469"/>
                <a:gd name="T93" fmla="*/ 157 h 248"/>
                <a:gd name="T94" fmla="*/ 412 w 469"/>
                <a:gd name="T95" fmla="*/ 166 h 248"/>
                <a:gd name="T96" fmla="*/ 394 w 469"/>
                <a:gd name="T97" fmla="*/ 184 h 248"/>
                <a:gd name="T98" fmla="*/ 387 w 469"/>
                <a:gd name="T99" fmla="*/ 193 h 248"/>
                <a:gd name="T100" fmla="*/ 366 w 469"/>
                <a:gd name="T101" fmla="*/ 202 h 248"/>
                <a:gd name="T102" fmla="*/ 321 w 469"/>
                <a:gd name="T103" fmla="*/ 202 h 248"/>
                <a:gd name="T104" fmla="*/ 266 w 469"/>
                <a:gd name="T105" fmla="*/ 202 h 248"/>
                <a:gd name="T106" fmla="*/ 221 w 469"/>
                <a:gd name="T107" fmla="*/ 212 h 248"/>
                <a:gd name="T108" fmla="*/ 157 w 469"/>
                <a:gd name="T109" fmla="*/ 221 h 248"/>
                <a:gd name="T110" fmla="*/ 102 w 469"/>
                <a:gd name="T111" fmla="*/ 221 h 248"/>
                <a:gd name="T112" fmla="*/ 84 w 469"/>
                <a:gd name="T113" fmla="*/ 221 h 248"/>
                <a:gd name="T114" fmla="*/ 93 w 469"/>
                <a:gd name="T115" fmla="*/ 24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9" h="248">
                  <a:moveTo>
                    <a:pt x="0" y="248"/>
                  </a:moveTo>
                  <a:lnTo>
                    <a:pt x="0" y="241"/>
                  </a:lnTo>
                  <a:lnTo>
                    <a:pt x="12" y="241"/>
                  </a:lnTo>
                  <a:lnTo>
                    <a:pt x="12" y="230"/>
                  </a:lnTo>
                  <a:lnTo>
                    <a:pt x="21" y="221"/>
                  </a:lnTo>
                  <a:lnTo>
                    <a:pt x="21" y="212"/>
                  </a:lnTo>
                  <a:lnTo>
                    <a:pt x="21" y="202"/>
                  </a:lnTo>
                  <a:lnTo>
                    <a:pt x="12" y="202"/>
                  </a:lnTo>
                  <a:lnTo>
                    <a:pt x="12" y="193"/>
                  </a:lnTo>
                  <a:lnTo>
                    <a:pt x="21" y="184"/>
                  </a:lnTo>
                  <a:lnTo>
                    <a:pt x="27" y="184"/>
                  </a:lnTo>
                  <a:lnTo>
                    <a:pt x="37" y="184"/>
                  </a:lnTo>
                  <a:lnTo>
                    <a:pt x="48" y="193"/>
                  </a:lnTo>
                  <a:lnTo>
                    <a:pt x="57" y="193"/>
                  </a:lnTo>
                  <a:lnTo>
                    <a:pt x="57" y="184"/>
                  </a:lnTo>
                  <a:lnTo>
                    <a:pt x="57" y="175"/>
                  </a:lnTo>
                  <a:lnTo>
                    <a:pt x="57" y="166"/>
                  </a:lnTo>
                  <a:lnTo>
                    <a:pt x="66" y="166"/>
                  </a:lnTo>
                  <a:lnTo>
                    <a:pt x="73" y="157"/>
                  </a:lnTo>
                  <a:lnTo>
                    <a:pt x="73" y="148"/>
                  </a:lnTo>
                  <a:lnTo>
                    <a:pt x="73" y="139"/>
                  </a:lnTo>
                  <a:lnTo>
                    <a:pt x="84" y="127"/>
                  </a:lnTo>
                  <a:lnTo>
                    <a:pt x="84" y="121"/>
                  </a:lnTo>
                  <a:lnTo>
                    <a:pt x="93" y="121"/>
                  </a:lnTo>
                  <a:lnTo>
                    <a:pt x="102" y="121"/>
                  </a:lnTo>
                  <a:lnTo>
                    <a:pt x="102" y="127"/>
                  </a:lnTo>
                  <a:lnTo>
                    <a:pt x="112" y="121"/>
                  </a:lnTo>
                  <a:lnTo>
                    <a:pt x="102" y="121"/>
                  </a:lnTo>
                  <a:lnTo>
                    <a:pt x="112" y="121"/>
                  </a:lnTo>
                  <a:lnTo>
                    <a:pt x="121" y="112"/>
                  </a:lnTo>
                  <a:lnTo>
                    <a:pt x="139" y="121"/>
                  </a:lnTo>
                  <a:lnTo>
                    <a:pt x="139" y="127"/>
                  </a:lnTo>
                  <a:lnTo>
                    <a:pt x="139" y="121"/>
                  </a:lnTo>
                  <a:lnTo>
                    <a:pt x="148" y="112"/>
                  </a:lnTo>
                  <a:lnTo>
                    <a:pt x="157" y="112"/>
                  </a:lnTo>
                  <a:lnTo>
                    <a:pt x="166" y="112"/>
                  </a:lnTo>
                  <a:lnTo>
                    <a:pt x="166" y="121"/>
                  </a:lnTo>
                  <a:lnTo>
                    <a:pt x="175" y="112"/>
                  </a:lnTo>
                  <a:lnTo>
                    <a:pt x="175" y="100"/>
                  </a:lnTo>
                  <a:lnTo>
                    <a:pt x="175" y="91"/>
                  </a:lnTo>
                  <a:lnTo>
                    <a:pt x="184" y="91"/>
                  </a:lnTo>
                  <a:lnTo>
                    <a:pt x="184" y="82"/>
                  </a:lnTo>
                  <a:lnTo>
                    <a:pt x="184" y="91"/>
                  </a:lnTo>
                  <a:lnTo>
                    <a:pt x="193" y="100"/>
                  </a:lnTo>
                  <a:lnTo>
                    <a:pt x="203" y="100"/>
                  </a:lnTo>
                  <a:lnTo>
                    <a:pt x="212" y="100"/>
                  </a:lnTo>
                  <a:lnTo>
                    <a:pt x="212" y="91"/>
                  </a:lnTo>
                  <a:lnTo>
                    <a:pt x="212" y="82"/>
                  </a:lnTo>
                  <a:lnTo>
                    <a:pt x="212" y="73"/>
                  </a:lnTo>
                  <a:lnTo>
                    <a:pt x="221" y="73"/>
                  </a:lnTo>
                  <a:lnTo>
                    <a:pt x="230" y="73"/>
                  </a:lnTo>
                  <a:lnTo>
                    <a:pt x="230" y="64"/>
                  </a:lnTo>
                  <a:lnTo>
                    <a:pt x="230" y="55"/>
                  </a:lnTo>
                  <a:lnTo>
                    <a:pt x="239" y="55"/>
                  </a:lnTo>
                  <a:lnTo>
                    <a:pt x="239" y="46"/>
                  </a:lnTo>
                  <a:lnTo>
                    <a:pt x="239" y="37"/>
                  </a:lnTo>
                  <a:lnTo>
                    <a:pt x="248" y="37"/>
                  </a:lnTo>
                  <a:lnTo>
                    <a:pt x="266" y="28"/>
                  </a:lnTo>
                  <a:lnTo>
                    <a:pt x="275" y="28"/>
                  </a:lnTo>
                  <a:lnTo>
                    <a:pt x="275" y="18"/>
                  </a:lnTo>
                  <a:lnTo>
                    <a:pt x="266" y="18"/>
                  </a:lnTo>
                  <a:lnTo>
                    <a:pt x="275" y="9"/>
                  </a:lnTo>
                  <a:lnTo>
                    <a:pt x="266" y="0"/>
                  </a:lnTo>
                  <a:lnTo>
                    <a:pt x="275" y="0"/>
                  </a:lnTo>
                  <a:lnTo>
                    <a:pt x="284" y="0"/>
                  </a:lnTo>
                  <a:lnTo>
                    <a:pt x="293" y="0"/>
                  </a:lnTo>
                  <a:lnTo>
                    <a:pt x="303" y="0"/>
                  </a:lnTo>
                  <a:lnTo>
                    <a:pt x="303" y="9"/>
                  </a:lnTo>
                  <a:lnTo>
                    <a:pt x="312" y="18"/>
                  </a:lnTo>
                  <a:lnTo>
                    <a:pt x="321" y="18"/>
                  </a:lnTo>
                  <a:lnTo>
                    <a:pt x="330" y="18"/>
                  </a:lnTo>
                  <a:lnTo>
                    <a:pt x="348" y="28"/>
                  </a:lnTo>
                  <a:lnTo>
                    <a:pt x="357" y="28"/>
                  </a:lnTo>
                  <a:lnTo>
                    <a:pt x="366" y="28"/>
                  </a:lnTo>
                  <a:lnTo>
                    <a:pt x="375" y="28"/>
                  </a:lnTo>
                  <a:lnTo>
                    <a:pt x="387" y="18"/>
                  </a:lnTo>
                  <a:lnTo>
                    <a:pt x="394" y="9"/>
                  </a:lnTo>
                  <a:lnTo>
                    <a:pt x="403" y="18"/>
                  </a:lnTo>
                  <a:lnTo>
                    <a:pt x="403" y="28"/>
                  </a:lnTo>
                  <a:lnTo>
                    <a:pt x="412" y="28"/>
                  </a:lnTo>
                  <a:lnTo>
                    <a:pt x="412" y="37"/>
                  </a:lnTo>
                  <a:lnTo>
                    <a:pt x="423" y="37"/>
                  </a:lnTo>
                  <a:lnTo>
                    <a:pt x="423" y="46"/>
                  </a:lnTo>
                  <a:lnTo>
                    <a:pt x="423" y="55"/>
                  </a:lnTo>
                  <a:lnTo>
                    <a:pt x="432" y="73"/>
                  </a:lnTo>
                  <a:lnTo>
                    <a:pt x="439" y="82"/>
                  </a:lnTo>
                  <a:lnTo>
                    <a:pt x="448" y="91"/>
                  </a:lnTo>
                  <a:lnTo>
                    <a:pt x="459" y="100"/>
                  </a:lnTo>
                  <a:lnTo>
                    <a:pt x="469" y="100"/>
                  </a:lnTo>
                  <a:lnTo>
                    <a:pt x="448" y="127"/>
                  </a:lnTo>
                  <a:lnTo>
                    <a:pt x="432" y="139"/>
                  </a:lnTo>
                  <a:lnTo>
                    <a:pt x="432" y="148"/>
                  </a:lnTo>
                  <a:lnTo>
                    <a:pt x="432" y="157"/>
                  </a:lnTo>
                  <a:lnTo>
                    <a:pt x="423" y="157"/>
                  </a:lnTo>
                  <a:lnTo>
                    <a:pt x="423" y="166"/>
                  </a:lnTo>
                  <a:lnTo>
                    <a:pt x="412" y="166"/>
                  </a:lnTo>
                  <a:lnTo>
                    <a:pt x="403" y="175"/>
                  </a:lnTo>
                  <a:lnTo>
                    <a:pt x="394" y="184"/>
                  </a:lnTo>
                  <a:lnTo>
                    <a:pt x="387" y="184"/>
                  </a:lnTo>
                  <a:lnTo>
                    <a:pt x="387" y="193"/>
                  </a:lnTo>
                  <a:lnTo>
                    <a:pt x="366" y="193"/>
                  </a:lnTo>
                  <a:lnTo>
                    <a:pt x="366" y="202"/>
                  </a:lnTo>
                  <a:lnTo>
                    <a:pt x="339" y="202"/>
                  </a:lnTo>
                  <a:lnTo>
                    <a:pt x="321" y="202"/>
                  </a:lnTo>
                  <a:lnTo>
                    <a:pt x="303" y="202"/>
                  </a:lnTo>
                  <a:lnTo>
                    <a:pt x="266" y="202"/>
                  </a:lnTo>
                  <a:lnTo>
                    <a:pt x="257" y="212"/>
                  </a:lnTo>
                  <a:lnTo>
                    <a:pt x="221" y="212"/>
                  </a:lnTo>
                  <a:lnTo>
                    <a:pt x="193" y="212"/>
                  </a:lnTo>
                  <a:lnTo>
                    <a:pt x="157" y="221"/>
                  </a:lnTo>
                  <a:lnTo>
                    <a:pt x="130" y="221"/>
                  </a:lnTo>
                  <a:lnTo>
                    <a:pt x="102" y="221"/>
                  </a:lnTo>
                  <a:lnTo>
                    <a:pt x="93" y="221"/>
                  </a:lnTo>
                  <a:lnTo>
                    <a:pt x="84" y="221"/>
                  </a:lnTo>
                  <a:lnTo>
                    <a:pt x="93" y="230"/>
                  </a:lnTo>
                  <a:lnTo>
                    <a:pt x="93" y="241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37">
              <a:extLst>
                <a:ext uri="{FF2B5EF4-FFF2-40B4-BE49-F238E27FC236}">
                  <a16:creationId xmlns:a16="http://schemas.microsoft.com/office/drawing/2014/main" id="{014500D1-337A-0FDF-335F-A2EE224E9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76" y="4107412"/>
              <a:ext cx="880589" cy="459279"/>
            </a:xfrm>
            <a:custGeom>
              <a:avLst/>
              <a:gdLst>
                <a:gd name="T0" fmla="*/ 0 w 487"/>
                <a:gd name="T1" fmla="*/ 243 h 254"/>
                <a:gd name="T2" fmla="*/ 19 w 487"/>
                <a:gd name="T3" fmla="*/ 0 h 254"/>
                <a:gd name="T4" fmla="*/ 94 w 487"/>
                <a:gd name="T5" fmla="*/ 9 h 254"/>
                <a:gd name="T6" fmla="*/ 248 w 487"/>
                <a:gd name="T7" fmla="*/ 9 h 254"/>
                <a:gd name="T8" fmla="*/ 330 w 487"/>
                <a:gd name="T9" fmla="*/ 9 h 254"/>
                <a:gd name="T10" fmla="*/ 432 w 487"/>
                <a:gd name="T11" fmla="*/ 9 h 254"/>
                <a:gd name="T12" fmla="*/ 451 w 487"/>
                <a:gd name="T13" fmla="*/ 18 h 254"/>
                <a:gd name="T14" fmla="*/ 460 w 487"/>
                <a:gd name="T15" fmla="*/ 18 h 254"/>
                <a:gd name="T16" fmla="*/ 460 w 487"/>
                <a:gd name="T17" fmla="*/ 27 h 254"/>
                <a:gd name="T18" fmla="*/ 460 w 487"/>
                <a:gd name="T19" fmla="*/ 36 h 254"/>
                <a:gd name="T20" fmla="*/ 460 w 487"/>
                <a:gd name="T21" fmla="*/ 27 h 254"/>
                <a:gd name="T22" fmla="*/ 460 w 487"/>
                <a:gd name="T23" fmla="*/ 36 h 254"/>
                <a:gd name="T24" fmla="*/ 451 w 487"/>
                <a:gd name="T25" fmla="*/ 43 h 254"/>
                <a:gd name="T26" fmla="*/ 451 w 487"/>
                <a:gd name="T27" fmla="*/ 54 h 254"/>
                <a:gd name="T28" fmla="*/ 460 w 487"/>
                <a:gd name="T29" fmla="*/ 54 h 254"/>
                <a:gd name="T30" fmla="*/ 460 w 487"/>
                <a:gd name="T31" fmla="*/ 64 h 254"/>
                <a:gd name="T32" fmla="*/ 469 w 487"/>
                <a:gd name="T33" fmla="*/ 73 h 254"/>
                <a:gd name="T34" fmla="*/ 478 w 487"/>
                <a:gd name="T35" fmla="*/ 82 h 254"/>
                <a:gd name="T36" fmla="*/ 487 w 487"/>
                <a:gd name="T37" fmla="*/ 254 h 254"/>
                <a:gd name="T38" fmla="*/ 403 w 487"/>
                <a:gd name="T39" fmla="*/ 254 h 254"/>
                <a:gd name="T40" fmla="*/ 257 w 487"/>
                <a:gd name="T41" fmla="*/ 254 h 254"/>
                <a:gd name="T42" fmla="*/ 112 w 487"/>
                <a:gd name="T43" fmla="*/ 254 h 254"/>
                <a:gd name="T44" fmla="*/ 0 w 487"/>
                <a:gd name="T45" fmla="*/ 24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7" h="254">
                  <a:moveTo>
                    <a:pt x="0" y="243"/>
                  </a:moveTo>
                  <a:lnTo>
                    <a:pt x="19" y="0"/>
                  </a:lnTo>
                  <a:lnTo>
                    <a:pt x="94" y="9"/>
                  </a:lnTo>
                  <a:lnTo>
                    <a:pt x="248" y="9"/>
                  </a:lnTo>
                  <a:lnTo>
                    <a:pt x="330" y="9"/>
                  </a:lnTo>
                  <a:lnTo>
                    <a:pt x="432" y="9"/>
                  </a:lnTo>
                  <a:lnTo>
                    <a:pt x="451" y="18"/>
                  </a:lnTo>
                  <a:lnTo>
                    <a:pt x="460" y="18"/>
                  </a:lnTo>
                  <a:lnTo>
                    <a:pt x="460" y="27"/>
                  </a:lnTo>
                  <a:lnTo>
                    <a:pt x="460" y="36"/>
                  </a:lnTo>
                  <a:lnTo>
                    <a:pt x="460" y="27"/>
                  </a:lnTo>
                  <a:lnTo>
                    <a:pt x="460" y="36"/>
                  </a:lnTo>
                  <a:lnTo>
                    <a:pt x="451" y="43"/>
                  </a:lnTo>
                  <a:lnTo>
                    <a:pt x="451" y="54"/>
                  </a:lnTo>
                  <a:lnTo>
                    <a:pt x="460" y="54"/>
                  </a:lnTo>
                  <a:lnTo>
                    <a:pt x="460" y="64"/>
                  </a:lnTo>
                  <a:lnTo>
                    <a:pt x="469" y="73"/>
                  </a:lnTo>
                  <a:lnTo>
                    <a:pt x="478" y="82"/>
                  </a:lnTo>
                  <a:lnTo>
                    <a:pt x="487" y="254"/>
                  </a:lnTo>
                  <a:lnTo>
                    <a:pt x="403" y="254"/>
                  </a:lnTo>
                  <a:lnTo>
                    <a:pt x="257" y="254"/>
                  </a:lnTo>
                  <a:lnTo>
                    <a:pt x="112" y="254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41">
              <a:extLst>
                <a:ext uri="{FF2B5EF4-FFF2-40B4-BE49-F238E27FC236}">
                  <a16:creationId xmlns:a16="http://schemas.microsoft.com/office/drawing/2014/main" id="{622858B2-2F65-C4C7-1086-601C47115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313" y="3771089"/>
              <a:ext cx="361638" cy="627442"/>
            </a:xfrm>
            <a:custGeom>
              <a:avLst/>
              <a:gdLst>
                <a:gd name="T0" fmla="*/ 0 w 200"/>
                <a:gd name="T1" fmla="*/ 347 h 347"/>
                <a:gd name="T2" fmla="*/ 0 w 200"/>
                <a:gd name="T3" fmla="*/ 329 h 347"/>
                <a:gd name="T4" fmla="*/ 9 w 200"/>
                <a:gd name="T5" fmla="*/ 320 h 347"/>
                <a:gd name="T6" fmla="*/ 9 w 200"/>
                <a:gd name="T7" fmla="*/ 302 h 347"/>
                <a:gd name="T8" fmla="*/ 18 w 200"/>
                <a:gd name="T9" fmla="*/ 290 h 347"/>
                <a:gd name="T10" fmla="*/ 27 w 200"/>
                <a:gd name="T11" fmla="*/ 275 h 347"/>
                <a:gd name="T12" fmla="*/ 27 w 200"/>
                <a:gd name="T13" fmla="*/ 256 h 347"/>
                <a:gd name="T14" fmla="*/ 18 w 200"/>
                <a:gd name="T15" fmla="*/ 236 h 347"/>
                <a:gd name="T16" fmla="*/ 18 w 200"/>
                <a:gd name="T17" fmla="*/ 220 h 347"/>
                <a:gd name="T18" fmla="*/ 9 w 200"/>
                <a:gd name="T19" fmla="*/ 27 h 347"/>
                <a:gd name="T20" fmla="*/ 27 w 200"/>
                <a:gd name="T21" fmla="*/ 27 h 347"/>
                <a:gd name="T22" fmla="*/ 46 w 200"/>
                <a:gd name="T23" fmla="*/ 18 h 347"/>
                <a:gd name="T24" fmla="*/ 164 w 200"/>
                <a:gd name="T25" fmla="*/ 0 h 347"/>
                <a:gd name="T26" fmla="*/ 182 w 200"/>
                <a:gd name="T27" fmla="*/ 81 h 347"/>
                <a:gd name="T28" fmla="*/ 200 w 200"/>
                <a:gd name="T29" fmla="*/ 227 h 347"/>
                <a:gd name="T30" fmla="*/ 200 w 200"/>
                <a:gd name="T31" fmla="*/ 236 h 347"/>
                <a:gd name="T32" fmla="*/ 191 w 200"/>
                <a:gd name="T33" fmla="*/ 245 h 347"/>
                <a:gd name="T34" fmla="*/ 164 w 200"/>
                <a:gd name="T35" fmla="*/ 256 h 347"/>
                <a:gd name="T36" fmla="*/ 164 w 200"/>
                <a:gd name="T37" fmla="*/ 275 h 347"/>
                <a:gd name="T38" fmla="*/ 155 w 200"/>
                <a:gd name="T39" fmla="*/ 284 h 347"/>
                <a:gd name="T40" fmla="*/ 146 w 200"/>
                <a:gd name="T41" fmla="*/ 290 h 347"/>
                <a:gd name="T42" fmla="*/ 137 w 200"/>
                <a:gd name="T43" fmla="*/ 302 h 347"/>
                <a:gd name="T44" fmla="*/ 137 w 200"/>
                <a:gd name="T45" fmla="*/ 320 h 347"/>
                <a:gd name="T46" fmla="*/ 118 w 200"/>
                <a:gd name="T47" fmla="*/ 320 h 347"/>
                <a:gd name="T48" fmla="*/ 109 w 200"/>
                <a:gd name="T49" fmla="*/ 302 h 347"/>
                <a:gd name="T50" fmla="*/ 100 w 200"/>
                <a:gd name="T51" fmla="*/ 311 h 347"/>
                <a:gd name="T52" fmla="*/ 100 w 200"/>
                <a:gd name="T53" fmla="*/ 329 h 347"/>
                <a:gd name="T54" fmla="*/ 91 w 200"/>
                <a:gd name="T55" fmla="*/ 329 h 347"/>
                <a:gd name="T56" fmla="*/ 73 w 200"/>
                <a:gd name="T57" fmla="*/ 329 h 347"/>
                <a:gd name="T58" fmla="*/ 64 w 200"/>
                <a:gd name="T59" fmla="*/ 347 h 347"/>
                <a:gd name="T60" fmla="*/ 46 w 200"/>
                <a:gd name="T61" fmla="*/ 329 h 347"/>
                <a:gd name="T62" fmla="*/ 27 w 200"/>
                <a:gd name="T63" fmla="*/ 338 h 347"/>
                <a:gd name="T64" fmla="*/ 27 w 200"/>
                <a:gd name="T65" fmla="*/ 347 h 347"/>
                <a:gd name="T66" fmla="*/ 18 w 200"/>
                <a:gd name="T67" fmla="*/ 338 h 347"/>
                <a:gd name="T68" fmla="*/ 9 w 200"/>
                <a:gd name="T69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" h="347">
                  <a:moveTo>
                    <a:pt x="9" y="347"/>
                  </a:moveTo>
                  <a:lnTo>
                    <a:pt x="0" y="347"/>
                  </a:lnTo>
                  <a:lnTo>
                    <a:pt x="0" y="338"/>
                  </a:lnTo>
                  <a:lnTo>
                    <a:pt x="0" y="329"/>
                  </a:lnTo>
                  <a:lnTo>
                    <a:pt x="9" y="329"/>
                  </a:lnTo>
                  <a:lnTo>
                    <a:pt x="9" y="320"/>
                  </a:lnTo>
                  <a:lnTo>
                    <a:pt x="9" y="311"/>
                  </a:lnTo>
                  <a:lnTo>
                    <a:pt x="9" y="302"/>
                  </a:lnTo>
                  <a:lnTo>
                    <a:pt x="18" y="302"/>
                  </a:lnTo>
                  <a:lnTo>
                    <a:pt x="18" y="290"/>
                  </a:lnTo>
                  <a:lnTo>
                    <a:pt x="18" y="284"/>
                  </a:lnTo>
                  <a:lnTo>
                    <a:pt x="27" y="275"/>
                  </a:lnTo>
                  <a:lnTo>
                    <a:pt x="27" y="265"/>
                  </a:lnTo>
                  <a:lnTo>
                    <a:pt x="27" y="256"/>
                  </a:lnTo>
                  <a:lnTo>
                    <a:pt x="27" y="245"/>
                  </a:lnTo>
                  <a:lnTo>
                    <a:pt x="18" y="236"/>
                  </a:lnTo>
                  <a:lnTo>
                    <a:pt x="18" y="227"/>
                  </a:lnTo>
                  <a:lnTo>
                    <a:pt x="18" y="220"/>
                  </a:lnTo>
                  <a:lnTo>
                    <a:pt x="27" y="220"/>
                  </a:lnTo>
                  <a:lnTo>
                    <a:pt x="9" y="27"/>
                  </a:lnTo>
                  <a:lnTo>
                    <a:pt x="18" y="27"/>
                  </a:lnTo>
                  <a:lnTo>
                    <a:pt x="27" y="27"/>
                  </a:lnTo>
                  <a:lnTo>
                    <a:pt x="37" y="27"/>
                  </a:lnTo>
                  <a:lnTo>
                    <a:pt x="46" y="18"/>
                  </a:lnTo>
                  <a:lnTo>
                    <a:pt x="82" y="9"/>
                  </a:lnTo>
                  <a:lnTo>
                    <a:pt x="164" y="0"/>
                  </a:lnTo>
                  <a:lnTo>
                    <a:pt x="173" y="9"/>
                  </a:lnTo>
                  <a:lnTo>
                    <a:pt x="182" y="81"/>
                  </a:lnTo>
                  <a:lnTo>
                    <a:pt x="191" y="220"/>
                  </a:lnTo>
                  <a:lnTo>
                    <a:pt x="200" y="227"/>
                  </a:lnTo>
                  <a:lnTo>
                    <a:pt x="191" y="236"/>
                  </a:lnTo>
                  <a:lnTo>
                    <a:pt x="200" y="236"/>
                  </a:lnTo>
                  <a:lnTo>
                    <a:pt x="200" y="245"/>
                  </a:lnTo>
                  <a:lnTo>
                    <a:pt x="191" y="245"/>
                  </a:lnTo>
                  <a:lnTo>
                    <a:pt x="173" y="256"/>
                  </a:lnTo>
                  <a:lnTo>
                    <a:pt x="164" y="256"/>
                  </a:lnTo>
                  <a:lnTo>
                    <a:pt x="164" y="265"/>
                  </a:lnTo>
                  <a:lnTo>
                    <a:pt x="164" y="275"/>
                  </a:lnTo>
                  <a:lnTo>
                    <a:pt x="155" y="275"/>
                  </a:lnTo>
                  <a:lnTo>
                    <a:pt x="155" y="284"/>
                  </a:lnTo>
                  <a:lnTo>
                    <a:pt x="155" y="290"/>
                  </a:lnTo>
                  <a:lnTo>
                    <a:pt x="146" y="290"/>
                  </a:lnTo>
                  <a:lnTo>
                    <a:pt x="137" y="290"/>
                  </a:lnTo>
                  <a:lnTo>
                    <a:pt x="137" y="302"/>
                  </a:lnTo>
                  <a:lnTo>
                    <a:pt x="137" y="311"/>
                  </a:lnTo>
                  <a:lnTo>
                    <a:pt x="137" y="320"/>
                  </a:lnTo>
                  <a:lnTo>
                    <a:pt x="128" y="320"/>
                  </a:lnTo>
                  <a:lnTo>
                    <a:pt x="118" y="320"/>
                  </a:lnTo>
                  <a:lnTo>
                    <a:pt x="109" y="311"/>
                  </a:lnTo>
                  <a:lnTo>
                    <a:pt x="109" y="302"/>
                  </a:lnTo>
                  <a:lnTo>
                    <a:pt x="109" y="311"/>
                  </a:lnTo>
                  <a:lnTo>
                    <a:pt x="100" y="311"/>
                  </a:lnTo>
                  <a:lnTo>
                    <a:pt x="100" y="320"/>
                  </a:lnTo>
                  <a:lnTo>
                    <a:pt x="100" y="329"/>
                  </a:lnTo>
                  <a:lnTo>
                    <a:pt x="91" y="338"/>
                  </a:lnTo>
                  <a:lnTo>
                    <a:pt x="91" y="329"/>
                  </a:lnTo>
                  <a:lnTo>
                    <a:pt x="82" y="329"/>
                  </a:lnTo>
                  <a:lnTo>
                    <a:pt x="73" y="329"/>
                  </a:lnTo>
                  <a:lnTo>
                    <a:pt x="64" y="338"/>
                  </a:lnTo>
                  <a:lnTo>
                    <a:pt x="64" y="347"/>
                  </a:lnTo>
                  <a:lnTo>
                    <a:pt x="64" y="338"/>
                  </a:lnTo>
                  <a:lnTo>
                    <a:pt x="46" y="329"/>
                  </a:lnTo>
                  <a:lnTo>
                    <a:pt x="37" y="338"/>
                  </a:lnTo>
                  <a:lnTo>
                    <a:pt x="27" y="338"/>
                  </a:lnTo>
                  <a:lnTo>
                    <a:pt x="37" y="338"/>
                  </a:lnTo>
                  <a:lnTo>
                    <a:pt x="27" y="347"/>
                  </a:lnTo>
                  <a:lnTo>
                    <a:pt x="27" y="338"/>
                  </a:lnTo>
                  <a:lnTo>
                    <a:pt x="18" y="338"/>
                  </a:lnTo>
                  <a:lnTo>
                    <a:pt x="9" y="338"/>
                  </a:lnTo>
                  <a:lnTo>
                    <a:pt x="9" y="3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43">
              <a:extLst>
                <a:ext uri="{FF2B5EF4-FFF2-40B4-BE49-F238E27FC236}">
                  <a16:creationId xmlns:a16="http://schemas.microsoft.com/office/drawing/2014/main" id="{724A2D0E-7A7F-1C8E-41BF-F9D63CCDC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5239" y="3713227"/>
              <a:ext cx="459280" cy="817302"/>
            </a:xfrm>
            <a:custGeom>
              <a:avLst/>
              <a:gdLst>
                <a:gd name="T0" fmla="*/ 9 w 254"/>
                <a:gd name="T1" fmla="*/ 182 h 452"/>
                <a:gd name="T2" fmla="*/ 18 w 254"/>
                <a:gd name="T3" fmla="*/ 163 h 452"/>
                <a:gd name="T4" fmla="*/ 27 w 254"/>
                <a:gd name="T5" fmla="*/ 145 h 452"/>
                <a:gd name="T6" fmla="*/ 27 w 254"/>
                <a:gd name="T7" fmla="*/ 127 h 452"/>
                <a:gd name="T8" fmla="*/ 18 w 254"/>
                <a:gd name="T9" fmla="*/ 109 h 452"/>
                <a:gd name="T10" fmla="*/ 45 w 254"/>
                <a:gd name="T11" fmla="*/ 100 h 452"/>
                <a:gd name="T12" fmla="*/ 63 w 254"/>
                <a:gd name="T13" fmla="*/ 91 h 452"/>
                <a:gd name="T14" fmla="*/ 63 w 254"/>
                <a:gd name="T15" fmla="*/ 73 h 452"/>
                <a:gd name="T16" fmla="*/ 72 w 254"/>
                <a:gd name="T17" fmla="*/ 45 h 452"/>
                <a:gd name="T18" fmla="*/ 54 w 254"/>
                <a:gd name="T19" fmla="*/ 27 h 452"/>
                <a:gd name="T20" fmla="*/ 45 w 254"/>
                <a:gd name="T21" fmla="*/ 9 h 452"/>
                <a:gd name="T22" fmla="*/ 209 w 254"/>
                <a:gd name="T23" fmla="*/ 0 h 452"/>
                <a:gd name="T24" fmla="*/ 218 w 254"/>
                <a:gd name="T25" fmla="*/ 27 h 452"/>
                <a:gd name="T26" fmla="*/ 227 w 254"/>
                <a:gd name="T27" fmla="*/ 45 h 452"/>
                <a:gd name="T28" fmla="*/ 236 w 254"/>
                <a:gd name="T29" fmla="*/ 63 h 452"/>
                <a:gd name="T30" fmla="*/ 245 w 254"/>
                <a:gd name="T31" fmla="*/ 254 h 452"/>
                <a:gd name="T32" fmla="*/ 245 w 254"/>
                <a:gd name="T33" fmla="*/ 272 h 452"/>
                <a:gd name="T34" fmla="*/ 254 w 254"/>
                <a:gd name="T35" fmla="*/ 291 h 452"/>
                <a:gd name="T36" fmla="*/ 254 w 254"/>
                <a:gd name="T37" fmla="*/ 309 h 452"/>
                <a:gd name="T38" fmla="*/ 245 w 254"/>
                <a:gd name="T39" fmla="*/ 325 h 452"/>
                <a:gd name="T40" fmla="*/ 236 w 254"/>
                <a:gd name="T41" fmla="*/ 334 h 452"/>
                <a:gd name="T42" fmla="*/ 236 w 254"/>
                <a:gd name="T43" fmla="*/ 354 h 452"/>
                <a:gd name="T44" fmla="*/ 227 w 254"/>
                <a:gd name="T45" fmla="*/ 363 h 452"/>
                <a:gd name="T46" fmla="*/ 227 w 254"/>
                <a:gd name="T47" fmla="*/ 379 h 452"/>
                <a:gd name="T48" fmla="*/ 227 w 254"/>
                <a:gd name="T49" fmla="*/ 388 h 452"/>
                <a:gd name="T50" fmla="*/ 227 w 254"/>
                <a:gd name="T51" fmla="*/ 406 h 452"/>
                <a:gd name="T52" fmla="*/ 209 w 254"/>
                <a:gd name="T53" fmla="*/ 418 h 452"/>
                <a:gd name="T54" fmla="*/ 209 w 254"/>
                <a:gd name="T55" fmla="*/ 434 h 452"/>
                <a:gd name="T56" fmla="*/ 200 w 254"/>
                <a:gd name="T57" fmla="*/ 443 h 452"/>
                <a:gd name="T58" fmla="*/ 181 w 254"/>
                <a:gd name="T59" fmla="*/ 434 h 452"/>
                <a:gd name="T60" fmla="*/ 163 w 254"/>
                <a:gd name="T61" fmla="*/ 443 h 452"/>
                <a:gd name="T62" fmla="*/ 172 w 254"/>
                <a:gd name="T63" fmla="*/ 452 h 452"/>
                <a:gd name="T64" fmla="*/ 154 w 254"/>
                <a:gd name="T65" fmla="*/ 452 h 452"/>
                <a:gd name="T66" fmla="*/ 145 w 254"/>
                <a:gd name="T67" fmla="*/ 434 h 452"/>
                <a:gd name="T68" fmla="*/ 136 w 254"/>
                <a:gd name="T69" fmla="*/ 406 h 452"/>
                <a:gd name="T70" fmla="*/ 127 w 254"/>
                <a:gd name="T71" fmla="*/ 397 h 452"/>
                <a:gd name="T72" fmla="*/ 118 w 254"/>
                <a:gd name="T73" fmla="*/ 379 h 452"/>
                <a:gd name="T74" fmla="*/ 109 w 254"/>
                <a:gd name="T75" fmla="*/ 379 h 452"/>
                <a:gd name="T76" fmla="*/ 81 w 254"/>
                <a:gd name="T77" fmla="*/ 363 h 452"/>
                <a:gd name="T78" fmla="*/ 81 w 254"/>
                <a:gd name="T79" fmla="*/ 345 h 452"/>
                <a:gd name="T80" fmla="*/ 91 w 254"/>
                <a:gd name="T81" fmla="*/ 325 h 452"/>
                <a:gd name="T82" fmla="*/ 91 w 254"/>
                <a:gd name="T83" fmla="*/ 309 h 452"/>
                <a:gd name="T84" fmla="*/ 72 w 254"/>
                <a:gd name="T85" fmla="*/ 300 h 452"/>
                <a:gd name="T86" fmla="*/ 54 w 254"/>
                <a:gd name="T87" fmla="*/ 300 h 452"/>
                <a:gd name="T88" fmla="*/ 45 w 254"/>
                <a:gd name="T89" fmla="*/ 272 h 452"/>
                <a:gd name="T90" fmla="*/ 27 w 254"/>
                <a:gd name="T91" fmla="*/ 254 h 452"/>
                <a:gd name="T92" fmla="*/ 9 w 254"/>
                <a:gd name="T93" fmla="*/ 245 h 452"/>
                <a:gd name="T94" fmla="*/ 9 w 254"/>
                <a:gd name="T95" fmla="*/ 218 h 452"/>
                <a:gd name="T96" fmla="*/ 0 w 254"/>
                <a:gd name="T97" fmla="*/ 209 h 452"/>
                <a:gd name="T98" fmla="*/ 0 w 254"/>
                <a:gd name="T99" fmla="*/ 19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4" h="452">
                  <a:moveTo>
                    <a:pt x="0" y="191"/>
                  </a:moveTo>
                  <a:lnTo>
                    <a:pt x="9" y="182"/>
                  </a:lnTo>
                  <a:lnTo>
                    <a:pt x="9" y="172"/>
                  </a:lnTo>
                  <a:lnTo>
                    <a:pt x="18" y="163"/>
                  </a:lnTo>
                  <a:lnTo>
                    <a:pt x="18" y="154"/>
                  </a:lnTo>
                  <a:lnTo>
                    <a:pt x="27" y="145"/>
                  </a:lnTo>
                  <a:lnTo>
                    <a:pt x="27" y="136"/>
                  </a:lnTo>
                  <a:lnTo>
                    <a:pt x="27" y="127"/>
                  </a:lnTo>
                  <a:lnTo>
                    <a:pt x="18" y="118"/>
                  </a:lnTo>
                  <a:lnTo>
                    <a:pt x="18" y="109"/>
                  </a:lnTo>
                  <a:lnTo>
                    <a:pt x="27" y="100"/>
                  </a:lnTo>
                  <a:lnTo>
                    <a:pt x="45" y="100"/>
                  </a:lnTo>
                  <a:lnTo>
                    <a:pt x="45" y="91"/>
                  </a:lnTo>
                  <a:lnTo>
                    <a:pt x="63" y="91"/>
                  </a:lnTo>
                  <a:lnTo>
                    <a:pt x="63" y="82"/>
                  </a:lnTo>
                  <a:lnTo>
                    <a:pt x="63" y="73"/>
                  </a:lnTo>
                  <a:lnTo>
                    <a:pt x="72" y="63"/>
                  </a:lnTo>
                  <a:lnTo>
                    <a:pt x="72" y="45"/>
                  </a:lnTo>
                  <a:lnTo>
                    <a:pt x="63" y="36"/>
                  </a:lnTo>
                  <a:lnTo>
                    <a:pt x="54" y="27"/>
                  </a:lnTo>
                  <a:lnTo>
                    <a:pt x="45" y="18"/>
                  </a:lnTo>
                  <a:lnTo>
                    <a:pt x="45" y="9"/>
                  </a:lnTo>
                  <a:lnTo>
                    <a:pt x="136" y="9"/>
                  </a:lnTo>
                  <a:lnTo>
                    <a:pt x="209" y="0"/>
                  </a:lnTo>
                  <a:lnTo>
                    <a:pt x="209" y="18"/>
                  </a:lnTo>
                  <a:lnTo>
                    <a:pt x="218" y="27"/>
                  </a:lnTo>
                  <a:lnTo>
                    <a:pt x="218" y="36"/>
                  </a:lnTo>
                  <a:lnTo>
                    <a:pt x="227" y="45"/>
                  </a:lnTo>
                  <a:lnTo>
                    <a:pt x="227" y="54"/>
                  </a:lnTo>
                  <a:lnTo>
                    <a:pt x="236" y="63"/>
                  </a:lnTo>
                  <a:lnTo>
                    <a:pt x="254" y="254"/>
                  </a:lnTo>
                  <a:lnTo>
                    <a:pt x="245" y="254"/>
                  </a:lnTo>
                  <a:lnTo>
                    <a:pt x="245" y="261"/>
                  </a:lnTo>
                  <a:lnTo>
                    <a:pt x="245" y="272"/>
                  </a:lnTo>
                  <a:lnTo>
                    <a:pt x="254" y="282"/>
                  </a:lnTo>
                  <a:lnTo>
                    <a:pt x="254" y="291"/>
                  </a:lnTo>
                  <a:lnTo>
                    <a:pt x="254" y="300"/>
                  </a:lnTo>
                  <a:lnTo>
                    <a:pt x="254" y="309"/>
                  </a:lnTo>
                  <a:lnTo>
                    <a:pt x="245" y="318"/>
                  </a:lnTo>
                  <a:lnTo>
                    <a:pt x="245" y="325"/>
                  </a:lnTo>
                  <a:lnTo>
                    <a:pt x="245" y="334"/>
                  </a:lnTo>
                  <a:lnTo>
                    <a:pt x="236" y="334"/>
                  </a:lnTo>
                  <a:lnTo>
                    <a:pt x="236" y="345"/>
                  </a:lnTo>
                  <a:lnTo>
                    <a:pt x="236" y="354"/>
                  </a:lnTo>
                  <a:lnTo>
                    <a:pt x="236" y="363"/>
                  </a:lnTo>
                  <a:lnTo>
                    <a:pt x="227" y="363"/>
                  </a:lnTo>
                  <a:lnTo>
                    <a:pt x="227" y="372"/>
                  </a:lnTo>
                  <a:lnTo>
                    <a:pt x="227" y="379"/>
                  </a:lnTo>
                  <a:lnTo>
                    <a:pt x="236" y="379"/>
                  </a:lnTo>
                  <a:lnTo>
                    <a:pt x="227" y="388"/>
                  </a:lnTo>
                  <a:lnTo>
                    <a:pt x="227" y="397"/>
                  </a:lnTo>
                  <a:lnTo>
                    <a:pt x="227" y="406"/>
                  </a:lnTo>
                  <a:lnTo>
                    <a:pt x="218" y="418"/>
                  </a:lnTo>
                  <a:lnTo>
                    <a:pt x="209" y="418"/>
                  </a:lnTo>
                  <a:lnTo>
                    <a:pt x="209" y="427"/>
                  </a:lnTo>
                  <a:lnTo>
                    <a:pt x="209" y="434"/>
                  </a:lnTo>
                  <a:lnTo>
                    <a:pt x="209" y="443"/>
                  </a:lnTo>
                  <a:lnTo>
                    <a:pt x="200" y="443"/>
                  </a:lnTo>
                  <a:lnTo>
                    <a:pt x="191" y="434"/>
                  </a:lnTo>
                  <a:lnTo>
                    <a:pt x="181" y="434"/>
                  </a:lnTo>
                  <a:lnTo>
                    <a:pt x="172" y="434"/>
                  </a:lnTo>
                  <a:lnTo>
                    <a:pt x="163" y="443"/>
                  </a:lnTo>
                  <a:lnTo>
                    <a:pt x="163" y="452"/>
                  </a:lnTo>
                  <a:lnTo>
                    <a:pt x="172" y="452"/>
                  </a:lnTo>
                  <a:lnTo>
                    <a:pt x="163" y="452"/>
                  </a:lnTo>
                  <a:lnTo>
                    <a:pt x="154" y="452"/>
                  </a:lnTo>
                  <a:lnTo>
                    <a:pt x="145" y="443"/>
                  </a:lnTo>
                  <a:lnTo>
                    <a:pt x="145" y="434"/>
                  </a:lnTo>
                  <a:lnTo>
                    <a:pt x="145" y="427"/>
                  </a:lnTo>
                  <a:lnTo>
                    <a:pt x="136" y="406"/>
                  </a:lnTo>
                  <a:lnTo>
                    <a:pt x="136" y="397"/>
                  </a:lnTo>
                  <a:lnTo>
                    <a:pt x="127" y="397"/>
                  </a:lnTo>
                  <a:lnTo>
                    <a:pt x="127" y="388"/>
                  </a:lnTo>
                  <a:lnTo>
                    <a:pt x="118" y="379"/>
                  </a:lnTo>
                  <a:lnTo>
                    <a:pt x="109" y="388"/>
                  </a:lnTo>
                  <a:lnTo>
                    <a:pt x="109" y="379"/>
                  </a:lnTo>
                  <a:lnTo>
                    <a:pt x="91" y="372"/>
                  </a:lnTo>
                  <a:lnTo>
                    <a:pt x="81" y="363"/>
                  </a:lnTo>
                  <a:lnTo>
                    <a:pt x="81" y="354"/>
                  </a:lnTo>
                  <a:lnTo>
                    <a:pt x="81" y="345"/>
                  </a:lnTo>
                  <a:lnTo>
                    <a:pt x="91" y="334"/>
                  </a:lnTo>
                  <a:lnTo>
                    <a:pt x="91" y="325"/>
                  </a:lnTo>
                  <a:lnTo>
                    <a:pt x="91" y="318"/>
                  </a:lnTo>
                  <a:lnTo>
                    <a:pt x="91" y="309"/>
                  </a:lnTo>
                  <a:lnTo>
                    <a:pt x="81" y="300"/>
                  </a:lnTo>
                  <a:lnTo>
                    <a:pt x="72" y="300"/>
                  </a:lnTo>
                  <a:lnTo>
                    <a:pt x="63" y="309"/>
                  </a:lnTo>
                  <a:lnTo>
                    <a:pt x="54" y="300"/>
                  </a:lnTo>
                  <a:lnTo>
                    <a:pt x="54" y="282"/>
                  </a:lnTo>
                  <a:lnTo>
                    <a:pt x="45" y="272"/>
                  </a:lnTo>
                  <a:lnTo>
                    <a:pt x="27" y="261"/>
                  </a:lnTo>
                  <a:lnTo>
                    <a:pt x="27" y="254"/>
                  </a:lnTo>
                  <a:lnTo>
                    <a:pt x="18" y="245"/>
                  </a:lnTo>
                  <a:lnTo>
                    <a:pt x="9" y="245"/>
                  </a:lnTo>
                  <a:lnTo>
                    <a:pt x="9" y="236"/>
                  </a:lnTo>
                  <a:lnTo>
                    <a:pt x="9" y="218"/>
                  </a:lnTo>
                  <a:lnTo>
                    <a:pt x="0" y="218"/>
                  </a:lnTo>
                  <a:lnTo>
                    <a:pt x="0" y="209"/>
                  </a:lnTo>
                  <a:lnTo>
                    <a:pt x="0" y="20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47">
              <a:extLst>
                <a:ext uri="{FF2B5EF4-FFF2-40B4-BE49-F238E27FC236}">
                  <a16:creationId xmlns:a16="http://schemas.microsoft.com/office/drawing/2014/main" id="{866EC536-1850-AC22-AB31-66B04E586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3395" y="2579492"/>
              <a:ext cx="710619" cy="1133736"/>
            </a:xfrm>
            <a:custGeom>
              <a:avLst/>
              <a:gdLst>
                <a:gd name="T0" fmla="*/ 36 w 393"/>
                <a:gd name="T1" fmla="*/ 425 h 627"/>
                <a:gd name="T2" fmla="*/ 45 w 393"/>
                <a:gd name="T3" fmla="*/ 407 h 627"/>
                <a:gd name="T4" fmla="*/ 45 w 393"/>
                <a:gd name="T5" fmla="*/ 386 h 627"/>
                <a:gd name="T6" fmla="*/ 36 w 393"/>
                <a:gd name="T7" fmla="*/ 377 h 627"/>
                <a:gd name="T8" fmla="*/ 45 w 393"/>
                <a:gd name="T9" fmla="*/ 361 h 627"/>
                <a:gd name="T10" fmla="*/ 54 w 393"/>
                <a:gd name="T11" fmla="*/ 341 h 627"/>
                <a:gd name="T12" fmla="*/ 63 w 393"/>
                <a:gd name="T13" fmla="*/ 323 h 627"/>
                <a:gd name="T14" fmla="*/ 82 w 393"/>
                <a:gd name="T15" fmla="*/ 295 h 627"/>
                <a:gd name="T16" fmla="*/ 100 w 393"/>
                <a:gd name="T17" fmla="*/ 277 h 627"/>
                <a:gd name="T18" fmla="*/ 82 w 393"/>
                <a:gd name="T19" fmla="*/ 259 h 627"/>
                <a:gd name="T20" fmla="*/ 72 w 393"/>
                <a:gd name="T21" fmla="*/ 241 h 627"/>
                <a:gd name="T22" fmla="*/ 72 w 393"/>
                <a:gd name="T23" fmla="*/ 211 h 627"/>
                <a:gd name="T24" fmla="*/ 82 w 393"/>
                <a:gd name="T25" fmla="*/ 193 h 627"/>
                <a:gd name="T26" fmla="*/ 118 w 393"/>
                <a:gd name="T27" fmla="*/ 0 h 627"/>
                <a:gd name="T28" fmla="*/ 175 w 393"/>
                <a:gd name="T29" fmla="*/ 9 h 627"/>
                <a:gd name="T30" fmla="*/ 154 w 393"/>
                <a:gd name="T31" fmla="*/ 93 h 627"/>
                <a:gd name="T32" fmla="*/ 175 w 393"/>
                <a:gd name="T33" fmla="*/ 120 h 627"/>
                <a:gd name="T34" fmla="*/ 175 w 393"/>
                <a:gd name="T35" fmla="*/ 139 h 627"/>
                <a:gd name="T36" fmla="*/ 175 w 393"/>
                <a:gd name="T37" fmla="*/ 148 h 627"/>
                <a:gd name="T38" fmla="*/ 182 w 393"/>
                <a:gd name="T39" fmla="*/ 157 h 627"/>
                <a:gd name="T40" fmla="*/ 191 w 393"/>
                <a:gd name="T41" fmla="*/ 175 h 627"/>
                <a:gd name="T42" fmla="*/ 200 w 393"/>
                <a:gd name="T43" fmla="*/ 193 h 627"/>
                <a:gd name="T44" fmla="*/ 211 w 393"/>
                <a:gd name="T45" fmla="*/ 202 h 627"/>
                <a:gd name="T46" fmla="*/ 220 w 393"/>
                <a:gd name="T47" fmla="*/ 211 h 627"/>
                <a:gd name="T48" fmla="*/ 227 w 393"/>
                <a:gd name="T49" fmla="*/ 223 h 627"/>
                <a:gd name="T50" fmla="*/ 220 w 393"/>
                <a:gd name="T51" fmla="*/ 250 h 627"/>
                <a:gd name="T52" fmla="*/ 211 w 393"/>
                <a:gd name="T53" fmla="*/ 268 h 627"/>
                <a:gd name="T54" fmla="*/ 220 w 393"/>
                <a:gd name="T55" fmla="*/ 286 h 627"/>
                <a:gd name="T56" fmla="*/ 211 w 393"/>
                <a:gd name="T57" fmla="*/ 295 h 627"/>
                <a:gd name="T58" fmla="*/ 211 w 393"/>
                <a:gd name="T59" fmla="*/ 304 h 627"/>
                <a:gd name="T60" fmla="*/ 220 w 393"/>
                <a:gd name="T61" fmla="*/ 313 h 627"/>
                <a:gd name="T62" fmla="*/ 245 w 393"/>
                <a:gd name="T63" fmla="*/ 313 h 627"/>
                <a:gd name="T64" fmla="*/ 245 w 393"/>
                <a:gd name="T65" fmla="*/ 341 h 627"/>
                <a:gd name="T66" fmla="*/ 257 w 393"/>
                <a:gd name="T67" fmla="*/ 361 h 627"/>
                <a:gd name="T68" fmla="*/ 257 w 393"/>
                <a:gd name="T69" fmla="*/ 377 h 627"/>
                <a:gd name="T70" fmla="*/ 273 w 393"/>
                <a:gd name="T71" fmla="*/ 386 h 627"/>
                <a:gd name="T72" fmla="*/ 273 w 393"/>
                <a:gd name="T73" fmla="*/ 407 h 627"/>
                <a:gd name="T74" fmla="*/ 282 w 393"/>
                <a:gd name="T75" fmla="*/ 425 h 627"/>
                <a:gd name="T76" fmla="*/ 293 w 393"/>
                <a:gd name="T77" fmla="*/ 416 h 627"/>
                <a:gd name="T78" fmla="*/ 311 w 393"/>
                <a:gd name="T79" fmla="*/ 416 h 627"/>
                <a:gd name="T80" fmla="*/ 318 w 393"/>
                <a:gd name="T81" fmla="*/ 407 h 627"/>
                <a:gd name="T82" fmla="*/ 348 w 393"/>
                <a:gd name="T83" fmla="*/ 416 h 627"/>
                <a:gd name="T84" fmla="*/ 364 w 393"/>
                <a:gd name="T85" fmla="*/ 416 h 627"/>
                <a:gd name="T86" fmla="*/ 384 w 393"/>
                <a:gd name="T87" fmla="*/ 416 h 627"/>
                <a:gd name="T88" fmla="*/ 393 w 393"/>
                <a:gd name="T89" fmla="*/ 425 h 627"/>
                <a:gd name="T90" fmla="*/ 293 w 393"/>
                <a:gd name="T91" fmla="*/ 618 h 627"/>
                <a:gd name="T92" fmla="*/ 182 w 393"/>
                <a:gd name="T93" fmla="*/ 600 h 627"/>
                <a:gd name="T94" fmla="*/ 0 w 393"/>
                <a:gd name="T95" fmla="*/ 572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93" h="627">
                  <a:moveTo>
                    <a:pt x="0" y="572"/>
                  </a:moveTo>
                  <a:lnTo>
                    <a:pt x="36" y="425"/>
                  </a:lnTo>
                  <a:lnTo>
                    <a:pt x="36" y="416"/>
                  </a:lnTo>
                  <a:lnTo>
                    <a:pt x="45" y="407"/>
                  </a:lnTo>
                  <a:lnTo>
                    <a:pt x="45" y="397"/>
                  </a:lnTo>
                  <a:lnTo>
                    <a:pt x="45" y="386"/>
                  </a:lnTo>
                  <a:lnTo>
                    <a:pt x="36" y="386"/>
                  </a:lnTo>
                  <a:lnTo>
                    <a:pt x="36" y="377"/>
                  </a:lnTo>
                  <a:lnTo>
                    <a:pt x="36" y="361"/>
                  </a:lnTo>
                  <a:lnTo>
                    <a:pt x="45" y="361"/>
                  </a:lnTo>
                  <a:lnTo>
                    <a:pt x="45" y="350"/>
                  </a:lnTo>
                  <a:lnTo>
                    <a:pt x="54" y="341"/>
                  </a:lnTo>
                  <a:lnTo>
                    <a:pt x="63" y="332"/>
                  </a:lnTo>
                  <a:lnTo>
                    <a:pt x="63" y="323"/>
                  </a:lnTo>
                  <a:lnTo>
                    <a:pt x="72" y="313"/>
                  </a:lnTo>
                  <a:lnTo>
                    <a:pt x="82" y="295"/>
                  </a:lnTo>
                  <a:lnTo>
                    <a:pt x="91" y="286"/>
                  </a:lnTo>
                  <a:lnTo>
                    <a:pt x="100" y="277"/>
                  </a:lnTo>
                  <a:lnTo>
                    <a:pt x="91" y="268"/>
                  </a:lnTo>
                  <a:lnTo>
                    <a:pt x="82" y="259"/>
                  </a:lnTo>
                  <a:lnTo>
                    <a:pt x="82" y="250"/>
                  </a:lnTo>
                  <a:lnTo>
                    <a:pt x="72" y="241"/>
                  </a:lnTo>
                  <a:lnTo>
                    <a:pt x="82" y="223"/>
                  </a:lnTo>
                  <a:lnTo>
                    <a:pt x="72" y="211"/>
                  </a:lnTo>
                  <a:lnTo>
                    <a:pt x="82" y="211"/>
                  </a:lnTo>
                  <a:lnTo>
                    <a:pt x="82" y="193"/>
                  </a:lnTo>
                  <a:lnTo>
                    <a:pt x="118" y="9"/>
                  </a:lnTo>
                  <a:lnTo>
                    <a:pt x="118" y="0"/>
                  </a:lnTo>
                  <a:lnTo>
                    <a:pt x="163" y="9"/>
                  </a:lnTo>
                  <a:lnTo>
                    <a:pt x="175" y="9"/>
                  </a:lnTo>
                  <a:lnTo>
                    <a:pt x="175" y="18"/>
                  </a:lnTo>
                  <a:lnTo>
                    <a:pt x="154" y="93"/>
                  </a:lnTo>
                  <a:lnTo>
                    <a:pt x="163" y="111"/>
                  </a:lnTo>
                  <a:lnTo>
                    <a:pt x="175" y="120"/>
                  </a:lnTo>
                  <a:lnTo>
                    <a:pt x="175" y="129"/>
                  </a:lnTo>
                  <a:lnTo>
                    <a:pt x="175" y="139"/>
                  </a:lnTo>
                  <a:lnTo>
                    <a:pt x="163" y="139"/>
                  </a:lnTo>
                  <a:lnTo>
                    <a:pt x="175" y="148"/>
                  </a:lnTo>
                  <a:lnTo>
                    <a:pt x="175" y="157"/>
                  </a:lnTo>
                  <a:lnTo>
                    <a:pt x="182" y="157"/>
                  </a:lnTo>
                  <a:lnTo>
                    <a:pt x="182" y="166"/>
                  </a:lnTo>
                  <a:lnTo>
                    <a:pt x="191" y="175"/>
                  </a:lnTo>
                  <a:lnTo>
                    <a:pt x="200" y="184"/>
                  </a:lnTo>
                  <a:lnTo>
                    <a:pt x="200" y="193"/>
                  </a:lnTo>
                  <a:lnTo>
                    <a:pt x="200" y="202"/>
                  </a:lnTo>
                  <a:lnTo>
                    <a:pt x="211" y="202"/>
                  </a:lnTo>
                  <a:lnTo>
                    <a:pt x="211" y="211"/>
                  </a:lnTo>
                  <a:lnTo>
                    <a:pt x="220" y="211"/>
                  </a:lnTo>
                  <a:lnTo>
                    <a:pt x="220" y="223"/>
                  </a:lnTo>
                  <a:lnTo>
                    <a:pt x="227" y="223"/>
                  </a:lnTo>
                  <a:lnTo>
                    <a:pt x="227" y="241"/>
                  </a:lnTo>
                  <a:lnTo>
                    <a:pt x="220" y="250"/>
                  </a:lnTo>
                  <a:lnTo>
                    <a:pt x="220" y="259"/>
                  </a:lnTo>
                  <a:lnTo>
                    <a:pt x="211" y="268"/>
                  </a:lnTo>
                  <a:lnTo>
                    <a:pt x="220" y="277"/>
                  </a:lnTo>
                  <a:lnTo>
                    <a:pt x="220" y="286"/>
                  </a:lnTo>
                  <a:lnTo>
                    <a:pt x="211" y="286"/>
                  </a:lnTo>
                  <a:lnTo>
                    <a:pt x="211" y="295"/>
                  </a:lnTo>
                  <a:lnTo>
                    <a:pt x="200" y="304"/>
                  </a:lnTo>
                  <a:lnTo>
                    <a:pt x="211" y="304"/>
                  </a:lnTo>
                  <a:lnTo>
                    <a:pt x="211" y="313"/>
                  </a:lnTo>
                  <a:lnTo>
                    <a:pt x="220" y="313"/>
                  </a:lnTo>
                  <a:lnTo>
                    <a:pt x="236" y="304"/>
                  </a:lnTo>
                  <a:lnTo>
                    <a:pt x="245" y="313"/>
                  </a:lnTo>
                  <a:lnTo>
                    <a:pt x="245" y="323"/>
                  </a:lnTo>
                  <a:lnTo>
                    <a:pt x="245" y="341"/>
                  </a:lnTo>
                  <a:lnTo>
                    <a:pt x="257" y="350"/>
                  </a:lnTo>
                  <a:lnTo>
                    <a:pt x="257" y="361"/>
                  </a:lnTo>
                  <a:lnTo>
                    <a:pt x="257" y="368"/>
                  </a:lnTo>
                  <a:lnTo>
                    <a:pt x="257" y="377"/>
                  </a:lnTo>
                  <a:lnTo>
                    <a:pt x="266" y="377"/>
                  </a:lnTo>
                  <a:lnTo>
                    <a:pt x="273" y="386"/>
                  </a:lnTo>
                  <a:lnTo>
                    <a:pt x="273" y="397"/>
                  </a:lnTo>
                  <a:lnTo>
                    <a:pt x="273" y="407"/>
                  </a:lnTo>
                  <a:lnTo>
                    <a:pt x="282" y="416"/>
                  </a:lnTo>
                  <a:lnTo>
                    <a:pt x="282" y="425"/>
                  </a:lnTo>
                  <a:lnTo>
                    <a:pt x="282" y="416"/>
                  </a:lnTo>
                  <a:lnTo>
                    <a:pt x="293" y="416"/>
                  </a:lnTo>
                  <a:lnTo>
                    <a:pt x="302" y="416"/>
                  </a:lnTo>
                  <a:lnTo>
                    <a:pt x="311" y="416"/>
                  </a:lnTo>
                  <a:lnTo>
                    <a:pt x="318" y="416"/>
                  </a:lnTo>
                  <a:lnTo>
                    <a:pt x="318" y="407"/>
                  </a:lnTo>
                  <a:lnTo>
                    <a:pt x="327" y="416"/>
                  </a:lnTo>
                  <a:lnTo>
                    <a:pt x="348" y="416"/>
                  </a:lnTo>
                  <a:lnTo>
                    <a:pt x="357" y="416"/>
                  </a:lnTo>
                  <a:lnTo>
                    <a:pt x="364" y="416"/>
                  </a:lnTo>
                  <a:lnTo>
                    <a:pt x="375" y="407"/>
                  </a:lnTo>
                  <a:lnTo>
                    <a:pt x="384" y="416"/>
                  </a:lnTo>
                  <a:lnTo>
                    <a:pt x="384" y="425"/>
                  </a:lnTo>
                  <a:lnTo>
                    <a:pt x="393" y="425"/>
                  </a:lnTo>
                  <a:lnTo>
                    <a:pt x="357" y="627"/>
                  </a:lnTo>
                  <a:lnTo>
                    <a:pt x="293" y="618"/>
                  </a:lnTo>
                  <a:lnTo>
                    <a:pt x="200" y="609"/>
                  </a:lnTo>
                  <a:lnTo>
                    <a:pt x="182" y="600"/>
                  </a:lnTo>
                  <a:lnTo>
                    <a:pt x="100" y="591"/>
                  </a:lnTo>
                  <a:lnTo>
                    <a:pt x="0" y="5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51">
              <a:extLst>
                <a:ext uri="{FF2B5EF4-FFF2-40B4-BE49-F238E27FC236}">
                  <a16:creationId xmlns:a16="http://schemas.microsoft.com/office/drawing/2014/main" id="{59E644AE-20BE-93F0-78A5-BCDEE2837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585" y="5351447"/>
              <a:ext cx="1068640" cy="804645"/>
            </a:xfrm>
            <a:custGeom>
              <a:avLst/>
              <a:gdLst>
                <a:gd name="T0" fmla="*/ 18 w 591"/>
                <a:gd name="T1" fmla="*/ 55 h 445"/>
                <a:gd name="T2" fmla="*/ 73 w 591"/>
                <a:gd name="T3" fmla="*/ 27 h 445"/>
                <a:gd name="T4" fmla="*/ 373 w 591"/>
                <a:gd name="T5" fmla="*/ 27 h 445"/>
                <a:gd name="T6" fmla="*/ 400 w 591"/>
                <a:gd name="T7" fmla="*/ 36 h 445"/>
                <a:gd name="T8" fmla="*/ 391 w 591"/>
                <a:gd name="T9" fmla="*/ 0 h 445"/>
                <a:gd name="T10" fmla="*/ 428 w 591"/>
                <a:gd name="T11" fmla="*/ 0 h 445"/>
                <a:gd name="T12" fmla="*/ 437 w 591"/>
                <a:gd name="T13" fmla="*/ 18 h 445"/>
                <a:gd name="T14" fmla="*/ 446 w 591"/>
                <a:gd name="T15" fmla="*/ 46 h 445"/>
                <a:gd name="T16" fmla="*/ 482 w 591"/>
                <a:gd name="T17" fmla="*/ 118 h 445"/>
                <a:gd name="T18" fmla="*/ 528 w 591"/>
                <a:gd name="T19" fmla="*/ 173 h 445"/>
                <a:gd name="T20" fmla="*/ 546 w 591"/>
                <a:gd name="T21" fmla="*/ 218 h 445"/>
                <a:gd name="T22" fmla="*/ 528 w 591"/>
                <a:gd name="T23" fmla="*/ 173 h 445"/>
                <a:gd name="T24" fmla="*/ 500 w 591"/>
                <a:gd name="T25" fmla="*/ 155 h 445"/>
                <a:gd name="T26" fmla="*/ 528 w 591"/>
                <a:gd name="T27" fmla="*/ 209 h 445"/>
                <a:gd name="T28" fmla="*/ 564 w 591"/>
                <a:gd name="T29" fmla="*/ 273 h 445"/>
                <a:gd name="T30" fmla="*/ 591 w 591"/>
                <a:gd name="T31" fmla="*/ 309 h 445"/>
                <a:gd name="T32" fmla="*/ 591 w 591"/>
                <a:gd name="T33" fmla="*/ 373 h 445"/>
                <a:gd name="T34" fmla="*/ 582 w 591"/>
                <a:gd name="T35" fmla="*/ 391 h 445"/>
                <a:gd name="T36" fmla="*/ 582 w 591"/>
                <a:gd name="T37" fmla="*/ 427 h 445"/>
                <a:gd name="T38" fmla="*/ 564 w 591"/>
                <a:gd name="T39" fmla="*/ 427 h 445"/>
                <a:gd name="T40" fmla="*/ 546 w 591"/>
                <a:gd name="T41" fmla="*/ 445 h 445"/>
                <a:gd name="T42" fmla="*/ 537 w 591"/>
                <a:gd name="T43" fmla="*/ 436 h 445"/>
                <a:gd name="T44" fmla="*/ 518 w 591"/>
                <a:gd name="T45" fmla="*/ 418 h 445"/>
                <a:gd name="T46" fmla="*/ 500 w 591"/>
                <a:gd name="T47" fmla="*/ 391 h 445"/>
                <a:gd name="T48" fmla="*/ 482 w 591"/>
                <a:gd name="T49" fmla="*/ 382 h 445"/>
                <a:gd name="T50" fmla="*/ 455 w 591"/>
                <a:gd name="T51" fmla="*/ 345 h 445"/>
                <a:gd name="T52" fmla="*/ 446 w 591"/>
                <a:gd name="T53" fmla="*/ 345 h 445"/>
                <a:gd name="T54" fmla="*/ 437 w 591"/>
                <a:gd name="T55" fmla="*/ 318 h 445"/>
                <a:gd name="T56" fmla="*/ 428 w 591"/>
                <a:gd name="T57" fmla="*/ 309 h 445"/>
                <a:gd name="T58" fmla="*/ 428 w 591"/>
                <a:gd name="T59" fmla="*/ 327 h 445"/>
                <a:gd name="T60" fmla="*/ 400 w 591"/>
                <a:gd name="T61" fmla="*/ 282 h 445"/>
                <a:gd name="T62" fmla="*/ 400 w 591"/>
                <a:gd name="T63" fmla="*/ 245 h 445"/>
                <a:gd name="T64" fmla="*/ 382 w 591"/>
                <a:gd name="T65" fmla="*/ 227 h 445"/>
                <a:gd name="T66" fmla="*/ 391 w 591"/>
                <a:gd name="T67" fmla="*/ 255 h 445"/>
                <a:gd name="T68" fmla="*/ 373 w 591"/>
                <a:gd name="T69" fmla="*/ 255 h 445"/>
                <a:gd name="T70" fmla="*/ 373 w 591"/>
                <a:gd name="T71" fmla="*/ 200 h 445"/>
                <a:gd name="T72" fmla="*/ 373 w 591"/>
                <a:gd name="T73" fmla="*/ 164 h 445"/>
                <a:gd name="T74" fmla="*/ 355 w 591"/>
                <a:gd name="T75" fmla="*/ 146 h 445"/>
                <a:gd name="T76" fmla="*/ 327 w 591"/>
                <a:gd name="T77" fmla="*/ 127 h 445"/>
                <a:gd name="T78" fmla="*/ 291 w 591"/>
                <a:gd name="T79" fmla="*/ 91 h 445"/>
                <a:gd name="T80" fmla="*/ 255 w 591"/>
                <a:gd name="T81" fmla="*/ 82 h 445"/>
                <a:gd name="T82" fmla="*/ 246 w 591"/>
                <a:gd name="T83" fmla="*/ 100 h 445"/>
                <a:gd name="T84" fmla="*/ 200 w 591"/>
                <a:gd name="T85" fmla="*/ 118 h 445"/>
                <a:gd name="T86" fmla="*/ 173 w 591"/>
                <a:gd name="T87" fmla="*/ 127 h 445"/>
                <a:gd name="T88" fmla="*/ 173 w 591"/>
                <a:gd name="T89" fmla="*/ 109 h 445"/>
                <a:gd name="T90" fmla="*/ 155 w 591"/>
                <a:gd name="T91" fmla="*/ 91 h 445"/>
                <a:gd name="T92" fmla="*/ 146 w 591"/>
                <a:gd name="T93" fmla="*/ 82 h 445"/>
                <a:gd name="T94" fmla="*/ 136 w 591"/>
                <a:gd name="T95" fmla="*/ 82 h 445"/>
                <a:gd name="T96" fmla="*/ 118 w 591"/>
                <a:gd name="T97" fmla="*/ 82 h 445"/>
                <a:gd name="T98" fmla="*/ 109 w 591"/>
                <a:gd name="T99" fmla="*/ 73 h 445"/>
                <a:gd name="T100" fmla="*/ 91 w 591"/>
                <a:gd name="T101" fmla="*/ 73 h 445"/>
                <a:gd name="T102" fmla="*/ 46 w 591"/>
                <a:gd name="T103" fmla="*/ 82 h 445"/>
                <a:gd name="T104" fmla="*/ 46 w 591"/>
                <a:gd name="T105" fmla="*/ 73 h 445"/>
                <a:gd name="T106" fmla="*/ 27 w 591"/>
                <a:gd name="T107" fmla="*/ 91 h 445"/>
                <a:gd name="T108" fmla="*/ 18 w 591"/>
                <a:gd name="T109" fmla="*/ 73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91" h="445">
                  <a:moveTo>
                    <a:pt x="18" y="73"/>
                  </a:moveTo>
                  <a:lnTo>
                    <a:pt x="18" y="73"/>
                  </a:lnTo>
                  <a:lnTo>
                    <a:pt x="18" y="64"/>
                  </a:lnTo>
                  <a:lnTo>
                    <a:pt x="18" y="55"/>
                  </a:lnTo>
                  <a:lnTo>
                    <a:pt x="7" y="55"/>
                  </a:lnTo>
                  <a:lnTo>
                    <a:pt x="0" y="46"/>
                  </a:lnTo>
                  <a:lnTo>
                    <a:pt x="7" y="36"/>
                  </a:lnTo>
                  <a:lnTo>
                    <a:pt x="73" y="27"/>
                  </a:lnTo>
                  <a:lnTo>
                    <a:pt x="182" y="18"/>
                  </a:lnTo>
                  <a:lnTo>
                    <a:pt x="191" y="27"/>
                  </a:lnTo>
                  <a:lnTo>
                    <a:pt x="200" y="36"/>
                  </a:lnTo>
                  <a:lnTo>
                    <a:pt x="373" y="27"/>
                  </a:lnTo>
                  <a:lnTo>
                    <a:pt x="382" y="27"/>
                  </a:lnTo>
                  <a:lnTo>
                    <a:pt x="382" y="36"/>
                  </a:lnTo>
                  <a:lnTo>
                    <a:pt x="391" y="36"/>
                  </a:lnTo>
                  <a:lnTo>
                    <a:pt x="400" y="36"/>
                  </a:lnTo>
                  <a:lnTo>
                    <a:pt x="400" y="27"/>
                  </a:lnTo>
                  <a:lnTo>
                    <a:pt x="391" y="18"/>
                  </a:lnTo>
                  <a:lnTo>
                    <a:pt x="391" y="9"/>
                  </a:lnTo>
                  <a:lnTo>
                    <a:pt x="391" y="0"/>
                  </a:lnTo>
                  <a:lnTo>
                    <a:pt x="400" y="0"/>
                  </a:lnTo>
                  <a:lnTo>
                    <a:pt x="409" y="0"/>
                  </a:lnTo>
                  <a:lnTo>
                    <a:pt x="418" y="0"/>
                  </a:lnTo>
                  <a:lnTo>
                    <a:pt x="428" y="0"/>
                  </a:lnTo>
                  <a:lnTo>
                    <a:pt x="437" y="9"/>
                  </a:lnTo>
                  <a:lnTo>
                    <a:pt x="437" y="18"/>
                  </a:lnTo>
                  <a:lnTo>
                    <a:pt x="428" y="9"/>
                  </a:lnTo>
                  <a:lnTo>
                    <a:pt x="437" y="18"/>
                  </a:lnTo>
                  <a:lnTo>
                    <a:pt x="437" y="27"/>
                  </a:lnTo>
                  <a:lnTo>
                    <a:pt x="446" y="27"/>
                  </a:lnTo>
                  <a:lnTo>
                    <a:pt x="446" y="36"/>
                  </a:lnTo>
                  <a:lnTo>
                    <a:pt x="446" y="46"/>
                  </a:lnTo>
                  <a:lnTo>
                    <a:pt x="446" y="55"/>
                  </a:lnTo>
                  <a:lnTo>
                    <a:pt x="455" y="73"/>
                  </a:lnTo>
                  <a:lnTo>
                    <a:pt x="464" y="91"/>
                  </a:lnTo>
                  <a:lnTo>
                    <a:pt x="482" y="118"/>
                  </a:lnTo>
                  <a:lnTo>
                    <a:pt x="509" y="155"/>
                  </a:lnTo>
                  <a:lnTo>
                    <a:pt x="518" y="164"/>
                  </a:lnTo>
                  <a:lnTo>
                    <a:pt x="528" y="164"/>
                  </a:lnTo>
                  <a:lnTo>
                    <a:pt x="528" y="173"/>
                  </a:lnTo>
                  <a:lnTo>
                    <a:pt x="528" y="182"/>
                  </a:lnTo>
                  <a:lnTo>
                    <a:pt x="528" y="191"/>
                  </a:lnTo>
                  <a:lnTo>
                    <a:pt x="528" y="200"/>
                  </a:lnTo>
                  <a:lnTo>
                    <a:pt x="546" y="218"/>
                  </a:lnTo>
                  <a:lnTo>
                    <a:pt x="537" y="209"/>
                  </a:lnTo>
                  <a:lnTo>
                    <a:pt x="528" y="200"/>
                  </a:lnTo>
                  <a:lnTo>
                    <a:pt x="518" y="182"/>
                  </a:lnTo>
                  <a:lnTo>
                    <a:pt x="528" y="173"/>
                  </a:lnTo>
                  <a:lnTo>
                    <a:pt x="518" y="164"/>
                  </a:lnTo>
                  <a:lnTo>
                    <a:pt x="509" y="164"/>
                  </a:lnTo>
                  <a:lnTo>
                    <a:pt x="509" y="155"/>
                  </a:lnTo>
                  <a:lnTo>
                    <a:pt x="500" y="155"/>
                  </a:lnTo>
                  <a:lnTo>
                    <a:pt x="500" y="164"/>
                  </a:lnTo>
                  <a:lnTo>
                    <a:pt x="509" y="173"/>
                  </a:lnTo>
                  <a:lnTo>
                    <a:pt x="518" y="182"/>
                  </a:lnTo>
                  <a:lnTo>
                    <a:pt x="528" y="209"/>
                  </a:lnTo>
                  <a:lnTo>
                    <a:pt x="546" y="236"/>
                  </a:lnTo>
                  <a:lnTo>
                    <a:pt x="555" y="255"/>
                  </a:lnTo>
                  <a:lnTo>
                    <a:pt x="564" y="264"/>
                  </a:lnTo>
                  <a:lnTo>
                    <a:pt x="564" y="273"/>
                  </a:lnTo>
                  <a:lnTo>
                    <a:pt x="573" y="273"/>
                  </a:lnTo>
                  <a:lnTo>
                    <a:pt x="582" y="282"/>
                  </a:lnTo>
                  <a:lnTo>
                    <a:pt x="582" y="291"/>
                  </a:lnTo>
                  <a:lnTo>
                    <a:pt x="591" y="309"/>
                  </a:lnTo>
                  <a:lnTo>
                    <a:pt x="591" y="336"/>
                  </a:lnTo>
                  <a:lnTo>
                    <a:pt x="591" y="354"/>
                  </a:lnTo>
                  <a:lnTo>
                    <a:pt x="591" y="364"/>
                  </a:lnTo>
                  <a:lnTo>
                    <a:pt x="591" y="373"/>
                  </a:lnTo>
                  <a:lnTo>
                    <a:pt x="591" y="382"/>
                  </a:lnTo>
                  <a:lnTo>
                    <a:pt x="591" y="373"/>
                  </a:lnTo>
                  <a:lnTo>
                    <a:pt x="591" y="382"/>
                  </a:lnTo>
                  <a:lnTo>
                    <a:pt x="582" y="391"/>
                  </a:lnTo>
                  <a:lnTo>
                    <a:pt x="582" y="400"/>
                  </a:lnTo>
                  <a:lnTo>
                    <a:pt x="582" y="409"/>
                  </a:lnTo>
                  <a:lnTo>
                    <a:pt x="582" y="418"/>
                  </a:lnTo>
                  <a:lnTo>
                    <a:pt x="582" y="427"/>
                  </a:lnTo>
                  <a:lnTo>
                    <a:pt x="573" y="427"/>
                  </a:lnTo>
                  <a:lnTo>
                    <a:pt x="582" y="427"/>
                  </a:lnTo>
                  <a:lnTo>
                    <a:pt x="573" y="427"/>
                  </a:lnTo>
                  <a:lnTo>
                    <a:pt x="564" y="427"/>
                  </a:lnTo>
                  <a:lnTo>
                    <a:pt x="564" y="436"/>
                  </a:lnTo>
                  <a:lnTo>
                    <a:pt x="555" y="436"/>
                  </a:lnTo>
                  <a:lnTo>
                    <a:pt x="546" y="436"/>
                  </a:lnTo>
                  <a:lnTo>
                    <a:pt x="546" y="445"/>
                  </a:lnTo>
                  <a:lnTo>
                    <a:pt x="528" y="445"/>
                  </a:lnTo>
                  <a:lnTo>
                    <a:pt x="528" y="436"/>
                  </a:lnTo>
                  <a:lnTo>
                    <a:pt x="528" y="427"/>
                  </a:lnTo>
                  <a:lnTo>
                    <a:pt x="537" y="436"/>
                  </a:lnTo>
                  <a:lnTo>
                    <a:pt x="546" y="427"/>
                  </a:lnTo>
                  <a:lnTo>
                    <a:pt x="537" y="427"/>
                  </a:lnTo>
                  <a:lnTo>
                    <a:pt x="528" y="427"/>
                  </a:lnTo>
                  <a:lnTo>
                    <a:pt x="518" y="418"/>
                  </a:lnTo>
                  <a:lnTo>
                    <a:pt x="518" y="409"/>
                  </a:lnTo>
                  <a:lnTo>
                    <a:pt x="509" y="400"/>
                  </a:lnTo>
                  <a:lnTo>
                    <a:pt x="500" y="400"/>
                  </a:lnTo>
                  <a:lnTo>
                    <a:pt x="500" y="391"/>
                  </a:lnTo>
                  <a:lnTo>
                    <a:pt x="491" y="391"/>
                  </a:lnTo>
                  <a:lnTo>
                    <a:pt x="482" y="391"/>
                  </a:lnTo>
                  <a:lnTo>
                    <a:pt x="473" y="382"/>
                  </a:lnTo>
                  <a:lnTo>
                    <a:pt x="482" y="382"/>
                  </a:lnTo>
                  <a:lnTo>
                    <a:pt x="473" y="382"/>
                  </a:lnTo>
                  <a:lnTo>
                    <a:pt x="464" y="373"/>
                  </a:lnTo>
                  <a:lnTo>
                    <a:pt x="464" y="354"/>
                  </a:lnTo>
                  <a:lnTo>
                    <a:pt x="455" y="345"/>
                  </a:lnTo>
                  <a:lnTo>
                    <a:pt x="455" y="336"/>
                  </a:lnTo>
                  <a:lnTo>
                    <a:pt x="464" y="327"/>
                  </a:lnTo>
                  <a:lnTo>
                    <a:pt x="455" y="336"/>
                  </a:lnTo>
                  <a:lnTo>
                    <a:pt x="446" y="345"/>
                  </a:lnTo>
                  <a:lnTo>
                    <a:pt x="446" y="336"/>
                  </a:lnTo>
                  <a:lnTo>
                    <a:pt x="437" y="336"/>
                  </a:lnTo>
                  <a:lnTo>
                    <a:pt x="437" y="327"/>
                  </a:lnTo>
                  <a:lnTo>
                    <a:pt x="437" y="318"/>
                  </a:lnTo>
                  <a:lnTo>
                    <a:pt x="437" y="309"/>
                  </a:lnTo>
                  <a:lnTo>
                    <a:pt x="446" y="309"/>
                  </a:lnTo>
                  <a:lnTo>
                    <a:pt x="428" y="318"/>
                  </a:lnTo>
                  <a:lnTo>
                    <a:pt x="428" y="309"/>
                  </a:lnTo>
                  <a:lnTo>
                    <a:pt x="428" y="318"/>
                  </a:lnTo>
                  <a:lnTo>
                    <a:pt x="437" y="327"/>
                  </a:lnTo>
                  <a:lnTo>
                    <a:pt x="428" y="318"/>
                  </a:lnTo>
                  <a:lnTo>
                    <a:pt x="428" y="327"/>
                  </a:lnTo>
                  <a:lnTo>
                    <a:pt x="418" y="318"/>
                  </a:lnTo>
                  <a:lnTo>
                    <a:pt x="409" y="309"/>
                  </a:lnTo>
                  <a:lnTo>
                    <a:pt x="400" y="291"/>
                  </a:lnTo>
                  <a:lnTo>
                    <a:pt x="400" y="282"/>
                  </a:lnTo>
                  <a:lnTo>
                    <a:pt x="382" y="273"/>
                  </a:lnTo>
                  <a:lnTo>
                    <a:pt x="391" y="273"/>
                  </a:lnTo>
                  <a:lnTo>
                    <a:pt x="391" y="264"/>
                  </a:lnTo>
                  <a:lnTo>
                    <a:pt x="400" y="245"/>
                  </a:lnTo>
                  <a:lnTo>
                    <a:pt x="400" y="236"/>
                  </a:lnTo>
                  <a:lnTo>
                    <a:pt x="391" y="245"/>
                  </a:lnTo>
                  <a:lnTo>
                    <a:pt x="391" y="236"/>
                  </a:lnTo>
                  <a:lnTo>
                    <a:pt x="382" y="227"/>
                  </a:lnTo>
                  <a:lnTo>
                    <a:pt x="382" y="236"/>
                  </a:lnTo>
                  <a:lnTo>
                    <a:pt x="382" y="245"/>
                  </a:lnTo>
                  <a:lnTo>
                    <a:pt x="391" y="245"/>
                  </a:lnTo>
                  <a:lnTo>
                    <a:pt x="391" y="255"/>
                  </a:lnTo>
                  <a:lnTo>
                    <a:pt x="382" y="255"/>
                  </a:lnTo>
                  <a:lnTo>
                    <a:pt x="373" y="245"/>
                  </a:lnTo>
                  <a:lnTo>
                    <a:pt x="382" y="255"/>
                  </a:lnTo>
                  <a:lnTo>
                    <a:pt x="373" y="255"/>
                  </a:lnTo>
                  <a:lnTo>
                    <a:pt x="373" y="245"/>
                  </a:lnTo>
                  <a:lnTo>
                    <a:pt x="373" y="236"/>
                  </a:lnTo>
                  <a:lnTo>
                    <a:pt x="373" y="227"/>
                  </a:lnTo>
                  <a:lnTo>
                    <a:pt x="373" y="200"/>
                  </a:lnTo>
                  <a:lnTo>
                    <a:pt x="373" y="191"/>
                  </a:lnTo>
                  <a:lnTo>
                    <a:pt x="373" y="182"/>
                  </a:lnTo>
                  <a:lnTo>
                    <a:pt x="373" y="173"/>
                  </a:lnTo>
                  <a:lnTo>
                    <a:pt x="373" y="164"/>
                  </a:lnTo>
                  <a:lnTo>
                    <a:pt x="364" y="164"/>
                  </a:lnTo>
                  <a:lnTo>
                    <a:pt x="364" y="155"/>
                  </a:lnTo>
                  <a:lnTo>
                    <a:pt x="364" y="146"/>
                  </a:lnTo>
                  <a:lnTo>
                    <a:pt x="355" y="146"/>
                  </a:lnTo>
                  <a:lnTo>
                    <a:pt x="346" y="146"/>
                  </a:lnTo>
                  <a:lnTo>
                    <a:pt x="337" y="146"/>
                  </a:lnTo>
                  <a:lnTo>
                    <a:pt x="337" y="136"/>
                  </a:lnTo>
                  <a:lnTo>
                    <a:pt x="327" y="127"/>
                  </a:lnTo>
                  <a:lnTo>
                    <a:pt x="309" y="118"/>
                  </a:lnTo>
                  <a:lnTo>
                    <a:pt x="309" y="109"/>
                  </a:lnTo>
                  <a:lnTo>
                    <a:pt x="300" y="100"/>
                  </a:lnTo>
                  <a:lnTo>
                    <a:pt x="291" y="91"/>
                  </a:lnTo>
                  <a:lnTo>
                    <a:pt x="282" y="82"/>
                  </a:lnTo>
                  <a:lnTo>
                    <a:pt x="273" y="82"/>
                  </a:lnTo>
                  <a:lnTo>
                    <a:pt x="264" y="82"/>
                  </a:lnTo>
                  <a:lnTo>
                    <a:pt x="255" y="82"/>
                  </a:lnTo>
                  <a:lnTo>
                    <a:pt x="246" y="82"/>
                  </a:lnTo>
                  <a:lnTo>
                    <a:pt x="237" y="82"/>
                  </a:lnTo>
                  <a:lnTo>
                    <a:pt x="237" y="91"/>
                  </a:lnTo>
                  <a:lnTo>
                    <a:pt x="246" y="100"/>
                  </a:lnTo>
                  <a:lnTo>
                    <a:pt x="237" y="100"/>
                  </a:lnTo>
                  <a:lnTo>
                    <a:pt x="227" y="100"/>
                  </a:lnTo>
                  <a:lnTo>
                    <a:pt x="209" y="109"/>
                  </a:lnTo>
                  <a:lnTo>
                    <a:pt x="200" y="118"/>
                  </a:lnTo>
                  <a:lnTo>
                    <a:pt x="191" y="118"/>
                  </a:lnTo>
                  <a:lnTo>
                    <a:pt x="182" y="118"/>
                  </a:lnTo>
                  <a:lnTo>
                    <a:pt x="182" y="127"/>
                  </a:lnTo>
                  <a:lnTo>
                    <a:pt x="173" y="127"/>
                  </a:lnTo>
                  <a:lnTo>
                    <a:pt x="173" y="118"/>
                  </a:lnTo>
                  <a:lnTo>
                    <a:pt x="173" y="109"/>
                  </a:lnTo>
                  <a:lnTo>
                    <a:pt x="173" y="118"/>
                  </a:lnTo>
                  <a:lnTo>
                    <a:pt x="173" y="109"/>
                  </a:lnTo>
                  <a:lnTo>
                    <a:pt x="164" y="100"/>
                  </a:lnTo>
                  <a:lnTo>
                    <a:pt x="155" y="100"/>
                  </a:lnTo>
                  <a:lnTo>
                    <a:pt x="146" y="91"/>
                  </a:lnTo>
                  <a:lnTo>
                    <a:pt x="155" y="91"/>
                  </a:lnTo>
                  <a:lnTo>
                    <a:pt x="164" y="100"/>
                  </a:lnTo>
                  <a:lnTo>
                    <a:pt x="164" y="91"/>
                  </a:lnTo>
                  <a:lnTo>
                    <a:pt x="155" y="91"/>
                  </a:lnTo>
                  <a:lnTo>
                    <a:pt x="146" y="82"/>
                  </a:lnTo>
                  <a:lnTo>
                    <a:pt x="155" y="82"/>
                  </a:lnTo>
                  <a:lnTo>
                    <a:pt x="155" y="73"/>
                  </a:lnTo>
                  <a:lnTo>
                    <a:pt x="146" y="82"/>
                  </a:lnTo>
                  <a:lnTo>
                    <a:pt x="136" y="82"/>
                  </a:lnTo>
                  <a:lnTo>
                    <a:pt x="146" y="82"/>
                  </a:lnTo>
                  <a:lnTo>
                    <a:pt x="146" y="91"/>
                  </a:lnTo>
                  <a:lnTo>
                    <a:pt x="136" y="82"/>
                  </a:lnTo>
                  <a:lnTo>
                    <a:pt x="118" y="82"/>
                  </a:lnTo>
                  <a:lnTo>
                    <a:pt x="100" y="73"/>
                  </a:lnTo>
                  <a:lnTo>
                    <a:pt x="91" y="73"/>
                  </a:lnTo>
                  <a:lnTo>
                    <a:pt x="100" y="73"/>
                  </a:lnTo>
                  <a:lnTo>
                    <a:pt x="109" y="73"/>
                  </a:lnTo>
                  <a:lnTo>
                    <a:pt x="118" y="73"/>
                  </a:lnTo>
                  <a:lnTo>
                    <a:pt x="109" y="73"/>
                  </a:lnTo>
                  <a:lnTo>
                    <a:pt x="100" y="64"/>
                  </a:lnTo>
                  <a:lnTo>
                    <a:pt x="91" y="73"/>
                  </a:lnTo>
                  <a:lnTo>
                    <a:pt x="91" y="64"/>
                  </a:lnTo>
                  <a:lnTo>
                    <a:pt x="82" y="73"/>
                  </a:lnTo>
                  <a:lnTo>
                    <a:pt x="64" y="73"/>
                  </a:lnTo>
                  <a:lnTo>
                    <a:pt x="46" y="82"/>
                  </a:lnTo>
                  <a:lnTo>
                    <a:pt x="52" y="82"/>
                  </a:lnTo>
                  <a:lnTo>
                    <a:pt x="52" y="73"/>
                  </a:lnTo>
                  <a:lnTo>
                    <a:pt x="46" y="64"/>
                  </a:lnTo>
                  <a:lnTo>
                    <a:pt x="46" y="73"/>
                  </a:lnTo>
                  <a:lnTo>
                    <a:pt x="46" y="64"/>
                  </a:lnTo>
                  <a:lnTo>
                    <a:pt x="36" y="73"/>
                  </a:lnTo>
                  <a:lnTo>
                    <a:pt x="36" y="82"/>
                  </a:lnTo>
                  <a:lnTo>
                    <a:pt x="27" y="91"/>
                  </a:lnTo>
                  <a:lnTo>
                    <a:pt x="18" y="91"/>
                  </a:lnTo>
                  <a:lnTo>
                    <a:pt x="18" y="82"/>
                  </a:lnTo>
                  <a:lnTo>
                    <a:pt x="27" y="82"/>
                  </a:lnTo>
                  <a:lnTo>
                    <a:pt x="18" y="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53">
              <a:extLst>
                <a:ext uri="{FF2B5EF4-FFF2-40B4-BE49-F238E27FC236}">
                  <a16:creationId xmlns:a16="http://schemas.microsoft.com/office/drawing/2014/main" id="{14E0F31A-D7F6-9E37-D35F-4B4AC66CC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2339" y="3901279"/>
              <a:ext cx="531608" cy="271228"/>
            </a:xfrm>
            <a:custGeom>
              <a:avLst/>
              <a:gdLst>
                <a:gd name="T0" fmla="*/ 103 w 294"/>
                <a:gd name="T1" fmla="*/ 30 h 150"/>
                <a:gd name="T2" fmla="*/ 239 w 294"/>
                <a:gd name="T3" fmla="*/ 57 h 150"/>
                <a:gd name="T4" fmla="*/ 257 w 294"/>
                <a:gd name="T5" fmla="*/ 103 h 150"/>
                <a:gd name="T6" fmla="*/ 285 w 294"/>
                <a:gd name="T7" fmla="*/ 96 h 150"/>
                <a:gd name="T8" fmla="*/ 294 w 294"/>
                <a:gd name="T9" fmla="*/ 112 h 150"/>
                <a:gd name="T10" fmla="*/ 285 w 294"/>
                <a:gd name="T11" fmla="*/ 123 h 150"/>
                <a:gd name="T12" fmla="*/ 266 w 294"/>
                <a:gd name="T13" fmla="*/ 141 h 150"/>
                <a:gd name="T14" fmla="*/ 248 w 294"/>
                <a:gd name="T15" fmla="*/ 150 h 150"/>
                <a:gd name="T16" fmla="*/ 257 w 294"/>
                <a:gd name="T17" fmla="*/ 141 h 150"/>
                <a:gd name="T18" fmla="*/ 248 w 294"/>
                <a:gd name="T19" fmla="*/ 132 h 150"/>
                <a:gd name="T20" fmla="*/ 248 w 294"/>
                <a:gd name="T21" fmla="*/ 112 h 150"/>
                <a:gd name="T22" fmla="*/ 239 w 294"/>
                <a:gd name="T23" fmla="*/ 112 h 150"/>
                <a:gd name="T24" fmla="*/ 230 w 294"/>
                <a:gd name="T25" fmla="*/ 123 h 150"/>
                <a:gd name="T26" fmla="*/ 221 w 294"/>
                <a:gd name="T27" fmla="*/ 123 h 150"/>
                <a:gd name="T28" fmla="*/ 221 w 294"/>
                <a:gd name="T29" fmla="*/ 103 h 150"/>
                <a:gd name="T30" fmla="*/ 221 w 294"/>
                <a:gd name="T31" fmla="*/ 96 h 150"/>
                <a:gd name="T32" fmla="*/ 221 w 294"/>
                <a:gd name="T33" fmla="*/ 96 h 150"/>
                <a:gd name="T34" fmla="*/ 212 w 294"/>
                <a:gd name="T35" fmla="*/ 84 h 150"/>
                <a:gd name="T36" fmla="*/ 212 w 294"/>
                <a:gd name="T37" fmla="*/ 84 h 150"/>
                <a:gd name="T38" fmla="*/ 221 w 294"/>
                <a:gd name="T39" fmla="*/ 84 h 150"/>
                <a:gd name="T40" fmla="*/ 212 w 294"/>
                <a:gd name="T41" fmla="*/ 75 h 150"/>
                <a:gd name="T42" fmla="*/ 203 w 294"/>
                <a:gd name="T43" fmla="*/ 75 h 150"/>
                <a:gd name="T44" fmla="*/ 212 w 294"/>
                <a:gd name="T45" fmla="*/ 66 h 150"/>
                <a:gd name="T46" fmla="*/ 203 w 294"/>
                <a:gd name="T47" fmla="*/ 57 h 150"/>
                <a:gd name="T48" fmla="*/ 212 w 294"/>
                <a:gd name="T49" fmla="*/ 30 h 150"/>
                <a:gd name="T50" fmla="*/ 221 w 294"/>
                <a:gd name="T51" fmla="*/ 21 h 150"/>
                <a:gd name="T52" fmla="*/ 212 w 294"/>
                <a:gd name="T53" fmla="*/ 21 h 150"/>
                <a:gd name="T54" fmla="*/ 203 w 294"/>
                <a:gd name="T55" fmla="*/ 30 h 150"/>
                <a:gd name="T56" fmla="*/ 194 w 294"/>
                <a:gd name="T57" fmla="*/ 30 h 150"/>
                <a:gd name="T58" fmla="*/ 194 w 294"/>
                <a:gd name="T59" fmla="*/ 48 h 150"/>
                <a:gd name="T60" fmla="*/ 194 w 294"/>
                <a:gd name="T61" fmla="*/ 57 h 150"/>
                <a:gd name="T62" fmla="*/ 203 w 294"/>
                <a:gd name="T63" fmla="*/ 66 h 150"/>
                <a:gd name="T64" fmla="*/ 194 w 294"/>
                <a:gd name="T65" fmla="*/ 75 h 150"/>
                <a:gd name="T66" fmla="*/ 194 w 294"/>
                <a:gd name="T67" fmla="*/ 96 h 150"/>
                <a:gd name="T68" fmla="*/ 203 w 294"/>
                <a:gd name="T69" fmla="*/ 103 h 150"/>
                <a:gd name="T70" fmla="*/ 203 w 294"/>
                <a:gd name="T71" fmla="*/ 123 h 150"/>
                <a:gd name="T72" fmla="*/ 194 w 294"/>
                <a:gd name="T73" fmla="*/ 103 h 150"/>
                <a:gd name="T74" fmla="*/ 194 w 294"/>
                <a:gd name="T75" fmla="*/ 103 h 150"/>
                <a:gd name="T76" fmla="*/ 203 w 294"/>
                <a:gd name="T77" fmla="*/ 123 h 150"/>
                <a:gd name="T78" fmla="*/ 212 w 294"/>
                <a:gd name="T79" fmla="*/ 132 h 150"/>
                <a:gd name="T80" fmla="*/ 212 w 294"/>
                <a:gd name="T81" fmla="*/ 141 h 150"/>
                <a:gd name="T82" fmla="*/ 194 w 294"/>
                <a:gd name="T83" fmla="*/ 132 h 150"/>
                <a:gd name="T84" fmla="*/ 184 w 294"/>
                <a:gd name="T85" fmla="*/ 123 h 150"/>
                <a:gd name="T86" fmla="*/ 175 w 294"/>
                <a:gd name="T87" fmla="*/ 132 h 150"/>
                <a:gd name="T88" fmla="*/ 166 w 294"/>
                <a:gd name="T89" fmla="*/ 123 h 150"/>
                <a:gd name="T90" fmla="*/ 157 w 294"/>
                <a:gd name="T91" fmla="*/ 123 h 150"/>
                <a:gd name="T92" fmla="*/ 166 w 294"/>
                <a:gd name="T93" fmla="*/ 112 h 150"/>
                <a:gd name="T94" fmla="*/ 166 w 294"/>
                <a:gd name="T95" fmla="*/ 96 h 150"/>
                <a:gd name="T96" fmla="*/ 166 w 294"/>
                <a:gd name="T97" fmla="*/ 75 h 150"/>
                <a:gd name="T98" fmla="*/ 148 w 294"/>
                <a:gd name="T99" fmla="*/ 75 h 150"/>
                <a:gd name="T100" fmla="*/ 130 w 294"/>
                <a:gd name="T101" fmla="*/ 75 h 150"/>
                <a:gd name="T102" fmla="*/ 130 w 294"/>
                <a:gd name="T103" fmla="*/ 57 h 150"/>
                <a:gd name="T104" fmla="*/ 109 w 294"/>
                <a:gd name="T105" fmla="*/ 57 h 150"/>
                <a:gd name="T106" fmla="*/ 103 w 294"/>
                <a:gd name="T107" fmla="*/ 48 h 150"/>
                <a:gd name="T108" fmla="*/ 94 w 294"/>
                <a:gd name="T109" fmla="*/ 39 h 150"/>
                <a:gd name="T110" fmla="*/ 84 w 294"/>
                <a:gd name="T111" fmla="*/ 30 h 150"/>
                <a:gd name="T112" fmla="*/ 64 w 294"/>
                <a:gd name="T113" fmla="*/ 39 h 150"/>
                <a:gd name="T114" fmla="*/ 57 w 294"/>
                <a:gd name="T115" fmla="*/ 48 h 150"/>
                <a:gd name="T116" fmla="*/ 37 w 294"/>
                <a:gd name="T117" fmla="*/ 66 h 150"/>
                <a:gd name="T118" fmla="*/ 28 w 294"/>
                <a:gd name="T119" fmla="*/ 66 h 150"/>
                <a:gd name="T120" fmla="*/ 9 w 294"/>
                <a:gd name="T121" fmla="*/ 84 h 150"/>
                <a:gd name="T122" fmla="*/ 0 w 294"/>
                <a:gd name="T123" fmla="*/ 4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4" h="150">
                  <a:moveTo>
                    <a:pt x="0" y="48"/>
                  </a:moveTo>
                  <a:lnTo>
                    <a:pt x="103" y="30"/>
                  </a:lnTo>
                  <a:lnTo>
                    <a:pt x="230" y="0"/>
                  </a:lnTo>
                  <a:lnTo>
                    <a:pt x="239" y="57"/>
                  </a:lnTo>
                  <a:lnTo>
                    <a:pt x="248" y="96"/>
                  </a:lnTo>
                  <a:lnTo>
                    <a:pt x="257" y="103"/>
                  </a:lnTo>
                  <a:lnTo>
                    <a:pt x="294" y="96"/>
                  </a:lnTo>
                  <a:lnTo>
                    <a:pt x="285" y="96"/>
                  </a:lnTo>
                  <a:lnTo>
                    <a:pt x="294" y="103"/>
                  </a:lnTo>
                  <a:lnTo>
                    <a:pt x="294" y="112"/>
                  </a:lnTo>
                  <a:lnTo>
                    <a:pt x="285" y="112"/>
                  </a:lnTo>
                  <a:lnTo>
                    <a:pt x="285" y="123"/>
                  </a:lnTo>
                  <a:lnTo>
                    <a:pt x="285" y="132"/>
                  </a:lnTo>
                  <a:lnTo>
                    <a:pt x="266" y="141"/>
                  </a:lnTo>
                  <a:lnTo>
                    <a:pt x="257" y="141"/>
                  </a:lnTo>
                  <a:lnTo>
                    <a:pt x="248" y="150"/>
                  </a:lnTo>
                  <a:lnTo>
                    <a:pt x="248" y="141"/>
                  </a:lnTo>
                  <a:lnTo>
                    <a:pt x="257" y="141"/>
                  </a:lnTo>
                  <a:lnTo>
                    <a:pt x="257" y="132"/>
                  </a:lnTo>
                  <a:lnTo>
                    <a:pt x="248" y="132"/>
                  </a:lnTo>
                  <a:lnTo>
                    <a:pt x="248" y="123"/>
                  </a:lnTo>
                  <a:lnTo>
                    <a:pt x="248" y="112"/>
                  </a:lnTo>
                  <a:lnTo>
                    <a:pt x="239" y="123"/>
                  </a:lnTo>
                  <a:lnTo>
                    <a:pt x="239" y="112"/>
                  </a:lnTo>
                  <a:lnTo>
                    <a:pt x="239" y="123"/>
                  </a:lnTo>
                  <a:lnTo>
                    <a:pt x="230" y="123"/>
                  </a:lnTo>
                  <a:lnTo>
                    <a:pt x="221" y="112"/>
                  </a:lnTo>
                  <a:lnTo>
                    <a:pt x="221" y="123"/>
                  </a:lnTo>
                  <a:lnTo>
                    <a:pt x="221" y="112"/>
                  </a:lnTo>
                  <a:lnTo>
                    <a:pt x="221" y="103"/>
                  </a:lnTo>
                  <a:lnTo>
                    <a:pt x="212" y="103"/>
                  </a:lnTo>
                  <a:lnTo>
                    <a:pt x="221" y="96"/>
                  </a:lnTo>
                  <a:lnTo>
                    <a:pt x="230" y="96"/>
                  </a:lnTo>
                  <a:lnTo>
                    <a:pt x="221" y="96"/>
                  </a:lnTo>
                  <a:lnTo>
                    <a:pt x="221" y="84"/>
                  </a:lnTo>
                  <a:lnTo>
                    <a:pt x="212" y="84"/>
                  </a:lnTo>
                  <a:lnTo>
                    <a:pt x="212" y="96"/>
                  </a:lnTo>
                  <a:lnTo>
                    <a:pt x="212" y="84"/>
                  </a:lnTo>
                  <a:lnTo>
                    <a:pt x="212" y="75"/>
                  </a:lnTo>
                  <a:lnTo>
                    <a:pt x="221" y="84"/>
                  </a:lnTo>
                  <a:lnTo>
                    <a:pt x="221" y="75"/>
                  </a:lnTo>
                  <a:lnTo>
                    <a:pt x="212" y="75"/>
                  </a:lnTo>
                  <a:lnTo>
                    <a:pt x="212" y="66"/>
                  </a:lnTo>
                  <a:lnTo>
                    <a:pt x="203" y="75"/>
                  </a:lnTo>
                  <a:lnTo>
                    <a:pt x="203" y="66"/>
                  </a:lnTo>
                  <a:lnTo>
                    <a:pt x="212" y="66"/>
                  </a:lnTo>
                  <a:lnTo>
                    <a:pt x="212" y="57"/>
                  </a:lnTo>
                  <a:lnTo>
                    <a:pt x="203" y="57"/>
                  </a:lnTo>
                  <a:lnTo>
                    <a:pt x="212" y="39"/>
                  </a:lnTo>
                  <a:lnTo>
                    <a:pt x="212" y="30"/>
                  </a:lnTo>
                  <a:lnTo>
                    <a:pt x="221" y="30"/>
                  </a:lnTo>
                  <a:lnTo>
                    <a:pt x="221" y="21"/>
                  </a:lnTo>
                  <a:lnTo>
                    <a:pt x="221" y="12"/>
                  </a:lnTo>
                  <a:lnTo>
                    <a:pt x="212" y="21"/>
                  </a:lnTo>
                  <a:lnTo>
                    <a:pt x="212" y="30"/>
                  </a:lnTo>
                  <a:lnTo>
                    <a:pt x="203" y="30"/>
                  </a:lnTo>
                  <a:lnTo>
                    <a:pt x="203" y="39"/>
                  </a:lnTo>
                  <a:lnTo>
                    <a:pt x="194" y="30"/>
                  </a:lnTo>
                  <a:lnTo>
                    <a:pt x="194" y="39"/>
                  </a:lnTo>
                  <a:lnTo>
                    <a:pt x="194" y="48"/>
                  </a:lnTo>
                  <a:lnTo>
                    <a:pt x="184" y="48"/>
                  </a:lnTo>
                  <a:lnTo>
                    <a:pt x="194" y="57"/>
                  </a:lnTo>
                  <a:lnTo>
                    <a:pt x="194" y="66"/>
                  </a:lnTo>
                  <a:lnTo>
                    <a:pt x="203" y="66"/>
                  </a:lnTo>
                  <a:lnTo>
                    <a:pt x="194" y="66"/>
                  </a:lnTo>
                  <a:lnTo>
                    <a:pt x="194" y="75"/>
                  </a:lnTo>
                  <a:lnTo>
                    <a:pt x="194" y="84"/>
                  </a:lnTo>
                  <a:lnTo>
                    <a:pt x="194" y="96"/>
                  </a:lnTo>
                  <a:lnTo>
                    <a:pt x="203" y="96"/>
                  </a:lnTo>
                  <a:lnTo>
                    <a:pt x="203" y="103"/>
                  </a:lnTo>
                  <a:lnTo>
                    <a:pt x="212" y="123"/>
                  </a:lnTo>
                  <a:lnTo>
                    <a:pt x="203" y="123"/>
                  </a:lnTo>
                  <a:lnTo>
                    <a:pt x="194" y="112"/>
                  </a:lnTo>
                  <a:lnTo>
                    <a:pt x="194" y="103"/>
                  </a:lnTo>
                  <a:lnTo>
                    <a:pt x="194" y="96"/>
                  </a:lnTo>
                  <a:lnTo>
                    <a:pt x="194" y="103"/>
                  </a:lnTo>
                  <a:lnTo>
                    <a:pt x="194" y="112"/>
                  </a:lnTo>
                  <a:lnTo>
                    <a:pt x="203" y="123"/>
                  </a:lnTo>
                  <a:lnTo>
                    <a:pt x="212" y="123"/>
                  </a:lnTo>
                  <a:lnTo>
                    <a:pt x="212" y="132"/>
                  </a:lnTo>
                  <a:lnTo>
                    <a:pt x="221" y="141"/>
                  </a:lnTo>
                  <a:lnTo>
                    <a:pt x="212" y="141"/>
                  </a:lnTo>
                  <a:lnTo>
                    <a:pt x="203" y="132"/>
                  </a:lnTo>
                  <a:lnTo>
                    <a:pt x="194" y="132"/>
                  </a:lnTo>
                  <a:lnTo>
                    <a:pt x="184" y="132"/>
                  </a:lnTo>
                  <a:lnTo>
                    <a:pt x="184" y="123"/>
                  </a:lnTo>
                  <a:lnTo>
                    <a:pt x="184" y="132"/>
                  </a:lnTo>
                  <a:lnTo>
                    <a:pt x="175" y="132"/>
                  </a:lnTo>
                  <a:lnTo>
                    <a:pt x="175" y="123"/>
                  </a:lnTo>
                  <a:lnTo>
                    <a:pt x="166" y="123"/>
                  </a:lnTo>
                  <a:lnTo>
                    <a:pt x="166" y="132"/>
                  </a:lnTo>
                  <a:lnTo>
                    <a:pt x="157" y="123"/>
                  </a:lnTo>
                  <a:lnTo>
                    <a:pt x="157" y="112"/>
                  </a:lnTo>
                  <a:lnTo>
                    <a:pt x="166" y="112"/>
                  </a:lnTo>
                  <a:lnTo>
                    <a:pt x="166" y="103"/>
                  </a:lnTo>
                  <a:lnTo>
                    <a:pt x="166" y="96"/>
                  </a:lnTo>
                  <a:lnTo>
                    <a:pt x="166" y="84"/>
                  </a:lnTo>
                  <a:lnTo>
                    <a:pt x="166" y="75"/>
                  </a:lnTo>
                  <a:lnTo>
                    <a:pt x="157" y="84"/>
                  </a:lnTo>
                  <a:lnTo>
                    <a:pt x="148" y="75"/>
                  </a:lnTo>
                  <a:lnTo>
                    <a:pt x="139" y="75"/>
                  </a:lnTo>
                  <a:lnTo>
                    <a:pt x="130" y="75"/>
                  </a:lnTo>
                  <a:lnTo>
                    <a:pt x="130" y="66"/>
                  </a:lnTo>
                  <a:lnTo>
                    <a:pt x="130" y="57"/>
                  </a:lnTo>
                  <a:lnTo>
                    <a:pt x="121" y="57"/>
                  </a:lnTo>
                  <a:lnTo>
                    <a:pt x="109" y="57"/>
                  </a:lnTo>
                  <a:lnTo>
                    <a:pt x="109" y="48"/>
                  </a:lnTo>
                  <a:lnTo>
                    <a:pt x="103" y="48"/>
                  </a:lnTo>
                  <a:lnTo>
                    <a:pt x="103" y="39"/>
                  </a:lnTo>
                  <a:lnTo>
                    <a:pt x="94" y="39"/>
                  </a:lnTo>
                  <a:lnTo>
                    <a:pt x="84" y="39"/>
                  </a:lnTo>
                  <a:lnTo>
                    <a:pt x="84" y="30"/>
                  </a:lnTo>
                  <a:lnTo>
                    <a:pt x="73" y="39"/>
                  </a:lnTo>
                  <a:lnTo>
                    <a:pt x="64" y="39"/>
                  </a:lnTo>
                  <a:lnTo>
                    <a:pt x="64" y="48"/>
                  </a:lnTo>
                  <a:lnTo>
                    <a:pt x="57" y="48"/>
                  </a:lnTo>
                  <a:lnTo>
                    <a:pt x="46" y="48"/>
                  </a:lnTo>
                  <a:lnTo>
                    <a:pt x="37" y="66"/>
                  </a:lnTo>
                  <a:lnTo>
                    <a:pt x="28" y="57"/>
                  </a:lnTo>
                  <a:lnTo>
                    <a:pt x="28" y="66"/>
                  </a:lnTo>
                  <a:lnTo>
                    <a:pt x="21" y="75"/>
                  </a:lnTo>
                  <a:lnTo>
                    <a:pt x="9" y="84"/>
                  </a:lnTo>
                  <a:lnTo>
                    <a:pt x="9" y="9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5">
              <a:extLst>
                <a:ext uri="{FF2B5EF4-FFF2-40B4-BE49-F238E27FC236}">
                  <a16:creationId xmlns:a16="http://schemas.microsoft.com/office/drawing/2014/main" id="{34629FEC-022F-B34E-5E2F-A9644BC06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1839" y="3868731"/>
              <a:ext cx="112108" cy="213366"/>
            </a:xfrm>
            <a:custGeom>
              <a:avLst/>
              <a:gdLst>
                <a:gd name="T0" fmla="*/ 0 w 62"/>
                <a:gd name="T1" fmla="*/ 18 h 118"/>
                <a:gd name="T2" fmla="*/ 0 w 62"/>
                <a:gd name="T3" fmla="*/ 9 h 118"/>
                <a:gd name="T4" fmla="*/ 9 w 62"/>
                <a:gd name="T5" fmla="*/ 0 h 118"/>
                <a:gd name="T6" fmla="*/ 16 w 62"/>
                <a:gd name="T7" fmla="*/ 0 h 118"/>
                <a:gd name="T8" fmla="*/ 16 w 62"/>
                <a:gd name="T9" fmla="*/ 9 h 118"/>
                <a:gd name="T10" fmla="*/ 9 w 62"/>
                <a:gd name="T11" fmla="*/ 9 h 118"/>
                <a:gd name="T12" fmla="*/ 9 w 62"/>
                <a:gd name="T13" fmla="*/ 18 h 118"/>
                <a:gd name="T14" fmla="*/ 9 w 62"/>
                <a:gd name="T15" fmla="*/ 27 h 118"/>
                <a:gd name="T16" fmla="*/ 16 w 62"/>
                <a:gd name="T17" fmla="*/ 37 h 118"/>
                <a:gd name="T18" fmla="*/ 16 w 62"/>
                <a:gd name="T19" fmla="*/ 48 h 118"/>
                <a:gd name="T20" fmla="*/ 25 w 62"/>
                <a:gd name="T21" fmla="*/ 48 h 118"/>
                <a:gd name="T22" fmla="*/ 25 w 62"/>
                <a:gd name="T23" fmla="*/ 57 h 118"/>
                <a:gd name="T24" fmla="*/ 34 w 62"/>
                <a:gd name="T25" fmla="*/ 64 h 118"/>
                <a:gd name="T26" fmla="*/ 34 w 62"/>
                <a:gd name="T27" fmla="*/ 73 h 118"/>
                <a:gd name="T28" fmla="*/ 43 w 62"/>
                <a:gd name="T29" fmla="*/ 82 h 118"/>
                <a:gd name="T30" fmla="*/ 53 w 62"/>
                <a:gd name="T31" fmla="*/ 82 h 118"/>
                <a:gd name="T32" fmla="*/ 53 w 62"/>
                <a:gd name="T33" fmla="*/ 91 h 118"/>
                <a:gd name="T34" fmla="*/ 53 w 62"/>
                <a:gd name="T35" fmla="*/ 100 h 118"/>
                <a:gd name="T36" fmla="*/ 62 w 62"/>
                <a:gd name="T37" fmla="*/ 100 h 118"/>
                <a:gd name="T38" fmla="*/ 62 w 62"/>
                <a:gd name="T39" fmla="*/ 111 h 118"/>
                <a:gd name="T40" fmla="*/ 25 w 62"/>
                <a:gd name="T41" fmla="*/ 118 h 118"/>
                <a:gd name="T42" fmla="*/ 16 w 62"/>
                <a:gd name="T43" fmla="*/ 111 h 118"/>
                <a:gd name="T44" fmla="*/ 9 w 62"/>
                <a:gd name="T45" fmla="*/ 73 h 118"/>
                <a:gd name="T46" fmla="*/ 0 w 62"/>
                <a:gd name="T47" fmla="*/ 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" h="118">
                  <a:moveTo>
                    <a:pt x="0" y="18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9" y="9"/>
                  </a:lnTo>
                  <a:lnTo>
                    <a:pt x="9" y="18"/>
                  </a:lnTo>
                  <a:lnTo>
                    <a:pt x="9" y="27"/>
                  </a:lnTo>
                  <a:lnTo>
                    <a:pt x="16" y="37"/>
                  </a:lnTo>
                  <a:lnTo>
                    <a:pt x="16" y="48"/>
                  </a:lnTo>
                  <a:lnTo>
                    <a:pt x="25" y="48"/>
                  </a:lnTo>
                  <a:lnTo>
                    <a:pt x="25" y="57"/>
                  </a:lnTo>
                  <a:lnTo>
                    <a:pt x="34" y="64"/>
                  </a:lnTo>
                  <a:lnTo>
                    <a:pt x="34" y="73"/>
                  </a:lnTo>
                  <a:lnTo>
                    <a:pt x="43" y="82"/>
                  </a:lnTo>
                  <a:lnTo>
                    <a:pt x="53" y="82"/>
                  </a:lnTo>
                  <a:lnTo>
                    <a:pt x="53" y="91"/>
                  </a:lnTo>
                  <a:lnTo>
                    <a:pt x="53" y="100"/>
                  </a:lnTo>
                  <a:lnTo>
                    <a:pt x="62" y="100"/>
                  </a:lnTo>
                  <a:lnTo>
                    <a:pt x="62" y="111"/>
                  </a:lnTo>
                  <a:lnTo>
                    <a:pt x="25" y="118"/>
                  </a:lnTo>
                  <a:lnTo>
                    <a:pt x="16" y="111"/>
                  </a:lnTo>
                  <a:lnTo>
                    <a:pt x="9" y="73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56">
              <a:extLst>
                <a:ext uri="{FF2B5EF4-FFF2-40B4-BE49-F238E27FC236}">
                  <a16:creationId xmlns:a16="http://schemas.microsoft.com/office/drawing/2014/main" id="{558EDFD5-713B-6FB2-286D-F1EDFCC28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1839" y="3868731"/>
              <a:ext cx="112108" cy="213366"/>
            </a:xfrm>
            <a:custGeom>
              <a:avLst/>
              <a:gdLst>
                <a:gd name="T0" fmla="*/ 0 w 62"/>
                <a:gd name="T1" fmla="*/ 18 h 118"/>
                <a:gd name="T2" fmla="*/ 0 w 62"/>
                <a:gd name="T3" fmla="*/ 9 h 118"/>
                <a:gd name="T4" fmla="*/ 9 w 62"/>
                <a:gd name="T5" fmla="*/ 0 h 118"/>
                <a:gd name="T6" fmla="*/ 16 w 62"/>
                <a:gd name="T7" fmla="*/ 0 h 118"/>
                <a:gd name="T8" fmla="*/ 16 w 62"/>
                <a:gd name="T9" fmla="*/ 9 h 118"/>
                <a:gd name="T10" fmla="*/ 9 w 62"/>
                <a:gd name="T11" fmla="*/ 9 h 118"/>
                <a:gd name="T12" fmla="*/ 9 w 62"/>
                <a:gd name="T13" fmla="*/ 18 h 118"/>
                <a:gd name="T14" fmla="*/ 9 w 62"/>
                <a:gd name="T15" fmla="*/ 27 h 118"/>
                <a:gd name="T16" fmla="*/ 16 w 62"/>
                <a:gd name="T17" fmla="*/ 37 h 118"/>
                <a:gd name="T18" fmla="*/ 16 w 62"/>
                <a:gd name="T19" fmla="*/ 48 h 118"/>
                <a:gd name="T20" fmla="*/ 25 w 62"/>
                <a:gd name="T21" fmla="*/ 48 h 118"/>
                <a:gd name="T22" fmla="*/ 25 w 62"/>
                <a:gd name="T23" fmla="*/ 57 h 118"/>
                <a:gd name="T24" fmla="*/ 34 w 62"/>
                <a:gd name="T25" fmla="*/ 64 h 118"/>
                <a:gd name="T26" fmla="*/ 34 w 62"/>
                <a:gd name="T27" fmla="*/ 73 h 118"/>
                <a:gd name="T28" fmla="*/ 43 w 62"/>
                <a:gd name="T29" fmla="*/ 82 h 118"/>
                <a:gd name="T30" fmla="*/ 53 w 62"/>
                <a:gd name="T31" fmla="*/ 82 h 118"/>
                <a:gd name="T32" fmla="*/ 53 w 62"/>
                <a:gd name="T33" fmla="*/ 91 h 118"/>
                <a:gd name="T34" fmla="*/ 53 w 62"/>
                <a:gd name="T35" fmla="*/ 100 h 118"/>
                <a:gd name="T36" fmla="*/ 62 w 62"/>
                <a:gd name="T37" fmla="*/ 100 h 118"/>
                <a:gd name="T38" fmla="*/ 62 w 62"/>
                <a:gd name="T39" fmla="*/ 111 h 118"/>
                <a:gd name="T40" fmla="*/ 25 w 62"/>
                <a:gd name="T41" fmla="*/ 118 h 118"/>
                <a:gd name="T42" fmla="*/ 16 w 62"/>
                <a:gd name="T43" fmla="*/ 111 h 118"/>
                <a:gd name="T44" fmla="*/ 9 w 62"/>
                <a:gd name="T45" fmla="*/ 73 h 118"/>
                <a:gd name="T46" fmla="*/ 0 w 62"/>
                <a:gd name="T47" fmla="*/ 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" h="118">
                  <a:moveTo>
                    <a:pt x="0" y="18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9" y="9"/>
                  </a:lnTo>
                  <a:lnTo>
                    <a:pt x="9" y="18"/>
                  </a:lnTo>
                  <a:lnTo>
                    <a:pt x="9" y="27"/>
                  </a:lnTo>
                  <a:lnTo>
                    <a:pt x="16" y="37"/>
                  </a:lnTo>
                  <a:lnTo>
                    <a:pt x="16" y="48"/>
                  </a:lnTo>
                  <a:lnTo>
                    <a:pt x="25" y="48"/>
                  </a:lnTo>
                  <a:lnTo>
                    <a:pt x="25" y="57"/>
                  </a:lnTo>
                  <a:lnTo>
                    <a:pt x="34" y="64"/>
                  </a:lnTo>
                  <a:lnTo>
                    <a:pt x="34" y="73"/>
                  </a:lnTo>
                  <a:lnTo>
                    <a:pt x="43" y="82"/>
                  </a:lnTo>
                  <a:lnTo>
                    <a:pt x="53" y="82"/>
                  </a:lnTo>
                  <a:lnTo>
                    <a:pt x="53" y="91"/>
                  </a:lnTo>
                  <a:lnTo>
                    <a:pt x="53" y="100"/>
                  </a:lnTo>
                  <a:lnTo>
                    <a:pt x="62" y="100"/>
                  </a:lnTo>
                  <a:lnTo>
                    <a:pt x="62" y="111"/>
                  </a:lnTo>
                  <a:lnTo>
                    <a:pt x="25" y="118"/>
                  </a:lnTo>
                  <a:lnTo>
                    <a:pt x="16" y="111"/>
                  </a:lnTo>
                  <a:lnTo>
                    <a:pt x="9" y="73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57">
              <a:extLst>
                <a:ext uri="{FF2B5EF4-FFF2-40B4-BE49-F238E27FC236}">
                  <a16:creationId xmlns:a16="http://schemas.microsoft.com/office/drawing/2014/main" id="{12EC1D12-5213-0338-999E-51F752F0B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001" y="3454656"/>
              <a:ext cx="189860" cy="200710"/>
            </a:xfrm>
            <a:custGeom>
              <a:avLst/>
              <a:gdLst>
                <a:gd name="T0" fmla="*/ 0 w 105"/>
                <a:gd name="T1" fmla="*/ 29 h 111"/>
                <a:gd name="T2" fmla="*/ 35 w 105"/>
                <a:gd name="T3" fmla="*/ 18 h 111"/>
                <a:gd name="T4" fmla="*/ 44 w 105"/>
                <a:gd name="T5" fmla="*/ 18 h 111"/>
                <a:gd name="T6" fmla="*/ 53 w 105"/>
                <a:gd name="T7" fmla="*/ 18 h 111"/>
                <a:gd name="T8" fmla="*/ 53 w 105"/>
                <a:gd name="T9" fmla="*/ 9 h 111"/>
                <a:gd name="T10" fmla="*/ 80 w 105"/>
                <a:gd name="T11" fmla="*/ 9 h 111"/>
                <a:gd name="T12" fmla="*/ 89 w 105"/>
                <a:gd name="T13" fmla="*/ 0 h 111"/>
                <a:gd name="T14" fmla="*/ 98 w 105"/>
                <a:gd name="T15" fmla="*/ 0 h 111"/>
                <a:gd name="T16" fmla="*/ 105 w 105"/>
                <a:gd name="T17" fmla="*/ 47 h 111"/>
                <a:gd name="T18" fmla="*/ 105 w 105"/>
                <a:gd name="T19" fmla="*/ 57 h 111"/>
                <a:gd name="T20" fmla="*/ 105 w 105"/>
                <a:gd name="T21" fmla="*/ 66 h 111"/>
                <a:gd name="T22" fmla="*/ 105 w 105"/>
                <a:gd name="T23" fmla="*/ 57 h 111"/>
                <a:gd name="T24" fmla="*/ 89 w 105"/>
                <a:gd name="T25" fmla="*/ 66 h 111"/>
                <a:gd name="T26" fmla="*/ 80 w 105"/>
                <a:gd name="T27" fmla="*/ 75 h 111"/>
                <a:gd name="T28" fmla="*/ 80 w 105"/>
                <a:gd name="T29" fmla="*/ 66 h 111"/>
                <a:gd name="T30" fmla="*/ 71 w 105"/>
                <a:gd name="T31" fmla="*/ 66 h 111"/>
                <a:gd name="T32" fmla="*/ 80 w 105"/>
                <a:gd name="T33" fmla="*/ 75 h 111"/>
                <a:gd name="T34" fmla="*/ 62 w 105"/>
                <a:gd name="T35" fmla="*/ 75 h 111"/>
                <a:gd name="T36" fmla="*/ 62 w 105"/>
                <a:gd name="T37" fmla="*/ 84 h 111"/>
                <a:gd name="T38" fmla="*/ 53 w 105"/>
                <a:gd name="T39" fmla="*/ 84 h 111"/>
                <a:gd name="T40" fmla="*/ 44 w 105"/>
                <a:gd name="T41" fmla="*/ 84 h 111"/>
                <a:gd name="T42" fmla="*/ 35 w 105"/>
                <a:gd name="T43" fmla="*/ 93 h 111"/>
                <a:gd name="T44" fmla="*/ 25 w 105"/>
                <a:gd name="T45" fmla="*/ 102 h 111"/>
                <a:gd name="T46" fmla="*/ 16 w 105"/>
                <a:gd name="T47" fmla="*/ 111 h 111"/>
                <a:gd name="T48" fmla="*/ 10 w 105"/>
                <a:gd name="T49" fmla="*/ 111 h 111"/>
                <a:gd name="T50" fmla="*/ 0 w 105"/>
                <a:gd name="T51" fmla="*/ 111 h 111"/>
                <a:gd name="T52" fmla="*/ 0 w 105"/>
                <a:gd name="T53" fmla="*/ 102 h 111"/>
                <a:gd name="T54" fmla="*/ 10 w 105"/>
                <a:gd name="T55" fmla="*/ 93 h 111"/>
                <a:gd name="T56" fmla="*/ 10 w 105"/>
                <a:gd name="T57" fmla="*/ 84 h 111"/>
                <a:gd name="T58" fmla="*/ 0 w 105"/>
                <a:gd name="T59" fmla="*/ 2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111">
                  <a:moveTo>
                    <a:pt x="0" y="29"/>
                  </a:moveTo>
                  <a:lnTo>
                    <a:pt x="35" y="18"/>
                  </a:lnTo>
                  <a:lnTo>
                    <a:pt x="44" y="18"/>
                  </a:lnTo>
                  <a:lnTo>
                    <a:pt x="53" y="18"/>
                  </a:lnTo>
                  <a:lnTo>
                    <a:pt x="53" y="9"/>
                  </a:lnTo>
                  <a:lnTo>
                    <a:pt x="80" y="9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5" y="47"/>
                  </a:lnTo>
                  <a:lnTo>
                    <a:pt x="105" y="57"/>
                  </a:lnTo>
                  <a:lnTo>
                    <a:pt x="105" y="66"/>
                  </a:lnTo>
                  <a:lnTo>
                    <a:pt x="105" y="57"/>
                  </a:lnTo>
                  <a:lnTo>
                    <a:pt x="89" y="66"/>
                  </a:lnTo>
                  <a:lnTo>
                    <a:pt x="80" y="75"/>
                  </a:lnTo>
                  <a:lnTo>
                    <a:pt x="80" y="66"/>
                  </a:lnTo>
                  <a:lnTo>
                    <a:pt x="71" y="66"/>
                  </a:lnTo>
                  <a:lnTo>
                    <a:pt x="80" y="75"/>
                  </a:lnTo>
                  <a:lnTo>
                    <a:pt x="62" y="75"/>
                  </a:lnTo>
                  <a:lnTo>
                    <a:pt x="62" y="84"/>
                  </a:lnTo>
                  <a:lnTo>
                    <a:pt x="53" y="84"/>
                  </a:lnTo>
                  <a:lnTo>
                    <a:pt x="44" y="84"/>
                  </a:lnTo>
                  <a:lnTo>
                    <a:pt x="35" y="93"/>
                  </a:lnTo>
                  <a:lnTo>
                    <a:pt x="25" y="102"/>
                  </a:lnTo>
                  <a:lnTo>
                    <a:pt x="16" y="111"/>
                  </a:lnTo>
                  <a:lnTo>
                    <a:pt x="10" y="111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10" y="93"/>
                  </a:lnTo>
                  <a:lnTo>
                    <a:pt x="10" y="84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59">
              <a:extLst>
                <a:ext uri="{FF2B5EF4-FFF2-40B4-BE49-F238E27FC236}">
                  <a16:creationId xmlns:a16="http://schemas.microsoft.com/office/drawing/2014/main" id="{2A0F9A51-A69A-7E6B-51CF-C00BEB6F9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697" y="4398531"/>
              <a:ext cx="797412" cy="929410"/>
            </a:xfrm>
            <a:custGeom>
              <a:avLst/>
              <a:gdLst>
                <a:gd name="T0" fmla="*/ 9 w 441"/>
                <a:gd name="T1" fmla="*/ 339 h 514"/>
                <a:gd name="T2" fmla="*/ 9 w 441"/>
                <a:gd name="T3" fmla="*/ 339 h 514"/>
                <a:gd name="T4" fmla="*/ 19 w 441"/>
                <a:gd name="T5" fmla="*/ 339 h 514"/>
                <a:gd name="T6" fmla="*/ 28 w 441"/>
                <a:gd name="T7" fmla="*/ 330 h 514"/>
                <a:gd name="T8" fmla="*/ 28 w 441"/>
                <a:gd name="T9" fmla="*/ 320 h 514"/>
                <a:gd name="T10" fmla="*/ 28 w 441"/>
                <a:gd name="T11" fmla="*/ 311 h 514"/>
                <a:gd name="T12" fmla="*/ 19 w 441"/>
                <a:gd name="T13" fmla="*/ 311 h 514"/>
                <a:gd name="T14" fmla="*/ 19 w 441"/>
                <a:gd name="T15" fmla="*/ 302 h 514"/>
                <a:gd name="T16" fmla="*/ 19 w 441"/>
                <a:gd name="T17" fmla="*/ 293 h 514"/>
                <a:gd name="T18" fmla="*/ 19 w 441"/>
                <a:gd name="T19" fmla="*/ 284 h 514"/>
                <a:gd name="T20" fmla="*/ 28 w 441"/>
                <a:gd name="T21" fmla="*/ 284 h 514"/>
                <a:gd name="T22" fmla="*/ 37 w 441"/>
                <a:gd name="T23" fmla="*/ 266 h 514"/>
                <a:gd name="T24" fmla="*/ 37 w 441"/>
                <a:gd name="T25" fmla="*/ 257 h 514"/>
                <a:gd name="T26" fmla="*/ 37 w 441"/>
                <a:gd name="T27" fmla="*/ 248 h 514"/>
                <a:gd name="T28" fmla="*/ 46 w 441"/>
                <a:gd name="T29" fmla="*/ 239 h 514"/>
                <a:gd name="T30" fmla="*/ 55 w 441"/>
                <a:gd name="T31" fmla="*/ 230 h 514"/>
                <a:gd name="T32" fmla="*/ 64 w 441"/>
                <a:gd name="T33" fmla="*/ 221 h 514"/>
                <a:gd name="T34" fmla="*/ 73 w 441"/>
                <a:gd name="T35" fmla="*/ 211 h 514"/>
                <a:gd name="T36" fmla="*/ 55 w 441"/>
                <a:gd name="T37" fmla="*/ 202 h 514"/>
                <a:gd name="T38" fmla="*/ 64 w 441"/>
                <a:gd name="T39" fmla="*/ 193 h 514"/>
                <a:gd name="T40" fmla="*/ 55 w 441"/>
                <a:gd name="T41" fmla="*/ 182 h 514"/>
                <a:gd name="T42" fmla="*/ 55 w 441"/>
                <a:gd name="T43" fmla="*/ 173 h 514"/>
                <a:gd name="T44" fmla="*/ 46 w 441"/>
                <a:gd name="T45" fmla="*/ 166 h 514"/>
                <a:gd name="T46" fmla="*/ 46 w 441"/>
                <a:gd name="T47" fmla="*/ 157 h 514"/>
                <a:gd name="T48" fmla="*/ 55 w 441"/>
                <a:gd name="T49" fmla="*/ 136 h 514"/>
                <a:gd name="T50" fmla="*/ 55 w 441"/>
                <a:gd name="T51" fmla="*/ 127 h 514"/>
                <a:gd name="T52" fmla="*/ 55 w 441"/>
                <a:gd name="T53" fmla="*/ 118 h 514"/>
                <a:gd name="T54" fmla="*/ 55 w 441"/>
                <a:gd name="T55" fmla="*/ 109 h 514"/>
                <a:gd name="T56" fmla="*/ 55 w 441"/>
                <a:gd name="T57" fmla="*/ 100 h 514"/>
                <a:gd name="T58" fmla="*/ 55 w 441"/>
                <a:gd name="T59" fmla="*/ 91 h 514"/>
                <a:gd name="T60" fmla="*/ 55 w 441"/>
                <a:gd name="T61" fmla="*/ 82 h 514"/>
                <a:gd name="T62" fmla="*/ 64 w 441"/>
                <a:gd name="T63" fmla="*/ 82 h 514"/>
                <a:gd name="T64" fmla="*/ 55 w 441"/>
                <a:gd name="T65" fmla="*/ 73 h 514"/>
                <a:gd name="T66" fmla="*/ 64 w 441"/>
                <a:gd name="T67" fmla="*/ 64 h 514"/>
                <a:gd name="T68" fmla="*/ 73 w 441"/>
                <a:gd name="T69" fmla="*/ 55 h 514"/>
                <a:gd name="T70" fmla="*/ 73 w 441"/>
                <a:gd name="T71" fmla="*/ 64 h 514"/>
                <a:gd name="T72" fmla="*/ 82 w 441"/>
                <a:gd name="T73" fmla="*/ 64 h 514"/>
                <a:gd name="T74" fmla="*/ 91 w 441"/>
                <a:gd name="T75" fmla="*/ 73 h 514"/>
                <a:gd name="T76" fmla="*/ 100 w 441"/>
                <a:gd name="T77" fmla="*/ 64 h 514"/>
                <a:gd name="T78" fmla="*/ 109 w 441"/>
                <a:gd name="T79" fmla="*/ 64 h 514"/>
                <a:gd name="T80" fmla="*/ 119 w 441"/>
                <a:gd name="T81" fmla="*/ 0 h 514"/>
                <a:gd name="T82" fmla="*/ 175 w 441"/>
                <a:gd name="T83" fmla="*/ 9 h 514"/>
                <a:gd name="T84" fmla="*/ 266 w 441"/>
                <a:gd name="T85" fmla="*/ 18 h 514"/>
                <a:gd name="T86" fmla="*/ 351 w 441"/>
                <a:gd name="T87" fmla="*/ 37 h 514"/>
                <a:gd name="T88" fmla="*/ 441 w 441"/>
                <a:gd name="T89" fmla="*/ 46 h 514"/>
                <a:gd name="T90" fmla="*/ 378 w 441"/>
                <a:gd name="T91" fmla="*/ 504 h 514"/>
                <a:gd name="T92" fmla="*/ 378 w 441"/>
                <a:gd name="T93" fmla="*/ 514 h 514"/>
                <a:gd name="T94" fmla="*/ 351 w 441"/>
                <a:gd name="T95" fmla="*/ 504 h 514"/>
                <a:gd name="T96" fmla="*/ 239 w 441"/>
                <a:gd name="T97" fmla="*/ 495 h 514"/>
                <a:gd name="T98" fmla="*/ 157 w 441"/>
                <a:gd name="T99" fmla="*/ 441 h 514"/>
                <a:gd name="T100" fmla="*/ 19 w 441"/>
                <a:gd name="T101" fmla="*/ 366 h 514"/>
                <a:gd name="T102" fmla="*/ 0 w 441"/>
                <a:gd name="T103" fmla="*/ 348 h 514"/>
                <a:gd name="T104" fmla="*/ 9 w 441"/>
                <a:gd name="T105" fmla="*/ 339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1" h="514">
                  <a:moveTo>
                    <a:pt x="9" y="339"/>
                  </a:moveTo>
                  <a:lnTo>
                    <a:pt x="9" y="339"/>
                  </a:lnTo>
                  <a:lnTo>
                    <a:pt x="19" y="339"/>
                  </a:lnTo>
                  <a:lnTo>
                    <a:pt x="28" y="330"/>
                  </a:lnTo>
                  <a:lnTo>
                    <a:pt x="28" y="320"/>
                  </a:lnTo>
                  <a:lnTo>
                    <a:pt x="28" y="311"/>
                  </a:lnTo>
                  <a:lnTo>
                    <a:pt x="19" y="311"/>
                  </a:lnTo>
                  <a:lnTo>
                    <a:pt x="19" y="302"/>
                  </a:lnTo>
                  <a:lnTo>
                    <a:pt x="19" y="293"/>
                  </a:lnTo>
                  <a:lnTo>
                    <a:pt x="19" y="284"/>
                  </a:lnTo>
                  <a:lnTo>
                    <a:pt x="28" y="284"/>
                  </a:lnTo>
                  <a:lnTo>
                    <a:pt x="37" y="266"/>
                  </a:lnTo>
                  <a:lnTo>
                    <a:pt x="37" y="257"/>
                  </a:lnTo>
                  <a:lnTo>
                    <a:pt x="37" y="248"/>
                  </a:lnTo>
                  <a:lnTo>
                    <a:pt x="46" y="239"/>
                  </a:lnTo>
                  <a:lnTo>
                    <a:pt x="55" y="230"/>
                  </a:lnTo>
                  <a:lnTo>
                    <a:pt x="64" y="221"/>
                  </a:lnTo>
                  <a:lnTo>
                    <a:pt x="73" y="211"/>
                  </a:lnTo>
                  <a:lnTo>
                    <a:pt x="55" y="202"/>
                  </a:lnTo>
                  <a:lnTo>
                    <a:pt x="64" y="193"/>
                  </a:lnTo>
                  <a:lnTo>
                    <a:pt x="55" y="182"/>
                  </a:lnTo>
                  <a:lnTo>
                    <a:pt x="55" y="173"/>
                  </a:lnTo>
                  <a:lnTo>
                    <a:pt x="46" y="166"/>
                  </a:lnTo>
                  <a:lnTo>
                    <a:pt x="46" y="157"/>
                  </a:lnTo>
                  <a:lnTo>
                    <a:pt x="55" y="136"/>
                  </a:lnTo>
                  <a:lnTo>
                    <a:pt x="55" y="127"/>
                  </a:lnTo>
                  <a:lnTo>
                    <a:pt x="55" y="118"/>
                  </a:lnTo>
                  <a:lnTo>
                    <a:pt x="55" y="109"/>
                  </a:lnTo>
                  <a:lnTo>
                    <a:pt x="55" y="100"/>
                  </a:lnTo>
                  <a:lnTo>
                    <a:pt x="55" y="91"/>
                  </a:lnTo>
                  <a:lnTo>
                    <a:pt x="55" y="82"/>
                  </a:lnTo>
                  <a:lnTo>
                    <a:pt x="64" y="82"/>
                  </a:lnTo>
                  <a:lnTo>
                    <a:pt x="55" y="73"/>
                  </a:lnTo>
                  <a:lnTo>
                    <a:pt x="64" y="64"/>
                  </a:lnTo>
                  <a:lnTo>
                    <a:pt x="73" y="55"/>
                  </a:lnTo>
                  <a:lnTo>
                    <a:pt x="73" y="64"/>
                  </a:lnTo>
                  <a:lnTo>
                    <a:pt x="82" y="64"/>
                  </a:lnTo>
                  <a:lnTo>
                    <a:pt x="91" y="73"/>
                  </a:lnTo>
                  <a:lnTo>
                    <a:pt x="100" y="64"/>
                  </a:lnTo>
                  <a:lnTo>
                    <a:pt x="109" y="64"/>
                  </a:lnTo>
                  <a:lnTo>
                    <a:pt x="119" y="0"/>
                  </a:lnTo>
                  <a:lnTo>
                    <a:pt x="175" y="9"/>
                  </a:lnTo>
                  <a:lnTo>
                    <a:pt x="266" y="18"/>
                  </a:lnTo>
                  <a:lnTo>
                    <a:pt x="351" y="37"/>
                  </a:lnTo>
                  <a:lnTo>
                    <a:pt x="441" y="46"/>
                  </a:lnTo>
                  <a:lnTo>
                    <a:pt x="378" y="504"/>
                  </a:lnTo>
                  <a:lnTo>
                    <a:pt x="378" y="514"/>
                  </a:lnTo>
                  <a:lnTo>
                    <a:pt x="351" y="504"/>
                  </a:lnTo>
                  <a:lnTo>
                    <a:pt x="239" y="495"/>
                  </a:lnTo>
                  <a:lnTo>
                    <a:pt x="157" y="441"/>
                  </a:lnTo>
                  <a:lnTo>
                    <a:pt x="19" y="366"/>
                  </a:lnTo>
                  <a:lnTo>
                    <a:pt x="0" y="348"/>
                  </a:lnTo>
                  <a:lnTo>
                    <a:pt x="9" y="339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63">
              <a:extLst>
                <a:ext uri="{FF2B5EF4-FFF2-40B4-BE49-F238E27FC236}">
                  <a16:creationId xmlns:a16="http://schemas.microsoft.com/office/drawing/2014/main" id="{5ACECBF4-A031-0A87-8EB9-22A3BCD30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9765" y="4620938"/>
              <a:ext cx="571388" cy="537034"/>
            </a:xfrm>
            <a:custGeom>
              <a:avLst/>
              <a:gdLst>
                <a:gd name="T0" fmla="*/ 64 w 316"/>
                <a:gd name="T1" fmla="*/ 9 h 297"/>
                <a:gd name="T2" fmla="*/ 280 w 316"/>
                <a:gd name="T3" fmla="*/ 0 h 297"/>
                <a:gd name="T4" fmla="*/ 289 w 316"/>
                <a:gd name="T5" fmla="*/ 9 h 297"/>
                <a:gd name="T6" fmla="*/ 289 w 316"/>
                <a:gd name="T7" fmla="*/ 27 h 297"/>
                <a:gd name="T8" fmla="*/ 280 w 316"/>
                <a:gd name="T9" fmla="*/ 36 h 297"/>
                <a:gd name="T10" fmla="*/ 316 w 316"/>
                <a:gd name="T11" fmla="*/ 36 h 297"/>
                <a:gd name="T12" fmla="*/ 316 w 316"/>
                <a:gd name="T13" fmla="*/ 54 h 297"/>
                <a:gd name="T14" fmla="*/ 309 w 316"/>
                <a:gd name="T15" fmla="*/ 73 h 297"/>
                <a:gd name="T16" fmla="*/ 298 w 316"/>
                <a:gd name="T17" fmla="*/ 91 h 297"/>
                <a:gd name="T18" fmla="*/ 289 w 316"/>
                <a:gd name="T19" fmla="*/ 91 h 297"/>
                <a:gd name="T20" fmla="*/ 298 w 316"/>
                <a:gd name="T21" fmla="*/ 100 h 297"/>
                <a:gd name="T22" fmla="*/ 289 w 316"/>
                <a:gd name="T23" fmla="*/ 118 h 297"/>
                <a:gd name="T24" fmla="*/ 289 w 316"/>
                <a:gd name="T25" fmla="*/ 127 h 297"/>
                <a:gd name="T26" fmla="*/ 271 w 316"/>
                <a:gd name="T27" fmla="*/ 136 h 297"/>
                <a:gd name="T28" fmla="*/ 271 w 316"/>
                <a:gd name="T29" fmla="*/ 154 h 297"/>
                <a:gd name="T30" fmla="*/ 271 w 316"/>
                <a:gd name="T31" fmla="*/ 154 h 297"/>
                <a:gd name="T32" fmla="*/ 271 w 316"/>
                <a:gd name="T33" fmla="*/ 172 h 297"/>
                <a:gd name="T34" fmla="*/ 264 w 316"/>
                <a:gd name="T35" fmla="*/ 182 h 297"/>
                <a:gd name="T36" fmla="*/ 243 w 316"/>
                <a:gd name="T37" fmla="*/ 191 h 297"/>
                <a:gd name="T38" fmla="*/ 255 w 316"/>
                <a:gd name="T39" fmla="*/ 200 h 297"/>
                <a:gd name="T40" fmla="*/ 234 w 316"/>
                <a:gd name="T41" fmla="*/ 209 h 297"/>
                <a:gd name="T42" fmla="*/ 243 w 316"/>
                <a:gd name="T43" fmla="*/ 218 h 297"/>
                <a:gd name="T44" fmla="*/ 234 w 316"/>
                <a:gd name="T45" fmla="*/ 225 h 297"/>
                <a:gd name="T46" fmla="*/ 234 w 316"/>
                <a:gd name="T47" fmla="*/ 234 h 297"/>
                <a:gd name="T48" fmla="*/ 234 w 316"/>
                <a:gd name="T49" fmla="*/ 243 h 297"/>
                <a:gd name="T50" fmla="*/ 234 w 316"/>
                <a:gd name="T51" fmla="*/ 243 h 297"/>
                <a:gd name="T52" fmla="*/ 234 w 316"/>
                <a:gd name="T53" fmla="*/ 263 h 297"/>
                <a:gd name="T54" fmla="*/ 243 w 316"/>
                <a:gd name="T55" fmla="*/ 272 h 297"/>
                <a:gd name="T56" fmla="*/ 234 w 316"/>
                <a:gd name="T57" fmla="*/ 279 h 297"/>
                <a:gd name="T58" fmla="*/ 127 w 316"/>
                <a:gd name="T59" fmla="*/ 297 h 297"/>
                <a:gd name="T60" fmla="*/ 45 w 316"/>
                <a:gd name="T61" fmla="*/ 252 h 297"/>
                <a:gd name="T62" fmla="*/ 18 w 316"/>
                <a:gd name="T63" fmla="*/ 252 h 297"/>
                <a:gd name="T64" fmla="*/ 9 w 316"/>
                <a:gd name="T65" fmla="*/ 243 h 297"/>
                <a:gd name="T66" fmla="*/ 9 w 316"/>
                <a:gd name="T67" fmla="*/ 8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297">
                  <a:moveTo>
                    <a:pt x="0" y="18"/>
                  </a:moveTo>
                  <a:lnTo>
                    <a:pt x="64" y="9"/>
                  </a:lnTo>
                  <a:lnTo>
                    <a:pt x="164" y="9"/>
                  </a:lnTo>
                  <a:lnTo>
                    <a:pt x="280" y="0"/>
                  </a:lnTo>
                  <a:lnTo>
                    <a:pt x="289" y="0"/>
                  </a:lnTo>
                  <a:lnTo>
                    <a:pt x="289" y="9"/>
                  </a:lnTo>
                  <a:lnTo>
                    <a:pt x="289" y="18"/>
                  </a:lnTo>
                  <a:lnTo>
                    <a:pt x="289" y="27"/>
                  </a:lnTo>
                  <a:lnTo>
                    <a:pt x="280" y="27"/>
                  </a:lnTo>
                  <a:lnTo>
                    <a:pt x="280" y="36"/>
                  </a:lnTo>
                  <a:lnTo>
                    <a:pt x="280" y="45"/>
                  </a:lnTo>
                  <a:lnTo>
                    <a:pt x="316" y="36"/>
                  </a:lnTo>
                  <a:lnTo>
                    <a:pt x="316" y="45"/>
                  </a:lnTo>
                  <a:lnTo>
                    <a:pt x="316" y="54"/>
                  </a:lnTo>
                  <a:lnTo>
                    <a:pt x="309" y="63"/>
                  </a:lnTo>
                  <a:lnTo>
                    <a:pt x="309" y="73"/>
                  </a:lnTo>
                  <a:lnTo>
                    <a:pt x="298" y="82"/>
                  </a:lnTo>
                  <a:lnTo>
                    <a:pt x="298" y="91"/>
                  </a:lnTo>
                  <a:lnTo>
                    <a:pt x="298" y="82"/>
                  </a:lnTo>
                  <a:lnTo>
                    <a:pt x="289" y="91"/>
                  </a:lnTo>
                  <a:lnTo>
                    <a:pt x="298" y="91"/>
                  </a:lnTo>
                  <a:lnTo>
                    <a:pt x="298" y="100"/>
                  </a:lnTo>
                  <a:lnTo>
                    <a:pt x="298" y="109"/>
                  </a:lnTo>
                  <a:lnTo>
                    <a:pt x="289" y="118"/>
                  </a:lnTo>
                  <a:lnTo>
                    <a:pt x="280" y="127"/>
                  </a:lnTo>
                  <a:lnTo>
                    <a:pt x="289" y="127"/>
                  </a:lnTo>
                  <a:lnTo>
                    <a:pt x="280" y="136"/>
                  </a:lnTo>
                  <a:lnTo>
                    <a:pt x="271" y="136"/>
                  </a:lnTo>
                  <a:lnTo>
                    <a:pt x="271" y="145"/>
                  </a:lnTo>
                  <a:lnTo>
                    <a:pt x="271" y="154"/>
                  </a:lnTo>
                  <a:lnTo>
                    <a:pt x="271" y="145"/>
                  </a:lnTo>
                  <a:lnTo>
                    <a:pt x="271" y="154"/>
                  </a:lnTo>
                  <a:lnTo>
                    <a:pt x="271" y="163"/>
                  </a:lnTo>
                  <a:lnTo>
                    <a:pt x="271" y="172"/>
                  </a:lnTo>
                  <a:lnTo>
                    <a:pt x="264" y="172"/>
                  </a:lnTo>
                  <a:lnTo>
                    <a:pt x="264" y="182"/>
                  </a:lnTo>
                  <a:lnTo>
                    <a:pt x="255" y="191"/>
                  </a:lnTo>
                  <a:lnTo>
                    <a:pt x="243" y="191"/>
                  </a:lnTo>
                  <a:lnTo>
                    <a:pt x="255" y="191"/>
                  </a:lnTo>
                  <a:lnTo>
                    <a:pt x="255" y="200"/>
                  </a:lnTo>
                  <a:lnTo>
                    <a:pt x="255" y="209"/>
                  </a:lnTo>
                  <a:lnTo>
                    <a:pt x="234" y="209"/>
                  </a:lnTo>
                  <a:lnTo>
                    <a:pt x="243" y="209"/>
                  </a:lnTo>
                  <a:lnTo>
                    <a:pt x="243" y="218"/>
                  </a:lnTo>
                  <a:lnTo>
                    <a:pt x="243" y="225"/>
                  </a:lnTo>
                  <a:lnTo>
                    <a:pt x="234" y="225"/>
                  </a:lnTo>
                  <a:lnTo>
                    <a:pt x="243" y="225"/>
                  </a:lnTo>
                  <a:lnTo>
                    <a:pt x="234" y="234"/>
                  </a:lnTo>
                  <a:lnTo>
                    <a:pt x="225" y="243"/>
                  </a:lnTo>
                  <a:lnTo>
                    <a:pt x="234" y="243"/>
                  </a:lnTo>
                  <a:lnTo>
                    <a:pt x="225" y="252"/>
                  </a:lnTo>
                  <a:lnTo>
                    <a:pt x="234" y="243"/>
                  </a:lnTo>
                  <a:lnTo>
                    <a:pt x="234" y="252"/>
                  </a:lnTo>
                  <a:lnTo>
                    <a:pt x="234" y="263"/>
                  </a:lnTo>
                  <a:lnTo>
                    <a:pt x="234" y="272"/>
                  </a:lnTo>
                  <a:lnTo>
                    <a:pt x="243" y="272"/>
                  </a:lnTo>
                  <a:lnTo>
                    <a:pt x="243" y="279"/>
                  </a:lnTo>
                  <a:lnTo>
                    <a:pt x="234" y="279"/>
                  </a:lnTo>
                  <a:lnTo>
                    <a:pt x="234" y="288"/>
                  </a:lnTo>
                  <a:lnTo>
                    <a:pt x="127" y="297"/>
                  </a:lnTo>
                  <a:lnTo>
                    <a:pt x="45" y="297"/>
                  </a:lnTo>
                  <a:lnTo>
                    <a:pt x="45" y="252"/>
                  </a:lnTo>
                  <a:lnTo>
                    <a:pt x="27" y="252"/>
                  </a:lnTo>
                  <a:lnTo>
                    <a:pt x="18" y="252"/>
                  </a:lnTo>
                  <a:lnTo>
                    <a:pt x="18" y="243"/>
                  </a:lnTo>
                  <a:lnTo>
                    <a:pt x="9" y="243"/>
                  </a:lnTo>
                  <a:lnTo>
                    <a:pt x="9" y="109"/>
                  </a:lnTo>
                  <a:lnTo>
                    <a:pt x="9" y="8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67">
              <a:extLst>
                <a:ext uri="{FF2B5EF4-FFF2-40B4-BE49-F238E27FC236}">
                  <a16:creationId xmlns:a16="http://schemas.microsoft.com/office/drawing/2014/main" id="{C110D965-72D5-3862-64C5-868B4E4DF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1" y="4789100"/>
              <a:ext cx="441198" cy="739550"/>
            </a:xfrm>
            <a:custGeom>
              <a:avLst/>
              <a:gdLst>
                <a:gd name="T0" fmla="*/ 0 w 244"/>
                <a:gd name="T1" fmla="*/ 18 h 409"/>
                <a:gd name="T2" fmla="*/ 0 w 244"/>
                <a:gd name="T3" fmla="*/ 18 h 409"/>
                <a:gd name="T4" fmla="*/ 91 w 244"/>
                <a:gd name="T5" fmla="*/ 9 h 409"/>
                <a:gd name="T6" fmla="*/ 162 w 244"/>
                <a:gd name="T7" fmla="*/ 0 h 409"/>
                <a:gd name="T8" fmla="*/ 189 w 244"/>
                <a:gd name="T9" fmla="*/ 82 h 409"/>
                <a:gd name="T10" fmla="*/ 216 w 244"/>
                <a:gd name="T11" fmla="*/ 173 h 409"/>
                <a:gd name="T12" fmla="*/ 216 w 244"/>
                <a:gd name="T13" fmla="*/ 182 h 409"/>
                <a:gd name="T14" fmla="*/ 225 w 244"/>
                <a:gd name="T15" fmla="*/ 191 h 409"/>
                <a:gd name="T16" fmla="*/ 235 w 244"/>
                <a:gd name="T17" fmla="*/ 200 h 409"/>
                <a:gd name="T18" fmla="*/ 235 w 244"/>
                <a:gd name="T19" fmla="*/ 209 h 409"/>
                <a:gd name="T20" fmla="*/ 235 w 244"/>
                <a:gd name="T21" fmla="*/ 218 h 409"/>
                <a:gd name="T22" fmla="*/ 244 w 244"/>
                <a:gd name="T23" fmla="*/ 227 h 409"/>
                <a:gd name="T24" fmla="*/ 235 w 244"/>
                <a:gd name="T25" fmla="*/ 227 h 409"/>
                <a:gd name="T26" fmla="*/ 235 w 244"/>
                <a:gd name="T27" fmla="*/ 236 h 409"/>
                <a:gd name="T28" fmla="*/ 235 w 244"/>
                <a:gd name="T29" fmla="*/ 245 h 409"/>
                <a:gd name="T30" fmla="*/ 225 w 244"/>
                <a:gd name="T31" fmla="*/ 254 h 409"/>
                <a:gd name="T32" fmla="*/ 235 w 244"/>
                <a:gd name="T33" fmla="*/ 263 h 409"/>
                <a:gd name="T34" fmla="*/ 235 w 244"/>
                <a:gd name="T35" fmla="*/ 273 h 409"/>
                <a:gd name="T36" fmla="*/ 235 w 244"/>
                <a:gd name="T37" fmla="*/ 282 h 409"/>
                <a:gd name="T38" fmla="*/ 235 w 244"/>
                <a:gd name="T39" fmla="*/ 291 h 409"/>
                <a:gd name="T40" fmla="*/ 235 w 244"/>
                <a:gd name="T41" fmla="*/ 300 h 409"/>
                <a:gd name="T42" fmla="*/ 235 w 244"/>
                <a:gd name="T43" fmla="*/ 309 h 409"/>
                <a:gd name="T44" fmla="*/ 244 w 244"/>
                <a:gd name="T45" fmla="*/ 309 h 409"/>
                <a:gd name="T46" fmla="*/ 244 w 244"/>
                <a:gd name="T47" fmla="*/ 318 h 409"/>
                <a:gd name="T48" fmla="*/ 244 w 244"/>
                <a:gd name="T49" fmla="*/ 327 h 409"/>
                <a:gd name="T50" fmla="*/ 137 w 244"/>
                <a:gd name="T51" fmla="*/ 336 h 409"/>
                <a:gd name="T52" fmla="*/ 73 w 244"/>
                <a:gd name="T53" fmla="*/ 345 h 409"/>
                <a:gd name="T54" fmla="*/ 64 w 244"/>
                <a:gd name="T55" fmla="*/ 354 h 409"/>
                <a:gd name="T56" fmla="*/ 73 w 244"/>
                <a:gd name="T57" fmla="*/ 363 h 409"/>
                <a:gd name="T58" fmla="*/ 82 w 244"/>
                <a:gd name="T59" fmla="*/ 363 h 409"/>
                <a:gd name="T60" fmla="*/ 82 w 244"/>
                <a:gd name="T61" fmla="*/ 372 h 409"/>
                <a:gd name="T62" fmla="*/ 82 w 244"/>
                <a:gd name="T63" fmla="*/ 382 h 409"/>
                <a:gd name="T64" fmla="*/ 82 w 244"/>
                <a:gd name="T65" fmla="*/ 391 h 409"/>
                <a:gd name="T66" fmla="*/ 82 w 244"/>
                <a:gd name="T67" fmla="*/ 400 h 409"/>
                <a:gd name="T68" fmla="*/ 73 w 244"/>
                <a:gd name="T69" fmla="*/ 400 h 409"/>
                <a:gd name="T70" fmla="*/ 64 w 244"/>
                <a:gd name="T71" fmla="*/ 409 h 409"/>
                <a:gd name="T72" fmla="*/ 46 w 244"/>
                <a:gd name="T73" fmla="*/ 409 h 409"/>
                <a:gd name="T74" fmla="*/ 55 w 244"/>
                <a:gd name="T75" fmla="*/ 409 h 409"/>
                <a:gd name="T76" fmla="*/ 64 w 244"/>
                <a:gd name="T77" fmla="*/ 409 h 409"/>
                <a:gd name="T78" fmla="*/ 64 w 244"/>
                <a:gd name="T79" fmla="*/ 400 h 409"/>
                <a:gd name="T80" fmla="*/ 55 w 244"/>
                <a:gd name="T81" fmla="*/ 391 h 409"/>
                <a:gd name="T82" fmla="*/ 55 w 244"/>
                <a:gd name="T83" fmla="*/ 400 h 409"/>
                <a:gd name="T84" fmla="*/ 55 w 244"/>
                <a:gd name="T85" fmla="*/ 391 h 409"/>
                <a:gd name="T86" fmla="*/ 46 w 244"/>
                <a:gd name="T87" fmla="*/ 391 h 409"/>
                <a:gd name="T88" fmla="*/ 55 w 244"/>
                <a:gd name="T89" fmla="*/ 382 h 409"/>
                <a:gd name="T90" fmla="*/ 46 w 244"/>
                <a:gd name="T91" fmla="*/ 372 h 409"/>
                <a:gd name="T92" fmla="*/ 37 w 244"/>
                <a:gd name="T93" fmla="*/ 372 h 409"/>
                <a:gd name="T94" fmla="*/ 37 w 244"/>
                <a:gd name="T95" fmla="*/ 382 h 409"/>
                <a:gd name="T96" fmla="*/ 37 w 244"/>
                <a:gd name="T97" fmla="*/ 400 h 409"/>
                <a:gd name="T98" fmla="*/ 28 w 244"/>
                <a:gd name="T99" fmla="*/ 400 h 409"/>
                <a:gd name="T100" fmla="*/ 21 w 244"/>
                <a:gd name="T101" fmla="*/ 400 h 409"/>
                <a:gd name="T102" fmla="*/ 0 w 244"/>
                <a:gd name="T103" fmla="*/ 273 h 409"/>
                <a:gd name="T104" fmla="*/ 9 w 244"/>
                <a:gd name="T105" fmla="*/ 27 h 409"/>
                <a:gd name="T106" fmla="*/ 0 w 244"/>
                <a:gd name="T107" fmla="*/ 27 h 409"/>
                <a:gd name="T108" fmla="*/ 0 w 244"/>
                <a:gd name="T109" fmla="*/ 1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4" h="409">
                  <a:moveTo>
                    <a:pt x="0" y="18"/>
                  </a:moveTo>
                  <a:lnTo>
                    <a:pt x="0" y="18"/>
                  </a:lnTo>
                  <a:lnTo>
                    <a:pt x="91" y="9"/>
                  </a:lnTo>
                  <a:lnTo>
                    <a:pt x="162" y="0"/>
                  </a:lnTo>
                  <a:lnTo>
                    <a:pt x="189" y="82"/>
                  </a:lnTo>
                  <a:lnTo>
                    <a:pt x="216" y="173"/>
                  </a:lnTo>
                  <a:lnTo>
                    <a:pt x="216" y="182"/>
                  </a:lnTo>
                  <a:lnTo>
                    <a:pt x="225" y="191"/>
                  </a:lnTo>
                  <a:lnTo>
                    <a:pt x="235" y="200"/>
                  </a:lnTo>
                  <a:lnTo>
                    <a:pt x="235" y="209"/>
                  </a:lnTo>
                  <a:lnTo>
                    <a:pt x="235" y="218"/>
                  </a:lnTo>
                  <a:lnTo>
                    <a:pt x="244" y="227"/>
                  </a:lnTo>
                  <a:lnTo>
                    <a:pt x="235" y="227"/>
                  </a:lnTo>
                  <a:lnTo>
                    <a:pt x="235" y="236"/>
                  </a:lnTo>
                  <a:lnTo>
                    <a:pt x="235" y="245"/>
                  </a:lnTo>
                  <a:lnTo>
                    <a:pt x="225" y="254"/>
                  </a:lnTo>
                  <a:lnTo>
                    <a:pt x="235" y="263"/>
                  </a:lnTo>
                  <a:lnTo>
                    <a:pt x="235" y="273"/>
                  </a:lnTo>
                  <a:lnTo>
                    <a:pt x="235" y="282"/>
                  </a:lnTo>
                  <a:lnTo>
                    <a:pt x="235" y="291"/>
                  </a:lnTo>
                  <a:lnTo>
                    <a:pt x="235" y="300"/>
                  </a:lnTo>
                  <a:lnTo>
                    <a:pt x="235" y="309"/>
                  </a:lnTo>
                  <a:lnTo>
                    <a:pt x="244" y="309"/>
                  </a:lnTo>
                  <a:lnTo>
                    <a:pt x="244" y="318"/>
                  </a:lnTo>
                  <a:lnTo>
                    <a:pt x="244" y="327"/>
                  </a:lnTo>
                  <a:lnTo>
                    <a:pt x="137" y="336"/>
                  </a:lnTo>
                  <a:lnTo>
                    <a:pt x="73" y="345"/>
                  </a:lnTo>
                  <a:lnTo>
                    <a:pt x="64" y="354"/>
                  </a:lnTo>
                  <a:lnTo>
                    <a:pt x="73" y="363"/>
                  </a:lnTo>
                  <a:lnTo>
                    <a:pt x="82" y="363"/>
                  </a:lnTo>
                  <a:lnTo>
                    <a:pt x="82" y="372"/>
                  </a:lnTo>
                  <a:lnTo>
                    <a:pt x="82" y="382"/>
                  </a:lnTo>
                  <a:lnTo>
                    <a:pt x="82" y="391"/>
                  </a:lnTo>
                  <a:lnTo>
                    <a:pt x="82" y="400"/>
                  </a:lnTo>
                  <a:lnTo>
                    <a:pt x="73" y="400"/>
                  </a:lnTo>
                  <a:lnTo>
                    <a:pt x="64" y="409"/>
                  </a:lnTo>
                  <a:lnTo>
                    <a:pt x="46" y="409"/>
                  </a:lnTo>
                  <a:lnTo>
                    <a:pt x="55" y="409"/>
                  </a:lnTo>
                  <a:lnTo>
                    <a:pt x="64" y="409"/>
                  </a:lnTo>
                  <a:lnTo>
                    <a:pt x="64" y="400"/>
                  </a:lnTo>
                  <a:lnTo>
                    <a:pt x="55" y="391"/>
                  </a:lnTo>
                  <a:lnTo>
                    <a:pt x="55" y="400"/>
                  </a:lnTo>
                  <a:lnTo>
                    <a:pt x="55" y="391"/>
                  </a:lnTo>
                  <a:lnTo>
                    <a:pt x="46" y="391"/>
                  </a:lnTo>
                  <a:lnTo>
                    <a:pt x="55" y="382"/>
                  </a:lnTo>
                  <a:lnTo>
                    <a:pt x="46" y="372"/>
                  </a:lnTo>
                  <a:lnTo>
                    <a:pt x="37" y="372"/>
                  </a:lnTo>
                  <a:lnTo>
                    <a:pt x="37" y="382"/>
                  </a:lnTo>
                  <a:lnTo>
                    <a:pt x="37" y="400"/>
                  </a:lnTo>
                  <a:lnTo>
                    <a:pt x="28" y="400"/>
                  </a:lnTo>
                  <a:lnTo>
                    <a:pt x="21" y="400"/>
                  </a:lnTo>
                  <a:lnTo>
                    <a:pt x="0" y="273"/>
                  </a:lnTo>
                  <a:lnTo>
                    <a:pt x="9" y="27"/>
                  </a:lnTo>
                  <a:lnTo>
                    <a:pt x="0" y="27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69">
              <a:extLst>
                <a:ext uri="{FF2B5EF4-FFF2-40B4-BE49-F238E27FC236}">
                  <a16:creationId xmlns:a16="http://schemas.microsoft.com/office/drawing/2014/main" id="{001529A4-1E61-73CF-7E0E-AD5BE8F47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7066" y="5528648"/>
              <a:ext cx="12658" cy="0"/>
            </a:xfrm>
            <a:custGeom>
              <a:avLst/>
              <a:gdLst>
                <a:gd name="T0" fmla="*/ 7 w 7"/>
                <a:gd name="T1" fmla="*/ 7 w 7"/>
                <a:gd name="T2" fmla="*/ 0 w 7"/>
                <a:gd name="T3" fmla="*/ 7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7">
                  <a:moveTo>
                    <a:pt x="7" y="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70">
              <a:extLst>
                <a:ext uri="{FF2B5EF4-FFF2-40B4-BE49-F238E27FC236}">
                  <a16:creationId xmlns:a16="http://schemas.microsoft.com/office/drawing/2014/main" id="{19E67003-173A-3A03-DB22-00920D369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7066" y="5528648"/>
              <a:ext cx="12658" cy="0"/>
            </a:xfrm>
            <a:custGeom>
              <a:avLst/>
              <a:gdLst>
                <a:gd name="T0" fmla="*/ 7 w 7"/>
                <a:gd name="T1" fmla="*/ 7 w 7"/>
                <a:gd name="T2" fmla="*/ 0 w 7"/>
                <a:gd name="T3" fmla="*/ 7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7">
                  <a:moveTo>
                    <a:pt x="7" y="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1113" cap="flat">
              <a:solidFill>
                <a:schemeClr val="bg1">
                  <a:lumMod val="85000"/>
                  <a:alpha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71">
              <a:extLst>
                <a:ext uri="{FF2B5EF4-FFF2-40B4-BE49-F238E27FC236}">
                  <a16:creationId xmlns:a16="http://schemas.microsoft.com/office/drawing/2014/main" id="{656DFBE6-6C00-EE30-CA81-16BFC9A89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747" y="3680678"/>
              <a:ext cx="473745" cy="558731"/>
            </a:xfrm>
            <a:custGeom>
              <a:avLst/>
              <a:gdLst>
                <a:gd name="T0" fmla="*/ 53 w 262"/>
                <a:gd name="T1" fmla="*/ 54 h 309"/>
                <a:gd name="T2" fmla="*/ 80 w 262"/>
                <a:gd name="T3" fmla="*/ 45 h 309"/>
                <a:gd name="T4" fmla="*/ 98 w 262"/>
                <a:gd name="T5" fmla="*/ 54 h 309"/>
                <a:gd name="T6" fmla="*/ 116 w 262"/>
                <a:gd name="T7" fmla="*/ 54 h 309"/>
                <a:gd name="T8" fmla="*/ 107 w 262"/>
                <a:gd name="T9" fmla="*/ 63 h 309"/>
                <a:gd name="T10" fmla="*/ 125 w 262"/>
                <a:gd name="T11" fmla="*/ 63 h 309"/>
                <a:gd name="T12" fmla="*/ 144 w 262"/>
                <a:gd name="T13" fmla="*/ 63 h 309"/>
                <a:gd name="T14" fmla="*/ 153 w 262"/>
                <a:gd name="T15" fmla="*/ 54 h 309"/>
                <a:gd name="T16" fmla="*/ 171 w 262"/>
                <a:gd name="T17" fmla="*/ 54 h 309"/>
                <a:gd name="T18" fmla="*/ 189 w 262"/>
                <a:gd name="T19" fmla="*/ 45 h 309"/>
                <a:gd name="T20" fmla="*/ 198 w 262"/>
                <a:gd name="T21" fmla="*/ 27 h 309"/>
                <a:gd name="T22" fmla="*/ 216 w 262"/>
                <a:gd name="T23" fmla="*/ 18 h 309"/>
                <a:gd name="T24" fmla="*/ 262 w 262"/>
                <a:gd name="T25" fmla="*/ 109 h 309"/>
                <a:gd name="T26" fmla="*/ 262 w 262"/>
                <a:gd name="T27" fmla="*/ 136 h 309"/>
                <a:gd name="T28" fmla="*/ 262 w 262"/>
                <a:gd name="T29" fmla="*/ 154 h 309"/>
                <a:gd name="T30" fmla="*/ 262 w 262"/>
                <a:gd name="T31" fmla="*/ 172 h 309"/>
                <a:gd name="T32" fmla="*/ 253 w 262"/>
                <a:gd name="T33" fmla="*/ 200 h 309"/>
                <a:gd name="T34" fmla="*/ 234 w 262"/>
                <a:gd name="T35" fmla="*/ 218 h 309"/>
                <a:gd name="T36" fmla="*/ 216 w 262"/>
                <a:gd name="T37" fmla="*/ 227 h 309"/>
                <a:gd name="T38" fmla="*/ 207 w 262"/>
                <a:gd name="T39" fmla="*/ 236 h 309"/>
                <a:gd name="T40" fmla="*/ 207 w 262"/>
                <a:gd name="T41" fmla="*/ 254 h 309"/>
                <a:gd name="T42" fmla="*/ 198 w 262"/>
                <a:gd name="T43" fmla="*/ 254 h 309"/>
                <a:gd name="T44" fmla="*/ 189 w 262"/>
                <a:gd name="T45" fmla="*/ 272 h 309"/>
                <a:gd name="T46" fmla="*/ 189 w 262"/>
                <a:gd name="T47" fmla="*/ 290 h 309"/>
                <a:gd name="T48" fmla="*/ 180 w 262"/>
                <a:gd name="T49" fmla="*/ 300 h 309"/>
                <a:gd name="T50" fmla="*/ 171 w 262"/>
                <a:gd name="T51" fmla="*/ 309 h 309"/>
                <a:gd name="T52" fmla="*/ 162 w 262"/>
                <a:gd name="T53" fmla="*/ 300 h 309"/>
                <a:gd name="T54" fmla="*/ 153 w 262"/>
                <a:gd name="T55" fmla="*/ 290 h 309"/>
                <a:gd name="T56" fmla="*/ 134 w 262"/>
                <a:gd name="T57" fmla="*/ 290 h 309"/>
                <a:gd name="T58" fmla="*/ 116 w 262"/>
                <a:gd name="T59" fmla="*/ 300 h 309"/>
                <a:gd name="T60" fmla="*/ 98 w 262"/>
                <a:gd name="T61" fmla="*/ 300 h 309"/>
                <a:gd name="T62" fmla="*/ 71 w 262"/>
                <a:gd name="T63" fmla="*/ 290 h 309"/>
                <a:gd name="T64" fmla="*/ 53 w 262"/>
                <a:gd name="T65" fmla="*/ 281 h 309"/>
                <a:gd name="T66" fmla="*/ 46 w 262"/>
                <a:gd name="T67" fmla="*/ 272 h 309"/>
                <a:gd name="T68" fmla="*/ 28 w 262"/>
                <a:gd name="T69" fmla="*/ 272 h 309"/>
                <a:gd name="T70" fmla="*/ 7 w 262"/>
                <a:gd name="T71" fmla="*/ 136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2" h="309">
                  <a:moveTo>
                    <a:pt x="0" y="63"/>
                  </a:moveTo>
                  <a:lnTo>
                    <a:pt x="53" y="54"/>
                  </a:lnTo>
                  <a:lnTo>
                    <a:pt x="71" y="45"/>
                  </a:lnTo>
                  <a:lnTo>
                    <a:pt x="80" y="45"/>
                  </a:lnTo>
                  <a:lnTo>
                    <a:pt x="91" y="54"/>
                  </a:lnTo>
                  <a:lnTo>
                    <a:pt x="98" y="54"/>
                  </a:lnTo>
                  <a:lnTo>
                    <a:pt x="107" y="63"/>
                  </a:lnTo>
                  <a:lnTo>
                    <a:pt x="116" y="54"/>
                  </a:lnTo>
                  <a:lnTo>
                    <a:pt x="116" y="63"/>
                  </a:lnTo>
                  <a:lnTo>
                    <a:pt x="107" y="63"/>
                  </a:lnTo>
                  <a:lnTo>
                    <a:pt x="116" y="63"/>
                  </a:lnTo>
                  <a:lnTo>
                    <a:pt x="125" y="63"/>
                  </a:lnTo>
                  <a:lnTo>
                    <a:pt x="134" y="63"/>
                  </a:lnTo>
                  <a:lnTo>
                    <a:pt x="144" y="63"/>
                  </a:lnTo>
                  <a:lnTo>
                    <a:pt x="153" y="63"/>
                  </a:lnTo>
                  <a:lnTo>
                    <a:pt x="153" y="54"/>
                  </a:lnTo>
                  <a:lnTo>
                    <a:pt x="162" y="54"/>
                  </a:lnTo>
                  <a:lnTo>
                    <a:pt x="171" y="54"/>
                  </a:lnTo>
                  <a:lnTo>
                    <a:pt x="180" y="54"/>
                  </a:lnTo>
                  <a:lnTo>
                    <a:pt x="189" y="45"/>
                  </a:lnTo>
                  <a:lnTo>
                    <a:pt x="198" y="36"/>
                  </a:lnTo>
                  <a:lnTo>
                    <a:pt x="198" y="27"/>
                  </a:lnTo>
                  <a:lnTo>
                    <a:pt x="207" y="27"/>
                  </a:lnTo>
                  <a:lnTo>
                    <a:pt x="216" y="18"/>
                  </a:lnTo>
                  <a:lnTo>
                    <a:pt x="244" y="0"/>
                  </a:lnTo>
                  <a:lnTo>
                    <a:pt x="262" y="109"/>
                  </a:lnTo>
                  <a:lnTo>
                    <a:pt x="262" y="118"/>
                  </a:lnTo>
                  <a:lnTo>
                    <a:pt x="262" y="136"/>
                  </a:lnTo>
                  <a:lnTo>
                    <a:pt x="262" y="145"/>
                  </a:lnTo>
                  <a:lnTo>
                    <a:pt x="262" y="154"/>
                  </a:lnTo>
                  <a:lnTo>
                    <a:pt x="262" y="163"/>
                  </a:lnTo>
                  <a:lnTo>
                    <a:pt x="262" y="172"/>
                  </a:lnTo>
                  <a:lnTo>
                    <a:pt x="262" y="181"/>
                  </a:lnTo>
                  <a:lnTo>
                    <a:pt x="253" y="200"/>
                  </a:lnTo>
                  <a:lnTo>
                    <a:pt x="244" y="209"/>
                  </a:lnTo>
                  <a:lnTo>
                    <a:pt x="234" y="218"/>
                  </a:lnTo>
                  <a:lnTo>
                    <a:pt x="225" y="218"/>
                  </a:lnTo>
                  <a:lnTo>
                    <a:pt x="216" y="227"/>
                  </a:lnTo>
                  <a:lnTo>
                    <a:pt x="216" y="236"/>
                  </a:lnTo>
                  <a:lnTo>
                    <a:pt x="207" y="236"/>
                  </a:lnTo>
                  <a:lnTo>
                    <a:pt x="207" y="245"/>
                  </a:lnTo>
                  <a:lnTo>
                    <a:pt x="207" y="254"/>
                  </a:lnTo>
                  <a:lnTo>
                    <a:pt x="207" y="263"/>
                  </a:lnTo>
                  <a:lnTo>
                    <a:pt x="198" y="254"/>
                  </a:lnTo>
                  <a:lnTo>
                    <a:pt x="189" y="263"/>
                  </a:lnTo>
                  <a:lnTo>
                    <a:pt x="189" y="272"/>
                  </a:lnTo>
                  <a:lnTo>
                    <a:pt x="189" y="281"/>
                  </a:lnTo>
                  <a:lnTo>
                    <a:pt x="189" y="290"/>
                  </a:lnTo>
                  <a:lnTo>
                    <a:pt x="180" y="290"/>
                  </a:lnTo>
                  <a:lnTo>
                    <a:pt x="180" y="300"/>
                  </a:lnTo>
                  <a:lnTo>
                    <a:pt x="180" y="309"/>
                  </a:lnTo>
                  <a:lnTo>
                    <a:pt x="171" y="309"/>
                  </a:lnTo>
                  <a:lnTo>
                    <a:pt x="162" y="309"/>
                  </a:lnTo>
                  <a:lnTo>
                    <a:pt x="162" y="300"/>
                  </a:lnTo>
                  <a:lnTo>
                    <a:pt x="153" y="300"/>
                  </a:lnTo>
                  <a:lnTo>
                    <a:pt x="153" y="290"/>
                  </a:lnTo>
                  <a:lnTo>
                    <a:pt x="144" y="281"/>
                  </a:lnTo>
                  <a:lnTo>
                    <a:pt x="134" y="290"/>
                  </a:lnTo>
                  <a:lnTo>
                    <a:pt x="125" y="300"/>
                  </a:lnTo>
                  <a:lnTo>
                    <a:pt x="116" y="300"/>
                  </a:lnTo>
                  <a:lnTo>
                    <a:pt x="107" y="300"/>
                  </a:lnTo>
                  <a:lnTo>
                    <a:pt x="98" y="300"/>
                  </a:lnTo>
                  <a:lnTo>
                    <a:pt x="80" y="290"/>
                  </a:lnTo>
                  <a:lnTo>
                    <a:pt x="71" y="290"/>
                  </a:lnTo>
                  <a:lnTo>
                    <a:pt x="62" y="290"/>
                  </a:lnTo>
                  <a:lnTo>
                    <a:pt x="53" y="281"/>
                  </a:lnTo>
                  <a:lnTo>
                    <a:pt x="53" y="272"/>
                  </a:lnTo>
                  <a:lnTo>
                    <a:pt x="46" y="272"/>
                  </a:lnTo>
                  <a:lnTo>
                    <a:pt x="37" y="272"/>
                  </a:lnTo>
                  <a:lnTo>
                    <a:pt x="28" y="272"/>
                  </a:lnTo>
                  <a:lnTo>
                    <a:pt x="18" y="272"/>
                  </a:lnTo>
                  <a:lnTo>
                    <a:pt x="7" y="136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75">
              <a:extLst>
                <a:ext uri="{FF2B5EF4-FFF2-40B4-BE49-F238E27FC236}">
                  <a16:creationId xmlns:a16="http://schemas.microsoft.com/office/drawing/2014/main" id="{177D6EDE-7203-7C41-FED5-1C99EABB0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420" y="3083977"/>
              <a:ext cx="575004" cy="641908"/>
            </a:xfrm>
            <a:custGeom>
              <a:avLst/>
              <a:gdLst>
                <a:gd name="T0" fmla="*/ 45 w 318"/>
                <a:gd name="T1" fmla="*/ 19 h 355"/>
                <a:gd name="T2" fmla="*/ 72 w 318"/>
                <a:gd name="T3" fmla="*/ 9 h 355"/>
                <a:gd name="T4" fmla="*/ 90 w 318"/>
                <a:gd name="T5" fmla="*/ 9 h 355"/>
                <a:gd name="T6" fmla="*/ 100 w 318"/>
                <a:gd name="T7" fmla="*/ 0 h 355"/>
                <a:gd name="T8" fmla="*/ 109 w 318"/>
                <a:gd name="T9" fmla="*/ 9 h 355"/>
                <a:gd name="T10" fmla="*/ 100 w 318"/>
                <a:gd name="T11" fmla="*/ 28 h 355"/>
                <a:gd name="T12" fmla="*/ 109 w 318"/>
                <a:gd name="T13" fmla="*/ 19 h 355"/>
                <a:gd name="T14" fmla="*/ 127 w 318"/>
                <a:gd name="T15" fmla="*/ 28 h 355"/>
                <a:gd name="T16" fmla="*/ 145 w 318"/>
                <a:gd name="T17" fmla="*/ 37 h 355"/>
                <a:gd name="T18" fmla="*/ 209 w 318"/>
                <a:gd name="T19" fmla="*/ 55 h 355"/>
                <a:gd name="T20" fmla="*/ 236 w 318"/>
                <a:gd name="T21" fmla="*/ 64 h 355"/>
                <a:gd name="T22" fmla="*/ 263 w 318"/>
                <a:gd name="T23" fmla="*/ 64 h 355"/>
                <a:gd name="T24" fmla="*/ 263 w 318"/>
                <a:gd name="T25" fmla="*/ 82 h 355"/>
                <a:gd name="T26" fmla="*/ 279 w 318"/>
                <a:gd name="T27" fmla="*/ 82 h 355"/>
                <a:gd name="T28" fmla="*/ 291 w 318"/>
                <a:gd name="T29" fmla="*/ 91 h 355"/>
                <a:gd name="T30" fmla="*/ 279 w 318"/>
                <a:gd name="T31" fmla="*/ 109 h 355"/>
                <a:gd name="T32" fmla="*/ 300 w 318"/>
                <a:gd name="T33" fmla="*/ 109 h 355"/>
                <a:gd name="T34" fmla="*/ 291 w 318"/>
                <a:gd name="T35" fmla="*/ 128 h 355"/>
                <a:gd name="T36" fmla="*/ 300 w 318"/>
                <a:gd name="T37" fmla="*/ 137 h 355"/>
                <a:gd name="T38" fmla="*/ 291 w 318"/>
                <a:gd name="T39" fmla="*/ 146 h 355"/>
                <a:gd name="T40" fmla="*/ 279 w 318"/>
                <a:gd name="T41" fmla="*/ 164 h 355"/>
                <a:gd name="T42" fmla="*/ 279 w 318"/>
                <a:gd name="T43" fmla="*/ 182 h 355"/>
                <a:gd name="T44" fmla="*/ 291 w 318"/>
                <a:gd name="T45" fmla="*/ 173 h 355"/>
                <a:gd name="T46" fmla="*/ 300 w 318"/>
                <a:gd name="T47" fmla="*/ 155 h 355"/>
                <a:gd name="T48" fmla="*/ 309 w 318"/>
                <a:gd name="T49" fmla="*/ 146 h 355"/>
                <a:gd name="T50" fmla="*/ 318 w 318"/>
                <a:gd name="T51" fmla="*/ 164 h 355"/>
                <a:gd name="T52" fmla="*/ 309 w 318"/>
                <a:gd name="T53" fmla="*/ 191 h 355"/>
                <a:gd name="T54" fmla="*/ 309 w 318"/>
                <a:gd name="T55" fmla="*/ 209 h 355"/>
                <a:gd name="T56" fmla="*/ 300 w 318"/>
                <a:gd name="T57" fmla="*/ 227 h 355"/>
                <a:gd name="T58" fmla="*/ 309 w 318"/>
                <a:gd name="T59" fmla="*/ 246 h 355"/>
                <a:gd name="T60" fmla="*/ 300 w 318"/>
                <a:gd name="T61" fmla="*/ 264 h 355"/>
                <a:gd name="T62" fmla="*/ 300 w 318"/>
                <a:gd name="T63" fmla="*/ 282 h 355"/>
                <a:gd name="T64" fmla="*/ 309 w 318"/>
                <a:gd name="T65" fmla="*/ 309 h 355"/>
                <a:gd name="T66" fmla="*/ 309 w 318"/>
                <a:gd name="T67" fmla="*/ 327 h 355"/>
                <a:gd name="T68" fmla="*/ 309 w 318"/>
                <a:gd name="T69" fmla="*/ 346 h 355"/>
                <a:gd name="T70" fmla="*/ 145 w 318"/>
                <a:gd name="T71" fmla="*/ 355 h 355"/>
                <a:gd name="T72" fmla="*/ 118 w 318"/>
                <a:gd name="T73" fmla="*/ 346 h 355"/>
                <a:gd name="T74" fmla="*/ 109 w 318"/>
                <a:gd name="T75" fmla="*/ 327 h 355"/>
                <a:gd name="T76" fmla="*/ 109 w 318"/>
                <a:gd name="T77" fmla="*/ 309 h 355"/>
                <a:gd name="T78" fmla="*/ 109 w 318"/>
                <a:gd name="T79" fmla="*/ 291 h 355"/>
                <a:gd name="T80" fmla="*/ 100 w 318"/>
                <a:gd name="T81" fmla="*/ 273 h 355"/>
                <a:gd name="T82" fmla="*/ 100 w 318"/>
                <a:gd name="T83" fmla="*/ 255 h 355"/>
                <a:gd name="T84" fmla="*/ 90 w 318"/>
                <a:gd name="T85" fmla="*/ 237 h 355"/>
                <a:gd name="T86" fmla="*/ 72 w 318"/>
                <a:gd name="T87" fmla="*/ 237 h 355"/>
                <a:gd name="T88" fmla="*/ 54 w 318"/>
                <a:gd name="T89" fmla="*/ 209 h 355"/>
                <a:gd name="T90" fmla="*/ 36 w 318"/>
                <a:gd name="T91" fmla="*/ 209 h 355"/>
                <a:gd name="T92" fmla="*/ 27 w 318"/>
                <a:gd name="T93" fmla="*/ 191 h 355"/>
                <a:gd name="T94" fmla="*/ 9 w 318"/>
                <a:gd name="T95" fmla="*/ 191 h 355"/>
                <a:gd name="T96" fmla="*/ 9 w 318"/>
                <a:gd name="T97" fmla="*/ 173 h 355"/>
                <a:gd name="T98" fmla="*/ 0 w 318"/>
                <a:gd name="T99" fmla="*/ 155 h 355"/>
                <a:gd name="T100" fmla="*/ 9 w 318"/>
                <a:gd name="T101" fmla="*/ 137 h 355"/>
                <a:gd name="T102" fmla="*/ 9 w 318"/>
                <a:gd name="T103" fmla="*/ 118 h 355"/>
                <a:gd name="T104" fmla="*/ 0 w 318"/>
                <a:gd name="T105" fmla="*/ 109 h 355"/>
                <a:gd name="T106" fmla="*/ 0 w 318"/>
                <a:gd name="T107" fmla="*/ 91 h 355"/>
                <a:gd name="T108" fmla="*/ 27 w 318"/>
                <a:gd name="T109" fmla="*/ 73 h 355"/>
                <a:gd name="T110" fmla="*/ 27 w 318"/>
                <a:gd name="T111" fmla="*/ 28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8" h="355">
                  <a:moveTo>
                    <a:pt x="36" y="19"/>
                  </a:moveTo>
                  <a:lnTo>
                    <a:pt x="45" y="19"/>
                  </a:lnTo>
                  <a:lnTo>
                    <a:pt x="54" y="19"/>
                  </a:lnTo>
                  <a:lnTo>
                    <a:pt x="72" y="9"/>
                  </a:lnTo>
                  <a:lnTo>
                    <a:pt x="81" y="9"/>
                  </a:lnTo>
                  <a:lnTo>
                    <a:pt x="90" y="9"/>
                  </a:lnTo>
                  <a:lnTo>
                    <a:pt x="90" y="0"/>
                  </a:lnTo>
                  <a:lnTo>
                    <a:pt x="100" y="0"/>
                  </a:lnTo>
                  <a:lnTo>
                    <a:pt x="109" y="0"/>
                  </a:lnTo>
                  <a:lnTo>
                    <a:pt x="109" y="9"/>
                  </a:lnTo>
                  <a:lnTo>
                    <a:pt x="109" y="19"/>
                  </a:lnTo>
                  <a:lnTo>
                    <a:pt x="100" y="28"/>
                  </a:lnTo>
                  <a:lnTo>
                    <a:pt x="109" y="28"/>
                  </a:lnTo>
                  <a:lnTo>
                    <a:pt x="109" y="19"/>
                  </a:lnTo>
                  <a:lnTo>
                    <a:pt x="118" y="19"/>
                  </a:lnTo>
                  <a:lnTo>
                    <a:pt x="127" y="28"/>
                  </a:lnTo>
                  <a:lnTo>
                    <a:pt x="136" y="28"/>
                  </a:lnTo>
                  <a:lnTo>
                    <a:pt x="145" y="37"/>
                  </a:lnTo>
                  <a:lnTo>
                    <a:pt x="154" y="46"/>
                  </a:lnTo>
                  <a:lnTo>
                    <a:pt x="209" y="55"/>
                  </a:lnTo>
                  <a:lnTo>
                    <a:pt x="227" y="64"/>
                  </a:lnTo>
                  <a:lnTo>
                    <a:pt x="236" y="64"/>
                  </a:lnTo>
                  <a:lnTo>
                    <a:pt x="245" y="64"/>
                  </a:lnTo>
                  <a:lnTo>
                    <a:pt x="263" y="64"/>
                  </a:lnTo>
                  <a:lnTo>
                    <a:pt x="263" y="73"/>
                  </a:lnTo>
                  <a:lnTo>
                    <a:pt x="263" y="82"/>
                  </a:lnTo>
                  <a:lnTo>
                    <a:pt x="272" y="82"/>
                  </a:lnTo>
                  <a:lnTo>
                    <a:pt x="279" y="82"/>
                  </a:lnTo>
                  <a:lnTo>
                    <a:pt x="279" y="91"/>
                  </a:lnTo>
                  <a:lnTo>
                    <a:pt x="291" y="91"/>
                  </a:lnTo>
                  <a:lnTo>
                    <a:pt x="279" y="100"/>
                  </a:lnTo>
                  <a:lnTo>
                    <a:pt x="279" y="109"/>
                  </a:lnTo>
                  <a:lnTo>
                    <a:pt x="291" y="109"/>
                  </a:lnTo>
                  <a:lnTo>
                    <a:pt x="300" y="109"/>
                  </a:lnTo>
                  <a:lnTo>
                    <a:pt x="291" y="118"/>
                  </a:lnTo>
                  <a:lnTo>
                    <a:pt x="291" y="128"/>
                  </a:lnTo>
                  <a:lnTo>
                    <a:pt x="300" y="128"/>
                  </a:lnTo>
                  <a:lnTo>
                    <a:pt x="300" y="137"/>
                  </a:lnTo>
                  <a:lnTo>
                    <a:pt x="300" y="146"/>
                  </a:lnTo>
                  <a:lnTo>
                    <a:pt x="291" y="146"/>
                  </a:lnTo>
                  <a:lnTo>
                    <a:pt x="291" y="155"/>
                  </a:lnTo>
                  <a:lnTo>
                    <a:pt x="279" y="164"/>
                  </a:lnTo>
                  <a:lnTo>
                    <a:pt x="279" y="173"/>
                  </a:lnTo>
                  <a:lnTo>
                    <a:pt x="279" y="182"/>
                  </a:lnTo>
                  <a:lnTo>
                    <a:pt x="291" y="182"/>
                  </a:lnTo>
                  <a:lnTo>
                    <a:pt x="291" y="173"/>
                  </a:lnTo>
                  <a:lnTo>
                    <a:pt x="300" y="164"/>
                  </a:lnTo>
                  <a:lnTo>
                    <a:pt x="300" y="155"/>
                  </a:lnTo>
                  <a:lnTo>
                    <a:pt x="309" y="155"/>
                  </a:lnTo>
                  <a:lnTo>
                    <a:pt x="309" y="146"/>
                  </a:lnTo>
                  <a:lnTo>
                    <a:pt x="318" y="155"/>
                  </a:lnTo>
                  <a:lnTo>
                    <a:pt x="318" y="164"/>
                  </a:lnTo>
                  <a:lnTo>
                    <a:pt x="309" y="182"/>
                  </a:lnTo>
                  <a:lnTo>
                    <a:pt x="309" y="191"/>
                  </a:lnTo>
                  <a:lnTo>
                    <a:pt x="318" y="209"/>
                  </a:lnTo>
                  <a:lnTo>
                    <a:pt x="309" y="209"/>
                  </a:lnTo>
                  <a:lnTo>
                    <a:pt x="309" y="218"/>
                  </a:lnTo>
                  <a:lnTo>
                    <a:pt x="300" y="227"/>
                  </a:lnTo>
                  <a:lnTo>
                    <a:pt x="300" y="237"/>
                  </a:lnTo>
                  <a:lnTo>
                    <a:pt x="309" y="246"/>
                  </a:lnTo>
                  <a:lnTo>
                    <a:pt x="300" y="255"/>
                  </a:lnTo>
                  <a:lnTo>
                    <a:pt x="300" y="264"/>
                  </a:lnTo>
                  <a:lnTo>
                    <a:pt x="300" y="273"/>
                  </a:lnTo>
                  <a:lnTo>
                    <a:pt x="300" y="282"/>
                  </a:lnTo>
                  <a:lnTo>
                    <a:pt x="300" y="300"/>
                  </a:lnTo>
                  <a:lnTo>
                    <a:pt x="309" y="309"/>
                  </a:lnTo>
                  <a:lnTo>
                    <a:pt x="309" y="318"/>
                  </a:lnTo>
                  <a:lnTo>
                    <a:pt x="309" y="327"/>
                  </a:lnTo>
                  <a:lnTo>
                    <a:pt x="309" y="337"/>
                  </a:lnTo>
                  <a:lnTo>
                    <a:pt x="309" y="346"/>
                  </a:lnTo>
                  <a:lnTo>
                    <a:pt x="236" y="355"/>
                  </a:lnTo>
                  <a:lnTo>
                    <a:pt x="145" y="355"/>
                  </a:lnTo>
                  <a:lnTo>
                    <a:pt x="136" y="346"/>
                  </a:lnTo>
                  <a:lnTo>
                    <a:pt x="118" y="346"/>
                  </a:lnTo>
                  <a:lnTo>
                    <a:pt x="118" y="337"/>
                  </a:lnTo>
                  <a:lnTo>
                    <a:pt x="109" y="327"/>
                  </a:lnTo>
                  <a:lnTo>
                    <a:pt x="109" y="318"/>
                  </a:lnTo>
                  <a:lnTo>
                    <a:pt x="109" y="309"/>
                  </a:lnTo>
                  <a:lnTo>
                    <a:pt x="109" y="300"/>
                  </a:lnTo>
                  <a:lnTo>
                    <a:pt x="109" y="291"/>
                  </a:lnTo>
                  <a:lnTo>
                    <a:pt x="100" y="282"/>
                  </a:lnTo>
                  <a:lnTo>
                    <a:pt x="100" y="273"/>
                  </a:lnTo>
                  <a:lnTo>
                    <a:pt x="100" y="264"/>
                  </a:lnTo>
                  <a:lnTo>
                    <a:pt x="100" y="255"/>
                  </a:lnTo>
                  <a:lnTo>
                    <a:pt x="90" y="246"/>
                  </a:lnTo>
                  <a:lnTo>
                    <a:pt x="90" y="237"/>
                  </a:lnTo>
                  <a:lnTo>
                    <a:pt x="81" y="237"/>
                  </a:lnTo>
                  <a:lnTo>
                    <a:pt x="72" y="237"/>
                  </a:lnTo>
                  <a:lnTo>
                    <a:pt x="63" y="227"/>
                  </a:lnTo>
                  <a:lnTo>
                    <a:pt x="54" y="209"/>
                  </a:lnTo>
                  <a:lnTo>
                    <a:pt x="45" y="209"/>
                  </a:lnTo>
                  <a:lnTo>
                    <a:pt x="36" y="209"/>
                  </a:lnTo>
                  <a:lnTo>
                    <a:pt x="36" y="200"/>
                  </a:lnTo>
                  <a:lnTo>
                    <a:pt x="27" y="191"/>
                  </a:lnTo>
                  <a:lnTo>
                    <a:pt x="18" y="191"/>
                  </a:lnTo>
                  <a:lnTo>
                    <a:pt x="9" y="191"/>
                  </a:lnTo>
                  <a:lnTo>
                    <a:pt x="0" y="182"/>
                  </a:lnTo>
                  <a:lnTo>
                    <a:pt x="9" y="173"/>
                  </a:lnTo>
                  <a:lnTo>
                    <a:pt x="9" y="164"/>
                  </a:lnTo>
                  <a:lnTo>
                    <a:pt x="0" y="155"/>
                  </a:lnTo>
                  <a:lnTo>
                    <a:pt x="9" y="146"/>
                  </a:lnTo>
                  <a:lnTo>
                    <a:pt x="9" y="137"/>
                  </a:lnTo>
                  <a:lnTo>
                    <a:pt x="9" y="128"/>
                  </a:lnTo>
                  <a:lnTo>
                    <a:pt x="9" y="118"/>
                  </a:lnTo>
                  <a:lnTo>
                    <a:pt x="0" y="118"/>
                  </a:lnTo>
                  <a:lnTo>
                    <a:pt x="0" y="109"/>
                  </a:lnTo>
                  <a:lnTo>
                    <a:pt x="0" y="100"/>
                  </a:lnTo>
                  <a:lnTo>
                    <a:pt x="0" y="91"/>
                  </a:lnTo>
                  <a:lnTo>
                    <a:pt x="18" y="82"/>
                  </a:lnTo>
                  <a:lnTo>
                    <a:pt x="27" y="73"/>
                  </a:lnTo>
                  <a:lnTo>
                    <a:pt x="27" y="64"/>
                  </a:lnTo>
                  <a:lnTo>
                    <a:pt x="27" y="28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77">
              <a:extLst>
                <a:ext uri="{FF2B5EF4-FFF2-40B4-BE49-F238E27FC236}">
                  <a16:creationId xmlns:a16="http://schemas.microsoft.com/office/drawing/2014/main" id="{0F13C99B-2ED1-C4F6-26F3-2A1F9D61B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664" y="2447495"/>
              <a:ext cx="772097" cy="580430"/>
            </a:xfrm>
            <a:custGeom>
              <a:avLst/>
              <a:gdLst>
                <a:gd name="T0" fmla="*/ 18 w 427"/>
                <a:gd name="T1" fmla="*/ 202 h 321"/>
                <a:gd name="T2" fmla="*/ 0 w 427"/>
                <a:gd name="T3" fmla="*/ 193 h 321"/>
                <a:gd name="T4" fmla="*/ 9 w 427"/>
                <a:gd name="T5" fmla="*/ 184 h 321"/>
                <a:gd name="T6" fmla="*/ 9 w 427"/>
                <a:gd name="T7" fmla="*/ 184 h 321"/>
                <a:gd name="T8" fmla="*/ 27 w 427"/>
                <a:gd name="T9" fmla="*/ 164 h 321"/>
                <a:gd name="T10" fmla="*/ 9 w 427"/>
                <a:gd name="T11" fmla="*/ 164 h 321"/>
                <a:gd name="T12" fmla="*/ 18 w 427"/>
                <a:gd name="T13" fmla="*/ 148 h 321"/>
                <a:gd name="T14" fmla="*/ 9 w 427"/>
                <a:gd name="T15" fmla="*/ 137 h 321"/>
                <a:gd name="T16" fmla="*/ 9 w 427"/>
                <a:gd name="T17" fmla="*/ 100 h 321"/>
                <a:gd name="T18" fmla="*/ 9 w 427"/>
                <a:gd name="T19" fmla="*/ 64 h 321"/>
                <a:gd name="T20" fmla="*/ 9 w 427"/>
                <a:gd name="T21" fmla="*/ 37 h 321"/>
                <a:gd name="T22" fmla="*/ 9 w 427"/>
                <a:gd name="T23" fmla="*/ 18 h 321"/>
                <a:gd name="T24" fmla="*/ 36 w 427"/>
                <a:gd name="T25" fmla="*/ 37 h 321"/>
                <a:gd name="T26" fmla="*/ 72 w 427"/>
                <a:gd name="T27" fmla="*/ 55 h 321"/>
                <a:gd name="T28" fmla="*/ 90 w 427"/>
                <a:gd name="T29" fmla="*/ 73 h 321"/>
                <a:gd name="T30" fmla="*/ 109 w 427"/>
                <a:gd name="T31" fmla="*/ 73 h 321"/>
                <a:gd name="T32" fmla="*/ 100 w 427"/>
                <a:gd name="T33" fmla="*/ 100 h 321"/>
                <a:gd name="T34" fmla="*/ 90 w 427"/>
                <a:gd name="T35" fmla="*/ 109 h 321"/>
                <a:gd name="T36" fmla="*/ 81 w 427"/>
                <a:gd name="T37" fmla="*/ 127 h 321"/>
                <a:gd name="T38" fmla="*/ 81 w 427"/>
                <a:gd name="T39" fmla="*/ 118 h 321"/>
                <a:gd name="T40" fmla="*/ 100 w 427"/>
                <a:gd name="T41" fmla="*/ 100 h 321"/>
                <a:gd name="T42" fmla="*/ 109 w 427"/>
                <a:gd name="T43" fmla="*/ 100 h 321"/>
                <a:gd name="T44" fmla="*/ 100 w 427"/>
                <a:gd name="T45" fmla="*/ 118 h 321"/>
                <a:gd name="T46" fmla="*/ 100 w 427"/>
                <a:gd name="T47" fmla="*/ 127 h 321"/>
                <a:gd name="T48" fmla="*/ 90 w 427"/>
                <a:gd name="T49" fmla="*/ 137 h 321"/>
                <a:gd name="T50" fmla="*/ 72 w 427"/>
                <a:gd name="T51" fmla="*/ 137 h 321"/>
                <a:gd name="T52" fmla="*/ 81 w 427"/>
                <a:gd name="T53" fmla="*/ 148 h 321"/>
                <a:gd name="T54" fmla="*/ 100 w 427"/>
                <a:gd name="T55" fmla="*/ 137 h 321"/>
                <a:gd name="T56" fmla="*/ 118 w 427"/>
                <a:gd name="T57" fmla="*/ 118 h 321"/>
                <a:gd name="T58" fmla="*/ 118 w 427"/>
                <a:gd name="T59" fmla="*/ 100 h 321"/>
                <a:gd name="T60" fmla="*/ 136 w 427"/>
                <a:gd name="T61" fmla="*/ 82 h 321"/>
                <a:gd name="T62" fmla="*/ 127 w 427"/>
                <a:gd name="T63" fmla="*/ 64 h 321"/>
                <a:gd name="T64" fmla="*/ 118 w 427"/>
                <a:gd name="T65" fmla="*/ 55 h 321"/>
                <a:gd name="T66" fmla="*/ 136 w 427"/>
                <a:gd name="T67" fmla="*/ 46 h 321"/>
                <a:gd name="T68" fmla="*/ 136 w 427"/>
                <a:gd name="T69" fmla="*/ 37 h 321"/>
                <a:gd name="T70" fmla="*/ 127 w 427"/>
                <a:gd name="T71" fmla="*/ 18 h 321"/>
                <a:gd name="T72" fmla="*/ 200 w 427"/>
                <a:gd name="T73" fmla="*/ 18 h 321"/>
                <a:gd name="T74" fmla="*/ 427 w 427"/>
                <a:gd name="T75" fmla="*/ 73 h 321"/>
                <a:gd name="T76" fmla="*/ 391 w 427"/>
                <a:gd name="T77" fmla="*/ 284 h 321"/>
                <a:gd name="T78" fmla="*/ 381 w 427"/>
                <a:gd name="T79" fmla="*/ 311 h 321"/>
                <a:gd name="T80" fmla="*/ 272 w 427"/>
                <a:gd name="T81" fmla="*/ 293 h 321"/>
                <a:gd name="T82" fmla="*/ 245 w 427"/>
                <a:gd name="T83" fmla="*/ 293 h 321"/>
                <a:gd name="T84" fmla="*/ 209 w 427"/>
                <a:gd name="T85" fmla="*/ 293 h 321"/>
                <a:gd name="T86" fmla="*/ 181 w 427"/>
                <a:gd name="T87" fmla="*/ 293 h 321"/>
                <a:gd name="T88" fmla="*/ 154 w 427"/>
                <a:gd name="T89" fmla="*/ 293 h 321"/>
                <a:gd name="T90" fmla="*/ 136 w 427"/>
                <a:gd name="T91" fmla="*/ 284 h 321"/>
                <a:gd name="T92" fmla="*/ 109 w 427"/>
                <a:gd name="T93" fmla="*/ 275 h 321"/>
                <a:gd name="T94" fmla="*/ 81 w 427"/>
                <a:gd name="T95" fmla="*/ 284 h 321"/>
                <a:gd name="T96" fmla="*/ 63 w 427"/>
                <a:gd name="T97" fmla="*/ 266 h 321"/>
                <a:gd name="T98" fmla="*/ 54 w 427"/>
                <a:gd name="T99" fmla="*/ 230 h 321"/>
                <a:gd name="T100" fmla="*/ 36 w 427"/>
                <a:gd name="T101" fmla="*/ 2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7" h="321">
                  <a:moveTo>
                    <a:pt x="27" y="202"/>
                  </a:moveTo>
                  <a:lnTo>
                    <a:pt x="27" y="202"/>
                  </a:lnTo>
                  <a:lnTo>
                    <a:pt x="18" y="202"/>
                  </a:lnTo>
                  <a:lnTo>
                    <a:pt x="9" y="202"/>
                  </a:lnTo>
                  <a:lnTo>
                    <a:pt x="9" y="193"/>
                  </a:lnTo>
                  <a:lnTo>
                    <a:pt x="0" y="193"/>
                  </a:lnTo>
                  <a:lnTo>
                    <a:pt x="9" y="164"/>
                  </a:lnTo>
                  <a:lnTo>
                    <a:pt x="9" y="173"/>
                  </a:lnTo>
                  <a:lnTo>
                    <a:pt x="9" y="184"/>
                  </a:lnTo>
                  <a:lnTo>
                    <a:pt x="18" y="193"/>
                  </a:lnTo>
                  <a:lnTo>
                    <a:pt x="18" y="184"/>
                  </a:lnTo>
                  <a:lnTo>
                    <a:pt x="9" y="184"/>
                  </a:lnTo>
                  <a:lnTo>
                    <a:pt x="18" y="173"/>
                  </a:lnTo>
                  <a:lnTo>
                    <a:pt x="18" y="164"/>
                  </a:lnTo>
                  <a:lnTo>
                    <a:pt x="27" y="164"/>
                  </a:lnTo>
                  <a:lnTo>
                    <a:pt x="18" y="164"/>
                  </a:lnTo>
                  <a:lnTo>
                    <a:pt x="9" y="155"/>
                  </a:lnTo>
                  <a:lnTo>
                    <a:pt x="9" y="164"/>
                  </a:lnTo>
                  <a:lnTo>
                    <a:pt x="9" y="155"/>
                  </a:lnTo>
                  <a:lnTo>
                    <a:pt x="9" y="148"/>
                  </a:lnTo>
                  <a:lnTo>
                    <a:pt x="18" y="148"/>
                  </a:lnTo>
                  <a:lnTo>
                    <a:pt x="27" y="148"/>
                  </a:lnTo>
                  <a:lnTo>
                    <a:pt x="18" y="137"/>
                  </a:lnTo>
                  <a:lnTo>
                    <a:pt x="9" y="137"/>
                  </a:lnTo>
                  <a:lnTo>
                    <a:pt x="9" y="127"/>
                  </a:lnTo>
                  <a:lnTo>
                    <a:pt x="18" y="118"/>
                  </a:lnTo>
                  <a:lnTo>
                    <a:pt x="9" y="100"/>
                  </a:lnTo>
                  <a:lnTo>
                    <a:pt x="18" y="82"/>
                  </a:lnTo>
                  <a:lnTo>
                    <a:pt x="18" y="73"/>
                  </a:lnTo>
                  <a:lnTo>
                    <a:pt x="9" y="64"/>
                  </a:lnTo>
                  <a:lnTo>
                    <a:pt x="9" y="55"/>
                  </a:lnTo>
                  <a:lnTo>
                    <a:pt x="9" y="46"/>
                  </a:lnTo>
                  <a:lnTo>
                    <a:pt x="9" y="37"/>
                  </a:lnTo>
                  <a:lnTo>
                    <a:pt x="9" y="28"/>
                  </a:lnTo>
                  <a:lnTo>
                    <a:pt x="18" y="28"/>
                  </a:lnTo>
                  <a:lnTo>
                    <a:pt x="9" y="18"/>
                  </a:lnTo>
                  <a:lnTo>
                    <a:pt x="18" y="18"/>
                  </a:lnTo>
                  <a:lnTo>
                    <a:pt x="27" y="37"/>
                  </a:lnTo>
                  <a:lnTo>
                    <a:pt x="36" y="37"/>
                  </a:lnTo>
                  <a:lnTo>
                    <a:pt x="45" y="46"/>
                  </a:lnTo>
                  <a:lnTo>
                    <a:pt x="63" y="55"/>
                  </a:lnTo>
                  <a:lnTo>
                    <a:pt x="72" y="55"/>
                  </a:lnTo>
                  <a:lnTo>
                    <a:pt x="81" y="64"/>
                  </a:lnTo>
                  <a:lnTo>
                    <a:pt x="90" y="64"/>
                  </a:lnTo>
                  <a:lnTo>
                    <a:pt x="90" y="73"/>
                  </a:lnTo>
                  <a:lnTo>
                    <a:pt x="100" y="73"/>
                  </a:lnTo>
                  <a:lnTo>
                    <a:pt x="109" y="64"/>
                  </a:lnTo>
                  <a:lnTo>
                    <a:pt x="109" y="73"/>
                  </a:lnTo>
                  <a:lnTo>
                    <a:pt x="109" y="82"/>
                  </a:lnTo>
                  <a:lnTo>
                    <a:pt x="109" y="91"/>
                  </a:lnTo>
                  <a:lnTo>
                    <a:pt x="100" y="100"/>
                  </a:lnTo>
                  <a:lnTo>
                    <a:pt x="100" y="91"/>
                  </a:lnTo>
                  <a:lnTo>
                    <a:pt x="90" y="100"/>
                  </a:lnTo>
                  <a:lnTo>
                    <a:pt x="90" y="109"/>
                  </a:lnTo>
                  <a:lnTo>
                    <a:pt x="81" y="118"/>
                  </a:lnTo>
                  <a:lnTo>
                    <a:pt x="72" y="118"/>
                  </a:lnTo>
                  <a:lnTo>
                    <a:pt x="81" y="127"/>
                  </a:lnTo>
                  <a:lnTo>
                    <a:pt x="90" y="127"/>
                  </a:lnTo>
                  <a:lnTo>
                    <a:pt x="81" y="127"/>
                  </a:lnTo>
                  <a:lnTo>
                    <a:pt x="81" y="118"/>
                  </a:lnTo>
                  <a:lnTo>
                    <a:pt x="90" y="109"/>
                  </a:lnTo>
                  <a:lnTo>
                    <a:pt x="100" y="109"/>
                  </a:lnTo>
                  <a:lnTo>
                    <a:pt x="100" y="100"/>
                  </a:lnTo>
                  <a:lnTo>
                    <a:pt x="118" y="91"/>
                  </a:lnTo>
                  <a:lnTo>
                    <a:pt x="118" y="100"/>
                  </a:lnTo>
                  <a:lnTo>
                    <a:pt x="109" y="100"/>
                  </a:lnTo>
                  <a:lnTo>
                    <a:pt x="109" y="109"/>
                  </a:lnTo>
                  <a:lnTo>
                    <a:pt x="100" y="109"/>
                  </a:lnTo>
                  <a:lnTo>
                    <a:pt x="100" y="118"/>
                  </a:lnTo>
                  <a:lnTo>
                    <a:pt x="109" y="118"/>
                  </a:lnTo>
                  <a:lnTo>
                    <a:pt x="100" y="137"/>
                  </a:lnTo>
                  <a:lnTo>
                    <a:pt x="100" y="127"/>
                  </a:lnTo>
                  <a:lnTo>
                    <a:pt x="90" y="137"/>
                  </a:lnTo>
                  <a:lnTo>
                    <a:pt x="90" y="148"/>
                  </a:lnTo>
                  <a:lnTo>
                    <a:pt x="90" y="137"/>
                  </a:lnTo>
                  <a:lnTo>
                    <a:pt x="90" y="127"/>
                  </a:lnTo>
                  <a:lnTo>
                    <a:pt x="81" y="137"/>
                  </a:lnTo>
                  <a:lnTo>
                    <a:pt x="72" y="137"/>
                  </a:lnTo>
                  <a:lnTo>
                    <a:pt x="81" y="148"/>
                  </a:lnTo>
                  <a:lnTo>
                    <a:pt x="81" y="155"/>
                  </a:lnTo>
                  <a:lnTo>
                    <a:pt x="81" y="148"/>
                  </a:lnTo>
                  <a:lnTo>
                    <a:pt x="90" y="148"/>
                  </a:lnTo>
                  <a:lnTo>
                    <a:pt x="100" y="148"/>
                  </a:lnTo>
                  <a:lnTo>
                    <a:pt x="100" y="137"/>
                  </a:lnTo>
                  <a:lnTo>
                    <a:pt x="109" y="137"/>
                  </a:lnTo>
                  <a:lnTo>
                    <a:pt x="118" y="127"/>
                  </a:lnTo>
                  <a:lnTo>
                    <a:pt x="118" y="118"/>
                  </a:lnTo>
                  <a:lnTo>
                    <a:pt x="118" y="109"/>
                  </a:lnTo>
                  <a:lnTo>
                    <a:pt x="127" y="109"/>
                  </a:lnTo>
                  <a:lnTo>
                    <a:pt x="118" y="100"/>
                  </a:lnTo>
                  <a:lnTo>
                    <a:pt x="127" y="91"/>
                  </a:lnTo>
                  <a:lnTo>
                    <a:pt x="136" y="91"/>
                  </a:lnTo>
                  <a:lnTo>
                    <a:pt x="136" y="82"/>
                  </a:lnTo>
                  <a:lnTo>
                    <a:pt x="127" y="82"/>
                  </a:lnTo>
                  <a:lnTo>
                    <a:pt x="127" y="73"/>
                  </a:lnTo>
                  <a:lnTo>
                    <a:pt x="127" y="64"/>
                  </a:lnTo>
                  <a:lnTo>
                    <a:pt x="136" y="64"/>
                  </a:lnTo>
                  <a:lnTo>
                    <a:pt x="127" y="55"/>
                  </a:lnTo>
                  <a:lnTo>
                    <a:pt x="118" y="55"/>
                  </a:lnTo>
                  <a:lnTo>
                    <a:pt x="118" y="46"/>
                  </a:lnTo>
                  <a:lnTo>
                    <a:pt x="127" y="46"/>
                  </a:lnTo>
                  <a:lnTo>
                    <a:pt x="136" y="46"/>
                  </a:lnTo>
                  <a:lnTo>
                    <a:pt x="127" y="37"/>
                  </a:lnTo>
                  <a:lnTo>
                    <a:pt x="136" y="46"/>
                  </a:lnTo>
                  <a:lnTo>
                    <a:pt x="136" y="37"/>
                  </a:lnTo>
                  <a:lnTo>
                    <a:pt x="136" y="28"/>
                  </a:lnTo>
                  <a:lnTo>
                    <a:pt x="127" y="28"/>
                  </a:lnTo>
                  <a:lnTo>
                    <a:pt x="127" y="18"/>
                  </a:lnTo>
                  <a:lnTo>
                    <a:pt x="127" y="9"/>
                  </a:lnTo>
                  <a:lnTo>
                    <a:pt x="127" y="0"/>
                  </a:lnTo>
                  <a:lnTo>
                    <a:pt x="200" y="18"/>
                  </a:lnTo>
                  <a:lnTo>
                    <a:pt x="281" y="46"/>
                  </a:lnTo>
                  <a:lnTo>
                    <a:pt x="381" y="64"/>
                  </a:lnTo>
                  <a:lnTo>
                    <a:pt x="427" y="73"/>
                  </a:lnTo>
                  <a:lnTo>
                    <a:pt x="427" y="82"/>
                  </a:lnTo>
                  <a:lnTo>
                    <a:pt x="391" y="266"/>
                  </a:lnTo>
                  <a:lnTo>
                    <a:pt x="391" y="284"/>
                  </a:lnTo>
                  <a:lnTo>
                    <a:pt x="381" y="284"/>
                  </a:lnTo>
                  <a:lnTo>
                    <a:pt x="391" y="293"/>
                  </a:lnTo>
                  <a:lnTo>
                    <a:pt x="381" y="311"/>
                  </a:lnTo>
                  <a:lnTo>
                    <a:pt x="391" y="321"/>
                  </a:lnTo>
                  <a:lnTo>
                    <a:pt x="318" y="302"/>
                  </a:lnTo>
                  <a:lnTo>
                    <a:pt x="272" y="293"/>
                  </a:lnTo>
                  <a:lnTo>
                    <a:pt x="263" y="293"/>
                  </a:lnTo>
                  <a:lnTo>
                    <a:pt x="254" y="293"/>
                  </a:lnTo>
                  <a:lnTo>
                    <a:pt x="245" y="293"/>
                  </a:lnTo>
                  <a:lnTo>
                    <a:pt x="236" y="293"/>
                  </a:lnTo>
                  <a:lnTo>
                    <a:pt x="218" y="293"/>
                  </a:lnTo>
                  <a:lnTo>
                    <a:pt x="209" y="293"/>
                  </a:lnTo>
                  <a:lnTo>
                    <a:pt x="200" y="293"/>
                  </a:lnTo>
                  <a:lnTo>
                    <a:pt x="190" y="293"/>
                  </a:lnTo>
                  <a:lnTo>
                    <a:pt x="181" y="293"/>
                  </a:lnTo>
                  <a:lnTo>
                    <a:pt x="172" y="284"/>
                  </a:lnTo>
                  <a:lnTo>
                    <a:pt x="163" y="293"/>
                  </a:lnTo>
                  <a:lnTo>
                    <a:pt x="154" y="293"/>
                  </a:lnTo>
                  <a:lnTo>
                    <a:pt x="145" y="293"/>
                  </a:lnTo>
                  <a:lnTo>
                    <a:pt x="145" y="284"/>
                  </a:lnTo>
                  <a:lnTo>
                    <a:pt x="136" y="284"/>
                  </a:lnTo>
                  <a:lnTo>
                    <a:pt x="127" y="275"/>
                  </a:lnTo>
                  <a:lnTo>
                    <a:pt x="118" y="275"/>
                  </a:lnTo>
                  <a:lnTo>
                    <a:pt x="109" y="275"/>
                  </a:lnTo>
                  <a:lnTo>
                    <a:pt x="100" y="275"/>
                  </a:lnTo>
                  <a:lnTo>
                    <a:pt x="90" y="284"/>
                  </a:lnTo>
                  <a:lnTo>
                    <a:pt x="81" y="284"/>
                  </a:lnTo>
                  <a:lnTo>
                    <a:pt x="72" y="275"/>
                  </a:lnTo>
                  <a:lnTo>
                    <a:pt x="63" y="275"/>
                  </a:lnTo>
                  <a:lnTo>
                    <a:pt x="63" y="266"/>
                  </a:lnTo>
                  <a:lnTo>
                    <a:pt x="54" y="266"/>
                  </a:lnTo>
                  <a:lnTo>
                    <a:pt x="63" y="239"/>
                  </a:lnTo>
                  <a:lnTo>
                    <a:pt x="54" y="230"/>
                  </a:lnTo>
                  <a:lnTo>
                    <a:pt x="54" y="221"/>
                  </a:lnTo>
                  <a:lnTo>
                    <a:pt x="45" y="221"/>
                  </a:lnTo>
                  <a:lnTo>
                    <a:pt x="36" y="221"/>
                  </a:lnTo>
                  <a:lnTo>
                    <a:pt x="36" y="209"/>
                  </a:lnTo>
                  <a:lnTo>
                    <a:pt x="27" y="20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79">
              <a:extLst>
                <a:ext uri="{FF2B5EF4-FFF2-40B4-BE49-F238E27FC236}">
                  <a16:creationId xmlns:a16="http://schemas.microsoft.com/office/drawing/2014/main" id="{F8190EF1-343E-1E25-3B36-FB7223F2A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945" y="3557724"/>
              <a:ext cx="694345" cy="446623"/>
            </a:xfrm>
            <a:custGeom>
              <a:avLst/>
              <a:gdLst>
                <a:gd name="T0" fmla="*/ 0 w 384"/>
                <a:gd name="T1" fmla="*/ 63 h 247"/>
                <a:gd name="T2" fmla="*/ 9 w 384"/>
                <a:gd name="T3" fmla="*/ 63 h 247"/>
                <a:gd name="T4" fmla="*/ 18 w 384"/>
                <a:gd name="T5" fmla="*/ 54 h 247"/>
                <a:gd name="T6" fmla="*/ 27 w 384"/>
                <a:gd name="T7" fmla="*/ 45 h 247"/>
                <a:gd name="T8" fmla="*/ 45 w 384"/>
                <a:gd name="T9" fmla="*/ 36 h 247"/>
                <a:gd name="T10" fmla="*/ 45 w 384"/>
                <a:gd name="T11" fmla="*/ 54 h 247"/>
                <a:gd name="T12" fmla="*/ 100 w 384"/>
                <a:gd name="T13" fmla="*/ 45 h 247"/>
                <a:gd name="T14" fmla="*/ 172 w 384"/>
                <a:gd name="T15" fmla="*/ 27 h 247"/>
                <a:gd name="T16" fmla="*/ 254 w 384"/>
                <a:gd name="T17" fmla="*/ 18 h 247"/>
                <a:gd name="T18" fmla="*/ 311 w 384"/>
                <a:gd name="T19" fmla="*/ 0 h 247"/>
                <a:gd name="T20" fmla="*/ 311 w 384"/>
                <a:gd name="T21" fmla="*/ 9 h 247"/>
                <a:gd name="T22" fmla="*/ 320 w 384"/>
                <a:gd name="T23" fmla="*/ 9 h 247"/>
                <a:gd name="T24" fmla="*/ 329 w 384"/>
                <a:gd name="T25" fmla="*/ 18 h 247"/>
                <a:gd name="T26" fmla="*/ 329 w 384"/>
                <a:gd name="T27" fmla="*/ 27 h 247"/>
                <a:gd name="T28" fmla="*/ 338 w 384"/>
                <a:gd name="T29" fmla="*/ 27 h 247"/>
                <a:gd name="T30" fmla="*/ 338 w 384"/>
                <a:gd name="T31" fmla="*/ 36 h 247"/>
                <a:gd name="T32" fmla="*/ 347 w 384"/>
                <a:gd name="T33" fmla="*/ 36 h 247"/>
                <a:gd name="T34" fmla="*/ 357 w 384"/>
                <a:gd name="T35" fmla="*/ 36 h 247"/>
                <a:gd name="T36" fmla="*/ 357 w 384"/>
                <a:gd name="T37" fmla="*/ 45 h 247"/>
                <a:gd name="T38" fmla="*/ 357 w 384"/>
                <a:gd name="T39" fmla="*/ 54 h 247"/>
                <a:gd name="T40" fmla="*/ 357 w 384"/>
                <a:gd name="T41" fmla="*/ 63 h 247"/>
                <a:gd name="T42" fmla="*/ 347 w 384"/>
                <a:gd name="T43" fmla="*/ 72 h 247"/>
                <a:gd name="T44" fmla="*/ 338 w 384"/>
                <a:gd name="T45" fmla="*/ 81 h 247"/>
                <a:gd name="T46" fmla="*/ 347 w 384"/>
                <a:gd name="T47" fmla="*/ 81 h 247"/>
                <a:gd name="T48" fmla="*/ 347 w 384"/>
                <a:gd name="T49" fmla="*/ 90 h 247"/>
                <a:gd name="T50" fmla="*/ 338 w 384"/>
                <a:gd name="T51" fmla="*/ 102 h 247"/>
                <a:gd name="T52" fmla="*/ 347 w 384"/>
                <a:gd name="T53" fmla="*/ 111 h 247"/>
                <a:gd name="T54" fmla="*/ 357 w 384"/>
                <a:gd name="T55" fmla="*/ 118 h 247"/>
                <a:gd name="T56" fmla="*/ 357 w 384"/>
                <a:gd name="T57" fmla="*/ 127 h 247"/>
                <a:gd name="T58" fmla="*/ 366 w 384"/>
                <a:gd name="T59" fmla="*/ 127 h 247"/>
                <a:gd name="T60" fmla="*/ 384 w 384"/>
                <a:gd name="T61" fmla="*/ 138 h 247"/>
                <a:gd name="T62" fmla="*/ 375 w 384"/>
                <a:gd name="T63" fmla="*/ 147 h 247"/>
                <a:gd name="T64" fmla="*/ 366 w 384"/>
                <a:gd name="T65" fmla="*/ 156 h 247"/>
                <a:gd name="T66" fmla="*/ 357 w 384"/>
                <a:gd name="T67" fmla="*/ 165 h 247"/>
                <a:gd name="T68" fmla="*/ 357 w 384"/>
                <a:gd name="T69" fmla="*/ 174 h 247"/>
                <a:gd name="T70" fmla="*/ 347 w 384"/>
                <a:gd name="T71" fmla="*/ 174 h 247"/>
                <a:gd name="T72" fmla="*/ 347 w 384"/>
                <a:gd name="T73" fmla="*/ 184 h 247"/>
                <a:gd name="T74" fmla="*/ 347 w 384"/>
                <a:gd name="T75" fmla="*/ 174 h 247"/>
                <a:gd name="T76" fmla="*/ 338 w 384"/>
                <a:gd name="T77" fmla="*/ 174 h 247"/>
                <a:gd name="T78" fmla="*/ 329 w 384"/>
                <a:gd name="T79" fmla="*/ 184 h 247"/>
                <a:gd name="T80" fmla="*/ 329 w 384"/>
                <a:gd name="T81" fmla="*/ 193 h 247"/>
                <a:gd name="T82" fmla="*/ 202 w 384"/>
                <a:gd name="T83" fmla="*/ 220 h 247"/>
                <a:gd name="T84" fmla="*/ 100 w 384"/>
                <a:gd name="T85" fmla="*/ 238 h 247"/>
                <a:gd name="T86" fmla="*/ 36 w 384"/>
                <a:gd name="T87" fmla="*/ 247 h 247"/>
                <a:gd name="T88" fmla="*/ 18 w 384"/>
                <a:gd name="T89" fmla="*/ 174 h 247"/>
                <a:gd name="T90" fmla="*/ 0 w 384"/>
                <a:gd name="T91" fmla="*/ 6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4" h="247">
                  <a:moveTo>
                    <a:pt x="0" y="63"/>
                  </a:moveTo>
                  <a:lnTo>
                    <a:pt x="9" y="63"/>
                  </a:lnTo>
                  <a:lnTo>
                    <a:pt x="18" y="54"/>
                  </a:lnTo>
                  <a:lnTo>
                    <a:pt x="27" y="45"/>
                  </a:lnTo>
                  <a:lnTo>
                    <a:pt x="45" y="36"/>
                  </a:lnTo>
                  <a:lnTo>
                    <a:pt x="45" y="54"/>
                  </a:lnTo>
                  <a:lnTo>
                    <a:pt x="100" y="45"/>
                  </a:lnTo>
                  <a:lnTo>
                    <a:pt x="172" y="27"/>
                  </a:lnTo>
                  <a:lnTo>
                    <a:pt x="254" y="18"/>
                  </a:lnTo>
                  <a:lnTo>
                    <a:pt x="311" y="0"/>
                  </a:lnTo>
                  <a:lnTo>
                    <a:pt x="311" y="9"/>
                  </a:lnTo>
                  <a:lnTo>
                    <a:pt x="320" y="9"/>
                  </a:lnTo>
                  <a:lnTo>
                    <a:pt x="329" y="18"/>
                  </a:lnTo>
                  <a:lnTo>
                    <a:pt x="329" y="27"/>
                  </a:lnTo>
                  <a:lnTo>
                    <a:pt x="338" y="27"/>
                  </a:lnTo>
                  <a:lnTo>
                    <a:pt x="338" y="36"/>
                  </a:lnTo>
                  <a:lnTo>
                    <a:pt x="347" y="36"/>
                  </a:lnTo>
                  <a:lnTo>
                    <a:pt x="357" y="36"/>
                  </a:lnTo>
                  <a:lnTo>
                    <a:pt x="357" y="45"/>
                  </a:lnTo>
                  <a:lnTo>
                    <a:pt x="357" y="54"/>
                  </a:lnTo>
                  <a:lnTo>
                    <a:pt x="357" y="63"/>
                  </a:lnTo>
                  <a:lnTo>
                    <a:pt x="347" y="72"/>
                  </a:lnTo>
                  <a:lnTo>
                    <a:pt x="338" y="81"/>
                  </a:lnTo>
                  <a:lnTo>
                    <a:pt x="347" y="81"/>
                  </a:lnTo>
                  <a:lnTo>
                    <a:pt x="347" y="90"/>
                  </a:lnTo>
                  <a:lnTo>
                    <a:pt x="338" y="102"/>
                  </a:lnTo>
                  <a:lnTo>
                    <a:pt x="347" y="111"/>
                  </a:lnTo>
                  <a:lnTo>
                    <a:pt x="357" y="118"/>
                  </a:lnTo>
                  <a:lnTo>
                    <a:pt x="357" y="127"/>
                  </a:lnTo>
                  <a:lnTo>
                    <a:pt x="366" y="127"/>
                  </a:lnTo>
                  <a:lnTo>
                    <a:pt x="384" y="138"/>
                  </a:lnTo>
                  <a:lnTo>
                    <a:pt x="375" y="147"/>
                  </a:lnTo>
                  <a:lnTo>
                    <a:pt x="366" y="156"/>
                  </a:lnTo>
                  <a:lnTo>
                    <a:pt x="357" y="165"/>
                  </a:lnTo>
                  <a:lnTo>
                    <a:pt x="357" y="174"/>
                  </a:lnTo>
                  <a:lnTo>
                    <a:pt x="347" y="174"/>
                  </a:lnTo>
                  <a:lnTo>
                    <a:pt x="347" y="184"/>
                  </a:lnTo>
                  <a:lnTo>
                    <a:pt x="347" y="174"/>
                  </a:lnTo>
                  <a:lnTo>
                    <a:pt x="338" y="174"/>
                  </a:lnTo>
                  <a:lnTo>
                    <a:pt x="329" y="184"/>
                  </a:lnTo>
                  <a:lnTo>
                    <a:pt x="329" y="193"/>
                  </a:lnTo>
                  <a:lnTo>
                    <a:pt x="202" y="220"/>
                  </a:lnTo>
                  <a:lnTo>
                    <a:pt x="100" y="238"/>
                  </a:lnTo>
                  <a:lnTo>
                    <a:pt x="36" y="247"/>
                  </a:lnTo>
                  <a:lnTo>
                    <a:pt x="18" y="174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81">
              <a:extLst>
                <a:ext uri="{FF2B5EF4-FFF2-40B4-BE49-F238E27FC236}">
                  <a16:creationId xmlns:a16="http://schemas.microsoft.com/office/drawing/2014/main" id="{13E440F6-A5F4-619D-0D8C-5B68526F5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3562" y="2772969"/>
              <a:ext cx="777521" cy="468322"/>
            </a:xfrm>
            <a:custGeom>
              <a:avLst/>
              <a:gdLst>
                <a:gd name="T0" fmla="*/ 0 w 430"/>
                <a:gd name="T1" fmla="*/ 243 h 259"/>
                <a:gd name="T2" fmla="*/ 19 w 430"/>
                <a:gd name="T3" fmla="*/ 0 h 259"/>
                <a:gd name="T4" fmla="*/ 103 w 430"/>
                <a:gd name="T5" fmla="*/ 9 h 259"/>
                <a:gd name="T6" fmla="*/ 230 w 430"/>
                <a:gd name="T7" fmla="*/ 9 h 259"/>
                <a:gd name="T8" fmla="*/ 339 w 430"/>
                <a:gd name="T9" fmla="*/ 18 h 259"/>
                <a:gd name="T10" fmla="*/ 394 w 430"/>
                <a:gd name="T11" fmla="*/ 18 h 259"/>
                <a:gd name="T12" fmla="*/ 385 w 430"/>
                <a:gd name="T13" fmla="*/ 18 h 259"/>
                <a:gd name="T14" fmla="*/ 394 w 430"/>
                <a:gd name="T15" fmla="*/ 18 h 259"/>
                <a:gd name="T16" fmla="*/ 394 w 430"/>
                <a:gd name="T17" fmla="*/ 34 h 259"/>
                <a:gd name="T18" fmla="*/ 394 w 430"/>
                <a:gd name="T19" fmla="*/ 43 h 259"/>
                <a:gd name="T20" fmla="*/ 394 w 430"/>
                <a:gd name="T21" fmla="*/ 52 h 259"/>
                <a:gd name="T22" fmla="*/ 394 w 430"/>
                <a:gd name="T23" fmla="*/ 61 h 259"/>
                <a:gd name="T24" fmla="*/ 394 w 430"/>
                <a:gd name="T25" fmla="*/ 70 h 259"/>
                <a:gd name="T26" fmla="*/ 394 w 430"/>
                <a:gd name="T27" fmla="*/ 81 h 259"/>
                <a:gd name="T28" fmla="*/ 403 w 430"/>
                <a:gd name="T29" fmla="*/ 97 h 259"/>
                <a:gd name="T30" fmla="*/ 403 w 430"/>
                <a:gd name="T31" fmla="*/ 106 h 259"/>
                <a:gd name="T32" fmla="*/ 412 w 430"/>
                <a:gd name="T33" fmla="*/ 116 h 259"/>
                <a:gd name="T34" fmla="*/ 412 w 430"/>
                <a:gd name="T35" fmla="*/ 134 h 259"/>
                <a:gd name="T36" fmla="*/ 412 w 430"/>
                <a:gd name="T37" fmla="*/ 143 h 259"/>
                <a:gd name="T38" fmla="*/ 412 w 430"/>
                <a:gd name="T39" fmla="*/ 152 h 259"/>
                <a:gd name="T40" fmla="*/ 412 w 430"/>
                <a:gd name="T41" fmla="*/ 170 h 259"/>
                <a:gd name="T42" fmla="*/ 412 w 430"/>
                <a:gd name="T43" fmla="*/ 179 h 259"/>
                <a:gd name="T44" fmla="*/ 412 w 430"/>
                <a:gd name="T45" fmla="*/ 188 h 259"/>
                <a:gd name="T46" fmla="*/ 412 w 430"/>
                <a:gd name="T47" fmla="*/ 206 h 259"/>
                <a:gd name="T48" fmla="*/ 412 w 430"/>
                <a:gd name="T49" fmla="*/ 216 h 259"/>
                <a:gd name="T50" fmla="*/ 421 w 430"/>
                <a:gd name="T51" fmla="*/ 216 h 259"/>
                <a:gd name="T52" fmla="*/ 421 w 430"/>
                <a:gd name="T53" fmla="*/ 225 h 259"/>
                <a:gd name="T54" fmla="*/ 421 w 430"/>
                <a:gd name="T55" fmla="*/ 234 h 259"/>
                <a:gd name="T56" fmla="*/ 421 w 430"/>
                <a:gd name="T57" fmla="*/ 243 h 259"/>
                <a:gd name="T58" fmla="*/ 430 w 430"/>
                <a:gd name="T59" fmla="*/ 252 h 259"/>
                <a:gd name="T60" fmla="*/ 430 w 430"/>
                <a:gd name="T61" fmla="*/ 259 h 259"/>
                <a:gd name="T62" fmla="*/ 321 w 430"/>
                <a:gd name="T63" fmla="*/ 259 h 259"/>
                <a:gd name="T64" fmla="*/ 221 w 430"/>
                <a:gd name="T65" fmla="*/ 259 h 259"/>
                <a:gd name="T66" fmla="*/ 103 w 430"/>
                <a:gd name="T67" fmla="*/ 252 h 259"/>
                <a:gd name="T68" fmla="*/ 0 w 430"/>
                <a:gd name="T69" fmla="*/ 24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0" h="259">
                  <a:moveTo>
                    <a:pt x="0" y="243"/>
                  </a:moveTo>
                  <a:lnTo>
                    <a:pt x="19" y="0"/>
                  </a:lnTo>
                  <a:lnTo>
                    <a:pt x="103" y="9"/>
                  </a:lnTo>
                  <a:lnTo>
                    <a:pt x="230" y="9"/>
                  </a:lnTo>
                  <a:lnTo>
                    <a:pt x="339" y="18"/>
                  </a:lnTo>
                  <a:lnTo>
                    <a:pt x="394" y="18"/>
                  </a:lnTo>
                  <a:lnTo>
                    <a:pt x="385" y="18"/>
                  </a:lnTo>
                  <a:lnTo>
                    <a:pt x="394" y="18"/>
                  </a:lnTo>
                  <a:lnTo>
                    <a:pt x="394" y="34"/>
                  </a:lnTo>
                  <a:lnTo>
                    <a:pt x="394" y="43"/>
                  </a:lnTo>
                  <a:lnTo>
                    <a:pt x="394" y="52"/>
                  </a:lnTo>
                  <a:lnTo>
                    <a:pt x="394" y="61"/>
                  </a:lnTo>
                  <a:lnTo>
                    <a:pt x="394" y="70"/>
                  </a:lnTo>
                  <a:lnTo>
                    <a:pt x="394" y="81"/>
                  </a:lnTo>
                  <a:lnTo>
                    <a:pt x="403" y="97"/>
                  </a:lnTo>
                  <a:lnTo>
                    <a:pt x="403" y="106"/>
                  </a:lnTo>
                  <a:lnTo>
                    <a:pt x="412" y="116"/>
                  </a:lnTo>
                  <a:lnTo>
                    <a:pt x="412" y="134"/>
                  </a:lnTo>
                  <a:lnTo>
                    <a:pt x="412" y="143"/>
                  </a:lnTo>
                  <a:lnTo>
                    <a:pt x="412" y="152"/>
                  </a:lnTo>
                  <a:lnTo>
                    <a:pt x="412" y="170"/>
                  </a:lnTo>
                  <a:lnTo>
                    <a:pt x="412" y="179"/>
                  </a:lnTo>
                  <a:lnTo>
                    <a:pt x="412" y="188"/>
                  </a:lnTo>
                  <a:lnTo>
                    <a:pt x="412" y="206"/>
                  </a:lnTo>
                  <a:lnTo>
                    <a:pt x="412" y="216"/>
                  </a:lnTo>
                  <a:lnTo>
                    <a:pt x="421" y="216"/>
                  </a:lnTo>
                  <a:lnTo>
                    <a:pt x="421" y="225"/>
                  </a:lnTo>
                  <a:lnTo>
                    <a:pt x="421" y="234"/>
                  </a:lnTo>
                  <a:lnTo>
                    <a:pt x="421" y="243"/>
                  </a:lnTo>
                  <a:lnTo>
                    <a:pt x="430" y="252"/>
                  </a:lnTo>
                  <a:lnTo>
                    <a:pt x="430" y="259"/>
                  </a:lnTo>
                  <a:lnTo>
                    <a:pt x="321" y="259"/>
                  </a:lnTo>
                  <a:lnTo>
                    <a:pt x="221" y="259"/>
                  </a:lnTo>
                  <a:lnTo>
                    <a:pt x="103" y="252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83">
              <a:extLst>
                <a:ext uri="{FF2B5EF4-FFF2-40B4-BE49-F238E27FC236}">
                  <a16:creationId xmlns:a16="http://schemas.microsoft.com/office/drawing/2014/main" id="{A3785917-F2B2-88C4-C20E-99C2E8388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929" y="3083978"/>
              <a:ext cx="687112" cy="629250"/>
            </a:xfrm>
            <a:custGeom>
              <a:avLst/>
              <a:gdLst>
                <a:gd name="T0" fmla="*/ 0 w 380"/>
                <a:gd name="T1" fmla="*/ 302 h 348"/>
                <a:gd name="T2" fmla="*/ 21 w 380"/>
                <a:gd name="T3" fmla="*/ 275 h 348"/>
                <a:gd name="T4" fmla="*/ 37 w 380"/>
                <a:gd name="T5" fmla="*/ 257 h 348"/>
                <a:gd name="T6" fmla="*/ 37 w 380"/>
                <a:gd name="T7" fmla="*/ 230 h 348"/>
                <a:gd name="T8" fmla="*/ 30 w 380"/>
                <a:gd name="T9" fmla="*/ 212 h 348"/>
                <a:gd name="T10" fmla="*/ 46 w 380"/>
                <a:gd name="T11" fmla="*/ 202 h 348"/>
                <a:gd name="T12" fmla="*/ 75 w 380"/>
                <a:gd name="T13" fmla="*/ 193 h 348"/>
                <a:gd name="T14" fmla="*/ 109 w 380"/>
                <a:gd name="T15" fmla="*/ 193 h 348"/>
                <a:gd name="T16" fmla="*/ 137 w 380"/>
                <a:gd name="T17" fmla="*/ 184 h 348"/>
                <a:gd name="T18" fmla="*/ 155 w 380"/>
                <a:gd name="T19" fmla="*/ 184 h 348"/>
                <a:gd name="T20" fmla="*/ 164 w 380"/>
                <a:gd name="T21" fmla="*/ 164 h 348"/>
                <a:gd name="T22" fmla="*/ 173 w 380"/>
                <a:gd name="T23" fmla="*/ 155 h 348"/>
                <a:gd name="T24" fmla="*/ 182 w 380"/>
                <a:gd name="T25" fmla="*/ 148 h 348"/>
                <a:gd name="T26" fmla="*/ 173 w 380"/>
                <a:gd name="T27" fmla="*/ 130 h 348"/>
                <a:gd name="T28" fmla="*/ 182 w 380"/>
                <a:gd name="T29" fmla="*/ 118 h 348"/>
                <a:gd name="T30" fmla="*/ 173 w 380"/>
                <a:gd name="T31" fmla="*/ 118 h 348"/>
                <a:gd name="T32" fmla="*/ 173 w 380"/>
                <a:gd name="T33" fmla="*/ 100 h 348"/>
                <a:gd name="T34" fmla="*/ 191 w 380"/>
                <a:gd name="T35" fmla="*/ 84 h 348"/>
                <a:gd name="T36" fmla="*/ 209 w 380"/>
                <a:gd name="T37" fmla="*/ 46 h 348"/>
                <a:gd name="T38" fmla="*/ 237 w 380"/>
                <a:gd name="T39" fmla="*/ 19 h 348"/>
                <a:gd name="T40" fmla="*/ 282 w 380"/>
                <a:gd name="T41" fmla="*/ 9 h 348"/>
                <a:gd name="T42" fmla="*/ 316 w 380"/>
                <a:gd name="T43" fmla="*/ 9 h 348"/>
                <a:gd name="T44" fmla="*/ 325 w 380"/>
                <a:gd name="T45" fmla="*/ 28 h 348"/>
                <a:gd name="T46" fmla="*/ 337 w 380"/>
                <a:gd name="T47" fmla="*/ 37 h 348"/>
                <a:gd name="T48" fmla="*/ 337 w 380"/>
                <a:gd name="T49" fmla="*/ 55 h 348"/>
                <a:gd name="T50" fmla="*/ 337 w 380"/>
                <a:gd name="T51" fmla="*/ 73 h 348"/>
                <a:gd name="T52" fmla="*/ 337 w 380"/>
                <a:gd name="T53" fmla="*/ 91 h 348"/>
                <a:gd name="T54" fmla="*/ 344 w 380"/>
                <a:gd name="T55" fmla="*/ 109 h 348"/>
                <a:gd name="T56" fmla="*/ 344 w 380"/>
                <a:gd name="T57" fmla="*/ 109 h 348"/>
                <a:gd name="T58" fmla="*/ 362 w 380"/>
                <a:gd name="T59" fmla="*/ 164 h 348"/>
                <a:gd name="T60" fmla="*/ 371 w 380"/>
                <a:gd name="T61" fmla="*/ 175 h 348"/>
                <a:gd name="T62" fmla="*/ 371 w 380"/>
                <a:gd name="T63" fmla="*/ 230 h 348"/>
                <a:gd name="T64" fmla="*/ 380 w 380"/>
                <a:gd name="T65" fmla="*/ 293 h 348"/>
                <a:gd name="T66" fmla="*/ 371 w 380"/>
                <a:gd name="T67" fmla="*/ 312 h 348"/>
                <a:gd name="T68" fmla="*/ 380 w 380"/>
                <a:gd name="T69" fmla="*/ 321 h 348"/>
                <a:gd name="T70" fmla="*/ 371 w 380"/>
                <a:gd name="T71" fmla="*/ 339 h 348"/>
                <a:gd name="T72" fmla="*/ 362 w 380"/>
                <a:gd name="T73" fmla="*/ 339 h 348"/>
                <a:gd name="T74" fmla="*/ 362 w 380"/>
                <a:gd name="T75" fmla="*/ 312 h 348"/>
                <a:gd name="T76" fmla="*/ 353 w 380"/>
                <a:gd name="T77" fmla="*/ 302 h 348"/>
                <a:gd name="T78" fmla="*/ 362 w 380"/>
                <a:gd name="T79" fmla="*/ 312 h 348"/>
                <a:gd name="T80" fmla="*/ 307 w 380"/>
                <a:gd name="T81" fmla="*/ 312 h 348"/>
                <a:gd name="T82" fmla="*/ 298 w 380"/>
                <a:gd name="T83" fmla="*/ 302 h 348"/>
                <a:gd name="T84" fmla="*/ 291 w 380"/>
                <a:gd name="T85" fmla="*/ 293 h 348"/>
                <a:gd name="T86" fmla="*/ 282 w 380"/>
                <a:gd name="T87" fmla="*/ 284 h 348"/>
                <a:gd name="T88" fmla="*/ 264 w 380"/>
                <a:gd name="T89" fmla="*/ 275 h 348"/>
                <a:gd name="T90" fmla="*/ 209 w 380"/>
                <a:gd name="T91" fmla="*/ 284 h 348"/>
                <a:gd name="T92" fmla="*/ 55 w 380"/>
                <a:gd name="T93" fmla="*/ 312 h 348"/>
                <a:gd name="T94" fmla="*/ 0 w 380"/>
                <a:gd name="T95" fmla="*/ 30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0" h="348">
                  <a:moveTo>
                    <a:pt x="0" y="302"/>
                  </a:moveTo>
                  <a:lnTo>
                    <a:pt x="0" y="302"/>
                  </a:lnTo>
                  <a:lnTo>
                    <a:pt x="12" y="284"/>
                  </a:lnTo>
                  <a:lnTo>
                    <a:pt x="21" y="275"/>
                  </a:lnTo>
                  <a:lnTo>
                    <a:pt x="30" y="266"/>
                  </a:lnTo>
                  <a:lnTo>
                    <a:pt x="37" y="257"/>
                  </a:lnTo>
                  <a:lnTo>
                    <a:pt x="46" y="248"/>
                  </a:lnTo>
                  <a:lnTo>
                    <a:pt x="37" y="230"/>
                  </a:lnTo>
                  <a:lnTo>
                    <a:pt x="30" y="221"/>
                  </a:lnTo>
                  <a:lnTo>
                    <a:pt x="30" y="212"/>
                  </a:lnTo>
                  <a:lnTo>
                    <a:pt x="37" y="202"/>
                  </a:lnTo>
                  <a:lnTo>
                    <a:pt x="46" y="202"/>
                  </a:lnTo>
                  <a:lnTo>
                    <a:pt x="55" y="193"/>
                  </a:lnTo>
                  <a:lnTo>
                    <a:pt x="75" y="193"/>
                  </a:lnTo>
                  <a:lnTo>
                    <a:pt x="100" y="193"/>
                  </a:lnTo>
                  <a:lnTo>
                    <a:pt x="109" y="193"/>
                  </a:lnTo>
                  <a:lnTo>
                    <a:pt x="119" y="193"/>
                  </a:lnTo>
                  <a:lnTo>
                    <a:pt x="137" y="184"/>
                  </a:lnTo>
                  <a:lnTo>
                    <a:pt x="146" y="184"/>
                  </a:lnTo>
                  <a:lnTo>
                    <a:pt x="155" y="184"/>
                  </a:lnTo>
                  <a:lnTo>
                    <a:pt x="164" y="175"/>
                  </a:lnTo>
                  <a:lnTo>
                    <a:pt x="164" y="164"/>
                  </a:lnTo>
                  <a:lnTo>
                    <a:pt x="173" y="164"/>
                  </a:lnTo>
                  <a:lnTo>
                    <a:pt x="173" y="155"/>
                  </a:lnTo>
                  <a:lnTo>
                    <a:pt x="182" y="155"/>
                  </a:lnTo>
                  <a:lnTo>
                    <a:pt x="182" y="148"/>
                  </a:lnTo>
                  <a:lnTo>
                    <a:pt x="182" y="139"/>
                  </a:lnTo>
                  <a:lnTo>
                    <a:pt x="173" y="130"/>
                  </a:lnTo>
                  <a:lnTo>
                    <a:pt x="182" y="130"/>
                  </a:lnTo>
                  <a:lnTo>
                    <a:pt x="182" y="118"/>
                  </a:lnTo>
                  <a:lnTo>
                    <a:pt x="173" y="109"/>
                  </a:lnTo>
                  <a:lnTo>
                    <a:pt x="173" y="118"/>
                  </a:lnTo>
                  <a:lnTo>
                    <a:pt x="164" y="109"/>
                  </a:lnTo>
                  <a:lnTo>
                    <a:pt x="173" y="100"/>
                  </a:lnTo>
                  <a:lnTo>
                    <a:pt x="182" y="91"/>
                  </a:lnTo>
                  <a:lnTo>
                    <a:pt x="191" y="84"/>
                  </a:lnTo>
                  <a:lnTo>
                    <a:pt x="191" y="73"/>
                  </a:lnTo>
                  <a:lnTo>
                    <a:pt x="209" y="46"/>
                  </a:lnTo>
                  <a:lnTo>
                    <a:pt x="228" y="28"/>
                  </a:lnTo>
                  <a:lnTo>
                    <a:pt x="237" y="19"/>
                  </a:lnTo>
                  <a:lnTo>
                    <a:pt x="246" y="19"/>
                  </a:lnTo>
                  <a:lnTo>
                    <a:pt x="282" y="9"/>
                  </a:lnTo>
                  <a:lnTo>
                    <a:pt x="316" y="0"/>
                  </a:lnTo>
                  <a:lnTo>
                    <a:pt x="316" y="9"/>
                  </a:lnTo>
                  <a:lnTo>
                    <a:pt x="325" y="19"/>
                  </a:lnTo>
                  <a:lnTo>
                    <a:pt x="325" y="28"/>
                  </a:lnTo>
                  <a:lnTo>
                    <a:pt x="325" y="37"/>
                  </a:lnTo>
                  <a:lnTo>
                    <a:pt x="337" y="37"/>
                  </a:lnTo>
                  <a:lnTo>
                    <a:pt x="337" y="46"/>
                  </a:lnTo>
                  <a:lnTo>
                    <a:pt x="337" y="55"/>
                  </a:lnTo>
                  <a:lnTo>
                    <a:pt x="337" y="64"/>
                  </a:lnTo>
                  <a:lnTo>
                    <a:pt x="337" y="73"/>
                  </a:lnTo>
                  <a:lnTo>
                    <a:pt x="337" y="84"/>
                  </a:lnTo>
                  <a:lnTo>
                    <a:pt x="337" y="91"/>
                  </a:lnTo>
                  <a:lnTo>
                    <a:pt x="344" y="100"/>
                  </a:lnTo>
                  <a:lnTo>
                    <a:pt x="344" y="109"/>
                  </a:lnTo>
                  <a:lnTo>
                    <a:pt x="344" y="118"/>
                  </a:lnTo>
                  <a:lnTo>
                    <a:pt x="344" y="109"/>
                  </a:lnTo>
                  <a:lnTo>
                    <a:pt x="353" y="118"/>
                  </a:lnTo>
                  <a:lnTo>
                    <a:pt x="362" y="164"/>
                  </a:lnTo>
                  <a:lnTo>
                    <a:pt x="362" y="175"/>
                  </a:lnTo>
                  <a:lnTo>
                    <a:pt x="371" y="175"/>
                  </a:lnTo>
                  <a:lnTo>
                    <a:pt x="371" y="184"/>
                  </a:lnTo>
                  <a:lnTo>
                    <a:pt x="371" y="230"/>
                  </a:lnTo>
                  <a:lnTo>
                    <a:pt x="371" y="239"/>
                  </a:lnTo>
                  <a:lnTo>
                    <a:pt x="380" y="293"/>
                  </a:lnTo>
                  <a:lnTo>
                    <a:pt x="380" y="302"/>
                  </a:lnTo>
                  <a:lnTo>
                    <a:pt x="371" y="312"/>
                  </a:lnTo>
                  <a:lnTo>
                    <a:pt x="371" y="321"/>
                  </a:lnTo>
                  <a:lnTo>
                    <a:pt x="380" y="321"/>
                  </a:lnTo>
                  <a:lnTo>
                    <a:pt x="371" y="330"/>
                  </a:lnTo>
                  <a:lnTo>
                    <a:pt x="371" y="339"/>
                  </a:lnTo>
                  <a:lnTo>
                    <a:pt x="362" y="348"/>
                  </a:lnTo>
                  <a:lnTo>
                    <a:pt x="362" y="339"/>
                  </a:lnTo>
                  <a:lnTo>
                    <a:pt x="362" y="321"/>
                  </a:lnTo>
                  <a:lnTo>
                    <a:pt x="362" y="312"/>
                  </a:lnTo>
                  <a:lnTo>
                    <a:pt x="353" y="312"/>
                  </a:lnTo>
                  <a:lnTo>
                    <a:pt x="353" y="302"/>
                  </a:lnTo>
                  <a:lnTo>
                    <a:pt x="353" y="312"/>
                  </a:lnTo>
                  <a:lnTo>
                    <a:pt x="362" y="312"/>
                  </a:lnTo>
                  <a:lnTo>
                    <a:pt x="362" y="330"/>
                  </a:lnTo>
                  <a:lnTo>
                    <a:pt x="307" y="312"/>
                  </a:lnTo>
                  <a:lnTo>
                    <a:pt x="307" y="302"/>
                  </a:lnTo>
                  <a:lnTo>
                    <a:pt x="298" y="302"/>
                  </a:lnTo>
                  <a:lnTo>
                    <a:pt x="291" y="302"/>
                  </a:lnTo>
                  <a:lnTo>
                    <a:pt x="291" y="293"/>
                  </a:lnTo>
                  <a:lnTo>
                    <a:pt x="282" y="293"/>
                  </a:lnTo>
                  <a:lnTo>
                    <a:pt x="282" y="284"/>
                  </a:lnTo>
                  <a:lnTo>
                    <a:pt x="273" y="275"/>
                  </a:lnTo>
                  <a:lnTo>
                    <a:pt x="264" y="275"/>
                  </a:lnTo>
                  <a:lnTo>
                    <a:pt x="264" y="266"/>
                  </a:lnTo>
                  <a:lnTo>
                    <a:pt x="209" y="284"/>
                  </a:lnTo>
                  <a:lnTo>
                    <a:pt x="128" y="293"/>
                  </a:lnTo>
                  <a:lnTo>
                    <a:pt x="55" y="312"/>
                  </a:lnTo>
                  <a:lnTo>
                    <a:pt x="0" y="321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85">
              <a:extLst>
                <a:ext uri="{FF2B5EF4-FFF2-40B4-BE49-F238E27FC236}">
                  <a16:creationId xmlns:a16="http://schemas.microsoft.com/office/drawing/2014/main" id="{010F1692-7CEA-52BA-586F-55AFC2209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6494" y="3610161"/>
              <a:ext cx="213366" cy="135615"/>
            </a:xfrm>
            <a:custGeom>
              <a:avLst/>
              <a:gdLst>
                <a:gd name="T0" fmla="*/ 36 w 118"/>
                <a:gd name="T1" fmla="*/ 57 h 75"/>
                <a:gd name="T2" fmla="*/ 18 w 118"/>
                <a:gd name="T3" fmla="*/ 66 h 75"/>
                <a:gd name="T4" fmla="*/ 9 w 118"/>
                <a:gd name="T5" fmla="*/ 75 h 75"/>
                <a:gd name="T6" fmla="*/ 18 w 118"/>
                <a:gd name="T7" fmla="*/ 66 h 75"/>
                <a:gd name="T8" fmla="*/ 0 w 118"/>
                <a:gd name="T9" fmla="*/ 66 h 75"/>
                <a:gd name="T10" fmla="*/ 9 w 118"/>
                <a:gd name="T11" fmla="*/ 57 h 75"/>
                <a:gd name="T12" fmla="*/ 18 w 118"/>
                <a:gd name="T13" fmla="*/ 48 h 75"/>
                <a:gd name="T14" fmla="*/ 18 w 118"/>
                <a:gd name="T15" fmla="*/ 39 h 75"/>
                <a:gd name="T16" fmla="*/ 27 w 118"/>
                <a:gd name="T17" fmla="*/ 39 h 75"/>
                <a:gd name="T18" fmla="*/ 36 w 118"/>
                <a:gd name="T19" fmla="*/ 30 h 75"/>
                <a:gd name="T20" fmla="*/ 45 w 118"/>
                <a:gd name="T21" fmla="*/ 30 h 75"/>
                <a:gd name="T22" fmla="*/ 54 w 118"/>
                <a:gd name="T23" fmla="*/ 30 h 75"/>
                <a:gd name="T24" fmla="*/ 73 w 118"/>
                <a:gd name="T25" fmla="*/ 21 h 75"/>
                <a:gd name="T26" fmla="*/ 82 w 118"/>
                <a:gd name="T27" fmla="*/ 21 h 75"/>
                <a:gd name="T28" fmla="*/ 91 w 118"/>
                <a:gd name="T29" fmla="*/ 0 h 75"/>
                <a:gd name="T30" fmla="*/ 91 w 118"/>
                <a:gd name="T31" fmla="*/ 11 h 75"/>
                <a:gd name="T32" fmla="*/ 82 w 118"/>
                <a:gd name="T33" fmla="*/ 21 h 75"/>
                <a:gd name="T34" fmla="*/ 91 w 118"/>
                <a:gd name="T35" fmla="*/ 21 h 75"/>
                <a:gd name="T36" fmla="*/ 91 w 118"/>
                <a:gd name="T37" fmla="*/ 11 h 75"/>
                <a:gd name="T38" fmla="*/ 100 w 118"/>
                <a:gd name="T39" fmla="*/ 11 h 75"/>
                <a:gd name="T40" fmla="*/ 111 w 118"/>
                <a:gd name="T41" fmla="*/ 0 h 75"/>
                <a:gd name="T42" fmla="*/ 111 w 118"/>
                <a:gd name="T43" fmla="*/ 11 h 75"/>
                <a:gd name="T44" fmla="*/ 111 w 118"/>
                <a:gd name="T45" fmla="*/ 0 h 75"/>
                <a:gd name="T46" fmla="*/ 118 w 118"/>
                <a:gd name="T47" fmla="*/ 0 h 75"/>
                <a:gd name="T48" fmla="*/ 111 w 118"/>
                <a:gd name="T49" fmla="*/ 11 h 75"/>
                <a:gd name="T50" fmla="*/ 91 w 118"/>
                <a:gd name="T51" fmla="*/ 21 h 75"/>
                <a:gd name="T52" fmla="*/ 91 w 118"/>
                <a:gd name="T53" fmla="*/ 30 h 75"/>
                <a:gd name="T54" fmla="*/ 82 w 118"/>
                <a:gd name="T55" fmla="*/ 39 h 75"/>
                <a:gd name="T56" fmla="*/ 73 w 118"/>
                <a:gd name="T57" fmla="*/ 39 h 75"/>
                <a:gd name="T58" fmla="*/ 63 w 118"/>
                <a:gd name="T59" fmla="*/ 39 h 75"/>
                <a:gd name="T60" fmla="*/ 54 w 118"/>
                <a:gd name="T61" fmla="*/ 48 h 75"/>
                <a:gd name="T62" fmla="*/ 45 w 118"/>
                <a:gd name="T63" fmla="*/ 48 h 75"/>
                <a:gd name="T64" fmla="*/ 36 w 118"/>
                <a:gd name="T65" fmla="*/ 5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8" h="75">
                  <a:moveTo>
                    <a:pt x="36" y="57"/>
                  </a:moveTo>
                  <a:lnTo>
                    <a:pt x="18" y="66"/>
                  </a:lnTo>
                  <a:lnTo>
                    <a:pt x="9" y="75"/>
                  </a:lnTo>
                  <a:lnTo>
                    <a:pt x="18" y="66"/>
                  </a:lnTo>
                  <a:lnTo>
                    <a:pt x="0" y="66"/>
                  </a:lnTo>
                  <a:lnTo>
                    <a:pt x="9" y="57"/>
                  </a:lnTo>
                  <a:lnTo>
                    <a:pt x="18" y="48"/>
                  </a:lnTo>
                  <a:lnTo>
                    <a:pt x="18" y="39"/>
                  </a:lnTo>
                  <a:lnTo>
                    <a:pt x="27" y="39"/>
                  </a:lnTo>
                  <a:lnTo>
                    <a:pt x="36" y="30"/>
                  </a:lnTo>
                  <a:lnTo>
                    <a:pt x="45" y="30"/>
                  </a:lnTo>
                  <a:lnTo>
                    <a:pt x="54" y="30"/>
                  </a:lnTo>
                  <a:lnTo>
                    <a:pt x="73" y="21"/>
                  </a:lnTo>
                  <a:lnTo>
                    <a:pt x="82" y="21"/>
                  </a:lnTo>
                  <a:lnTo>
                    <a:pt x="91" y="0"/>
                  </a:lnTo>
                  <a:lnTo>
                    <a:pt x="91" y="11"/>
                  </a:lnTo>
                  <a:lnTo>
                    <a:pt x="82" y="21"/>
                  </a:lnTo>
                  <a:lnTo>
                    <a:pt x="91" y="21"/>
                  </a:lnTo>
                  <a:lnTo>
                    <a:pt x="91" y="11"/>
                  </a:lnTo>
                  <a:lnTo>
                    <a:pt x="100" y="11"/>
                  </a:lnTo>
                  <a:lnTo>
                    <a:pt x="111" y="0"/>
                  </a:lnTo>
                  <a:lnTo>
                    <a:pt x="111" y="11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11" y="11"/>
                  </a:lnTo>
                  <a:lnTo>
                    <a:pt x="91" y="21"/>
                  </a:lnTo>
                  <a:lnTo>
                    <a:pt x="91" y="30"/>
                  </a:lnTo>
                  <a:lnTo>
                    <a:pt x="82" y="39"/>
                  </a:lnTo>
                  <a:lnTo>
                    <a:pt x="73" y="39"/>
                  </a:lnTo>
                  <a:lnTo>
                    <a:pt x="63" y="39"/>
                  </a:lnTo>
                  <a:lnTo>
                    <a:pt x="54" y="48"/>
                  </a:lnTo>
                  <a:lnTo>
                    <a:pt x="45" y="48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87">
              <a:extLst>
                <a:ext uri="{FF2B5EF4-FFF2-40B4-BE49-F238E27FC236}">
                  <a16:creationId xmlns:a16="http://schemas.microsoft.com/office/drawing/2014/main" id="{3C3FE4E4-1348-73B6-8300-2CD17BBA5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280" y="2604808"/>
              <a:ext cx="1204254" cy="759441"/>
            </a:xfrm>
            <a:custGeom>
              <a:avLst/>
              <a:gdLst>
                <a:gd name="T0" fmla="*/ 18 w 666"/>
                <a:gd name="T1" fmla="*/ 118 h 420"/>
                <a:gd name="T2" fmla="*/ 9 w 666"/>
                <a:gd name="T3" fmla="*/ 100 h 420"/>
                <a:gd name="T4" fmla="*/ 18 w 666"/>
                <a:gd name="T5" fmla="*/ 6 h 420"/>
                <a:gd name="T6" fmla="*/ 100 w 666"/>
                <a:gd name="T7" fmla="*/ 18 h 420"/>
                <a:gd name="T8" fmla="*/ 354 w 666"/>
                <a:gd name="T9" fmla="*/ 63 h 420"/>
                <a:gd name="T10" fmla="*/ 520 w 666"/>
                <a:gd name="T11" fmla="*/ 81 h 420"/>
                <a:gd name="T12" fmla="*/ 666 w 666"/>
                <a:gd name="T13" fmla="*/ 90 h 420"/>
                <a:gd name="T14" fmla="*/ 648 w 666"/>
                <a:gd name="T15" fmla="*/ 413 h 420"/>
                <a:gd name="T16" fmla="*/ 566 w 666"/>
                <a:gd name="T17" fmla="*/ 413 h 420"/>
                <a:gd name="T18" fmla="*/ 345 w 666"/>
                <a:gd name="T19" fmla="*/ 383 h 420"/>
                <a:gd name="T20" fmla="*/ 236 w 666"/>
                <a:gd name="T21" fmla="*/ 374 h 420"/>
                <a:gd name="T22" fmla="*/ 227 w 666"/>
                <a:gd name="T23" fmla="*/ 413 h 420"/>
                <a:gd name="T24" fmla="*/ 218 w 666"/>
                <a:gd name="T25" fmla="*/ 393 h 420"/>
                <a:gd name="T26" fmla="*/ 200 w 666"/>
                <a:gd name="T27" fmla="*/ 404 h 420"/>
                <a:gd name="T28" fmla="*/ 172 w 666"/>
                <a:gd name="T29" fmla="*/ 404 h 420"/>
                <a:gd name="T30" fmla="*/ 163 w 666"/>
                <a:gd name="T31" fmla="*/ 404 h 420"/>
                <a:gd name="T32" fmla="*/ 145 w 666"/>
                <a:gd name="T33" fmla="*/ 404 h 420"/>
                <a:gd name="T34" fmla="*/ 127 w 666"/>
                <a:gd name="T35" fmla="*/ 404 h 420"/>
                <a:gd name="T36" fmla="*/ 127 w 666"/>
                <a:gd name="T37" fmla="*/ 404 h 420"/>
                <a:gd name="T38" fmla="*/ 118 w 666"/>
                <a:gd name="T39" fmla="*/ 383 h 420"/>
                <a:gd name="T40" fmla="*/ 109 w 666"/>
                <a:gd name="T41" fmla="*/ 365 h 420"/>
                <a:gd name="T42" fmla="*/ 100 w 666"/>
                <a:gd name="T43" fmla="*/ 356 h 420"/>
                <a:gd name="T44" fmla="*/ 100 w 666"/>
                <a:gd name="T45" fmla="*/ 338 h 420"/>
                <a:gd name="T46" fmla="*/ 91 w 666"/>
                <a:gd name="T47" fmla="*/ 311 h 420"/>
                <a:gd name="T48" fmla="*/ 81 w 666"/>
                <a:gd name="T49" fmla="*/ 293 h 420"/>
                <a:gd name="T50" fmla="*/ 54 w 666"/>
                <a:gd name="T51" fmla="*/ 302 h 420"/>
                <a:gd name="T52" fmla="*/ 45 w 666"/>
                <a:gd name="T53" fmla="*/ 293 h 420"/>
                <a:gd name="T54" fmla="*/ 54 w 666"/>
                <a:gd name="T55" fmla="*/ 274 h 420"/>
                <a:gd name="T56" fmla="*/ 63 w 666"/>
                <a:gd name="T57" fmla="*/ 265 h 420"/>
                <a:gd name="T58" fmla="*/ 63 w 666"/>
                <a:gd name="T59" fmla="*/ 247 h 420"/>
                <a:gd name="T60" fmla="*/ 72 w 666"/>
                <a:gd name="T61" fmla="*/ 229 h 420"/>
                <a:gd name="T62" fmla="*/ 63 w 666"/>
                <a:gd name="T63" fmla="*/ 211 h 420"/>
                <a:gd name="T64" fmla="*/ 54 w 666"/>
                <a:gd name="T65" fmla="*/ 199 h 420"/>
                <a:gd name="T66" fmla="*/ 45 w 666"/>
                <a:gd name="T67" fmla="*/ 190 h 420"/>
                <a:gd name="T68" fmla="*/ 45 w 666"/>
                <a:gd name="T69" fmla="*/ 174 h 420"/>
                <a:gd name="T70" fmla="*/ 27 w 666"/>
                <a:gd name="T71" fmla="*/ 154 h 420"/>
                <a:gd name="T72" fmla="*/ 18 w 666"/>
                <a:gd name="T73" fmla="*/ 145 h 420"/>
                <a:gd name="T74" fmla="*/ 9 w 666"/>
                <a:gd name="T75" fmla="*/ 127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66" h="420">
                  <a:moveTo>
                    <a:pt x="18" y="127"/>
                  </a:moveTo>
                  <a:lnTo>
                    <a:pt x="18" y="118"/>
                  </a:lnTo>
                  <a:lnTo>
                    <a:pt x="18" y="109"/>
                  </a:lnTo>
                  <a:lnTo>
                    <a:pt x="9" y="100"/>
                  </a:lnTo>
                  <a:lnTo>
                    <a:pt x="0" y="81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100" y="18"/>
                  </a:lnTo>
                  <a:lnTo>
                    <a:pt x="236" y="45"/>
                  </a:lnTo>
                  <a:lnTo>
                    <a:pt x="354" y="63"/>
                  </a:lnTo>
                  <a:lnTo>
                    <a:pt x="436" y="72"/>
                  </a:lnTo>
                  <a:lnTo>
                    <a:pt x="520" y="81"/>
                  </a:lnTo>
                  <a:lnTo>
                    <a:pt x="629" y="90"/>
                  </a:lnTo>
                  <a:lnTo>
                    <a:pt x="666" y="90"/>
                  </a:lnTo>
                  <a:lnTo>
                    <a:pt x="648" y="338"/>
                  </a:lnTo>
                  <a:lnTo>
                    <a:pt x="648" y="413"/>
                  </a:lnTo>
                  <a:lnTo>
                    <a:pt x="639" y="420"/>
                  </a:lnTo>
                  <a:lnTo>
                    <a:pt x="566" y="413"/>
                  </a:lnTo>
                  <a:lnTo>
                    <a:pt x="445" y="404"/>
                  </a:lnTo>
                  <a:lnTo>
                    <a:pt x="345" y="383"/>
                  </a:lnTo>
                  <a:lnTo>
                    <a:pt x="245" y="374"/>
                  </a:lnTo>
                  <a:lnTo>
                    <a:pt x="236" y="374"/>
                  </a:lnTo>
                  <a:lnTo>
                    <a:pt x="236" y="413"/>
                  </a:lnTo>
                  <a:lnTo>
                    <a:pt x="227" y="413"/>
                  </a:lnTo>
                  <a:lnTo>
                    <a:pt x="227" y="404"/>
                  </a:lnTo>
                  <a:lnTo>
                    <a:pt x="218" y="393"/>
                  </a:lnTo>
                  <a:lnTo>
                    <a:pt x="209" y="404"/>
                  </a:lnTo>
                  <a:lnTo>
                    <a:pt x="200" y="404"/>
                  </a:lnTo>
                  <a:lnTo>
                    <a:pt x="191" y="404"/>
                  </a:lnTo>
                  <a:lnTo>
                    <a:pt x="172" y="404"/>
                  </a:lnTo>
                  <a:lnTo>
                    <a:pt x="163" y="393"/>
                  </a:lnTo>
                  <a:lnTo>
                    <a:pt x="163" y="404"/>
                  </a:lnTo>
                  <a:lnTo>
                    <a:pt x="154" y="404"/>
                  </a:lnTo>
                  <a:lnTo>
                    <a:pt x="145" y="404"/>
                  </a:lnTo>
                  <a:lnTo>
                    <a:pt x="136" y="404"/>
                  </a:lnTo>
                  <a:lnTo>
                    <a:pt x="127" y="404"/>
                  </a:lnTo>
                  <a:lnTo>
                    <a:pt x="127" y="413"/>
                  </a:lnTo>
                  <a:lnTo>
                    <a:pt x="127" y="404"/>
                  </a:lnTo>
                  <a:lnTo>
                    <a:pt x="118" y="393"/>
                  </a:lnTo>
                  <a:lnTo>
                    <a:pt x="118" y="383"/>
                  </a:lnTo>
                  <a:lnTo>
                    <a:pt x="118" y="374"/>
                  </a:lnTo>
                  <a:lnTo>
                    <a:pt x="109" y="365"/>
                  </a:lnTo>
                  <a:lnTo>
                    <a:pt x="100" y="365"/>
                  </a:lnTo>
                  <a:lnTo>
                    <a:pt x="100" y="356"/>
                  </a:lnTo>
                  <a:lnTo>
                    <a:pt x="100" y="347"/>
                  </a:lnTo>
                  <a:lnTo>
                    <a:pt x="100" y="338"/>
                  </a:lnTo>
                  <a:lnTo>
                    <a:pt x="91" y="329"/>
                  </a:lnTo>
                  <a:lnTo>
                    <a:pt x="91" y="311"/>
                  </a:lnTo>
                  <a:lnTo>
                    <a:pt x="91" y="302"/>
                  </a:lnTo>
                  <a:lnTo>
                    <a:pt x="81" y="293"/>
                  </a:lnTo>
                  <a:lnTo>
                    <a:pt x="63" y="302"/>
                  </a:lnTo>
                  <a:lnTo>
                    <a:pt x="54" y="302"/>
                  </a:lnTo>
                  <a:lnTo>
                    <a:pt x="54" y="293"/>
                  </a:lnTo>
                  <a:lnTo>
                    <a:pt x="45" y="293"/>
                  </a:lnTo>
                  <a:lnTo>
                    <a:pt x="54" y="284"/>
                  </a:lnTo>
                  <a:lnTo>
                    <a:pt x="54" y="274"/>
                  </a:lnTo>
                  <a:lnTo>
                    <a:pt x="63" y="274"/>
                  </a:lnTo>
                  <a:lnTo>
                    <a:pt x="63" y="265"/>
                  </a:lnTo>
                  <a:lnTo>
                    <a:pt x="54" y="256"/>
                  </a:lnTo>
                  <a:lnTo>
                    <a:pt x="63" y="247"/>
                  </a:lnTo>
                  <a:lnTo>
                    <a:pt x="63" y="238"/>
                  </a:lnTo>
                  <a:lnTo>
                    <a:pt x="72" y="229"/>
                  </a:lnTo>
                  <a:lnTo>
                    <a:pt x="72" y="211"/>
                  </a:lnTo>
                  <a:lnTo>
                    <a:pt x="63" y="211"/>
                  </a:lnTo>
                  <a:lnTo>
                    <a:pt x="63" y="199"/>
                  </a:lnTo>
                  <a:lnTo>
                    <a:pt x="54" y="199"/>
                  </a:lnTo>
                  <a:lnTo>
                    <a:pt x="54" y="190"/>
                  </a:lnTo>
                  <a:lnTo>
                    <a:pt x="45" y="190"/>
                  </a:lnTo>
                  <a:lnTo>
                    <a:pt x="45" y="181"/>
                  </a:lnTo>
                  <a:lnTo>
                    <a:pt x="45" y="174"/>
                  </a:lnTo>
                  <a:lnTo>
                    <a:pt x="36" y="163"/>
                  </a:lnTo>
                  <a:lnTo>
                    <a:pt x="27" y="154"/>
                  </a:lnTo>
                  <a:lnTo>
                    <a:pt x="27" y="145"/>
                  </a:lnTo>
                  <a:lnTo>
                    <a:pt x="18" y="145"/>
                  </a:lnTo>
                  <a:lnTo>
                    <a:pt x="18" y="136"/>
                  </a:lnTo>
                  <a:lnTo>
                    <a:pt x="9" y="127"/>
                  </a:lnTo>
                  <a:lnTo>
                    <a:pt x="18" y="1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89">
              <a:extLst>
                <a:ext uri="{FF2B5EF4-FFF2-40B4-BE49-F238E27FC236}">
                  <a16:creationId xmlns:a16="http://schemas.microsoft.com/office/drawing/2014/main" id="{61C351C0-79C7-353E-C62A-BBE3CD333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107" y="2604808"/>
              <a:ext cx="426733" cy="672647"/>
            </a:xfrm>
            <a:custGeom>
              <a:avLst/>
              <a:gdLst>
                <a:gd name="T0" fmla="*/ 9 w 236"/>
                <a:gd name="T1" fmla="*/ 199 h 372"/>
                <a:gd name="T2" fmla="*/ 18 w 236"/>
                <a:gd name="T3" fmla="*/ 188 h 372"/>
                <a:gd name="T4" fmla="*/ 18 w 236"/>
                <a:gd name="T5" fmla="*/ 179 h 372"/>
                <a:gd name="T6" fmla="*/ 27 w 236"/>
                <a:gd name="T7" fmla="*/ 163 h 372"/>
                <a:gd name="T8" fmla="*/ 36 w 236"/>
                <a:gd name="T9" fmla="*/ 145 h 372"/>
                <a:gd name="T10" fmla="*/ 27 w 236"/>
                <a:gd name="T11" fmla="*/ 125 h 372"/>
                <a:gd name="T12" fmla="*/ 36 w 236"/>
                <a:gd name="T13" fmla="*/ 100 h 372"/>
                <a:gd name="T14" fmla="*/ 54 w 236"/>
                <a:gd name="T15" fmla="*/ 6 h 372"/>
                <a:gd name="T16" fmla="*/ 64 w 236"/>
                <a:gd name="T17" fmla="*/ 15 h 372"/>
                <a:gd name="T18" fmla="*/ 82 w 236"/>
                <a:gd name="T19" fmla="*/ 25 h 372"/>
                <a:gd name="T20" fmla="*/ 91 w 236"/>
                <a:gd name="T21" fmla="*/ 15 h 372"/>
                <a:gd name="T22" fmla="*/ 100 w 236"/>
                <a:gd name="T23" fmla="*/ 6 h 372"/>
                <a:gd name="T24" fmla="*/ 109 w 236"/>
                <a:gd name="T25" fmla="*/ 0 h 372"/>
                <a:gd name="T26" fmla="*/ 127 w 236"/>
                <a:gd name="T27" fmla="*/ 6 h 372"/>
                <a:gd name="T28" fmla="*/ 164 w 236"/>
                <a:gd name="T29" fmla="*/ 79 h 372"/>
                <a:gd name="T30" fmla="*/ 173 w 236"/>
                <a:gd name="T31" fmla="*/ 109 h 372"/>
                <a:gd name="T32" fmla="*/ 182 w 236"/>
                <a:gd name="T33" fmla="*/ 118 h 372"/>
                <a:gd name="T34" fmla="*/ 191 w 236"/>
                <a:gd name="T35" fmla="*/ 125 h 372"/>
                <a:gd name="T36" fmla="*/ 200 w 236"/>
                <a:gd name="T37" fmla="*/ 134 h 372"/>
                <a:gd name="T38" fmla="*/ 209 w 236"/>
                <a:gd name="T39" fmla="*/ 154 h 372"/>
                <a:gd name="T40" fmla="*/ 227 w 236"/>
                <a:gd name="T41" fmla="*/ 154 h 372"/>
                <a:gd name="T42" fmla="*/ 227 w 236"/>
                <a:gd name="T43" fmla="*/ 172 h 372"/>
                <a:gd name="T44" fmla="*/ 236 w 236"/>
                <a:gd name="T45" fmla="*/ 172 h 372"/>
                <a:gd name="T46" fmla="*/ 236 w 236"/>
                <a:gd name="T47" fmla="*/ 188 h 372"/>
                <a:gd name="T48" fmla="*/ 218 w 236"/>
                <a:gd name="T49" fmla="*/ 188 h 372"/>
                <a:gd name="T50" fmla="*/ 218 w 236"/>
                <a:gd name="T51" fmla="*/ 199 h 372"/>
                <a:gd name="T52" fmla="*/ 209 w 236"/>
                <a:gd name="T53" fmla="*/ 209 h 372"/>
                <a:gd name="T54" fmla="*/ 200 w 236"/>
                <a:gd name="T55" fmla="*/ 218 h 372"/>
                <a:gd name="T56" fmla="*/ 200 w 236"/>
                <a:gd name="T57" fmla="*/ 218 h 372"/>
                <a:gd name="T58" fmla="*/ 191 w 236"/>
                <a:gd name="T59" fmla="*/ 218 h 372"/>
                <a:gd name="T60" fmla="*/ 173 w 236"/>
                <a:gd name="T61" fmla="*/ 218 h 372"/>
                <a:gd name="T62" fmla="*/ 164 w 236"/>
                <a:gd name="T63" fmla="*/ 227 h 372"/>
                <a:gd name="T64" fmla="*/ 164 w 236"/>
                <a:gd name="T65" fmla="*/ 243 h 372"/>
                <a:gd name="T66" fmla="*/ 164 w 236"/>
                <a:gd name="T67" fmla="*/ 243 h 372"/>
                <a:gd name="T68" fmla="*/ 154 w 236"/>
                <a:gd name="T69" fmla="*/ 236 h 372"/>
                <a:gd name="T70" fmla="*/ 145 w 236"/>
                <a:gd name="T71" fmla="*/ 227 h 372"/>
                <a:gd name="T72" fmla="*/ 136 w 236"/>
                <a:gd name="T73" fmla="*/ 236 h 372"/>
                <a:gd name="T74" fmla="*/ 145 w 236"/>
                <a:gd name="T75" fmla="*/ 254 h 372"/>
                <a:gd name="T76" fmla="*/ 145 w 236"/>
                <a:gd name="T77" fmla="*/ 263 h 372"/>
                <a:gd name="T78" fmla="*/ 145 w 236"/>
                <a:gd name="T79" fmla="*/ 272 h 372"/>
                <a:gd name="T80" fmla="*/ 136 w 236"/>
                <a:gd name="T81" fmla="*/ 281 h 372"/>
                <a:gd name="T82" fmla="*/ 127 w 236"/>
                <a:gd name="T83" fmla="*/ 290 h 372"/>
                <a:gd name="T84" fmla="*/ 118 w 236"/>
                <a:gd name="T85" fmla="*/ 281 h 372"/>
                <a:gd name="T86" fmla="*/ 118 w 236"/>
                <a:gd name="T87" fmla="*/ 297 h 372"/>
                <a:gd name="T88" fmla="*/ 118 w 236"/>
                <a:gd name="T89" fmla="*/ 290 h 372"/>
                <a:gd name="T90" fmla="*/ 109 w 236"/>
                <a:gd name="T91" fmla="*/ 290 h 372"/>
                <a:gd name="T92" fmla="*/ 100 w 236"/>
                <a:gd name="T93" fmla="*/ 290 h 372"/>
                <a:gd name="T94" fmla="*/ 100 w 236"/>
                <a:gd name="T95" fmla="*/ 290 h 372"/>
                <a:gd name="T96" fmla="*/ 100 w 236"/>
                <a:gd name="T97" fmla="*/ 297 h 372"/>
                <a:gd name="T98" fmla="*/ 91 w 236"/>
                <a:gd name="T99" fmla="*/ 297 h 372"/>
                <a:gd name="T100" fmla="*/ 82 w 236"/>
                <a:gd name="T101" fmla="*/ 318 h 372"/>
                <a:gd name="T102" fmla="*/ 91 w 236"/>
                <a:gd name="T103" fmla="*/ 327 h 372"/>
                <a:gd name="T104" fmla="*/ 82 w 236"/>
                <a:gd name="T105" fmla="*/ 345 h 372"/>
                <a:gd name="T106" fmla="*/ 73 w 236"/>
                <a:gd name="T107" fmla="*/ 361 h 372"/>
                <a:gd name="T108" fmla="*/ 73 w 236"/>
                <a:gd name="T109" fmla="*/ 372 h 372"/>
                <a:gd name="T110" fmla="*/ 64 w 236"/>
                <a:gd name="T111" fmla="*/ 361 h 372"/>
                <a:gd name="T112" fmla="*/ 54 w 236"/>
                <a:gd name="T113" fmla="*/ 352 h 372"/>
                <a:gd name="T114" fmla="*/ 45 w 236"/>
                <a:gd name="T115" fmla="*/ 345 h 372"/>
                <a:gd name="T116" fmla="*/ 0 w 236"/>
                <a:gd name="T117" fmla="*/ 20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6" h="372">
                  <a:moveTo>
                    <a:pt x="0" y="209"/>
                  </a:moveTo>
                  <a:lnTo>
                    <a:pt x="9" y="199"/>
                  </a:lnTo>
                  <a:lnTo>
                    <a:pt x="18" y="199"/>
                  </a:lnTo>
                  <a:lnTo>
                    <a:pt x="18" y="188"/>
                  </a:lnTo>
                  <a:lnTo>
                    <a:pt x="27" y="188"/>
                  </a:lnTo>
                  <a:lnTo>
                    <a:pt x="18" y="179"/>
                  </a:lnTo>
                  <a:lnTo>
                    <a:pt x="18" y="172"/>
                  </a:lnTo>
                  <a:lnTo>
                    <a:pt x="27" y="163"/>
                  </a:lnTo>
                  <a:lnTo>
                    <a:pt x="27" y="154"/>
                  </a:lnTo>
                  <a:lnTo>
                    <a:pt x="36" y="145"/>
                  </a:lnTo>
                  <a:lnTo>
                    <a:pt x="27" y="134"/>
                  </a:lnTo>
                  <a:lnTo>
                    <a:pt x="27" y="125"/>
                  </a:lnTo>
                  <a:lnTo>
                    <a:pt x="27" y="109"/>
                  </a:lnTo>
                  <a:lnTo>
                    <a:pt x="36" y="100"/>
                  </a:lnTo>
                  <a:lnTo>
                    <a:pt x="27" y="79"/>
                  </a:lnTo>
                  <a:lnTo>
                    <a:pt x="54" y="6"/>
                  </a:lnTo>
                  <a:lnTo>
                    <a:pt x="64" y="6"/>
                  </a:lnTo>
                  <a:lnTo>
                    <a:pt x="64" y="15"/>
                  </a:lnTo>
                  <a:lnTo>
                    <a:pt x="73" y="25"/>
                  </a:lnTo>
                  <a:lnTo>
                    <a:pt x="82" y="25"/>
                  </a:lnTo>
                  <a:lnTo>
                    <a:pt x="82" y="15"/>
                  </a:lnTo>
                  <a:lnTo>
                    <a:pt x="91" y="15"/>
                  </a:lnTo>
                  <a:lnTo>
                    <a:pt x="91" y="6"/>
                  </a:lnTo>
                  <a:lnTo>
                    <a:pt x="100" y="6"/>
                  </a:lnTo>
                  <a:lnTo>
                    <a:pt x="100" y="0"/>
                  </a:lnTo>
                  <a:lnTo>
                    <a:pt x="109" y="0"/>
                  </a:lnTo>
                  <a:lnTo>
                    <a:pt x="118" y="0"/>
                  </a:lnTo>
                  <a:lnTo>
                    <a:pt x="127" y="6"/>
                  </a:lnTo>
                  <a:lnTo>
                    <a:pt x="136" y="15"/>
                  </a:lnTo>
                  <a:lnTo>
                    <a:pt x="164" y="79"/>
                  </a:lnTo>
                  <a:lnTo>
                    <a:pt x="173" y="100"/>
                  </a:lnTo>
                  <a:lnTo>
                    <a:pt x="173" y="109"/>
                  </a:lnTo>
                  <a:lnTo>
                    <a:pt x="173" y="118"/>
                  </a:lnTo>
                  <a:lnTo>
                    <a:pt x="182" y="118"/>
                  </a:lnTo>
                  <a:lnTo>
                    <a:pt x="182" y="125"/>
                  </a:lnTo>
                  <a:lnTo>
                    <a:pt x="191" y="125"/>
                  </a:lnTo>
                  <a:lnTo>
                    <a:pt x="200" y="125"/>
                  </a:lnTo>
                  <a:lnTo>
                    <a:pt x="200" y="134"/>
                  </a:lnTo>
                  <a:lnTo>
                    <a:pt x="200" y="145"/>
                  </a:lnTo>
                  <a:lnTo>
                    <a:pt x="209" y="154"/>
                  </a:lnTo>
                  <a:lnTo>
                    <a:pt x="218" y="154"/>
                  </a:lnTo>
                  <a:lnTo>
                    <a:pt x="227" y="154"/>
                  </a:lnTo>
                  <a:lnTo>
                    <a:pt x="236" y="163"/>
                  </a:lnTo>
                  <a:lnTo>
                    <a:pt x="227" y="172"/>
                  </a:lnTo>
                  <a:lnTo>
                    <a:pt x="227" y="179"/>
                  </a:lnTo>
                  <a:lnTo>
                    <a:pt x="236" y="172"/>
                  </a:lnTo>
                  <a:lnTo>
                    <a:pt x="236" y="179"/>
                  </a:lnTo>
                  <a:lnTo>
                    <a:pt x="236" y="188"/>
                  </a:lnTo>
                  <a:lnTo>
                    <a:pt x="227" y="188"/>
                  </a:lnTo>
                  <a:lnTo>
                    <a:pt x="218" y="188"/>
                  </a:lnTo>
                  <a:lnTo>
                    <a:pt x="227" y="199"/>
                  </a:lnTo>
                  <a:lnTo>
                    <a:pt x="218" y="199"/>
                  </a:lnTo>
                  <a:lnTo>
                    <a:pt x="218" y="209"/>
                  </a:lnTo>
                  <a:lnTo>
                    <a:pt x="209" y="209"/>
                  </a:lnTo>
                  <a:lnTo>
                    <a:pt x="200" y="209"/>
                  </a:lnTo>
                  <a:lnTo>
                    <a:pt x="200" y="218"/>
                  </a:lnTo>
                  <a:lnTo>
                    <a:pt x="200" y="227"/>
                  </a:lnTo>
                  <a:lnTo>
                    <a:pt x="200" y="218"/>
                  </a:lnTo>
                  <a:lnTo>
                    <a:pt x="200" y="227"/>
                  </a:lnTo>
                  <a:lnTo>
                    <a:pt x="191" y="218"/>
                  </a:lnTo>
                  <a:lnTo>
                    <a:pt x="191" y="227"/>
                  </a:lnTo>
                  <a:lnTo>
                    <a:pt x="173" y="218"/>
                  </a:lnTo>
                  <a:lnTo>
                    <a:pt x="173" y="227"/>
                  </a:lnTo>
                  <a:lnTo>
                    <a:pt x="164" y="227"/>
                  </a:lnTo>
                  <a:lnTo>
                    <a:pt x="164" y="236"/>
                  </a:lnTo>
                  <a:lnTo>
                    <a:pt x="164" y="243"/>
                  </a:lnTo>
                  <a:lnTo>
                    <a:pt x="173" y="243"/>
                  </a:lnTo>
                  <a:lnTo>
                    <a:pt x="164" y="243"/>
                  </a:lnTo>
                  <a:lnTo>
                    <a:pt x="154" y="243"/>
                  </a:lnTo>
                  <a:lnTo>
                    <a:pt x="154" y="236"/>
                  </a:lnTo>
                  <a:lnTo>
                    <a:pt x="145" y="236"/>
                  </a:lnTo>
                  <a:lnTo>
                    <a:pt x="145" y="227"/>
                  </a:lnTo>
                  <a:lnTo>
                    <a:pt x="145" y="236"/>
                  </a:lnTo>
                  <a:lnTo>
                    <a:pt x="136" y="236"/>
                  </a:lnTo>
                  <a:lnTo>
                    <a:pt x="145" y="243"/>
                  </a:lnTo>
                  <a:lnTo>
                    <a:pt x="145" y="254"/>
                  </a:lnTo>
                  <a:lnTo>
                    <a:pt x="136" y="254"/>
                  </a:lnTo>
                  <a:lnTo>
                    <a:pt x="145" y="263"/>
                  </a:lnTo>
                  <a:lnTo>
                    <a:pt x="136" y="263"/>
                  </a:lnTo>
                  <a:lnTo>
                    <a:pt x="145" y="272"/>
                  </a:lnTo>
                  <a:lnTo>
                    <a:pt x="136" y="272"/>
                  </a:lnTo>
                  <a:lnTo>
                    <a:pt x="136" y="281"/>
                  </a:lnTo>
                  <a:lnTo>
                    <a:pt x="127" y="281"/>
                  </a:lnTo>
                  <a:lnTo>
                    <a:pt x="127" y="290"/>
                  </a:lnTo>
                  <a:lnTo>
                    <a:pt x="118" y="290"/>
                  </a:lnTo>
                  <a:lnTo>
                    <a:pt x="118" y="281"/>
                  </a:lnTo>
                  <a:lnTo>
                    <a:pt x="118" y="290"/>
                  </a:lnTo>
                  <a:lnTo>
                    <a:pt x="118" y="297"/>
                  </a:lnTo>
                  <a:lnTo>
                    <a:pt x="109" y="297"/>
                  </a:lnTo>
                  <a:lnTo>
                    <a:pt x="118" y="290"/>
                  </a:lnTo>
                  <a:lnTo>
                    <a:pt x="109" y="281"/>
                  </a:lnTo>
                  <a:lnTo>
                    <a:pt x="109" y="290"/>
                  </a:lnTo>
                  <a:lnTo>
                    <a:pt x="109" y="297"/>
                  </a:lnTo>
                  <a:lnTo>
                    <a:pt x="100" y="290"/>
                  </a:lnTo>
                  <a:lnTo>
                    <a:pt x="100" y="281"/>
                  </a:lnTo>
                  <a:lnTo>
                    <a:pt x="100" y="290"/>
                  </a:lnTo>
                  <a:lnTo>
                    <a:pt x="109" y="306"/>
                  </a:lnTo>
                  <a:lnTo>
                    <a:pt x="100" y="297"/>
                  </a:lnTo>
                  <a:lnTo>
                    <a:pt x="100" y="306"/>
                  </a:lnTo>
                  <a:lnTo>
                    <a:pt x="91" y="297"/>
                  </a:lnTo>
                  <a:lnTo>
                    <a:pt x="91" y="306"/>
                  </a:lnTo>
                  <a:lnTo>
                    <a:pt x="82" y="318"/>
                  </a:lnTo>
                  <a:lnTo>
                    <a:pt x="82" y="327"/>
                  </a:lnTo>
                  <a:lnTo>
                    <a:pt x="91" y="327"/>
                  </a:lnTo>
                  <a:lnTo>
                    <a:pt x="82" y="336"/>
                  </a:lnTo>
                  <a:lnTo>
                    <a:pt x="82" y="345"/>
                  </a:lnTo>
                  <a:lnTo>
                    <a:pt x="73" y="352"/>
                  </a:lnTo>
                  <a:lnTo>
                    <a:pt x="73" y="361"/>
                  </a:lnTo>
                  <a:lnTo>
                    <a:pt x="82" y="361"/>
                  </a:lnTo>
                  <a:lnTo>
                    <a:pt x="73" y="372"/>
                  </a:lnTo>
                  <a:lnTo>
                    <a:pt x="64" y="372"/>
                  </a:lnTo>
                  <a:lnTo>
                    <a:pt x="64" y="361"/>
                  </a:lnTo>
                  <a:lnTo>
                    <a:pt x="54" y="361"/>
                  </a:lnTo>
                  <a:lnTo>
                    <a:pt x="54" y="352"/>
                  </a:lnTo>
                  <a:lnTo>
                    <a:pt x="45" y="352"/>
                  </a:lnTo>
                  <a:lnTo>
                    <a:pt x="45" y="345"/>
                  </a:lnTo>
                  <a:lnTo>
                    <a:pt x="45" y="327"/>
                  </a:lnTo>
                  <a:lnTo>
                    <a:pt x="0" y="2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91">
              <a:extLst>
                <a:ext uri="{FF2B5EF4-FFF2-40B4-BE49-F238E27FC236}">
                  <a16:creationId xmlns:a16="http://schemas.microsoft.com/office/drawing/2014/main" id="{7AE758BF-B1F9-8934-DE33-6362C470C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8426" y="3590271"/>
              <a:ext cx="712426" cy="471938"/>
            </a:xfrm>
            <a:custGeom>
              <a:avLst/>
              <a:gdLst>
                <a:gd name="T0" fmla="*/ 12 w 394"/>
                <a:gd name="T1" fmla="*/ 75 h 261"/>
                <a:gd name="T2" fmla="*/ 0 w 394"/>
                <a:gd name="T3" fmla="*/ 66 h 261"/>
                <a:gd name="T4" fmla="*/ 12 w 394"/>
                <a:gd name="T5" fmla="*/ 54 h 261"/>
                <a:gd name="T6" fmla="*/ 12 w 394"/>
                <a:gd name="T7" fmla="*/ 38 h 261"/>
                <a:gd name="T8" fmla="*/ 12 w 394"/>
                <a:gd name="T9" fmla="*/ 18 h 261"/>
                <a:gd name="T10" fmla="*/ 0 w 394"/>
                <a:gd name="T11" fmla="*/ 9 h 261"/>
                <a:gd name="T12" fmla="*/ 75 w 394"/>
                <a:gd name="T13" fmla="*/ 9 h 261"/>
                <a:gd name="T14" fmla="*/ 266 w 394"/>
                <a:gd name="T15" fmla="*/ 0 h 261"/>
                <a:gd name="T16" fmla="*/ 330 w 394"/>
                <a:gd name="T17" fmla="*/ 9 h 261"/>
                <a:gd name="T18" fmla="*/ 330 w 394"/>
                <a:gd name="T19" fmla="*/ 27 h 261"/>
                <a:gd name="T20" fmla="*/ 330 w 394"/>
                <a:gd name="T21" fmla="*/ 45 h 261"/>
                <a:gd name="T22" fmla="*/ 339 w 394"/>
                <a:gd name="T23" fmla="*/ 66 h 261"/>
                <a:gd name="T24" fmla="*/ 366 w 394"/>
                <a:gd name="T25" fmla="*/ 75 h 261"/>
                <a:gd name="T26" fmla="*/ 375 w 394"/>
                <a:gd name="T27" fmla="*/ 93 h 261"/>
                <a:gd name="T28" fmla="*/ 394 w 394"/>
                <a:gd name="T29" fmla="*/ 111 h 261"/>
                <a:gd name="T30" fmla="*/ 384 w 394"/>
                <a:gd name="T31" fmla="*/ 138 h 261"/>
                <a:gd name="T32" fmla="*/ 384 w 394"/>
                <a:gd name="T33" fmla="*/ 156 h 261"/>
                <a:gd name="T34" fmla="*/ 366 w 394"/>
                <a:gd name="T35" fmla="*/ 168 h 261"/>
                <a:gd name="T36" fmla="*/ 339 w 394"/>
                <a:gd name="T37" fmla="*/ 177 h 261"/>
                <a:gd name="T38" fmla="*/ 348 w 394"/>
                <a:gd name="T39" fmla="*/ 195 h 261"/>
                <a:gd name="T40" fmla="*/ 348 w 394"/>
                <a:gd name="T41" fmla="*/ 213 h 261"/>
                <a:gd name="T42" fmla="*/ 339 w 394"/>
                <a:gd name="T43" fmla="*/ 231 h 261"/>
                <a:gd name="T44" fmla="*/ 330 w 394"/>
                <a:gd name="T45" fmla="*/ 252 h 261"/>
                <a:gd name="T46" fmla="*/ 321 w 394"/>
                <a:gd name="T47" fmla="*/ 252 h 261"/>
                <a:gd name="T48" fmla="*/ 303 w 394"/>
                <a:gd name="T49" fmla="*/ 240 h 261"/>
                <a:gd name="T50" fmla="*/ 166 w 394"/>
                <a:gd name="T51" fmla="*/ 252 h 261"/>
                <a:gd name="T52" fmla="*/ 57 w 394"/>
                <a:gd name="T53" fmla="*/ 252 h 261"/>
                <a:gd name="T54" fmla="*/ 57 w 394"/>
                <a:gd name="T55" fmla="*/ 222 h 261"/>
                <a:gd name="T56" fmla="*/ 46 w 394"/>
                <a:gd name="T57" fmla="*/ 204 h 261"/>
                <a:gd name="T58" fmla="*/ 46 w 394"/>
                <a:gd name="T59" fmla="*/ 195 h 261"/>
                <a:gd name="T60" fmla="*/ 46 w 394"/>
                <a:gd name="T61" fmla="*/ 177 h 261"/>
                <a:gd name="T62" fmla="*/ 39 w 394"/>
                <a:gd name="T63" fmla="*/ 168 h 261"/>
                <a:gd name="T64" fmla="*/ 39 w 394"/>
                <a:gd name="T65" fmla="*/ 150 h 261"/>
                <a:gd name="T66" fmla="*/ 30 w 394"/>
                <a:gd name="T67" fmla="*/ 129 h 261"/>
                <a:gd name="T68" fmla="*/ 21 w 394"/>
                <a:gd name="T69" fmla="*/ 111 h 261"/>
                <a:gd name="T70" fmla="*/ 21 w 394"/>
                <a:gd name="T71" fmla="*/ 93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4" h="261">
                  <a:moveTo>
                    <a:pt x="12" y="93"/>
                  </a:moveTo>
                  <a:lnTo>
                    <a:pt x="12" y="75"/>
                  </a:lnTo>
                  <a:lnTo>
                    <a:pt x="0" y="75"/>
                  </a:lnTo>
                  <a:lnTo>
                    <a:pt x="0" y="66"/>
                  </a:lnTo>
                  <a:lnTo>
                    <a:pt x="12" y="66"/>
                  </a:lnTo>
                  <a:lnTo>
                    <a:pt x="12" y="54"/>
                  </a:lnTo>
                  <a:lnTo>
                    <a:pt x="12" y="45"/>
                  </a:lnTo>
                  <a:lnTo>
                    <a:pt x="12" y="38"/>
                  </a:lnTo>
                  <a:lnTo>
                    <a:pt x="12" y="27"/>
                  </a:lnTo>
                  <a:lnTo>
                    <a:pt x="12" y="18"/>
                  </a:lnTo>
                  <a:lnTo>
                    <a:pt x="12" y="9"/>
                  </a:lnTo>
                  <a:lnTo>
                    <a:pt x="0" y="9"/>
                  </a:lnTo>
                  <a:lnTo>
                    <a:pt x="12" y="9"/>
                  </a:lnTo>
                  <a:lnTo>
                    <a:pt x="75" y="9"/>
                  </a:lnTo>
                  <a:lnTo>
                    <a:pt x="175" y="0"/>
                  </a:lnTo>
                  <a:lnTo>
                    <a:pt x="266" y="0"/>
                  </a:lnTo>
                  <a:lnTo>
                    <a:pt x="321" y="0"/>
                  </a:lnTo>
                  <a:lnTo>
                    <a:pt x="330" y="9"/>
                  </a:lnTo>
                  <a:lnTo>
                    <a:pt x="330" y="18"/>
                  </a:lnTo>
                  <a:lnTo>
                    <a:pt x="330" y="27"/>
                  </a:lnTo>
                  <a:lnTo>
                    <a:pt x="330" y="38"/>
                  </a:lnTo>
                  <a:lnTo>
                    <a:pt x="330" y="45"/>
                  </a:lnTo>
                  <a:lnTo>
                    <a:pt x="339" y="54"/>
                  </a:lnTo>
                  <a:lnTo>
                    <a:pt x="339" y="66"/>
                  </a:lnTo>
                  <a:lnTo>
                    <a:pt x="357" y="66"/>
                  </a:lnTo>
                  <a:lnTo>
                    <a:pt x="366" y="75"/>
                  </a:lnTo>
                  <a:lnTo>
                    <a:pt x="366" y="84"/>
                  </a:lnTo>
                  <a:lnTo>
                    <a:pt x="375" y="93"/>
                  </a:lnTo>
                  <a:lnTo>
                    <a:pt x="384" y="102"/>
                  </a:lnTo>
                  <a:lnTo>
                    <a:pt x="394" y="111"/>
                  </a:lnTo>
                  <a:lnTo>
                    <a:pt x="394" y="129"/>
                  </a:lnTo>
                  <a:lnTo>
                    <a:pt x="384" y="138"/>
                  </a:lnTo>
                  <a:lnTo>
                    <a:pt x="384" y="150"/>
                  </a:lnTo>
                  <a:lnTo>
                    <a:pt x="384" y="156"/>
                  </a:lnTo>
                  <a:lnTo>
                    <a:pt x="366" y="156"/>
                  </a:lnTo>
                  <a:lnTo>
                    <a:pt x="366" y="168"/>
                  </a:lnTo>
                  <a:lnTo>
                    <a:pt x="348" y="168"/>
                  </a:lnTo>
                  <a:lnTo>
                    <a:pt x="339" y="177"/>
                  </a:lnTo>
                  <a:lnTo>
                    <a:pt x="339" y="186"/>
                  </a:lnTo>
                  <a:lnTo>
                    <a:pt x="348" y="195"/>
                  </a:lnTo>
                  <a:lnTo>
                    <a:pt x="348" y="204"/>
                  </a:lnTo>
                  <a:lnTo>
                    <a:pt x="348" y="213"/>
                  </a:lnTo>
                  <a:lnTo>
                    <a:pt x="339" y="222"/>
                  </a:lnTo>
                  <a:lnTo>
                    <a:pt x="339" y="231"/>
                  </a:lnTo>
                  <a:lnTo>
                    <a:pt x="330" y="240"/>
                  </a:lnTo>
                  <a:lnTo>
                    <a:pt x="330" y="252"/>
                  </a:lnTo>
                  <a:lnTo>
                    <a:pt x="321" y="261"/>
                  </a:lnTo>
                  <a:lnTo>
                    <a:pt x="321" y="252"/>
                  </a:lnTo>
                  <a:lnTo>
                    <a:pt x="312" y="240"/>
                  </a:lnTo>
                  <a:lnTo>
                    <a:pt x="303" y="240"/>
                  </a:lnTo>
                  <a:lnTo>
                    <a:pt x="266" y="240"/>
                  </a:lnTo>
                  <a:lnTo>
                    <a:pt x="166" y="252"/>
                  </a:lnTo>
                  <a:lnTo>
                    <a:pt x="130" y="252"/>
                  </a:lnTo>
                  <a:lnTo>
                    <a:pt x="57" y="252"/>
                  </a:lnTo>
                  <a:lnTo>
                    <a:pt x="57" y="240"/>
                  </a:lnTo>
                  <a:lnTo>
                    <a:pt x="57" y="222"/>
                  </a:lnTo>
                  <a:lnTo>
                    <a:pt x="46" y="213"/>
                  </a:lnTo>
                  <a:lnTo>
                    <a:pt x="46" y="204"/>
                  </a:lnTo>
                  <a:lnTo>
                    <a:pt x="57" y="204"/>
                  </a:lnTo>
                  <a:lnTo>
                    <a:pt x="46" y="195"/>
                  </a:lnTo>
                  <a:lnTo>
                    <a:pt x="46" y="186"/>
                  </a:lnTo>
                  <a:lnTo>
                    <a:pt x="46" y="177"/>
                  </a:lnTo>
                  <a:lnTo>
                    <a:pt x="46" y="168"/>
                  </a:lnTo>
                  <a:lnTo>
                    <a:pt x="39" y="168"/>
                  </a:lnTo>
                  <a:lnTo>
                    <a:pt x="39" y="156"/>
                  </a:lnTo>
                  <a:lnTo>
                    <a:pt x="39" y="150"/>
                  </a:lnTo>
                  <a:lnTo>
                    <a:pt x="39" y="138"/>
                  </a:lnTo>
                  <a:lnTo>
                    <a:pt x="30" y="129"/>
                  </a:lnTo>
                  <a:lnTo>
                    <a:pt x="30" y="120"/>
                  </a:lnTo>
                  <a:lnTo>
                    <a:pt x="21" y="111"/>
                  </a:lnTo>
                  <a:lnTo>
                    <a:pt x="21" y="102"/>
                  </a:lnTo>
                  <a:lnTo>
                    <a:pt x="21" y="93"/>
                  </a:lnTo>
                  <a:lnTo>
                    <a:pt x="12" y="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93">
              <a:extLst>
                <a:ext uri="{FF2B5EF4-FFF2-40B4-BE49-F238E27FC236}">
                  <a16:creationId xmlns:a16="http://schemas.microsoft.com/office/drawing/2014/main" id="{93624774-2A8E-DA90-BD62-8602CDB53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8403" y="4756554"/>
              <a:ext cx="641908" cy="659990"/>
            </a:xfrm>
            <a:custGeom>
              <a:avLst/>
              <a:gdLst>
                <a:gd name="T0" fmla="*/ 64 w 355"/>
                <a:gd name="T1" fmla="*/ 18 h 365"/>
                <a:gd name="T2" fmla="*/ 173 w 355"/>
                <a:gd name="T3" fmla="*/ 0 h 365"/>
                <a:gd name="T4" fmla="*/ 155 w 355"/>
                <a:gd name="T5" fmla="*/ 18 h 365"/>
                <a:gd name="T6" fmla="*/ 164 w 355"/>
                <a:gd name="T7" fmla="*/ 36 h 365"/>
                <a:gd name="T8" fmla="*/ 180 w 355"/>
                <a:gd name="T9" fmla="*/ 45 h 365"/>
                <a:gd name="T10" fmla="*/ 189 w 355"/>
                <a:gd name="T11" fmla="*/ 45 h 365"/>
                <a:gd name="T12" fmla="*/ 200 w 355"/>
                <a:gd name="T13" fmla="*/ 54 h 365"/>
                <a:gd name="T14" fmla="*/ 218 w 355"/>
                <a:gd name="T15" fmla="*/ 82 h 365"/>
                <a:gd name="T16" fmla="*/ 234 w 355"/>
                <a:gd name="T17" fmla="*/ 91 h 365"/>
                <a:gd name="T18" fmla="*/ 246 w 355"/>
                <a:gd name="T19" fmla="*/ 100 h 365"/>
                <a:gd name="T20" fmla="*/ 264 w 355"/>
                <a:gd name="T21" fmla="*/ 109 h 365"/>
                <a:gd name="T22" fmla="*/ 271 w 355"/>
                <a:gd name="T23" fmla="*/ 127 h 365"/>
                <a:gd name="T24" fmla="*/ 289 w 355"/>
                <a:gd name="T25" fmla="*/ 136 h 365"/>
                <a:gd name="T26" fmla="*/ 300 w 355"/>
                <a:gd name="T27" fmla="*/ 154 h 365"/>
                <a:gd name="T28" fmla="*/ 309 w 355"/>
                <a:gd name="T29" fmla="*/ 172 h 365"/>
                <a:gd name="T30" fmla="*/ 325 w 355"/>
                <a:gd name="T31" fmla="*/ 182 h 365"/>
                <a:gd name="T32" fmla="*/ 334 w 355"/>
                <a:gd name="T33" fmla="*/ 202 h 365"/>
                <a:gd name="T34" fmla="*/ 334 w 355"/>
                <a:gd name="T35" fmla="*/ 218 h 365"/>
                <a:gd name="T36" fmla="*/ 355 w 355"/>
                <a:gd name="T37" fmla="*/ 218 h 365"/>
                <a:gd name="T38" fmla="*/ 343 w 355"/>
                <a:gd name="T39" fmla="*/ 229 h 365"/>
                <a:gd name="T40" fmla="*/ 343 w 355"/>
                <a:gd name="T41" fmla="*/ 238 h 365"/>
                <a:gd name="T42" fmla="*/ 334 w 355"/>
                <a:gd name="T43" fmla="*/ 238 h 365"/>
                <a:gd name="T44" fmla="*/ 343 w 355"/>
                <a:gd name="T45" fmla="*/ 247 h 365"/>
                <a:gd name="T46" fmla="*/ 334 w 355"/>
                <a:gd name="T47" fmla="*/ 256 h 365"/>
                <a:gd name="T48" fmla="*/ 343 w 355"/>
                <a:gd name="T49" fmla="*/ 256 h 365"/>
                <a:gd name="T50" fmla="*/ 334 w 355"/>
                <a:gd name="T51" fmla="*/ 266 h 365"/>
                <a:gd name="T52" fmla="*/ 334 w 355"/>
                <a:gd name="T53" fmla="*/ 284 h 365"/>
                <a:gd name="T54" fmla="*/ 316 w 355"/>
                <a:gd name="T55" fmla="*/ 284 h 365"/>
                <a:gd name="T56" fmla="*/ 334 w 355"/>
                <a:gd name="T57" fmla="*/ 284 h 365"/>
                <a:gd name="T58" fmla="*/ 325 w 355"/>
                <a:gd name="T59" fmla="*/ 293 h 365"/>
                <a:gd name="T60" fmla="*/ 325 w 355"/>
                <a:gd name="T61" fmla="*/ 311 h 365"/>
                <a:gd name="T62" fmla="*/ 325 w 355"/>
                <a:gd name="T63" fmla="*/ 329 h 365"/>
                <a:gd name="T64" fmla="*/ 309 w 355"/>
                <a:gd name="T65" fmla="*/ 329 h 365"/>
                <a:gd name="T66" fmla="*/ 289 w 355"/>
                <a:gd name="T67" fmla="*/ 329 h 365"/>
                <a:gd name="T68" fmla="*/ 289 w 355"/>
                <a:gd name="T69" fmla="*/ 347 h 365"/>
                <a:gd name="T70" fmla="*/ 300 w 355"/>
                <a:gd name="T71" fmla="*/ 365 h 365"/>
                <a:gd name="T72" fmla="*/ 280 w 355"/>
                <a:gd name="T73" fmla="*/ 365 h 365"/>
                <a:gd name="T74" fmla="*/ 271 w 355"/>
                <a:gd name="T75" fmla="*/ 356 h 365"/>
                <a:gd name="T76" fmla="*/ 89 w 355"/>
                <a:gd name="T77" fmla="*/ 356 h 365"/>
                <a:gd name="T78" fmla="*/ 82 w 355"/>
                <a:gd name="T79" fmla="*/ 338 h 365"/>
                <a:gd name="T80" fmla="*/ 73 w 355"/>
                <a:gd name="T81" fmla="*/ 329 h 365"/>
                <a:gd name="T82" fmla="*/ 73 w 355"/>
                <a:gd name="T83" fmla="*/ 311 h 365"/>
                <a:gd name="T84" fmla="*/ 73 w 355"/>
                <a:gd name="T85" fmla="*/ 293 h 365"/>
                <a:gd name="T86" fmla="*/ 64 w 355"/>
                <a:gd name="T87" fmla="*/ 275 h 365"/>
                <a:gd name="T88" fmla="*/ 73 w 355"/>
                <a:gd name="T89" fmla="*/ 256 h 365"/>
                <a:gd name="T90" fmla="*/ 82 w 355"/>
                <a:gd name="T91" fmla="*/ 247 h 365"/>
                <a:gd name="T92" fmla="*/ 73 w 355"/>
                <a:gd name="T93" fmla="*/ 229 h 365"/>
                <a:gd name="T94" fmla="*/ 64 w 355"/>
                <a:gd name="T95" fmla="*/ 209 h 365"/>
                <a:gd name="T96" fmla="*/ 55 w 355"/>
                <a:gd name="T97" fmla="*/ 193 h 365"/>
                <a:gd name="T98" fmla="*/ 0 w 355"/>
                <a:gd name="T99" fmla="*/ 18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5" h="365">
                  <a:moveTo>
                    <a:pt x="0" y="18"/>
                  </a:moveTo>
                  <a:lnTo>
                    <a:pt x="64" y="18"/>
                  </a:lnTo>
                  <a:lnTo>
                    <a:pt x="89" y="9"/>
                  </a:lnTo>
                  <a:lnTo>
                    <a:pt x="173" y="0"/>
                  </a:lnTo>
                  <a:lnTo>
                    <a:pt x="164" y="9"/>
                  </a:lnTo>
                  <a:lnTo>
                    <a:pt x="155" y="18"/>
                  </a:lnTo>
                  <a:lnTo>
                    <a:pt x="155" y="27"/>
                  </a:lnTo>
                  <a:lnTo>
                    <a:pt x="164" y="36"/>
                  </a:lnTo>
                  <a:lnTo>
                    <a:pt x="173" y="36"/>
                  </a:lnTo>
                  <a:lnTo>
                    <a:pt x="180" y="45"/>
                  </a:lnTo>
                  <a:lnTo>
                    <a:pt x="189" y="36"/>
                  </a:lnTo>
                  <a:lnTo>
                    <a:pt x="189" y="45"/>
                  </a:lnTo>
                  <a:lnTo>
                    <a:pt x="189" y="54"/>
                  </a:lnTo>
                  <a:lnTo>
                    <a:pt x="200" y="54"/>
                  </a:lnTo>
                  <a:lnTo>
                    <a:pt x="200" y="63"/>
                  </a:lnTo>
                  <a:lnTo>
                    <a:pt x="218" y="82"/>
                  </a:lnTo>
                  <a:lnTo>
                    <a:pt x="225" y="82"/>
                  </a:lnTo>
                  <a:lnTo>
                    <a:pt x="234" y="91"/>
                  </a:lnTo>
                  <a:lnTo>
                    <a:pt x="246" y="91"/>
                  </a:lnTo>
                  <a:lnTo>
                    <a:pt x="246" y="100"/>
                  </a:lnTo>
                  <a:lnTo>
                    <a:pt x="255" y="109"/>
                  </a:lnTo>
                  <a:lnTo>
                    <a:pt x="264" y="109"/>
                  </a:lnTo>
                  <a:lnTo>
                    <a:pt x="264" y="118"/>
                  </a:lnTo>
                  <a:lnTo>
                    <a:pt x="271" y="127"/>
                  </a:lnTo>
                  <a:lnTo>
                    <a:pt x="280" y="136"/>
                  </a:lnTo>
                  <a:lnTo>
                    <a:pt x="289" y="136"/>
                  </a:lnTo>
                  <a:lnTo>
                    <a:pt x="300" y="147"/>
                  </a:lnTo>
                  <a:lnTo>
                    <a:pt x="300" y="154"/>
                  </a:lnTo>
                  <a:lnTo>
                    <a:pt x="309" y="163"/>
                  </a:lnTo>
                  <a:lnTo>
                    <a:pt x="309" y="172"/>
                  </a:lnTo>
                  <a:lnTo>
                    <a:pt x="316" y="182"/>
                  </a:lnTo>
                  <a:lnTo>
                    <a:pt x="325" y="182"/>
                  </a:lnTo>
                  <a:lnTo>
                    <a:pt x="325" y="193"/>
                  </a:lnTo>
                  <a:lnTo>
                    <a:pt x="334" y="202"/>
                  </a:lnTo>
                  <a:lnTo>
                    <a:pt x="334" y="209"/>
                  </a:lnTo>
                  <a:lnTo>
                    <a:pt x="334" y="218"/>
                  </a:lnTo>
                  <a:lnTo>
                    <a:pt x="343" y="218"/>
                  </a:lnTo>
                  <a:lnTo>
                    <a:pt x="355" y="218"/>
                  </a:lnTo>
                  <a:lnTo>
                    <a:pt x="355" y="229"/>
                  </a:lnTo>
                  <a:lnTo>
                    <a:pt x="343" y="229"/>
                  </a:lnTo>
                  <a:lnTo>
                    <a:pt x="355" y="229"/>
                  </a:lnTo>
                  <a:lnTo>
                    <a:pt x="343" y="238"/>
                  </a:lnTo>
                  <a:lnTo>
                    <a:pt x="334" y="229"/>
                  </a:lnTo>
                  <a:lnTo>
                    <a:pt x="334" y="238"/>
                  </a:lnTo>
                  <a:lnTo>
                    <a:pt x="343" y="238"/>
                  </a:lnTo>
                  <a:lnTo>
                    <a:pt x="343" y="247"/>
                  </a:lnTo>
                  <a:lnTo>
                    <a:pt x="334" y="247"/>
                  </a:lnTo>
                  <a:lnTo>
                    <a:pt x="334" y="256"/>
                  </a:lnTo>
                  <a:lnTo>
                    <a:pt x="343" y="247"/>
                  </a:lnTo>
                  <a:lnTo>
                    <a:pt x="343" y="256"/>
                  </a:lnTo>
                  <a:lnTo>
                    <a:pt x="334" y="256"/>
                  </a:lnTo>
                  <a:lnTo>
                    <a:pt x="334" y="266"/>
                  </a:lnTo>
                  <a:lnTo>
                    <a:pt x="334" y="275"/>
                  </a:lnTo>
                  <a:lnTo>
                    <a:pt x="334" y="284"/>
                  </a:lnTo>
                  <a:lnTo>
                    <a:pt x="325" y="284"/>
                  </a:lnTo>
                  <a:lnTo>
                    <a:pt x="316" y="284"/>
                  </a:lnTo>
                  <a:lnTo>
                    <a:pt x="325" y="284"/>
                  </a:lnTo>
                  <a:lnTo>
                    <a:pt x="334" y="284"/>
                  </a:lnTo>
                  <a:lnTo>
                    <a:pt x="334" y="293"/>
                  </a:lnTo>
                  <a:lnTo>
                    <a:pt x="325" y="293"/>
                  </a:lnTo>
                  <a:lnTo>
                    <a:pt x="325" y="302"/>
                  </a:lnTo>
                  <a:lnTo>
                    <a:pt x="325" y="311"/>
                  </a:lnTo>
                  <a:lnTo>
                    <a:pt x="325" y="320"/>
                  </a:lnTo>
                  <a:lnTo>
                    <a:pt x="325" y="329"/>
                  </a:lnTo>
                  <a:lnTo>
                    <a:pt x="316" y="329"/>
                  </a:lnTo>
                  <a:lnTo>
                    <a:pt x="309" y="329"/>
                  </a:lnTo>
                  <a:lnTo>
                    <a:pt x="300" y="329"/>
                  </a:lnTo>
                  <a:lnTo>
                    <a:pt x="289" y="329"/>
                  </a:lnTo>
                  <a:lnTo>
                    <a:pt x="289" y="338"/>
                  </a:lnTo>
                  <a:lnTo>
                    <a:pt x="289" y="347"/>
                  </a:lnTo>
                  <a:lnTo>
                    <a:pt x="300" y="356"/>
                  </a:lnTo>
                  <a:lnTo>
                    <a:pt x="300" y="365"/>
                  </a:lnTo>
                  <a:lnTo>
                    <a:pt x="289" y="365"/>
                  </a:lnTo>
                  <a:lnTo>
                    <a:pt x="280" y="365"/>
                  </a:lnTo>
                  <a:lnTo>
                    <a:pt x="280" y="356"/>
                  </a:lnTo>
                  <a:lnTo>
                    <a:pt x="271" y="356"/>
                  </a:lnTo>
                  <a:lnTo>
                    <a:pt x="100" y="365"/>
                  </a:lnTo>
                  <a:lnTo>
                    <a:pt x="89" y="356"/>
                  </a:lnTo>
                  <a:lnTo>
                    <a:pt x="82" y="347"/>
                  </a:lnTo>
                  <a:lnTo>
                    <a:pt x="82" y="338"/>
                  </a:lnTo>
                  <a:lnTo>
                    <a:pt x="82" y="329"/>
                  </a:lnTo>
                  <a:lnTo>
                    <a:pt x="73" y="329"/>
                  </a:lnTo>
                  <a:lnTo>
                    <a:pt x="73" y="320"/>
                  </a:lnTo>
                  <a:lnTo>
                    <a:pt x="73" y="311"/>
                  </a:lnTo>
                  <a:lnTo>
                    <a:pt x="73" y="302"/>
                  </a:lnTo>
                  <a:lnTo>
                    <a:pt x="73" y="293"/>
                  </a:lnTo>
                  <a:lnTo>
                    <a:pt x="73" y="284"/>
                  </a:lnTo>
                  <a:lnTo>
                    <a:pt x="64" y="275"/>
                  </a:lnTo>
                  <a:lnTo>
                    <a:pt x="73" y="266"/>
                  </a:lnTo>
                  <a:lnTo>
                    <a:pt x="73" y="256"/>
                  </a:lnTo>
                  <a:lnTo>
                    <a:pt x="73" y="247"/>
                  </a:lnTo>
                  <a:lnTo>
                    <a:pt x="82" y="247"/>
                  </a:lnTo>
                  <a:lnTo>
                    <a:pt x="73" y="238"/>
                  </a:lnTo>
                  <a:lnTo>
                    <a:pt x="73" y="229"/>
                  </a:lnTo>
                  <a:lnTo>
                    <a:pt x="73" y="218"/>
                  </a:lnTo>
                  <a:lnTo>
                    <a:pt x="64" y="209"/>
                  </a:lnTo>
                  <a:lnTo>
                    <a:pt x="55" y="202"/>
                  </a:lnTo>
                  <a:lnTo>
                    <a:pt x="55" y="193"/>
                  </a:lnTo>
                  <a:lnTo>
                    <a:pt x="27" y="10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95">
              <a:extLst>
                <a:ext uri="{FF2B5EF4-FFF2-40B4-BE49-F238E27FC236}">
                  <a16:creationId xmlns:a16="http://schemas.microsoft.com/office/drawing/2014/main" id="{E775A88E-65D4-0245-2274-AEFD40FA0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107" y="3894047"/>
              <a:ext cx="844425" cy="661797"/>
            </a:xfrm>
            <a:custGeom>
              <a:avLst/>
              <a:gdLst>
                <a:gd name="T0" fmla="*/ 0 w 467"/>
                <a:gd name="T1" fmla="*/ 329 h 366"/>
                <a:gd name="T2" fmla="*/ 37 w 467"/>
                <a:gd name="T3" fmla="*/ 0 h 366"/>
                <a:gd name="T4" fmla="*/ 103 w 467"/>
                <a:gd name="T5" fmla="*/ 9 h 366"/>
                <a:gd name="T6" fmla="*/ 203 w 467"/>
                <a:gd name="T7" fmla="*/ 18 h 366"/>
                <a:gd name="T8" fmla="*/ 248 w 467"/>
                <a:gd name="T9" fmla="*/ 27 h 366"/>
                <a:gd name="T10" fmla="*/ 348 w 467"/>
                <a:gd name="T11" fmla="*/ 36 h 366"/>
                <a:gd name="T12" fmla="*/ 403 w 467"/>
                <a:gd name="T13" fmla="*/ 36 h 366"/>
                <a:gd name="T14" fmla="*/ 467 w 467"/>
                <a:gd name="T15" fmla="*/ 36 h 366"/>
                <a:gd name="T16" fmla="*/ 467 w 467"/>
                <a:gd name="T17" fmla="*/ 45 h 366"/>
                <a:gd name="T18" fmla="*/ 467 w 467"/>
                <a:gd name="T19" fmla="*/ 118 h 366"/>
                <a:gd name="T20" fmla="*/ 448 w 467"/>
                <a:gd name="T21" fmla="*/ 366 h 366"/>
                <a:gd name="T22" fmla="*/ 385 w 467"/>
                <a:gd name="T23" fmla="*/ 366 h 366"/>
                <a:gd name="T24" fmla="*/ 312 w 467"/>
                <a:gd name="T25" fmla="*/ 356 h 366"/>
                <a:gd name="T26" fmla="*/ 203 w 467"/>
                <a:gd name="T27" fmla="*/ 347 h 366"/>
                <a:gd name="T28" fmla="*/ 103 w 467"/>
                <a:gd name="T29" fmla="*/ 338 h 366"/>
                <a:gd name="T30" fmla="*/ 0 w 467"/>
                <a:gd name="T31" fmla="*/ 32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7" h="366">
                  <a:moveTo>
                    <a:pt x="0" y="329"/>
                  </a:moveTo>
                  <a:lnTo>
                    <a:pt x="37" y="0"/>
                  </a:lnTo>
                  <a:lnTo>
                    <a:pt x="103" y="9"/>
                  </a:lnTo>
                  <a:lnTo>
                    <a:pt x="203" y="18"/>
                  </a:lnTo>
                  <a:lnTo>
                    <a:pt x="248" y="27"/>
                  </a:lnTo>
                  <a:lnTo>
                    <a:pt x="348" y="36"/>
                  </a:lnTo>
                  <a:lnTo>
                    <a:pt x="403" y="36"/>
                  </a:lnTo>
                  <a:lnTo>
                    <a:pt x="467" y="36"/>
                  </a:lnTo>
                  <a:lnTo>
                    <a:pt x="467" y="45"/>
                  </a:lnTo>
                  <a:lnTo>
                    <a:pt x="467" y="118"/>
                  </a:lnTo>
                  <a:lnTo>
                    <a:pt x="448" y="366"/>
                  </a:lnTo>
                  <a:lnTo>
                    <a:pt x="385" y="366"/>
                  </a:lnTo>
                  <a:lnTo>
                    <a:pt x="312" y="356"/>
                  </a:lnTo>
                  <a:lnTo>
                    <a:pt x="203" y="347"/>
                  </a:lnTo>
                  <a:lnTo>
                    <a:pt x="103" y="338"/>
                  </a:lnTo>
                  <a:lnTo>
                    <a:pt x="0" y="3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97">
              <a:extLst>
                <a:ext uri="{FF2B5EF4-FFF2-40B4-BE49-F238E27FC236}">
                  <a16:creationId xmlns:a16="http://schemas.microsoft.com/office/drawing/2014/main" id="{436103E8-FB54-A3CD-7AF8-66DE6BA33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79" y="3409453"/>
              <a:ext cx="956532" cy="1605673"/>
            </a:xfrm>
            <a:custGeom>
              <a:avLst/>
              <a:gdLst>
                <a:gd name="T0" fmla="*/ 45 w 529"/>
                <a:gd name="T1" fmla="*/ 27 h 888"/>
                <a:gd name="T2" fmla="*/ 45 w 529"/>
                <a:gd name="T3" fmla="*/ 0 h 888"/>
                <a:gd name="T4" fmla="*/ 291 w 529"/>
                <a:gd name="T5" fmla="*/ 66 h 888"/>
                <a:gd name="T6" fmla="*/ 429 w 529"/>
                <a:gd name="T7" fmla="*/ 586 h 888"/>
                <a:gd name="T8" fmla="*/ 511 w 529"/>
                <a:gd name="T9" fmla="*/ 722 h 888"/>
                <a:gd name="T10" fmla="*/ 511 w 529"/>
                <a:gd name="T11" fmla="*/ 749 h 888"/>
                <a:gd name="T12" fmla="*/ 511 w 529"/>
                <a:gd name="T13" fmla="*/ 777 h 888"/>
                <a:gd name="T14" fmla="*/ 493 w 529"/>
                <a:gd name="T15" fmla="*/ 804 h 888"/>
                <a:gd name="T16" fmla="*/ 475 w 529"/>
                <a:gd name="T17" fmla="*/ 833 h 888"/>
                <a:gd name="T18" fmla="*/ 475 w 529"/>
                <a:gd name="T19" fmla="*/ 858 h 888"/>
                <a:gd name="T20" fmla="*/ 484 w 529"/>
                <a:gd name="T21" fmla="*/ 879 h 888"/>
                <a:gd name="T22" fmla="*/ 300 w 529"/>
                <a:gd name="T23" fmla="*/ 870 h 888"/>
                <a:gd name="T24" fmla="*/ 300 w 529"/>
                <a:gd name="T25" fmla="*/ 858 h 888"/>
                <a:gd name="T26" fmla="*/ 291 w 529"/>
                <a:gd name="T27" fmla="*/ 849 h 888"/>
                <a:gd name="T28" fmla="*/ 300 w 529"/>
                <a:gd name="T29" fmla="*/ 813 h 888"/>
                <a:gd name="T30" fmla="*/ 275 w 529"/>
                <a:gd name="T31" fmla="*/ 777 h 888"/>
                <a:gd name="T32" fmla="*/ 254 w 529"/>
                <a:gd name="T33" fmla="*/ 749 h 888"/>
                <a:gd name="T34" fmla="*/ 238 w 529"/>
                <a:gd name="T35" fmla="*/ 749 h 888"/>
                <a:gd name="T36" fmla="*/ 209 w 529"/>
                <a:gd name="T37" fmla="*/ 722 h 888"/>
                <a:gd name="T38" fmla="*/ 193 w 529"/>
                <a:gd name="T39" fmla="*/ 695 h 888"/>
                <a:gd name="T40" fmla="*/ 163 w 529"/>
                <a:gd name="T41" fmla="*/ 677 h 888"/>
                <a:gd name="T42" fmla="*/ 136 w 529"/>
                <a:gd name="T43" fmla="*/ 668 h 888"/>
                <a:gd name="T44" fmla="*/ 109 w 529"/>
                <a:gd name="T45" fmla="*/ 649 h 888"/>
                <a:gd name="T46" fmla="*/ 118 w 529"/>
                <a:gd name="T47" fmla="*/ 631 h 888"/>
                <a:gd name="T48" fmla="*/ 118 w 529"/>
                <a:gd name="T49" fmla="*/ 604 h 888"/>
                <a:gd name="T50" fmla="*/ 109 w 529"/>
                <a:gd name="T51" fmla="*/ 586 h 888"/>
                <a:gd name="T52" fmla="*/ 100 w 529"/>
                <a:gd name="T53" fmla="*/ 559 h 888"/>
                <a:gd name="T54" fmla="*/ 81 w 529"/>
                <a:gd name="T55" fmla="*/ 531 h 888"/>
                <a:gd name="T56" fmla="*/ 63 w 529"/>
                <a:gd name="T57" fmla="*/ 493 h 888"/>
                <a:gd name="T58" fmla="*/ 72 w 529"/>
                <a:gd name="T59" fmla="*/ 468 h 888"/>
                <a:gd name="T60" fmla="*/ 81 w 529"/>
                <a:gd name="T61" fmla="*/ 438 h 888"/>
                <a:gd name="T62" fmla="*/ 54 w 529"/>
                <a:gd name="T63" fmla="*/ 422 h 888"/>
                <a:gd name="T64" fmla="*/ 54 w 529"/>
                <a:gd name="T65" fmla="*/ 384 h 888"/>
                <a:gd name="T66" fmla="*/ 63 w 529"/>
                <a:gd name="T67" fmla="*/ 365 h 888"/>
                <a:gd name="T68" fmla="*/ 72 w 529"/>
                <a:gd name="T69" fmla="*/ 393 h 888"/>
                <a:gd name="T70" fmla="*/ 72 w 529"/>
                <a:gd name="T71" fmla="*/ 384 h 888"/>
                <a:gd name="T72" fmla="*/ 72 w 529"/>
                <a:gd name="T73" fmla="*/ 356 h 888"/>
                <a:gd name="T74" fmla="*/ 81 w 529"/>
                <a:gd name="T75" fmla="*/ 347 h 888"/>
                <a:gd name="T76" fmla="*/ 118 w 529"/>
                <a:gd name="T77" fmla="*/ 356 h 888"/>
                <a:gd name="T78" fmla="*/ 118 w 529"/>
                <a:gd name="T79" fmla="*/ 356 h 888"/>
                <a:gd name="T80" fmla="*/ 109 w 529"/>
                <a:gd name="T81" fmla="*/ 356 h 888"/>
                <a:gd name="T82" fmla="*/ 100 w 529"/>
                <a:gd name="T83" fmla="*/ 347 h 888"/>
                <a:gd name="T84" fmla="*/ 72 w 529"/>
                <a:gd name="T85" fmla="*/ 338 h 888"/>
                <a:gd name="T86" fmla="*/ 63 w 529"/>
                <a:gd name="T87" fmla="*/ 356 h 888"/>
                <a:gd name="T88" fmla="*/ 45 w 529"/>
                <a:gd name="T89" fmla="*/ 347 h 888"/>
                <a:gd name="T90" fmla="*/ 36 w 529"/>
                <a:gd name="T91" fmla="*/ 329 h 888"/>
                <a:gd name="T92" fmla="*/ 45 w 529"/>
                <a:gd name="T93" fmla="*/ 320 h 888"/>
                <a:gd name="T94" fmla="*/ 36 w 529"/>
                <a:gd name="T95" fmla="*/ 293 h 888"/>
                <a:gd name="T96" fmla="*/ 18 w 529"/>
                <a:gd name="T97" fmla="*/ 275 h 888"/>
                <a:gd name="T98" fmla="*/ 18 w 529"/>
                <a:gd name="T99" fmla="*/ 238 h 888"/>
                <a:gd name="T100" fmla="*/ 18 w 529"/>
                <a:gd name="T101" fmla="*/ 193 h 888"/>
                <a:gd name="T102" fmla="*/ 18 w 529"/>
                <a:gd name="T103" fmla="*/ 166 h 888"/>
                <a:gd name="T104" fmla="*/ 0 w 529"/>
                <a:gd name="T105" fmla="*/ 129 h 888"/>
                <a:gd name="T106" fmla="*/ 18 w 529"/>
                <a:gd name="T107" fmla="*/ 100 h 888"/>
                <a:gd name="T108" fmla="*/ 36 w 529"/>
                <a:gd name="T109" fmla="*/ 75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29" h="888">
                  <a:moveTo>
                    <a:pt x="45" y="45"/>
                  </a:moveTo>
                  <a:lnTo>
                    <a:pt x="45" y="36"/>
                  </a:lnTo>
                  <a:lnTo>
                    <a:pt x="45" y="27"/>
                  </a:lnTo>
                  <a:lnTo>
                    <a:pt x="45" y="18"/>
                  </a:lnTo>
                  <a:lnTo>
                    <a:pt x="45" y="9"/>
                  </a:lnTo>
                  <a:lnTo>
                    <a:pt x="45" y="0"/>
                  </a:lnTo>
                  <a:lnTo>
                    <a:pt x="54" y="0"/>
                  </a:lnTo>
                  <a:lnTo>
                    <a:pt x="182" y="36"/>
                  </a:lnTo>
                  <a:lnTo>
                    <a:pt x="291" y="66"/>
                  </a:lnTo>
                  <a:lnTo>
                    <a:pt x="245" y="247"/>
                  </a:lnTo>
                  <a:lnTo>
                    <a:pt x="238" y="302"/>
                  </a:lnTo>
                  <a:lnTo>
                    <a:pt x="429" y="586"/>
                  </a:lnTo>
                  <a:lnTo>
                    <a:pt x="502" y="704"/>
                  </a:lnTo>
                  <a:lnTo>
                    <a:pt x="502" y="713"/>
                  </a:lnTo>
                  <a:lnTo>
                    <a:pt x="511" y="722"/>
                  </a:lnTo>
                  <a:lnTo>
                    <a:pt x="511" y="731"/>
                  </a:lnTo>
                  <a:lnTo>
                    <a:pt x="520" y="740"/>
                  </a:lnTo>
                  <a:lnTo>
                    <a:pt x="511" y="749"/>
                  </a:lnTo>
                  <a:lnTo>
                    <a:pt x="529" y="758"/>
                  </a:lnTo>
                  <a:lnTo>
                    <a:pt x="520" y="768"/>
                  </a:lnTo>
                  <a:lnTo>
                    <a:pt x="511" y="777"/>
                  </a:lnTo>
                  <a:lnTo>
                    <a:pt x="502" y="786"/>
                  </a:lnTo>
                  <a:lnTo>
                    <a:pt x="493" y="795"/>
                  </a:lnTo>
                  <a:lnTo>
                    <a:pt x="493" y="804"/>
                  </a:lnTo>
                  <a:lnTo>
                    <a:pt x="493" y="813"/>
                  </a:lnTo>
                  <a:lnTo>
                    <a:pt x="484" y="833"/>
                  </a:lnTo>
                  <a:lnTo>
                    <a:pt x="475" y="833"/>
                  </a:lnTo>
                  <a:lnTo>
                    <a:pt x="475" y="840"/>
                  </a:lnTo>
                  <a:lnTo>
                    <a:pt x="475" y="849"/>
                  </a:lnTo>
                  <a:lnTo>
                    <a:pt x="475" y="858"/>
                  </a:lnTo>
                  <a:lnTo>
                    <a:pt x="484" y="858"/>
                  </a:lnTo>
                  <a:lnTo>
                    <a:pt x="484" y="870"/>
                  </a:lnTo>
                  <a:lnTo>
                    <a:pt x="484" y="879"/>
                  </a:lnTo>
                  <a:lnTo>
                    <a:pt x="475" y="888"/>
                  </a:lnTo>
                  <a:lnTo>
                    <a:pt x="466" y="888"/>
                  </a:lnTo>
                  <a:lnTo>
                    <a:pt x="300" y="870"/>
                  </a:lnTo>
                  <a:lnTo>
                    <a:pt x="300" y="858"/>
                  </a:lnTo>
                  <a:lnTo>
                    <a:pt x="300" y="849"/>
                  </a:lnTo>
                  <a:lnTo>
                    <a:pt x="300" y="858"/>
                  </a:lnTo>
                  <a:lnTo>
                    <a:pt x="300" y="849"/>
                  </a:lnTo>
                  <a:lnTo>
                    <a:pt x="291" y="858"/>
                  </a:lnTo>
                  <a:lnTo>
                    <a:pt x="291" y="849"/>
                  </a:lnTo>
                  <a:lnTo>
                    <a:pt x="300" y="840"/>
                  </a:lnTo>
                  <a:lnTo>
                    <a:pt x="300" y="833"/>
                  </a:lnTo>
                  <a:lnTo>
                    <a:pt x="300" y="813"/>
                  </a:lnTo>
                  <a:lnTo>
                    <a:pt x="291" y="804"/>
                  </a:lnTo>
                  <a:lnTo>
                    <a:pt x="291" y="795"/>
                  </a:lnTo>
                  <a:lnTo>
                    <a:pt x="275" y="777"/>
                  </a:lnTo>
                  <a:lnTo>
                    <a:pt x="263" y="768"/>
                  </a:lnTo>
                  <a:lnTo>
                    <a:pt x="254" y="758"/>
                  </a:lnTo>
                  <a:lnTo>
                    <a:pt x="254" y="749"/>
                  </a:lnTo>
                  <a:lnTo>
                    <a:pt x="245" y="749"/>
                  </a:lnTo>
                  <a:lnTo>
                    <a:pt x="245" y="758"/>
                  </a:lnTo>
                  <a:lnTo>
                    <a:pt x="238" y="749"/>
                  </a:lnTo>
                  <a:lnTo>
                    <a:pt x="238" y="740"/>
                  </a:lnTo>
                  <a:lnTo>
                    <a:pt x="238" y="722"/>
                  </a:lnTo>
                  <a:lnTo>
                    <a:pt x="209" y="722"/>
                  </a:lnTo>
                  <a:lnTo>
                    <a:pt x="200" y="713"/>
                  </a:lnTo>
                  <a:lnTo>
                    <a:pt x="193" y="704"/>
                  </a:lnTo>
                  <a:lnTo>
                    <a:pt x="193" y="695"/>
                  </a:lnTo>
                  <a:lnTo>
                    <a:pt x="182" y="686"/>
                  </a:lnTo>
                  <a:lnTo>
                    <a:pt x="172" y="677"/>
                  </a:lnTo>
                  <a:lnTo>
                    <a:pt x="163" y="677"/>
                  </a:lnTo>
                  <a:lnTo>
                    <a:pt x="154" y="677"/>
                  </a:lnTo>
                  <a:lnTo>
                    <a:pt x="145" y="668"/>
                  </a:lnTo>
                  <a:lnTo>
                    <a:pt x="136" y="668"/>
                  </a:lnTo>
                  <a:lnTo>
                    <a:pt x="118" y="668"/>
                  </a:lnTo>
                  <a:lnTo>
                    <a:pt x="118" y="658"/>
                  </a:lnTo>
                  <a:lnTo>
                    <a:pt x="109" y="649"/>
                  </a:lnTo>
                  <a:lnTo>
                    <a:pt x="109" y="640"/>
                  </a:lnTo>
                  <a:lnTo>
                    <a:pt x="109" y="631"/>
                  </a:lnTo>
                  <a:lnTo>
                    <a:pt x="118" y="631"/>
                  </a:lnTo>
                  <a:lnTo>
                    <a:pt x="118" y="622"/>
                  </a:lnTo>
                  <a:lnTo>
                    <a:pt x="118" y="613"/>
                  </a:lnTo>
                  <a:lnTo>
                    <a:pt x="118" y="604"/>
                  </a:lnTo>
                  <a:lnTo>
                    <a:pt x="109" y="604"/>
                  </a:lnTo>
                  <a:lnTo>
                    <a:pt x="109" y="595"/>
                  </a:lnTo>
                  <a:lnTo>
                    <a:pt x="109" y="586"/>
                  </a:lnTo>
                  <a:lnTo>
                    <a:pt x="109" y="577"/>
                  </a:lnTo>
                  <a:lnTo>
                    <a:pt x="100" y="568"/>
                  </a:lnTo>
                  <a:lnTo>
                    <a:pt x="100" y="559"/>
                  </a:lnTo>
                  <a:lnTo>
                    <a:pt x="91" y="547"/>
                  </a:lnTo>
                  <a:lnTo>
                    <a:pt x="91" y="540"/>
                  </a:lnTo>
                  <a:lnTo>
                    <a:pt x="81" y="531"/>
                  </a:lnTo>
                  <a:lnTo>
                    <a:pt x="81" y="522"/>
                  </a:lnTo>
                  <a:lnTo>
                    <a:pt x="72" y="502"/>
                  </a:lnTo>
                  <a:lnTo>
                    <a:pt x="63" y="493"/>
                  </a:lnTo>
                  <a:lnTo>
                    <a:pt x="63" y="477"/>
                  </a:lnTo>
                  <a:lnTo>
                    <a:pt x="63" y="468"/>
                  </a:lnTo>
                  <a:lnTo>
                    <a:pt x="72" y="468"/>
                  </a:lnTo>
                  <a:lnTo>
                    <a:pt x="81" y="456"/>
                  </a:lnTo>
                  <a:lnTo>
                    <a:pt x="81" y="447"/>
                  </a:lnTo>
                  <a:lnTo>
                    <a:pt x="81" y="438"/>
                  </a:lnTo>
                  <a:lnTo>
                    <a:pt x="63" y="438"/>
                  </a:lnTo>
                  <a:lnTo>
                    <a:pt x="63" y="429"/>
                  </a:lnTo>
                  <a:lnTo>
                    <a:pt x="54" y="422"/>
                  </a:lnTo>
                  <a:lnTo>
                    <a:pt x="54" y="411"/>
                  </a:lnTo>
                  <a:lnTo>
                    <a:pt x="54" y="402"/>
                  </a:lnTo>
                  <a:lnTo>
                    <a:pt x="54" y="384"/>
                  </a:lnTo>
                  <a:lnTo>
                    <a:pt x="54" y="375"/>
                  </a:lnTo>
                  <a:lnTo>
                    <a:pt x="54" y="365"/>
                  </a:lnTo>
                  <a:lnTo>
                    <a:pt x="63" y="365"/>
                  </a:lnTo>
                  <a:lnTo>
                    <a:pt x="63" y="375"/>
                  </a:lnTo>
                  <a:lnTo>
                    <a:pt x="63" y="384"/>
                  </a:lnTo>
                  <a:lnTo>
                    <a:pt x="72" y="393"/>
                  </a:lnTo>
                  <a:lnTo>
                    <a:pt x="81" y="393"/>
                  </a:lnTo>
                  <a:lnTo>
                    <a:pt x="72" y="393"/>
                  </a:lnTo>
                  <a:lnTo>
                    <a:pt x="72" y="384"/>
                  </a:lnTo>
                  <a:lnTo>
                    <a:pt x="72" y="375"/>
                  </a:lnTo>
                  <a:lnTo>
                    <a:pt x="72" y="365"/>
                  </a:lnTo>
                  <a:lnTo>
                    <a:pt x="72" y="356"/>
                  </a:lnTo>
                  <a:lnTo>
                    <a:pt x="63" y="356"/>
                  </a:lnTo>
                  <a:lnTo>
                    <a:pt x="72" y="347"/>
                  </a:lnTo>
                  <a:lnTo>
                    <a:pt x="81" y="347"/>
                  </a:lnTo>
                  <a:lnTo>
                    <a:pt x="91" y="347"/>
                  </a:lnTo>
                  <a:lnTo>
                    <a:pt x="109" y="356"/>
                  </a:lnTo>
                  <a:lnTo>
                    <a:pt x="118" y="356"/>
                  </a:lnTo>
                  <a:lnTo>
                    <a:pt x="127" y="365"/>
                  </a:lnTo>
                  <a:lnTo>
                    <a:pt x="127" y="356"/>
                  </a:lnTo>
                  <a:lnTo>
                    <a:pt x="118" y="356"/>
                  </a:lnTo>
                  <a:lnTo>
                    <a:pt x="118" y="347"/>
                  </a:lnTo>
                  <a:lnTo>
                    <a:pt x="118" y="356"/>
                  </a:lnTo>
                  <a:lnTo>
                    <a:pt x="109" y="356"/>
                  </a:lnTo>
                  <a:lnTo>
                    <a:pt x="118" y="347"/>
                  </a:lnTo>
                  <a:lnTo>
                    <a:pt x="109" y="347"/>
                  </a:lnTo>
                  <a:lnTo>
                    <a:pt x="100" y="347"/>
                  </a:lnTo>
                  <a:lnTo>
                    <a:pt x="91" y="347"/>
                  </a:lnTo>
                  <a:lnTo>
                    <a:pt x="81" y="347"/>
                  </a:lnTo>
                  <a:lnTo>
                    <a:pt x="72" y="338"/>
                  </a:lnTo>
                  <a:lnTo>
                    <a:pt x="63" y="338"/>
                  </a:lnTo>
                  <a:lnTo>
                    <a:pt x="63" y="347"/>
                  </a:lnTo>
                  <a:lnTo>
                    <a:pt x="63" y="356"/>
                  </a:lnTo>
                  <a:lnTo>
                    <a:pt x="54" y="356"/>
                  </a:lnTo>
                  <a:lnTo>
                    <a:pt x="54" y="347"/>
                  </a:lnTo>
                  <a:lnTo>
                    <a:pt x="45" y="347"/>
                  </a:lnTo>
                  <a:lnTo>
                    <a:pt x="45" y="338"/>
                  </a:lnTo>
                  <a:lnTo>
                    <a:pt x="36" y="338"/>
                  </a:lnTo>
                  <a:lnTo>
                    <a:pt x="36" y="329"/>
                  </a:lnTo>
                  <a:lnTo>
                    <a:pt x="36" y="320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36" y="311"/>
                  </a:lnTo>
                  <a:lnTo>
                    <a:pt x="36" y="302"/>
                  </a:lnTo>
                  <a:lnTo>
                    <a:pt x="36" y="293"/>
                  </a:lnTo>
                  <a:lnTo>
                    <a:pt x="27" y="293"/>
                  </a:lnTo>
                  <a:lnTo>
                    <a:pt x="27" y="284"/>
                  </a:lnTo>
                  <a:lnTo>
                    <a:pt x="18" y="275"/>
                  </a:lnTo>
                  <a:lnTo>
                    <a:pt x="9" y="256"/>
                  </a:lnTo>
                  <a:lnTo>
                    <a:pt x="9" y="247"/>
                  </a:lnTo>
                  <a:lnTo>
                    <a:pt x="18" y="238"/>
                  </a:lnTo>
                  <a:lnTo>
                    <a:pt x="9" y="220"/>
                  </a:lnTo>
                  <a:lnTo>
                    <a:pt x="18" y="202"/>
                  </a:lnTo>
                  <a:lnTo>
                    <a:pt x="18" y="193"/>
                  </a:lnTo>
                  <a:lnTo>
                    <a:pt x="18" y="184"/>
                  </a:lnTo>
                  <a:lnTo>
                    <a:pt x="18" y="175"/>
                  </a:lnTo>
                  <a:lnTo>
                    <a:pt x="18" y="166"/>
                  </a:lnTo>
                  <a:lnTo>
                    <a:pt x="9" y="157"/>
                  </a:lnTo>
                  <a:lnTo>
                    <a:pt x="0" y="138"/>
                  </a:lnTo>
                  <a:lnTo>
                    <a:pt x="0" y="129"/>
                  </a:lnTo>
                  <a:lnTo>
                    <a:pt x="0" y="120"/>
                  </a:lnTo>
                  <a:lnTo>
                    <a:pt x="9" y="111"/>
                  </a:lnTo>
                  <a:lnTo>
                    <a:pt x="18" y="100"/>
                  </a:lnTo>
                  <a:lnTo>
                    <a:pt x="27" y="91"/>
                  </a:lnTo>
                  <a:lnTo>
                    <a:pt x="27" y="82"/>
                  </a:lnTo>
                  <a:lnTo>
                    <a:pt x="36" y="75"/>
                  </a:lnTo>
                  <a:lnTo>
                    <a:pt x="45" y="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99">
              <a:extLst>
                <a:ext uri="{FF2B5EF4-FFF2-40B4-BE49-F238E27FC236}">
                  <a16:creationId xmlns:a16="http://schemas.microsoft.com/office/drawing/2014/main" id="{03A0CE50-6581-3C26-FAF6-907D22C14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625" y="4633595"/>
              <a:ext cx="1632795" cy="1580359"/>
            </a:xfrm>
            <a:custGeom>
              <a:avLst/>
              <a:gdLst>
                <a:gd name="T0" fmla="*/ 54 w 903"/>
                <a:gd name="T1" fmla="*/ 345 h 874"/>
                <a:gd name="T2" fmla="*/ 245 w 903"/>
                <a:gd name="T3" fmla="*/ 354 h 874"/>
                <a:gd name="T4" fmla="*/ 430 w 903"/>
                <a:gd name="T5" fmla="*/ 0 h 874"/>
                <a:gd name="T6" fmla="*/ 466 w 903"/>
                <a:gd name="T7" fmla="*/ 163 h 874"/>
                <a:gd name="T8" fmla="*/ 502 w 903"/>
                <a:gd name="T9" fmla="*/ 181 h 874"/>
                <a:gd name="T10" fmla="*/ 530 w 903"/>
                <a:gd name="T11" fmla="*/ 190 h 874"/>
                <a:gd name="T12" fmla="*/ 566 w 903"/>
                <a:gd name="T13" fmla="*/ 209 h 874"/>
                <a:gd name="T14" fmla="*/ 593 w 903"/>
                <a:gd name="T15" fmla="*/ 209 h 874"/>
                <a:gd name="T16" fmla="*/ 621 w 903"/>
                <a:gd name="T17" fmla="*/ 209 h 874"/>
                <a:gd name="T18" fmla="*/ 648 w 903"/>
                <a:gd name="T19" fmla="*/ 227 h 874"/>
                <a:gd name="T20" fmla="*/ 675 w 903"/>
                <a:gd name="T21" fmla="*/ 227 h 874"/>
                <a:gd name="T22" fmla="*/ 702 w 903"/>
                <a:gd name="T23" fmla="*/ 227 h 874"/>
                <a:gd name="T24" fmla="*/ 730 w 903"/>
                <a:gd name="T25" fmla="*/ 227 h 874"/>
                <a:gd name="T26" fmla="*/ 757 w 903"/>
                <a:gd name="T27" fmla="*/ 218 h 874"/>
                <a:gd name="T28" fmla="*/ 812 w 903"/>
                <a:gd name="T29" fmla="*/ 227 h 874"/>
                <a:gd name="T30" fmla="*/ 839 w 903"/>
                <a:gd name="T31" fmla="*/ 245 h 874"/>
                <a:gd name="T32" fmla="*/ 875 w 903"/>
                <a:gd name="T33" fmla="*/ 384 h 874"/>
                <a:gd name="T34" fmla="*/ 893 w 903"/>
                <a:gd name="T35" fmla="*/ 429 h 874"/>
                <a:gd name="T36" fmla="*/ 903 w 903"/>
                <a:gd name="T37" fmla="*/ 472 h 874"/>
                <a:gd name="T38" fmla="*/ 893 w 903"/>
                <a:gd name="T39" fmla="*/ 508 h 874"/>
                <a:gd name="T40" fmla="*/ 884 w 903"/>
                <a:gd name="T41" fmla="*/ 563 h 874"/>
                <a:gd name="T42" fmla="*/ 821 w 903"/>
                <a:gd name="T43" fmla="*/ 592 h 874"/>
                <a:gd name="T44" fmla="*/ 830 w 903"/>
                <a:gd name="T45" fmla="*/ 563 h 874"/>
                <a:gd name="T46" fmla="*/ 802 w 903"/>
                <a:gd name="T47" fmla="*/ 572 h 874"/>
                <a:gd name="T48" fmla="*/ 802 w 903"/>
                <a:gd name="T49" fmla="*/ 602 h 874"/>
                <a:gd name="T50" fmla="*/ 766 w 903"/>
                <a:gd name="T51" fmla="*/ 638 h 874"/>
                <a:gd name="T52" fmla="*/ 748 w 903"/>
                <a:gd name="T53" fmla="*/ 647 h 874"/>
                <a:gd name="T54" fmla="*/ 721 w 903"/>
                <a:gd name="T55" fmla="*/ 656 h 874"/>
                <a:gd name="T56" fmla="*/ 702 w 903"/>
                <a:gd name="T57" fmla="*/ 638 h 874"/>
                <a:gd name="T58" fmla="*/ 693 w 903"/>
                <a:gd name="T59" fmla="*/ 656 h 874"/>
                <a:gd name="T60" fmla="*/ 702 w 903"/>
                <a:gd name="T61" fmla="*/ 665 h 874"/>
                <a:gd name="T62" fmla="*/ 675 w 903"/>
                <a:gd name="T63" fmla="*/ 674 h 874"/>
                <a:gd name="T64" fmla="*/ 675 w 903"/>
                <a:gd name="T65" fmla="*/ 683 h 874"/>
                <a:gd name="T66" fmla="*/ 657 w 903"/>
                <a:gd name="T67" fmla="*/ 692 h 874"/>
                <a:gd name="T68" fmla="*/ 657 w 903"/>
                <a:gd name="T69" fmla="*/ 702 h 874"/>
                <a:gd name="T70" fmla="*/ 639 w 903"/>
                <a:gd name="T71" fmla="*/ 720 h 874"/>
                <a:gd name="T72" fmla="*/ 611 w 903"/>
                <a:gd name="T73" fmla="*/ 747 h 874"/>
                <a:gd name="T74" fmla="*/ 630 w 903"/>
                <a:gd name="T75" fmla="*/ 774 h 874"/>
                <a:gd name="T76" fmla="*/ 621 w 903"/>
                <a:gd name="T77" fmla="*/ 801 h 874"/>
                <a:gd name="T78" fmla="*/ 639 w 903"/>
                <a:gd name="T79" fmla="*/ 856 h 874"/>
                <a:gd name="T80" fmla="*/ 648 w 903"/>
                <a:gd name="T81" fmla="*/ 865 h 874"/>
                <a:gd name="T82" fmla="*/ 621 w 903"/>
                <a:gd name="T83" fmla="*/ 865 h 874"/>
                <a:gd name="T84" fmla="*/ 566 w 903"/>
                <a:gd name="T85" fmla="*/ 856 h 874"/>
                <a:gd name="T86" fmla="*/ 521 w 903"/>
                <a:gd name="T87" fmla="*/ 829 h 874"/>
                <a:gd name="T88" fmla="*/ 502 w 903"/>
                <a:gd name="T89" fmla="*/ 792 h 874"/>
                <a:gd name="T90" fmla="*/ 484 w 903"/>
                <a:gd name="T91" fmla="*/ 756 h 874"/>
                <a:gd name="T92" fmla="*/ 466 w 903"/>
                <a:gd name="T93" fmla="*/ 729 h 874"/>
                <a:gd name="T94" fmla="*/ 439 w 903"/>
                <a:gd name="T95" fmla="*/ 683 h 874"/>
                <a:gd name="T96" fmla="*/ 418 w 903"/>
                <a:gd name="T97" fmla="*/ 647 h 874"/>
                <a:gd name="T98" fmla="*/ 393 w 903"/>
                <a:gd name="T99" fmla="*/ 592 h 874"/>
                <a:gd name="T100" fmla="*/ 357 w 903"/>
                <a:gd name="T101" fmla="*/ 563 h 874"/>
                <a:gd name="T102" fmla="*/ 311 w 903"/>
                <a:gd name="T103" fmla="*/ 547 h 874"/>
                <a:gd name="T104" fmla="*/ 266 w 903"/>
                <a:gd name="T105" fmla="*/ 547 h 874"/>
                <a:gd name="T106" fmla="*/ 236 w 903"/>
                <a:gd name="T107" fmla="*/ 592 h 874"/>
                <a:gd name="T108" fmla="*/ 209 w 903"/>
                <a:gd name="T109" fmla="*/ 602 h 874"/>
                <a:gd name="T110" fmla="*/ 175 w 903"/>
                <a:gd name="T111" fmla="*/ 583 h 874"/>
                <a:gd name="T112" fmla="*/ 139 w 903"/>
                <a:gd name="T113" fmla="*/ 547 h 874"/>
                <a:gd name="T114" fmla="*/ 118 w 903"/>
                <a:gd name="T115" fmla="*/ 502 h 874"/>
                <a:gd name="T116" fmla="*/ 100 w 903"/>
                <a:gd name="T117" fmla="*/ 454 h 874"/>
                <a:gd name="T118" fmla="*/ 54 w 903"/>
                <a:gd name="T119" fmla="*/ 418 h 874"/>
                <a:gd name="T120" fmla="*/ 18 w 903"/>
                <a:gd name="T121" fmla="*/ 374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3" h="874">
                  <a:moveTo>
                    <a:pt x="9" y="363"/>
                  </a:moveTo>
                  <a:lnTo>
                    <a:pt x="9" y="354"/>
                  </a:lnTo>
                  <a:lnTo>
                    <a:pt x="0" y="354"/>
                  </a:lnTo>
                  <a:lnTo>
                    <a:pt x="0" y="345"/>
                  </a:lnTo>
                  <a:lnTo>
                    <a:pt x="54" y="345"/>
                  </a:lnTo>
                  <a:lnTo>
                    <a:pt x="118" y="354"/>
                  </a:lnTo>
                  <a:lnTo>
                    <a:pt x="184" y="354"/>
                  </a:lnTo>
                  <a:lnTo>
                    <a:pt x="236" y="363"/>
                  </a:lnTo>
                  <a:lnTo>
                    <a:pt x="245" y="363"/>
                  </a:lnTo>
                  <a:lnTo>
                    <a:pt x="245" y="354"/>
                  </a:lnTo>
                  <a:lnTo>
                    <a:pt x="257" y="272"/>
                  </a:lnTo>
                  <a:lnTo>
                    <a:pt x="257" y="200"/>
                  </a:lnTo>
                  <a:lnTo>
                    <a:pt x="275" y="0"/>
                  </a:lnTo>
                  <a:lnTo>
                    <a:pt x="366" y="0"/>
                  </a:lnTo>
                  <a:lnTo>
                    <a:pt x="430" y="0"/>
                  </a:lnTo>
                  <a:lnTo>
                    <a:pt x="457" y="0"/>
                  </a:lnTo>
                  <a:lnTo>
                    <a:pt x="466" y="0"/>
                  </a:lnTo>
                  <a:lnTo>
                    <a:pt x="466" y="9"/>
                  </a:lnTo>
                  <a:lnTo>
                    <a:pt x="466" y="154"/>
                  </a:lnTo>
                  <a:lnTo>
                    <a:pt x="466" y="163"/>
                  </a:lnTo>
                  <a:lnTo>
                    <a:pt x="475" y="163"/>
                  </a:lnTo>
                  <a:lnTo>
                    <a:pt x="484" y="172"/>
                  </a:lnTo>
                  <a:lnTo>
                    <a:pt x="493" y="181"/>
                  </a:lnTo>
                  <a:lnTo>
                    <a:pt x="493" y="172"/>
                  </a:lnTo>
                  <a:lnTo>
                    <a:pt x="502" y="181"/>
                  </a:lnTo>
                  <a:lnTo>
                    <a:pt x="511" y="172"/>
                  </a:lnTo>
                  <a:lnTo>
                    <a:pt x="511" y="181"/>
                  </a:lnTo>
                  <a:lnTo>
                    <a:pt x="521" y="181"/>
                  </a:lnTo>
                  <a:lnTo>
                    <a:pt x="521" y="190"/>
                  </a:lnTo>
                  <a:lnTo>
                    <a:pt x="530" y="190"/>
                  </a:lnTo>
                  <a:lnTo>
                    <a:pt x="539" y="200"/>
                  </a:lnTo>
                  <a:lnTo>
                    <a:pt x="548" y="200"/>
                  </a:lnTo>
                  <a:lnTo>
                    <a:pt x="557" y="200"/>
                  </a:lnTo>
                  <a:lnTo>
                    <a:pt x="566" y="200"/>
                  </a:lnTo>
                  <a:lnTo>
                    <a:pt x="566" y="209"/>
                  </a:lnTo>
                  <a:lnTo>
                    <a:pt x="575" y="209"/>
                  </a:lnTo>
                  <a:lnTo>
                    <a:pt x="575" y="200"/>
                  </a:lnTo>
                  <a:lnTo>
                    <a:pt x="584" y="200"/>
                  </a:lnTo>
                  <a:lnTo>
                    <a:pt x="593" y="200"/>
                  </a:lnTo>
                  <a:lnTo>
                    <a:pt x="593" y="209"/>
                  </a:lnTo>
                  <a:lnTo>
                    <a:pt x="602" y="209"/>
                  </a:lnTo>
                  <a:lnTo>
                    <a:pt x="602" y="218"/>
                  </a:lnTo>
                  <a:lnTo>
                    <a:pt x="602" y="227"/>
                  </a:lnTo>
                  <a:lnTo>
                    <a:pt x="611" y="218"/>
                  </a:lnTo>
                  <a:lnTo>
                    <a:pt x="621" y="209"/>
                  </a:lnTo>
                  <a:lnTo>
                    <a:pt x="630" y="218"/>
                  </a:lnTo>
                  <a:lnTo>
                    <a:pt x="639" y="227"/>
                  </a:lnTo>
                  <a:lnTo>
                    <a:pt x="648" y="218"/>
                  </a:lnTo>
                  <a:lnTo>
                    <a:pt x="657" y="227"/>
                  </a:lnTo>
                  <a:lnTo>
                    <a:pt x="648" y="227"/>
                  </a:lnTo>
                  <a:lnTo>
                    <a:pt x="657" y="236"/>
                  </a:lnTo>
                  <a:lnTo>
                    <a:pt x="657" y="227"/>
                  </a:lnTo>
                  <a:lnTo>
                    <a:pt x="666" y="218"/>
                  </a:lnTo>
                  <a:lnTo>
                    <a:pt x="675" y="218"/>
                  </a:lnTo>
                  <a:lnTo>
                    <a:pt x="675" y="227"/>
                  </a:lnTo>
                  <a:lnTo>
                    <a:pt x="684" y="227"/>
                  </a:lnTo>
                  <a:lnTo>
                    <a:pt x="684" y="218"/>
                  </a:lnTo>
                  <a:lnTo>
                    <a:pt x="693" y="218"/>
                  </a:lnTo>
                  <a:lnTo>
                    <a:pt x="693" y="227"/>
                  </a:lnTo>
                  <a:lnTo>
                    <a:pt x="702" y="227"/>
                  </a:lnTo>
                  <a:lnTo>
                    <a:pt x="702" y="236"/>
                  </a:lnTo>
                  <a:lnTo>
                    <a:pt x="712" y="236"/>
                  </a:lnTo>
                  <a:lnTo>
                    <a:pt x="712" y="227"/>
                  </a:lnTo>
                  <a:lnTo>
                    <a:pt x="721" y="227"/>
                  </a:lnTo>
                  <a:lnTo>
                    <a:pt x="730" y="227"/>
                  </a:lnTo>
                  <a:lnTo>
                    <a:pt x="739" y="218"/>
                  </a:lnTo>
                  <a:lnTo>
                    <a:pt x="739" y="227"/>
                  </a:lnTo>
                  <a:lnTo>
                    <a:pt x="748" y="227"/>
                  </a:lnTo>
                  <a:lnTo>
                    <a:pt x="748" y="218"/>
                  </a:lnTo>
                  <a:lnTo>
                    <a:pt x="757" y="218"/>
                  </a:lnTo>
                  <a:lnTo>
                    <a:pt x="766" y="218"/>
                  </a:lnTo>
                  <a:lnTo>
                    <a:pt x="775" y="218"/>
                  </a:lnTo>
                  <a:lnTo>
                    <a:pt x="784" y="218"/>
                  </a:lnTo>
                  <a:lnTo>
                    <a:pt x="802" y="227"/>
                  </a:lnTo>
                  <a:lnTo>
                    <a:pt x="812" y="227"/>
                  </a:lnTo>
                  <a:lnTo>
                    <a:pt x="812" y="236"/>
                  </a:lnTo>
                  <a:lnTo>
                    <a:pt x="821" y="236"/>
                  </a:lnTo>
                  <a:lnTo>
                    <a:pt x="830" y="236"/>
                  </a:lnTo>
                  <a:lnTo>
                    <a:pt x="839" y="236"/>
                  </a:lnTo>
                  <a:lnTo>
                    <a:pt x="839" y="245"/>
                  </a:lnTo>
                  <a:lnTo>
                    <a:pt x="848" y="245"/>
                  </a:lnTo>
                  <a:lnTo>
                    <a:pt x="866" y="245"/>
                  </a:lnTo>
                  <a:lnTo>
                    <a:pt x="866" y="290"/>
                  </a:lnTo>
                  <a:lnTo>
                    <a:pt x="866" y="374"/>
                  </a:lnTo>
                  <a:lnTo>
                    <a:pt x="875" y="384"/>
                  </a:lnTo>
                  <a:lnTo>
                    <a:pt x="884" y="384"/>
                  </a:lnTo>
                  <a:lnTo>
                    <a:pt x="884" y="399"/>
                  </a:lnTo>
                  <a:lnTo>
                    <a:pt x="884" y="409"/>
                  </a:lnTo>
                  <a:lnTo>
                    <a:pt x="893" y="418"/>
                  </a:lnTo>
                  <a:lnTo>
                    <a:pt x="893" y="429"/>
                  </a:lnTo>
                  <a:lnTo>
                    <a:pt x="903" y="438"/>
                  </a:lnTo>
                  <a:lnTo>
                    <a:pt x="903" y="445"/>
                  </a:lnTo>
                  <a:lnTo>
                    <a:pt x="903" y="454"/>
                  </a:lnTo>
                  <a:lnTo>
                    <a:pt x="903" y="463"/>
                  </a:lnTo>
                  <a:lnTo>
                    <a:pt x="903" y="472"/>
                  </a:lnTo>
                  <a:lnTo>
                    <a:pt x="903" y="483"/>
                  </a:lnTo>
                  <a:lnTo>
                    <a:pt x="893" y="483"/>
                  </a:lnTo>
                  <a:lnTo>
                    <a:pt x="893" y="493"/>
                  </a:lnTo>
                  <a:lnTo>
                    <a:pt x="893" y="502"/>
                  </a:lnTo>
                  <a:lnTo>
                    <a:pt x="893" y="508"/>
                  </a:lnTo>
                  <a:lnTo>
                    <a:pt x="893" y="529"/>
                  </a:lnTo>
                  <a:lnTo>
                    <a:pt x="893" y="538"/>
                  </a:lnTo>
                  <a:lnTo>
                    <a:pt x="884" y="538"/>
                  </a:lnTo>
                  <a:lnTo>
                    <a:pt x="875" y="556"/>
                  </a:lnTo>
                  <a:lnTo>
                    <a:pt x="884" y="563"/>
                  </a:lnTo>
                  <a:lnTo>
                    <a:pt x="875" y="563"/>
                  </a:lnTo>
                  <a:lnTo>
                    <a:pt x="857" y="572"/>
                  </a:lnTo>
                  <a:lnTo>
                    <a:pt x="839" y="583"/>
                  </a:lnTo>
                  <a:lnTo>
                    <a:pt x="830" y="583"/>
                  </a:lnTo>
                  <a:lnTo>
                    <a:pt x="821" y="592"/>
                  </a:lnTo>
                  <a:lnTo>
                    <a:pt x="821" y="583"/>
                  </a:lnTo>
                  <a:lnTo>
                    <a:pt x="839" y="572"/>
                  </a:lnTo>
                  <a:lnTo>
                    <a:pt x="830" y="572"/>
                  </a:lnTo>
                  <a:lnTo>
                    <a:pt x="821" y="572"/>
                  </a:lnTo>
                  <a:lnTo>
                    <a:pt x="830" y="563"/>
                  </a:lnTo>
                  <a:lnTo>
                    <a:pt x="830" y="556"/>
                  </a:lnTo>
                  <a:lnTo>
                    <a:pt x="821" y="556"/>
                  </a:lnTo>
                  <a:lnTo>
                    <a:pt x="812" y="563"/>
                  </a:lnTo>
                  <a:lnTo>
                    <a:pt x="802" y="563"/>
                  </a:lnTo>
                  <a:lnTo>
                    <a:pt x="802" y="572"/>
                  </a:lnTo>
                  <a:lnTo>
                    <a:pt x="812" y="572"/>
                  </a:lnTo>
                  <a:lnTo>
                    <a:pt x="812" y="583"/>
                  </a:lnTo>
                  <a:lnTo>
                    <a:pt x="812" y="592"/>
                  </a:lnTo>
                  <a:lnTo>
                    <a:pt x="812" y="602"/>
                  </a:lnTo>
                  <a:lnTo>
                    <a:pt x="802" y="602"/>
                  </a:lnTo>
                  <a:lnTo>
                    <a:pt x="793" y="611"/>
                  </a:lnTo>
                  <a:lnTo>
                    <a:pt x="793" y="617"/>
                  </a:lnTo>
                  <a:lnTo>
                    <a:pt x="784" y="629"/>
                  </a:lnTo>
                  <a:lnTo>
                    <a:pt x="775" y="638"/>
                  </a:lnTo>
                  <a:lnTo>
                    <a:pt x="766" y="638"/>
                  </a:lnTo>
                  <a:lnTo>
                    <a:pt x="748" y="638"/>
                  </a:lnTo>
                  <a:lnTo>
                    <a:pt x="739" y="647"/>
                  </a:lnTo>
                  <a:lnTo>
                    <a:pt x="748" y="647"/>
                  </a:lnTo>
                  <a:lnTo>
                    <a:pt x="757" y="647"/>
                  </a:lnTo>
                  <a:lnTo>
                    <a:pt x="748" y="647"/>
                  </a:lnTo>
                  <a:lnTo>
                    <a:pt x="739" y="656"/>
                  </a:lnTo>
                  <a:lnTo>
                    <a:pt x="721" y="665"/>
                  </a:lnTo>
                  <a:lnTo>
                    <a:pt x="730" y="656"/>
                  </a:lnTo>
                  <a:lnTo>
                    <a:pt x="730" y="647"/>
                  </a:lnTo>
                  <a:lnTo>
                    <a:pt x="721" y="656"/>
                  </a:lnTo>
                  <a:lnTo>
                    <a:pt x="730" y="647"/>
                  </a:lnTo>
                  <a:lnTo>
                    <a:pt x="721" y="656"/>
                  </a:lnTo>
                  <a:lnTo>
                    <a:pt x="721" y="647"/>
                  </a:lnTo>
                  <a:lnTo>
                    <a:pt x="712" y="647"/>
                  </a:lnTo>
                  <a:lnTo>
                    <a:pt x="702" y="638"/>
                  </a:lnTo>
                  <a:lnTo>
                    <a:pt x="702" y="647"/>
                  </a:lnTo>
                  <a:lnTo>
                    <a:pt x="712" y="656"/>
                  </a:lnTo>
                  <a:lnTo>
                    <a:pt x="702" y="656"/>
                  </a:lnTo>
                  <a:lnTo>
                    <a:pt x="693" y="647"/>
                  </a:lnTo>
                  <a:lnTo>
                    <a:pt x="693" y="656"/>
                  </a:lnTo>
                  <a:lnTo>
                    <a:pt x="702" y="656"/>
                  </a:lnTo>
                  <a:lnTo>
                    <a:pt x="693" y="665"/>
                  </a:lnTo>
                  <a:lnTo>
                    <a:pt x="702" y="665"/>
                  </a:lnTo>
                  <a:lnTo>
                    <a:pt x="712" y="665"/>
                  </a:lnTo>
                  <a:lnTo>
                    <a:pt x="702" y="665"/>
                  </a:lnTo>
                  <a:lnTo>
                    <a:pt x="693" y="674"/>
                  </a:lnTo>
                  <a:lnTo>
                    <a:pt x="684" y="674"/>
                  </a:lnTo>
                  <a:lnTo>
                    <a:pt x="675" y="665"/>
                  </a:lnTo>
                  <a:lnTo>
                    <a:pt x="684" y="665"/>
                  </a:lnTo>
                  <a:lnTo>
                    <a:pt x="675" y="674"/>
                  </a:lnTo>
                  <a:lnTo>
                    <a:pt x="684" y="674"/>
                  </a:lnTo>
                  <a:lnTo>
                    <a:pt x="684" y="683"/>
                  </a:lnTo>
                  <a:lnTo>
                    <a:pt x="675" y="692"/>
                  </a:lnTo>
                  <a:lnTo>
                    <a:pt x="666" y="692"/>
                  </a:lnTo>
                  <a:lnTo>
                    <a:pt x="675" y="683"/>
                  </a:lnTo>
                  <a:lnTo>
                    <a:pt x="666" y="683"/>
                  </a:lnTo>
                  <a:lnTo>
                    <a:pt x="666" y="692"/>
                  </a:lnTo>
                  <a:lnTo>
                    <a:pt x="657" y="692"/>
                  </a:lnTo>
                  <a:lnTo>
                    <a:pt x="648" y="692"/>
                  </a:lnTo>
                  <a:lnTo>
                    <a:pt x="657" y="692"/>
                  </a:lnTo>
                  <a:lnTo>
                    <a:pt x="648" y="702"/>
                  </a:lnTo>
                  <a:lnTo>
                    <a:pt x="657" y="702"/>
                  </a:lnTo>
                  <a:lnTo>
                    <a:pt x="666" y="692"/>
                  </a:lnTo>
                  <a:lnTo>
                    <a:pt x="666" y="702"/>
                  </a:lnTo>
                  <a:lnTo>
                    <a:pt x="657" y="702"/>
                  </a:lnTo>
                  <a:lnTo>
                    <a:pt x="648" y="720"/>
                  </a:lnTo>
                  <a:lnTo>
                    <a:pt x="648" y="711"/>
                  </a:lnTo>
                  <a:lnTo>
                    <a:pt x="630" y="711"/>
                  </a:lnTo>
                  <a:lnTo>
                    <a:pt x="630" y="720"/>
                  </a:lnTo>
                  <a:lnTo>
                    <a:pt x="639" y="720"/>
                  </a:lnTo>
                  <a:lnTo>
                    <a:pt x="639" y="729"/>
                  </a:lnTo>
                  <a:lnTo>
                    <a:pt x="648" y="729"/>
                  </a:lnTo>
                  <a:lnTo>
                    <a:pt x="630" y="756"/>
                  </a:lnTo>
                  <a:lnTo>
                    <a:pt x="621" y="756"/>
                  </a:lnTo>
                  <a:lnTo>
                    <a:pt x="611" y="747"/>
                  </a:lnTo>
                  <a:lnTo>
                    <a:pt x="611" y="756"/>
                  </a:lnTo>
                  <a:lnTo>
                    <a:pt x="611" y="765"/>
                  </a:lnTo>
                  <a:lnTo>
                    <a:pt x="621" y="765"/>
                  </a:lnTo>
                  <a:lnTo>
                    <a:pt x="630" y="765"/>
                  </a:lnTo>
                  <a:lnTo>
                    <a:pt x="630" y="774"/>
                  </a:lnTo>
                  <a:lnTo>
                    <a:pt x="630" y="783"/>
                  </a:lnTo>
                  <a:lnTo>
                    <a:pt x="621" y="783"/>
                  </a:lnTo>
                  <a:lnTo>
                    <a:pt x="630" y="792"/>
                  </a:lnTo>
                  <a:lnTo>
                    <a:pt x="621" y="792"/>
                  </a:lnTo>
                  <a:lnTo>
                    <a:pt x="621" y="801"/>
                  </a:lnTo>
                  <a:lnTo>
                    <a:pt x="630" y="801"/>
                  </a:lnTo>
                  <a:lnTo>
                    <a:pt x="630" y="820"/>
                  </a:lnTo>
                  <a:lnTo>
                    <a:pt x="630" y="829"/>
                  </a:lnTo>
                  <a:lnTo>
                    <a:pt x="639" y="847"/>
                  </a:lnTo>
                  <a:lnTo>
                    <a:pt x="639" y="856"/>
                  </a:lnTo>
                  <a:lnTo>
                    <a:pt x="648" y="856"/>
                  </a:lnTo>
                  <a:lnTo>
                    <a:pt x="639" y="856"/>
                  </a:lnTo>
                  <a:lnTo>
                    <a:pt x="648" y="865"/>
                  </a:lnTo>
                  <a:lnTo>
                    <a:pt x="648" y="856"/>
                  </a:lnTo>
                  <a:lnTo>
                    <a:pt x="648" y="865"/>
                  </a:lnTo>
                  <a:lnTo>
                    <a:pt x="657" y="865"/>
                  </a:lnTo>
                  <a:lnTo>
                    <a:pt x="648" y="865"/>
                  </a:lnTo>
                  <a:lnTo>
                    <a:pt x="639" y="874"/>
                  </a:lnTo>
                  <a:lnTo>
                    <a:pt x="630" y="874"/>
                  </a:lnTo>
                  <a:lnTo>
                    <a:pt x="621" y="865"/>
                  </a:lnTo>
                  <a:lnTo>
                    <a:pt x="611" y="865"/>
                  </a:lnTo>
                  <a:lnTo>
                    <a:pt x="611" y="856"/>
                  </a:lnTo>
                  <a:lnTo>
                    <a:pt x="593" y="856"/>
                  </a:lnTo>
                  <a:lnTo>
                    <a:pt x="575" y="856"/>
                  </a:lnTo>
                  <a:lnTo>
                    <a:pt x="566" y="856"/>
                  </a:lnTo>
                  <a:lnTo>
                    <a:pt x="557" y="847"/>
                  </a:lnTo>
                  <a:lnTo>
                    <a:pt x="548" y="847"/>
                  </a:lnTo>
                  <a:lnTo>
                    <a:pt x="539" y="838"/>
                  </a:lnTo>
                  <a:lnTo>
                    <a:pt x="530" y="838"/>
                  </a:lnTo>
                  <a:lnTo>
                    <a:pt x="521" y="829"/>
                  </a:lnTo>
                  <a:lnTo>
                    <a:pt x="511" y="829"/>
                  </a:lnTo>
                  <a:lnTo>
                    <a:pt x="511" y="820"/>
                  </a:lnTo>
                  <a:lnTo>
                    <a:pt x="502" y="820"/>
                  </a:lnTo>
                  <a:lnTo>
                    <a:pt x="502" y="811"/>
                  </a:lnTo>
                  <a:lnTo>
                    <a:pt x="502" y="792"/>
                  </a:lnTo>
                  <a:lnTo>
                    <a:pt x="493" y="792"/>
                  </a:lnTo>
                  <a:lnTo>
                    <a:pt x="493" y="783"/>
                  </a:lnTo>
                  <a:lnTo>
                    <a:pt x="484" y="774"/>
                  </a:lnTo>
                  <a:lnTo>
                    <a:pt x="484" y="765"/>
                  </a:lnTo>
                  <a:lnTo>
                    <a:pt x="484" y="756"/>
                  </a:lnTo>
                  <a:lnTo>
                    <a:pt x="484" y="747"/>
                  </a:lnTo>
                  <a:lnTo>
                    <a:pt x="484" y="738"/>
                  </a:lnTo>
                  <a:lnTo>
                    <a:pt x="484" y="729"/>
                  </a:lnTo>
                  <a:lnTo>
                    <a:pt x="475" y="729"/>
                  </a:lnTo>
                  <a:lnTo>
                    <a:pt x="466" y="729"/>
                  </a:lnTo>
                  <a:lnTo>
                    <a:pt x="457" y="711"/>
                  </a:lnTo>
                  <a:lnTo>
                    <a:pt x="457" y="702"/>
                  </a:lnTo>
                  <a:lnTo>
                    <a:pt x="448" y="702"/>
                  </a:lnTo>
                  <a:lnTo>
                    <a:pt x="448" y="692"/>
                  </a:lnTo>
                  <a:lnTo>
                    <a:pt x="439" y="683"/>
                  </a:lnTo>
                  <a:lnTo>
                    <a:pt x="430" y="683"/>
                  </a:lnTo>
                  <a:lnTo>
                    <a:pt x="430" y="665"/>
                  </a:lnTo>
                  <a:lnTo>
                    <a:pt x="418" y="656"/>
                  </a:lnTo>
                  <a:lnTo>
                    <a:pt x="430" y="656"/>
                  </a:lnTo>
                  <a:lnTo>
                    <a:pt x="418" y="647"/>
                  </a:lnTo>
                  <a:lnTo>
                    <a:pt x="411" y="638"/>
                  </a:lnTo>
                  <a:lnTo>
                    <a:pt x="411" y="617"/>
                  </a:lnTo>
                  <a:lnTo>
                    <a:pt x="402" y="611"/>
                  </a:lnTo>
                  <a:lnTo>
                    <a:pt x="402" y="602"/>
                  </a:lnTo>
                  <a:lnTo>
                    <a:pt x="393" y="592"/>
                  </a:lnTo>
                  <a:lnTo>
                    <a:pt x="384" y="583"/>
                  </a:lnTo>
                  <a:lnTo>
                    <a:pt x="373" y="572"/>
                  </a:lnTo>
                  <a:lnTo>
                    <a:pt x="366" y="572"/>
                  </a:lnTo>
                  <a:lnTo>
                    <a:pt x="366" y="563"/>
                  </a:lnTo>
                  <a:lnTo>
                    <a:pt x="357" y="563"/>
                  </a:lnTo>
                  <a:lnTo>
                    <a:pt x="357" y="556"/>
                  </a:lnTo>
                  <a:lnTo>
                    <a:pt x="348" y="547"/>
                  </a:lnTo>
                  <a:lnTo>
                    <a:pt x="336" y="556"/>
                  </a:lnTo>
                  <a:lnTo>
                    <a:pt x="320" y="547"/>
                  </a:lnTo>
                  <a:lnTo>
                    <a:pt x="311" y="547"/>
                  </a:lnTo>
                  <a:lnTo>
                    <a:pt x="302" y="547"/>
                  </a:lnTo>
                  <a:lnTo>
                    <a:pt x="291" y="538"/>
                  </a:lnTo>
                  <a:lnTo>
                    <a:pt x="282" y="547"/>
                  </a:lnTo>
                  <a:lnTo>
                    <a:pt x="275" y="547"/>
                  </a:lnTo>
                  <a:lnTo>
                    <a:pt x="266" y="547"/>
                  </a:lnTo>
                  <a:lnTo>
                    <a:pt x="266" y="556"/>
                  </a:lnTo>
                  <a:lnTo>
                    <a:pt x="257" y="556"/>
                  </a:lnTo>
                  <a:lnTo>
                    <a:pt x="245" y="583"/>
                  </a:lnTo>
                  <a:lnTo>
                    <a:pt x="245" y="592"/>
                  </a:lnTo>
                  <a:lnTo>
                    <a:pt x="236" y="592"/>
                  </a:lnTo>
                  <a:lnTo>
                    <a:pt x="236" y="602"/>
                  </a:lnTo>
                  <a:lnTo>
                    <a:pt x="230" y="602"/>
                  </a:lnTo>
                  <a:lnTo>
                    <a:pt x="230" y="611"/>
                  </a:lnTo>
                  <a:lnTo>
                    <a:pt x="220" y="611"/>
                  </a:lnTo>
                  <a:lnTo>
                    <a:pt x="209" y="602"/>
                  </a:lnTo>
                  <a:lnTo>
                    <a:pt x="200" y="602"/>
                  </a:lnTo>
                  <a:lnTo>
                    <a:pt x="200" y="592"/>
                  </a:lnTo>
                  <a:lnTo>
                    <a:pt x="184" y="592"/>
                  </a:lnTo>
                  <a:lnTo>
                    <a:pt x="184" y="583"/>
                  </a:lnTo>
                  <a:lnTo>
                    <a:pt x="175" y="583"/>
                  </a:lnTo>
                  <a:lnTo>
                    <a:pt x="164" y="572"/>
                  </a:lnTo>
                  <a:lnTo>
                    <a:pt x="154" y="563"/>
                  </a:lnTo>
                  <a:lnTo>
                    <a:pt x="145" y="556"/>
                  </a:lnTo>
                  <a:lnTo>
                    <a:pt x="139" y="556"/>
                  </a:lnTo>
                  <a:lnTo>
                    <a:pt x="139" y="547"/>
                  </a:lnTo>
                  <a:lnTo>
                    <a:pt x="118" y="518"/>
                  </a:lnTo>
                  <a:lnTo>
                    <a:pt x="118" y="508"/>
                  </a:lnTo>
                  <a:lnTo>
                    <a:pt x="127" y="508"/>
                  </a:lnTo>
                  <a:lnTo>
                    <a:pt x="127" y="502"/>
                  </a:lnTo>
                  <a:lnTo>
                    <a:pt x="118" y="502"/>
                  </a:lnTo>
                  <a:lnTo>
                    <a:pt x="118" y="483"/>
                  </a:lnTo>
                  <a:lnTo>
                    <a:pt x="109" y="483"/>
                  </a:lnTo>
                  <a:lnTo>
                    <a:pt x="109" y="472"/>
                  </a:lnTo>
                  <a:lnTo>
                    <a:pt x="109" y="463"/>
                  </a:lnTo>
                  <a:lnTo>
                    <a:pt x="100" y="454"/>
                  </a:lnTo>
                  <a:lnTo>
                    <a:pt x="93" y="445"/>
                  </a:lnTo>
                  <a:lnTo>
                    <a:pt x="82" y="445"/>
                  </a:lnTo>
                  <a:lnTo>
                    <a:pt x="73" y="438"/>
                  </a:lnTo>
                  <a:lnTo>
                    <a:pt x="64" y="429"/>
                  </a:lnTo>
                  <a:lnTo>
                    <a:pt x="54" y="418"/>
                  </a:lnTo>
                  <a:lnTo>
                    <a:pt x="45" y="399"/>
                  </a:lnTo>
                  <a:lnTo>
                    <a:pt x="36" y="390"/>
                  </a:lnTo>
                  <a:lnTo>
                    <a:pt x="27" y="390"/>
                  </a:lnTo>
                  <a:lnTo>
                    <a:pt x="27" y="384"/>
                  </a:lnTo>
                  <a:lnTo>
                    <a:pt x="18" y="374"/>
                  </a:lnTo>
                  <a:lnTo>
                    <a:pt x="18" y="363"/>
                  </a:lnTo>
                  <a:lnTo>
                    <a:pt x="9" y="363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85000"/>
                  <a:alpha val="8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AFDEC55-63BC-48B5-8ED9-ED97478666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9494622"/>
              </p:ext>
            </p:extLst>
          </p:nvPr>
        </p:nvGraphicFramePr>
        <p:xfrm>
          <a:off x="622537" y="3311136"/>
          <a:ext cx="3916073" cy="2177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88AC556-EC38-4AF1-DA8A-88076EAA87A8}"/>
              </a:ext>
            </a:extLst>
          </p:cNvPr>
          <p:cNvSpPr txBox="1"/>
          <p:nvPr/>
        </p:nvSpPr>
        <p:spPr>
          <a:xfrm>
            <a:off x="2491148" y="4050225"/>
            <a:ext cx="1235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 Medium" panose="02000000000000000000" pitchFamily="2" charset="0"/>
              </a:rPr>
              <a:t>City Name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F64C30-B105-3029-CC13-0F6E68D3CF93}"/>
              </a:ext>
            </a:extLst>
          </p:cNvPr>
          <p:cNvSpPr txBox="1"/>
          <p:nvPr/>
        </p:nvSpPr>
        <p:spPr>
          <a:xfrm>
            <a:off x="3978640" y="4495853"/>
            <a:ext cx="1071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 Medium" panose="02000000000000000000" pitchFamily="2" charset="0"/>
              </a:rPr>
              <a:t>City Name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729045-74AF-4BF8-C964-A6C15F6D8B2C}"/>
              </a:ext>
            </a:extLst>
          </p:cNvPr>
          <p:cNvSpPr txBox="1"/>
          <p:nvPr/>
        </p:nvSpPr>
        <p:spPr>
          <a:xfrm>
            <a:off x="2493989" y="5027794"/>
            <a:ext cx="1108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 Medium" panose="02000000000000000000" pitchFamily="2" charset="0"/>
              </a:rPr>
              <a:t>City Name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11B255-5AEE-7A08-4253-348CAA5F6004}"/>
              </a:ext>
            </a:extLst>
          </p:cNvPr>
          <p:cNvSpPr txBox="1"/>
          <p:nvPr/>
        </p:nvSpPr>
        <p:spPr>
          <a:xfrm>
            <a:off x="746998" y="1227129"/>
            <a:ext cx="55395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Map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2EB8B2-3966-FCB1-4E8A-143EE6F68C6C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5619C7-3B5B-495E-84EA-76D04780ED2E}"/>
              </a:ext>
            </a:extLst>
          </p:cNvPr>
          <p:cNvSpPr txBox="1"/>
          <p:nvPr/>
        </p:nvSpPr>
        <p:spPr>
          <a:xfrm>
            <a:off x="724396" y="2398183"/>
            <a:ext cx="4034552" cy="628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i="0" u="sng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PRINTING AND TYPESETTING INDUSTRY. LOREM IPSUM. CONSECTE</a:t>
            </a:r>
            <a:endParaRPr lang="en-US" sz="1400" u="sng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CC2322-7BC4-AFAB-EC0A-ED61D29408BC}"/>
              </a:ext>
            </a:extLst>
          </p:cNvPr>
          <p:cNvSpPr txBox="1"/>
          <p:nvPr/>
        </p:nvSpPr>
        <p:spPr>
          <a:xfrm>
            <a:off x="9051474" y="419500"/>
            <a:ext cx="229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5F9336-1829-3F3A-6A11-7B4A1CB0E3F1}"/>
              </a:ext>
            </a:extLst>
          </p:cNvPr>
          <p:cNvSpPr txBox="1"/>
          <p:nvPr/>
        </p:nvSpPr>
        <p:spPr>
          <a:xfrm>
            <a:off x="6612608" y="4916437"/>
            <a:ext cx="507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50%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152AD0-D843-9EA0-C2DE-D4ACF02611B8}"/>
              </a:ext>
            </a:extLst>
          </p:cNvPr>
          <p:cNvSpPr txBox="1"/>
          <p:nvPr/>
        </p:nvSpPr>
        <p:spPr>
          <a:xfrm>
            <a:off x="7183790" y="4956692"/>
            <a:ext cx="5007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65%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7497EE9-14BE-3691-974A-8D03CA112B39}"/>
              </a:ext>
            </a:extLst>
          </p:cNvPr>
          <p:cNvSpPr txBox="1"/>
          <p:nvPr/>
        </p:nvSpPr>
        <p:spPr>
          <a:xfrm>
            <a:off x="7957870" y="5355646"/>
            <a:ext cx="517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85%</a:t>
            </a:r>
          </a:p>
        </p:txBody>
      </p:sp>
    </p:spTree>
    <p:extLst>
      <p:ext uri="{BB962C8B-B14F-4D97-AF65-F5344CB8AC3E}">
        <p14:creationId xmlns:p14="http://schemas.microsoft.com/office/powerpoint/2010/main" val="612715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Freeform 21">
            <a:extLst>
              <a:ext uri="{FF2B5EF4-FFF2-40B4-BE49-F238E27FC236}">
                <a16:creationId xmlns:a16="http://schemas.microsoft.com/office/drawing/2014/main" id="{647FAA77-7291-5D3D-93F6-AD066D4A7518}"/>
              </a:ext>
            </a:extLst>
          </p:cNvPr>
          <p:cNvSpPr>
            <a:spLocks/>
          </p:cNvSpPr>
          <p:nvPr/>
        </p:nvSpPr>
        <p:spPr bwMode="auto">
          <a:xfrm>
            <a:off x="-92742" y="0"/>
            <a:ext cx="5159375" cy="4681538"/>
          </a:xfrm>
          <a:custGeom>
            <a:avLst/>
            <a:gdLst>
              <a:gd name="T0" fmla="*/ 1368 w 1368"/>
              <a:gd name="T1" fmla="*/ 328 h 1241"/>
              <a:gd name="T2" fmla="*/ 1307 w 1368"/>
              <a:gd name="T3" fmla="*/ 0 h 1241"/>
              <a:gd name="T4" fmla="*/ 0 w 1368"/>
              <a:gd name="T5" fmla="*/ 0 h 1241"/>
              <a:gd name="T6" fmla="*/ 0 w 1368"/>
              <a:gd name="T7" fmla="*/ 1119 h 1241"/>
              <a:gd name="T8" fmla="*/ 456 w 1368"/>
              <a:gd name="T9" fmla="*/ 1241 h 1241"/>
              <a:gd name="T10" fmla="*/ 1368 w 1368"/>
              <a:gd name="T11" fmla="*/ 328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68" h="1241">
                <a:moveTo>
                  <a:pt x="1368" y="328"/>
                </a:moveTo>
                <a:cubicBezTo>
                  <a:pt x="1368" y="213"/>
                  <a:pt x="1346" y="102"/>
                  <a:pt x="130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19"/>
                  <a:pt x="0" y="1119"/>
                  <a:pt x="0" y="1119"/>
                </a:cubicBezTo>
                <a:cubicBezTo>
                  <a:pt x="134" y="1196"/>
                  <a:pt x="290" y="1241"/>
                  <a:pt x="456" y="1241"/>
                </a:cubicBezTo>
                <a:cubicBezTo>
                  <a:pt x="959" y="1241"/>
                  <a:pt x="1368" y="832"/>
                  <a:pt x="1368" y="32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56EB892-B02E-67BE-52B5-6ECF5D64966D}"/>
              </a:ext>
            </a:extLst>
          </p:cNvPr>
          <p:cNvSpPr/>
          <p:nvPr/>
        </p:nvSpPr>
        <p:spPr>
          <a:xfrm>
            <a:off x="6639011" y="1741502"/>
            <a:ext cx="314476" cy="31447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5FED164-A405-3553-4198-3AE22B9A8627}"/>
              </a:ext>
            </a:extLst>
          </p:cNvPr>
          <p:cNvSpPr/>
          <p:nvPr/>
        </p:nvSpPr>
        <p:spPr>
          <a:xfrm>
            <a:off x="9764148" y="2416264"/>
            <a:ext cx="167671" cy="1676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02D0F9-F150-17E8-049B-28B035C7899B}"/>
              </a:ext>
            </a:extLst>
          </p:cNvPr>
          <p:cNvSpPr txBox="1"/>
          <p:nvPr/>
        </p:nvSpPr>
        <p:spPr>
          <a:xfrm>
            <a:off x="746998" y="3177649"/>
            <a:ext cx="19201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latin typeface="Montserrat Medium" panose="00000600000000000000" pitchFamily="50" charset="0"/>
                <a:ea typeface="Roboto Medium" panose="02000000000000000000" pitchFamily="2" charset="0"/>
                <a:cs typeface="Roboto" panose="02000000000000000000" pitchFamily="2" charset="0"/>
              </a:rPr>
              <a:t>Phone</a:t>
            </a:r>
          </a:p>
          <a:p>
            <a:pPr>
              <a:lnSpc>
                <a:spcPts val="1600"/>
              </a:lnSpc>
            </a:pPr>
            <a:r>
              <a:rPr lang="en-US" sz="13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5555 5555 5555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BE1D8F8-5528-4F70-42D9-0D5067A60FFC}"/>
              </a:ext>
            </a:extLst>
          </p:cNvPr>
          <p:cNvGrpSpPr/>
          <p:nvPr/>
        </p:nvGrpSpPr>
        <p:grpSpPr>
          <a:xfrm>
            <a:off x="2406353" y="3177649"/>
            <a:ext cx="2177649" cy="502702"/>
            <a:chOff x="2554026" y="3177649"/>
            <a:chExt cx="2177649" cy="50270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CCA8A49-DB05-56AA-C5D7-67A9CE456D4B}"/>
                </a:ext>
              </a:extLst>
            </p:cNvPr>
            <p:cNvSpPr txBox="1"/>
            <p:nvPr/>
          </p:nvSpPr>
          <p:spPr>
            <a:xfrm>
              <a:off x="2811571" y="3177649"/>
              <a:ext cx="1920104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Montserrat Medium" panose="00000600000000000000" pitchFamily="50" charset="0"/>
                  <a:ea typeface="Roboto Medium" panose="02000000000000000000" pitchFamily="2" charset="0"/>
                  <a:cs typeface="Roboto" panose="02000000000000000000" pitchFamily="2" charset="0"/>
                </a:rPr>
                <a:t>Web</a:t>
              </a:r>
            </a:p>
            <a:p>
              <a:pPr>
                <a:lnSpc>
                  <a:spcPts val="1600"/>
                </a:lnSpc>
              </a:pPr>
              <a:r>
                <a:rPr lang="en-US" sz="130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Montserrat" panose="00000500000000000000" pitchFamily="50" charset="0"/>
                  <a:ea typeface="Roboto" panose="02000000000000000000" pitchFamily="2" charset="0"/>
                  <a:cs typeface="Roboto" panose="02000000000000000000" pitchFamily="2" charset="0"/>
                </a:rPr>
                <a:t>www.example.com</a:t>
              </a:r>
              <a:endPara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F7BCADD-CBCF-B008-5D84-A32A137F7554}"/>
                </a:ext>
              </a:extLst>
            </p:cNvPr>
            <p:cNvCxnSpPr/>
            <p:nvPr/>
          </p:nvCxnSpPr>
          <p:spPr>
            <a:xfrm flipV="1">
              <a:off x="2554026" y="3177649"/>
              <a:ext cx="0" cy="502702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A3CF980-BD92-7A47-52E6-A9E33BE53984}"/>
              </a:ext>
            </a:extLst>
          </p:cNvPr>
          <p:cNvGrpSpPr/>
          <p:nvPr/>
        </p:nvGrpSpPr>
        <p:grpSpPr>
          <a:xfrm>
            <a:off x="4808162" y="3177649"/>
            <a:ext cx="2087434" cy="502702"/>
            <a:chOff x="4708815" y="3177649"/>
            <a:chExt cx="2087434" cy="50270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9A42343-BF20-29A8-BC18-C7016C8F8079}"/>
                </a:ext>
              </a:extLst>
            </p:cNvPr>
            <p:cNvSpPr txBox="1"/>
            <p:nvPr/>
          </p:nvSpPr>
          <p:spPr>
            <a:xfrm>
              <a:off x="4876145" y="3177649"/>
              <a:ext cx="1920104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Montserrat Medium" panose="00000600000000000000" pitchFamily="50" charset="0"/>
                  <a:ea typeface="Roboto Medium" panose="02000000000000000000" pitchFamily="2" charset="0"/>
                  <a:cs typeface="Roboto" panose="02000000000000000000" pitchFamily="2" charset="0"/>
                </a:rPr>
                <a:t>Mail</a:t>
              </a:r>
            </a:p>
            <a:p>
              <a:pPr>
                <a:lnSpc>
                  <a:spcPts val="1600"/>
                </a:lnSpc>
              </a:pPr>
              <a:r>
                <a:rPr lang="en-US" sz="130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Montserrat" panose="00000500000000000000" pitchFamily="50" charset="0"/>
                  <a:ea typeface="Roboto Medium" panose="02000000000000000000" pitchFamily="2" charset="0"/>
                  <a:cs typeface="Roboto" panose="02000000000000000000" pitchFamily="2" charset="0"/>
                </a:rPr>
                <a:t>lore@example.com</a:t>
              </a:r>
              <a:endPara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" panose="02000000000000000000" pitchFamily="2" charset="0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7B2E80E-3B4B-D27A-0FC7-0F76C2A1E2A9}"/>
                </a:ext>
              </a:extLst>
            </p:cNvPr>
            <p:cNvCxnSpPr/>
            <p:nvPr/>
          </p:nvCxnSpPr>
          <p:spPr>
            <a:xfrm flipV="1">
              <a:off x="4708815" y="3177649"/>
              <a:ext cx="0" cy="502702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A40091FD-149E-DF31-D2F1-52C0679757E7}"/>
              </a:ext>
            </a:extLst>
          </p:cNvPr>
          <p:cNvSpPr/>
          <p:nvPr/>
        </p:nvSpPr>
        <p:spPr>
          <a:xfrm>
            <a:off x="10182923" y="316986"/>
            <a:ext cx="1424516" cy="14245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5F4D22-68CE-57E1-06F2-57B956101562}"/>
              </a:ext>
            </a:extLst>
          </p:cNvPr>
          <p:cNvSpPr txBox="1"/>
          <p:nvPr/>
        </p:nvSpPr>
        <p:spPr>
          <a:xfrm>
            <a:off x="10292467" y="828972"/>
            <a:ext cx="1340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SPARK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1859F4-01D4-AE18-9AF1-2ED1CC88209B}"/>
              </a:ext>
            </a:extLst>
          </p:cNvPr>
          <p:cNvSpPr txBox="1"/>
          <p:nvPr/>
        </p:nvSpPr>
        <p:spPr>
          <a:xfrm>
            <a:off x="10748155" y="1008823"/>
            <a:ext cx="885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PRO_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6BF0D8-60C4-6192-FAD4-7C12294E20A5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9D91E3-807F-7FCE-30B6-D10AC18A70BF}"/>
              </a:ext>
            </a:extLst>
          </p:cNvPr>
          <p:cNvSpPr txBox="1"/>
          <p:nvPr/>
        </p:nvSpPr>
        <p:spPr>
          <a:xfrm>
            <a:off x="746998" y="1227129"/>
            <a:ext cx="55395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Contact Us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5A05A42-7084-B96E-924F-9951FBDB938D}"/>
              </a:ext>
            </a:extLst>
          </p:cNvPr>
          <p:cNvSpPr/>
          <p:nvPr/>
        </p:nvSpPr>
        <p:spPr>
          <a:xfrm>
            <a:off x="1257300" y="4886784"/>
            <a:ext cx="806474" cy="80647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8BFB3F-E761-CE28-8AFD-C16E4A3D4BD2}"/>
              </a:ext>
            </a:extLst>
          </p:cNvPr>
          <p:cNvGrpSpPr/>
          <p:nvPr/>
        </p:nvGrpSpPr>
        <p:grpSpPr>
          <a:xfrm>
            <a:off x="7093367" y="3177649"/>
            <a:ext cx="2087434" cy="502702"/>
            <a:chOff x="6773389" y="3177649"/>
            <a:chExt cx="2087434" cy="50270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0835DF2-F34B-CB50-3130-CC4F7027078B}"/>
                </a:ext>
              </a:extLst>
            </p:cNvPr>
            <p:cNvSpPr txBox="1"/>
            <p:nvPr/>
          </p:nvSpPr>
          <p:spPr>
            <a:xfrm>
              <a:off x="6940719" y="3177649"/>
              <a:ext cx="1920104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Montserrat Medium" panose="00000600000000000000" pitchFamily="50" charset="0"/>
                  <a:ea typeface="Roboto Medium" panose="02000000000000000000" pitchFamily="2" charset="0"/>
                  <a:cs typeface="Roboto" panose="02000000000000000000" pitchFamily="2" charset="0"/>
                </a:rPr>
                <a:t>Social Net</a:t>
              </a:r>
            </a:p>
            <a:p>
              <a:pPr>
                <a:lnSpc>
                  <a:spcPts val="1600"/>
                </a:lnSpc>
              </a:pPr>
              <a:r>
                <a:rPr lang="en-US" sz="130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Montserrat" panose="00000500000000000000" pitchFamily="50" charset="0"/>
                  <a:ea typeface="Roboto Medium" panose="02000000000000000000" pitchFamily="2" charset="0"/>
                  <a:cs typeface="Roboto" panose="02000000000000000000" pitchFamily="2" charset="0"/>
                </a:rPr>
                <a:t>lore@example.com</a:t>
              </a:r>
              <a:endPara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Medium" panose="02000000000000000000" pitchFamily="2" charset="0"/>
                <a:cs typeface="Roboto" panose="02000000000000000000" pitchFamily="2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AA1A8E1-F3E3-BDF7-E92C-B28D421BC7B7}"/>
                </a:ext>
              </a:extLst>
            </p:cNvPr>
            <p:cNvCxnSpPr/>
            <p:nvPr/>
          </p:nvCxnSpPr>
          <p:spPr>
            <a:xfrm flipV="1">
              <a:off x="6773389" y="3177649"/>
              <a:ext cx="0" cy="502702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ADD1E3D-1233-D4F0-8E57-8115C0569CAF}"/>
              </a:ext>
            </a:extLst>
          </p:cNvPr>
          <p:cNvSpPr txBox="1"/>
          <p:nvPr/>
        </p:nvSpPr>
        <p:spPr>
          <a:xfrm>
            <a:off x="1017901" y="4861966"/>
            <a:ext cx="12852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sz="5000" b="1" i="0" dirty="0">
                <a:solidFill>
                  <a:schemeClr val="accent3"/>
                </a:solidFill>
                <a:effectLst/>
                <a:latin typeface="Roboto Slab" pitchFamily="2" charset="0"/>
                <a:ea typeface="Roboto Slab" pitchFamily="2" charset="0"/>
              </a:rPr>
              <a:t>?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1CCC854-F49D-101F-0581-94D97AA0FA09}"/>
              </a:ext>
            </a:extLst>
          </p:cNvPr>
          <p:cNvGrpSpPr/>
          <p:nvPr/>
        </p:nvGrpSpPr>
        <p:grpSpPr>
          <a:xfrm>
            <a:off x="5613400" y="5114377"/>
            <a:ext cx="965200" cy="965200"/>
            <a:chOff x="5600503" y="4337163"/>
            <a:chExt cx="1949752" cy="1949752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FCBFA0-F3FA-639B-B5BA-533A20EF2BC8}"/>
                </a:ext>
              </a:extLst>
            </p:cNvPr>
            <p:cNvSpPr/>
            <p:nvPr/>
          </p:nvSpPr>
          <p:spPr>
            <a:xfrm>
              <a:off x="5600503" y="4337163"/>
              <a:ext cx="1949752" cy="19497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7">
              <a:extLst>
                <a:ext uri="{FF2B5EF4-FFF2-40B4-BE49-F238E27FC236}">
                  <a16:creationId xmlns:a16="http://schemas.microsoft.com/office/drawing/2014/main" id="{8C3CE4EB-E910-9154-6A39-1E4D80C21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433" y="4751604"/>
              <a:ext cx="845894" cy="1120870"/>
            </a:xfrm>
            <a:custGeom>
              <a:avLst/>
              <a:gdLst>
                <a:gd name="T0" fmla="*/ 115 w 120"/>
                <a:gd name="T1" fmla="*/ 158 h 160"/>
                <a:gd name="T2" fmla="*/ 111 w 120"/>
                <a:gd name="T3" fmla="*/ 125 h 160"/>
                <a:gd name="T4" fmla="*/ 90 w 120"/>
                <a:gd name="T5" fmla="*/ 107 h 160"/>
                <a:gd name="T6" fmla="*/ 77 w 120"/>
                <a:gd name="T7" fmla="*/ 94 h 160"/>
                <a:gd name="T8" fmla="*/ 80 w 120"/>
                <a:gd name="T9" fmla="*/ 91 h 160"/>
                <a:gd name="T10" fmla="*/ 93 w 120"/>
                <a:gd name="T11" fmla="*/ 90 h 160"/>
                <a:gd name="T12" fmla="*/ 108 w 120"/>
                <a:gd name="T13" fmla="*/ 89 h 160"/>
                <a:gd name="T14" fmla="*/ 100 w 120"/>
                <a:gd name="T15" fmla="*/ 66 h 160"/>
                <a:gd name="T16" fmla="*/ 60 w 120"/>
                <a:gd name="T17" fmla="*/ 5 h 160"/>
                <a:gd name="T18" fmla="*/ 22 w 120"/>
                <a:gd name="T19" fmla="*/ 36 h 160"/>
                <a:gd name="T20" fmla="*/ 20 w 120"/>
                <a:gd name="T21" fmla="*/ 76 h 160"/>
                <a:gd name="T22" fmla="*/ 18 w 120"/>
                <a:gd name="T23" fmla="*/ 92 h 160"/>
                <a:gd name="T24" fmla="*/ 29 w 120"/>
                <a:gd name="T25" fmla="*/ 90 h 160"/>
                <a:gd name="T26" fmla="*/ 42 w 120"/>
                <a:gd name="T27" fmla="*/ 92 h 160"/>
                <a:gd name="T28" fmla="*/ 40 w 120"/>
                <a:gd name="T29" fmla="*/ 107 h 160"/>
                <a:gd name="T30" fmla="*/ 28 w 120"/>
                <a:gd name="T31" fmla="*/ 108 h 160"/>
                <a:gd name="T32" fmla="*/ 9 w 120"/>
                <a:gd name="T33" fmla="*/ 125 h 160"/>
                <a:gd name="T34" fmla="*/ 5 w 120"/>
                <a:gd name="T35" fmla="*/ 158 h 160"/>
                <a:gd name="T36" fmla="*/ 0 w 120"/>
                <a:gd name="T37" fmla="*/ 158 h 160"/>
                <a:gd name="T38" fmla="*/ 4 w 120"/>
                <a:gd name="T39" fmla="*/ 123 h 160"/>
                <a:gd name="T40" fmla="*/ 30 w 120"/>
                <a:gd name="T41" fmla="*/ 104 h 160"/>
                <a:gd name="T42" fmla="*/ 37 w 120"/>
                <a:gd name="T43" fmla="*/ 96 h 160"/>
                <a:gd name="T44" fmla="*/ 9 w 120"/>
                <a:gd name="T45" fmla="*/ 93 h 160"/>
                <a:gd name="T46" fmla="*/ 8 w 120"/>
                <a:gd name="T47" fmla="*/ 85 h 160"/>
                <a:gd name="T48" fmla="*/ 15 w 120"/>
                <a:gd name="T49" fmla="*/ 67 h 160"/>
                <a:gd name="T50" fmla="*/ 59 w 120"/>
                <a:gd name="T51" fmla="*/ 0 h 160"/>
                <a:gd name="T52" fmla="*/ 103 w 120"/>
                <a:gd name="T53" fmla="*/ 35 h 160"/>
                <a:gd name="T54" fmla="*/ 105 w 120"/>
                <a:gd name="T55" fmla="*/ 76 h 160"/>
                <a:gd name="T56" fmla="*/ 113 w 120"/>
                <a:gd name="T57" fmla="*/ 87 h 160"/>
                <a:gd name="T58" fmla="*/ 91 w 120"/>
                <a:gd name="T59" fmla="*/ 95 h 160"/>
                <a:gd name="T60" fmla="*/ 91 w 120"/>
                <a:gd name="T61" fmla="*/ 103 h 160"/>
                <a:gd name="T62" fmla="*/ 115 w 120"/>
                <a:gd name="T63" fmla="*/ 123 h 160"/>
                <a:gd name="T64" fmla="*/ 120 w 120"/>
                <a:gd name="T65" fmla="*/ 15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60">
                  <a:moveTo>
                    <a:pt x="117" y="160"/>
                  </a:moveTo>
                  <a:cubicBezTo>
                    <a:pt x="116" y="160"/>
                    <a:pt x="115" y="159"/>
                    <a:pt x="115" y="158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5" y="148"/>
                    <a:pt x="115" y="136"/>
                    <a:pt x="111" y="125"/>
                  </a:cubicBezTo>
                  <a:cubicBezTo>
                    <a:pt x="105" y="112"/>
                    <a:pt x="94" y="108"/>
                    <a:pt x="91" y="108"/>
                  </a:cubicBezTo>
                  <a:cubicBezTo>
                    <a:pt x="90" y="108"/>
                    <a:pt x="90" y="108"/>
                    <a:pt x="90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86" y="106"/>
                    <a:pt x="78" y="102"/>
                    <a:pt x="77" y="94"/>
                  </a:cubicBezTo>
                  <a:cubicBezTo>
                    <a:pt x="77" y="93"/>
                    <a:pt x="78" y="92"/>
                    <a:pt x="78" y="92"/>
                  </a:cubicBezTo>
                  <a:cubicBezTo>
                    <a:pt x="79" y="91"/>
                    <a:pt x="79" y="91"/>
                    <a:pt x="80" y="91"/>
                  </a:cubicBezTo>
                  <a:cubicBezTo>
                    <a:pt x="84" y="91"/>
                    <a:pt x="85" y="91"/>
                    <a:pt x="90" y="90"/>
                  </a:cubicBezTo>
                  <a:cubicBezTo>
                    <a:pt x="91" y="89"/>
                    <a:pt x="92" y="90"/>
                    <a:pt x="93" y="90"/>
                  </a:cubicBezTo>
                  <a:cubicBezTo>
                    <a:pt x="96" y="92"/>
                    <a:pt x="99" y="93"/>
                    <a:pt x="102" y="92"/>
                  </a:cubicBezTo>
                  <a:cubicBezTo>
                    <a:pt x="105" y="92"/>
                    <a:pt x="107" y="90"/>
                    <a:pt x="108" y="89"/>
                  </a:cubicBezTo>
                  <a:cubicBezTo>
                    <a:pt x="106" y="87"/>
                    <a:pt x="101" y="83"/>
                    <a:pt x="100" y="76"/>
                  </a:cubicBezTo>
                  <a:cubicBezTo>
                    <a:pt x="100" y="73"/>
                    <a:pt x="100" y="70"/>
                    <a:pt x="100" y="66"/>
                  </a:cubicBezTo>
                  <a:cubicBezTo>
                    <a:pt x="100" y="59"/>
                    <a:pt x="101" y="50"/>
                    <a:pt x="98" y="36"/>
                  </a:cubicBezTo>
                  <a:cubicBezTo>
                    <a:pt x="92" y="14"/>
                    <a:pt x="72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47" y="5"/>
                    <a:pt x="27" y="14"/>
                    <a:pt x="22" y="36"/>
                  </a:cubicBezTo>
                  <a:cubicBezTo>
                    <a:pt x="19" y="50"/>
                    <a:pt x="19" y="59"/>
                    <a:pt x="20" y="66"/>
                  </a:cubicBezTo>
                  <a:cubicBezTo>
                    <a:pt x="20" y="70"/>
                    <a:pt x="20" y="73"/>
                    <a:pt x="20" y="76"/>
                  </a:cubicBezTo>
                  <a:cubicBezTo>
                    <a:pt x="19" y="83"/>
                    <a:pt x="14" y="87"/>
                    <a:pt x="12" y="89"/>
                  </a:cubicBezTo>
                  <a:cubicBezTo>
                    <a:pt x="13" y="90"/>
                    <a:pt x="15" y="92"/>
                    <a:pt x="18" y="92"/>
                  </a:cubicBezTo>
                  <a:cubicBezTo>
                    <a:pt x="21" y="93"/>
                    <a:pt x="24" y="92"/>
                    <a:pt x="27" y="90"/>
                  </a:cubicBezTo>
                  <a:cubicBezTo>
                    <a:pt x="28" y="90"/>
                    <a:pt x="28" y="89"/>
                    <a:pt x="29" y="90"/>
                  </a:cubicBezTo>
                  <a:cubicBezTo>
                    <a:pt x="34" y="91"/>
                    <a:pt x="36" y="91"/>
                    <a:pt x="40" y="91"/>
                  </a:cubicBezTo>
                  <a:cubicBezTo>
                    <a:pt x="40" y="91"/>
                    <a:pt x="41" y="91"/>
                    <a:pt x="42" y="92"/>
                  </a:cubicBezTo>
                  <a:cubicBezTo>
                    <a:pt x="42" y="92"/>
                    <a:pt x="42" y="93"/>
                    <a:pt x="42" y="94"/>
                  </a:cubicBezTo>
                  <a:cubicBezTo>
                    <a:pt x="41" y="106"/>
                    <a:pt x="41" y="107"/>
                    <a:pt x="40" y="107"/>
                  </a:cubicBezTo>
                  <a:cubicBezTo>
                    <a:pt x="39" y="109"/>
                    <a:pt x="37" y="109"/>
                    <a:pt x="35" y="110"/>
                  </a:cubicBezTo>
                  <a:cubicBezTo>
                    <a:pt x="33" y="110"/>
                    <a:pt x="30" y="110"/>
                    <a:pt x="28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25" y="108"/>
                    <a:pt x="14" y="112"/>
                    <a:pt x="9" y="125"/>
                  </a:cubicBezTo>
                  <a:cubicBezTo>
                    <a:pt x="5" y="137"/>
                    <a:pt x="5" y="148"/>
                    <a:pt x="5" y="148"/>
                  </a:cubicBezTo>
                  <a:cubicBezTo>
                    <a:pt x="5" y="158"/>
                    <a:pt x="5" y="158"/>
                    <a:pt x="5" y="158"/>
                  </a:cubicBezTo>
                  <a:cubicBezTo>
                    <a:pt x="5" y="159"/>
                    <a:pt x="4" y="160"/>
                    <a:pt x="2" y="160"/>
                  </a:cubicBezTo>
                  <a:cubicBezTo>
                    <a:pt x="1" y="160"/>
                    <a:pt x="0" y="159"/>
                    <a:pt x="0" y="15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7"/>
                    <a:pt x="0" y="136"/>
                    <a:pt x="4" y="123"/>
                  </a:cubicBezTo>
                  <a:cubicBezTo>
                    <a:pt x="9" y="111"/>
                    <a:pt x="18" y="105"/>
                    <a:pt x="25" y="103"/>
                  </a:cubicBezTo>
                  <a:cubicBezTo>
                    <a:pt x="27" y="102"/>
                    <a:pt x="29" y="103"/>
                    <a:pt x="30" y="104"/>
                  </a:cubicBezTo>
                  <a:cubicBezTo>
                    <a:pt x="32" y="105"/>
                    <a:pt x="35" y="105"/>
                    <a:pt x="36" y="104"/>
                  </a:cubicBezTo>
                  <a:cubicBezTo>
                    <a:pt x="36" y="103"/>
                    <a:pt x="37" y="100"/>
                    <a:pt x="37" y="96"/>
                  </a:cubicBezTo>
                  <a:cubicBezTo>
                    <a:pt x="34" y="96"/>
                    <a:pt x="32" y="96"/>
                    <a:pt x="29" y="95"/>
                  </a:cubicBezTo>
                  <a:cubicBezTo>
                    <a:pt x="21" y="100"/>
                    <a:pt x="13" y="97"/>
                    <a:pt x="9" y="93"/>
                  </a:cubicBezTo>
                  <a:cubicBezTo>
                    <a:pt x="7" y="91"/>
                    <a:pt x="5" y="89"/>
                    <a:pt x="6" y="87"/>
                  </a:cubicBezTo>
                  <a:cubicBezTo>
                    <a:pt x="7" y="86"/>
                    <a:pt x="7" y="86"/>
                    <a:pt x="8" y="85"/>
                  </a:cubicBezTo>
                  <a:cubicBezTo>
                    <a:pt x="10" y="83"/>
                    <a:pt x="14" y="80"/>
                    <a:pt x="15" y="76"/>
                  </a:cubicBezTo>
                  <a:cubicBezTo>
                    <a:pt x="15" y="73"/>
                    <a:pt x="15" y="70"/>
                    <a:pt x="15" y="67"/>
                  </a:cubicBezTo>
                  <a:cubicBezTo>
                    <a:pt x="14" y="60"/>
                    <a:pt x="13" y="50"/>
                    <a:pt x="17" y="35"/>
                  </a:cubicBezTo>
                  <a:cubicBezTo>
                    <a:pt x="22" y="12"/>
                    <a:pt x="42" y="0"/>
                    <a:pt x="59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7" y="0"/>
                    <a:pt x="97" y="12"/>
                    <a:pt x="103" y="35"/>
                  </a:cubicBezTo>
                  <a:cubicBezTo>
                    <a:pt x="106" y="50"/>
                    <a:pt x="106" y="60"/>
                    <a:pt x="105" y="67"/>
                  </a:cubicBezTo>
                  <a:cubicBezTo>
                    <a:pt x="105" y="70"/>
                    <a:pt x="105" y="73"/>
                    <a:pt x="105" y="76"/>
                  </a:cubicBezTo>
                  <a:cubicBezTo>
                    <a:pt x="106" y="80"/>
                    <a:pt x="109" y="83"/>
                    <a:pt x="111" y="85"/>
                  </a:cubicBezTo>
                  <a:cubicBezTo>
                    <a:pt x="112" y="86"/>
                    <a:pt x="113" y="86"/>
                    <a:pt x="113" y="87"/>
                  </a:cubicBezTo>
                  <a:cubicBezTo>
                    <a:pt x="115" y="89"/>
                    <a:pt x="113" y="91"/>
                    <a:pt x="111" y="93"/>
                  </a:cubicBezTo>
                  <a:cubicBezTo>
                    <a:pt x="106" y="97"/>
                    <a:pt x="98" y="100"/>
                    <a:pt x="91" y="95"/>
                  </a:cubicBezTo>
                  <a:cubicBezTo>
                    <a:pt x="87" y="96"/>
                    <a:pt x="85" y="96"/>
                    <a:pt x="83" y="96"/>
                  </a:cubicBezTo>
                  <a:cubicBezTo>
                    <a:pt x="85" y="99"/>
                    <a:pt x="88" y="101"/>
                    <a:pt x="91" y="103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97" y="103"/>
                    <a:pt x="109" y="108"/>
                    <a:pt x="115" y="123"/>
                  </a:cubicBezTo>
                  <a:cubicBezTo>
                    <a:pt x="120" y="136"/>
                    <a:pt x="120" y="148"/>
                    <a:pt x="120" y="148"/>
                  </a:cubicBezTo>
                  <a:cubicBezTo>
                    <a:pt x="120" y="158"/>
                    <a:pt x="120" y="158"/>
                    <a:pt x="120" y="158"/>
                  </a:cubicBezTo>
                  <a:cubicBezTo>
                    <a:pt x="120" y="159"/>
                    <a:pt x="119" y="160"/>
                    <a:pt x="117" y="16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827DA814-477D-608A-5A78-26337164F6F1}"/>
              </a:ext>
            </a:extLst>
          </p:cNvPr>
          <p:cNvSpPr/>
          <p:nvPr/>
        </p:nvSpPr>
        <p:spPr>
          <a:xfrm>
            <a:off x="8071241" y="6132937"/>
            <a:ext cx="167671" cy="1676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1913FC6-A18B-C6B7-B80D-7EB8FD32328C}"/>
              </a:ext>
            </a:extLst>
          </p:cNvPr>
          <p:cNvSpPr/>
          <p:nvPr/>
        </p:nvSpPr>
        <p:spPr>
          <a:xfrm>
            <a:off x="3435047" y="6119154"/>
            <a:ext cx="167671" cy="1676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5">
            <a:extLst>
              <a:ext uri="{FF2B5EF4-FFF2-40B4-BE49-F238E27FC236}">
                <a16:creationId xmlns:a16="http://schemas.microsoft.com/office/drawing/2014/main" id="{A22BDF80-6C5C-0311-4B74-B6436D13C561}"/>
              </a:ext>
            </a:extLst>
          </p:cNvPr>
          <p:cNvSpPr>
            <a:spLocks noEditPoints="1"/>
          </p:cNvSpPr>
          <p:nvPr/>
        </p:nvSpPr>
        <p:spPr bwMode="auto">
          <a:xfrm>
            <a:off x="9297499" y="4057672"/>
            <a:ext cx="2309940" cy="2021905"/>
          </a:xfrm>
          <a:custGeom>
            <a:avLst/>
            <a:gdLst>
              <a:gd name="T0" fmla="*/ 1 w 214"/>
              <a:gd name="T1" fmla="*/ 112 h 187"/>
              <a:gd name="T2" fmla="*/ 35 w 214"/>
              <a:gd name="T3" fmla="*/ 67 h 187"/>
              <a:gd name="T4" fmla="*/ 24 w 214"/>
              <a:gd name="T5" fmla="*/ 44 h 187"/>
              <a:gd name="T6" fmla="*/ 54 w 214"/>
              <a:gd name="T7" fmla="*/ 15 h 187"/>
              <a:gd name="T8" fmla="*/ 83 w 214"/>
              <a:gd name="T9" fmla="*/ 44 h 187"/>
              <a:gd name="T10" fmla="*/ 73 w 214"/>
              <a:gd name="T11" fmla="*/ 67 h 187"/>
              <a:gd name="T12" fmla="*/ 88 w 214"/>
              <a:gd name="T13" fmla="*/ 75 h 187"/>
              <a:gd name="T14" fmla="*/ 43 w 214"/>
              <a:gd name="T15" fmla="*/ 140 h 187"/>
              <a:gd name="T16" fmla="*/ 43 w 214"/>
              <a:gd name="T17" fmla="*/ 141 h 187"/>
              <a:gd name="T18" fmla="*/ 15 w 214"/>
              <a:gd name="T19" fmla="*/ 132 h 187"/>
              <a:gd name="T20" fmla="*/ 12 w 214"/>
              <a:gd name="T21" fmla="*/ 127 h 187"/>
              <a:gd name="T22" fmla="*/ 6 w 214"/>
              <a:gd name="T23" fmla="*/ 124 h 187"/>
              <a:gd name="T24" fmla="*/ 1 w 214"/>
              <a:gd name="T25" fmla="*/ 112 h 187"/>
              <a:gd name="T26" fmla="*/ 104 w 214"/>
              <a:gd name="T27" fmla="*/ 76 h 187"/>
              <a:gd name="T28" fmla="*/ 53 w 214"/>
              <a:gd name="T29" fmla="*/ 144 h 187"/>
              <a:gd name="T30" fmla="*/ 61 w 214"/>
              <a:gd name="T31" fmla="*/ 161 h 187"/>
              <a:gd name="T32" fmla="*/ 69 w 214"/>
              <a:gd name="T33" fmla="*/ 166 h 187"/>
              <a:gd name="T34" fmla="*/ 75 w 214"/>
              <a:gd name="T35" fmla="*/ 174 h 187"/>
              <a:gd name="T36" fmla="*/ 118 w 214"/>
              <a:gd name="T37" fmla="*/ 187 h 187"/>
              <a:gd name="T38" fmla="*/ 120 w 214"/>
              <a:gd name="T39" fmla="*/ 187 h 187"/>
              <a:gd name="T40" fmla="*/ 130 w 214"/>
              <a:gd name="T41" fmla="*/ 187 h 187"/>
              <a:gd name="T42" fmla="*/ 133 w 214"/>
              <a:gd name="T43" fmla="*/ 187 h 187"/>
              <a:gd name="T44" fmla="*/ 145 w 214"/>
              <a:gd name="T45" fmla="*/ 187 h 187"/>
              <a:gd name="T46" fmla="*/ 148 w 214"/>
              <a:gd name="T47" fmla="*/ 187 h 187"/>
              <a:gd name="T48" fmla="*/ 193 w 214"/>
              <a:gd name="T49" fmla="*/ 172 h 187"/>
              <a:gd name="T50" fmla="*/ 193 w 214"/>
              <a:gd name="T51" fmla="*/ 172 h 187"/>
              <a:gd name="T52" fmla="*/ 195 w 214"/>
              <a:gd name="T53" fmla="*/ 166 h 187"/>
              <a:gd name="T54" fmla="*/ 207 w 214"/>
              <a:gd name="T55" fmla="*/ 124 h 187"/>
              <a:gd name="T56" fmla="*/ 160 w 214"/>
              <a:gd name="T57" fmla="*/ 77 h 187"/>
              <a:gd name="T58" fmla="*/ 176 w 214"/>
              <a:gd name="T59" fmla="*/ 44 h 187"/>
              <a:gd name="T60" fmla="*/ 132 w 214"/>
              <a:gd name="T61" fmla="*/ 0 h 187"/>
              <a:gd name="T62" fmla="*/ 88 w 214"/>
              <a:gd name="T63" fmla="*/ 43 h 187"/>
              <a:gd name="T64" fmla="*/ 104 w 214"/>
              <a:gd name="T65" fmla="*/ 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4" h="187">
                <a:moveTo>
                  <a:pt x="1" y="112"/>
                </a:moveTo>
                <a:cubicBezTo>
                  <a:pt x="4" y="79"/>
                  <a:pt x="31" y="68"/>
                  <a:pt x="35" y="67"/>
                </a:cubicBezTo>
                <a:cubicBezTo>
                  <a:pt x="29" y="61"/>
                  <a:pt x="24" y="53"/>
                  <a:pt x="24" y="44"/>
                </a:cubicBezTo>
                <a:cubicBezTo>
                  <a:pt x="25" y="28"/>
                  <a:pt x="38" y="15"/>
                  <a:pt x="54" y="15"/>
                </a:cubicBezTo>
                <a:cubicBezTo>
                  <a:pt x="70" y="15"/>
                  <a:pt x="84" y="28"/>
                  <a:pt x="83" y="44"/>
                </a:cubicBezTo>
                <a:cubicBezTo>
                  <a:pt x="83" y="53"/>
                  <a:pt x="79" y="61"/>
                  <a:pt x="73" y="67"/>
                </a:cubicBezTo>
                <a:cubicBezTo>
                  <a:pt x="78" y="69"/>
                  <a:pt x="83" y="72"/>
                  <a:pt x="88" y="75"/>
                </a:cubicBezTo>
                <a:cubicBezTo>
                  <a:pt x="75" y="82"/>
                  <a:pt x="47" y="100"/>
                  <a:pt x="43" y="140"/>
                </a:cubicBezTo>
                <a:cubicBezTo>
                  <a:pt x="43" y="140"/>
                  <a:pt x="43" y="141"/>
                  <a:pt x="43" y="141"/>
                </a:cubicBezTo>
                <a:cubicBezTo>
                  <a:pt x="18" y="139"/>
                  <a:pt x="15" y="132"/>
                  <a:pt x="15" y="132"/>
                </a:cubicBezTo>
                <a:cubicBezTo>
                  <a:pt x="14" y="131"/>
                  <a:pt x="12" y="129"/>
                  <a:pt x="12" y="127"/>
                </a:cubicBezTo>
                <a:cubicBezTo>
                  <a:pt x="8" y="126"/>
                  <a:pt x="6" y="124"/>
                  <a:pt x="6" y="124"/>
                </a:cubicBezTo>
                <a:cubicBezTo>
                  <a:pt x="6" y="124"/>
                  <a:pt x="0" y="122"/>
                  <a:pt x="1" y="112"/>
                </a:cubicBezTo>
                <a:close/>
                <a:moveTo>
                  <a:pt x="104" y="76"/>
                </a:moveTo>
                <a:cubicBezTo>
                  <a:pt x="98" y="79"/>
                  <a:pt x="58" y="95"/>
                  <a:pt x="53" y="144"/>
                </a:cubicBezTo>
                <a:cubicBezTo>
                  <a:pt x="52" y="158"/>
                  <a:pt x="61" y="161"/>
                  <a:pt x="61" y="161"/>
                </a:cubicBezTo>
                <a:cubicBezTo>
                  <a:pt x="61" y="161"/>
                  <a:pt x="64" y="164"/>
                  <a:pt x="69" y="166"/>
                </a:cubicBezTo>
                <a:cubicBezTo>
                  <a:pt x="70" y="169"/>
                  <a:pt x="72" y="172"/>
                  <a:pt x="75" y="174"/>
                </a:cubicBezTo>
                <a:cubicBezTo>
                  <a:pt x="75" y="174"/>
                  <a:pt x="78" y="185"/>
                  <a:pt x="118" y="187"/>
                </a:cubicBezTo>
                <a:cubicBezTo>
                  <a:pt x="119" y="187"/>
                  <a:pt x="119" y="187"/>
                  <a:pt x="120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1" y="187"/>
                  <a:pt x="132" y="187"/>
                  <a:pt x="133" y="187"/>
                </a:cubicBezTo>
                <a:cubicBezTo>
                  <a:pt x="145" y="187"/>
                  <a:pt x="145" y="187"/>
                  <a:pt x="145" y="187"/>
                </a:cubicBezTo>
                <a:cubicBezTo>
                  <a:pt x="146" y="187"/>
                  <a:pt x="147" y="187"/>
                  <a:pt x="148" y="187"/>
                </a:cubicBezTo>
                <a:cubicBezTo>
                  <a:pt x="188" y="184"/>
                  <a:pt x="193" y="172"/>
                  <a:pt x="193" y="172"/>
                </a:cubicBezTo>
                <a:cubicBezTo>
                  <a:pt x="193" y="172"/>
                  <a:pt x="193" y="172"/>
                  <a:pt x="193" y="172"/>
                </a:cubicBezTo>
                <a:cubicBezTo>
                  <a:pt x="194" y="170"/>
                  <a:pt x="195" y="168"/>
                  <a:pt x="195" y="166"/>
                </a:cubicBezTo>
                <a:cubicBezTo>
                  <a:pt x="214" y="163"/>
                  <a:pt x="213" y="141"/>
                  <a:pt x="207" y="124"/>
                </a:cubicBezTo>
                <a:cubicBezTo>
                  <a:pt x="200" y="100"/>
                  <a:pt x="180" y="84"/>
                  <a:pt x="160" y="77"/>
                </a:cubicBezTo>
                <a:cubicBezTo>
                  <a:pt x="169" y="69"/>
                  <a:pt x="176" y="57"/>
                  <a:pt x="176" y="44"/>
                </a:cubicBezTo>
                <a:cubicBezTo>
                  <a:pt x="176" y="20"/>
                  <a:pt x="156" y="1"/>
                  <a:pt x="132" y="0"/>
                </a:cubicBezTo>
                <a:cubicBezTo>
                  <a:pt x="108" y="0"/>
                  <a:pt x="88" y="19"/>
                  <a:pt x="88" y="43"/>
                </a:cubicBezTo>
                <a:cubicBezTo>
                  <a:pt x="88" y="57"/>
                  <a:pt x="94" y="69"/>
                  <a:pt x="104" y="76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9">
            <a:extLst>
              <a:ext uri="{FF2B5EF4-FFF2-40B4-BE49-F238E27FC236}">
                <a16:creationId xmlns:a16="http://schemas.microsoft.com/office/drawing/2014/main" id="{F2612BD9-E3EB-D11A-C5E7-879BA12B6FAE}"/>
              </a:ext>
            </a:extLst>
          </p:cNvPr>
          <p:cNvSpPr>
            <a:spLocks noEditPoints="1"/>
          </p:cNvSpPr>
          <p:nvPr/>
        </p:nvSpPr>
        <p:spPr bwMode="auto">
          <a:xfrm>
            <a:off x="3786188" y="4602163"/>
            <a:ext cx="520700" cy="660400"/>
          </a:xfrm>
          <a:custGeom>
            <a:avLst/>
            <a:gdLst>
              <a:gd name="T0" fmla="*/ 148 w 158"/>
              <a:gd name="T1" fmla="*/ 160 h 201"/>
              <a:gd name="T2" fmla="*/ 56 w 158"/>
              <a:gd name="T3" fmla="*/ 119 h 201"/>
              <a:gd name="T4" fmla="*/ 48 w 158"/>
              <a:gd name="T5" fmla="*/ 4 h 201"/>
              <a:gd name="T6" fmla="*/ 48 w 158"/>
              <a:gd name="T7" fmla="*/ 4 h 201"/>
              <a:gd name="T8" fmla="*/ 49 w 158"/>
              <a:gd name="T9" fmla="*/ 3 h 201"/>
              <a:gd name="T10" fmla="*/ 50 w 158"/>
              <a:gd name="T11" fmla="*/ 3 h 201"/>
              <a:gd name="T12" fmla="*/ 50 w 158"/>
              <a:gd name="T13" fmla="*/ 3 h 201"/>
              <a:gd name="T14" fmla="*/ 54 w 158"/>
              <a:gd name="T15" fmla="*/ 2 h 201"/>
              <a:gd name="T16" fmla="*/ 54 w 158"/>
              <a:gd name="T17" fmla="*/ 2 h 201"/>
              <a:gd name="T18" fmla="*/ 74 w 158"/>
              <a:gd name="T19" fmla="*/ 12 h 201"/>
              <a:gd name="T20" fmla="*/ 77 w 158"/>
              <a:gd name="T21" fmla="*/ 31 h 201"/>
              <a:gd name="T22" fmla="*/ 59 w 158"/>
              <a:gd name="T23" fmla="*/ 58 h 201"/>
              <a:gd name="T24" fmla="*/ 58 w 158"/>
              <a:gd name="T25" fmla="*/ 59 h 201"/>
              <a:gd name="T26" fmla="*/ 102 w 158"/>
              <a:gd name="T27" fmla="*/ 128 h 201"/>
              <a:gd name="T28" fmla="*/ 104 w 158"/>
              <a:gd name="T29" fmla="*/ 126 h 201"/>
              <a:gd name="T30" fmla="*/ 136 w 158"/>
              <a:gd name="T31" fmla="*/ 123 h 201"/>
              <a:gd name="T32" fmla="*/ 150 w 158"/>
              <a:gd name="T33" fmla="*/ 135 h 201"/>
              <a:gd name="T34" fmla="*/ 148 w 158"/>
              <a:gd name="T35" fmla="*/ 160 h 201"/>
              <a:gd name="T36" fmla="*/ 148 w 158"/>
              <a:gd name="T37" fmla="*/ 160 h 201"/>
              <a:gd name="T38" fmla="*/ 148 w 158"/>
              <a:gd name="T39" fmla="*/ 16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8" h="201">
                <a:moveTo>
                  <a:pt x="148" y="160"/>
                </a:moveTo>
                <a:cubicBezTo>
                  <a:pt x="143" y="166"/>
                  <a:pt x="109" y="201"/>
                  <a:pt x="56" y="119"/>
                </a:cubicBezTo>
                <a:cubicBezTo>
                  <a:pt x="0" y="33"/>
                  <a:pt x="34" y="9"/>
                  <a:pt x="48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3"/>
                  <a:pt x="49" y="3"/>
                  <a:pt x="49" y="3"/>
                </a:cubicBezTo>
                <a:cubicBezTo>
                  <a:pt x="49" y="3"/>
                  <a:pt x="50" y="3"/>
                  <a:pt x="50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52" y="2"/>
                  <a:pt x="54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63" y="0"/>
                  <a:pt x="72" y="4"/>
                  <a:pt x="74" y="12"/>
                </a:cubicBezTo>
                <a:cubicBezTo>
                  <a:pt x="77" y="31"/>
                  <a:pt x="77" y="31"/>
                  <a:pt x="77" y="31"/>
                </a:cubicBezTo>
                <a:cubicBezTo>
                  <a:pt x="79" y="41"/>
                  <a:pt x="71" y="53"/>
                  <a:pt x="59" y="58"/>
                </a:cubicBezTo>
                <a:cubicBezTo>
                  <a:pt x="58" y="59"/>
                  <a:pt x="58" y="59"/>
                  <a:pt x="58" y="59"/>
                </a:cubicBezTo>
                <a:cubicBezTo>
                  <a:pt x="65" y="80"/>
                  <a:pt x="77" y="105"/>
                  <a:pt x="102" y="128"/>
                </a:cubicBezTo>
                <a:cubicBezTo>
                  <a:pt x="104" y="126"/>
                  <a:pt x="104" y="126"/>
                  <a:pt x="104" y="126"/>
                </a:cubicBezTo>
                <a:cubicBezTo>
                  <a:pt x="113" y="118"/>
                  <a:pt x="128" y="116"/>
                  <a:pt x="136" y="123"/>
                </a:cubicBezTo>
                <a:cubicBezTo>
                  <a:pt x="150" y="135"/>
                  <a:pt x="150" y="135"/>
                  <a:pt x="150" y="135"/>
                </a:cubicBezTo>
                <a:cubicBezTo>
                  <a:pt x="158" y="141"/>
                  <a:pt x="157" y="152"/>
                  <a:pt x="148" y="160"/>
                </a:cubicBezTo>
                <a:close/>
                <a:moveTo>
                  <a:pt x="148" y="160"/>
                </a:moveTo>
                <a:cubicBezTo>
                  <a:pt x="148" y="160"/>
                  <a:pt x="148" y="160"/>
                  <a:pt x="148" y="160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13">
            <a:extLst>
              <a:ext uri="{FF2B5EF4-FFF2-40B4-BE49-F238E27FC236}">
                <a16:creationId xmlns:a16="http://schemas.microsoft.com/office/drawing/2014/main" id="{82B3961D-0642-3CD6-EA27-9BF9DB1304E0}"/>
              </a:ext>
            </a:extLst>
          </p:cNvPr>
          <p:cNvSpPr>
            <a:spLocks noEditPoints="1"/>
          </p:cNvSpPr>
          <p:nvPr/>
        </p:nvSpPr>
        <p:spPr bwMode="auto">
          <a:xfrm>
            <a:off x="8040688" y="863601"/>
            <a:ext cx="519112" cy="520209"/>
          </a:xfrm>
          <a:custGeom>
            <a:avLst/>
            <a:gdLst>
              <a:gd name="T0" fmla="*/ 0 w 197"/>
              <a:gd name="T1" fmla="*/ 99 h 197"/>
              <a:gd name="T2" fmla="*/ 197 w 197"/>
              <a:gd name="T3" fmla="*/ 99 h 197"/>
              <a:gd name="T4" fmla="*/ 60 w 197"/>
              <a:gd name="T5" fmla="*/ 23 h 197"/>
              <a:gd name="T6" fmla="*/ 48 w 197"/>
              <a:gd name="T7" fmla="*/ 45 h 197"/>
              <a:gd name="T8" fmla="*/ 60 w 197"/>
              <a:gd name="T9" fmla="*/ 23 h 197"/>
              <a:gd name="T10" fmla="*/ 43 w 197"/>
              <a:gd name="T11" fmla="*/ 60 h 197"/>
              <a:gd name="T12" fmla="*/ 14 w 197"/>
              <a:gd name="T13" fmla="*/ 90 h 197"/>
              <a:gd name="T14" fmla="*/ 26 w 197"/>
              <a:gd name="T15" fmla="*/ 143 h 197"/>
              <a:gd name="T16" fmla="*/ 39 w 197"/>
              <a:gd name="T17" fmla="*/ 107 h 197"/>
              <a:gd name="T18" fmla="*/ 26 w 197"/>
              <a:gd name="T19" fmla="*/ 143 h 197"/>
              <a:gd name="T20" fmla="*/ 48 w 197"/>
              <a:gd name="T21" fmla="*/ 152 h 197"/>
              <a:gd name="T22" fmla="*/ 60 w 197"/>
              <a:gd name="T23" fmla="*/ 174 h 197"/>
              <a:gd name="T24" fmla="*/ 90 w 197"/>
              <a:gd name="T25" fmla="*/ 179 h 197"/>
              <a:gd name="T26" fmla="*/ 90 w 197"/>
              <a:gd name="T27" fmla="*/ 146 h 197"/>
              <a:gd name="T28" fmla="*/ 90 w 197"/>
              <a:gd name="T29" fmla="*/ 130 h 197"/>
              <a:gd name="T30" fmla="*/ 55 w 197"/>
              <a:gd name="T31" fmla="*/ 107 h 197"/>
              <a:gd name="T32" fmla="*/ 90 w 197"/>
              <a:gd name="T33" fmla="*/ 130 h 197"/>
              <a:gd name="T34" fmla="*/ 55 w 197"/>
              <a:gd name="T35" fmla="*/ 90 h 197"/>
              <a:gd name="T36" fmla="*/ 90 w 197"/>
              <a:gd name="T37" fmla="*/ 67 h 197"/>
              <a:gd name="T38" fmla="*/ 90 w 197"/>
              <a:gd name="T39" fmla="*/ 51 h 197"/>
              <a:gd name="T40" fmla="*/ 90 w 197"/>
              <a:gd name="T41" fmla="*/ 18 h 197"/>
              <a:gd name="T42" fmla="*/ 170 w 197"/>
              <a:gd name="T43" fmla="*/ 54 h 197"/>
              <a:gd name="T44" fmla="*/ 157 w 197"/>
              <a:gd name="T45" fmla="*/ 90 h 197"/>
              <a:gd name="T46" fmla="*/ 170 w 197"/>
              <a:gd name="T47" fmla="*/ 54 h 197"/>
              <a:gd name="T48" fmla="*/ 148 w 197"/>
              <a:gd name="T49" fmla="*/ 45 h 197"/>
              <a:gd name="T50" fmla="*/ 136 w 197"/>
              <a:gd name="T51" fmla="*/ 23 h 197"/>
              <a:gd name="T52" fmla="*/ 106 w 197"/>
              <a:gd name="T53" fmla="*/ 18 h 197"/>
              <a:gd name="T54" fmla="*/ 106 w 197"/>
              <a:gd name="T55" fmla="*/ 51 h 197"/>
              <a:gd name="T56" fmla="*/ 106 w 197"/>
              <a:gd name="T57" fmla="*/ 67 h 197"/>
              <a:gd name="T58" fmla="*/ 141 w 197"/>
              <a:gd name="T59" fmla="*/ 90 h 197"/>
              <a:gd name="T60" fmla="*/ 106 w 197"/>
              <a:gd name="T61" fmla="*/ 67 h 197"/>
              <a:gd name="T62" fmla="*/ 141 w 197"/>
              <a:gd name="T63" fmla="*/ 107 h 197"/>
              <a:gd name="T64" fmla="*/ 106 w 197"/>
              <a:gd name="T65" fmla="*/ 130 h 197"/>
              <a:gd name="T66" fmla="*/ 106 w 197"/>
              <a:gd name="T67" fmla="*/ 179 h 197"/>
              <a:gd name="T68" fmla="*/ 132 w 197"/>
              <a:gd name="T69" fmla="*/ 149 h 197"/>
              <a:gd name="T70" fmla="*/ 136 w 197"/>
              <a:gd name="T71" fmla="*/ 174 h 197"/>
              <a:gd name="T72" fmla="*/ 148 w 197"/>
              <a:gd name="T73" fmla="*/ 152 h 197"/>
              <a:gd name="T74" fmla="*/ 136 w 197"/>
              <a:gd name="T75" fmla="*/ 174 h 197"/>
              <a:gd name="T76" fmla="*/ 153 w 197"/>
              <a:gd name="T77" fmla="*/ 137 h 197"/>
              <a:gd name="T78" fmla="*/ 182 w 197"/>
              <a:gd name="T79" fmla="*/ 10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7" h="197">
                <a:moveTo>
                  <a:pt x="98" y="0"/>
                </a:moveTo>
                <a:cubicBezTo>
                  <a:pt x="44" y="0"/>
                  <a:pt x="0" y="44"/>
                  <a:pt x="0" y="99"/>
                </a:cubicBezTo>
                <a:cubicBezTo>
                  <a:pt x="0" y="153"/>
                  <a:pt x="44" y="197"/>
                  <a:pt x="98" y="197"/>
                </a:cubicBezTo>
                <a:cubicBezTo>
                  <a:pt x="152" y="197"/>
                  <a:pt x="197" y="153"/>
                  <a:pt x="197" y="99"/>
                </a:cubicBezTo>
                <a:cubicBezTo>
                  <a:pt x="197" y="44"/>
                  <a:pt x="152" y="0"/>
                  <a:pt x="98" y="0"/>
                </a:cubicBezTo>
                <a:close/>
                <a:moveTo>
                  <a:pt x="60" y="23"/>
                </a:moveTo>
                <a:cubicBezTo>
                  <a:pt x="58" y="26"/>
                  <a:pt x="56" y="28"/>
                  <a:pt x="55" y="31"/>
                </a:cubicBezTo>
                <a:cubicBezTo>
                  <a:pt x="52" y="35"/>
                  <a:pt x="50" y="40"/>
                  <a:pt x="48" y="45"/>
                </a:cubicBezTo>
                <a:cubicBezTo>
                  <a:pt x="44" y="44"/>
                  <a:pt x="40" y="42"/>
                  <a:pt x="36" y="41"/>
                </a:cubicBezTo>
                <a:cubicBezTo>
                  <a:pt x="43" y="34"/>
                  <a:pt x="51" y="28"/>
                  <a:pt x="60" y="23"/>
                </a:cubicBezTo>
                <a:close/>
                <a:moveTo>
                  <a:pt x="26" y="54"/>
                </a:moveTo>
                <a:cubicBezTo>
                  <a:pt x="32" y="57"/>
                  <a:pt x="38" y="58"/>
                  <a:pt x="43" y="60"/>
                </a:cubicBezTo>
                <a:cubicBezTo>
                  <a:pt x="41" y="70"/>
                  <a:pt x="40" y="80"/>
                  <a:pt x="39" y="90"/>
                </a:cubicBezTo>
                <a:cubicBezTo>
                  <a:pt x="14" y="90"/>
                  <a:pt x="14" y="90"/>
                  <a:pt x="14" y="90"/>
                </a:cubicBezTo>
                <a:cubicBezTo>
                  <a:pt x="15" y="77"/>
                  <a:pt x="19" y="65"/>
                  <a:pt x="26" y="54"/>
                </a:cubicBezTo>
                <a:close/>
                <a:moveTo>
                  <a:pt x="26" y="143"/>
                </a:moveTo>
                <a:cubicBezTo>
                  <a:pt x="19" y="132"/>
                  <a:pt x="15" y="120"/>
                  <a:pt x="14" y="10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0" y="117"/>
                  <a:pt x="41" y="127"/>
                  <a:pt x="43" y="137"/>
                </a:cubicBezTo>
                <a:cubicBezTo>
                  <a:pt x="38" y="139"/>
                  <a:pt x="32" y="140"/>
                  <a:pt x="26" y="143"/>
                </a:cubicBezTo>
                <a:close/>
                <a:moveTo>
                  <a:pt x="36" y="156"/>
                </a:moveTo>
                <a:cubicBezTo>
                  <a:pt x="40" y="155"/>
                  <a:pt x="44" y="153"/>
                  <a:pt x="48" y="152"/>
                </a:cubicBezTo>
                <a:cubicBezTo>
                  <a:pt x="50" y="157"/>
                  <a:pt x="52" y="162"/>
                  <a:pt x="55" y="166"/>
                </a:cubicBezTo>
                <a:cubicBezTo>
                  <a:pt x="56" y="169"/>
                  <a:pt x="58" y="172"/>
                  <a:pt x="60" y="174"/>
                </a:cubicBezTo>
                <a:cubicBezTo>
                  <a:pt x="51" y="169"/>
                  <a:pt x="43" y="163"/>
                  <a:pt x="36" y="156"/>
                </a:cubicBezTo>
                <a:close/>
                <a:moveTo>
                  <a:pt x="90" y="179"/>
                </a:moveTo>
                <a:cubicBezTo>
                  <a:pt x="80" y="175"/>
                  <a:pt x="71" y="164"/>
                  <a:pt x="64" y="149"/>
                </a:cubicBezTo>
                <a:cubicBezTo>
                  <a:pt x="73" y="147"/>
                  <a:pt x="81" y="146"/>
                  <a:pt x="90" y="146"/>
                </a:cubicBezTo>
                <a:lnTo>
                  <a:pt x="90" y="179"/>
                </a:lnTo>
                <a:close/>
                <a:moveTo>
                  <a:pt x="90" y="130"/>
                </a:moveTo>
                <a:cubicBezTo>
                  <a:pt x="80" y="130"/>
                  <a:pt x="69" y="131"/>
                  <a:pt x="59" y="133"/>
                </a:cubicBezTo>
                <a:cubicBezTo>
                  <a:pt x="57" y="125"/>
                  <a:pt x="56" y="116"/>
                  <a:pt x="55" y="107"/>
                </a:cubicBezTo>
                <a:cubicBezTo>
                  <a:pt x="90" y="107"/>
                  <a:pt x="90" y="107"/>
                  <a:pt x="90" y="107"/>
                </a:cubicBezTo>
                <a:lnTo>
                  <a:pt x="90" y="130"/>
                </a:lnTo>
                <a:close/>
                <a:moveTo>
                  <a:pt x="90" y="90"/>
                </a:moveTo>
                <a:cubicBezTo>
                  <a:pt x="55" y="90"/>
                  <a:pt x="55" y="90"/>
                  <a:pt x="55" y="90"/>
                </a:cubicBezTo>
                <a:cubicBezTo>
                  <a:pt x="56" y="81"/>
                  <a:pt x="57" y="72"/>
                  <a:pt x="59" y="64"/>
                </a:cubicBezTo>
                <a:cubicBezTo>
                  <a:pt x="69" y="66"/>
                  <a:pt x="80" y="67"/>
                  <a:pt x="90" y="67"/>
                </a:cubicBezTo>
                <a:lnTo>
                  <a:pt x="90" y="90"/>
                </a:lnTo>
                <a:close/>
                <a:moveTo>
                  <a:pt x="90" y="51"/>
                </a:moveTo>
                <a:cubicBezTo>
                  <a:pt x="81" y="51"/>
                  <a:pt x="73" y="50"/>
                  <a:pt x="64" y="48"/>
                </a:cubicBezTo>
                <a:cubicBezTo>
                  <a:pt x="71" y="33"/>
                  <a:pt x="80" y="22"/>
                  <a:pt x="90" y="18"/>
                </a:cubicBezTo>
                <a:lnTo>
                  <a:pt x="90" y="51"/>
                </a:lnTo>
                <a:close/>
                <a:moveTo>
                  <a:pt x="170" y="54"/>
                </a:moveTo>
                <a:cubicBezTo>
                  <a:pt x="177" y="65"/>
                  <a:pt x="181" y="77"/>
                  <a:pt x="182" y="90"/>
                </a:cubicBezTo>
                <a:cubicBezTo>
                  <a:pt x="157" y="90"/>
                  <a:pt x="157" y="90"/>
                  <a:pt x="157" y="90"/>
                </a:cubicBezTo>
                <a:cubicBezTo>
                  <a:pt x="157" y="80"/>
                  <a:pt x="155" y="70"/>
                  <a:pt x="153" y="60"/>
                </a:cubicBezTo>
                <a:cubicBezTo>
                  <a:pt x="159" y="58"/>
                  <a:pt x="164" y="57"/>
                  <a:pt x="170" y="54"/>
                </a:cubicBezTo>
                <a:close/>
                <a:moveTo>
                  <a:pt x="160" y="41"/>
                </a:moveTo>
                <a:cubicBezTo>
                  <a:pt x="156" y="42"/>
                  <a:pt x="152" y="44"/>
                  <a:pt x="148" y="45"/>
                </a:cubicBezTo>
                <a:cubicBezTo>
                  <a:pt x="146" y="40"/>
                  <a:pt x="144" y="35"/>
                  <a:pt x="141" y="31"/>
                </a:cubicBezTo>
                <a:cubicBezTo>
                  <a:pt x="140" y="28"/>
                  <a:pt x="138" y="26"/>
                  <a:pt x="136" y="23"/>
                </a:cubicBezTo>
                <a:cubicBezTo>
                  <a:pt x="145" y="28"/>
                  <a:pt x="153" y="34"/>
                  <a:pt x="160" y="41"/>
                </a:cubicBezTo>
                <a:close/>
                <a:moveTo>
                  <a:pt x="106" y="18"/>
                </a:moveTo>
                <a:cubicBezTo>
                  <a:pt x="116" y="22"/>
                  <a:pt x="126" y="33"/>
                  <a:pt x="132" y="48"/>
                </a:cubicBezTo>
                <a:cubicBezTo>
                  <a:pt x="123" y="50"/>
                  <a:pt x="115" y="51"/>
                  <a:pt x="106" y="51"/>
                </a:cubicBezTo>
                <a:lnTo>
                  <a:pt x="106" y="18"/>
                </a:lnTo>
                <a:close/>
                <a:moveTo>
                  <a:pt x="106" y="67"/>
                </a:moveTo>
                <a:cubicBezTo>
                  <a:pt x="116" y="67"/>
                  <a:pt x="127" y="66"/>
                  <a:pt x="137" y="64"/>
                </a:cubicBezTo>
                <a:cubicBezTo>
                  <a:pt x="139" y="72"/>
                  <a:pt x="140" y="81"/>
                  <a:pt x="141" y="90"/>
                </a:cubicBezTo>
                <a:cubicBezTo>
                  <a:pt x="106" y="90"/>
                  <a:pt x="106" y="90"/>
                  <a:pt x="106" y="90"/>
                </a:cubicBezTo>
                <a:lnTo>
                  <a:pt x="106" y="67"/>
                </a:lnTo>
                <a:close/>
                <a:moveTo>
                  <a:pt x="106" y="107"/>
                </a:moveTo>
                <a:cubicBezTo>
                  <a:pt x="141" y="107"/>
                  <a:pt x="141" y="107"/>
                  <a:pt x="141" y="107"/>
                </a:cubicBezTo>
                <a:cubicBezTo>
                  <a:pt x="140" y="116"/>
                  <a:pt x="139" y="125"/>
                  <a:pt x="137" y="133"/>
                </a:cubicBezTo>
                <a:cubicBezTo>
                  <a:pt x="127" y="131"/>
                  <a:pt x="116" y="130"/>
                  <a:pt x="106" y="130"/>
                </a:cubicBezTo>
                <a:lnTo>
                  <a:pt x="106" y="107"/>
                </a:lnTo>
                <a:close/>
                <a:moveTo>
                  <a:pt x="106" y="179"/>
                </a:moveTo>
                <a:cubicBezTo>
                  <a:pt x="106" y="146"/>
                  <a:pt x="106" y="146"/>
                  <a:pt x="106" y="146"/>
                </a:cubicBezTo>
                <a:cubicBezTo>
                  <a:pt x="115" y="146"/>
                  <a:pt x="123" y="147"/>
                  <a:pt x="132" y="149"/>
                </a:cubicBezTo>
                <a:cubicBezTo>
                  <a:pt x="126" y="164"/>
                  <a:pt x="116" y="175"/>
                  <a:pt x="106" y="179"/>
                </a:cubicBezTo>
                <a:close/>
                <a:moveTo>
                  <a:pt x="136" y="174"/>
                </a:moveTo>
                <a:cubicBezTo>
                  <a:pt x="138" y="172"/>
                  <a:pt x="140" y="169"/>
                  <a:pt x="141" y="166"/>
                </a:cubicBezTo>
                <a:cubicBezTo>
                  <a:pt x="144" y="162"/>
                  <a:pt x="146" y="157"/>
                  <a:pt x="148" y="152"/>
                </a:cubicBezTo>
                <a:cubicBezTo>
                  <a:pt x="152" y="153"/>
                  <a:pt x="156" y="155"/>
                  <a:pt x="160" y="156"/>
                </a:cubicBezTo>
                <a:cubicBezTo>
                  <a:pt x="153" y="163"/>
                  <a:pt x="145" y="169"/>
                  <a:pt x="136" y="174"/>
                </a:cubicBezTo>
                <a:close/>
                <a:moveTo>
                  <a:pt x="170" y="143"/>
                </a:moveTo>
                <a:cubicBezTo>
                  <a:pt x="164" y="140"/>
                  <a:pt x="159" y="139"/>
                  <a:pt x="153" y="137"/>
                </a:cubicBezTo>
                <a:cubicBezTo>
                  <a:pt x="155" y="127"/>
                  <a:pt x="157" y="117"/>
                  <a:pt x="157" y="107"/>
                </a:cubicBezTo>
                <a:cubicBezTo>
                  <a:pt x="182" y="107"/>
                  <a:pt x="182" y="107"/>
                  <a:pt x="182" y="107"/>
                </a:cubicBezTo>
                <a:cubicBezTo>
                  <a:pt x="181" y="120"/>
                  <a:pt x="177" y="132"/>
                  <a:pt x="170" y="143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17">
            <a:extLst>
              <a:ext uri="{FF2B5EF4-FFF2-40B4-BE49-F238E27FC236}">
                <a16:creationId xmlns:a16="http://schemas.microsoft.com/office/drawing/2014/main" id="{3BDAE8C8-8DD2-3E8A-1AD1-7E227AE00BB7}"/>
              </a:ext>
            </a:extLst>
          </p:cNvPr>
          <p:cNvSpPr>
            <a:spLocks/>
          </p:cNvSpPr>
          <p:nvPr/>
        </p:nvSpPr>
        <p:spPr bwMode="auto">
          <a:xfrm>
            <a:off x="7131341" y="4602981"/>
            <a:ext cx="622009" cy="520373"/>
          </a:xfrm>
          <a:custGeom>
            <a:avLst/>
            <a:gdLst>
              <a:gd name="T0" fmla="*/ 226 w 255"/>
              <a:gd name="T1" fmla="*/ 78 h 212"/>
              <a:gd name="T2" fmla="*/ 254 w 255"/>
              <a:gd name="T3" fmla="*/ 62 h 212"/>
              <a:gd name="T4" fmla="*/ 224 w 255"/>
              <a:gd name="T5" fmla="*/ 65 h 212"/>
              <a:gd name="T6" fmla="*/ 223 w 255"/>
              <a:gd name="T7" fmla="*/ 59 h 212"/>
              <a:gd name="T8" fmla="*/ 169 w 255"/>
              <a:gd name="T9" fmla="*/ 17 h 212"/>
              <a:gd name="T10" fmla="*/ 175 w 255"/>
              <a:gd name="T11" fmla="*/ 15 h 212"/>
              <a:gd name="T12" fmla="*/ 191 w 255"/>
              <a:gd name="T13" fmla="*/ 6 h 212"/>
              <a:gd name="T14" fmla="*/ 166 w 255"/>
              <a:gd name="T15" fmla="*/ 10 h 212"/>
              <a:gd name="T16" fmla="*/ 179 w 255"/>
              <a:gd name="T17" fmla="*/ 0 h 212"/>
              <a:gd name="T18" fmla="*/ 159 w 255"/>
              <a:gd name="T19" fmla="*/ 9 h 212"/>
              <a:gd name="T20" fmla="*/ 163 w 255"/>
              <a:gd name="T21" fmla="*/ 2 h 212"/>
              <a:gd name="T22" fmla="*/ 123 w 255"/>
              <a:gd name="T23" fmla="*/ 63 h 212"/>
              <a:gd name="T24" fmla="*/ 104 w 255"/>
              <a:gd name="T25" fmla="*/ 48 h 212"/>
              <a:gd name="T26" fmla="*/ 39 w 255"/>
              <a:gd name="T27" fmla="*/ 18 h 212"/>
              <a:gd name="T28" fmla="*/ 60 w 255"/>
              <a:gd name="T29" fmla="*/ 51 h 212"/>
              <a:gd name="T30" fmla="*/ 45 w 255"/>
              <a:gd name="T31" fmla="*/ 52 h 212"/>
              <a:gd name="T32" fmla="*/ 73 w 255"/>
              <a:gd name="T33" fmla="*/ 78 h 212"/>
              <a:gd name="T34" fmla="*/ 55 w 255"/>
              <a:gd name="T35" fmla="*/ 85 h 212"/>
              <a:gd name="T36" fmla="*/ 87 w 255"/>
              <a:gd name="T37" fmla="*/ 100 h 212"/>
              <a:gd name="T38" fmla="*/ 95 w 255"/>
              <a:gd name="T39" fmla="*/ 122 h 212"/>
              <a:gd name="T40" fmla="*/ 0 w 255"/>
              <a:gd name="T41" fmla="*/ 124 h 212"/>
              <a:gd name="T42" fmla="*/ 225 w 255"/>
              <a:gd name="T43" fmla="*/ 93 h 212"/>
              <a:gd name="T44" fmla="*/ 255 w 255"/>
              <a:gd name="T45" fmla="*/ 81 h 212"/>
              <a:gd name="T46" fmla="*/ 226 w 255"/>
              <a:gd name="T47" fmla="*/ 78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55" h="212">
                <a:moveTo>
                  <a:pt x="226" y="78"/>
                </a:moveTo>
                <a:cubicBezTo>
                  <a:pt x="241" y="77"/>
                  <a:pt x="250" y="71"/>
                  <a:pt x="254" y="62"/>
                </a:cubicBezTo>
                <a:cubicBezTo>
                  <a:pt x="249" y="65"/>
                  <a:pt x="233" y="69"/>
                  <a:pt x="224" y="65"/>
                </a:cubicBezTo>
                <a:cubicBezTo>
                  <a:pt x="224" y="63"/>
                  <a:pt x="223" y="61"/>
                  <a:pt x="223" y="59"/>
                </a:cubicBezTo>
                <a:cubicBezTo>
                  <a:pt x="216" y="35"/>
                  <a:pt x="193" y="14"/>
                  <a:pt x="169" y="17"/>
                </a:cubicBezTo>
                <a:cubicBezTo>
                  <a:pt x="171" y="16"/>
                  <a:pt x="173" y="15"/>
                  <a:pt x="175" y="15"/>
                </a:cubicBezTo>
                <a:cubicBezTo>
                  <a:pt x="177" y="14"/>
                  <a:pt x="193" y="11"/>
                  <a:pt x="191" y="6"/>
                </a:cubicBezTo>
                <a:cubicBezTo>
                  <a:pt x="189" y="1"/>
                  <a:pt x="169" y="9"/>
                  <a:pt x="166" y="10"/>
                </a:cubicBezTo>
                <a:cubicBezTo>
                  <a:pt x="171" y="8"/>
                  <a:pt x="179" y="6"/>
                  <a:pt x="179" y="0"/>
                </a:cubicBezTo>
                <a:cubicBezTo>
                  <a:pt x="172" y="1"/>
                  <a:pt x="165" y="4"/>
                  <a:pt x="159" y="9"/>
                </a:cubicBezTo>
                <a:cubicBezTo>
                  <a:pt x="161" y="7"/>
                  <a:pt x="163" y="5"/>
                  <a:pt x="163" y="2"/>
                </a:cubicBezTo>
                <a:cubicBezTo>
                  <a:pt x="144" y="14"/>
                  <a:pt x="132" y="39"/>
                  <a:pt x="123" y="63"/>
                </a:cubicBezTo>
                <a:cubicBezTo>
                  <a:pt x="116" y="56"/>
                  <a:pt x="110" y="51"/>
                  <a:pt x="104" y="48"/>
                </a:cubicBezTo>
                <a:cubicBezTo>
                  <a:pt x="88" y="39"/>
                  <a:pt x="69" y="30"/>
                  <a:pt x="39" y="18"/>
                </a:cubicBezTo>
                <a:cubicBezTo>
                  <a:pt x="38" y="28"/>
                  <a:pt x="43" y="42"/>
                  <a:pt x="60" y="51"/>
                </a:cubicBezTo>
                <a:cubicBezTo>
                  <a:pt x="57" y="50"/>
                  <a:pt x="50" y="51"/>
                  <a:pt x="45" y="52"/>
                </a:cubicBezTo>
                <a:cubicBezTo>
                  <a:pt x="47" y="64"/>
                  <a:pt x="54" y="73"/>
                  <a:pt x="73" y="78"/>
                </a:cubicBezTo>
                <a:cubicBezTo>
                  <a:pt x="64" y="78"/>
                  <a:pt x="60" y="80"/>
                  <a:pt x="55" y="85"/>
                </a:cubicBezTo>
                <a:cubicBezTo>
                  <a:pt x="59" y="93"/>
                  <a:pt x="69" y="102"/>
                  <a:pt x="87" y="100"/>
                </a:cubicBezTo>
                <a:cubicBezTo>
                  <a:pt x="67" y="109"/>
                  <a:pt x="79" y="124"/>
                  <a:pt x="95" y="122"/>
                </a:cubicBezTo>
                <a:cubicBezTo>
                  <a:pt x="67" y="150"/>
                  <a:pt x="24" y="148"/>
                  <a:pt x="0" y="124"/>
                </a:cubicBezTo>
                <a:cubicBezTo>
                  <a:pt x="64" y="212"/>
                  <a:pt x="203" y="177"/>
                  <a:pt x="225" y="93"/>
                </a:cubicBezTo>
                <a:cubicBezTo>
                  <a:pt x="240" y="93"/>
                  <a:pt x="249" y="88"/>
                  <a:pt x="255" y="81"/>
                </a:cubicBezTo>
                <a:cubicBezTo>
                  <a:pt x="246" y="83"/>
                  <a:pt x="233" y="81"/>
                  <a:pt x="226" y="7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239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B94BAFC-713E-9F3D-B221-C2384EAC6172}"/>
              </a:ext>
            </a:extLst>
          </p:cNvPr>
          <p:cNvSpPr/>
          <p:nvPr/>
        </p:nvSpPr>
        <p:spPr>
          <a:xfrm>
            <a:off x="3326247" y="3788891"/>
            <a:ext cx="2984500" cy="2491923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ADAC64-BB86-9802-3593-78B837E39901}"/>
              </a:ext>
            </a:extLst>
          </p:cNvPr>
          <p:cNvSpPr txBox="1"/>
          <p:nvPr/>
        </p:nvSpPr>
        <p:spPr>
          <a:xfrm>
            <a:off x="746998" y="1227130"/>
            <a:ext cx="549793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About 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992660-6280-5A92-56BF-6CF203E52BB7}"/>
              </a:ext>
            </a:extLst>
          </p:cNvPr>
          <p:cNvSpPr txBox="1"/>
          <p:nvPr/>
        </p:nvSpPr>
        <p:spPr>
          <a:xfrm>
            <a:off x="758902" y="2393070"/>
            <a:ext cx="5021685" cy="689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3581CFC-03E8-A86C-1A64-6A0C6CBC9E2D}"/>
              </a:ext>
            </a:extLst>
          </p:cNvPr>
          <p:cNvSpPr/>
          <p:nvPr/>
        </p:nvSpPr>
        <p:spPr>
          <a:xfrm>
            <a:off x="7028362" y="1647308"/>
            <a:ext cx="1491524" cy="1491524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82B2191-B37D-B378-D5E7-2649448A8CA9}"/>
              </a:ext>
            </a:extLst>
          </p:cNvPr>
          <p:cNvSpPr/>
          <p:nvPr/>
        </p:nvSpPr>
        <p:spPr>
          <a:xfrm>
            <a:off x="8276137" y="1647308"/>
            <a:ext cx="1491524" cy="1491524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07BDF62-E96B-163A-D60E-3CD6F0C88115}"/>
              </a:ext>
            </a:extLst>
          </p:cNvPr>
          <p:cNvSpPr/>
          <p:nvPr/>
        </p:nvSpPr>
        <p:spPr>
          <a:xfrm>
            <a:off x="9523912" y="1647308"/>
            <a:ext cx="1491524" cy="1491524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483CE8E-B3A4-0DCB-6009-A5021EBD6AA2}"/>
              </a:ext>
            </a:extLst>
          </p:cNvPr>
          <p:cNvGrpSpPr/>
          <p:nvPr/>
        </p:nvGrpSpPr>
        <p:grpSpPr>
          <a:xfrm>
            <a:off x="7518673" y="2168557"/>
            <a:ext cx="510902" cy="449026"/>
            <a:chOff x="1423988" y="7353300"/>
            <a:chExt cx="1428750" cy="1255713"/>
          </a:xfrm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73C92EB7-077C-AF59-6B0A-0708A1889F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6088" y="7353300"/>
              <a:ext cx="847725" cy="527050"/>
            </a:xfrm>
            <a:custGeom>
              <a:avLst/>
              <a:gdLst>
                <a:gd name="T0" fmla="*/ 8 w 405"/>
                <a:gd name="T1" fmla="*/ 251 h 251"/>
                <a:gd name="T2" fmla="*/ 397 w 405"/>
                <a:gd name="T3" fmla="*/ 251 h 251"/>
                <a:gd name="T4" fmla="*/ 402 w 405"/>
                <a:gd name="T5" fmla="*/ 249 h 251"/>
                <a:gd name="T6" fmla="*/ 405 w 405"/>
                <a:gd name="T7" fmla="*/ 243 h 251"/>
                <a:gd name="T8" fmla="*/ 405 w 405"/>
                <a:gd name="T9" fmla="*/ 7 h 251"/>
                <a:gd name="T10" fmla="*/ 402 w 405"/>
                <a:gd name="T11" fmla="*/ 2 h 251"/>
                <a:gd name="T12" fmla="*/ 397 w 405"/>
                <a:gd name="T13" fmla="*/ 0 h 251"/>
                <a:gd name="T14" fmla="*/ 8 w 405"/>
                <a:gd name="T15" fmla="*/ 0 h 251"/>
                <a:gd name="T16" fmla="*/ 3 w 405"/>
                <a:gd name="T17" fmla="*/ 2 h 251"/>
                <a:gd name="T18" fmla="*/ 0 w 405"/>
                <a:gd name="T19" fmla="*/ 7 h 251"/>
                <a:gd name="T20" fmla="*/ 0 w 405"/>
                <a:gd name="T21" fmla="*/ 243 h 251"/>
                <a:gd name="T22" fmla="*/ 3 w 405"/>
                <a:gd name="T23" fmla="*/ 249 h 251"/>
                <a:gd name="T24" fmla="*/ 8 w 405"/>
                <a:gd name="T25" fmla="*/ 251 h 251"/>
                <a:gd name="T26" fmla="*/ 16 w 405"/>
                <a:gd name="T27" fmla="*/ 15 h 251"/>
                <a:gd name="T28" fmla="*/ 389 w 405"/>
                <a:gd name="T29" fmla="*/ 15 h 251"/>
                <a:gd name="T30" fmla="*/ 389 w 405"/>
                <a:gd name="T31" fmla="*/ 235 h 251"/>
                <a:gd name="T32" fmla="*/ 16 w 405"/>
                <a:gd name="T33" fmla="*/ 235 h 251"/>
                <a:gd name="T34" fmla="*/ 16 w 405"/>
                <a:gd name="T35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5" h="251">
                  <a:moveTo>
                    <a:pt x="8" y="251"/>
                  </a:moveTo>
                  <a:cubicBezTo>
                    <a:pt x="397" y="251"/>
                    <a:pt x="397" y="251"/>
                    <a:pt x="397" y="251"/>
                  </a:cubicBezTo>
                  <a:cubicBezTo>
                    <a:pt x="399" y="251"/>
                    <a:pt x="401" y="250"/>
                    <a:pt x="402" y="249"/>
                  </a:cubicBezTo>
                  <a:cubicBezTo>
                    <a:pt x="404" y="247"/>
                    <a:pt x="405" y="245"/>
                    <a:pt x="405" y="243"/>
                  </a:cubicBezTo>
                  <a:cubicBezTo>
                    <a:pt x="405" y="7"/>
                    <a:pt x="405" y="7"/>
                    <a:pt x="405" y="7"/>
                  </a:cubicBezTo>
                  <a:cubicBezTo>
                    <a:pt x="405" y="5"/>
                    <a:pt x="404" y="3"/>
                    <a:pt x="402" y="2"/>
                  </a:cubicBezTo>
                  <a:cubicBezTo>
                    <a:pt x="401" y="0"/>
                    <a:pt x="399" y="0"/>
                    <a:pt x="39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0"/>
                    <a:pt x="3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45"/>
                    <a:pt x="1" y="247"/>
                    <a:pt x="3" y="249"/>
                  </a:cubicBezTo>
                  <a:cubicBezTo>
                    <a:pt x="4" y="250"/>
                    <a:pt x="6" y="251"/>
                    <a:pt x="8" y="251"/>
                  </a:cubicBezTo>
                  <a:close/>
                  <a:moveTo>
                    <a:pt x="16" y="15"/>
                  </a:moveTo>
                  <a:cubicBezTo>
                    <a:pt x="389" y="15"/>
                    <a:pt x="389" y="15"/>
                    <a:pt x="389" y="15"/>
                  </a:cubicBezTo>
                  <a:cubicBezTo>
                    <a:pt x="389" y="235"/>
                    <a:pt x="389" y="235"/>
                    <a:pt x="389" y="235"/>
                  </a:cubicBezTo>
                  <a:cubicBezTo>
                    <a:pt x="16" y="235"/>
                    <a:pt x="16" y="235"/>
                    <a:pt x="16" y="235"/>
                  </a:cubicBezTo>
                  <a:lnTo>
                    <a:pt x="16" y="15"/>
                  </a:lnTo>
                  <a:close/>
                </a:path>
              </a:pathLst>
            </a:custGeom>
            <a:solidFill>
              <a:srgbClr val="454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71B88AAE-910F-84AA-463C-949C2C963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088" y="7916863"/>
              <a:ext cx="847725" cy="33338"/>
            </a:xfrm>
            <a:custGeom>
              <a:avLst/>
              <a:gdLst>
                <a:gd name="T0" fmla="*/ 8 w 405"/>
                <a:gd name="T1" fmla="*/ 16 h 16"/>
                <a:gd name="T2" fmla="*/ 397 w 405"/>
                <a:gd name="T3" fmla="*/ 16 h 16"/>
                <a:gd name="T4" fmla="*/ 405 w 405"/>
                <a:gd name="T5" fmla="*/ 8 h 16"/>
                <a:gd name="T6" fmla="*/ 397 w 405"/>
                <a:gd name="T7" fmla="*/ 0 h 16"/>
                <a:gd name="T8" fmla="*/ 8 w 405"/>
                <a:gd name="T9" fmla="*/ 0 h 16"/>
                <a:gd name="T10" fmla="*/ 0 w 405"/>
                <a:gd name="T11" fmla="*/ 8 h 16"/>
                <a:gd name="T12" fmla="*/ 8 w 405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5" h="16">
                  <a:moveTo>
                    <a:pt x="8" y="16"/>
                  </a:moveTo>
                  <a:cubicBezTo>
                    <a:pt x="397" y="16"/>
                    <a:pt x="397" y="16"/>
                    <a:pt x="397" y="16"/>
                  </a:cubicBezTo>
                  <a:cubicBezTo>
                    <a:pt x="401" y="16"/>
                    <a:pt x="405" y="12"/>
                    <a:pt x="405" y="8"/>
                  </a:cubicBezTo>
                  <a:cubicBezTo>
                    <a:pt x="405" y="4"/>
                    <a:pt x="401" y="0"/>
                    <a:pt x="39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lose/>
                </a:path>
              </a:pathLst>
            </a:custGeom>
            <a:solidFill>
              <a:srgbClr val="454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E6EB726C-35F3-F5FE-0E2E-5634F7E06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9301" y="7964488"/>
              <a:ext cx="241300" cy="241300"/>
            </a:xfrm>
            <a:custGeom>
              <a:avLst/>
              <a:gdLst>
                <a:gd name="T0" fmla="*/ 17 w 115"/>
                <a:gd name="T1" fmla="*/ 17 h 115"/>
                <a:gd name="T2" fmla="*/ 0 w 115"/>
                <a:gd name="T3" fmla="*/ 58 h 115"/>
                <a:gd name="T4" fmla="*/ 17 w 115"/>
                <a:gd name="T5" fmla="*/ 99 h 115"/>
                <a:gd name="T6" fmla="*/ 57 w 115"/>
                <a:gd name="T7" fmla="*/ 115 h 115"/>
                <a:gd name="T8" fmla="*/ 98 w 115"/>
                <a:gd name="T9" fmla="*/ 99 h 115"/>
                <a:gd name="T10" fmla="*/ 115 w 115"/>
                <a:gd name="T11" fmla="*/ 58 h 115"/>
                <a:gd name="T12" fmla="*/ 98 w 115"/>
                <a:gd name="T13" fmla="*/ 17 h 115"/>
                <a:gd name="T14" fmla="*/ 57 w 115"/>
                <a:gd name="T15" fmla="*/ 0 h 115"/>
                <a:gd name="T16" fmla="*/ 17 w 115"/>
                <a:gd name="T17" fmla="*/ 17 h 115"/>
                <a:gd name="T18" fmla="*/ 99 w 115"/>
                <a:gd name="T19" fmla="*/ 58 h 115"/>
                <a:gd name="T20" fmla="*/ 87 w 115"/>
                <a:gd name="T21" fmla="*/ 87 h 115"/>
                <a:gd name="T22" fmla="*/ 57 w 115"/>
                <a:gd name="T23" fmla="*/ 100 h 115"/>
                <a:gd name="T24" fmla="*/ 28 w 115"/>
                <a:gd name="T25" fmla="*/ 87 h 115"/>
                <a:gd name="T26" fmla="*/ 16 w 115"/>
                <a:gd name="T27" fmla="*/ 58 h 115"/>
                <a:gd name="T28" fmla="*/ 28 w 115"/>
                <a:gd name="T29" fmla="*/ 28 h 115"/>
                <a:gd name="T30" fmla="*/ 57 w 115"/>
                <a:gd name="T31" fmla="*/ 16 h 115"/>
                <a:gd name="T32" fmla="*/ 87 w 115"/>
                <a:gd name="T33" fmla="*/ 28 h 115"/>
                <a:gd name="T34" fmla="*/ 99 w 115"/>
                <a:gd name="T35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5" h="115">
                  <a:moveTo>
                    <a:pt x="17" y="17"/>
                  </a:moveTo>
                  <a:cubicBezTo>
                    <a:pt x="6" y="27"/>
                    <a:pt x="0" y="42"/>
                    <a:pt x="0" y="58"/>
                  </a:cubicBezTo>
                  <a:cubicBezTo>
                    <a:pt x="0" y="74"/>
                    <a:pt x="6" y="88"/>
                    <a:pt x="17" y="99"/>
                  </a:cubicBezTo>
                  <a:cubicBezTo>
                    <a:pt x="27" y="109"/>
                    <a:pt x="42" y="115"/>
                    <a:pt x="57" y="115"/>
                  </a:cubicBezTo>
                  <a:cubicBezTo>
                    <a:pt x="73" y="115"/>
                    <a:pt x="88" y="109"/>
                    <a:pt x="98" y="99"/>
                  </a:cubicBezTo>
                  <a:cubicBezTo>
                    <a:pt x="109" y="88"/>
                    <a:pt x="115" y="74"/>
                    <a:pt x="115" y="58"/>
                  </a:cubicBezTo>
                  <a:cubicBezTo>
                    <a:pt x="115" y="42"/>
                    <a:pt x="109" y="27"/>
                    <a:pt x="98" y="17"/>
                  </a:cubicBezTo>
                  <a:cubicBezTo>
                    <a:pt x="88" y="7"/>
                    <a:pt x="73" y="0"/>
                    <a:pt x="57" y="0"/>
                  </a:cubicBezTo>
                  <a:cubicBezTo>
                    <a:pt x="42" y="0"/>
                    <a:pt x="27" y="7"/>
                    <a:pt x="17" y="17"/>
                  </a:cubicBezTo>
                  <a:close/>
                  <a:moveTo>
                    <a:pt x="99" y="58"/>
                  </a:moveTo>
                  <a:cubicBezTo>
                    <a:pt x="99" y="69"/>
                    <a:pt x="95" y="80"/>
                    <a:pt x="87" y="87"/>
                  </a:cubicBezTo>
                  <a:cubicBezTo>
                    <a:pt x="79" y="95"/>
                    <a:pt x="69" y="100"/>
                    <a:pt x="57" y="100"/>
                  </a:cubicBezTo>
                  <a:cubicBezTo>
                    <a:pt x="46" y="100"/>
                    <a:pt x="35" y="95"/>
                    <a:pt x="28" y="87"/>
                  </a:cubicBezTo>
                  <a:cubicBezTo>
                    <a:pt x="20" y="80"/>
                    <a:pt x="16" y="69"/>
                    <a:pt x="16" y="58"/>
                  </a:cubicBezTo>
                  <a:cubicBezTo>
                    <a:pt x="16" y="46"/>
                    <a:pt x="20" y="36"/>
                    <a:pt x="28" y="28"/>
                  </a:cubicBezTo>
                  <a:cubicBezTo>
                    <a:pt x="35" y="21"/>
                    <a:pt x="46" y="16"/>
                    <a:pt x="57" y="16"/>
                  </a:cubicBezTo>
                  <a:cubicBezTo>
                    <a:pt x="69" y="16"/>
                    <a:pt x="79" y="21"/>
                    <a:pt x="87" y="28"/>
                  </a:cubicBezTo>
                  <a:cubicBezTo>
                    <a:pt x="95" y="36"/>
                    <a:pt x="99" y="46"/>
                    <a:pt x="99" y="58"/>
                  </a:cubicBezTo>
                  <a:close/>
                </a:path>
              </a:pathLst>
            </a:custGeom>
            <a:solidFill>
              <a:srgbClr val="454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25549923-CBE8-D9B3-4FE5-E274EBCA1A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6551" y="7964488"/>
              <a:ext cx="241300" cy="241300"/>
            </a:xfrm>
            <a:custGeom>
              <a:avLst/>
              <a:gdLst>
                <a:gd name="T0" fmla="*/ 58 w 115"/>
                <a:gd name="T1" fmla="*/ 115 h 115"/>
                <a:gd name="T2" fmla="*/ 98 w 115"/>
                <a:gd name="T3" fmla="*/ 99 h 115"/>
                <a:gd name="T4" fmla="*/ 115 w 115"/>
                <a:gd name="T5" fmla="*/ 58 h 115"/>
                <a:gd name="T6" fmla="*/ 98 w 115"/>
                <a:gd name="T7" fmla="*/ 17 h 115"/>
                <a:gd name="T8" fmla="*/ 58 w 115"/>
                <a:gd name="T9" fmla="*/ 0 h 115"/>
                <a:gd name="T10" fmla="*/ 17 w 115"/>
                <a:gd name="T11" fmla="*/ 17 h 115"/>
                <a:gd name="T12" fmla="*/ 0 w 115"/>
                <a:gd name="T13" fmla="*/ 58 h 115"/>
                <a:gd name="T14" fmla="*/ 17 w 115"/>
                <a:gd name="T15" fmla="*/ 99 h 115"/>
                <a:gd name="T16" fmla="*/ 58 w 115"/>
                <a:gd name="T17" fmla="*/ 115 h 115"/>
                <a:gd name="T18" fmla="*/ 28 w 115"/>
                <a:gd name="T19" fmla="*/ 28 h 115"/>
                <a:gd name="T20" fmla="*/ 58 w 115"/>
                <a:gd name="T21" fmla="*/ 16 h 115"/>
                <a:gd name="T22" fmla="*/ 87 w 115"/>
                <a:gd name="T23" fmla="*/ 28 h 115"/>
                <a:gd name="T24" fmla="*/ 99 w 115"/>
                <a:gd name="T25" fmla="*/ 58 h 115"/>
                <a:gd name="T26" fmla="*/ 87 w 115"/>
                <a:gd name="T27" fmla="*/ 87 h 115"/>
                <a:gd name="T28" fmla="*/ 58 w 115"/>
                <a:gd name="T29" fmla="*/ 100 h 115"/>
                <a:gd name="T30" fmla="*/ 28 w 115"/>
                <a:gd name="T31" fmla="*/ 87 h 115"/>
                <a:gd name="T32" fmla="*/ 16 w 115"/>
                <a:gd name="T33" fmla="*/ 58 h 115"/>
                <a:gd name="T34" fmla="*/ 28 w 115"/>
                <a:gd name="T35" fmla="*/ 2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5" h="115">
                  <a:moveTo>
                    <a:pt x="58" y="115"/>
                  </a:moveTo>
                  <a:cubicBezTo>
                    <a:pt x="74" y="115"/>
                    <a:pt x="88" y="109"/>
                    <a:pt x="98" y="99"/>
                  </a:cubicBezTo>
                  <a:cubicBezTo>
                    <a:pt x="109" y="88"/>
                    <a:pt x="115" y="74"/>
                    <a:pt x="115" y="58"/>
                  </a:cubicBezTo>
                  <a:cubicBezTo>
                    <a:pt x="115" y="42"/>
                    <a:pt x="109" y="27"/>
                    <a:pt x="98" y="17"/>
                  </a:cubicBezTo>
                  <a:cubicBezTo>
                    <a:pt x="88" y="7"/>
                    <a:pt x="74" y="0"/>
                    <a:pt x="58" y="0"/>
                  </a:cubicBezTo>
                  <a:cubicBezTo>
                    <a:pt x="42" y="0"/>
                    <a:pt x="27" y="7"/>
                    <a:pt x="17" y="17"/>
                  </a:cubicBezTo>
                  <a:cubicBezTo>
                    <a:pt x="6" y="27"/>
                    <a:pt x="0" y="42"/>
                    <a:pt x="0" y="58"/>
                  </a:cubicBezTo>
                  <a:cubicBezTo>
                    <a:pt x="0" y="74"/>
                    <a:pt x="6" y="88"/>
                    <a:pt x="17" y="99"/>
                  </a:cubicBezTo>
                  <a:cubicBezTo>
                    <a:pt x="27" y="109"/>
                    <a:pt x="42" y="115"/>
                    <a:pt x="58" y="115"/>
                  </a:cubicBezTo>
                  <a:close/>
                  <a:moveTo>
                    <a:pt x="28" y="28"/>
                  </a:moveTo>
                  <a:cubicBezTo>
                    <a:pt x="36" y="21"/>
                    <a:pt x="46" y="16"/>
                    <a:pt x="58" y="16"/>
                  </a:cubicBezTo>
                  <a:cubicBezTo>
                    <a:pt x="69" y="16"/>
                    <a:pt x="80" y="21"/>
                    <a:pt x="87" y="28"/>
                  </a:cubicBezTo>
                  <a:cubicBezTo>
                    <a:pt x="95" y="36"/>
                    <a:pt x="99" y="46"/>
                    <a:pt x="99" y="58"/>
                  </a:cubicBezTo>
                  <a:cubicBezTo>
                    <a:pt x="99" y="69"/>
                    <a:pt x="95" y="80"/>
                    <a:pt x="87" y="87"/>
                  </a:cubicBezTo>
                  <a:cubicBezTo>
                    <a:pt x="80" y="95"/>
                    <a:pt x="69" y="100"/>
                    <a:pt x="58" y="100"/>
                  </a:cubicBezTo>
                  <a:cubicBezTo>
                    <a:pt x="46" y="100"/>
                    <a:pt x="36" y="95"/>
                    <a:pt x="28" y="87"/>
                  </a:cubicBezTo>
                  <a:cubicBezTo>
                    <a:pt x="21" y="80"/>
                    <a:pt x="16" y="69"/>
                    <a:pt x="16" y="58"/>
                  </a:cubicBezTo>
                  <a:cubicBezTo>
                    <a:pt x="16" y="46"/>
                    <a:pt x="21" y="36"/>
                    <a:pt x="28" y="28"/>
                  </a:cubicBezTo>
                  <a:close/>
                </a:path>
              </a:pathLst>
            </a:custGeom>
            <a:solidFill>
              <a:srgbClr val="454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F1EDB9CD-3397-3F0F-2497-A19229BBAF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2051" y="7978775"/>
              <a:ext cx="241300" cy="244475"/>
            </a:xfrm>
            <a:custGeom>
              <a:avLst/>
              <a:gdLst>
                <a:gd name="T0" fmla="*/ 16 w 115"/>
                <a:gd name="T1" fmla="*/ 17 h 116"/>
                <a:gd name="T2" fmla="*/ 0 w 115"/>
                <a:gd name="T3" fmla="*/ 58 h 116"/>
                <a:gd name="T4" fmla="*/ 16 w 115"/>
                <a:gd name="T5" fmla="*/ 99 h 116"/>
                <a:gd name="T6" fmla="*/ 57 w 115"/>
                <a:gd name="T7" fmla="*/ 116 h 116"/>
                <a:gd name="T8" fmla="*/ 98 w 115"/>
                <a:gd name="T9" fmla="*/ 99 h 116"/>
                <a:gd name="T10" fmla="*/ 115 w 115"/>
                <a:gd name="T11" fmla="*/ 58 h 116"/>
                <a:gd name="T12" fmla="*/ 98 w 115"/>
                <a:gd name="T13" fmla="*/ 17 h 116"/>
                <a:gd name="T14" fmla="*/ 57 w 115"/>
                <a:gd name="T15" fmla="*/ 0 h 116"/>
                <a:gd name="T16" fmla="*/ 16 w 115"/>
                <a:gd name="T17" fmla="*/ 17 h 116"/>
                <a:gd name="T18" fmla="*/ 99 w 115"/>
                <a:gd name="T19" fmla="*/ 58 h 116"/>
                <a:gd name="T20" fmla="*/ 87 w 115"/>
                <a:gd name="T21" fmla="*/ 88 h 116"/>
                <a:gd name="T22" fmla="*/ 57 w 115"/>
                <a:gd name="T23" fmla="*/ 100 h 116"/>
                <a:gd name="T24" fmla="*/ 28 w 115"/>
                <a:gd name="T25" fmla="*/ 88 h 116"/>
                <a:gd name="T26" fmla="*/ 15 w 115"/>
                <a:gd name="T27" fmla="*/ 58 h 116"/>
                <a:gd name="T28" fmla="*/ 28 w 115"/>
                <a:gd name="T29" fmla="*/ 29 h 116"/>
                <a:gd name="T30" fmla="*/ 57 w 115"/>
                <a:gd name="T31" fmla="*/ 16 h 116"/>
                <a:gd name="T32" fmla="*/ 87 w 115"/>
                <a:gd name="T33" fmla="*/ 29 h 116"/>
                <a:gd name="T34" fmla="*/ 99 w 115"/>
                <a:gd name="T35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5" h="116">
                  <a:moveTo>
                    <a:pt x="16" y="17"/>
                  </a:moveTo>
                  <a:cubicBezTo>
                    <a:pt x="6" y="28"/>
                    <a:pt x="0" y="42"/>
                    <a:pt x="0" y="58"/>
                  </a:cubicBezTo>
                  <a:cubicBezTo>
                    <a:pt x="0" y="74"/>
                    <a:pt x="6" y="88"/>
                    <a:pt x="16" y="99"/>
                  </a:cubicBezTo>
                  <a:cubicBezTo>
                    <a:pt x="27" y="109"/>
                    <a:pt x="41" y="116"/>
                    <a:pt x="57" y="116"/>
                  </a:cubicBezTo>
                  <a:cubicBezTo>
                    <a:pt x="73" y="116"/>
                    <a:pt x="88" y="109"/>
                    <a:pt x="98" y="99"/>
                  </a:cubicBezTo>
                  <a:cubicBezTo>
                    <a:pt x="108" y="88"/>
                    <a:pt x="115" y="74"/>
                    <a:pt x="115" y="58"/>
                  </a:cubicBezTo>
                  <a:cubicBezTo>
                    <a:pt x="115" y="42"/>
                    <a:pt x="108" y="28"/>
                    <a:pt x="98" y="17"/>
                  </a:cubicBezTo>
                  <a:cubicBezTo>
                    <a:pt x="88" y="7"/>
                    <a:pt x="73" y="0"/>
                    <a:pt x="57" y="0"/>
                  </a:cubicBezTo>
                  <a:cubicBezTo>
                    <a:pt x="41" y="0"/>
                    <a:pt x="27" y="7"/>
                    <a:pt x="16" y="17"/>
                  </a:cubicBezTo>
                  <a:close/>
                  <a:moveTo>
                    <a:pt x="99" y="58"/>
                  </a:moveTo>
                  <a:cubicBezTo>
                    <a:pt x="99" y="70"/>
                    <a:pt x="94" y="80"/>
                    <a:pt x="87" y="88"/>
                  </a:cubicBezTo>
                  <a:cubicBezTo>
                    <a:pt x="79" y="95"/>
                    <a:pt x="69" y="100"/>
                    <a:pt x="57" y="100"/>
                  </a:cubicBezTo>
                  <a:cubicBezTo>
                    <a:pt x="46" y="100"/>
                    <a:pt x="35" y="95"/>
                    <a:pt x="28" y="88"/>
                  </a:cubicBezTo>
                  <a:cubicBezTo>
                    <a:pt x="20" y="80"/>
                    <a:pt x="15" y="70"/>
                    <a:pt x="15" y="58"/>
                  </a:cubicBezTo>
                  <a:cubicBezTo>
                    <a:pt x="15" y="47"/>
                    <a:pt x="20" y="36"/>
                    <a:pt x="28" y="29"/>
                  </a:cubicBezTo>
                  <a:cubicBezTo>
                    <a:pt x="35" y="21"/>
                    <a:pt x="46" y="16"/>
                    <a:pt x="57" y="16"/>
                  </a:cubicBezTo>
                  <a:cubicBezTo>
                    <a:pt x="69" y="16"/>
                    <a:pt x="79" y="21"/>
                    <a:pt x="87" y="29"/>
                  </a:cubicBezTo>
                  <a:cubicBezTo>
                    <a:pt x="94" y="36"/>
                    <a:pt x="99" y="47"/>
                    <a:pt x="99" y="58"/>
                  </a:cubicBezTo>
                  <a:close/>
                </a:path>
              </a:pathLst>
            </a:custGeom>
            <a:solidFill>
              <a:srgbClr val="454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ABE92465-57E8-DF76-2ADA-F40649CB92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3988" y="8232775"/>
              <a:ext cx="1428750" cy="376238"/>
            </a:xfrm>
            <a:custGeom>
              <a:avLst/>
              <a:gdLst>
                <a:gd name="T0" fmla="*/ 674 w 682"/>
                <a:gd name="T1" fmla="*/ 179 h 179"/>
                <a:gd name="T2" fmla="*/ 674 w 682"/>
                <a:gd name="T3" fmla="*/ 163 h 179"/>
                <a:gd name="T4" fmla="*/ 645 w 682"/>
                <a:gd name="T5" fmla="*/ 103 h 179"/>
                <a:gd name="T6" fmla="*/ 597 w 682"/>
                <a:gd name="T7" fmla="*/ 23 h 179"/>
                <a:gd name="T8" fmla="*/ 463 w 682"/>
                <a:gd name="T9" fmla="*/ 35 h 179"/>
                <a:gd name="T10" fmla="*/ 439 w 682"/>
                <a:gd name="T11" fmla="*/ 58 h 179"/>
                <a:gd name="T12" fmla="*/ 341 w 682"/>
                <a:gd name="T13" fmla="*/ 0 h 179"/>
                <a:gd name="T14" fmla="*/ 244 w 682"/>
                <a:gd name="T15" fmla="*/ 58 h 179"/>
                <a:gd name="T16" fmla="*/ 242 w 682"/>
                <a:gd name="T17" fmla="*/ 58 h 179"/>
                <a:gd name="T18" fmla="*/ 145 w 682"/>
                <a:gd name="T19" fmla="*/ 0 h 179"/>
                <a:gd name="T20" fmla="*/ 47 w 682"/>
                <a:gd name="T21" fmla="*/ 58 h 179"/>
                <a:gd name="T22" fmla="*/ 38 w 682"/>
                <a:gd name="T23" fmla="*/ 163 h 179"/>
                <a:gd name="T24" fmla="*/ 0 w 682"/>
                <a:gd name="T25" fmla="*/ 171 h 179"/>
                <a:gd name="T26" fmla="*/ 448 w 682"/>
                <a:gd name="T27" fmla="*/ 103 h 179"/>
                <a:gd name="T28" fmla="*/ 487 w 682"/>
                <a:gd name="T29" fmla="*/ 37 h 179"/>
                <a:gd name="T30" fmla="*/ 603 w 682"/>
                <a:gd name="T31" fmla="*/ 47 h 179"/>
                <a:gd name="T32" fmla="*/ 629 w 682"/>
                <a:gd name="T33" fmla="*/ 103 h 179"/>
                <a:gd name="T34" fmla="*/ 585 w 682"/>
                <a:gd name="T35" fmla="*/ 163 h 179"/>
                <a:gd name="T36" fmla="*/ 577 w 682"/>
                <a:gd name="T37" fmla="*/ 121 h 179"/>
                <a:gd name="T38" fmla="*/ 569 w 682"/>
                <a:gd name="T39" fmla="*/ 163 h 179"/>
                <a:gd name="T40" fmla="*/ 507 w 682"/>
                <a:gd name="T41" fmla="*/ 129 h 179"/>
                <a:gd name="T42" fmla="*/ 491 w 682"/>
                <a:gd name="T43" fmla="*/ 129 h 179"/>
                <a:gd name="T44" fmla="*/ 448 w 682"/>
                <a:gd name="T45" fmla="*/ 163 h 179"/>
                <a:gd name="T46" fmla="*/ 258 w 682"/>
                <a:gd name="T47" fmla="*/ 65 h 179"/>
                <a:gd name="T48" fmla="*/ 341 w 682"/>
                <a:gd name="T49" fmla="*/ 16 h 179"/>
                <a:gd name="T50" fmla="*/ 425 w 682"/>
                <a:gd name="T51" fmla="*/ 65 h 179"/>
                <a:gd name="T52" fmla="*/ 432 w 682"/>
                <a:gd name="T53" fmla="*/ 103 h 179"/>
                <a:gd name="T54" fmla="*/ 388 w 682"/>
                <a:gd name="T55" fmla="*/ 163 h 179"/>
                <a:gd name="T56" fmla="*/ 381 w 682"/>
                <a:gd name="T57" fmla="*/ 113 h 179"/>
                <a:gd name="T58" fmla="*/ 373 w 682"/>
                <a:gd name="T59" fmla="*/ 163 h 179"/>
                <a:gd name="T60" fmla="*/ 310 w 682"/>
                <a:gd name="T61" fmla="*/ 121 h 179"/>
                <a:gd name="T62" fmla="*/ 294 w 682"/>
                <a:gd name="T63" fmla="*/ 121 h 179"/>
                <a:gd name="T64" fmla="*/ 251 w 682"/>
                <a:gd name="T65" fmla="*/ 163 h 179"/>
                <a:gd name="T66" fmla="*/ 258 w 682"/>
                <a:gd name="T67" fmla="*/ 65 h 179"/>
                <a:gd name="T68" fmla="*/ 61 w 682"/>
                <a:gd name="T69" fmla="*/ 65 h 179"/>
                <a:gd name="T70" fmla="*/ 145 w 682"/>
                <a:gd name="T71" fmla="*/ 16 h 179"/>
                <a:gd name="T72" fmla="*/ 228 w 682"/>
                <a:gd name="T73" fmla="*/ 65 h 179"/>
                <a:gd name="T74" fmla="*/ 235 w 682"/>
                <a:gd name="T75" fmla="*/ 163 h 179"/>
                <a:gd name="T76" fmla="*/ 192 w 682"/>
                <a:gd name="T77" fmla="*/ 121 h 179"/>
                <a:gd name="T78" fmla="*/ 176 w 682"/>
                <a:gd name="T79" fmla="*/ 121 h 179"/>
                <a:gd name="T80" fmla="*/ 113 w 682"/>
                <a:gd name="T81" fmla="*/ 163 h 179"/>
                <a:gd name="T82" fmla="*/ 106 w 682"/>
                <a:gd name="T83" fmla="*/ 113 h 179"/>
                <a:gd name="T84" fmla="*/ 98 w 682"/>
                <a:gd name="T85" fmla="*/ 163 h 179"/>
                <a:gd name="T86" fmla="*/ 54 w 682"/>
                <a:gd name="T87" fmla="*/ 9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2" h="179">
                  <a:moveTo>
                    <a:pt x="8" y="179"/>
                  </a:moveTo>
                  <a:cubicBezTo>
                    <a:pt x="674" y="179"/>
                    <a:pt x="674" y="179"/>
                    <a:pt x="674" y="179"/>
                  </a:cubicBezTo>
                  <a:cubicBezTo>
                    <a:pt x="679" y="179"/>
                    <a:pt x="682" y="175"/>
                    <a:pt x="682" y="171"/>
                  </a:cubicBezTo>
                  <a:cubicBezTo>
                    <a:pt x="682" y="167"/>
                    <a:pt x="679" y="163"/>
                    <a:pt x="674" y="163"/>
                  </a:cubicBezTo>
                  <a:cubicBezTo>
                    <a:pt x="645" y="163"/>
                    <a:pt x="645" y="163"/>
                    <a:pt x="645" y="163"/>
                  </a:cubicBezTo>
                  <a:cubicBezTo>
                    <a:pt x="645" y="103"/>
                    <a:pt x="645" y="103"/>
                    <a:pt x="645" y="103"/>
                  </a:cubicBezTo>
                  <a:cubicBezTo>
                    <a:pt x="645" y="89"/>
                    <a:pt x="642" y="77"/>
                    <a:pt x="636" y="65"/>
                  </a:cubicBezTo>
                  <a:cubicBezTo>
                    <a:pt x="628" y="48"/>
                    <a:pt x="614" y="34"/>
                    <a:pt x="597" y="23"/>
                  </a:cubicBezTo>
                  <a:cubicBezTo>
                    <a:pt x="580" y="13"/>
                    <a:pt x="560" y="7"/>
                    <a:pt x="538" y="7"/>
                  </a:cubicBezTo>
                  <a:cubicBezTo>
                    <a:pt x="509" y="7"/>
                    <a:pt x="483" y="18"/>
                    <a:pt x="463" y="35"/>
                  </a:cubicBezTo>
                  <a:cubicBezTo>
                    <a:pt x="454" y="43"/>
                    <a:pt x="447" y="52"/>
                    <a:pt x="441" y="63"/>
                  </a:cubicBezTo>
                  <a:cubicBezTo>
                    <a:pt x="441" y="61"/>
                    <a:pt x="440" y="60"/>
                    <a:pt x="439" y="58"/>
                  </a:cubicBezTo>
                  <a:cubicBezTo>
                    <a:pt x="431" y="41"/>
                    <a:pt x="417" y="26"/>
                    <a:pt x="401" y="16"/>
                  </a:cubicBezTo>
                  <a:cubicBezTo>
                    <a:pt x="384" y="6"/>
                    <a:pt x="363" y="0"/>
                    <a:pt x="341" y="0"/>
                  </a:cubicBezTo>
                  <a:cubicBezTo>
                    <a:pt x="312" y="0"/>
                    <a:pt x="286" y="10"/>
                    <a:pt x="267" y="28"/>
                  </a:cubicBezTo>
                  <a:cubicBezTo>
                    <a:pt x="257" y="36"/>
                    <a:pt x="249" y="46"/>
                    <a:pt x="244" y="58"/>
                  </a:cubicBezTo>
                  <a:cubicBezTo>
                    <a:pt x="243" y="58"/>
                    <a:pt x="243" y="59"/>
                    <a:pt x="243" y="59"/>
                  </a:cubicBezTo>
                  <a:cubicBezTo>
                    <a:pt x="243" y="59"/>
                    <a:pt x="243" y="58"/>
                    <a:pt x="242" y="58"/>
                  </a:cubicBezTo>
                  <a:cubicBezTo>
                    <a:pt x="234" y="41"/>
                    <a:pt x="221" y="26"/>
                    <a:pt x="204" y="16"/>
                  </a:cubicBezTo>
                  <a:cubicBezTo>
                    <a:pt x="187" y="6"/>
                    <a:pt x="166" y="0"/>
                    <a:pt x="145" y="0"/>
                  </a:cubicBezTo>
                  <a:cubicBezTo>
                    <a:pt x="116" y="0"/>
                    <a:pt x="89" y="10"/>
                    <a:pt x="70" y="28"/>
                  </a:cubicBezTo>
                  <a:cubicBezTo>
                    <a:pt x="60" y="36"/>
                    <a:pt x="52" y="46"/>
                    <a:pt x="47" y="58"/>
                  </a:cubicBezTo>
                  <a:cubicBezTo>
                    <a:pt x="41" y="69"/>
                    <a:pt x="38" y="82"/>
                    <a:pt x="38" y="95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8" y="163"/>
                    <a:pt x="8" y="163"/>
                    <a:pt x="8" y="163"/>
                  </a:cubicBezTo>
                  <a:cubicBezTo>
                    <a:pt x="4" y="163"/>
                    <a:pt x="0" y="167"/>
                    <a:pt x="0" y="171"/>
                  </a:cubicBezTo>
                  <a:cubicBezTo>
                    <a:pt x="0" y="175"/>
                    <a:pt x="4" y="179"/>
                    <a:pt x="8" y="179"/>
                  </a:cubicBezTo>
                  <a:close/>
                  <a:moveTo>
                    <a:pt x="448" y="103"/>
                  </a:moveTo>
                  <a:cubicBezTo>
                    <a:pt x="448" y="92"/>
                    <a:pt x="450" y="81"/>
                    <a:pt x="455" y="72"/>
                  </a:cubicBezTo>
                  <a:cubicBezTo>
                    <a:pt x="461" y="58"/>
                    <a:pt x="473" y="46"/>
                    <a:pt x="487" y="37"/>
                  </a:cubicBezTo>
                  <a:cubicBezTo>
                    <a:pt x="502" y="28"/>
                    <a:pt x="519" y="23"/>
                    <a:pt x="538" y="23"/>
                  </a:cubicBezTo>
                  <a:cubicBezTo>
                    <a:pt x="563" y="23"/>
                    <a:pt x="586" y="32"/>
                    <a:pt x="603" y="47"/>
                  </a:cubicBezTo>
                  <a:cubicBezTo>
                    <a:pt x="611" y="54"/>
                    <a:pt x="617" y="63"/>
                    <a:pt x="622" y="72"/>
                  </a:cubicBezTo>
                  <a:cubicBezTo>
                    <a:pt x="626" y="81"/>
                    <a:pt x="629" y="92"/>
                    <a:pt x="629" y="103"/>
                  </a:cubicBezTo>
                  <a:cubicBezTo>
                    <a:pt x="629" y="163"/>
                    <a:pt x="629" y="163"/>
                    <a:pt x="629" y="163"/>
                  </a:cubicBezTo>
                  <a:cubicBezTo>
                    <a:pt x="585" y="163"/>
                    <a:pt x="585" y="163"/>
                    <a:pt x="585" y="163"/>
                  </a:cubicBezTo>
                  <a:cubicBezTo>
                    <a:pt x="585" y="129"/>
                    <a:pt x="585" y="129"/>
                    <a:pt x="585" y="129"/>
                  </a:cubicBezTo>
                  <a:cubicBezTo>
                    <a:pt x="585" y="124"/>
                    <a:pt x="582" y="121"/>
                    <a:pt x="577" y="121"/>
                  </a:cubicBezTo>
                  <a:cubicBezTo>
                    <a:pt x="573" y="121"/>
                    <a:pt x="569" y="124"/>
                    <a:pt x="569" y="129"/>
                  </a:cubicBezTo>
                  <a:cubicBezTo>
                    <a:pt x="569" y="163"/>
                    <a:pt x="569" y="163"/>
                    <a:pt x="569" y="163"/>
                  </a:cubicBezTo>
                  <a:cubicBezTo>
                    <a:pt x="507" y="163"/>
                    <a:pt x="507" y="163"/>
                    <a:pt x="507" y="163"/>
                  </a:cubicBezTo>
                  <a:cubicBezTo>
                    <a:pt x="507" y="129"/>
                    <a:pt x="507" y="129"/>
                    <a:pt x="507" y="129"/>
                  </a:cubicBezTo>
                  <a:cubicBezTo>
                    <a:pt x="507" y="124"/>
                    <a:pt x="504" y="121"/>
                    <a:pt x="499" y="121"/>
                  </a:cubicBezTo>
                  <a:cubicBezTo>
                    <a:pt x="495" y="121"/>
                    <a:pt x="491" y="124"/>
                    <a:pt x="491" y="129"/>
                  </a:cubicBezTo>
                  <a:cubicBezTo>
                    <a:pt x="491" y="163"/>
                    <a:pt x="491" y="163"/>
                    <a:pt x="491" y="163"/>
                  </a:cubicBezTo>
                  <a:cubicBezTo>
                    <a:pt x="448" y="163"/>
                    <a:pt x="448" y="163"/>
                    <a:pt x="448" y="163"/>
                  </a:cubicBezTo>
                  <a:lnTo>
                    <a:pt x="448" y="103"/>
                  </a:lnTo>
                  <a:close/>
                  <a:moveTo>
                    <a:pt x="258" y="65"/>
                  </a:moveTo>
                  <a:cubicBezTo>
                    <a:pt x="265" y="51"/>
                    <a:pt x="276" y="38"/>
                    <a:pt x="290" y="30"/>
                  </a:cubicBezTo>
                  <a:cubicBezTo>
                    <a:pt x="305" y="21"/>
                    <a:pt x="322" y="16"/>
                    <a:pt x="341" y="16"/>
                  </a:cubicBezTo>
                  <a:cubicBezTo>
                    <a:pt x="367" y="16"/>
                    <a:pt x="389" y="25"/>
                    <a:pt x="406" y="39"/>
                  </a:cubicBezTo>
                  <a:cubicBezTo>
                    <a:pt x="414" y="47"/>
                    <a:pt x="420" y="55"/>
                    <a:pt x="425" y="65"/>
                  </a:cubicBezTo>
                  <a:cubicBezTo>
                    <a:pt x="429" y="74"/>
                    <a:pt x="432" y="85"/>
                    <a:pt x="432" y="95"/>
                  </a:cubicBezTo>
                  <a:cubicBezTo>
                    <a:pt x="432" y="103"/>
                    <a:pt x="432" y="103"/>
                    <a:pt x="432" y="103"/>
                  </a:cubicBezTo>
                  <a:cubicBezTo>
                    <a:pt x="432" y="163"/>
                    <a:pt x="432" y="163"/>
                    <a:pt x="432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8" y="121"/>
                    <a:pt x="388" y="121"/>
                    <a:pt x="388" y="121"/>
                  </a:cubicBezTo>
                  <a:cubicBezTo>
                    <a:pt x="388" y="117"/>
                    <a:pt x="385" y="113"/>
                    <a:pt x="381" y="113"/>
                  </a:cubicBezTo>
                  <a:cubicBezTo>
                    <a:pt x="376" y="113"/>
                    <a:pt x="373" y="117"/>
                    <a:pt x="373" y="121"/>
                  </a:cubicBezTo>
                  <a:cubicBezTo>
                    <a:pt x="373" y="163"/>
                    <a:pt x="373" y="163"/>
                    <a:pt x="373" y="163"/>
                  </a:cubicBezTo>
                  <a:cubicBezTo>
                    <a:pt x="310" y="163"/>
                    <a:pt x="310" y="163"/>
                    <a:pt x="310" y="163"/>
                  </a:cubicBezTo>
                  <a:cubicBezTo>
                    <a:pt x="310" y="121"/>
                    <a:pt x="310" y="121"/>
                    <a:pt x="310" y="121"/>
                  </a:cubicBezTo>
                  <a:cubicBezTo>
                    <a:pt x="310" y="117"/>
                    <a:pt x="307" y="113"/>
                    <a:pt x="302" y="113"/>
                  </a:cubicBezTo>
                  <a:cubicBezTo>
                    <a:pt x="298" y="113"/>
                    <a:pt x="294" y="117"/>
                    <a:pt x="294" y="121"/>
                  </a:cubicBezTo>
                  <a:cubicBezTo>
                    <a:pt x="294" y="163"/>
                    <a:pt x="294" y="163"/>
                    <a:pt x="294" y="163"/>
                  </a:cubicBezTo>
                  <a:cubicBezTo>
                    <a:pt x="251" y="163"/>
                    <a:pt x="251" y="163"/>
                    <a:pt x="251" y="163"/>
                  </a:cubicBezTo>
                  <a:cubicBezTo>
                    <a:pt x="251" y="95"/>
                    <a:pt x="251" y="95"/>
                    <a:pt x="251" y="95"/>
                  </a:cubicBezTo>
                  <a:cubicBezTo>
                    <a:pt x="251" y="85"/>
                    <a:pt x="253" y="74"/>
                    <a:pt x="258" y="65"/>
                  </a:cubicBezTo>
                  <a:close/>
                  <a:moveTo>
                    <a:pt x="54" y="95"/>
                  </a:moveTo>
                  <a:cubicBezTo>
                    <a:pt x="54" y="85"/>
                    <a:pt x="57" y="74"/>
                    <a:pt x="61" y="65"/>
                  </a:cubicBezTo>
                  <a:cubicBezTo>
                    <a:pt x="68" y="51"/>
                    <a:pt x="79" y="38"/>
                    <a:pt x="94" y="30"/>
                  </a:cubicBezTo>
                  <a:cubicBezTo>
                    <a:pt x="108" y="21"/>
                    <a:pt x="126" y="16"/>
                    <a:pt x="145" y="16"/>
                  </a:cubicBezTo>
                  <a:cubicBezTo>
                    <a:pt x="170" y="16"/>
                    <a:pt x="193" y="25"/>
                    <a:pt x="209" y="39"/>
                  </a:cubicBezTo>
                  <a:cubicBezTo>
                    <a:pt x="217" y="47"/>
                    <a:pt x="224" y="55"/>
                    <a:pt x="228" y="65"/>
                  </a:cubicBezTo>
                  <a:cubicBezTo>
                    <a:pt x="233" y="74"/>
                    <a:pt x="235" y="85"/>
                    <a:pt x="235" y="95"/>
                  </a:cubicBezTo>
                  <a:cubicBezTo>
                    <a:pt x="235" y="163"/>
                    <a:pt x="235" y="163"/>
                    <a:pt x="235" y="163"/>
                  </a:cubicBezTo>
                  <a:cubicBezTo>
                    <a:pt x="192" y="163"/>
                    <a:pt x="192" y="163"/>
                    <a:pt x="192" y="163"/>
                  </a:cubicBezTo>
                  <a:cubicBezTo>
                    <a:pt x="192" y="121"/>
                    <a:pt x="192" y="121"/>
                    <a:pt x="192" y="121"/>
                  </a:cubicBezTo>
                  <a:cubicBezTo>
                    <a:pt x="192" y="117"/>
                    <a:pt x="188" y="113"/>
                    <a:pt x="184" y="113"/>
                  </a:cubicBezTo>
                  <a:cubicBezTo>
                    <a:pt x="179" y="113"/>
                    <a:pt x="176" y="117"/>
                    <a:pt x="176" y="121"/>
                  </a:cubicBezTo>
                  <a:cubicBezTo>
                    <a:pt x="176" y="163"/>
                    <a:pt x="176" y="163"/>
                    <a:pt x="176" y="163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13" y="117"/>
                    <a:pt x="110" y="113"/>
                    <a:pt x="106" y="113"/>
                  </a:cubicBezTo>
                  <a:cubicBezTo>
                    <a:pt x="101" y="113"/>
                    <a:pt x="98" y="117"/>
                    <a:pt x="98" y="121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54" y="163"/>
                    <a:pt x="54" y="163"/>
                    <a:pt x="54" y="163"/>
                  </a:cubicBezTo>
                  <a:lnTo>
                    <a:pt x="54" y="95"/>
                  </a:lnTo>
                  <a:close/>
                </a:path>
              </a:pathLst>
            </a:custGeom>
            <a:solidFill>
              <a:srgbClr val="454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4DE06CB-6FCD-6368-ABB6-56E3BA60DE85}"/>
              </a:ext>
            </a:extLst>
          </p:cNvPr>
          <p:cNvGrpSpPr/>
          <p:nvPr/>
        </p:nvGrpSpPr>
        <p:grpSpPr>
          <a:xfrm>
            <a:off x="8762475" y="2186440"/>
            <a:ext cx="518850" cy="413262"/>
            <a:chOff x="7864476" y="9826625"/>
            <a:chExt cx="1450975" cy="1155701"/>
          </a:xfrm>
        </p:grpSpPr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3CF97C84-9163-5408-5EEB-3B197E946F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2001" y="9826625"/>
              <a:ext cx="411163" cy="411163"/>
            </a:xfrm>
            <a:custGeom>
              <a:avLst/>
              <a:gdLst>
                <a:gd name="T0" fmla="*/ 167 w 196"/>
                <a:gd name="T1" fmla="*/ 167 h 196"/>
                <a:gd name="T2" fmla="*/ 196 w 196"/>
                <a:gd name="T3" fmla="*/ 98 h 196"/>
                <a:gd name="T4" fmla="*/ 167 w 196"/>
                <a:gd name="T5" fmla="*/ 28 h 196"/>
                <a:gd name="T6" fmla="*/ 98 w 196"/>
                <a:gd name="T7" fmla="*/ 0 h 196"/>
                <a:gd name="T8" fmla="*/ 28 w 196"/>
                <a:gd name="T9" fmla="*/ 28 h 196"/>
                <a:gd name="T10" fmla="*/ 0 w 196"/>
                <a:gd name="T11" fmla="*/ 98 h 196"/>
                <a:gd name="T12" fmla="*/ 28 w 196"/>
                <a:gd name="T13" fmla="*/ 167 h 196"/>
                <a:gd name="T14" fmla="*/ 98 w 196"/>
                <a:gd name="T15" fmla="*/ 196 h 196"/>
                <a:gd name="T16" fmla="*/ 167 w 196"/>
                <a:gd name="T17" fmla="*/ 167 h 196"/>
                <a:gd name="T18" fmla="*/ 15 w 196"/>
                <a:gd name="T19" fmla="*/ 98 h 196"/>
                <a:gd name="T20" fmla="*/ 40 w 196"/>
                <a:gd name="T21" fmla="*/ 40 h 196"/>
                <a:gd name="T22" fmla="*/ 98 w 196"/>
                <a:gd name="T23" fmla="*/ 16 h 196"/>
                <a:gd name="T24" fmla="*/ 156 w 196"/>
                <a:gd name="T25" fmla="*/ 40 h 196"/>
                <a:gd name="T26" fmla="*/ 180 w 196"/>
                <a:gd name="T27" fmla="*/ 98 h 196"/>
                <a:gd name="T28" fmla="*/ 156 w 196"/>
                <a:gd name="T29" fmla="*/ 156 h 196"/>
                <a:gd name="T30" fmla="*/ 98 w 196"/>
                <a:gd name="T31" fmla="*/ 180 h 196"/>
                <a:gd name="T32" fmla="*/ 40 w 196"/>
                <a:gd name="T33" fmla="*/ 156 h 196"/>
                <a:gd name="T34" fmla="*/ 15 w 196"/>
                <a:gd name="T35" fmla="*/ 9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6" h="196">
                  <a:moveTo>
                    <a:pt x="167" y="167"/>
                  </a:moveTo>
                  <a:cubicBezTo>
                    <a:pt x="185" y="150"/>
                    <a:pt x="196" y="125"/>
                    <a:pt x="196" y="98"/>
                  </a:cubicBezTo>
                  <a:cubicBezTo>
                    <a:pt x="196" y="71"/>
                    <a:pt x="185" y="46"/>
                    <a:pt x="167" y="28"/>
                  </a:cubicBezTo>
                  <a:cubicBezTo>
                    <a:pt x="149" y="11"/>
                    <a:pt x="125" y="0"/>
                    <a:pt x="98" y="0"/>
                  </a:cubicBezTo>
                  <a:cubicBezTo>
                    <a:pt x="71" y="0"/>
                    <a:pt x="46" y="11"/>
                    <a:pt x="28" y="28"/>
                  </a:cubicBezTo>
                  <a:cubicBezTo>
                    <a:pt x="11" y="46"/>
                    <a:pt x="0" y="71"/>
                    <a:pt x="0" y="98"/>
                  </a:cubicBezTo>
                  <a:cubicBezTo>
                    <a:pt x="0" y="125"/>
                    <a:pt x="11" y="150"/>
                    <a:pt x="28" y="167"/>
                  </a:cubicBezTo>
                  <a:cubicBezTo>
                    <a:pt x="46" y="185"/>
                    <a:pt x="71" y="196"/>
                    <a:pt x="98" y="196"/>
                  </a:cubicBezTo>
                  <a:cubicBezTo>
                    <a:pt x="125" y="196"/>
                    <a:pt x="149" y="185"/>
                    <a:pt x="167" y="167"/>
                  </a:cubicBezTo>
                  <a:close/>
                  <a:moveTo>
                    <a:pt x="15" y="98"/>
                  </a:moveTo>
                  <a:cubicBezTo>
                    <a:pt x="15" y="75"/>
                    <a:pt x="25" y="55"/>
                    <a:pt x="40" y="40"/>
                  </a:cubicBezTo>
                  <a:cubicBezTo>
                    <a:pt x="54" y="25"/>
                    <a:pt x="75" y="16"/>
                    <a:pt x="98" y="16"/>
                  </a:cubicBezTo>
                  <a:cubicBezTo>
                    <a:pt x="121" y="16"/>
                    <a:pt x="141" y="25"/>
                    <a:pt x="156" y="40"/>
                  </a:cubicBezTo>
                  <a:cubicBezTo>
                    <a:pt x="171" y="55"/>
                    <a:pt x="180" y="75"/>
                    <a:pt x="180" y="98"/>
                  </a:cubicBezTo>
                  <a:cubicBezTo>
                    <a:pt x="180" y="121"/>
                    <a:pt x="171" y="141"/>
                    <a:pt x="156" y="156"/>
                  </a:cubicBezTo>
                  <a:cubicBezTo>
                    <a:pt x="141" y="171"/>
                    <a:pt x="121" y="180"/>
                    <a:pt x="98" y="180"/>
                  </a:cubicBezTo>
                  <a:cubicBezTo>
                    <a:pt x="75" y="180"/>
                    <a:pt x="54" y="171"/>
                    <a:pt x="40" y="156"/>
                  </a:cubicBezTo>
                  <a:cubicBezTo>
                    <a:pt x="25" y="141"/>
                    <a:pt x="15" y="121"/>
                    <a:pt x="15" y="98"/>
                  </a:cubicBezTo>
                  <a:close/>
                </a:path>
              </a:pathLst>
            </a:custGeom>
            <a:solidFill>
              <a:srgbClr val="454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9F2269C3-B121-9DA3-DD27-21C501D7D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726" y="10263188"/>
              <a:ext cx="1263650" cy="660400"/>
            </a:xfrm>
            <a:custGeom>
              <a:avLst/>
              <a:gdLst>
                <a:gd name="T0" fmla="*/ 91 w 603"/>
                <a:gd name="T1" fmla="*/ 147 h 315"/>
                <a:gd name="T2" fmla="*/ 0 w 603"/>
                <a:gd name="T3" fmla="*/ 166 h 315"/>
                <a:gd name="T4" fmla="*/ 0 w 603"/>
                <a:gd name="T5" fmla="*/ 302 h 315"/>
                <a:gd name="T6" fmla="*/ 294 w 603"/>
                <a:gd name="T7" fmla="*/ 311 h 315"/>
                <a:gd name="T8" fmla="*/ 295 w 603"/>
                <a:gd name="T9" fmla="*/ 312 h 315"/>
                <a:gd name="T10" fmla="*/ 296 w 603"/>
                <a:gd name="T11" fmla="*/ 313 h 315"/>
                <a:gd name="T12" fmla="*/ 297 w 603"/>
                <a:gd name="T13" fmla="*/ 314 h 315"/>
                <a:gd name="T14" fmla="*/ 298 w 603"/>
                <a:gd name="T15" fmla="*/ 315 h 315"/>
                <a:gd name="T16" fmla="*/ 300 w 603"/>
                <a:gd name="T17" fmla="*/ 315 h 315"/>
                <a:gd name="T18" fmla="*/ 303 w 603"/>
                <a:gd name="T19" fmla="*/ 315 h 315"/>
                <a:gd name="T20" fmla="*/ 304 w 603"/>
                <a:gd name="T21" fmla="*/ 315 h 315"/>
                <a:gd name="T22" fmla="*/ 306 w 603"/>
                <a:gd name="T23" fmla="*/ 314 h 315"/>
                <a:gd name="T24" fmla="*/ 307 w 603"/>
                <a:gd name="T25" fmla="*/ 313 h 315"/>
                <a:gd name="T26" fmla="*/ 307 w 603"/>
                <a:gd name="T27" fmla="*/ 312 h 315"/>
                <a:gd name="T28" fmla="*/ 308 w 603"/>
                <a:gd name="T29" fmla="*/ 311 h 315"/>
                <a:gd name="T30" fmla="*/ 569 w 603"/>
                <a:gd name="T31" fmla="*/ 312 h 315"/>
                <a:gd name="T32" fmla="*/ 595 w 603"/>
                <a:gd name="T33" fmla="*/ 312 h 315"/>
                <a:gd name="T34" fmla="*/ 603 w 603"/>
                <a:gd name="T35" fmla="*/ 304 h 315"/>
                <a:gd name="T36" fmla="*/ 603 w 603"/>
                <a:gd name="T37" fmla="*/ 218 h 315"/>
                <a:gd name="T38" fmla="*/ 603 w 603"/>
                <a:gd name="T39" fmla="*/ 166 h 315"/>
                <a:gd name="T40" fmla="*/ 508 w 603"/>
                <a:gd name="T41" fmla="*/ 147 h 315"/>
                <a:gd name="T42" fmla="*/ 419 w 603"/>
                <a:gd name="T43" fmla="*/ 33 h 315"/>
                <a:gd name="T44" fmla="*/ 149 w 603"/>
                <a:gd name="T45" fmla="*/ 56 h 315"/>
                <a:gd name="T46" fmla="*/ 15 w 603"/>
                <a:gd name="T47" fmla="*/ 172 h 315"/>
                <a:gd name="T48" fmla="*/ 187 w 603"/>
                <a:gd name="T49" fmla="*/ 166 h 315"/>
                <a:gd name="T50" fmla="*/ 255 w 603"/>
                <a:gd name="T51" fmla="*/ 190 h 315"/>
                <a:gd name="T52" fmla="*/ 293 w 603"/>
                <a:gd name="T53" fmla="*/ 259 h 315"/>
                <a:gd name="T54" fmla="*/ 248 w 603"/>
                <a:gd name="T55" fmla="*/ 227 h 315"/>
                <a:gd name="T56" fmla="*/ 131 w 603"/>
                <a:gd name="T57" fmla="*/ 210 h 315"/>
                <a:gd name="T58" fmla="*/ 15 w 603"/>
                <a:gd name="T59" fmla="*/ 172 h 315"/>
                <a:gd name="T60" fmla="*/ 326 w 603"/>
                <a:gd name="T61" fmla="*/ 264 h 315"/>
                <a:gd name="T62" fmla="*/ 361 w 603"/>
                <a:gd name="T63" fmla="*/ 242 h 315"/>
                <a:gd name="T64" fmla="*/ 471 w 603"/>
                <a:gd name="T65" fmla="*/ 226 h 315"/>
                <a:gd name="T66" fmla="*/ 584 w 603"/>
                <a:gd name="T67" fmla="*/ 235 h 315"/>
                <a:gd name="T68" fmla="*/ 587 w 603"/>
                <a:gd name="T69" fmla="*/ 264 h 315"/>
                <a:gd name="T70" fmla="*/ 131 w 603"/>
                <a:gd name="T71" fmla="*/ 226 h 315"/>
                <a:gd name="T72" fmla="*/ 231 w 603"/>
                <a:gd name="T73" fmla="*/ 238 h 315"/>
                <a:gd name="T74" fmla="*/ 277 w 603"/>
                <a:gd name="T75" fmla="*/ 264 h 315"/>
                <a:gd name="T76" fmla="*/ 15 w 603"/>
                <a:gd name="T77" fmla="*/ 235 h 315"/>
                <a:gd name="T78" fmla="*/ 33 w 603"/>
                <a:gd name="T79" fmla="*/ 294 h 315"/>
                <a:gd name="T80" fmla="*/ 15 w 603"/>
                <a:gd name="T81" fmla="*/ 280 h 315"/>
                <a:gd name="T82" fmla="*/ 289 w 603"/>
                <a:gd name="T83" fmla="*/ 283 h 315"/>
                <a:gd name="T84" fmla="*/ 101 w 603"/>
                <a:gd name="T85" fmla="*/ 295 h 315"/>
                <a:gd name="T86" fmla="*/ 310 w 603"/>
                <a:gd name="T87" fmla="*/ 295 h 315"/>
                <a:gd name="T88" fmla="*/ 315 w 603"/>
                <a:gd name="T89" fmla="*/ 280 h 315"/>
                <a:gd name="T90" fmla="*/ 587 w 603"/>
                <a:gd name="T91" fmla="*/ 296 h 315"/>
                <a:gd name="T92" fmla="*/ 584 w 603"/>
                <a:gd name="T93" fmla="*/ 172 h 315"/>
                <a:gd name="T94" fmla="*/ 587 w 603"/>
                <a:gd name="T95" fmla="*/ 219 h 315"/>
                <a:gd name="T96" fmla="*/ 410 w 603"/>
                <a:gd name="T97" fmla="*/ 214 h 315"/>
                <a:gd name="T98" fmla="*/ 315 w 603"/>
                <a:gd name="T99" fmla="*/ 253 h 315"/>
                <a:gd name="T100" fmla="*/ 313 w 603"/>
                <a:gd name="T101" fmla="*/ 236 h 315"/>
                <a:gd name="T102" fmla="*/ 363 w 603"/>
                <a:gd name="T103" fmla="*/ 182 h 315"/>
                <a:gd name="T104" fmla="*/ 476 w 603"/>
                <a:gd name="T105" fmla="*/ 162 h 315"/>
                <a:gd name="T106" fmla="*/ 188 w 603"/>
                <a:gd name="T107" fmla="*/ 47 h 315"/>
                <a:gd name="T108" fmla="*/ 440 w 603"/>
                <a:gd name="T109" fmla="*/ 68 h 315"/>
                <a:gd name="T110" fmla="*/ 491 w 603"/>
                <a:gd name="T111" fmla="*/ 146 h 315"/>
                <a:gd name="T112" fmla="*/ 413 w 603"/>
                <a:gd name="T113" fmla="*/ 150 h 315"/>
                <a:gd name="T114" fmla="*/ 339 w 603"/>
                <a:gd name="T115" fmla="*/ 177 h 315"/>
                <a:gd name="T116" fmla="*/ 304 w 603"/>
                <a:gd name="T117" fmla="*/ 216 h 315"/>
                <a:gd name="T118" fmla="*/ 299 w 603"/>
                <a:gd name="T119" fmla="*/ 216 h 315"/>
                <a:gd name="T120" fmla="*/ 209 w 603"/>
                <a:gd name="T121" fmla="*/ 154 h 315"/>
                <a:gd name="T122" fmla="*/ 108 w 603"/>
                <a:gd name="T123" fmla="*/ 146 h 315"/>
                <a:gd name="T124" fmla="*/ 188 w 603"/>
                <a:gd name="T125" fmla="*/ 47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3" h="315">
                  <a:moveTo>
                    <a:pt x="102" y="117"/>
                  </a:moveTo>
                  <a:cubicBezTo>
                    <a:pt x="98" y="127"/>
                    <a:pt x="94" y="137"/>
                    <a:pt x="91" y="147"/>
                  </a:cubicBezTo>
                  <a:cubicBezTo>
                    <a:pt x="43" y="150"/>
                    <a:pt x="6" y="158"/>
                    <a:pt x="6" y="158"/>
                  </a:cubicBezTo>
                  <a:cubicBezTo>
                    <a:pt x="2" y="159"/>
                    <a:pt x="0" y="162"/>
                    <a:pt x="0" y="166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7"/>
                    <a:pt x="3" y="310"/>
                    <a:pt x="8" y="310"/>
                  </a:cubicBezTo>
                  <a:cubicBezTo>
                    <a:pt x="8" y="310"/>
                    <a:pt x="153" y="311"/>
                    <a:pt x="294" y="311"/>
                  </a:cubicBezTo>
                  <a:cubicBezTo>
                    <a:pt x="294" y="311"/>
                    <a:pt x="294" y="311"/>
                    <a:pt x="294" y="311"/>
                  </a:cubicBezTo>
                  <a:cubicBezTo>
                    <a:pt x="294" y="311"/>
                    <a:pt x="295" y="312"/>
                    <a:pt x="295" y="312"/>
                  </a:cubicBezTo>
                  <a:cubicBezTo>
                    <a:pt x="295" y="312"/>
                    <a:pt x="295" y="313"/>
                    <a:pt x="295" y="313"/>
                  </a:cubicBezTo>
                  <a:cubicBezTo>
                    <a:pt x="296" y="313"/>
                    <a:pt x="296" y="313"/>
                    <a:pt x="296" y="313"/>
                  </a:cubicBezTo>
                  <a:cubicBezTo>
                    <a:pt x="296" y="313"/>
                    <a:pt x="296" y="313"/>
                    <a:pt x="296" y="314"/>
                  </a:cubicBezTo>
                  <a:cubicBezTo>
                    <a:pt x="297" y="314"/>
                    <a:pt x="297" y="314"/>
                    <a:pt x="297" y="314"/>
                  </a:cubicBezTo>
                  <a:cubicBezTo>
                    <a:pt x="297" y="314"/>
                    <a:pt x="298" y="314"/>
                    <a:pt x="298" y="315"/>
                  </a:cubicBezTo>
                  <a:cubicBezTo>
                    <a:pt x="298" y="315"/>
                    <a:pt x="298" y="315"/>
                    <a:pt x="298" y="315"/>
                  </a:cubicBezTo>
                  <a:cubicBezTo>
                    <a:pt x="299" y="315"/>
                    <a:pt x="299" y="315"/>
                    <a:pt x="299" y="315"/>
                  </a:cubicBezTo>
                  <a:cubicBezTo>
                    <a:pt x="300" y="315"/>
                    <a:pt x="300" y="315"/>
                    <a:pt x="300" y="315"/>
                  </a:cubicBezTo>
                  <a:cubicBezTo>
                    <a:pt x="300" y="315"/>
                    <a:pt x="301" y="315"/>
                    <a:pt x="301" y="315"/>
                  </a:cubicBezTo>
                  <a:cubicBezTo>
                    <a:pt x="302" y="315"/>
                    <a:pt x="302" y="315"/>
                    <a:pt x="303" y="315"/>
                  </a:cubicBezTo>
                  <a:cubicBezTo>
                    <a:pt x="303" y="315"/>
                    <a:pt x="303" y="315"/>
                    <a:pt x="303" y="315"/>
                  </a:cubicBezTo>
                  <a:cubicBezTo>
                    <a:pt x="303" y="315"/>
                    <a:pt x="304" y="315"/>
                    <a:pt x="304" y="315"/>
                  </a:cubicBezTo>
                  <a:cubicBezTo>
                    <a:pt x="304" y="315"/>
                    <a:pt x="304" y="315"/>
                    <a:pt x="304" y="315"/>
                  </a:cubicBezTo>
                  <a:cubicBezTo>
                    <a:pt x="305" y="314"/>
                    <a:pt x="305" y="314"/>
                    <a:pt x="306" y="314"/>
                  </a:cubicBezTo>
                  <a:cubicBezTo>
                    <a:pt x="306" y="314"/>
                    <a:pt x="306" y="314"/>
                    <a:pt x="306" y="314"/>
                  </a:cubicBezTo>
                  <a:cubicBezTo>
                    <a:pt x="306" y="313"/>
                    <a:pt x="306" y="313"/>
                    <a:pt x="307" y="313"/>
                  </a:cubicBezTo>
                  <a:cubicBezTo>
                    <a:pt x="307" y="313"/>
                    <a:pt x="307" y="313"/>
                    <a:pt x="307" y="313"/>
                  </a:cubicBezTo>
                  <a:cubicBezTo>
                    <a:pt x="307" y="313"/>
                    <a:pt x="307" y="312"/>
                    <a:pt x="307" y="312"/>
                  </a:cubicBezTo>
                  <a:cubicBezTo>
                    <a:pt x="308" y="312"/>
                    <a:pt x="308" y="311"/>
                    <a:pt x="308" y="311"/>
                  </a:cubicBezTo>
                  <a:cubicBezTo>
                    <a:pt x="308" y="311"/>
                    <a:pt x="308" y="311"/>
                    <a:pt x="308" y="311"/>
                  </a:cubicBezTo>
                  <a:cubicBezTo>
                    <a:pt x="378" y="311"/>
                    <a:pt x="448" y="311"/>
                    <a:pt x="502" y="312"/>
                  </a:cubicBezTo>
                  <a:cubicBezTo>
                    <a:pt x="529" y="312"/>
                    <a:pt x="553" y="312"/>
                    <a:pt x="569" y="312"/>
                  </a:cubicBezTo>
                  <a:cubicBezTo>
                    <a:pt x="577" y="312"/>
                    <a:pt x="584" y="312"/>
                    <a:pt x="588" y="312"/>
                  </a:cubicBezTo>
                  <a:cubicBezTo>
                    <a:pt x="593" y="312"/>
                    <a:pt x="595" y="312"/>
                    <a:pt x="595" y="312"/>
                  </a:cubicBezTo>
                  <a:cubicBezTo>
                    <a:pt x="597" y="312"/>
                    <a:pt x="599" y="312"/>
                    <a:pt x="601" y="310"/>
                  </a:cubicBezTo>
                  <a:cubicBezTo>
                    <a:pt x="602" y="309"/>
                    <a:pt x="603" y="307"/>
                    <a:pt x="603" y="304"/>
                  </a:cubicBezTo>
                  <a:cubicBezTo>
                    <a:pt x="603" y="272"/>
                    <a:pt x="603" y="272"/>
                    <a:pt x="603" y="272"/>
                  </a:cubicBezTo>
                  <a:cubicBezTo>
                    <a:pt x="603" y="218"/>
                    <a:pt x="603" y="218"/>
                    <a:pt x="603" y="218"/>
                  </a:cubicBezTo>
                  <a:cubicBezTo>
                    <a:pt x="603" y="218"/>
                    <a:pt x="603" y="218"/>
                    <a:pt x="603" y="218"/>
                  </a:cubicBezTo>
                  <a:cubicBezTo>
                    <a:pt x="603" y="166"/>
                    <a:pt x="603" y="166"/>
                    <a:pt x="603" y="166"/>
                  </a:cubicBezTo>
                  <a:cubicBezTo>
                    <a:pt x="603" y="162"/>
                    <a:pt x="600" y="159"/>
                    <a:pt x="597" y="158"/>
                  </a:cubicBezTo>
                  <a:cubicBezTo>
                    <a:pt x="596" y="158"/>
                    <a:pt x="558" y="150"/>
                    <a:pt x="508" y="147"/>
                  </a:cubicBezTo>
                  <a:cubicBezTo>
                    <a:pt x="505" y="137"/>
                    <a:pt x="502" y="127"/>
                    <a:pt x="497" y="117"/>
                  </a:cubicBezTo>
                  <a:cubicBezTo>
                    <a:pt x="481" y="83"/>
                    <a:pt x="453" y="53"/>
                    <a:pt x="419" y="33"/>
                  </a:cubicBezTo>
                  <a:cubicBezTo>
                    <a:pt x="385" y="12"/>
                    <a:pt x="344" y="0"/>
                    <a:pt x="300" y="0"/>
                  </a:cubicBezTo>
                  <a:cubicBezTo>
                    <a:pt x="241" y="0"/>
                    <a:pt x="187" y="22"/>
                    <a:pt x="149" y="56"/>
                  </a:cubicBezTo>
                  <a:cubicBezTo>
                    <a:pt x="129" y="73"/>
                    <a:pt x="113" y="94"/>
                    <a:pt x="102" y="117"/>
                  </a:cubicBezTo>
                  <a:close/>
                  <a:moveTo>
                    <a:pt x="15" y="172"/>
                  </a:moveTo>
                  <a:cubicBezTo>
                    <a:pt x="32" y="169"/>
                    <a:pt x="77" y="162"/>
                    <a:pt x="127" y="162"/>
                  </a:cubicBezTo>
                  <a:cubicBezTo>
                    <a:pt x="147" y="162"/>
                    <a:pt x="168" y="163"/>
                    <a:pt x="187" y="166"/>
                  </a:cubicBezTo>
                  <a:cubicBezTo>
                    <a:pt x="202" y="169"/>
                    <a:pt x="216" y="172"/>
                    <a:pt x="229" y="177"/>
                  </a:cubicBezTo>
                  <a:cubicBezTo>
                    <a:pt x="238" y="181"/>
                    <a:pt x="247" y="185"/>
                    <a:pt x="255" y="190"/>
                  </a:cubicBezTo>
                  <a:cubicBezTo>
                    <a:pt x="267" y="198"/>
                    <a:pt x="276" y="208"/>
                    <a:pt x="283" y="220"/>
                  </a:cubicBezTo>
                  <a:cubicBezTo>
                    <a:pt x="289" y="231"/>
                    <a:pt x="292" y="244"/>
                    <a:pt x="293" y="259"/>
                  </a:cubicBezTo>
                  <a:cubicBezTo>
                    <a:pt x="289" y="253"/>
                    <a:pt x="284" y="248"/>
                    <a:pt x="278" y="244"/>
                  </a:cubicBezTo>
                  <a:cubicBezTo>
                    <a:pt x="269" y="237"/>
                    <a:pt x="259" y="232"/>
                    <a:pt x="248" y="227"/>
                  </a:cubicBezTo>
                  <a:cubicBezTo>
                    <a:pt x="231" y="220"/>
                    <a:pt x="212" y="216"/>
                    <a:pt x="192" y="214"/>
                  </a:cubicBezTo>
                  <a:cubicBezTo>
                    <a:pt x="172" y="211"/>
                    <a:pt x="151" y="210"/>
                    <a:pt x="131" y="210"/>
                  </a:cubicBezTo>
                  <a:cubicBezTo>
                    <a:pt x="81" y="210"/>
                    <a:pt x="35" y="216"/>
                    <a:pt x="15" y="219"/>
                  </a:cubicBezTo>
                  <a:lnTo>
                    <a:pt x="15" y="172"/>
                  </a:lnTo>
                  <a:close/>
                  <a:moveTo>
                    <a:pt x="587" y="264"/>
                  </a:moveTo>
                  <a:cubicBezTo>
                    <a:pt x="326" y="264"/>
                    <a:pt x="326" y="264"/>
                    <a:pt x="326" y="264"/>
                  </a:cubicBezTo>
                  <a:cubicBezTo>
                    <a:pt x="328" y="261"/>
                    <a:pt x="331" y="259"/>
                    <a:pt x="334" y="257"/>
                  </a:cubicBezTo>
                  <a:cubicBezTo>
                    <a:pt x="341" y="251"/>
                    <a:pt x="350" y="246"/>
                    <a:pt x="361" y="242"/>
                  </a:cubicBezTo>
                  <a:cubicBezTo>
                    <a:pt x="376" y="236"/>
                    <a:pt x="394" y="232"/>
                    <a:pt x="413" y="229"/>
                  </a:cubicBezTo>
                  <a:cubicBezTo>
                    <a:pt x="432" y="227"/>
                    <a:pt x="452" y="226"/>
                    <a:pt x="471" y="226"/>
                  </a:cubicBezTo>
                  <a:cubicBezTo>
                    <a:pt x="503" y="226"/>
                    <a:pt x="534" y="228"/>
                    <a:pt x="557" y="231"/>
                  </a:cubicBezTo>
                  <a:cubicBezTo>
                    <a:pt x="568" y="232"/>
                    <a:pt x="577" y="234"/>
                    <a:pt x="584" y="235"/>
                  </a:cubicBezTo>
                  <a:cubicBezTo>
                    <a:pt x="585" y="235"/>
                    <a:pt x="586" y="235"/>
                    <a:pt x="587" y="235"/>
                  </a:cubicBezTo>
                  <a:lnTo>
                    <a:pt x="587" y="264"/>
                  </a:lnTo>
                  <a:close/>
                  <a:moveTo>
                    <a:pt x="15" y="235"/>
                  </a:moveTo>
                  <a:cubicBezTo>
                    <a:pt x="32" y="233"/>
                    <a:pt x="80" y="226"/>
                    <a:pt x="131" y="226"/>
                  </a:cubicBezTo>
                  <a:cubicBezTo>
                    <a:pt x="151" y="226"/>
                    <a:pt x="171" y="227"/>
                    <a:pt x="191" y="229"/>
                  </a:cubicBezTo>
                  <a:cubicBezTo>
                    <a:pt x="205" y="231"/>
                    <a:pt x="219" y="234"/>
                    <a:pt x="231" y="238"/>
                  </a:cubicBezTo>
                  <a:cubicBezTo>
                    <a:pt x="250" y="244"/>
                    <a:pt x="266" y="253"/>
                    <a:pt x="276" y="264"/>
                  </a:cubicBezTo>
                  <a:cubicBezTo>
                    <a:pt x="277" y="264"/>
                    <a:pt x="277" y="264"/>
                    <a:pt x="277" y="264"/>
                  </a:cubicBezTo>
                  <a:cubicBezTo>
                    <a:pt x="15" y="264"/>
                    <a:pt x="15" y="264"/>
                    <a:pt x="15" y="264"/>
                  </a:cubicBezTo>
                  <a:lnTo>
                    <a:pt x="15" y="235"/>
                  </a:lnTo>
                  <a:close/>
                  <a:moveTo>
                    <a:pt x="101" y="295"/>
                  </a:moveTo>
                  <a:cubicBezTo>
                    <a:pt x="73" y="295"/>
                    <a:pt x="50" y="294"/>
                    <a:pt x="33" y="294"/>
                  </a:cubicBezTo>
                  <a:cubicBezTo>
                    <a:pt x="26" y="294"/>
                    <a:pt x="20" y="294"/>
                    <a:pt x="15" y="294"/>
                  </a:cubicBezTo>
                  <a:cubicBezTo>
                    <a:pt x="15" y="280"/>
                    <a:pt x="15" y="280"/>
                    <a:pt x="15" y="280"/>
                  </a:cubicBezTo>
                  <a:cubicBezTo>
                    <a:pt x="288" y="280"/>
                    <a:pt x="288" y="280"/>
                    <a:pt x="288" y="280"/>
                  </a:cubicBezTo>
                  <a:cubicBezTo>
                    <a:pt x="288" y="281"/>
                    <a:pt x="288" y="282"/>
                    <a:pt x="289" y="283"/>
                  </a:cubicBezTo>
                  <a:cubicBezTo>
                    <a:pt x="290" y="286"/>
                    <a:pt x="291" y="290"/>
                    <a:pt x="292" y="295"/>
                  </a:cubicBezTo>
                  <a:cubicBezTo>
                    <a:pt x="224" y="295"/>
                    <a:pt x="154" y="295"/>
                    <a:pt x="101" y="295"/>
                  </a:cubicBezTo>
                  <a:close/>
                  <a:moveTo>
                    <a:pt x="587" y="296"/>
                  </a:moveTo>
                  <a:cubicBezTo>
                    <a:pt x="555" y="296"/>
                    <a:pt x="431" y="295"/>
                    <a:pt x="310" y="295"/>
                  </a:cubicBezTo>
                  <a:cubicBezTo>
                    <a:pt x="311" y="291"/>
                    <a:pt x="312" y="288"/>
                    <a:pt x="313" y="285"/>
                  </a:cubicBezTo>
                  <a:cubicBezTo>
                    <a:pt x="313" y="283"/>
                    <a:pt x="314" y="282"/>
                    <a:pt x="315" y="280"/>
                  </a:cubicBezTo>
                  <a:cubicBezTo>
                    <a:pt x="587" y="280"/>
                    <a:pt x="587" y="280"/>
                    <a:pt x="587" y="280"/>
                  </a:cubicBezTo>
                  <a:lnTo>
                    <a:pt x="587" y="296"/>
                  </a:lnTo>
                  <a:close/>
                  <a:moveTo>
                    <a:pt x="558" y="168"/>
                  </a:moveTo>
                  <a:cubicBezTo>
                    <a:pt x="569" y="169"/>
                    <a:pt x="578" y="171"/>
                    <a:pt x="584" y="172"/>
                  </a:cubicBezTo>
                  <a:cubicBezTo>
                    <a:pt x="585" y="172"/>
                    <a:pt x="586" y="172"/>
                    <a:pt x="587" y="172"/>
                  </a:cubicBezTo>
                  <a:cubicBezTo>
                    <a:pt x="587" y="219"/>
                    <a:pt x="587" y="219"/>
                    <a:pt x="587" y="219"/>
                  </a:cubicBezTo>
                  <a:cubicBezTo>
                    <a:pt x="568" y="216"/>
                    <a:pt x="522" y="210"/>
                    <a:pt x="471" y="210"/>
                  </a:cubicBezTo>
                  <a:cubicBezTo>
                    <a:pt x="451" y="210"/>
                    <a:pt x="430" y="211"/>
                    <a:pt x="410" y="214"/>
                  </a:cubicBezTo>
                  <a:cubicBezTo>
                    <a:pt x="395" y="216"/>
                    <a:pt x="380" y="219"/>
                    <a:pt x="366" y="223"/>
                  </a:cubicBezTo>
                  <a:cubicBezTo>
                    <a:pt x="346" y="230"/>
                    <a:pt x="328" y="239"/>
                    <a:pt x="315" y="253"/>
                  </a:cubicBezTo>
                  <a:cubicBezTo>
                    <a:pt x="313" y="255"/>
                    <a:pt x="311" y="257"/>
                    <a:pt x="309" y="259"/>
                  </a:cubicBezTo>
                  <a:cubicBezTo>
                    <a:pt x="310" y="251"/>
                    <a:pt x="311" y="243"/>
                    <a:pt x="313" y="236"/>
                  </a:cubicBezTo>
                  <a:cubicBezTo>
                    <a:pt x="317" y="222"/>
                    <a:pt x="325" y="210"/>
                    <a:pt x="335" y="200"/>
                  </a:cubicBezTo>
                  <a:cubicBezTo>
                    <a:pt x="343" y="193"/>
                    <a:pt x="352" y="187"/>
                    <a:pt x="363" y="182"/>
                  </a:cubicBezTo>
                  <a:cubicBezTo>
                    <a:pt x="379" y="174"/>
                    <a:pt x="397" y="169"/>
                    <a:pt x="416" y="166"/>
                  </a:cubicBezTo>
                  <a:cubicBezTo>
                    <a:pt x="436" y="163"/>
                    <a:pt x="456" y="162"/>
                    <a:pt x="476" y="162"/>
                  </a:cubicBezTo>
                  <a:cubicBezTo>
                    <a:pt x="507" y="162"/>
                    <a:pt x="536" y="165"/>
                    <a:pt x="558" y="168"/>
                  </a:cubicBezTo>
                  <a:close/>
                  <a:moveTo>
                    <a:pt x="188" y="47"/>
                  </a:moveTo>
                  <a:cubicBezTo>
                    <a:pt x="220" y="28"/>
                    <a:pt x="258" y="16"/>
                    <a:pt x="300" y="16"/>
                  </a:cubicBezTo>
                  <a:cubicBezTo>
                    <a:pt x="355" y="16"/>
                    <a:pt x="405" y="36"/>
                    <a:pt x="440" y="68"/>
                  </a:cubicBezTo>
                  <a:cubicBezTo>
                    <a:pt x="458" y="84"/>
                    <a:pt x="473" y="103"/>
                    <a:pt x="483" y="124"/>
                  </a:cubicBezTo>
                  <a:cubicBezTo>
                    <a:pt x="486" y="131"/>
                    <a:pt x="489" y="138"/>
                    <a:pt x="491" y="146"/>
                  </a:cubicBezTo>
                  <a:cubicBezTo>
                    <a:pt x="486" y="146"/>
                    <a:pt x="481" y="146"/>
                    <a:pt x="476" y="146"/>
                  </a:cubicBezTo>
                  <a:cubicBezTo>
                    <a:pt x="455" y="146"/>
                    <a:pt x="434" y="147"/>
                    <a:pt x="413" y="150"/>
                  </a:cubicBezTo>
                  <a:cubicBezTo>
                    <a:pt x="397" y="153"/>
                    <a:pt x="382" y="157"/>
                    <a:pt x="368" y="162"/>
                  </a:cubicBezTo>
                  <a:cubicBezTo>
                    <a:pt x="358" y="166"/>
                    <a:pt x="348" y="171"/>
                    <a:pt x="339" y="177"/>
                  </a:cubicBezTo>
                  <a:cubicBezTo>
                    <a:pt x="325" y="186"/>
                    <a:pt x="314" y="198"/>
                    <a:pt x="306" y="213"/>
                  </a:cubicBezTo>
                  <a:cubicBezTo>
                    <a:pt x="305" y="214"/>
                    <a:pt x="304" y="215"/>
                    <a:pt x="304" y="216"/>
                  </a:cubicBezTo>
                  <a:cubicBezTo>
                    <a:pt x="303" y="218"/>
                    <a:pt x="302" y="220"/>
                    <a:pt x="301" y="222"/>
                  </a:cubicBezTo>
                  <a:cubicBezTo>
                    <a:pt x="300" y="220"/>
                    <a:pt x="300" y="218"/>
                    <a:pt x="299" y="216"/>
                  </a:cubicBezTo>
                  <a:cubicBezTo>
                    <a:pt x="293" y="206"/>
                    <a:pt x="286" y="196"/>
                    <a:pt x="278" y="188"/>
                  </a:cubicBezTo>
                  <a:cubicBezTo>
                    <a:pt x="260" y="171"/>
                    <a:pt x="235" y="161"/>
                    <a:pt x="209" y="154"/>
                  </a:cubicBezTo>
                  <a:cubicBezTo>
                    <a:pt x="182" y="148"/>
                    <a:pt x="154" y="146"/>
                    <a:pt x="127" y="146"/>
                  </a:cubicBezTo>
                  <a:cubicBezTo>
                    <a:pt x="121" y="146"/>
                    <a:pt x="114" y="146"/>
                    <a:pt x="108" y="146"/>
                  </a:cubicBezTo>
                  <a:cubicBezTo>
                    <a:pt x="111" y="138"/>
                    <a:pt x="113" y="131"/>
                    <a:pt x="117" y="124"/>
                  </a:cubicBezTo>
                  <a:cubicBezTo>
                    <a:pt x="132" y="92"/>
                    <a:pt x="157" y="66"/>
                    <a:pt x="188" y="47"/>
                  </a:cubicBezTo>
                  <a:close/>
                </a:path>
              </a:pathLst>
            </a:custGeom>
            <a:solidFill>
              <a:srgbClr val="454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4">
              <a:extLst>
                <a:ext uri="{FF2B5EF4-FFF2-40B4-BE49-F238E27FC236}">
                  <a16:creationId xmlns:a16="http://schemas.microsoft.com/office/drawing/2014/main" id="{DE701689-6889-9D07-8516-49D13F163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4476" y="10948988"/>
              <a:ext cx="1450975" cy="33338"/>
            </a:xfrm>
            <a:custGeom>
              <a:avLst/>
              <a:gdLst>
                <a:gd name="T0" fmla="*/ 684 w 692"/>
                <a:gd name="T1" fmla="*/ 0 h 16"/>
                <a:gd name="T2" fmla="*/ 8 w 692"/>
                <a:gd name="T3" fmla="*/ 0 h 16"/>
                <a:gd name="T4" fmla="*/ 0 w 692"/>
                <a:gd name="T5" fmla="*/ 8 h 16"/>
                <a:gd name="T6" fmla="*/ 8 w 692"/>
                <a:gd name="T7" fmla="*/ 16 h 16"/>
                <a:gd name="T8" fmla="*/ 684 w 692"/>
                <a:gd name="T9" fmla="*/ 16 h 16"/>
                <a:gd name="T10" fmla="*/ 692 w 692"/>
                <a:gd name="T11" fmla="*/ 8 h 16"/>
                <a:gd name="T12" fmla="*/ 684 w 69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2" h="16">
                  <a:moveTo>
                    <a:pt x="68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684" y="16"/>
                    <a:pt x="684" y="16"/>
                    <a:pt x="684" y="16"/>
                  </a:cubicBezTo>
                  <a:cubicBezTo>
                    <a:pt x="689" y="16"/>
                    <a:pt x="692" y="13"/>
                    <a:pt x="692" y="8"/>
                  </a:cubicBezTo>
                  <a:cubicBezTo>
                    <a:pt x="692" y="4"/>
                    <a:pt x="689" y="0"/>
                    <a:pt x="684" y="0"/>
                  </a:cubicBezTo>
                  <a:close/>
                </a:path>
              </a:pathLst>
            </a:custGeom>
            <a:solidFill>
              <a:srgbClr val="454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3FEF0CC-45ED-0AA9-E82F-60BFEC62E22C}"/>
              </a:ext>
            </a:extLst>
          </p:cNvPr>
          <p:cNvGrpSpPr/>
          <p:nvPr/>
        </p:nvGrpSpPr>
        <p:grpSpPr>
          <a:xfrm>
            <a:off x="10009966" y="2151812"/>
            <a:ext cx="519418" cy="482518"/>
            <a:chOff x="12165013" y="7273925"/>
            <a:chExt cx="1452563" cy="1349375"/>
          </a:xfrm>
        </p:grpSpPr>
        <p:sp>
          <p:nvSpPr>
            <p:cNvPr id="37" name="Freeform 15">
              <a:extLst>
                <a:ext uri="{FF2B5EF4-FFF2-40B4-BE49-F238E27FC236}">
                  <a16:creationId xmlns:a16="http://schemas.microsoft.com/office/drawing/2014/main" id="{D370D64D-E527-15F1-3E2F-C8397C2A3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65013" y="7273925"/>
              <a:ext cx="1452563" cy="1349375"/>
            </a:xfrm>
            <a:custGeom>
              <a:avLst/>
              <a:gdLst>
                <a:gd name="T0" fmla="*/ 13 w 693"/>
                <a:gd name="T1" fmla="*/ 641 h 643"/>
                <a:gd name="T2" fmla="*/ 549 w 693"/>
                <a:gd name="T3" fmla="*/ 580 h 643"/>
                <a:gd name="T4" fmla="*/ 557 w 693"/>
                <a:gd name="T5" fmla="*/ 572 h 643"/>
                <a:gd name="T6" fmla="*/ 570 w 693"/>
                <a:gd name="T7" fmla="*/ 296 h 643"/>
                <a:gd name="T8" fmla="*/ 580 w 693"/>
                <a:gd name="T9" fmla="*/ 258 h 643"/>
                <a:gd name="T10" fmla="*/ 688 w 693"/>
                <a:gd name="T11" fmla="*/ 21 h 643"/>
                <a:gd name="T12" fmla="*/ 571 w 693"/>
                <a:gd name="T13" fmla="*/ 241 h 643"/>
                <a:gd name="T14" fmla="*/ 557 w 693"/>
                <a:gd name="T15" fmla="*/ 232 h 643"/>
                <a:gd name="T16" fmla="*/ 555 w 693"/>
                <a:gd name="T17" fmla="*/ 153 h 643"/>
                <a:gd name="T18" fmla="*/ 408 w 693"/>
                <a:gd name="T19" fmla="*/ 150 h 643"/>
                <a:gd name="T20" fmla="*/ 362 w 693"/>
                <a:gd name="T21" fmla="*/ 29 h 643"/>
                <a:gd name="T22" fmla="*/ 287 w 693"/>
                <a:gd name="T23" fmla="*/ 0 h 643"/>
                <a:gd name="T24" fmla="*/ 287 w 693"/>
                <a:gd name="T25" fmla="*/ 0 h 643"/>
                <a:gd name="T26" fmla="*/ 234 w 693"/>
                <a:gd name="T27" fmla="*/ 14 h 643"/>
                <a:gd name="T28" fmla="*/ 166 w 693"/>
                <a:gd name="T29" fmla="*/ 150 h 643"/>
                <a:gd name="T30" fmla="*/ 2 w 693"/>
                <a:gd name="T31" fmla="*/ 153 h 643"/>
                <a:gd name="T32" fmla="*/ 0 w 693"/>
                <a:gd name="T33" fmla="*/ 572 h 643"/>
                <a:gd name="T34" fmla="*/ 5 w 693"/>
                <a:gd name="T35" fmla="*/ 642 h 643"/>
                <a:gd name="T36" fmla="*/ 381 w 693"/>
                <a:gd name="T37" fmla="*/ 564 h 643"/>
                <a:gd name="T38" fmla="*/ 538 w 693"/>
                <a:gd name="T39" fmla="*/ 307 h 643"/>
                <a:gd name="T40" fmla="*/ 541 w 693"/>
                <a:gd name="T41" fmla="*/ 320 h 643"/>
                <a:gd name="T42" fmla="*/ 541 w 693"/>
                <a:gd name="T43" fmla="*/ 564 h 643"/>
                <a:gd name="T44" fmla="*/ 563 w 693"/>
                <a:gd name="T45" fmla="*/ 257 h 643"/>
                <a:gd name="T46" fmla="*/ 542 w 693"/>
                <a:gd name="T47" fmla="*/ 292 h 643"/>
                <a:gd name="T48" fmla="*/ 367 w 693"/>
                <a:gd name="T49" fmla="*/ 294 h 643"/>
                <a:gd name="T50" fmla="*/ 365 w 693"/>
                <a:gd name="T51" fmla="*/ 302 h 643"/>
                <a:gd name="T52" fmla="*/ 362 w 693"/>
                <a:gd name="T53" fmla="*/ 564 h 643"/>
                <a:gd name="T54" fmla="*/ 201 w 693"/>
                <a:gd name="T55" fmla="*/ 514 h 643"/>
                <a:gd name="T56" fmla="*/ 201 w 693"/>
                <a:gd name="T57" fmla="*/ 472 h 643"/>
                <a:gd name="T58" fmla="*/ 201 w 693"/>
                <a:gd name="T59" fmla="*/ 455 h 643"/>
                <a:gd name="T60" fmla="*/ 185 w 693"/>
                <a:gd name="T61" fmla="*/ 455 h 643"/>
                <a:gd name="T62" fmla="*/ 185 w 693"/>
                <a:gd name="T63" fmla="*/ 472 h 643"/>
                <a:gd name="T64" fmla="*/ 178 w 693"/>
                <a:gd name="T65" fmla="*/ 530 h 643"/>
                <a:gd name="T66" fmla="*/ 145 w 693"/>
                <a:gd name="T67" fmla="*/ 530 h 643"/>
                <a:gd name="T68" fmla="*/ 138 w 693"/>
                <a:gd name="T69" fmla="*/ 472 h 643"/>
                <a:gd name="T70" fmla="*/ 138 w 693"/>
                <a:gd name="T71" fmla="*/ 369 h 643"/>
                <a:gd name="T72" fmla="*/ 200 w 693"/>
                <a:gd name="T73" fmla="*/ 266 h 643"/>
                <a:gd name="T74" fmla="*/ 542 w 693"/>
                <a:gd name="T75" fmla="*/ 245 h 643"/>
                <a:gd name="T76" fmla="*/ 16 w 693"/>
                <a:gd name="T77" fmla="*/ 572 h 643"/>
                <a:gd name="T78" fmla="*/ 167 w 693"/>
                <a:gd name="T79" fmla="*/ 166 h 643"/>
                <a:gd name="T80" fmla="*/ 180 w 693"/>
                <a:gd name="T81" fmla="*/ 217 h 643"/>
                <a:gd name="T82" fmla="*/ 187 w 693"/>
                <a:gd name="T83" fmla="*/ 207 h 643"/>
                <a:gd name="T84" fmla="*/ 198 w 693"/>
                <a:gd name="T85" fmla="*/ 73 h 643"/>
                <a:gd name="T86" fmla="*/ 264 w 693"/>
                <a:gd name="T87" fmla="*/ 20 h 643"/>
                <a:gd name="T88" fmla="*/ 287 w 693"/>
                <a:gd name="T89" fmla="*/ 16 h 643"/>
                <a:gd name="T90" fmla="*/ 287 w 693"/>
                <a:gd name="T91" fmla="*/ 16 h 643"/>
                <a:gd name="T92" fmla="*/ 287 w 693"/>
                <a:gd name="T93" fmla="*/ 16 h 643"/>
                <a:gd name="T94" fmla="*/ 333 w 693"/>
                <a:gd name="T95" fmla="*/ 28 h 643"/>
                <a:gd name="T96" fmla="*/ 392 w 693"/>
                <a:gd name="T97" fmla="*/ 151 h 643"/>
                <a:gd name="T98" fmla="*/ 387 w 693"/>
                <a:gd name="T99" fmla="*/ 209 h 643"/>
                <a:gd name="T100" fmla="*/ 403 w 693"/>
                <a:gd name="T101" fmla="*/ 210 h 643"/>
                <a:gd name="T102" fmla="*/ 541 w 693"/>
                <a:gd name="T103" fmla="*/ 166 h 643"/>
                <a:gd name="T104" fmla="*/ 279 w 693"/>
                <a:gd name="T105" fmla="*/ 229 h 643"/>
                <a:gd name="T106" fmla="*/ 135 w 693"/>
                <a:gd name="T107" fmla="*/ 314 h 643"/>
                <a:gd name="T108" fmla="*/ 122 w 693"/>
                <a:gd name="T109" fmla="*/ 455 h 643"/>
                <a:gd name="T110" fmla="*/ 122 w 693"/>
                <a:gd name="T111" fmla="*/ 514 h 643"/>
                <a:gd name="T112" fmla="*/ 161 w 693"/>
                <a:gd name="T113" fmla="*/ 553 h 643"/>
                <a:gd name="T114" fmla="*/ 185 w 693"/>
                <a:gd name="T115" fmla="*/ 564 h 643"/>
                <a:gd name="T116" fmla="*/ 77 w 693"/>
                <a:gd name="T117" fmla="*/ 566 h 643"/>
                <a:gd name="T118" fmla="*/ 16 w 693"/>
                <a:gd name="T119" fmla="*/ 572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3" h="643">
                  <a:moveTo>
                    <a:pt x="5" y="642"/>
                  </a:moveTo>
                  <a:cubicBezTo>
                    <a:pt x="7" y="643"/>
                    <a:pt x="11" y="643"/>
                    <a:pt x="13" y="641"/>
                  </a:cubicBezTo>
                  <a:cubicBezTo>
                    <a:pt x="85" y="580"/>
                    <a:pt x="85" y="580"/>
                    <a:pt x="85" y="580"/>
                  </a:cubicBezTo>
                  <a:cubicBezTo>
                    <a:pt x="549" y="580"/>
                    <a:pt x="549" y="580"/>
                    <a:pt x="549" y="580"/>
                  </a:cubicBezTo>
                  <a:cubicBezTo>
                    <a:pt x="551" y="580"/>
                    <a:pt x="553" y="579"/>
                    <a:pt x="555" y="577"/>
                  </a:cubicBezTo>
                  <a:cubicBezTo>
                    <a:pt x="556" y="576"/>
                    <a:pt x="557" y="574"/>
                    <a:pt x="557" y="572"/>
                  </a:cubicBezTo>
                  <a:cubicBezTo>
                    <a:pt x="557" y="304"/>
                    <a:pt x="557" y="304"/>
                    <a:pt x="557" y="304"/>
                  </a:cubicBezTo>
                  <a:cubicBezTo>
                    <a:pt x="562" y="302"/>
                    <a:pt x="566" y="299"/>
                    <a:pt x="570" y="296"/>
                  </a:cubicBezTo>
                  <a:cubicBezTo>
                    <a:pt x="577" y="289"/>
                    <a:pt x="581" y="279"/>
                    <a:pt x="581" y="268"/>
                  </a:cubicBezTo>
                  <a:cubicBezTo>
                    <a:pt x="581" y="265"/>
                    <a:pt x="581" y="261"/>
                    <a:pt x="580" y="258"/>
                  </a:cubicBezTo>
                  <a:cubicBezTo>
                    <a:pt x="692" y="32"/>
                    <a:pt x="692" y="32"/>
                    <a:pt x="692" y="32"/>
                  </a:cubicBezTo>
                  <a:cubicBezTo>
                    <a:pt x="693" y="28"/>
                    <a:pt x="692" y="23"/>
                    <a:pt x="688" y="21"/>
                  </a:cubicBezTo>
                  <a:cubicBezTo>
                    <a:pt x="684" y="19"/>
                    <a:pt x="679" y="21"/>
                    <a:pt x="677" y="25"/>
                  </a:cubicBezTo>
                  <a:cubicBezTo>
                    <a:pt x="571" y="241"/>
                    <a:pt x="571" y="241"/>
                    <a:pt x="571" y="241"/>
                  </a:cubicBezTo>
                  <a:cubicBezTo>
                    <a:pt x="570" y="241"/>
                    <a:pt x="570" y="241"/>
                    <a:pt x="570" y="240"/>
                  </a:cubicBezTo>
                  <a:cubicBezTo>
                    <a:pt x="566" y="237"/>
                    <a:pt x="562" y="234"/>
                    <a:pt x="557" y="232"/>
                  </a:cubicBezTo>
                  <a:cubicBezTo>
                    <a:pt x="557" y="158"/>
                    <a:pt x="557" y="158"/>
                    <a:pt x="557" y="158"/>
                  </a:cubicBezTo>
                  <a:cubicBezTo>
                    <a:pt x="557" y="156"/>
                    <a:pt x="556" y="154"/>
                    <a:pt x="555" y="153"/>
                  </a:cubicBezTo>
                  <a:cubicBezTo>
                    <a:pt x="553" y="151"/>
                    <a:pt x="551" y="150"/>
                    <a:pt x="549" y="150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08" y="115"/>
                    <a:pt x="401" y="87"/>
                    <a:pt x="391" y="66"/>
                  </a:cubicBezTo>
                  <a:cubicBezTo>
                    <a:pt x="383" y="50"/>
                    <a:pt x="373" y="38"/>
                    <a:pt x="362" y="29"/>
                  </a:cubicBezTo>
                  <a:cubicBezTo>
                    <a:pt x="346" y="15"/>
                    <a:pt x="328" y="8"/>
                    <a:pt x="314" y="4"/>
                  </a:cubicBezTo>
                  <a:cubicBezTo>
                    <a:pt x="301" y="1"/>
                    <a:pt x="290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5" y="0"/>
                    <a:pt x="276" y="1"/>
                    <a:pt x="264" y="3"/>
                  </a:cubicBezTo>
                  <a:cubicBezTo>
                    <a:pt x="256" y="5"/>
                    <a:pt x="245" y="8"/>
                    <a:pt x="234" y="14"/>
                  </a:cubicBezTo>
                  <a:cubicBezTo>
                    <a:pt x="218" y="22"/>
                    <a:pt x="201" y="36"/>
                    <a:pt x="188" y="58"/>
                  </a:cubicBezTo>
                  <a:cubicBezTo>
                    <a:pt x="175" y="80"/>
                    <a:pt x="166" y="110"/>
                    <a:pt x="166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6" y="150"/>
                    <a:pt x="4" y="151"/>
                    <a:pt x="2" y="153"/>
                  </a:cubicBezTo>
                  <a:cubicBezTo>
                    <a:pt x="1" y="154"/>
                    <a:pt x="0" y="156"/>
                    <a:pt x="0" y="158"/>
                  </a:cubicBezTo>
                  <a:cubicBezTo>
                    <a:pt x="0" y="572"/>
                    <a:pt x="0" y="572"/>
                    <a:pt x="0" y="572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38"/>
                    <a:pt x="2" y="641"/>
                    <a:pt x="5" y="642"/>
                  </a:cubicBezTo>
                  <a:close/>
                  <a:moveTo>
                    <a:pt x="541" y="564"/>
                  </a:moveTo>
                  <a:cubicBezTo>
                    <a:pt x="381" y="564"/>
                    <a:pt x="381" y="564"/>
                    <a:pt x="381" y="564"/>
                  </a:cubicBezTo>
                  <a:cubicBezTo>
                    <a:pt x="381" y="307"/>
                    <a:pt x="381" y="307"/>
                    <a:pt x="381" y="307"/>
                  </a:cubicBezTo>
                  <a:cubicBezTo>
                    <a:pt x="538" y="307"/>
                    <a:pt x="538" y="307"/>
                    <a:pt x="538" y="307"/>
                  </a:cubicBezTo>
                  <a:cubicBezTo>
                    <a:pt x="537" y="309"/>
                    <a:pt x="537" y="309"/>
                    <a:pt x="537" y="309"/>
                  </a:cubicBezTo>
                  <a:cubicBezTo>
                    <a:pt x="535" y="313"/>
                    <a:pt x="537" y="318"/>
                    <a:pt x="541" y="320"/>
                  </a:cubicBezTo>
                  <a:cubicBezTo>
                    <a:pt x="541" y="320"/>
                    <a:pt x="541" y="320"/>
                    <a:pt x="541" y="320"/>
                  </a:cubicBezTo>
                  <a:lnTo>
                    <a:pt x="541" y="564"/>
                  </a:lnTo>
                  <a:close/>
                  <a:moveTo>
                    <a:pt x="558" y="252"/>
                  </a:moveTo>
                  <a:cubicBezTo>
                    <a:pt x="560" y="253"/>
                    <a:pt x="562" y="255"/>
                    <a:pt x="563" y="257"/>
                  </a:cubicBezTo>
                  <a:cubicBezTo>
                    <a:pt x="546" y="291"/>
                    <a:pt x="546" y="291"/>
                    <a:pt x="546" y="291"/>
                  </a:cubicBezTo>
                  <a:cubicBezTo>
                    <a:pt x="545" y="291"/>
                    <a:pt x="543" y="292"/>
                    <a:pt x="542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1" y="292"/>
                    <a:pt x="369" y="292"/>
                    <a:pt x="367" y="294"/>
                  </a:cubicBezTo>
                  <a:cubicBezTo>
                    <a:pt x="366" y="296"/>
                    <a:pt x="365" y="298"/>
                    <a:pt x="365" y="300"/>
                  </a:cubicBezTo>
                  <a:cubicBezTo>
                    <a:pt x="365" y="302"/>
                    <a:pt x="365" y="302"/>
                    <a:pt x="365" y="302"/>
                  </a:cubicBezTo>
                  <a:cubicBezTo>
                    <a:pt x="365" y="565"/>
                    <a:pt x="365" y="565"/>
                    <a:pt x="365" y="565"/>
                  </a:cubicBezTo>
                  <a:cubicBezTo>
                    <a:pt x="362" y="564"/>
                    <a:pt x="362" y="564"/>
                    <a:pt x="362" y="564"/>
                  </a:cubicBezTo>
                  <a:cubicBezTo>
                    <a:pt x="201" y="564"/>
                    <a:pt x="201" y="564"/>
                    <a:pt x="201" y="564"/>
                  </a:cubicBezTo>
                  <a:cubicBezTo>
                    <a:pt x="201" y="514"/>
                    <a:pt x="201" y="514"/>
                    <a:pt x="201" y="514"/>
                  </a:cubicBezTo>
                  <a:cubicBezTo>
                    <a:pt x="201" y="500"/>
                    <a:pt x="201" y="500"/>
                    <a:pt x="201" y="500"/>
                  </a:cubicBezTo>
                  <a:cubicBezTo>
                    <a:pt x="201" y="472"/>
                    <a:pt x="201" y="472"/>
                    <a:pt x="201" y="472"/>
                  </a:cubicBezTo>
                  <a:cubicBezTo>
                    <a:pt x="201" y="459"/>
                    <a:pt x="201" y="459"/>
                    <a:pt x="201" y="459"/>
                  </a:cubicBezTo>
                  <a:cubicBezTo>
                    <a:pt x="201" y="455"/>
                    <a:pt x="201" y="455"/>
                    <a:pt x="201" y="455"/>
                  </a:cubicBezTo>
                  <a:cubicBezTo>
                    <a:pt x="201" y="451"/>
                    <a:pt x="197" y="447"/>
                    <a:pt x="193" y="447"/>
                  </a:cubicBezTo>
                  <a:cubicBezTo>
                    <a:pt x="188" y="447"/>
                    <a:pt x="185" y="451"/>
                    <a:pt x="185" y="455"/>
                  </a:cubicBezTo>
                  <a:cubicBezTo>
                    <a:pt x="185" y="459"/>
                    <a:pt x="185" y="459"/>
                    <a:pt x="185" y="459"/>
                  </a:cubicBezTo>
                  <a:cubicBezTo>
                    <a:pt x="185" y="472"/>
                    <a:pt x="185" y="472"/>
                    <a:pt x="185" y="472"/>
                  </a:cubicBezTo>
                  <a:cubicBezTo>
                    <a:pt x="185" y="514"/>
                    <a:pt x="185" y="514"/>
                    <a:pt x="185" y="514"/>
                  </a:cubicBezTo>
                  <a:cubicBezTo>
                    <a:pt x="185" y="520"/>
                    <a:pt x="182" y="526"/>
                    <a:pt x="178" y="530"/>
                  </a:cubicBezTo>
                  <a:cubicBezTo>
                    <a:pt x="174" y="534"/>
                    <a:pt x="168" y="537"/>
                    <a:pt x="161" y="537"/>
                  </a:cubicBezTo>
                  <a:cubicBezTo>
                    <a:pt x="155" y="537"/>
                    <a:pt x="149" y="534"/>
                    <a:pt x="145" y="530"/>
                  </a:cubicBezTo>
                  <a:cubicBezTo>
                    <a:pt x="141" y="526"/>
                    <a:pt x="138" y="520"/>
                    <a:pt x="138" y="514"/>
                  </a:cubicBezTo>
                  <a:cubicBezTo>
                    <a:pt x="138" y="472"/>
                    <a:pt x="138" y="472"/>
                    <a:pt x="138" y="472"/>
                  </a:cubicBezTo>
                  <a:cubicBezTo>
                    <a:pt x="138" y="455"/>
                    <a:pt x="138" y="455"/>
                    <a:pt x="138" y="455"/>
                  </a:cubicBezTo>
                  <a:cubicBezTo>
                    <a:pt x="138" y="369"/>
                    <a:pt x="138" y="369"/>
                    <a:pt x="138" y="369"/>
                  </a:cubicBezTo>
                  <a:cubicBezTo>
                    <a:pt x="138" y="352"/>
                    <a:pt x="142" y="336"/>
                    <a:pt x="149" y="321"/>
                  </a:cubicBezTo>
                  <a:cubicBezTo>
                    <a:pt x="160" y="299"/>
                    <a:pt x="177" y="280"/>
                    <a:pt x="200" y="266"/>
                  </a:cubicBezTo>
                  <a:cubicBezTo>
                    <a:pt x="222" y="253"/>
                    <a:pt x="249" y="245"/>
                    <a:pt x="279" y="245"/>
                  </a:cubicBezTo>
                  <a:cubicBezTo>
                    <a:pt x="542" y="245"/>
                    <a:pt x="542" y="245"/>
                    <a:pt x="542" y="245"/>
                  </a:cubicBezTo>
                  <a:cubicBezTo>
                    <a:pt x="548" y="245"/>
                    <a:pt x="554" y="247"/>
                    <a:pt x="558" y="252"/>
                  </a:cubicBezTo>
                  <a:close/>
                  <a:moveTo>
                    <a:pt x="16" y="572"/>
                  </a:moveTo>
                  <a:cubicBezTo>
                    <a:pt x="16" y="166"/>
                    <a:pt x="16" y="166"/>
                    <a:pt x="16" y="166"/>
                  </a:cubicBezTo>
                  <a:cubicBezTo>
                    <a:pt x="167" y="166"/>
                    <a:pt x="167" y="166"/>
                    <a:pt x="167" y="166"/>
                  </a:cubicBezTo>
                  <a:cubicBezTo>
                    <a:pt x="167" y="180"/>
                    <a:pt x="169" y="194"/>
                    <a:pt x="171" y="210"/>
                  </a:cubicBezTo>
                  <a:cubicBezTo>
                    <a:pt x="172" y="214"/>
                    <a:pt x="176" y="217"/>
                    <a:pt x="180" y="217"/>
                  </a:cubicBezTo>
                  <a:cubicBezTo>
                    <a:pt x="184" y="216"/>
                    <a:pt x="187" y="213"/>
                    <a:pt x="187" y="209"/>
                  </a:cubicBezTo>
                  <a:cubicBezTo>
                    <a:pt x="187" y="208"/>
                    <a:pt x="187" y="208"/>
                    <a:pt x="187" y="207"/>
                  </a:cubicBezTo>
                  <a:cubicBezTo>
                    <a:pt x="184" y="186"/>
                    <a:pt x="182" y="168"/>
                    <a:pt x="182" y="151"/>
                  </a:cubicBezTo>
                  <a:cubicBezTo>
                    <a:pt x="182" y="117"/>
                    <a:pt x="188" y="92"/>
                    <a:pt x="198" y="73"/>
                  </a:cubicBezTo>
                  <a:cubicBezTo>
                    <a:pt x="205" y="59"/>
                    <a:pt x="214" y="49"/>
                    <a:pt x="223" y="41"/>
                  </a:cubicBezTo>
                  <a:cubicBezTo>
                    <a:pt x="237" y="29"/>
                    <a:pt x="252" y="23"/>
                    <a:pt x="264" y="20"/>
                  </a:cubicBezTo>
                  <a:cubicBezTo>
                    <a:pt x="276" y="16"/>
                    <a:pt x="285" y="16"/>
                    <a:pt x="287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287" y="16"/>
                    <a:pt x="287" y="16"/>
                    <a:pt x="287" y="16"/>
                  </a:cubicBezTo>
                  <a:cubicBezTo>
                    <a:pt x="289" y="16"/>
                    <a:pt x="296" y="16"/>
                    <a:pt x="306" y="19"/>
                  </a:cubicBezTo>
                  <a:cubicBezTo>
                    <a:pt x="314" y="20"/>
                    <a:pt x="323" y="23"/>
                    <a:pt x="333" y="28"/>
                  </a:cubicBezTo>
                  <a:cubicBezTo>
                    <a:pt x="347" y="35"/>
                    <a:pt x="362" y="47"/>
                    <a:pt x="373" y="66"/>
                  </a:cubicBezTo>
                  <a:cubicBezTo>
                    <a:pt x="384" y="86"/>
                    <a:pt x="392" y="113"/>
                    <a:pt x="392" y="151"/>
                  </a:cubicBezTo>
                  <a:cubicBezTo>
                    <a:pt x="392" y="168"/>
                    <a:pt x="391" y="186"/>
                    <a:pt x="387" y="207"/>
                  </a:cubicBezTo>
                  <a:cubicBezTo>
                    <a:pt x="387" y="208"/>
                    <a:pt x="387" y="208"/>
                    <a:pt x="387" y="209"/>
                  </a:cubicBezTo>
                  <a:cubicBezTo>
                    <a:pt x="387" y="213"/>
                    <a:pt x="390" y="216"/>
                    <a:pt x="394" y="217"/>
                  </a:cubicBezTo>
                  <a:cubicBezTo>
                    <a:pt x="398" y="217"/>
                    <a:pt x="402" y="214"/>
                    <a:pt x="403" y="210"/>
                  </a:cubicBezTo>
                  <a:cubicBezTo>
                    <a:pt x="406" y="194"/>
                    <a:pt x="407" y="180"/>
                    <a:pt x="408" y="166"/>
                  </a:cubicBezTo>
                  <a:cubicBezTo>
                    <a:pt x="541" y="166"/>
                    <a:pt x="541" y="166"/>
                    <a:pt x="541" y="166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36" y="229"/>
                    <a:pt x="197" y="244"/>
                    <a:pt x="168" y="270"/>
                  </a:cubicBezTo>
                  <a:cubicBezTo>
                    <a:pt x="154" y="282"/>
                    <a:pt x="143" y="297"/>
                    <a:pt x="135" y="314"/>
                  </a:cubicBezTo>
                  <a:cubicBezTo>
                    <a:pt x="127" y="331"/>
                    <a:pt x="122" y="349"/>
                    <a:pt x="122" y="369"/>
                  </a:cubicBezTo>
                  <a:cubicBezTo>
                    <a:pt x="122" y="455"/>
                    <a:pt x="122" y="455"/>
                    <a:pt x="122" y="455"/>
                  </a:cubicBezTo>
                  <a:cubicBezTo>
                    <a:pt x="122" y="472"/>
                    <a:pt x="122" y="472"/>
                    <a:pt x="122" y="472"/>
                  </a:cubicBezTo>
                  <a:cubicBezTo>
                    <a:pt x="122" y="514"/>
                    <a:pt x="122" y="514"/>
                    <a:pt x="122" y="514"/>
                  </a:cubicBezTo>
                  <a:cubicBezTo>
                    <a:pt x="122" y="524"/>
                    <a:pt x="127" y="534"/>
                    <a:pt x="134" y="541"/>
                  </a:cubicBezTo>
                  <a:cubicBezTo>
                    <a:pt x="141" y="549"/>
                    <a:pt x="151" y="553"/>
                    <a:pt x="161" y="553"/>
                  </a:cubicBezTo>
                  <a:cubicBezTo>
                    <a:pt x="170" y="553"/>
                    <a:pt x="178" y="550"/>
                    <a:pt x="185" y="545"/>
                  </a:cubicBezTo>
                  <a:cubicBezTo>
                    <a:pt x="185" y="564"/>
                    <a:pt x="185" y="564"/>
                    <a:pt x="185" y="564"/>
                  </a:cubicBezTo>
                  <a:cubicBezTo>
                    <a:pt x="82" y="564"/>
                    <a:pt x="82" y="564"/>
                    <a:pt x="82" y="564"/>
                  </a:cubicBezTo>
                  <a:cubicBezTo>
                    <a:pt x="80" y="564"/>
                    <a:pt x="78" y="565"/>
                    <a:pt x="77" y="566"/>
                  </a:cubicBezTo>
                  <a:cubicBezTo>
                    <a:pt x="16" y="618"/>
                    <a:pt x="16" y="618"/>
                    <a:pt x="16" y="618"/>
                  </a:cubicBezTo>
                  <a:lnTo>
                    <a:pt x="16" y="572"/>
                  </a:lnTo>
                  <a:close/>
                </a:path>
              </a:pathLst>
            </a:custGeom>
            <a:solidFill>
              <a:srgbClr val="454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">
              <a:extLst>
                <a:ext uri="{FF2B5EF4-FFF2-40B4-BE49-F238E27FC236}">
                  <a16:creationId xmlns:a16="http://schemas.microsoft.com/office/drawing/2014/main" id="{CBA397A7-36CE-8E19-CE99-5F4E824CA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9513" y="7362825"/>
              <a:ext cx="331788" cy="347663"/>
            </a:xfrm>
            <a:custGeom>
              <a:avLst/>
              <a:gdLst>
                <a:gd name="T0" fmla="*/ 31 w 158"/>
                <a:gd name="T1" fmla="*/ 153 h 166"/>
                <a:gd name="T2" fmla="*/ 75 w 158"/>
                <a:gd name="T3" fmla="*/ 166 h 166"/>
                <a:gd name="T4" fmla="*/ 131 w 158"/>
                <a:gd name="T5" fmla="*/ 145 h 166"/>
                <a:gd name="T6" fmla="*/ 158 w 158"/>
                <a:gd name="T7" fmla="*/ 92 h 166"/>
                <a:gd name="T8" fmla="*/ 158 w 158"/>
                <a:gd name="T9" fmla="*/ 92 h 166"/>
                <a:gd name="T10" fmla="*/ 158 w 158"/>
                <a:gd name="T11" fmla="*/ 91 h 166"/>
                <a:gd name="T12" fmla="*/ 158 w 158"/>
                <a:gd name="T13" fmla="*/ 90 h 166"/>
                <a:gd name="T14" fmla="*/ 158 w 158"/>
                <a:gd name="T15" fmla="*/ 90 h 166"/>
                <a:gd name="T16" fmla="*/ 157 w 158"/>
                <a:gd name="T17" fmla="*/ 89 h 166"/>
                <a:gd name="T18" fmla="*/ 157 w 158"/>
                <a:gd name="T19" fmla="*/ 88 h 166"/>
                <a:gd name="T20" fmla="*/ 157 w 158"/>
                <a:gd name="T21" fmla="*/ 88 h 166"/>
                <a:gd name="T22" fmla="*/ 157 w 158"/>
                <a:gd name="T23" fmla="*/ 87 h 166"/>
                <a:gd name="T24" fmla="*/ 156 w 158"/>
                <a:gd name="T25" fmla="*/ 86 h 166"/>
                <a:gd name="T26" fmla="*/ 156 w 158"/>
                <a:gd name="T27" fmla="*/ 86 h 166"/>
                <a:gd name="T28" fmla="*/ 155 w 158"/>
                <a:gd name="T29" fmla="*/ 85 h 166"/>
                <a:gd name="T30" fmla="*/ 155 w 158"/>
                <a:gd name="T31" fmla="*/ 85 h 166"/>
                <a:gd name="T32" fmla="*/ 154 w 158"/>
                <a:gd name="T33" fmla="*/ 84 h 166"/>
                <a:gd name="T34" fmla="*/ 153 w 158"/>
                <a:gd name="T35" fmla="*/ 84 h 166"/>
                <a:gd name="T36" fmla="*/ 152 w 158"/>
                <a:gd name="T37" fmla="*/ 84 h 166"/>
                <a:gd name="T38" fmla="*/ 118 w 158"/>
                <a:gd name="T39" fmla="*/ 69 h 166"/>
                <a:gd name="T40" fmla="*/ 98 w 158"/>
                <a:gd name="T41" fmla="*/ 50 h 166"/>
                <a:gd name="T42" fmla="*/ 98 w 158"/>
                <a:gd name="T43" fmla="*/ 50 h 166"/>
                <a:gd name="T44" fmla="*/ 98 w 158"/>
                <a:gd name="T45" fmla="*/ 50 h 166"/>
                <a:gd name="T46" fmla="*/ 85 w 158"/>
                <a:gd name="T47" fmla="*/ 21 h 166"/>
                <a:gd name="T48" fmla="*/ 83 w 158"/>
                <a:gd name="T49" fmla="*/ 11 h 166"/>
                <a:gd name="T50" fmla="*/ 83 w 158"/>
                <a:gd name="T51" fmla="*/ 9 h 166"/>
                <a:gd name="T52" fmla="*/ 83 w 158"/>
                <a:gd name="T53" fmla="*/ 8 h 166"/>
                <a:gd name="T54" fmla="*/ 83 w 158"/>
                <a:gd name="T55" fmla="*/ 8 h 166"/>
                <a:gd name="T56" fmla="*/ 83 w 158"/>
                <a:gd name="T57" fmla="*/ 8 h 166"/>
                <a:gd name="T58" fmla="*/ 83 w 158"/>
                <a:gd name="T59" fmla="*/ 8 h 166"/>
                <a:gd name="T60" fmla="*/ 83 w 158"/>
                <a:gd name="T61" fmla="*/ 8 h 166"/>
                <a:gd name="T62" fmla="*/ 75 w 158"/>
                <a:gd name="T63" fmla="*/ 0 h 166"/>
                <a:gd name="T64" fmla="*/ 67 w 158"/>
                <a:gd name="T65" fmla="*/ 8 h 166"/>
                <a:gd name="T66" fmla="*/ 70 w 158"/>
                <a:gd name="T67" fmla="*/ 25 h 166"/>
                <a:gd name="T68" fmla="*/ 83 w 158"/>
                <a:gd name="T69" fmla="*/ 55 h 166"/>
                <a:gd name="T70" fmla="*/ 82 w 158"/>
                <a:gd name="T71" fmla="*/ 57 h 166"/>
                <a:gd name="T72" fmla="*/ 81 w 158"/>
                <a:gd name="T73" fmla="*/ 63 h 166"/>
                <a:gd name="T74" fmla="*/ 77 w 158"/>
                <a:gd name="T75" fmla="*/ 76 h 166"/>
                <a:gd name="T76" fmla="*/ 70 w 158"/>
                <a:gd name="T77" fmla="*/ 86 h 166"/>
                <a:gd name="T78" fmla="*/ 48 w 158"/>
                <a:gd name="T79" fmla="*/ 100 h 166"/>
                <a:gd name="T80" fmla="*/ 8 w 158"/>
                <a:gd name="T81" fmla="*/ 109 h 166"/>
                <a:gd name="T82" fmla="*/ 1 w 158"/>
                <a:gd name="T83" fmla="*/ 113 h 166"/>
                <a:gd name="T84" fmla="*/ 1 w 158"/>
                <a:gd name="T85" fmla="*/ 120 h 166"/>
                <a:gd name="T86" fmla="*/ 31 w 158"/>
                <a:gd name="T87" fmla="*/ 153 h 166"/>
                <a:gd name="T88" fmla="*/ 61 w 158"/>
                <a:gd name="T89" fmla="*/ 112 h 166"/>
                <a:gd name="T90" fmla="*/ 83 w 158"/>
                <a:gd name="T91" fmla="*/ 95 h 166"/>
                <a:gd name="T92" fmla="*/ 95 w 158"/>
                <a:gd name="T93" fmla="*/ 71 h 166"/>
                <a:gd name="T94" fmla="*/ 109 w 158"/>
                <a:gd name="T95" fmla="*/ 82 h 166"/>
                <a:gd name="T96" fmla="*/ 141 w 158"/>
                <a:gd name="T97" fmla="*/ 97 h 166"/>
                <a:gd name="T98" fmla="*/ 120 w 158"/>
                <a:gd name="T99" fmla="*/ 133 h 166"/>
                <a:gd name="T100" fmla="*/ 75 w 158"/>
                <a:gd name="T101" fmla="*/ 150 h 166"/>
                <a:gd name="T102" fmla="*/ 40 w 158"/>
                <a:gd name="T103" fmla="*/ 140 h 166"/>
                <a:gd name="T104" fmla="*/ 22 w 158"/>
                <a:gd name="T105" fmla="*/ 123 h 166"/>
                <a:gd name="T106" fmla="*/ 61 w 158"/>
                <a:gd name="T107" fmla="*/ 11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8" h="166">
                  <a:moveTo>
                    <a:pt x="31" y="153"/>
                  </a:moveTo>
                  <a:cubicBezTo>
                    <a:pt x="44" y="161"/>
                    <a:pt x="59" y="166"/>
                    <a:pt x="75" y="166"/>
                  </a:cubicBezTo>
                  <a:cubicBezTo>
                    <a:pt x="97" y="166"/>
                    <a:pt x="116" y="158"/>
                    <a:pt x="131" y="145"/>
                  </a:cubicBezTo>
                  <a:cubicBezTo>
                    <a:pt x="146" y="131"/>
                    <a:pt x="156" y="113"/>
                    <a:pt x="158" y="92"/>
                  </a:cubicBezTo>
                  <a:cubicBezTo>
                    <a:pt x="158" y="92"/>
                    <a:pt x="158" y="92"/>
                    <a:pt x="158" y="92"/>
                  </a:cubicBezTo>
                  <a:cubicBezTo>
                    <a:pt x="158" y="92"/>
                    <a:pt x="158" y="91"/>
                    <a:pt x="158" y="91"/>
                  </a:cubicBezTo>
                  <a:cubicBezTo>
                    <a:pt x="158" y="91"/>
                    <a:pt x="158" y="91"/>
                    <a:pt x="158" y="90"/>
                  </a:cubicBezTo>
                  <a:cubicBezTo>
                    <a:pt x="158" y="90"/>
                    <a:pt x="158" y="90"/>
                    <a:pt x="158" y="90"/>
                  </a:cubicBezTo>
                  <a:cubicBezTo>
                    <a:pt x="158" y="89"/>
                    <a:pt x="158" y="89"/>
                    <a:pt x="157" y="89"/>
                  </a:cubicBezTo>
                  <a:cubicBezTo>
                    <a:pt x="157" y="89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7"/>
                    <a:pt x="157" y="87"/>
                    <a:pt x="157" y="87"/>
                  </a:cubicBezTo>
                  <a:cubicBezTo>
                    <a:pt x="156" y="87"/>
                    <a:pt x="156" y="86"/>
                    <a:pt x="156" y="86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5" y="86"/>
                    <a:pt x="155" y="85"/>
                    <a:pt x="155" y="85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4" y="85"/>
                    <a:pt x="154" y="84"/>
                    <a:pt x="154" y="84"/>
                  </a:cubicBezTo>
                  <a:cubicBezTo>
                    <a:pt x="154" y="84"/>
                    <a:pt x="153" y="84"/>
                    <a:pt x="153" y="84"/>
                  </a:cubicBezTo>
                  <a:cubicBezTo>
                    <a:pt x="153" y="84"/>
                    <a:pt x="152" y="84"/>
                    <a:pt x="152" y="84"/>
                  </a:cubicBezTo>
                  <a:cubicBezTo>
                    <a:pt x="138" y="80"/>
                    <a:pt x="127" y="75"/>
                    <a:pt x="118" y="69"/>
                  </a:cubicBezTo>
                  <a:cubicBezTo>
                    <a:pt x="110" y="63"/>
                    <a:pt x="103" y="57"/>
                    <a:pt x="98" y="50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1" y="39"/>
                    <a:pt x="87" y="29"/>
                    <a:pt x="85" y="21"/>
                  </a:cubicBezTo>
                  <a:cubicBezTo>
                    <a:pt x="84" y="17"/>
                    <a:pt x="84" y="14"/>
                    <a:pt x="83" y="11"/>
                  </a:cubicBezTo>
                  <a:cubicBezTo>
                    <a:pt x="83" y="10"/>
                    <a:pt x="83" y="9"/>
                    <a:pt x="83" y="9"/>
                  </a:cubicBezTo>
                  <a:cubicBezTo>
                    <a:pt x="83" y="9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4"/>
                    <a:pt x="80" y="0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ubicBezTo>
                    <a:pt x="67" y="9"/>
                    <a:pt x="67" y="15"/>
                    <a:pt x="70" y="25"/>
                  </a:cubicBezTo>
                  <a:cubicBezTo>
                    <a:pt x="72" y="33"/>
                    <a:pt x="75" y="44"/>
                    <a:pt x="83" y="55"/>
                  </a:cubicBezTo>
                  <a:cubicBezTo>
                    <a:pt x="83" y="56"/>
                    <a:pt x="82" y="57"/>
                    <a:pt x="82" y="57"/>
                  </a:cubicBezTo>
                  <a:cubicBezTo>
                    <a:pt x="82" y="59"/>
                    <a:pt x="81" y="61"/>
                    <a:pt x="81" y="63"/>
                  </a:cubicBezTo>
                  <a:cubicBezTo>
                    <a:pt x="80" y="67"/>
                    <a:pt x="79" y="71"/>
                    <a:pt x="77" y="76"/>
                  </a:cubicBezTo>
                  <a:cubicBezTo>
                    <a:pt x="75" y="79"/>
                    <a:pt x="73" y="82"/>
                    <a:pt x="70" y="86"/>
                  </a:cubicBezTo>
                  <a:cubicBezTo>
                    <a:pt x="65" y="91"/>
                    <a:pt x="58" y="96"/>
                    <a:pt x="48" y="100"/>
                  </a:cubicBezTo>
                  <a:cubicBezTo>
                    <a:pt x="38" y="104"/>
                    <a:pt x="25" y="108"/>
                    <a:pt x="8" y="109"/>
                  </a:cubicBezTo>
                  <a:cubicBezTo>
                    <a:pt x="5" y="109"/>
                    <a:pt x="3" y="111"/>
                    <a:pt x="1" y="113"/>
                  </a:cubicBezTo>
                  <a:cubicBezTo>
                    <a:pt x="0" y="115"/>
                    <a:pt x="0" y="118"/>
                    <a:pt x="1" y="120"/>
                  </a:cubicBezTo>
                  <a:cubicBezTo>
                    <a:pt x="8" y="134"/>
                    <a:pt x="18" y="145"/>
                    <a:pt x="31" y="153"/>
                  </a:cubicBezTo>
                  <a:close/>
                  <a:moveTo>
                    <a:pt x="61" y="112"/>
                  </a:moveTo>
                  <a:cubicBezTo>
                    <a:pt x="71" y="107"/>
                    <a:pt x="78" y="101"/>
                    <a:pt x="83" y="95"/>
                  </a:cubicBezTo>
                  <a:cubicBezTo>
                    <a:pt x="90" y="86"/>
                    <a:pt x="93" y="78"/>
                    <a:pt x="95" y="71"/>
                  </a:cubicBezTo>
                  <a:cubicBezTo>
                    <a:pt x="99" y="75"/>
                    <a:pt x="104" y="79"/>
                    <a:pt x="109" y="82"/>
                  </a:cubicBezTo>
                  <a:cubicBezTo>
                    <a:pt x="118" y="88"/>
                    <a:pt x="128" y="93"/>
                    <a:pt x="141" y="97"/>
                  </a:cubicBezTo>
                  <a:cubicBezTo>
                    <a:pt x="138" y="111"/>
                    <a:pt x="131" y="124"/>
                    <a:pt x="120" y="133"/>
                  </a:cubicBezTo>
                  <a:cubicBezTo>
                    <a:pt x="108" y="144"/>
                    <a:pt x="93" y="150"/>
                    <a:pt x="75" y="150"/>
                  </a:cubicBezTo>
                  <a:cubicBezTo>
                    <a:pt x="62" y="150"/>
                    <a:pt x="50" y="146"/>
                    <a:pt x="40" y="140"/>
                  </a:cubicBezTo>
                  <a:cubicBezTo>
                    <a:pt x="33" y="136"/>
                    <a:pt x="27" y="130"/>
                    <a:pt x="22" y="123"/>
                  </a:cubicBezTo>
                  <a:cubicBezTo>
                    <a:pt x="38" y="121"/>
                    <a:pt x="51" y="117"/>
                    <a:pt x="61" y="112"/>
                  </a:cubicBezTo>
                  <a:close/>
                </a:path>
              </a:pathLst>
            </a:custGeom>
            <a:solidFill>
              <a:srgbClr val="454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0114739-53EE-4728-B39A-BEE80605B85E}"/>
              </a:ext>
            </a:extLst>
          </p:cNvPr>
          <p:cNvSpPr txBox="1"/>
          <p:nvPr/>
        </p:nvSpPr>
        <p:spPr>
          <a:xfrm>
            <a:off x="7651398" y="3419156"/>
            <a:ext cx="2739299" cy="322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ICON / SET / EXAMPLE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BB95FF-600F-6D5B-7386-62718FB06622}"/>
              </a:ext>
            </a:extLst>
          </p:cNvPr>
          <p:cNvSpPr txBox="1"/>
          <p:nvPr/>
        </p:nvSpPr>
        <p:spPr>
          <a:xfrm>
            <a:off x="7028362" y="4381370"/>
            <a:ext cx="3987074" cy="48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BD4E1A-87F2-D234-1C04-F5687E60B592}"/>
              </a:ext>
            </a:extLst>
          </p:cNvPr>
          <p:cNvSpPr txBox="1"/>
          <p:nvPr/>
        </p:nvSpPr>
        <p:spPr>
          <a:xfrm>
            <a:off x="7028362" y="5167120"/>
            <a:ext cx="3987074" cy="48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C83470-EB23-91CB-BAF7-4CAE0979CC39}"/>
              </a:ext>
            </a:extLst>
          </p:cNvPr>
          <p:cNvSpPr txBox="1"/>
          <p:nvPr/>
        </p:nvSpPr>
        <p:spPr>
          <a:xfrm>
            <a:off x="7028362" y="5952870"/>
            <a:ext cx="3987074" cy="48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76A8A0-E410-6401-E227-85D010C07E9B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B248B6-4118-FFAD-74F3-61977C68DF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28502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C24CD05-A755-2B65-2274-FFC813DB951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127399-E808-CCA8-0FFB-9553FD34047A}"/>
              </a:ext>
            </a:extLst>
          </p:cNvPr>
          <p:cNvSpPr txBox="1"/>
          <p:nvPr/>
        </p:nvSpPr>
        <p:spPr>
          <a:xfrm>
            <a:off x="6191781" y="1074730"/>
            <a:ext cx="4978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5000" b="0" i="0" dirty="0">
                <a:solidFill>
                  <a:schemeClr val="bg1"/>
                </a:solidFill>
                <a:effectLst/>
                <a:latin typeface="Montserrat" panose="00000500000000000000" pitchFamily="50" charset="0"/>
              </a:rPr>
              <a:t>Who we are 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A8C1C23-CA15-1518-A1CF-897746B386FE}"/>
              </a:ext>
            </a:extLst>
          </p:cNvPr>
          <p:cNvCxnSpPr>
            <a:cxnSpLocks/>
          </p:cNvCxnSpPr>
          <p:nvPr/>
        </p:nvCxnSpPr>
        <p:spPr>
          <a:xfrm>
            <a:off x="6280681" y="2171700"/>
            <a:ext cx="9271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F65ED03-E088-8718-B995-93951718BFBE}"/>
              </a:ext>
            </a:extLst>
          </p:cNvPr>
          <p:cNvSpPr txBox="1"/>
          <p:nvPr/>
        </p:nvSpPr>
        <p:spPr>
          <a:xfrm>
            <a:off x="6191781" y="2471778"/>
            <a:ext cx="5220983" cy="691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bg1">
                    <a:lumMod val="9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E264975D-7618-D3DC-EB54-BDB281ACDD94}"/>
              </a:ext>
            </a:extLst>
          </p:cNvPr>
          <p:cNvSpPr>
            <a:spLocks noEditPoints="1"/>
          </p:cNvSpPr>
          <p:nvPr/>
        </p:nvSpPr>
        <p:spPr bwMode="auto">
          <a:xfrm>
            <a:off x="6179612" y="3946311"/>
            <a:ext cx="662000" cy="810700"/>
          </a:xfrm>
          <a:custGeom>
            <a:avLst/>
            <a:gdLst>
              <a:gd name="T0" fmla="*/ 2976 w 3141"/>
              <a:gd name="T1" fmla="*/ 2681 h 3845"/>
              <a:gd name="T2" fmla="*/ 2120 w 3141"/>
              <a:gd name="T3" fmla="*/ 1646 h 3845"/>
              <a:gd name="T4" fmla="*/ 780 w 3141"/>
              <a:gd name="T5" fmla="*/ 1774 h 3845"/>
              <a:gd name="T6" fmla="*/ 81 w 3141"/>
              <a:gd name="T7" fmla="*/ 2921 h 3845"/>
              <a:gd name="T8" fmla="*/ 324 w 3141"/>
              <a:gd name="T9" fmla="*/ 3544 h 3845"/>
              <a:gd name="T10" fmla="*/ 510 w 3141"/>
              <a:gd name="T11" fmla="*/ 3817 h 3845"/>
              <a:gd name="T12" fmla="*/ 1008 w 3141"/>
              <a:gd name="T13" fmla="*/ 3722 h 3845"/>
              <a:gd name="T14" fmla="*/ 2209 w 3141"/>
              <a:gd name="T15" fmla="*/ 3744 h 3845"/>
              <a:gd name="T16" fmla="*/ 2565 w 3141"/>
              <a:gd name="T17" fmla="*/ 3829 h 3845"/>
              <a:gd name="T18" fmla="*/ 2823 w 3141"/>
              <a:gd name="T19" fmla="*/ 3550 h 3845"/>
              <a:gd name="T20" fmla="*/ 3073 w 3141"/>
              <a:gd name="T21" fmla="*/ 2941 h 3845"/>
              <a:gd name="T22" fmla="*/ 762 w 3141"/>
              <a:gd name="T23" fmla="*/ 3708 h 3845"/>
              <a:gd name="T24" fmla="*/ 460 w 3141"/>
              <a:gd name="T25" fmla="*/ 3629 h 3845"/>
              <a:gd name="T26" fmla="*/ 582 w 3141"/>
              <a:gd name="T27" fmla="*/ 3005 h 3845"/>
              <a:gd name="T28" fmla="*/ 622 w 3141"/>
              <a:gd name="T29" fmla="*/ 3119 h 3845"/>
              <a:gd name="T30" fmla="*/ 933 w 3141"/>
              <a:gd name="T31" fmla="*/ 3276 h 3845"/>
              <a:gd name="T32" fmla="*/ 1035 w 3141"/>
              <a:gd name="T33" fmla="*/ 3605 h 3845"/>
              <a:gd name="T34" fmla="*/ 2097 w 3141"/>
              <a:gd name="T35" fmla="*/ 3264 h 3845"/>
              <a:gd name="T36" fmla="*/ 1035 w 3141"/>
              <a:gd name="T37" fmla="*/ 3605 h 3845"/>
              <a:gd name="T38" fmla="*/ 2087 w 3141"/>
              <a:gd name="T39" fmla="*/ 3140 h 3845"/>
              <a:gd name="T40" fmla="*/ 1045 w 3141"/>
              <a:gd name="T41" fmla="*/ 3139 h 3845"/>
              <a:gd name="T42" fmla="*/ 733 w 3141"/>
              <a:gd name="T43" fmla="*/ 3008 h 3845"/>
              <a:gd name="T44" fmla="*/ 700 w 3141"/>
              <a:gd name="T45" fmla="*/ 2864 h 3845"/>
              <a:gd name="T46" fmla="*/ 841 w 3141"/>
              <a:gd name="T47" fmla="*/ 2779 h 3845"/>
              <a:gd name="T48" fmla="*/ 2467 w 3141"/>
              <a:gd name="T49" fmla="*/ 2780 h 3845"/>
              <a:gd name="T50" fmla="*/ 2377 w 3141"/>
              <a:gd name="T51" fmla="*/ 3013 h 3845"/>
              <a:gd name="T52" fmla="*/ 712 w 3141"/>
              <a:gd name="T53" fmla="*/ 2426 h 3845"/>
              <a:gd name="T54" fmla="*/ 812 w 3141"/>
              <a:gd name="T55" fmla="*/ 2356 h 3845"/>
              <a:gd name="T56" fmla="*/ 2149 w 3141"/>
              <a:gd name="T57" fmla="*/ 2359 h 3845"/>
              <a:gd name="T58" fmla="*/ 2110 w 3141"/>
              <a:gd name="T59" fmla="*/ 2669 h 3845"/>
              <a:gd name="T60" fmla="*/ 712 w 3141"/>
              <a:gd name="T61" fmla="*/ 2576 h 3845"/>
              <a:gd name="T62" fmla="*/ 2709 w 3141"/>
              <a:gd name="T63" fmla="*/ 3561 h 3845"/>
              <a:gd name="T64" fmla="*/ 2388 w 3141"/>
              <a:gd name="T65" fmla="*/ 3709 h 3845"/>
              <a:gd name="T66" fmla="*/ 2217 w 3141"/>
              <a:gd name="T67" fmla="*/ 3263 h 3845"/>
              <a:gd name="T68" fmla="*/ 2503 w 3141"/>
              <a:gd name="T69" fmla="*/ 3120 h 3845"/>
              <a:gd name="T70" fmla="*/ 2723 w 3141"/>
              <a:gd name="T71" fmla="*/ 3225 h 3845"/>
              <a:gd name="T72" fmla="*/ 2925 w 3141"/>
              <a:gd name="T73" fmla="*/ 3285 h 3845"/>
              <a:gd name="T74" fmla="*/ 2841 w 3141"/>
              <a:gd name="T75" fmla="*/ 3343 h 3845"/>
              <a:gd name="T76" fmla="*/ 2628 w 3141"/>
              <a:gd name="T77" fmla="*/ 2773 h 3845"/>
              <a:gd name="T78" fmla="*/ 2602 w 3141"/>
              <a:gd name="T79" fmla="*/ 2670 h 3845"/>
              <a:gd name="T80" fmla="*/ 2281 w 3141"/>
              <a:gd name="T81" fmla="*/ 2669 h 3845"/>
              <a:gd name="T82" fmla="*/ 2308 w 3141"/>
              <a:gd name="T83" fmla="*/ 2350 h 3845"/>
              <a:gd name="T84" fmla="*/ 2281 w 3141"/>
              <a:gd name="T85" fmla="*/ 2247 h 3845"/>
              <a:gd name="T86" fmla="*/ 803 w 3141"/>
              <a:gd name="T87" fmla="*/ 2247 h 3845"/>
              <a:gd name="T88" fmla="*/ 598 w 3141"/>
              <a:gd name="T89" fmla="*/ 2551 h 3845"/>
              <a:gd name="T90" fmla="*/ 591 w 3141"/>
              <a:gd name="T91" fmla="*/ 2839 h 3845"/>
              <a:gd name="T92" fmla="*/ 309 w 3141"/>
              <a:gd name="T93" fmla="*/ 3298 h 3845"/>
              <a:gd name="T94" fmla="*/ 231 w 3141"/>
              <a:gd name="T95" fmla="*/ 3298 h 3845"/>
              <a:gd name="T96" fmla="*/ 628 w 3141"/>
              <a:gd name="T97" fmla="*/ 2071 h 3845"/>
              <a:gd name="T98" fmla="*/ 2020 w 3141"/>
              <a:gd name="T99" fmla="*/ 1728 h 3845"/>
              <a:gd name="T100" fmla="*/ 2921 w 3141"/>
              <a:gd name="T101" fmla="*/ 2845 h 3845"/>
              <a:gd name="T102" fmla="*/ 2925 w 3141"/>
              <a:gd name="T103" fmla="*/ 3285 h 3845"/>
              <a:gd name="T104" fmla="*/ 2291 w 3141"/>
              <a:gd name="T105" fmla="*/ 723 h 3845"/>
              <a:gd name="T106" fmla="*/ 849 w 3141"/>
              <a:gd name="T107" fmla="*/ 727 h 3845"/>
              <a:gd name="T108" fmla="*/ 1566 w 3141"/>
              <a:gd name="T109" fmla="*/ 111 h 3845"/>
              <a:gd name="T110" fmla="*/ 1573 w 3141"/>
              <a:gd name="T111" fmla="*/ 1335 h 3845"/>
              <a:gd name="T112" fmla="*/ 1566 w 3141"/>
              <a:gd name="T113" fmla="*/ 111 h 3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41" h="3845">
                <a:moveTo>
                  <a:pt x="3073" y="2941"/>
                </a:moveTo>
                <a:cubicBezTo>
                  <a:pt x="3041" y="2854"/>
                  <a:pt x="3010" y="2767"/>
                  <a:pt x="2976" y="2681"/>
                </a:cubicBezTo>
                <a:cubicBezTo>
                  <a:pt x="2879" y="2439"/>
                  <a:pt x="2763" y="2208"/>
                  <a:pt x="2603" y="2000"/>
                </a:cubicBezTo>
                <a:cubicBezTo>
                  <a:pt x="2475" y="1834"/>
                  <a:pt x="2314" y="1719"/>
                  <a:pt x="2120" y="1646"/>
                </a:cubicBezTo>
                <a:cubicBezTo>
                  <a:pt x="1868" y="1552"/>
                  <a:pt x="1608" y="1533"/>
                  <a:pt x="1344" y="1567"/>
                </a:cubicBezTo>
                <a:cubicBezTo>
                  <a:pt x="1142" y="1593"/>
                  <a:pt x="950" y="1656"/>
                  <a:pt x="780" y="1774"/>
                </a:cubicBezTo>
                <a:cubicBezTo>
                  <a:pt x="618" y="1886"/>
                  <a:pt x="503" y="2039"/>
                  <a:pt x="402" y="2205"/>
                </a:cubicBezTo>
                <a:cubicBezTo>
                  <a:pt x="265" y="2430"/>
                  <a:pt x="168" y="2673"/>
                  <a:pt x="81" y="2921"/>
                </a:cubicBezTo>
                <a:cubicBezTo>
                  <a:pt x="0" y="3149"/>
                  <a:pt x="67" y="3342"/>
                  <a:pt x="274" y="3467"/>
                </a:cubicBezTo>
                <a:cubicBezTo>
                  <a:pt x="305" y="3486"/>
                  <a:pt x="317" y="3510"/>
                  <a:pt x="324" y="3544"/>
                </a:cubicBezTo>
                <a:cubicBezTo>
                  <a:pt x="336" y="3597"/>
                  <a:pt x="350" y="3651"/>
                  <a:pt x="372" y="3701"/>
                </a:cubicBezTo>
                <a:cubicBezTo>
                  <a:pt x="397" y="3760"/>
                  <a:pt x="445" y="3805"/>
                  <a:pt x="510" y="3817"/>
                </a:cubicBezTo>
                <a:cubicBezTo>
                  <a:pt x="656" y="3844"/>
                  <a:pt x="799" y="3845"/>
                  <a:pt x="926" y="3751"/>
                </a:cubicBezTo>
                <a:cubicBezTo>
                  <a:pt x="951" y="3732"/>
                  <a:pt x="976" y="3722"/>
                  <a:pt x="1008" y="3722"/>
                </a:cubicBezTo>
                <a:cubicBezTo>
                  <a:pt x="1385" y="3723"/>
                  <a:pt x="1763" y="3723"/>
                  <a:pt x="2140" y="3724"/>
                </a:cubicBezTo>
                <a:cubicBezTo>
                  <a:pt x="2163" y="3724"/>
                  <a:pt x="2191" y="3731"/>
                  <a:pt x="2209" y="3744"/>
                </a:cubicBezTo>
                <a:cubicBezTo>
                  <a:pt x="2297" y="3813"/>
                  <a:pt x="2397" y="3833"/>
                  <a:pt x="2505" y="3829"/>
                </a:cubicBezTo>
                <a:cubicBezTo>
                  <a:pt x="2525" y="3829"/>
                  <a:pt x="2545" y="3830"/>
                  <a:pt x="2565" y="3829"/>
                </a:cubicBezTo>
                <a:cubicBezTo>
                  <a:pt x="2678" y="3826"/>
                  <a:pt x="2753" y="3770"/>
                  <a:pt x="2792" y="3666"/>
                </a:cubicBezTo>
                <a:cubicBezTo>
                  <a:pt x="2806" y="3628"/>
                  <a:pt x="2818" y="3589"/>
                  <a:pt x="2823" y="3550"/>
                </a:cubicBezTo>
                <a:cubicBezTo>
                  <a:pt x="2827" y="3508"/>
                  <a:pt x="2845" y="3483"/>
                  <a:pt x="2882" y="3464"/>
                </a:cubicBezTo>
                <a:cubicBezTo>
                  <a:pt x="3075" y="3366"/>
                  <a:pt x="3141" y="3125"/>
                  <a:pt x="3073" y="2941"/>
                </a:cubicBezTo>
                <a:close/>
                <a:moveTo>
                  <a:pt x="936" y="3535"/>
                </a:moveTo>
                <a:cubicBezTo>
                  <a:pt x="914" y="3628"/>
                  <a:pt x="857" y="3691"/>
                  <a:pt x="762" y="3708"/>
                </a:cubicBezTo>
                <a:cubicBezTo>
                  <a:pt x="701" y="3719"/>
                  <a:pt x="638" y="3720"/>
                  <a:pt x="576" y="3719"/>
                </a:cubicBezTo>
                <a:cubicBezTo>
                  <a:pt x="519" y="3717"/>
                  <a:pt x="477" y="3684"/>
                  <a:pt x="460" y="3629"/>
                </a:cubicBezTo>
                <a:cubicBezTo>
                  <a:pt x="411" y="3474"/>
                  <a:pt x="399" y="3316"/>
                  <a:pt x="439" y="3158"/>
                </a:cubicBezTo>
                <a:cubicBezTo>
                  <a:pt x="457" y="3085"/>
                  <a:pt x="502" y="3030"/>
                  <a:pt x="582" y="3005"/>
                </a:cubicBezTo>
                <a:cubicBezTo>
                  <a:pt x="577" y="3013"/>
                  <a:pt x="571" y="3021"/>
                  <a:pt x="568" y="3029"/>
                </a:cubicBezTo>
                <a:cubicBezTo>
                  <a:pt x="543" y="3084"/>
                  <a:pt x="562" y="3115"/>
                  <a:pt x="622" y="3119"/>
                </a:cubicBezTo>
                <a:cubicBezTo>
                  <a:pt x="661" y="3122"/>
                  <a:pt x="701" y="3119"/>
                  <a:pt x="741" y="3121"/>
                </a:cubicBezTo>
                <a:cubicBezTo>
                  <a:pt x="847" y="3125"/>
                  <a:pt x="906" y="3172"/>
                  <a:pt x="933" y="3276"/>
                </a:cubicBezTo>
                <a:cubicBezTo>
                  <a:pt x="956" y="3361"/>
                  <a:pt x="958" y="3448"/>
                  <a:pt x="936" y="3535"/>
                </a:cubicBezTo>
                <a:close/>
                <a:moveTo>
                  <a:pt x="1035" y="3605"/>
                </a:moveTo>
                <a:cubicBezTo>
                  <a:pt x="1064" y="3493"/>
                  <a:pt x="1067" y="3380"/>
                  <a:pt x="1047" y="3267"/>
                </a:cubicBezTo>
                <a:cubicBezTo>
                  <a:pt x="1100" y="3250"/>
                  <a:pt x="2015" y="3247"/>
                  <a:pt x="2097" y="3264"/>
                </a:cubicBezTo>
                <a:cubicBezTo>
                  <a:pt x="2087" y="3376"/>
                  <a:pt x="2075" y="3490"/>
                  <a:pt x="2115" y="3600"/>
                </a:cubicBezTo>
                <a:cubicBezTo>
                  <a:pt x="2056" y="3617"/>
                  <a:pt x="1120" y="3621"/>
                  <a:pt x="1035" y="3605"/>
                </a:cubicBezTo>
                <a:close/>
                <a:moveTo>
                  <a:pt x="2174" y="3112"/>
                </a:moveTo>
                <a:cubicBezTo>
                  <a:pt x="2149" y="3143"/>
                  <a:pt x="2119" y="3140"/>
                  <a:pt x="2087" y="3140"/>
                </a:cubicBezTo>
                <a:cubicBezTo>
                  <a:pt x="1842" y="3140"/>
                  <a:pt x="1597" y="3140"/>
                  <a:pt x="1352" y="3140"/>
                </a:cubicBezTo>
                <a:cubicBezTo>
                  <a:pt x="1250" y="3140"/>
                  <a:pt x="1147" y="3141"/>
                  <a:pt x="1045" y="3139"/>
                </a:cubicBezTo>
                <a:cubicBezTo>
                  <a:pt x="1024" y="3139"/>
                  <a:pt x="995" y="3135"/>
                  <a:pt x="984" y="3121"/>
                </a:cubicBezTo>
                <a:cubicBezTo>
                  <a:pt x="919" y="3040"/>
                  <a:pt x="831" y="3014"/>
                  <a:pt x="733" y="3008"/>
                </a:cubicBezTo>
                <a:cubicBezTo>
                  <a:pt x="726" y="3007"/>
                  <a:pt x="718" y="3005"/>
                  <a:pt x="700" y="3001"/>
                </a:cubicBezTo>
                <a:cubicBezTo>
                  <a:pt x="700" y="2954"/>
                  <a:pt x="697" y="2909"/>
                  <a:pt x="700" y="2864"/>
                </a:cubicBezTo>
                <a:cubicBezTo>
                  <a:pt x="704" y="2816"/>
                  <a:pt x="733" y="2787"/>
                  <a:pt x="781" y="2780"/>
                </a:cubicBezTo>
                <a:cubicBezTo>
                  <a:pt x="800" y="2777"/>
                  <a:pt x="821" y="2779"/>
                  <a:pt x="841" y="2779"/>
                </a:cubicBezTo>
                <a:cubicBezTo>
                  <a:pt x="1358" y="2779"/>
                  <a:pt x="1875" y="2780"/>
                  <a:pt x="2393" y="2780"/>
                </a:cubicBezTo>
                <a:cubicBezTo>
                  <a:pt x="2467" y="2780"/>
                  <a:pt x="2467" y="2780"/>
                  <a:pt x="2467" y="2780"/>
                </a:cubicBezTo>
                <a:cubicBezTo>
                  <a:pt x="2458" y="2856"/>
                  <a:pt x="2450" y="2925"/>
                  <a:pt x="2442" y="3004"/>
                </a:cubicBezTo>
                <a:cubicBezTo>
                  <a:pt x="2424" y="3007"/>
                  <a:pt x="2401" y="3011"/>
                  <a:pt x="2377" y="3013"/>
                </a:cubicBezTo>
                <a:cubicBezTo>
                  <a:pt x="2296" y="3020"/>
                  <a:pt x="2225" y="3048"/>
                  <a:pt x="2174" y="3112"/>
                </a:cubicBezTo>
                <a:close/>
                <a:moveTo>
                  <a:pt x="712" y="2426"/>
                </a:moveTo>
                <a:cubicBezTo>
                  <a:pt x="715" y="2376"/>
                  <a:pt x="733" y="2360"/>
                  <a:pt x="782" y="2356"/>
                </a:cubicBezTo>
                <a:cubicBezTo>
                  <a:pt x="792" y="2355"/>
                  <a:pt x="802" y="2356"/>
                  <a:pt x="812" y="2356"/>
                </a:cubicBezTo>
                <a:cubicBezTo>
                  <a:pt x="1239" y="2356"/>
                  <a:pt x="1669" y="2356"/>
                  <a:pt x="2096" y="2356"/>
                </a:cubicBezTo>
                <a:cubicBezTo>
                  <a:pt x="2113" y="2356"/>
                  <a:pt x="2125" y="2358"/>
                  <a:pt x="2149" y="2359"/>
                </a:cubicBezTo>
                <a:cubicBezTo>
                  <a:pt x="2149" y="2662"/>
                  <a:pt x="2149" y="2662"/>
                  <a:pt x="2149" y="2662"/>
                </a:cubicBezTo>
                <a:cubicBezTo>
                  <a:pt x="2133" y="2664"/>
                  <a:pt x="2124" y="2669"/>
                  <a:pt x="2110" y="2669"/>
                </a:cubicBezTo>
                <a:cubicBezTo>
                  <a:pt x="1675" y="2669"/>
                  <a:pt x="1240" y="2670"/>
                  <a:pt x="805" y="2670"/>
                </a:cubicBezTo>
                <a:cubicBezTo>
                  <a:pt x="730" y="2670"/>
                  <a:pt x="713" y="2651"/>
                  <a:pt x="712" y="2576"/>
                </a:cubicBezTo>
                <a:cubicBezTo>
                  <a:pt x="711" y="2526"/>
                  <a:pt x="710" y="2475"/>
                  <a:pt x="712" y="2426"/>
                </a:cubicBezTo>
                <a:close/>
                <a:moveTo>
                  <a:pt x="2709" y="3561"/>
                </a:moveTo>
                <a:cubicBezTo>
                  <a:pt x="2681" y="3689"/>
                  <a:pt x="2639" y="3723"/>
                  <a:pt x="2507" y="3722"/>
                </a:cubicBezTo>
                <a:cubicBezTo>
                  <a:pt x="2467" y="3722"/>
                  <a:pt x="2427" y="3717"/>
                  <a:pt x="2388" y="3709"/>
                </a:cubicBezTo>
                <a:cubicBezTo>
                  <a:pt x="2293" y="3690"/>
                  <a:pt x="2234" y="3630"/>
                  <a:pt x="2212" y="3537"/>
                </a:cubicBezTo>
                <a:cubicBezTo>
                  <a:pt x="2190" y="3445"/>
                  <a:pt x="2191" y="3353"/>
                  <a:pt x="2217" y="3263"/>
                </a:cubicBezTo>
                <a:cubicBezTo>
                  <a:pt x="2244" y="3171"/>
                  <a:pt x="2302" y="3127"/>
                  <a:pt x="2398" y="3121"/>
                </a:cubicBezTo>
                <a:cubicBezTo>
                  <a:pt x="2433" y="3119"/>
                  <a:pt x="2468" y="3121"/>
                  <a:pt x="2503" y="3120"/>
                </a:cubicBezTo>
                <a:cubicBezTo>
                  <a:pt x="2593" y="3118"/>
                  <a:pt x="2612" y="3084"/>
                  <a:pt x="2569" y="3000"/>
                </a:cubicBezTo>
                <a:cubicBezTo>
                  <a:pt x="2671" y="3040"/>
                  <a:pt x="2714" y="3125"/>
                  <a:pt x="2723" y="3225"/>
                </a:cubicBezTo>
                <a:cubicBezTo>
                  <a:pt x="2733" y="3337"/>
                  <a:pt x="2733" y="3450"/>
                  <a:pt x="2709" y="3561"/>
                </a:cubicBezTo>
                <a:close/>
                <a:moveTo>
                  <a:pt x="2925" y="3285"/>
                </a:moveTo>
                <a:cubicBezTo>
                  <a:pt x="2906" y="3310"/>
                  <a:pt x="2880" y="3330"/>
                  <a:pt x="2858" y="3351"/>
                </a:cubicBezTo>
                <a:cubicBezTo>
                  <a:pt x="2852" y="3349"/>
                  <a:pt x="2847" y="3346"/>
                  <a:pt x="2841" y="3343"/>
                </a:cubicBezTo>
                <a:cubicBezTo>
                  <a:pt x="2844" y="3132"/>
                  <a:pt x="2788" y="2954"/>
                  <a:pt x="2571" y="2869"/>
                </a:cubicBezTo>
                <a:cubicBezTo>
                  <a:pt x="2578" y="2826"/>
                  <a:pt x="2575" y="2786"/>
                  <a:pt x="2628" y="2773"/>
                </a:cubicBezTo>
                <a:cubicBezTo>
                  <a:pt x="2655" y="2767"/>
                  <a:pt x="2668" y="2742"/>
                  <a:pt x="2662" y="2714"/>
                </a:cubicBezTo>
                <a:cubicBezTo>
                  <a:pt x="2656" y="2682"/>
                  <a:pt x="2633" y="2670"/>
                  <a:pt x="2602" y="2670"/>
                </a:cubicBezTo>
                <a:cubicBezTo>
                  <a:pt x="2522" y="2670"/>
                  <a:pt x="2442" y="2670"/>
                  <a:pt x="2362" y="2669"/>
                </a:cubicBezTo>
                <a:cubicBezTo>
                  <a:pt x="2335" y="2669"/>
                  <a:pt x="2308" y="2669"/>
                  <a:pt x="2281" y="2669"/>
                </a:cubicBezTo>
                <a:cubicBezTo>
                  <a:pt x="2229" y="2570"/>
                  <a:pt x="2244" y="2475"/>
                  <a:pt x="2270" y="2380"/>
                </a:cubicBezTo>
                <a:cubicBezTo>
                  <a:pt x="2273" y="2367"/>
                  <a:pt x="2294" y="2358"/>
                  <a:pt x="2308" y="2350"/>
                </a:cubicBezTo>
                <a:cubicBezTo>
                  <a:pt x="2333" y="2335"/>
                  <a:pt x="2343" y="2314"/>
                  <a:pt x="2337" y="2287"/>
                </a:cubicBezTo>
                <a:cubicBezTo>
                  <a:pt x="2330" y="2257"/>
                  <a:pt x="2307" y="2249"/>
                  <a:pt x="2281" y="2247"/>
                </a:cubicBezTo>
                <a:cubicBezTo>
                  <a:pt x="2263" y="2246"/>
                  <a:pt x="2246" y="2247"/>
                  <a:pt x="2228" y="2247"/>
                </a:cubicBezTo>
                <a:cubicBezTo>
                  <a:pt x="1753" y="2247"/>
                  <a:pt x="1278" y="2247"/>
                  <a:pt x="803" y="2247"/>
                </a:cubicBezTo>
                <a:cubicBezTo>
                  <a:pt x="662" y="2247"/>
                  <a:pt x="600" y="2309"/>
                  <a:pt x="598" y="2453"/>
                </a:cubicBezTo>
                <a:cubicBezTo>
                  <a:pt x="598" y="2486"/>
                  <a:pt x="599" y="2518"/>
                  <a:pt x="598" y="2551"/>
                </a:cubicBezTo>
                <a:cubicBezTo>
                  <a:pt x="595" y="2612"/>
                  <a:pt x="605" y="2670"/>
                  <a:pt x="637" y="2718"/>
                </a:cubicBezTo>
                <a:cubicBezTo>
                  <a:pt x="621" y="2761"/>
                  <a:pt x="608" y="2801"/>
                  <a:pt x="591" y="2839"/>
                </a:cubicBezTo>
                <a:cubicBezTo>
                  <a:pt x="585" y="2854"/>
                  <a:pt x="574" y="2871"/>
                  <a:pt x="561" y="2877"/>
                </a:cubicBezTo>
                <a:cubicBezTo>
                  <a:pt x="374" y="2956"/>
                  <a:pt x="309" y="3108"/>
                  <a:pt x="309" y="3298"/>
                </a:cubicBezTo>
                <a:cubicBezTo>
                  <a:pt x="308" y="3313"/>
                  <a:pt x="306" y="3327"/>
                  <a:pt x="305" y="3344"/>
                </a:cubicBezTo>
                <a:cubicBezTo>
                  <a:pt x="267" y="3346"/>
                  <a:pt x="249" y="3321"/>
                  <a:pt x="231" y="3298"/>
                </a:cubicBezTo>
                <a:cubicBezTo>
                  <a:pt x="166" y="3215"/>
                  <a:pt x="136" y="3117"/>
                  <a:pt x="168" y="3017"/>
                </a:cubicBezTo>
                <a:cubicBezTo>
                  <a:pt x="276" y="2680"/>
                  <a:pt x="410" y="2355"/>
                  <a:pt x="628" y="2071"/>
                </a:cubicBezTo>
                <a:cubicBezTo>
                  <a:pt x="764" y="1894"/>
                  <a:pt x="942" y="1781"/>
                  <a:pt x="1155" y="1721"/>
                </a:cubicBezTo>
                <a:cubicBezTo>
                  <a:pt x="1444" y="1639"/>
                  <a:pt x="1733" y="1642"/>
                  <a:pt x="2020" y="1728"/>
                </a:cubicBezTo>
                <a:cubicBezTo>
                  <a:pt x="2251" y="1798"/>
                  <a:pt x="2430" y="1937"/>
                  <a:pt x="2567" y="2136"/>
                </a:cubicBezTo>
                <a:cubicBezTo>
                  <a:pt x="2719" y="2357"/>
                  <a:pt x="2828" y="2597"/>
                  <a:pt x="2921" y="2845"/>
                </a:cubicBezTo>
                <a:cubicBezTo>
                  <a:pt x="2939" y="2892"/>
                  <a:pt x="2958" y="2938"/>
                  <a:pt x="2972" y="2986"/>
                </a:cubicBezTo>
                <a:cubicBezTo>
                  <a:pt x="3002" y="3093"/>
                  <a:pt x="2992" y="3194"/>
                  <a:pt x="2925" y="3285"/>
                </a:cubicBezTo>
                <a:close/>
                <a:moveTo>
                  <a:pt x="1572" y="1443"/>
                </a:moveTo>
                <a:cubicBezTo>
                  <a:pt x="1972" y="1442"/>
                  <a:pt x="2291" y="1122"/>
                  <a:pt x="2291" y="723"/>
                </a:cubicBezTo>
                <a:cubicBezTo>
                  <a:pt x="2290" y="321"/>
                  <a:pt x="1966" y="0"/>
                  <a:pt x="1564" y="2"/>
                </a:cubicBezTo>
                <a:cubicBezTo>
                  <a:pt x="1167" y="3"/>
                  <a:pt x="849" y="327"/>
                  <a:pt x="849" y="727"/>
                </a:cubicBezTo>
                <a:cubicBezTo>
                  <a:pt x="850" y="1125"/>
                  <a:pt x="1172" y="1444"/>
                  <a:pt x="1572" y="1443"/>
                </a:cubicBezTo>
                <a:close/>
                <a:moveTo>
                  <a:pt x="1566" y="111"/>
                </a:moveTo>
                <a:cubicBezTo>
                  <a:pt x="1899" y="107"/>
                  <a:pt x="2182" y="384"/>
                  <a:pt x="2181" y="720"/>
                </a:cubicBezTo>
                <a:cubicBezTo>
                  <a:pt x="2180" y="1066"/>
                  <a:pt x="1910" y="1328"/>
                  <a:pt x="1573" y="1335"/>
                </a:cubicBezTo>
                <a:cubicBezTo>
                  <a:pt x="1238" y="1337"/>
                  <a:pt x="962" y="1064"/>
                  <a:pt x="958" y="727"/>
                </a:cubicBezTo>
                <a:cubicBezTo>
                  <a:pt x="953" y="394"/>
                  <a:pt x="1230" y="115"/>
                  <a:pt x="1566" y="1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20903671-17AB-4324-61F8-AF0443ABCF63}"/>
              </a:ext>
            </a:extLst>
          </p:cNvPr>
          <p:cNvSpPr>
            <a:spLocks noEditPoints="1"/>
          </p:cNvSpPr>
          <p:nvPr/>
        </p:nvSpPr>
        <p:spPr bwMode="auto">
          <a:xfrm>
            <a:off x="7452682" y="4012009"/>
            <a:ext cx="644698" cy="745002"/>
          </a:xfrm>
          <a:custGeom>
            <a:avLst/>
            <a:gdLst>
              <a:gd name="T0" fmla="*/ 666 w 3059"/>
              <a:gd name="T1" fmla="*/ 703 h 3533"/>
              <a:gd name="T2" fmla="*/ 723 w 3059"/>
              <a:gd name="T3" fmla="*/ 1045 h 3533"/>
              <a:gd name="T4" fmla="*/ 955 w 3059"/>
              <a:gd name="T5" fmla="*/ 1058 h 3533"/>
              <a:gd name="T6" fmla="*/ 2231 w 3059"/>
              <a:gd name="T7" fmla="*/ 1108 h 3533"/>
              <a:gd name="T8" fmla="*/ 2322 w 3059"/>
              <a:gd name="T9" fmla="*/ 835 h 3533"/>
              <a:gd name="T10" fmla="*/ 2559 w 3059"/>
              <a:gd name="T11" fmla="*/ 641 h 3533"/>
              <a:gd name="T12" fmla="*/ 2559 w 3059"/>
              <a:gd name="T13" fmla="*/ 1069 h 3533"/>
              <a:gd name="T14" fmla="*/ 2615 w 3059"/>
              <a:gd name="T15" fmla="*/ 1164 h 3533"/>
              <a:gd name="T16" fmla="*/ 2670 w 3059"/>
              <a:gd name="T17" fmla="*/ 1052 h 3533"/>
              <a:gd name="T18" fmla="*/ 2668 w 3059"/>
              <a:gd name="T19" fmla="*/ 601 h 3533"/>
              <a:gd name="T20" fmla="*/ 2936 w 3059"/>
              <a:gd name="T21" fmla="*/ 465 h 3533"/>
              <a:gd name="T22" fmla="*/ 1581 w 3059"/>
              <a:gd name="T23" fmla="*/ 13 h 3533"/>
              <a:gd name="T24" fmla="*/ 188 w 3059"/>
              <a:gd name="T25" fmla="*/ 399 h 3533"/>
              <a:gd name="T26" fmla="*/ 186 w 3059"/>
              <a:gd name="T27" fmla="*/ 532 h 3533"/>
              <a:gd name="T28" fmla="*/ 839 w 3059"/>
              <a:gd name="T29" fmla="*/ 973 h 3533"/>
              <a:gd name="T30" fmla="*/ 2207 w 3059"/>
              <a:gd name="T31" fmla="*/ 722 h 3533"/>
              <a:gd name="T32" fmla="*/ 1065 w 3059"/>
              <a:gd name="T33" fmla="*/ 250 h 3533"/>
              <a:gd name="T34" fmla="*/ 1560 w 3059"/>
              <a:gd name="T35" fmla="*/ 125 h 3533"/>
              <a:gd name="T36" fmla="*/ 2697 w 3059"/>
              <a:gd name="T37" fmla="*/ 471 h 3533"/>
              <a:gd name="T38" fmla="*/ 2312 w 3059"/>
              <a:gd name="T39" fmla="*/ 609 h 3533"/>
              <a:gd name="T40" fmla="*/ 1527 w 3059"/>
              <a:gd name="T41" fmla="*/ 500 h 3533"/>
              <a:gd name="T42" fmla="*/ 641 w 3059"/>
              <a:gd name="T43" fmla="*/ 579 h 3533"/>
              <a:gd name="T44" fmla="*/ 349 w 3059"/>
              <a:gd name="T45" fmla="*/ 466 h 3533"/>
              <a:gd name="T46" fmla="*/ 2767 w 3059"/>
              <a:gd name="T47" fmla="*/ 2729 h 3533"/>
              <a:gd name="T48" fmla="*/ 1917 w 3059"/>
              <a:gd name="T49" fmla="*/ 2412 h 3533"/>
              <a:gd name="T50" fmla="*/ 1461 w 3059"/>
              <a:gd name="T51" fmla="*/ 2716 h 3533"/>
              <a:gd name="T52" fmla="*/ 982 w 3059"/>
              <a:gd name="T53" fmla="*/ 2349 h 3533"/>
              <a:gd name="T54" fmla="*/ 11 w 3059"/>
              <a:gd name="T55" fmla="*/ 3287 h 3533"/>
              <a:gd name="T56" fmla="*/ 112 w 3059"/>
              <a:gd name="T57" fmla="*/ 3530 h 3533"/>
              <a:gd name="T58" fmla="*/ 508 w 3059"/>
              <a:gd name="T59" fmla="*/ 2678 h 3533"/>
              <a:gd name="T60" fmla="*/ 1061 w 3059"/>
              <a:gd name="T61" fmla="*/ 2498 h 3533"/>
              <a:gd name="T62" fmla="*/ 1590 w 3059"/>
              <a:gd name="T63" fmla="*/ 2859 h 3533"/>
              <a:gd name="T64" fmla="*/ 2089 w 3059"/>
              <a:gd name="T65" fmla="*/ 2469 h 3533"/>
              <a:gd name="T66" fmla="*/ 2932 w 3059"/>
              <a:gd name="T67" fmla="*/ 3449 h 3533"/>
              <a:gd name="T68" fmla="*/ 3004 w 3059"/>
              <a:gd name="T69" fmla="*/ 3532 h 3533"/>
              <a:gd name="T70" fmla="*/ 3038 w 3059"/>
              <a:gd name="T71" fmla="*/ 3511 h 3533"/>
              <a:gd name="T72" fmla="*/ 774 w 3059"/>
              <a:gd name="T73" fmla="*/ 1245 h 3533"/>
              <a:gd name="T74" fmla="*/ 1062 w 3059"/>
              <a:gd name="T75" fmla="*/ 2070 h 3533"/>
              <a:gd name="T76" fmla="*/ 2316 w 3059"/>
              <a:gd name="T77" fmla="*/ 1238 h 3533"/>
              <a:gd name="T78" fmla="*/ 1546 w 3059"/>
              <a:gd name="T79" fmla="*/ 2101 h 3533"/>
              <a:gd name="T80" fmla="*/ 774 w 3059"/>
              <a:gd name="T81" fmla="*/ 1245 h 3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59" h="3533">
                <a:moveTo>
                  <a:pt x="186" y="532"/>
                </a:moveTo>
                <a:cubicBezTo>
                  <a:pt x="345" y="590"/>
                  <a:pt x="506" y="646"/>
                  <a:pt x="666" y="703"/>
                </a:cubicBezTo>
                <a:cubicBezTo>
                  <a:pt x="722" y="723"/>
                  <a:pt x="722" y="724"/>
                  <a:pt x="723" y="783"/>
                </a:cubicBezTo>
                <a:cubicBezTo>
                  <a:pt x="723" y="870"/>
                  <a:pt x="722" y="958"/>
                  <a:pt x="723" y="1045"/>
                </a:cubicBezTo>
                <a:cubicBezTo>
                  <a:pt x="725" y="1113"/>
                  <a:pt x="752" y="1130"/>
                  <a:pt x="814" y="1107"/>
                </a:cubicBezTo>
                <a:cubicBezTo>
                  <a:pt x="861" y="1090"/>
                  <a:pt x="908" y="1072"/>
                  <a:pt x="955" y="1058"/>
                </a:cubicBezTo>
                <a:cubicBezTo>
                  <a:pt x="1093" y="1017"/>
                  <a:pt x="1234" y="1000"/>
                  <a:pt x="1377" y="993"/>
                </a:cubicBezTo>
                <a:cubicBezTo>
                  <a:pt x="1668" y="979"/>
                  <a:pt x="1956" y="997"/>
                  <a:pt x="2231" y="1108"/>
                </a:cubicBezTo>
                <a:cubicBezTo>
                  <a:pt x="2292" y="1132"/>
                  <a:pt x="2320" y="1113"/>
                  <a:pt x="2321" y="1045"/>
                </a:cubicBezTo>
                <a:cubicBezTo>
                  <a:pt x="2323" y="975"/>
                  <a:pt x="2321" y="905"/>
                  <a:pt x="2322" y="835"/>
                </a:cubicBezTo>
                <a:cubicBezTo>
                  <a:pt x="2322" y="798"/>
                  <a:pt x="2325" y="761"/>
                  <a:pt x="2326" y="723"/>
                </a:cubicBezTo>
                <a:cubicBezTo>
                  <a:pt x="2404" y="696"/>
                  <a:pt x="2475" y="670"/>
                  <a:pt x="2559" y="641"/>
                </a:cubicBezTo>
                <a:cubicBezTo>
                  <a:pt x="2559" y="676"/>
                  <a:pt x="2559" y="700"/>
                  <a:pt x="2559" y="724"/>
                </a:cubicBezTo>
                <a:cubicBezTo>
                  <a:pt x="2559" y="839"/>
                  <a:pt x="2558" y="954"/>
                  <a:pt x="2559" y="1069"/>
                </a:cubicBezTo>
                <a:cubicBezTo>
                  <a:pt x="2559" y="1087"/>
                  <a:pt x="2557" y="1105"/>
                  <a:pt x="2561" y="1121"/>
                </a:cubicBezTo>
                <a:cubicBezTo>
                  <a:pt x="2567" y="1149"/>
                  <a:pt x="2586" y="1163"/>
                  <a:pt x="2615" y="1164"/>
                </a:cubicBezTo>
                <a:cubicBezTo>
                  <a:pt x="2641" y="1164"/>
                  <a:pt x="2659" y="1149"/>
                  <a:pt x="2664" y="1126"/>
                </a:cubicBezTo>
                <a:cubicBezTo>
                  <a:pt x="2670" y="1102"/>
                  <a:pt x="2670" y="1076"/>
                  <a:pt x="2670" y="1052"/>
                </a:cubicBezTo>
                <a:cubicBezTo>
                  <a:pt x="2669" y="944"/>
                  <a:pt x="2668" y="837"/>
                  <a:pt x="2668" y="729"/>
                </a:cubicBezTo>
                <a:cubicBezTo>
                  <a:pt x="2668" y="687"/>
                  <a:pt x="2668" y="645"/>
                  <a:pt x="2668" y="601"/>
                </a:cubicBezTo>
                <a:cubicBezTo>
                  <a:pt x="2736" y="577"/>
                  <a:pt x="2797" y="555"/>
                  <a:pt x="2857" y="533"/>
                </a:cubicBezTo>
                <a:cubicBezTo>
                  <a:pt x="2892" y="520"/>
                  <a:pt x="2935" y="515"/>
                  <a:pt x="2936" y="465"/>
                </a:cubicBezTo>
                <a:cubicBezTo>
                  <a:pt x="2936" y="415"/>
                  <a:pt x="2893" y="410"/>
                  <a:pt x="2858" y="399"/>
                </a:cubicBezTo>
                <a:cubicBezTo>
                  <a:pt x="2432" y="270"/>
                  <a:pt x="2006" y="143"/>
                  <a:pt x="1581" y="13"/>
                </a:cubicBezTo>
                <a:cubicBezTo>
                  <a:pt x="1538" y="0"/>
                  <a:pt x="1499" y="2"/>
                  <a:pt x="1457" y="14"/>
                </a:cubicBezTo>
                <a:cubicBezTo>
                  <a:pt x="1034" y="143"/>
                  <a:pt x="611" y="271"/>
                  <a:pt x="188" y="399"/>
                </a:cubicBezTo>
                <a:cubicBezTo>
                  <a:pt x="153" y="410"/>
                  <a:pt x="110" y="414"/>
                  <a:pt x="109" y="464"/>
                </a:cubicBezTo>
                <a:cubicBezTo>
                  <a:pt x="108" y="514"/>
                  <a:pt x="151" y="520"/>
                  <a:pt x="186" y="532"/>
                </a:cubicBezTo>
                <a:close/>
                <a:moveTo>
                  <a:pt x="2207" y="972"/>
                </a:moveTo>
                <a:cubicBezTo>
                  <a:pt x="1755" y="847"/>
                  <a:pt x="1291" y="844"/>
                  <a:pt x="839" y="973"/>
                </a:cubicBezTo>
                <a:cubicBezTo>
                  <a:pt x="839" y="729"/>
                  <a:pt x="839" y="729"/>
                  <a:pt x="839" y="729"/>
                </a:cubicBezTo>
                <a:cubicBezTo>
                  <a:pt x="1063" y="586"/>
                  <a:pt x="1839" y="558"/>
                  <a:pt x="2207" y="722"/>
                </a:cubicBezTo>
                <a:lnTo>
                  <a:pt x="2207" y="972"/>
                </a:lnTo>
                <a:close/>
                <a:moveTo>
                  <a:pt x="1065" y="250"/>
                </a:moveTo>
                <a:cubicBezTo>
                  <a:pt x="1201" y="208"/>
                  <a:pt x="1337" y="166"/>
                  <a:pt x="1474" y="127"/>
                </a:cubicBezTo>
                <a:cubicBezTo>
                  <a:pt x="1501" y="120"/>
                  <a:pt x="1534" y="117"/>
                  <a:pt x="1560" y="125"/>
                </a:cubicBezTo>
                <a:cubicBezTo>
                  <a:pt x="1922" y="232"/>
                  <a:pt x="2283" y="341"/>
                  <a:pt x="2644" y="450"/>
                </a:cubicBezTo>
                <a:cubicBezTo>
                  <a:pt x="2658" y="454"/>
                  <a:pt x="2670" y="460"/>
                  <a:pt x="2697" y="471"/>
                </a:cubicBezTo>
                <a:cubicBezTo>
                  <a:pt x="2640" y="492"/>
                  <a:pt x="2596" y="508"/>
                  <a:pt x="2552" y="524"/>
                </a:cubicBezTo>
                <a:cubicBezTo>
                  <a:pt x="2473" y="553"/>
                  <a:pt x="2393" y="583"/>
                  <a:pt x="2312" y="609"/>
                </a:cubicBezTo>
                <a:cubicBezTo>
                  <a:pt x="2290" y="616"/>
                  <a:pt x="2262" y="619"/>
                  <a:pt x="2241" y="612"/>
                </a:cubicBezTo>
                <a:cubicBezTo>
                  <a:pt x="2011" y="525"/>
                  <a:pt x="1770" y="502"/>
                  <a:pt x="1527" y="500"/>
                </a:cubicBezTo>
                <a:cubicBezTo>
                  <a:pt x="1310" y="499"/>
                  <a:pt x="1095" y="513"/>
                  <a:pt x="890" y="585"/>
                </a:cubicBezTo>
                <a:cubicBezTo>
                  <a:pt x="801" y="616"/>
                  <a:pt x="725" y="616"/>
                  <a:pt x="641" y="579"/>
                </a:cubicBezTo>
                <a:cubicBezTo>
                  <a:pt x="558" y="544"/>
                  <a:pt x="472" y="518"/>
                  <a:pt x="387" y="487"/>
                </a:cubicBezTo>
                <a:cubicBezTo>
                  <a:pt x="378" y="484"/>
                  <a:pt x="370" y="478"/>
                  <a:pt x="349" y="466"/>
                </a:cubicBezTo>
                <a:cubicBezTo>
                  <a:pt x="596" y="391"/>
                  <a:pt x="831" y="320"/>
                  <a:pt x="1065" y="250"/>
                </a:cubicBezTo>
                <a:close/>
                <a:moveTo>
                  <a:pt x="2767" y="2729"/>
                </a:moveTo>
                <a:cubicBezTo>
                  <a:pt x="2586" y="2542"/>
                  <a:pt x="2362" y="2431"/>
                  <a:pt x="2114" y="2363"/>
                </a:cubicBezTo>
                <a:cubicBezTo>
                  <a:pt x="1986" y="2328"/>
                  <a:pt x="2007" y="2329"/>
                  <a:pt x="1917" y="2412"/>
                </a:cubicBezTo>
                <a:cubicBezTo>
                  <a:pt x="1787" y="2529"/>
                  <a:pt x="1658" y="2647"/>
                  <a:pt x="1523" y="2770"/>
                </a:cubicBezTo>
                <a:cubicBezTo>
                  <a:pt x="1498" y="2748"/>
                  <a:pt x="1479" y="2732"/>
                  <a:pt x="1461" y="2716"/>
                </a:cubicBezTo>
                <a:cubicBezTo>
                  <a:pt x="1337" y="2603"/>
                  <a:pt x="1213" y="2491"/>
                  <a:pt x="1090" y="2377"/>
                </a:cubicBezTo>
                <a:cubicBezTo>
                  <a:pt x="1058" y="2346"/>
                  <a:pt x="1026" y="2337"/>
                  <a:pt x="982" y="2349"/>
                </a:cubicBezTo>
                <a:cubicBezTo>
                  <a:pt x="784" y="2400"/>
                  <a:pt x="598" y="2475"/>
                  <a:pt x="432" y="2596"/>
                </a:cubicBezTo>
                <a:cubicBezTo>
                  <a:pt x="196" y="2767"/>
                  <a:pt x="49" y="2995"/>
                  <a:pt x="11" y="3287"/>
                </a:cubicBezTo>
                <a:cubicBezTo>
                  <a:pt x="1" y="3368"/>
                  <a:pt x="0" y="3446"/>
                  <a:pt x="8" y="3530"/>
                </a:cubicBezTo>
                <a:cubicBezTo>
                  <a:pt x="112" y="3530"/>
                  <a:pt x="112" y="3530"/>
                  <a:pt x="112" y="3530"/>
                </a:cubicBezTo>
                <a:cubicBezTo>
                  <a:pt x="112" y="3490"/>
                  <a:pt x="112" y="3461"/>
                  <a:pt x="112" y="3429"/>
                </a:cubicBezTo>
                <a:cubicBezTo>
                  <a:pt x="115" y="3111"/>
                  <a:pt x="250" y="2862"/>
                  <a:pt x="508" y="2678"/>
                </a:cubicBezTo>
                <a:cubicBezTo>
                  <a:pt x="642" y="2582"/>
                  <a:pt x="791" y="2520"/>
                  <a:pt x="948" y="2472"/>
                </a:cubicBezTo>
                <a:cubicBezTo>
                  <a:pt x="994" y="2458"/>
                  <a:pt x="1025" y="2464"/>
                  <a:pt x="1061" y="2498"/>
                </a:cubicBezTo>
                <a:cubicBezTo>
                  <a:pt x="1190" y="2621"/>
                  <a:pt x="1322" y="2739"/>
                  <a:pt x="1454" y="2858"/>
                </a:cubicBezTo>
                <a:cubicBezTo>
                  <a:pt x="1518" y="2917"/>
                  <a:pt x="1528" y="2916"/>
                  <a:pt x="1590" y="2859"/>
                </a:cubicBezTo>
                <a:cubicBezTo>
                  <a:pt x="1723" y="2738"/>
                  <a:pt x="1857" y="2618"/>
                  <a:pt x="1989" y="2495"/>
                </a:cubicBezTo>
                <a:cubicBezTo>
                  <a:pt x="2019" y="2466"/>
                  <a:pt x="2048" y="2457"/>
                  <a:pt x="2089" y="2469"/>
                </a:cubicBezTo>
                <a:cubicBezTo>
                  <a:pt x="2228" y="2511"/>
                  <a:pt x="2363" y="2564"/>
                  <a:pt x="2486" y="2643"/>
                </a:cubicBezTo>
                <a:cubicBezTo>
                  <a:pt x="2780" y="2831"/>
                  <a:pt x="2937" y="3095"/>
                  <a:pt x="2932" y="3449"/>
                </a:cubicBezTo>
                <a:cubicBezTo>
                  <a:pt x="2932" y="3476"/>
                  <a:pt x="2934" y="3502"/>
                  <a:pt x="2936" y="3532"/>
                </a:cubicBezTo>
                <a:cubicBezTo>
                  <a:pt x="2964" y="3532"/>
                  <a:pt x="2984" y="3533"/>
                  <a:pt x="3004" y="3532"/>
                </a:cubicBezTo>
                <a:cubicBezTo>
                  <a:pt x="3013" y="3532"/>
                  <a:pt x="3022" y="3529"/>
                  <a:pt x="3029" y="3527"/>
                </a:cubicBezTo>
                <a:cubicBezTo>
                  <a:pt x="3034" y="3520"/>
                  <a:pt x="3038" y="3516"/>
                  <a:pt x="3038" y="3511"/>
                </a:cubicBezTo>
                <a:cubicBezTo>
                  <a:pt x="3059" y="3212"/>
                  <a:pt x="2977" y="2948"/>
                  <a:pt x="2767" y="2729"/>
                </a:cubicBezTo>
                <a:close/>
                <a:moveTo>
                  <a:pt x="774" y="1245"/>
                </a:moveTo>
                <a:cubicBezTo>
                  <a:pt x="760" y="1242"/>
                  <a:pt x="745" y="1242"/>
                  <a:pt x="725" y="1239"/>
                </a:cubicBezTo>
                <a:cubicBezTo>
                  <a:pt x="651" y="1575"/>
                  <a:pt x="810" y="1898"/>
                  <a:pt x="1062" y="2070"/>
                </a:cubicBezTo>
                <a:cubicBezTo>
                  <a:pt x="1349" y="2265"/>
                  <a:pt x="1731" y="2256"/>
                  <a:pt x="2010" y="2050"/>
                </a:cubicBezTo>
                <a:cubicBezTo>
                  <a:pt x="2300" y="1836"/>
                  <a:pt x="2386" y="1465"/>
                  <a:pt x="2316" y="1238"/>
                </a:cubicBezTo>
                <a:cubicBezTo>
                  <a:pt x="2284" y="1245"/>
                  <a:pt x="2252" y="1251"/>
                  <a:pt x="2220" y="1258"/>
                </a:cubicBezTo>
                <a:cubicBezTo>
                  <a:pt x="2292" y="1778"/>
                  <a:pt x="1898" y="2089"/>
                  <a:pt x="1546" y="2101"/>
                </a:cubicBezTo>
                <a:cubicBezTo>
                  <a:pt x="1159" y="2113"/>
                  <a:pt x="752" y="1782"/>
                  <a:pt x="823" y="1258"/>
                </a:cubicBezTo>
                <a:cubicBezTo>
                  <a:pt x="807" y="1254"/>
                  <a:pt x="791" y="1249"/>
                  <a:pt x="774" y="12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3157587-92C5-4EB2-EFC0-A78B25F1819A}"/>
              </a:ext>
            </a:extLst>
          </p:cNvPr>
          <p:cNvSpPr txBox="1"/>
          <p:nvPr/>
        </p:nvSpPr>
        <p:spPr>
          <a:xfrm>
            <a:off x="6191781" y="5148186"/>
            <a:ext cx="5473746" cy="691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bg1">
                    <a:lumMod val="9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9" name="AutoShape 8">
            <a:extLst>
              <a:ext uri="{FF2B5EF4-FFF2-40B4-BE49-F238E27FC236}">
                <a16:creationId xmlns:a16="http://schemas.microsoft.com/office/drawing/2014/main" id="{DEB2BBF8-3F46-CC43-66E0-A3DFE82263C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427413" y="0"/>
            <a:ext cx="5337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14EE336-DEF0-5B72-FE51-330DCF61775B}"/>
              </a:ext>
            </a:extLst>
          </p:cNvPr>
          <p:cNvCxnSpPr>
            <a:cxnSpLocks/>
          </p:cNvCxnSpPr>
          <p:nvPr/>
        </p:nvCxnSpPr>
        <p:spPr>
          <a:xfrm>
            <a:off x="800100" y="0"/>
            <a:ext cx="4981269" cy="357041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AE220A-81BF-E6FC-8F3F-9CA0398FA810}"/>
              </a:ext>
            </a:extLst>
          </p:cNvPr>
          <p:cNvCxnSpPr>
            <a:cxnSpLocks/>
          </p:cNvCxnSpPr>
          <p:nvPr/>
        </p:nvCxnSpPr>
        <p:spPr>
          <a:xfrm flipH="1">
            <a:off x="4419600" y="3570414"/>
            <a:ext cx="1361769" cy="32875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72D877A2-8CB9-1F1A-2F46-9E71EA10B591}"/>
              </a:ext>
            </a:extLst>
          </p:cNvPr>
          <p:cNvSpPr/>
          <p:nvPr/>
        </p:nvSpPr>
        <p:spPr>
          <a:xfrm>
            <a:off x="2589213" y="358775"/>
            <a:ext cx="1676400" cy="16764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32984C59-55AF-CC75-CC17-6AE5B0B65B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36888" y="725487"/>
            <a:ext cx="781050" cy="942975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4A65219-FC7E-7DAE-9AF0-B39FECE0981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519565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>
            <a:extLst>
              <a:ext uri="{FF2B5EF4-FFF2-40B4-BE49-F238E27FC236}">
                <a16:creationId xmlns:a16="http://schemas.microsoft.com/office/drawing/2014/main" id="{0111EFA8-930D-25CF-306C-A686D631CB1B}"/>
              </a:ext>
            </a:extLst>
          </p:cNvPr>
          <p:cNvSpPr txBox="1"/>
          <p:nvPr/>
        </p:nvSpPr>
        <p:spPr>
          <a:xfrm>
            <a:off x="758903" y="6132937"/>
            <a:ext cx="3460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EXAMPLE.COM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CF16D6-035E-D29E-6595-F3048612537D}"/>
              </a:ext>
            </a:extLst>
          </p:cNvPr>
          <p:cNvSpPr txBox="1"/>
          <p:nvPr/>
        </p:nvSpPr>
        <p:spPr>
          <a:xfrm>
            <a:off x="746998" y="1227130"/>
            <a:ext cx="549793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Experience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0463DAC-215D-4488-1719-0F2EE11D20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48700" y="3429000"/>
            <a:ext cx="3543300" cy="343852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4F71035-3708-B501-C090-AE42AC23B7F1}"/>
              </a:ext>
            </a:extLst>
          </p:cNvPr>
          <p:cNvSpPr/>
          <p:nvPr/>
        </p:nvSpPr>
        <p:spPr>
          <a:xfrm>
            <a:off x="8295832" y="3067050"/>
            <a:ext cx="5467350" cy="546735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CBEA0BB-F941-9773-23D2-13973A8EECB5}"/>
              </a:ext>
            </a:extLst>
          </p:cNvPr>
          <p:cNvSpPr/>
          <p:nvPr/>
        </p:nvSpPr>
        <p:spPr>
          <a:xfrm>
            <a:off x="7333364" y="1952182"/>
            <a:ext cx="7544686" cy="7544686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C8BA822-E654-4815-A3D2-264865AB8252}"/>
              </a:ext>
            </a:extLst>
          </p:cNvPr>
          <p:cNvSpPr/>
          <p:nvPr/>
        </p:nvSpPr>
        <p:spPr>
          <a:xfrm>
            <a:off x="7187866" y="3588247"/>
            <a:ext cx="972456" cy="9724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C9A12E5-E934-90A7-2916-75C6750BF7C7}"/>
              </a:ext>
            </a:extLst>
          </p:cNvPr>
          <p:cNvSpPr/>
          <p:nvPr/>
        </p:nvSpPr>
        <p:spPr>
          <a:xfrm>
            <a:off x="8419097" y="2163439"/>
            <a:ext cx="972456" cy="9724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6A8ADC6-3945-B05B-E150-AB595E226CE7}"/>
              </a:ext>
            </a:extLst>
          </p:cNvPr>
          <p:cNvSpPr/>
          <p:nvPr/>
        </p:nvSpPr>
        <p:spPr>
          <a:xfrm>
            <a:off x="10184032" y="1547671"/>
            <a:ext cx="972456" cy="97245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4F4F585-B6B8-3617-3960-0F100A3AEAD1}"/>
              </a:ext>
            </a:extLst>
          </p:cNvPr>
          <p:cNvSpPr/>
          <p:nvPr/>
        </p:nvSpPr>
        <p:spPr>
          <a:xfrm>
            <a:off x="6918185" y="5476422"/>
            <a:ext cx="972456" cy="9724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726B30-EA73-B8CA-FB6A-FFC6CD1EAB66}"/>
              </a:ext>
            </a:extLst>
          </p:cNvPr>
          <p:cNvSpPr txBox="1"/>
          <p:nvPr/>
        </p:nvSpPr>
        <p:spPr>
          <a:xfrm>
            <a:off x="4839587" y="5524818"/>
            <a:ext cx="1873565" cy="48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44EE01-BFD7-34D1-C4DC-F9E7832E2D3B}"/>
              </a:ext>
            </a:extLst>
          </p:cNvPr>
          <p:cNvSpPr txBox="1"/>
          <p:nvPr/>
        </p:nvSpPr>
        <p:spPr>
          <a:xfrm>
            <a:off x="5063670" y="3597319"/>
            <a:ext cx="1873565" cy="48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580661-AD02-D0F4-12A1-B2AAFCA84197}"/>
              </a:ext>
            </a:extLst>
          </p:cNvPr>
          <p:cNvSpPr txBox="1"/>
          <p:nvPr/>
        </p:nvSpPr>
        <p:spPr>
          <a:xfrm>
            <a:off x="6096000" y="2190374"/>
            <a:ext cx="1934855" cy="48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7A14A8-50A8-3615-2A31-37E1476C1DB4}"/>
              </a:ext>
            </a:extLst>
          </p:cNvPr>
          <p:cNvSpPr txBox="1"/>
          <p:nvPr/>
        </p:nvSpPr>
        <p:spPr>
          <a:xfrm>
            <a:off x="8179372" y="1127043"/>
            <a:ext cx="2022602" cy="48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FA078E-EC66-7C85-7020-0BEC891E97CE}"/>
              </a:ext>
            </a:extLst>
          </p:cNvPr>
          <p:cNvSpPr txBox="1"/>
          <p:nvPr/>
        </p:nvSpPr>
        <p:spPr>
          <a:xfrm>
            <a:off x="758902" y="2393070"/>
            <a:ext cx="4689398" cy="689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66A60DA-D4F5-537B-310F-DE4B3DE2C2B7}"/>
              </a:ext>
            </a:extLst>
          </p:cNvPr>
          <p:cNvGrpSpPr/>
          <p:nvPr/>
        </p:nvGrpSpPr>
        <p:grpSpPr>
          <a:xfrm>
            <a:off x="10201974" y="4428115"/>
            <a:ext cx="1224800" cy="1302842"/>
            <a:chOff x="12020551" y="3263901"/>
            <a:chExt cx="1220787" cy="1298575"/>
          </a:xfrm>
        </p:grpSpPr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06A984E2-27CF-1187-2962-2F5EBE5B0D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20551" y="3927476"/>
              <a:ext cx="1220787" cy="635000"/>
            </a:xfrm>
            <a:custGeom>
              <a:avLst/>
              <a:gdLst>
                <a:gd name="T0" fmla="*/ 643 w 651"/>
                <a:gd name="T1" fmla="*/ 268 h 339"/>
                <a:gd name="T2" fmla="*/ 606 w 651"/>
                <a:gd name="T3" fmla="*/ 268 h 339"/>
                <a:gd name="T4" fmla="*/ 606 w 651"/>
                <a:gd name="T5" fmla="*/ 27 h 339"/>
                <a:gd name="T6" fmla="*/ 580 w 651"/>
                <a:gd name="T7" fmla="*/ 0 h 339"/>
                <a:gd name="T8" fmla="*/ 71 w 651"/>
                <a:gd name="T9" fmla="*/ 0 h 339"/>
                <a:gd name="T10" fmla="*/ 45 w 651"/>
                <a:gd name="T11" fmla="*/ 27 h 339"/>
                <a:gd name="T12" fmla="*/ 45 w 651"/>
                <a:gd name="T13" fmla="*/ 268 h 339"/>
                <a:gd name="T14" fmla="*/ 8 w 651"/>
                <a:gd name="T15" fmla="*/ 268 h 339"/>
                <a:gd name="T16" fmla="*/ 0 w 651"/>
                <a:gd name="T17" fmla="*/ 276 h 339"/>
                <a:gd name="T18" fmla="*/ 0 w 651"/>
                <a:gd name="T19" fmla="*/ 331 h 339"/>
                <a:gd name="T20" fmla="*/ 8 w 651"/>
                <a:gd name="T21" fmla="*/ 339 h 339"/>
                <a:gd name="T22" fmla="*/ 53 w 651"/>
                <a:gd name="T23" fmla="*/ 339 h 339"/>
                <a:gd name="T24" fmla="*/ 598 w 651"/>
                <a:gd name="T25" fmla="*/ 339 h 339"/>
                <a:gd name="T26" fmla="*/ 643 w 651"/>
                <a:gd name="T27" fmla="*/ 339 h 339"/>
                <a:gd name="T28" fmla="*/ 651 w 651"/>
                <a:gd name="T29" fmla="*/ 331 h 339"/>
                <a:gd name="T30" fmla="*/ 651 w 651"/>
                <a:gd name="T31" fmla="*/ 276 h 339"/>
                <a:gd name="T32" fmla="*/ 643 w 651"/>
                <a:gd name="T33" fmla="*/ 268 h 339"/>
                <a:gd name="T34" fmla="*/ 16 w 651"/>
                <a:gd name="T35" fmla="*/ 284 h 339"/>
                <a:gd name="T36" fmla="*/ 45 w 651"/>
                <a:gd name="T37" fmla="*/ 284 h 339"/>
                <a:gd name="T38" fmla="*/ 45 w 651"/>
                <a:gd name="T39" fmla="*/ 323 h 339"/>
                <a:gd name="T40" fmla="*/ 16 w 651"/>
                <a:gd name="T41" fmla="*/ 323 h 339"/>
                <a:gd name="T42" fmla="*/ 16 w 651"/>
                <a:gd name="T43" fmla="*/ 284 h 339"/>
                <a:gd name="T44" fmla="*/ 590 w 651"/>
                <a:gd name="T45" fmla="*/ 323 h 339"/>
                <a:gd name="T46" fmla="*/ 61 w 651"/>
                <a:gd name="T47" fmla="*/ 323 h 339"/>
                <a:gd name="T48" fmla="*/ 61 w 651"/>
                <a:gd name="T49" fmla="*/ 27 h 339"/>
                <a:gd name="T50" fmla="*/ 71 w 651"/>
                <a:gd name="T51" fmla="*/ 16 h 339"/>
                <a:gd name="T52" fmla="*/ 580 w 651"/>
                <a:gd name="T53" fmla="*/ 16 h 339"/>
                <a:gd name="T54" fmla="*/ 590 w 651"/>
                <a:gd name="T55" fmla="*/ 27 h 339"/>
                <a:gd name="T56" fmla="*/ 590 w 651"/>
                <a:gd name="T57" fmla="*/ 323 h 339"/>
                <a:gd name="T58" fmla="*/ 635 w 651"/>
                <a:gd name="T59" fmla="*/ 323 h 339"/>
                <a:gd name="T60" fmla="*/ 606 w 651"/>
                <a:gd name="T61" fmla="*/ 323 h 339"/>
                <a:gd name="T62" fmla="*/ 606 w 651"/>
                <a:gd name="T63" fmla="*/ 284 h 339"/>
                <a:gd name="T64" fmla="*/ 635 w 651"/>
                <a:gd name="T65" fmla="*/ 284 h 339"/>
                <a:gd name="T66" fmla="*/ 635 w 651"/>
                <a:gd name="T67" fmla="*/ 32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1" h="339">
                  <a:moveTo>
                    <a:pt x="643" y="268"/>
                  </a:moveTo>
                  <a:cubicBezTo>
                    <a:pt x="606" y="268"/>
                    <a:pt x="606" y="268"/>
                    <a:pt x="606" y="268"/>
                  </a:cubicBezTo>
                  <a:cubicBezTo>
                    <a:pt x="606" y="27"/>
                    <a:pt x="606" y="27"/>
                    <a:pt x="606" y="27"/>
                  </a:cubicBezTo>
                  <a:cubicBezTo>
                    <a:pt x="606" y="12"/>
                    <a:pt x="594" y="0"/>
                    <a:pt x="58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57" y="0"/>
                    <a:pt x="45" y="12"/>
                    <a:pt x="45" y="27"/>
                  </a:cubicBezTo>
                  <a:cubicBezTo>
                    <a:pt x="45" y="268"/>
                    <a:pt x="45" y="268"/>
                    <a:pt x="45" y="268"/>
                  </a:cubicBezTo>
                  <a:cubicBezTo>
                    <a:pt x="8" y="268"/>
                    <a:pt x="8" y="268"/>
                    <a:pt x="8" y="268"/>
                  </a:cubicBezTo>
                  <a:cubicBezTo>
                    <a:pt x="4" y="268"/>
                    <a:pt x="0" y="271"/>
                    <a:pt x="0" y="27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5"/>
                    <a:pt x="4" y="339"/>
                    <a:pt x="8" y="339"/>
                  </a:cubicBezTo>
                  <a:cubicBezTo>
                    <a:pt x="53" y="339"/>
                    <a:pt x="53" y="339"/>
                    <a:pt x="53" y="339"/>
                  </a:cubicBezTo>
                  <a:cubicBezTo>
                    <a:pt x="598" y="339"/>
                    <a:pt x="598" y="339"/>
                    <a:pt x="598" y="339"/>
                  </a:cubicBezTo>
                  <a:cubicBezTo>
                    <a:pt x="643" y="339"/>
                    <a:pt x="643" y="339"/>
                    <a:pt x="643" y="339"/>
                  </a:cubicBezTo>
                  <a:cubicBezTo>
                    <a:pt x="648" y="339"/>
                    <a:pt x="651" y="335"/>
                    <a:pt x="651" y="331"/>
                  </a:cubicBezTo>
                  <a:cubicBezTo>
                    <a:pt x="651" y="276"/>
                    <a:pt x="651" y="276"/>
                    <a:pt x="651" y="276"/>
                  </a:cubicBezTo>
                  <a:cubicBezTo>
                    <a:pt x="651" y="271"/>
                    <a:pt x="648" y="268"/>
                    <a:pt x="643" y="268"/>
                  </a:cubicBezTo>
                  <a:close/>
                  <a:moveTo>
                    <a:pt x="16" y="284"/>
                  </a:moveTo>
                  <a:cubicBezTo>
                    <a:pt x="45" y="284"/>
                    <a:pt x="45" y="284"/>
                    <a:pt x="45" y="284"/>
                  </a:cubicBezTo>
                  <a:cubicBezTo>
                    <a:pt x="45" y="323"/>
                    <a:pt x="45" y="323"/>
                    <a:pt x="45" y="323"/>
                  </a:cubicBezTo>
                  <a:cubicBezTo>
                    <a:pt x="16" y="323"/>
                    <a:pt x="16" y="323"/>
                    <a:pt x="16" y="323"/>
                  </a:cubicBezTo>
                  <a:lnTo>
                    <a:pt x="16" y="284"/>
                  </a:lnTo>
                  <a:close/>
                  <a:moveTo>
                    <a:pt x="590" y="323"/>
                  </a:moveTo>
                  <a:cubicBezTo>
                    <a:pt x="61" y="323"/>
                    <a:pt x="61" y="323"/>
                    <a:pt x="61" y="323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1" y="21"/>
                    <a:pt x="66" y="16"/>
                    <a:pt x="71" y="16"/>
                  </a:cubicBezTo>
                  <a:cubicBezTo>
                    <a:pt x="580" y="16"/>
                    <a:pt x="580" y="16"/>
                    <a:pt x="580" y="16"/>
                  </a:cubicBezTo>
                  <a:cubicBezTo>
                    <a:pt x="586" y="16"/>
                    <a:pt x="590" y="21"/>
                    <a:pt x="590" y="27"/>
                  </a:cubicBezTo>
                  <a:lnTo>
                    <a:pt x="590" y="323"/>
                  </a:lnTo>
                  <a:close/>
                  <a:moveTo>
                    <a:pt x="635" y="323"/>
                  </a:moveTo>
                  <a:cubicBezTo>
                    <a:pt x="606" y="323"/>
                    <a:pt x="606" y="323"/>
                    <a:pt x="606" y="323"/>
                  </a:cubicBezTo>
                  <a:cubicBezTo>
                    <a:pt x="606" y="284"/>
                    <a:pt x="606" y="284"/>
                    <a:pt x="606" y="284"/>
                  </a:cubicBezTo>
                  <a:cubicBezTo>
                    <a:pt x="635" y="284"/>
                    <a:pt x="635" y="284"/>
                    <a:pt x="635" y="284"/>
                  </a:cubicBezTo>
                  <a:lnTo>
                    <a:pt x="635" y="323"/>
                  </a:lnTo>
                  <a:close/>
                </a:path>
              </a:pathLst>
            </a:custGeom>
            <a:solidFill>
              <a:srgbClr val="130E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6B497E42-13A8-F92B-9FD7-827CA64DC1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69813" y="3406776"/>
              <a:ext cx="320675" cy="498475"/>
            </a:xfrm>
            <a:custGeom>
              <a:avLst/>
              <a:gdLst>
                <a:gd name="T0" fmla="*/ 15 w 171"/>
                <a:gd name="T1" fmla="*/ 134 h 266"/>
                <a:gd name="T2" fmla="*/ 27 w 171"/>
                <a:gd name="T3" fmla="*/ 148 h 266"/>
                <a:gd name="T4" fmla="*/ 45 w 171"/>
                <a:gd name="T5" fmla="*/ 180 h 266"/>
                <a:gd name="T6" fmla="*/ 46 w 171"/>
                <a:gd name="T7" fmla="*/ 186 h 266"/>
                <a:gd name="T8" fmla="*/ 46 w 171"/>
                <a:gd name="T9" fmla="*/ 230 h 266"/>
                <a:gd name="T10" fmla="*/ 54 w 171"/>
                <a:gd name="T11" fmla="*/ 238 h 266"/>
                <a:gd name="T12" fmla="*/ 55 w 171"/>
                <a:gd name="T13" fmla="*/ 238 h 266"/>
                <a:gd name="T14" fmla="*/ 86 w 171"/>
                <a:gd name="T15" fmla="*/ 266 h 266"/>
                <a:gd name="T16" fmla="*/ 117 w 171"/>
                <a:gd name="T17" fmla="*/ 238 h 266"/>
                <a:gd name="T18" fmla="*/ 117 w 171"/>
                <a:gd name="T19" fmla="*/ 238 h 266"/>
                <a:gd name="T20" fmla="*/ 125 w 171"/>
                <a:gd name="T21" fmla="*/ 230 h 266"/>
                <a:gd name="T22" fmla="*/ 125 w 171"/>
                <a:gd name="T23" fmla="*/ 186 h 266"/>
                <a:gd name="T24" fmla="*/ 126 w 171"/>
                <a:gd name="T25" fmla="*/ 182 h 266"/>
                <a:gd name="T26" fmla="*/ 126 w 171"/>
                <a:gd name="T27" fmla="*/ 181 h 266"/>
                <a:gd name="T28" fmla="*/ 146 w 171"/>
                <a:gd name="T29" fmla="*/ 147 h 266"/>
                <a:gd name="T30" fmla="*/ 155 w 171"/>
                <a:gd name="T31" fmla="*/ 136 h 266"/>
                <a:gd name="T32" fmla="*/ 155 w 171"/>
                <a:gd name="T33" fmla="*/ 135 h 266"/>
                <a:gd name="T34" fmla="*/ 157 w 171"/>
                <a:gd name="T35" fmla="*/ 133 h 266"/>
                <a:gd name="T36" fmla="*/ 171 w 171"/>
                <a:gd name="T37" fmla="*/ 85 h 266"/>
                <a:gd name="T38" fmla="*/ 86 w 171"/>
                <a:gd name="T39" fmla="*/ 0 h 266"/>
                <a:gd name="T40" fmla="*/ 0 w 171"/>
                <a:gd name="T41" fmla="*/ 85 h 266"/>
                <a:gd name="T42" fmla="*/ 15 w 171"/>
                <a:gd name="T43" fmla="*/ 134 h 266"/>
                <a:gd name="T44" fmla="*/ 86 w 171"/>
                <a:gd name="T45" fmla="*/ 193 h 266"/>
                <a:gd name="T46" fmla="*/ 109 w 171"/>
                <a:gd name="T47" fmla="*/ 193 h 266"/>
                <a:gd name="T48" fmla="*/ 109 w 171"/>
                <a:gd name="T49" fmla="*/ 222 h 266"/>
                <a:gd name="T50" fmla="*/ 62 w 171"/>
                <a:gd name="T51" fmla="*/ 222 h 266"/>
                <a:gd name="T52" fmla="*/ 62 w 171"/>
                <a:gd name="T53" fmla="*/ 193 h 266"/>
                <a:gd name="T54" fmla="*/ 86 w 171"/>
                <a:gd name="T55" fmla="*/ 193 h 266"/>
                <a:gd name="T56" fmla="*/ 86 w 171"/>
                <a:gd name="T57" fmla="*/ 250 h 266"/>
                <a:gd name="T58" fmla="*/ 71 w 171"/>
                <a:gd name="T59" fmla="*/ 238 h 266"/>
                <a:gd name="T60" fmla="*/ 101 w 171"/>
                <a:gd name="T61" fmla="*/ 238 h 266"/>
                <a:gd name="T62" fmla="*/ 86 w 171"/>
                <a:gd name="T63" fmla="*/ 250 h 266"/>
                <a:gd name="T64" fmla="*/ 86 w 171"/>
                <a:gd name="T65" fmla="*/ 15 h 266"/>
                <a:gd name="T66" fmla="*/ 156 w 171"/>
                <a:gd name="T67" fmla="*/ 85 h 266"/>
                <a:gd name="T68" fmla="*/ 143 w 171"/>
                <a:gd name="T69" fmla="*/ 125 h 266"/>
                <a:gd name="T70" fmla="*/ 143 w 171"/>
                <a:gd name="T71" fmla="*/ 126 h 266"/>
                <a:gd name="T72" fmla="*/ 142 w 171"/>
                <a:gd name="T73" fmla="*/ 126 h 266"/>
                <a:gd name="T74" fmla="*/ 134 w 171"/>
                <a:gd name="T75" fmla="*/ 136 h 266"/>
                <a:gd name="T76" fmla="*/ 134 w 171"/>
                <a:gd name="T77" fmla="*/ 136 h 266"/>
                <a:gd name="T78" fmla="*/ 111 w 171"/>
                <a:gd name="T79" fmla="*/ 176 h 266"/>
                <a:gd name="T80" fmla="*/ 111 w 171"/>
                <a:gd name="T81" fmla="*/ 177 h 266"/>
                <a:gd name="T82" fmla="*/ 94 w 171"/>
                <a:gd name="T83" fmla="*/ 177 h 266"/>
                <a:gd name="T84" fmla="*/ 94 w 171"/>
                <a:gd name="T85" fmla="*/ 108 h 266"/>
                <a:gd name="T86" fmla="*/ 86 w 171"/>
                <a:gd name="T87" fmla="*/ 100 h 266"/>
                <a:gd name="T88" fmla="*/ 78 w 171"/>
                <a:gd name="T89" fmla="*/ 108 h 266"/>
                <a:gd name="T90" fmla="*/ 78 w 171"/>
                <a:gd name="T91" fmla="*/ 177 h 266"/>
                <a:gd name="T92" fmla="*/ 61 w 171"/>
                <a:gd name="T93" fmla="*/ 177 h 266"/>
                <a:gd name="T94" fmla="*/ 39 w 171"/>
                <a:gd name="T95" fmla="*/ 137 h 266"/>
                <a:gd name="T96" fmla="*/ 38 w 171"/>
                <a:gd name="T97" fmla="*/ 136 h 266"/>
                <a:gd name="T98" fmla="*/ 28 w 171"/>
                <a:gd name="T99" fmla="*/ 125 h 266"/>
                <a:gd name="T100" fmla="*/ 16 w 171"/>
                <a:gd name="T101" fmla="*/ 85 h 266"/>
                <a:gd name="T102" fmla="*/ 86 w 171"/>
                <a:gd name="T103" fmla="*/ 15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1" h="266">
                  <a:moveTo>
                    <a:pt x="15" y="134"/>
                  </a:moveTo>
                  <a:cubicBezTo>
                    <a:pt x="19" y="139"/>
                    <a:pt x="22" y="144"/>
                    <a:pt x="27" y="148"/>
                  </a:cubicBezTo>
                  <a:cubicBezTo>
                    <a:pt x="37" y="161"/>
                    <a:pt x="44" y="172"/>
                    <a:pt x="45" y="180"/>
                  </a:cubicBezTo>
                  <a:cubicBezTo>
                    <a:pt x="46" y="182"/>
                    <a:pt x="46" y="184"/>
                    <a:pt x="46" y="186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6" y="234"/>
                    <a:pt x="50" y="238"/>
                    <a:pt x="54" y="238"/>
                  </a:cubicBezTo>
                  <a:cubicBezTo>
                    <a:pt x="55" y="238"/>
                    <a:pt x="55" y="238"/>
                    <a:pt x="55" y="238"/>
                  </a:cubicBezTo>
                  <a:cubicBezTo>
                    <a:pt x="56" y="253"/>
                    <a:pt x="70" y="266"/>
                    <a:pt x="86" y="266"/>
                  </a:cubicBezTo>
                  <a:cubicBezTo>
                    <a:pt x="102" y="266"/>
                    <a:pt x="115" y="253"/>
                    <a:pt x="117" y="238"/>
                  </a:cubicBezTo>
                  <a:cubicBezTo>
                    <a:pt x="117" y="238"/>
                    <a:pt x="117" y="238"/>
                    <a:pt x="117" y="238"/>
                  </a:cubicBezTo>
                  <a:cubicBezTo>
                    <a:pt x="121" y="238"/>
                    <a:pt x="125" y="234"/>
                    <a:pt x="125" y="230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5" y="185"/>
                    <a:pt x="125" y="184"/>
                    <a:pt x="126" y="182"/>
                  </a:cubicBezTo>
                  <a:cubicBezTo>
                    <a:pt x="126" y="182"/>
                    <a:pt x="126" y="181"/>
                    <a:pt x="126" y="181"/>
                  </a:cubicBezTo>
                  <a:cubicBezTo>
                    <a:pt x="128" y="172"/>
                    <a:pt x="135" y="160"/>
                    <a:pt x="146" y="147"/>
                  </a:cubicBezTo>
                  <a:cubicBezTo>
                    <a:pt x="149" y="143"/>
                    <a:pt x="152" y="140"/>
                    <a:pt x="155" y="136"/>
                  </a:cubicBezTo>
                  <a:cubicBezTo>
                    <a:pt x="155" y="136"/>
                    <a:pt x="155" y="135"/>
                    <a:pt x="155" y="135"/>
                  </a:cubicBezTo>
                  <a:cubicBezTo>
                    <a:pt x="156" y="135"/>
                    <a:pt x="157" y="134"/>
                    <a:pt x="157" y="133"/>
                  </a:cubicBezTo>
                  <a:cubicBezTo>
                    <a:pt x="167" y="119"/>
                    <a:pt x="171" y="102"/>
                    <a:pt x="171" y="85"/>
                  </a:cubicBezTo>
                  <a:cubicBezTo>
                    <a:pt x="171" y="38"/>
                    <a:pt x="133" y="0"/>
                    <a:pt x="86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03"/>
                    <a:pt x="5" y="120"/>
                    <a:pt x="15" y="134"/>
                  </a:cubicBezTo>
                  <a:close/>
                  <a:moveTo>
                    <a:pt x="86" y="193"/>
                  </a:moveTo>
                  <a:cubicBezTo>
                    <a:pt x="109" y="193"/>
                    <a:pt x="109" y="193"/>
                    <a:pt x="109" y="193"/>
                  </a:cubicBezTo>
                  <a:cubicBezTo>
                    <a:pt x="109" y="222"/>
                    <a:pt x="109" y="222"/>
                    <a:pt x="109" y="222"/>
                  </a:cubicBezTo>
                  <a:cubicBezTo>
                    <a:pt x="62" y="222"/>
                    <a:pt x="62" y="222"/>
                    <a:pt x="62" y="222"/>
                  </a:cubicBezTo>
                  <a:cubicBezTo>
                    <a:pt x="62" y="193"/>
                    <a:pt x="62" y="193"/>
                    <a:pt x="62" y="193"/>
                  </a:cubicBezTo>
                  <a:lnTo>
                    <a:pt x="86" y="193"/>
                  </a:lnTo>
                  <a:close/>
                  <a:moveTo>
                    <a:pt x="86" y="250"/>
                  </a:moveTo>
                  <a:cubicBezTo>
                    <a:pt x="78" y="250"/>
                    <a:pt x="72" y="245"/>
                    <a:pt x="7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99" y="245"/>
                    <a:pt x="93" y="250"/>
                    <a:pt x="86" y="250"/>
                  </a:cubicBezTo>
                  <a:close/>
                  <a:moveTo>
                    <a:pt x="86" y="15"/>
                  </a:moveTo>
                  <a:cubicBezTo>
                    <a:pt x="124" y="15"/>
                    <a:pt x="156" y="47"/>
                    <a:pt x="156" y="85"/>
                  </a:cubicBezTo>
                  <a:cubicBezTo>
                    <a:pt x="156" y="100"/>
                    <a:pt x="151" y="114"/>
                    <a:pt x="143" y="125"/>
                  </a:cubicBezTo>
                  <a:cubicBezTo>
                    <a:pt x="143" y="125"/>
                    <a:pt x="143" y="126"/>
                    <a:pt x="143" y="126"/>
                  </a:cubicBezTo>
                  <a:cubicBezTo>
                    <a:pt x="143" y="126"/>
                    <a:pt x="142" y="126"/>
                    <a:pt x="142" y="126"/>
                  </a:cubicBezTo>
                  <a:cubicBezTo>
                    <a:pt x="140" y="130"/>
                    <a:pt x="137" y="133"/>
                    <a:pt x="134" y="136"/>
                  </a:cubicBezTo>
                  <a:cubicBezTo>
                    <a:pt x="134" y="136"/>
                    <a:pt x="134" y="136"/>
                    <a:pt x="134" y="136"/>
                  </a:cubicBezTo>
                  <a:cubicBezTo>
                    <a:pt x="121" y="151"/>
                    <a:pt x="114" y="165"/>
                    <a:pt x="111" y="176"/>
                  </a:cubicBezTo>
                  <a:cubicBezTo>
                    <a:pt x="111" y="176"/>
                    <a:pt x="111" y="176"/>
                    <a:pt x="111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3"/>
                    <a:pt x="90" y="100"/>
                    <a:pt x="86" y="100"/>
                  </a:cubicBezTo>
                  <a:cubicBezTo>
                    <a:pt x="81" y="100"/>
                    <a:pt x="78" y="103"/>
                    <a:pt x="78" y="108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61" y="177"/>
                    <a:pt x="61" y="177"/>
                    <a:pt x="61" y="177"/>
                  </a:cubicBezTo>
                  <a:cubicBezTo>
                    <a:pt x="58" y="166"/>
                    <a:pt x="51" y="153"/>
                    <a:pt x="39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4" y="133"/>
                    <a:pt x="31" y="129"/>
                    <a:pt x="28" y="125"/>
                  </a:cubicBezTo>
                  <a:cubicBezTo>
                    <a:pt x="20" y="114"/>
                    <a:pt x="16" y="100"/>
                    <a:pt x="16" y="85"/>
                  </a:cubicBezTo>
                  <a:cubicBezTo>
                    <a:pt x="16" y="47"/>
                    <a:pt x="47" y="15"/>
                    <a:pt x="86" y="15"/>
                  </a:cubicBezTo>
                  <a:close/>
                </a:path>
              </a:pathLst>
            </a:custGeom>
            <a:solidFill>
              <a:srgbClr val="130E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B7AE01EF-64CB-A278-AC0F-D4F63457D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5863" y="3263901"/>
              <a:ext cx="30162" cy="101600"/>
            </a:xfrm>
            <a:custGeom>
              <a:avLst/>
              <a:gdLst>
                <a:gd name="T0" fmla="*/ 8 w 16"/>
                <a:gd name="T1" fmla="*/ 54 h 54"/>
                <a:gd name="T2" fmla="*/ 16 w 16"/>
                <a:gd name="T3" fmla="*/ 46 h 54"/>
                <a:gd name="T4" fmla="*/ 16 w 16"/>
                <a:gd name="T5" fmla="*/ 8 h 54"/>
                <a:gd name="T6" fmla="*/ 8 w 16"/>
                <a:gd name="T7" fmla="*/ 0 h 54"/>
                <a:gd name="T8" fmla="*/ 0 w 16"/>
                <a:gd name="T9" fmla="*/ 8 h 54"/>
                <a:gd name="T10" fmla="*/ 0 w 16"/>
                <a:gd name="T11" fmla="*/ 46 h 54"/>
                <a:gd name="T12" fmla="*/ 8 w 16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4">
                  <a:moveTo>
                    <a:pt x="8" y="54"/>
                  </a:moveTo>
                  <a:cubicBezTo>
                    <a:pt x="12" y="54"/>
                    <a:pt x="16" y="50"/>
                    <a:pt x="16" y="4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0"/>
                    <a:pt x="3" y="54"/>
                    <a:pt x="8" y="54"/>
                  </a:cubicBezTo>
                  <a:close/>
                </a:path>
              </a:pathLst>
            </a:custGeom>
            <a:solidFill>
              <a:srgbClr val="130E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7C3AA930-A1FF-9C88-CBE8-1844383EC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60325" y="3333751"/>
              <a:ext cx="107950" cy="106363"/>
            </a:xfrm>
            <a:custGeom>
              <a:avLst/>
              <a:gdLst>
                <a:gd name="T0" fmla="*/ 9 w 57"/>
                <a:gd name="T1" fmla="*/ 57 h 57"/>
                <a:gd name="T2" fmla="*/ 14 w 57"/>
                <a:gd name="T3" fmla="*/ 55 h 57"/>
                <a:gd name="T4" fmla="*/ 54 w 57"/>
                <a:gd name="T5" fmla="*/ 15 h 57"/>
                <a:gd name="T6" fmla="*/ 54 w 57"/>
                <a:gd name="T7" fmla="*/ 3 h 57"/>
                <a:gd name="T8" fmla="*/ 43 w 57"/>
                <a:gd name="T9" fmla="*/ 3 h 57"/>
                <a:gd name="T10" fmla="*/ 3 w 57"/>
                <a:gd name="T11" fmla="*/ 43 h 57"/>
                <a:gd name="T12" fmla="*/ 3 w 57"/>
                <a:gd name="T13" fmla="*/ 55 h 57"/>
                <a:gd name="T14" fmla="*/ 9 w 57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7">
                  <a:moveTo>
                    <a:pt x="9" y="57"/>
                  </a:moveTo>
                  <a:cubicBezTo>
                    <a:pt x="11" y="57"/>
                    <a:pt x="13" y="56"/>
                    <a:pt x="14" y="5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7" y="11"/>
                    <a:pt x="57" y="6"/>
                    <a:pt x="54" y="3"/>
                  </a:cubicBezTo>
                  <a:cubicBezTo>
                    <a:pt x="51" y="0"/>
                    <a:pt x="46" y="0"/>
                    <a:pt x="43" y="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0" y="46"/>
                    <a:pt x="0" y="51"/>
                    <a:pt x="3" y="55"/>
                  </a:cubicBezTo>
                  <a:cubicBezTo>
                    <a:pt x="4" y="56"/>
                    <a:pt x="6" y="57"/>
                    <a:pt x="9" y="57"/>
                  </a:cubicBezTo>
                  <a:close/>
                </a:path>
              </a:pathLst>
            </a:custGeom>
            <a:solidFill>
              <a:srgbClr val="130E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5AB19F15-D655-A0D9-52DF-3E46FDDC7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3613" y="3333751"/>
              <a:ext cx="107950" cy="106363"/>
            </a:xfrm>
            <a:custGeom>
              <a:avLst/>
              <a:gdLst>
                <a:gd name="T0" fmla="*/ 43 w 58"/>
                <a:gd name="T1" fmla="*/ 55 h 57"/>
                <a:gd name="T2" fmla="*/ 49 w 58"/>
                <a:gd name="T3" fmla="*/ 57 h 57"/>
                <a:gd name="T4" fmla="*/ 54 w 58"/>
                <a:gd name="T5" fmla="*/ 55 h 57"/>
                <a:gd name="T6" fmla="*/ 54 w 58"/>
                <a:gd name="T7" fmla="*/ 43 h 57"/>
                <a:gd name="T8" fmla="*/ 14 w 58"/>
                <a:gd name="T9" fmla="*/ 3 h 57"/>
                <a:gd name="T10" fmla="*/ 3 w 58"/>
                <a:gd name="T11" fmla="*/ 3 h 57"/>
                <a:gd name="T12" fmla="*/ 3 w 58"/>
                <a:gd name="T13" fmla="*/ 15 h 57"/>
                <a:gd name="T14" fmla="*/ 43 w 58"/>
                <a:gd name="T15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7">
                  <a:moveTo>
                    <a:pt x="43" y="55"/>
                  </a:moveTo>
                  <a:cubicBezTo>
                    <a:pt x="45" y="56"/>
                    <a:pt x="47" y="57"/>
                    <a:pt x="49" y="57"/>
                  </a:cubicBezTo>
                  <a:cubicBezTo>
                    <a:pt x="51" y="57"/>
                    <a:pt x="53" y="56"/>
                    <a:pt x="54" y="55"/>
                  </a:cubicBezTo>
                  <a:cubicBezTo>
                    <a:pt x="58" y="51"/>
                    <a:pt x="58" y="46"/>
                    <a:pt x="54" y="4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lnTo>
                    <a:pt x="43" y="55"/>
                  </a:lnTo>
                  <a:close/>
                </a:path>
              </a:pathLst>
            </a:custGeom>
            <a:solidFill>
              <a:srgbClr val="130E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80F6A841-93A8-B80D-8C72-7CD4BE73A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8825" y="4456113"/>
              <a:ext cx="871537" cy="28575"/>
            </a:xfrm>
            <a:custGeom>
              <a:avLst/>
              <a:gdLst>
                <a:gd name="T0" fmla="*/ 457 w 465"/>
                <a:gd name="T1" fmla="*/ 0 h 16"/>
                <a:gd name="T2" fmla="*/ 8 w 465"/>
                <a:gd name="T3" fmla="*/ 0 h 16"/>
                <a:gd name="T4" fmla="*/ 0 w 465"/>
                <a:gd name="T5" fmla="*/ 8 h 16"/>
                <a:gd name="T6" fmla="*/ 8 w 465"/>
                <a:gd name="T7" fmla="*/ 16 h 16"/>
                <a:gd name="T8" fmla="*/ 457 w 465"/>
                <a:gd name="T9" fmla="*/ 16 h 16"/>
                <a:gd name="T10" fmla="*/ 465 w 465"/>
                <a:gd name="T11" fmla="*/ 8 h 16"/>
                <a:gd name="T12" fmla="*/ 457 w 46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5" h="16">
                  <a:moveTo>
                    <a:pt x="45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457" y="16"/>
                    <a:pt x="457" y="16"/>
                    <a:pt x="457" y="16"/>
                  </a:cubicBezTo>
                  <a:cubicBezTo>
                    <a:pt x="462" y="16"/>
                    <a:pt x="465" y="13"/>
                    <a:pt x="465" y="8"/>
                  </a:cubicBezTo>
                  <a:cubicBezTo>
                    <a:pt x="465" y="4"/>
                    <a:pt x="462" y="0"/>
                    <a:pt x="457" y="0"/>
                  </a:cubicBezTo>
                  <a:close/>
                </a:path>
              </a:pathLst>
            </a:custGeom>
            <a:solidFill>
              <a:srgbClr val="130E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72D5A36-16A1-8181-7754-B436B643482F}"/>
              </a:ext>
            </a:extLst>
          </p:cNvPr>
          <p:cNvSpPr txBox="1"/>
          <p:nvPr/>
        </p:nvSpPr>
        <p:spPr>
          <a:xfrm>
            <a:off x="10065454" y="5891516"/>
            <a:ext cx="1467578" cy="30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Creative Ideas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841D710-B1F7-B558-FE26-133558DA4288}"/>
              </a:ext>
            </a:extLst>
          </p:cNvPr>
          <p:cNvSpPr txBox="1"/>
          <p:nvPr/>
        </p:nvSpPr>
        <p:spPr>
          <a:xfrm>
            <a:off x="10426279" y="1872317"/>
            <a:ext cx="487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F72F86B-F5BD-0CD9-5587-4BEB63985E67}"/>
              </a:ext>
            </a:extLst>
          </p:cNvPr>
          <p:cNvSpPr txBox="1"/>
          <p:nvPr/>
        </p:nvSpPr>
        <p:spPr>
          <a:xfrm>
            <a:off x="8615783" y="2488085"/>
            <a:ext cx="5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02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24892CA-5521-7ACB-685E-984A32EE78A3}"/>
              </a:ext>
            </a:extLst>
          </p:cNvPr>
          <p:cNvSpPr txBox="1"/>
          <p:nvPr/>
        </p:nvSpPr>
        <p:spPr>
          <a:xfrm>
            <a:off x="7379158" y="3874420"/>
            <a:ext cx="58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03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DE9CD9C-4567-A7DC-8743-195DEA830B79}"/>
              </a:ext>
            </a:extLst>
          </p:cNvPr>
          <p:cNvSpPr txBox="1"/>
          <p:nvPr/>
        </p:nvSpPr>
        <p:spPr>
          <a:xfrm>
            <a:off x="7091243" y="5762595"/>
            <a:ext cx="626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8288CC-31B5-04B1-DFF0-B7AD681CFE23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90367F2-BD3D-55DE-8EED-4A85EEB61BA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417414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C3968B-C665-914D-9794-E1ED24AF0C0E}"/>
              </a:ext>
            </a:extLst>
          </p:cNvPr>
          <p:cNvSpPr txBox="1"/>
          <p:nvPr/>
        </p:nvSpPr>
        <p:spPr>
          <a:xfrm>
            <a:off x="746998" y="1227130"/>
            <a:ext cx="40345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effectLst/>
                <a:latin typeface="Montserrat Medium" panose="00000600000000000000" pitchFamily="50" charset="0"/>
              </a:rPr>
              <a:t>Job Position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A45126-0406-60B6-0B66-150926E82842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D11D42F-2C5D-984E-1A0B-F61B3A336218}"/>
              </a:ext>
            </a:extLst>
          </p:cNvPr>
          <p:cNvSpPr/>
          <p:nvPr/>
        </p:nvSpPr>
        <p:spPr>
          <a:xfrm>
            <a:off x="6677253" y="2377461"/>
            <a:ext cx="841828" cy="841828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BE1C0C9-2FAE-15F3-A904-6CC6FF6B626F}"/>
              </a:ext>
            </a:extLst>
          </p:cNvPr>
          <p:cNvSpPr/>
          <p:nvPr/>
        </p:nvSpPr>
        <p:spPr>
          <a:xfrm>
            <a:off x="6716087" y="2416295"/>
            <a:ext cx="764159" cy="764159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983CEF-B630-CD63-E98C-942193D64C1A}"/>
              </a:ext>
            </a:extLst>
          </p:cNvPr>
          <p:cNvSpPr txBox="1"/>
          <p:nvPr/>
        </p:nvSpPr>
        <p:spPr>
          <a:xfrm>
            <a:off x="7767979" y="2377461"/>
            <a:ext cx="372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1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Position Name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3834E2-805B-7334-7FFE-FD21A434F9E7}"/>
              </a:ext>
            </a:extLst>
          </p:cNvPr>
          <p:cNvSpPr txBox="1"/>
          <p:nvPr/>
        </p:nvSpPr>
        <p:spPr>
          <a:xfrm>
            <a:off x="7767979" y="2885292"/>
            <a:ext cx="2332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STUDENT SOCITY LMT.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A295D1-05FB-B54B-BC3B-C04061E9BF19}"/>
              </a:ext>
            </a:extLst>
          </p:cNvPr>
          <p:cNvSpPr txBox="1"/>
          <p:nvPr/>
        </p:nvSpPr>
        <p:spPr>
          <a:xfrm>
            <a:off x="7763103" y="3324450"/>
            <a:ext cx="3829802" cy="691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72CDBAE-8B79-E9BA-E048-15AAAB4CDD14}"/>
              </a:ext>
            </a:extLst>
          </p:cNvPr>
          <p:cNvSpPr/>
          <p:nvPr/>
        </p:nvSpPr>
        <p:spPr>
          <a:xfrm>
            <a:off x="6677253" y="4480557"/>
            <a:ext cx="841828" cy="841828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B073271-A135-4D57-4EE7-960535CFF987}"/>
              </a:ext>
            </a:extLst>
          </p:cNvPr>
          <p:cNvSpPr/>
          <p:nvPr/>
        </p:nvSpPr>
        <p:spPr>
          <a:xfrm>
            <a:off x="6716087" y="4519391"/>
            <a:ext cx="764159" cy="764159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986B8B6-A5F2-C63A-7A65-8B94375CBD18}"/>
              </a:ext>
            </a:extLst>
          </p:cNvPr>
          <p:cNvSpPr txBox="1"/>
          <p:nvPr/>
        </p:nvSpPr>
        <p:spPr>
          <a:xfrm>
            <a:off x="7767979" y="4480557"/>
            <a:ext cx="372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1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Position Name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21131FD-CCE6-34FD-0ABC-D6C163C8F12A}"/>
              </a:ext>
            </a:extLst>
          </p:cNvPr>
          <p:cNvSpPr txBox="1"/>
          <p:nvPr/>
        </p:nvSpPr>
        <p:spPr>
          <a:xfrm>
            <a:off x="7767979" y="4988388"/>
            <a:ext cx="2332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STUDENT SOCITY LMT.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632A3DA-92EE-E911-A4D8-025128FD8DEC}"/>
              </a:ext>
            </a:extLst>
          </p:cNvPr>
          <p:cNvSpPr txBox="1"/>
          <p:nvPr/>
        </p:nvSpPr>
        <p:spPr>
          <a:xfrm>
            <a:off x="7763103" y="5427546"/>
            <a:ext cx="3829802" cy="691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7A7CD6A-D79E-3E66-8D96-5293B38A8F6F}"/>
              </a:ext>
            </a:extLst>
          </p:cNvPr>
          <p:cNvSpPr txBox="1"/>
          <p:nvPr/>
        </p:nvSpPr>
        <p:spPr>
          <a:xfrm>
            <a:off x="4255444" y="2416295"/>
            <a:ext cx="2028082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400" i="0" u="sng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PRINTING AND TYPESETTING INDUSTRY. LOREM IPSUM.</a:t>
            </a:r>
            <a:endParaRPr lang="en-US" sz="1400" u="sng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74256F3-EE4C-03D5-C1C0-2A205DEFDB74}"/>
              </a:ext>
            </a:extLst>
          </p:cNvPr>
          <p:cNvSpPr/>
          <p:nvPr/>
        </p:nvSpPr>
        <p:spPr>
          <a:xfrm>
            <a:off x="10182923" y="316986"/>
            <a:ext cx="1424516" cy="142451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E3C662-CE85-EE6F-5F0B-88A1323CCA18}"/>
              </a:ext>
            </a:extLst>
          </p:cNvPr>
          <p:cNvSpPr txBox="1"/>
          <p:nvPr/>
        </p:nvSpPr>
        <p:spPr>
          <a:xfrm>
            <a:off x="10292467" y="828972"/>
            <a:ext cx="1340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accent1"/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SPARK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31FB3D1-C484-891E-7E3C-D2069449B76A}"/>
              </a:ext>
            </a:extLst>
          </p:cNvPr>
          <p:cNvSpPr txBox="1"/>
          <p:nvPr/>
        </p:nvSpPr>
        <p:spPr>
          <a:xfrm>
            <a:off x="10748155" y="1008823"/>
            <a:ext cx="859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PRO_</a:t>
            </a:r>
          </a:p>
        </p:txBody>
      </p:sp>
      <p:sp>
        <p:nvSpPr>
          <p:cNvPr id="71" name="Rectangle: Single Corner Snipped 70">
            <a:extLst>
              <a:ext uri="{FF2B5EF4-FFF2-40B4-BE49-F238E27FC236}">
                <a16:creationId xmlns:a16="http://schemas.microsoft.com/office/drawing/2014/main" id="{5D153B4D-5DDF-D930-39CB-81E6839A5F96}"/>
              </a:ext>
            </a:extLst>
          </p:cNvPr>
          <p:cNvSpPr/>
          <p:nvPr/>
        </p:nvSpPr>
        <p:spPr>
          <a:xfrm>
            <a:off x="0" y="3023791"/>
            <a:ext cx="4781550" cy="3847597"/>
          </a:xfrm>
          <a:prstGeom prst="snip1Rect">
            <a:avLst>
              <a:gd name="adj" fmla="val 50000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14">
            <a:extLst>
              <a:ext uri="{FF2B5EF4-FFF2-40B4-BE49-F238E27FC236}">
                <a16:creationId xmlns:a16="http://schemas.microsoft.com/office/drawing/2014/main" id="{E3DC66B7-265B-F700-3369-48843243F31D}"/>
              </a:ext>
            </a:extLst>
          </p:cNvPr>
          <p:cNvSpPr>
            <a:spLocks noEditPoints="1"/>
          </p:cNvSpPr>
          <p:nvPr/>
        </p:nvSpPr>
        <p:spPr bwMode="auto">
          <a:xfrm>
            <a:off x="6852897" y="4669695"/>
            <a:ext cx="490538" cy="463550"/>
          </a:xfrm>
          <a:custGeom>
            <a:avLst/>
            <a:gdLst>
              <a:gd name="T0" fmla="*/ 55 w 129"/>
              <a:gd name="T1" fmla="*/ 29 h 122"/>
              <a:gd name="T2" fmla="*/ 74 w 129"/>
              <a:gd name="T3" fmla="*/ 29 h 122"/>
              <a:gd name="T4" fmla="*/ 89 w 129"/>
              <a:gd name="T5" fmla="*/ 39 h 122"/>
              <a:gd name="T6" fmla="*/ 65 w 129"/>
              <a:gd name="T7" fmla="*/ 30 h 122"/>
              <a:gd name="T8" fmla="*/ 40 w 129"/>
              <a:gd name="T9" fmla="*/ 39 h 122"/>
              <a:gd name="T10" fmla="*/ 77 w 129"/>
              <a:gd name="T11" fmla="*/ 12 h 122"/>
              <a:gd name="T12" fmla="*/ 65 w 129"/>
              <a:gd name="T13" fmla="*/ 25 h 122"/>
              <a:gd name="T14" fmla="*/ 65 w 129"/>
              <a:gd name="T15" fmla="*/ 20 h 122"/>
              <a:gd name="T16" fmla="*/ 31 w 129"/>
              <a:gd name="T17" fmla="*/ 64 h 122"/>
              <a:gd name="T18" fmla="*/ 98 w 129"/>
              <a:gd name="T19" fmla="*/ 68 h 122"/>
              <a:gd name="T20" fmla="*/ 31 w 129"/>
              <a:gd name="T21" fmla="*/ 64 h 122"/>
              <a:gd name="T22" fmla="*/ 109 w 129"/>
              <a:gd name="T23" fmla="*/ 51 h 122"/>
              <a:gd name="T24" fmla="*/ 100 w 129"/>
              <a:gd name="T25" fmla="*/ 54 h 122"/>
              <a:gd name="T26" fmla="*/ 104 w 129"/>
              <a:gd name="T27" fmla="*/ 56 h 122"/>
              <a:gd name="T28" fmla="*/ 29 w 129"/>
              <a:gd name="T29" fmla="*/ 54 h 122"/>
              <a:gd name="T30" fmla="*/ 20 w 129"/>
              <a:gd name="T31" fmla="*/ 51 h 122"/>
              <a:gd name="T32" fmla="*/ 25 w 129"/>
              <a:gd name="T33" fmla="*/ 70 h 122"/>
              <a:gd name="T34" fmla="*/ 29 w 129"/>
              <a:gd name="T35" fmla="*/ 58 h 122"/>
              <a:gd name="T36" fmla="*/ 113 w 129"/>
              <a:gd name="T37" fmla="*/ 91 h 122"/>
              <a:gd name="T38" fmla="*/ 121 w 129"/>
              <a:gd name="T39" fmla="*/ 122 h 122"/>
              <a:gd name="T40" fmla="*/ 116 w 129"/>
              <a:gd name="T41" fmla="*/ 92 h 122"/>
              <a:gd name="T42" fmla="*/ 113 w 129"/>
              <a:gd name="T43" fmla="*/ 1 h 122"/>
              <a:gd name="T44" fmla="*/ 92 w 129"/>
              <a:gd name="T45" fmla="*/ 42 h 122"/>
              <a:gd name="T46" fmla="*/ 70 w 129"/>
              <a:gd name="T47" fmla="*/ 51 h 122"/>
              <a:gd name="T48" fmla="*/ 89 w 129"/>
              <a:gd name="T49" fmla="*/ 52 h 122"/>
              <a:gd name="T50" fmla="*/ 124 w 129"/>
              <a:gd name="T51" fmla="*/ 41 h 122"/>
              <a:gd name="T52" fmla="*/ 111 w 129"/>
              <a:gd name="T53" fmla="*/ 84 h 122"/>
              <a:gd name="T54" fmla="*/ 70 w 129"/>
              <a:gd name="T55" fmla="*/ 117 h 122"/>
              <a:gd name="T56" fmla="*/ 75 w 129"/>
              <a:gd name="T57" fmla="*/ 119 h 122"/>
              <a:gd name="T58" fmla="*/ 111 w 129"/>
              <a:gd name="T59" fmla="*/ 89 h 122"/>
              <a:gd name="T60" fmla="*/ 115 w 129"/>
              <a:gd name="T61" fmla="*/ 25 h 122"/>
              <a:gd name="T62" fmla="*/ 121 w 129"/>
              <a:gd name="T63" fmla="*/ 13 h 122"/>
              <a:gd name="T64" fmla="*/ 51 w 129"/>
              <a:gd name="T65" fmla="*/ 86 h 122"/>
              <a:gd name="T66" fmla="*/ 18 w 129"/>
              <a:gd name="T67" fmla="*/ 84 h 122"/>
              <a:gd name="T68" fmla="*/ 16 w 129"/>
              <a:gd name="T69" fmla="*/ 30 h 122"/>
              <a:gd name="T70" fmla="*/ 42 w 129"/>
              <a:gd name="T71" fmla="*/ 53 h 122"/>
              <a:gd name="T72" fmla="*/ 57 w 129"/>
              <a:gd name="T73" fmla="*/ 48 h 122"/>
              <a:gd name="T74" fmla="*/ 17 w 129"/>
              <a:gd name="T75" fmla="*/ 25 h 122"/>
              <a:gd name="T76" fmla="*/ 3 w 129"/>
              <a:gd name="T77" fmla="*/ 13 h 122"/>
              <a:gd name="T78" fmla="*/ 0 w 129"/>
              <a:gd name="T79" fmla="*/ 71 h 122"/>
              <a:gd name="T80" fmla="*/ 46 w 129"/>
              <a:gd name="T81" fmla="*/ 89 h 122"/>
              <a:gd name="T82" fmla="*/ 57 w 129"/>
              <a:gd name="T83" fmla="*/ 120 h 122"/>
              <a:gd name="T84" fmla="*/ 8 w 129"/>
              <a:gd name="T85" fmla="*/ 13 h 122"/>
              <a:gd name="T86" fmla="*/ 16 w 129"/>
              <a:gd name="T87" fmla="*/ 21 h 122"/>
              <a:gd name="T88" fmla="*/ 13 w 129"/>
              <a:gd name="T89" fmla="*/ 92 h 122"/>
              <a:gd name="T90" fmla="*/ 8 w 129"/>
              <a:gd name="T91" fmla="*/ 122 h 122"/>
              <a:gd name="T92" fmla="*/ 16 w 129"/>
              <a:gd name="T93" fmla="*/ 9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9" h="122">
                <a:moveTo>
                  <a:pt x="43" y="42"/>
                </a:moveTo>
                <a:cubicBezTo>
                  <a:pt x="44" y="42"/>
                  <a:pt x="45" y="41"/>
                  <a:pt x="45" y="39"/>
                </a:cubicBezTo>
                <a:cubicBezTo>
                  <a:pt x="45" y="34"/>
                  <a:pt x="49" y="29"/>
                  <a:pt x="55" y="29"/>
                </a:cubicBezTo>
                <a:cubicBezTo>
                  <a:pt x="63" y="35"/>
                  <a:pt x="63" y="35"/>
                  <a:pt x="63" y="35"/>
                </a:cubicBezTo>
                <a:cubicBezTo>
                  <a:pt x="64" y="35"/>
                  <a:pt x="65" y="35"/>
                  <a:pt x="66" y="35"/>
                </a:cubicBezTo>
                <a:cubicBezTo>
                  <a:pt x="74" y="29"/>
                  <a:pt x="74" y="29"/>
                  <a:pt x="74" y="29"/>
                </a:cubicBezTo>
                <a:cubicBezTo>
                  <a:pt x="80" y="29"/>
                  <a:pt x="84" y="34"/>
                  <a:pt x="84" y="39"/>
                </a:cubicBezTo>
                <a:cubicBezTo>
                  <a:pt x="84" y="41"/>
                  <a:pt x="85" y="42"/>
                  <a:pt x="86" y="42"/>
                </a:cubicBezTo>
                <a:cubicBezTo>
                  <a:pt x="88" y="42"/>
                  <a:pt x="89" y="41"/>
                  <a:pt x="89" y="39"/>
                </a:cubicBezTo>
                <a:cubicBezTo>
                  <a:pt x="89" y="31"/>
                  <a:pt x="82" y="24"/>
                  <a:pt x="73" y="24"/>
                </a:cubicBezTo>
                <a:cubicBezTo>
                  <a:pt x="73" y="24"/>
                  <a:pt x="72" y="24"/>
                  <a:pt x="72" y="24"/>
                </a:cubicBezTo>
                <a:cubicBezTo>
                  <a:pt x="65" y="30"/>
                  <a:pt x="65" y="30"/>
                  <a:pt x="65" y="30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4"/>
                  <a:pt x="56" y="24"/>
                  <a:pt x="56" y="24"/>
                </a:cubicBezTo>
                <a:cubicBezTo>
                  <a:pt x="47" y="24"/>
                  <a:pt x="40" y="31"/>
                  <a:pt x="40" y="39"/>
                </a:cubicBezTo>
                <a:cubicBezTo>
                  <a:pt x="40" y="41"/>
                  <a:pt x="41" y="42"/>
                  <a:pt x="43" y="42"/>
                </a:cubicBezTo>
                <a:moveTo>
                  <a:pt x="65" y="25"/>
                </a:moveTo>
                <a:cubicBezTo>
                  <a:pt x="71" y="25"/>
                  <a:pt x="77" y="19"/>
                  <a:pt x="77" y="12"/>
                </a:cubicBezTo>
                <a:cubicBezTo>
                  <a:pt x="77" y="5"/>
                  <a:pt x="71" y="0"/>
                  <a:pt x="65" y="0"/>
                </a:cubicBezTo>
                <a:cubicBezTo>
                  <a:pt x="58" y="0"/>
                  <a:pt x="52" y="5"/>
                  <a:pt x="52" y="12"/>
                </a:cubicBezTo>
                <a:cubicBezTo>
                  <a:pt x="52" y="19"/>
                  <a:pt x="58" y="25"/>
                  <a:pt x="65" y="25"/>
                </a:cubicBezTo>
                <a:moveTo>
                  <a:pt x="65" y="4"/>
                </a:moveTo>
                <a:cubicBezTo>
                  <a:pt x="69" y="4"/>
                  <a:pt x="72" y="8"/>
                  <a:pt x="72" y="12"/>
                </a:cubicBezTo>
                <a:cubicBezTo>
                  <a:pt x="72" y="17"/>
                  <a:pt x="69" y="20"/>
                  <a:pt x="65" y="20"/>
                </a:cubicBezTo>
                <a:cubicBezTo>
                  <a:pt x="60" y="20"/>
                  <a:pt x="57" y="17"/>
                  <a:pt x="57" y="12"/>
                </a:cubicBezTo>
                <a:cubicBezTo>
                  <a:pt x="57" y="8"/>
                  <a:pt x="60" y="4"/>
                  <a:pt x="65" y="4"/>
                </a:cubicBezTo>
                <a:moveTo>
                  <a:pt x="31" y="64"/>
                </a:moveTo>
                <a:cubicBezTo>
                  <a:pt x="30" y="64"/>
                  <a:pt x="29" y="65"/>
                  <a:pt x="29" y="66"/>
                </a:cubicBezTo>
                <a:cubicBezTo>
                  <a:pt x="29" y="67"/>
                  <a:pt x="30" y="68"/>
                  <a:pt x="31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9" y="68"/>
                  <a:pt x="100" y="67"/>
                  <a:pt x="100" y="66"/>
                </a:cubicBezTo>
                <a:cubicBezTo>
                  <a:pt x="100" y="65"/>
                  <a:pt x="99" y="64"/>
                  <a:pt x="98" y="64"/>
                </a:cubicBezTo>
                <a:lnTo>
                  <a:pt x="31" y="64"/>
                </a:lnTo>
                <a:close/>
                <a:moveTo>
                  <a:pt x="107" y="72"/>
                </a:moveTo>
                <a:cubicBezTo>
                  <a:pt x="108" y="72"/>
                  <a:pt x="109" y="71"/>
                  <a:pt x="109" y="70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09" y="50"/>
                  <a:pt x="109" y="49"/>
                  <a:pt x="108" y="49"/>
                </a:cubicBezTo>
                <a:cubicBezTo>
                  <a:pt x="107" y="48"/>
                  <a:pt x="106" y="49"/>
                  <a:pt x="105" y="49"/>
                </a:cubicBezTo>
                <a:cubicBezTo>
                  <a:pt x="100" y="54"/>
                  <a:pt x="100" y="54"/>
                  <a:pt x="100" y="54"/>
                </a:cubicBezTo>
                <a:cubicBezTo>
                  <a:pt x="99" y="55"/>
                  <a:pt x="99" y="57"/>
                  <a:pt x="100" y="58"/>
                </a:cubicBezTo>
                <a:cubicBezTo>
                  <a:pt x="101" y="59"/>
                  <a:pt x="102" y="59"/>
                  <a:pt x="103" y="58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104" y="71"/>
                  <a:pt x="106" y="72"/>
                  <a:pt x="107" y="72"/>
                </a:cubicBezTo>
                <a:moveTo>
                  <a:pt x="29" y="54"/>
                </a:moveTo>
                <a:cubicBezTo>
                  <a:pt x="24" y="49"/>
                  <a:pt x="24" y="49"/>
                  <a:pt x="24" y="49"/>
                </a:cubicBezTo>
                <a:cubicBezTo>
                  <a:pt x="23" y="49"/>
                  <a:pt x="22" y="48"/>
                  <a:pt x="21" y="49"/>
                </a:cubicBezTo>
                <a:cubicBezTo>
                  <a:pt x="20" y="49"/>
                  <a:pt x="20" y="50"/>
                  <a:pt x="20" y="51"/>
                </a:cubicBezTo>
                <a:cubicBezTo>
                  <a:pt x="20" y="70"/>
                  <a:pt x="20" y="70"/>
                  <a:pt x="20" y="70"/>
                </a:cubicBezTo>
                <a:cubicBezTo>
                  <a:pt x="20" y="71"/>
                  <a:pt x="21" y="72"/>
                  <a:pt x="22" y="72"/>
                </a:cubicBezTo>
                <a:cubicBezTo>
                  <a:pt x="24" y="72"/>
                  <a:pt x="25" y="71"/>
                  <a:pt x="25" y="70"/>
                </a:cubicBezTo>
                <a:cubicBezTo>
                  <a:pt x="25" y="56"/>
                  <a:pt x="25" y="56"/>
                  <a:pt x="25" y="56"/>
                </a:cubicBezTo>
                <a:cubicBezTo>
                  <a:pt x="26" y="58"/>
                  <a:pt x="26" y="58"/>
                  <a:pt x="26" y="58"/>
                </a:cubicBezTo>
                <a:cubicBezTo>
                  <a:pt x="27" y="59"/>
                  <a:pt x="28" y="59"/>
                  <a:pt x="29" y="58"/>
                </a:cubicBezTo>
                <a:cubicBezTo>
                  <a:pt x="30" y="57"/>
                  <a:pt x="30" y="55"/>
                  <a:pt x="29" y="54"/>
                </a:cubicBezTo>
                <a:moveTo>
                  <a:pt x="116" y="92"/>
                </a:moveTo>
                <a:cubicBezTo>
                  <a:pt x="116" y="91"/>
                  <a:pt x="115" y="91"/>
                  <a:pt x="113" y="91"/>
                </a:cubicBezTo>
                <a:cubicBezTo>
                  <a:pt x="112" y="91"/>
                  <a:pt x="111" y="92"/>
                  <a:pt x="112" y="94"/>
                </a:cubicBezTo>
                <a:cubicBezTo>
                  <a:pt x="119" y="120"/>
                  <a:pt x="119" y="120"/>
                  <a:pt x="119" y="120"/>
                </a:cubicBezTo>
                <a:cubicBezTo>
                  <a:pt x="119" y="121"/>
                  <a:pt x="120" y="122"/>
                  <a:pt x="121" y="122"/>
                </a:cubicBezTo>
                <a:cubicBezTo>
                  <a:pt x="121" y="122"/>
                  <a:pt x="122" y="122"/>
                  <a:pt x="122" y="122"/>
                </a:cubicBezTo>
                <a:cubicBezTo>
                  <a:pt x="123" y="121"/>
                  <a:pt x="124" y="120"/>
                  <a:pt x="123" y="119"/>
                </a:cubicBezTo>
                <a:lnTo>
                  <a:pt x="116" y="92"/>
                </a:lnTo>
                <a:close/>
                <a:moveTo>
                  <a:pt x="115" y="25"/>
                </a:moveTo>
                <a:cubicBezTo>
                  <a:pt x="121" y="25"/>
                  <a:pt x="126" y="20"/>
                  <a:pt x="126" y="13"/>
                </a:cubicBezTo>
                <a:cubicBezTo>
                  <a:pt x="126" y="6"/>
                  <a:pt x="120" y="1"/>
                  <a:pt x="113" y="1"/>
                </a:cubicBezTo>
                <a:cubicBezTo>
                  <a:pt x="107" y="1"/>
                  <a:pt x="101" y="6"/>
                  <a:pt x="101" y="13"/>
                </a:cubicBezTo>
                <a:cubicBezTo>
                  <a:pt x="101" y="20"/>
                  <a:pt x="106" y="25"/>
                  <a:pt x="112" y="25"/>
                </a:cubicBezTo>
                <a:cubicBezTo>
                  <a:pt x="105" y="26"/>
                  <a:pt x="98" y="34"/>
                  <a:pt x="92" y="42"/>
                </a:cubicBezTo>
                <a:cubicBezTo>
                  <a:pt x="90" y="44"/>
                  <a:pt x="88" y="47"/>
                  <a:pt x="86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1" y="48"/>
                  <a:pt x="70" y="49"/>
                  <a:pt x="70" y="51"/>
                </a:cubicBezTo>
                <a:cubicBezTo>
                  <a:pt x="70" y="52"/>
                  <a:pt x="71" y="53"/>
                  <a:pt x="72" y="53"/>
                </a:cubicBezTo>
                <a:cubicBezTo>
                  <a:pt x="87" y="53"/>
                  <a:pt x="87" y="53"/>
                  <a:pt x="87" y="53"/>
                </a:cubicBezTo>
                <a:cubicBezTo>
                  <a:pt x="88" y="53"/>
                  <a:pt x="89" y="53"/>
                  <a:pt x="89" y="52"/>
                </a:cubicBezTo>
                <a:cubicBezTo>
                  <a:pt x="91" y="50"/>
                  <a:pt x="93" y="48"/>
                  <a:pt x="96" y="45"/>
                </a:cubicBezTo>
                <a:cubicBezTo>
                  <a:pt x="101" y="38"/>
                  <a:pt x="108" y="30"/>
                  <a:pt x="113" y="30"/>
                </a:cubicBezTo>
                <a:cubicBezTo>
                  <a:pt x="119" y="30"/>
                  <a:pt x="124" y="35"/>
                  <a:pt x="124" y="41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4" y="78"/>
                  <a:pt x="118" y="84"/>
                  <a:pt x="111" y="84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81" y="84"/>
                  <a:pt x="81" y="84"/>
                  <a:pt x="81" y="84"/>
                </a:cubicBezTo>
                <a:cubicBezTo>
                  <a:pt x="80" y="84"/>
                  <a:pt x="79" y="85"/>
                  <a:pt x="79" y="86"/>
                </a:cubicBezTo>
                <a:cubicBezTo>
                  <a:pt x="70" y="117"/>
                  <a:pt x="70" y="117"/>
                  <a:pt x="70" y="117"/>
                </a:cubicBezTo>
                <a:cubicBezTo>
                  <a:pt x="70" y="119"/>
                  <a:pt x="70" y="120"/>
                  <a:pt x="72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3" y="120"/>
                  <a:pt x="74" y="120"/>
                  <a:pt x="75" y="119"/>
                </a:cubicBezTo>
                <a:cubicBezTo>
                  <a:pt x="83" y="89"/>
                  <a:pt x="83" y="89"/>
                  <a:pt x="83" y="89"/>
                </a:cubicBezTo>
                <a:cubicBezTo>
                  <a:pt x="111" y="89"/>
                  <a:pt x="111" y="89"/>
                  <a:pt x="111" y="89"/>
                </a:cubicBezTo>
                <a:cubicBezTo>
                  <a:pt x="111" y="89"/>
                  <a:pt x="111" y="89"/>
                  <a:pt x="111" y="89"/>
                </a:cubicBezTo>
                <a:cubicBezTo>
                  <a:pt x="121" y="89"/>
                  <a:pt x="129" y="81"/>
                  <a:pt x="129" y="71"/>
                </a:cubicBezTo>
                <a:cubicBezTo>
                  <a:pt x="129" y="41"/>
                  <a:pt x="129" y="41"/>
                  <a:pt x="129" y="41"/>
                </a:cubicBezTo>
                <a:cubicBezTo>
                  <a:pt x="129" y="33"/>
                  <a:pt x="123" y="26"/>
                  <a:pt x="115" y="25"/>
                </a:cubicBezTo>
                <a:moveTo>
                  <a:pt x="106" y="13"/>
                </a:moveTo>
                <a:cubicBezTo>
                  <a:pt x="106" y="9"/>
                  <a:pt x="109" y="5"/>
                  <a:pt x="113" y="5"/>
                </a:cubicBezTo>
                <a:cubicBezTo>
                  <a:pt x="118" y="5"/>
                  <a:pt x="121" y="9"/>
                  <a:pt x="121" y="13"/>
                </a:cubicBezTo>
                <a:cubicBezTo>
                  <a:pt x="121" y="17"/>
                  <a:pt x="118" y="21"/>
                  <a:pt x="113" y="21"/>
                </a:cubicBezTo>
                <a:cubicBezTo>
                  <a:pt x="109" y="21"/>
                  <a:pt x="106" y="17"/>
                  <a:pt x="106" y="13"/>
                </a:cubicBezTo>
                <a:moveTo>
                  <a:pt x="51" y="86"/>
                </a:moveTo>
                <a:cubicBezTo>
                  <a:pt x="50" y="85"/>
                  <a:pt x="49" y="84"/>
                  <a:pt x="48" y="84"/>
                </a:cubicBezTo>
                <a:cubicBezTo>
                  <a:pt x="18" y="84"/>
                  <a:pt x="18" y="84"/>
                  <a:pt x="18" y="84"/>
                </a:cubicBezTo>
                <a:cubicBezTo>
                  <a:pt x="18" y="84"/>
                  <a:pt x="18" y="84"/>
                  <a:pt x="18" y="84"/>
                </a:cubicBezTo>
                <a:cubicBezTo>
                  <a:pt x="11" y="84"/>
                  <a:pt x="5" y="78"/>
                  <a:pt x="5" y="71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35"/>
                  <a:pt x="10" y="30"/>
                  <a:pt x="16" y="30"/>
                </a:cubicBezTo>
                <a:cubicBezTo>
                  <a:pt x="21" y="30"/>
                  <a:pt x="28" y="38"/>
                  <a:pt x="33" y="45"/>
                </a:cubicBezTo>
                <a:cubicBezTo>
                  <a:pt x="36" y="48"/>
                  <a:pt x="38" y="50"/>
                  <a:pt x="40" y="52"/>
                </a:cubicBezTo>
                <a:cubicBezTo>
                  <a:pt x="40" y="53"/>
                  <a:pt x="41" y="53"/>
                  <a:pt x="42" y="53"/>
                </a:cubicBezTo>
                <a:cubicBezTo>
                  <a:pt x="57" y="53"/>
                  <a:pt x="57" y="53"/>
                  <a:pt x="57" y="53"/>
                </a:cubicBezTo>
                <a:cubicBezTo>
                  <a:pt x="58" y="53"/>
                  <a:pt x="60" y="52"/>
                  <a:pt x="60" y="51"/>
                </a:cubicBezTo>
                <a:cubicBezTo>
                  <a:pt x="60" y="49"/>
                  <a:pt x="58" y="48"/>
                  <a:pt x="57" y="48"/>
                </a:cubicBezTo>
                <a:cubicBezTo>
                  <a:pt x="43" y="48"/>
                  <a:pt x="43" y="48"/>
                  <a:pt x="43" y="48"/>
                </a:cubicBezTo>
                <a:cubicBezTo>
                  <a:pt x="41" y="47"/>
                  <a:pt x="39" y="44"/>
                  <a:pt x="37" y="42"/>
                </a:cubicBezTo>
                <a:cubicBezTo>
                  <a:pt x="31" y="34"/>
                  <a:pt x="24" y="26"/>
                  <a:pt x="17" y="25"/>
                </a:cubicBezTo>
                <a:cubicBezTo>
                  <a:pt x="23" y="25"/>
                  <a:pt x="28" y="20"/>
                  <a:pt x="28" y="13"/>
                </a:cubicBezTo>
                <a:cubicBezTo>
                  <a:pt x="28" y="6"/>
                  <a:pt x="22" y="1"/>
                  <a:pt x="16" y="1"/>
                </a:cubicBezTo>
                <a:cubicBezTo>
                  <a:pt x="9" y="1"/>
                  <a:pt x="3" y="6"/>
                  <a:pt x="3" y="13"/>
                </a:cubicBezTo>
                <a:cubicBezTo>
                  <a:pt x="3" y="20"/>
                  <a:pt x="8" y="25"/>
                  <a:pt x="14" y="25"/>
                </a:cubicBezTo>
                <a:cubicBezTo>
                  <a:pt x="6" y="26"/>
                  <a:pt x="0" y="33"/>
                  <a:pt x="0" y="4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81"/>
                  <a:pt x="8" y="89"/>
                  <a:pt x="18" y="89"/>
                </a:cubicBezTo>
                <a:cubicBezTo>
                  <a:pt x="18" y="89"/>
                  <a:pt x="18" y="89"/>
                  <a:pt x="18" y="89"/>
                </a:cubicBezTo>
                <a:cubicBezTo>
                  <a:pt x="46" y="89"/>
                  <a:pt x="46" y="89"/>
                  <a:pt x="46" y="8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5" y="120"/>
                  <a:pt x="56" y="120"/>
                  <a:pt x="57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9" y="120"/>
                  <a:pt x="59" y="119"/>
                  <a:pt x="59" y="117"/>
                </a:cubicBezTo>
                <a:lnTo>
                  <a:pt x="51" y="86"/>
                </a:lnTo>
                <a:close/>
                <a:moveTo>
                  <a:pt x="8" y="13"/>
                </a:moveTo>
                <a:cubicBezTo>
                  <a:pt x="8" y="9"/>
                  <a:pt x="11" y="5"/>
                  <a:pt x="16" y="5"/>
                </a:cubicBezTo>
                <a:cubicBezTo>
                  <a:pt x="20" y="5"/>
                  <a:pt x="23" y="9"/>
                  <a:pt x="23" y="13"/>
                </a:cubicBezTo>
                <a:cubicBezTo>
                  <a:pt x="23" y="17"/>
                  <a:pt x="20" y="21"/>
                  <a:pt x="16" y="21"/>
                </a:cubicBezTo>
                <a:cubicBezTo>
                  <a:pt x="11" y="21"/>
                  <a:pt x="8" y="17"/>
                  <a:pt x="8" y="13"/>
                </a:cubicBezTo>
                <a:moveTo>
                  <a:pt x="16" y="91"/>
                </a:moveTo>
                <a:cubicBezTo>
                  <a:pt x="14" y="91"/>
                  <a:pt x="13" y="91"/>
                  <a:pt x="13" y="92"/>
                </a:cubicBezTo>
                <a:cubicBezTo>
                  <a:pt x="6" y="119"/>
                  <a:pt x="6" y="119"/>
                  <a:pt x="6" y="119"/>
                </a:cubicBezTo>
                <a:cubicBezTo>
                  <a:pt x="5" y="120"/>
                  <a:pt x="6" y="121"/>
                  <a:pt x="7" y="122"/>
                </a:cubicBezTo>
                <a:cubicBezTo>
                  <a:pt x="8" y="122"/>
                  <a:pt x="8" y="122"/>
                  <a:pt x="8" y="122"/>
                </a:cubicBezTo>
                <a:cubicBezTo>
                  <a:pt x="9" y="122"/>
                  <a:pt x="10" y="121"/>
                  <a:pt x="10" y="120"/>
                </a:cubicBezTo>
                <a:cubicBezTo>
                  <a:pt x="17" y="94"/>
                  <a:pt x="17" y="94"/>
                  <a:pt x="17" y="94"/>
                </a:cubicBezTo>
                <a:cubicBezTo>
                  <a:pt x="18" y="92"/>
                  <a:pt x="17" y="91"/>
                  <a:pt x="16" y="9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5">
            <a:extLst>
              <a:ext uri="{FF2B5EF4-FFF2-40B4-BE49-F238E27FC236}">
                <a16:creationId xmlns:a16="http://schemas.microsoft.com/office/drawing/2014/main" id="{153904C2-EF40-9017-099F-A735C83D2371}"/>
              </a:ext>
            </a:extLst>
          </p:cNvPr>
          <p:cNvSpPr>
            <a:spLocks noEditPoints="1"/>
          </p:cNvSpPr>
          <p:nvPr/>
        </p:nvSpPr>
        <p:spPr bwMode="auto">
          <a:xfrm>
            <a:off x="6852897" y="2570568"/>
            <a:ext cx="485775" cy="455612"/>
          </a:xfrm>
          <a:custGeom>
            <a:avLst/>
            <a:gdLst>
              <a:gd name="T0" fmla="*/ 114 w 128"/>
              <a:gd name="T1" fmla="*/ 14 h 120"/>
              <a:gd name="T2" fmla="*/ 122 w 128"/>
              <a:gd name="T3" fmla="*/ 8 h 120"/>
              <a:gd name="T4" fmla="*/ 81 w 128"/>
              <a:gd name="T5" fmla="*/ 8 h 120"/>
              <a:gd name="T6" fmla="*/ 89 w 128"/>
              <a:gd name="T7" fmla="*/ 14 h 120"/>
              <a:gd name="T8" fmla="*/ 1 w 128"/>
              <a:gd name="T9" fmla="*/ 18 h 120"/>
              <a:gd name="T10" fmla="*/ 0 w 128"/>
              <a:gd name="T11" fmla="*/ 94 h 120"/>
              <a:gd name="T12" fmla="*/ 51 w 128"/>
              <a:gd name="T13" fmla="*/ 96 h 120"/>
              <a:gd name="T14" fmla="*/ 52 w 128"/>
              <a:gd name="T15" fmla="*/ 106 h 120"/>
              <a:gd name="T16" fmla="*/ 40 w 128"/>
              <a:gd name="T17" fmla="*/ 117 h 120"/>
              <a:gd name="T18" fmla="*/ 48 w 128"/>
              <a:gd name="T19" fmla="*/ 117 h 120"/>
              <a:gd name="T20" fmla="*/ 54 w 128"/>
              <a:gd name="T21" fmla="*/ 96 h 120"/>
              <a:gd name="T22" fmla="*/ 73 w 128"/>
              <a:gd name="T23" fmla="*/ 107 h 120"/>
              <a:gd name="T24" fmla="*/ 89 w 128"/>
              <a:gd name="T25" fmla="*/ 119 h 120"/>
              <a:gd name="T26" fmla="*/ 82 w 128"/>
              <a:gd name="T27" fmla="*/ 115 h 120"/>
              <a:gd name="T28" fmla="*/ 76 w 128"/>
              <a:gd name="T29" fmla="*/ 97 h 120"/>
              <a:gd name="T30" fmla="*/ 126 w 128"/>
              <a:gd name="T31" fmla="*/ 96 h 120"/>
              <a:gd name="T32" fmla="*/ 128 w 128"/>
              <a:gd name="T33" fmla="*/ 81 h 120"/>
              <a:gd name="T34" fmla="*/ 126 w 128"/>
              <a:gd name="T35" fmla="*/ 17 h 120"/>
              <a:gd name="T36" fmla="*/ 117 w 128"/>
              <a:gd name="T37" fmla="*/ 87 h 120"/>
              <a:gd name="T38" fmla="*/ 117 w 128"/>
              <a:gd name="T39" fmla="*/ 74 h 120"/>
              <a:gd name="T40" fmla="*/ 114 w 128"/>
              <a:gd name="T41" fmla="*/ 70 h 120"/>
              <a:gd name="T42" fmla="*/ 114 w 128"/>
              <a:gd name="T43" fmla="*/ 80 h 120"/>
              <a:gd name="T44" fmla="*/ 88 w 128"/>
              <a:gd name="T45" fmla="*/ 53 h 120"/>
              <a:gd name="T46" fmla="*/ 60 w 128"/>
              <a:gd name="T47" fmla="*/ 52 h 120"/>
              <a:gd name="T48" fmla="*/ 57 w 128"/>
              <a:gd name="T49" fmla="*/ 45 h 120"/>
              <a:gd name="T50" fmla="*/ 101 w 128"/>
              <a:gd name="T51" fmla="*/ 45 h 120"/>
              <a:gd name="T52" fmla="*/ 124 w 128"/>
              <a:gd name="T53" fmla="*/ 64 h 120"/>
              <a:gd name="T54" fmla="*/ 124 w 128"/>
              <a:gd name="T55" fmla="*/ 87 h 120"/>
              <a:gd name="T56" fmla="*/ 112 w 128"/>
              <a:gd name="T57" fmla="*/ 24 h 120"/>
              <a:gd name="T58" fmla="*/ 94 w 128"/>
              <a:gd name="T59" fmla="*/ 32 h 120"/>
              <a:gd name="T60" fmla="*/ 101 w 128"/>
              <a:gd name="T61" fmla="*/ 24 h 120"/>
              <a:gd name="T62" fmla="*/ 112 w 128"/>
              <a:gd name="T63" fmla="*/ 24 h 120"/>
              <a:gd name="T64" fmla="*/ 118 w 128"/>
              <a:gd name="T65" fmla="*/ 10 h 120"/>
              <a:gd name="T66" fmla="*/ 102 w 128"/>
              <a:gd name="T67" fmla="*/ 11 h 120"/>
              <a:gd name="T68" fmla="*/ 92 w 128"/>
              <a:gd name="T69" fmla="*/ 12 h 120"/>
              <a:gd name="T70" fmla="*/ 102 w 128"/>
              <a:gd name="T71" fmla="*/ 20 h 120"/>
              <a:gd name="T72" fmla="*/ 102 w 128"/>
              <a:gd name="T73" fmla="*/ 21 h 120"/>
              <a:gd name="T74" fmla="*/ 101 w 128"/>
              <a:gd name="T75" fmla="*/ 20 h 120"/>
              <a:gd name="T76" fmla="*/ 88 w 128"/>
              <a:gd name="T77" fmla="*/ 24 h 120"/>
              <a:gd name="T78" fmla="*/ 111 w 128"/>
              <a:gd name="T79" fmla="*/ 34 h 120"/>
              <a:gd name="T80" fmla="*/ 125 w 128"/>
              <a:gd name="T81" fmla="*/ 20 h 120"/>
              <a:gd name="T82" fmla="*/ 115 w 128"/>
              <a:gd name="T83" fmla="*/ 45 h 120"/>
              <a:gd name="T84" fmla="*/ 60 w 128"/>
              <a:gd name="T85" fmla="*/ 42 h 120"/>
              <a:gd name="T86" fmla="*/ 55 w 128"/>
              <a:gd name="T87" fmla="*/ 53 h 120"/>
              <a:gd name="T88" fmla="*/ 85 w 128"/>
              <a:gd name="T89" fmla="*/ 80 h 120"/>
              <a:gd name="T90" fmla="*/ 3 w 128"/>
              <a:gd name="T91" fmla="*/ 93 h 120"/>
              <a:gd name="T92" fmla="*/ 114 w 128"/>
              <a:gd name="T93" fmla="*/ 87 h 120"/>
              <a:gd name="T94" fmla="*/ 3 w 128"/>
              <a:gd name="T95" fmla="*/ 93 h 120"/>
              <a:gd name="T96" fmla="*/ 125 w 128"/>
              <a:gd name="T97" fmla="*/ 9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0">
                <a:moveTo>
                  <a:pt x="126" y="17"/>
                </a:moveTo>
                <a:cubicBezTo>
                  <a:pt x="114" y="17"/>
                  <a:pt x="114" y="17"/>
                  <a:pt x="114" y="17"/>
                </a:cubicBezTo>
                <a:cubicBezTo>
                  <a:pt x="114" y="14"/>
                  <a:pt x="114" y="14"/>
                  <a:pt x="114" y="14"/>
                </a:cubicBezTo>
                <a:cubicBezTo>
                  <a:pt x="122" y="11"/>
                  <a:pt x="122" y="11"/>
                  <a:pt x="122" y="11"/>
                </a:cubicBezTo>
                <a:cubicBezTo>
                  <a:pt x="123" y="11"/>
                  <a:pt x="123" y="10"/>
                  <a:pt x="123" y="10"/>
                </a:cubicBezTo>
                <a:cubicBezTo>
                  <a:pt x="123" y="9"/>
                  <a:pt x="122" y="9"/>
                  <a:pt x="122" y="8"/>
                </a:cubicBezTo>
                <a:cubicBezTo>
                  <a:pt x="102" y="0"/>
                  <a:pt x="102" y="0"/>
                  <a:pt x="102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81" y="8"/>
                  <a:pt x="81" y="8"/>
                  <a:pt x="81" y="8"/>
                </a:cubicBezTo>
                <a:cubicBezTo>
                  <a:pt x="80" y="9"/>
                  <a:pt x="80" y="9"/>
                  <a:pt x="80" y="10"/>
                </a:cubicBezTo>
                <a:cubicBezTo>
                  <a:pt x="80" y="10"/>
                  <a:pt x="80" y="11"/>
                  <a:pt x="81" y="11"/>
                </a:cubicBezTo>
                <a:cubicBezTo>
                  <a:pt x="89" y="14"/>
                  <a:pt x="89" y="14"/>
                  <a:pt x="89" y="14"/>
                </a:cubicBezTo>
                <a:cubicBezTo>
                  <a:pt x="89" y="17"/>
                  <a:pt x="89" y="17"/>
                  <a:pt x="89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7"/>
                  <a:pt x="1" y="18"/>
                  <a:pt x="1" y="18"/>
                </a:cubicBezTo>
                <a:cubicBezTo>
                  <a:pt x="0" y="18"/>
                  <a:pt x="0" y="19"/>
                  <a:pt x="0" y="1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0" y="95"/>
                  <a:pt x="1" y="95"/>
                </a:cubicBezTo>
                <a:cubicBezTo>
                  <a:pt x="1" y="96"/>
                  <a:pt x="1" y="96"/>
                  <a:pt x="2" y="96"/>
                </a:cubicBezTo>
                <a:cubicBezTo>
                  <a:pt x="51" y="96"/>
                  <a:pt x="51" y="96"/>
                  <a:pt x="51" y="96"/>
                </a:cubicBezTo>
                <a:cubicBezTo>
                  <a:pt x="51" y="96"/>
                  <a:pt x="51" y="96"/>
                  <a:pt x="52" y="96"/>
                </a:cubicBezTo>
                <a:cubicBezTo>
                  <a:pt x="52" y="98"/>
                  <a:pt x="52" y="100"/>
                  <a:pt x="52" y="102"/>
                </a:cubicBezTo>
                <a:cubicBezTo>
                  <a:pt x="52" y="103"/>
                  <a:pt x="52" y="105"/>
                  <a:pt x="52" y="106"/>
                </a:cubicBezTo>
                <a:cubicBezTo>
                  <a:pt x="51" y="109"/>
                  <a:pt x="50" y="111"/>
                  <a:pt x="48" y="113"/>
                </a:cubicBezTo>
                <a:cubicBezTo>
                  <a:pt x="47" y="115"/>
                  <a:pt x="44" y="116"/>
                  <a:pt x="41" y="117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9" y="117"/>
                  <a:pt x="38" y="118"/>
                  <a:pt x="39" y="119"/>
                </a:cubicBezTo>
                <a:cubicBezTo>
                  <a:pt x="39" y="120"/>
                  <a:pt x="40" y="120"/>
                  <a:pt x="40" y="120"/>
                </a:cubicBezTo>
                <a:cubicBezTo>
                  <a:pt x="43" y="119"/>
                  <a:pt x="46" y="118"/>
                  <a:pt x="48" y="117"/>
                </a:cubicBezTo>
                <a:cubicBezTo>
                  <a:pt x="51" y="115"/>
                  <a:pt x="52" y="112"/>
                  <a:pt x="54" y="110"/>
                </a:cubicBezTo>
                <a:cubicBezTo>
                  <a:pt x="55" y="107"/>
                  <a:pt x="55" y="104"/>
                  <a:pt x="55" y="102"/>
                </a:cubicBezTo>
                <a:cubicBezTo>
                  <a:pt x="55" y="100"/>
                  <a:pt x="55" y="97"/>
                  <a:pt x="54" y="96"/>
                </a:cubicBezTo>
                <a:cubicBezTo>
                  <a:pt x="73" y="96"/>
                  <a:pt x="73" y="96"/>
                  <a:pt x="73" y="96"/>
                </a:cubicBezTo>
                <a:cubicBezTo>
                  <a:pt x="73" y="97"/>
                  <a:pt x="73" y="100"/>
                  <a:pt x="73" y="102"/>
                </a:cubicBezTo>
                <a:cubicBezTo>
                  <a:pt x="73" y="104"/>
                  <a:pt x="73" y="105"/>
                  <a:pt x="73" y="107"/>
                </a:cubicBezTo>
                <a:cubicBezTo>
                  <a:pt x="74" y="110"/>
                  <a:pt x="75" y="112"/>
                  <a:pt x="78" y="115"/>
                </a:cubicBezTo>
                <a:cubicBezTo>
                  <a:pt x="80" y="117"/>
                  <a:pt x="83" y="119"/>
                  <a:pt x="88" y="120"/>
                </a:cubicBezTo>
                <a:cubicBezTo>
                  <a:pt x="88" y="120"/>
                  <a:pt x="89" y="120"/>
                  <a:pt x="89" y="119"/>
                </a:cubicBezTo>
                <a:cubicBezTo>
                  <a:pt x="90" y="118"/>
                  <a:pt x="89" y="117"/>
                  <a:pt x="88" y="117"/>
                </a:cubicBezTo>
                <a:cubicBezTo>
                  <a:pt x="88" y="117"/>
                  <a:pt x="87" y="117"/>
                  <a:pt x="87" y="117"/>
                </a:cubicBezTo>
                <a:cubicBezTo>
                  <a:pt x="85" y="116"/>
                  <a:pt x="83" y="115"/>
                  <a:pt x="82" y="115"/>
                </a:cubicBezTo>
                <a:cubicBezTo>
                  <a:pt x="79" y="113"/>
                  <a:pt x="78" y="111"/>
                  <a:pt x="77" y="109"/>
                </a:cubicBezTo>
                <a:cubicBezTo>
                  <a:pt x="76" y="106"/>
                  <a:pt x="76" y="104"/>
                  <a:pt x="76" y="102"/>
                </a:cubicBezTo>
                <a:cubicBezTo>
                  <a:pt x="76" y="100"/>
                  <a:pt x="76" y="98"/>
                  <a:pt x="76" y="97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96"/>
                  <a:pt x="77" y="96"/>
                  <a:pt x="77" y="96"/>
                </a:cubicBezTo>
                <a:cubicBezTo>
                  <a:pt x="126" y="96"/>
                  <a:pt x="126" y="96"/>
                  <a:pt x="126" y="96"/>
                </a:cubicBezTo>
                <a:cubicBezTo>
                  <a:pt x="127" y="96"/>
                  <a:pt x="127" y="96"/>
                  <a:pt x="127" y="95"/>
                </a:cubicBezTo>
                <a:cubicBezTo>
                  <a:pt x="128" y="95"/>
                  <a:pt x="128" y="95"/>
                  <a:pt x="128" y="94"/>
                </a:cubicBezTo>
                <a:cubicBezTo>
                  <a:pt x="128" y="81"/>
                  <a:pt x="128" y="81"/>
                  <a:pt x="128" y="81"/>
                </a:cubicBezTo>
                <a:cubicBezTo>
                  <a:pt x="128" y="19"/>
                  <a:pt x="128" y="19"/>
                  <a:pt x="128" y="19"/>
                </a:cubicBezTo>
                <a:cubicBezTo>
                  <a:pt x="128" y="19"/>
                  <a:pt x="128" y="18"/>
                  <a:pt x="127" y="18"/>
                </a:cubicBezTo>
                <a:cubicBezTo>
                  <a:pt x="127" y="18"/>
                  <a:pt x="127" y="17"/>
                  <a:pt x="126" y="17"/>
                </a:cubicBezTo>
                <a:moveTo>
                  <a:pt x="120" y="91"/>
                </a:moveTo>
                <a:cubicBezTo>
                  <a:pt x="119" y="91"/>
                  <a:pt x="118" y="90"/>
                  <a:pt x="118" y="89"/>
                </a:cubicBezTo>
                <a:cubicBezTo>
                  <a:pt x="117" y="89"/>
                  <a:pt x="117" y="88"/>
                  <a:pt x="117" y="87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78"/>
                  <a:pt x="117" y="78"/>
                  <a:pt x="117" y="78"/>
                </a:cubicBezTo>
                <a:cubicBezTo>
                  <a:pt x="117" y="74"/>
                  <a:pt x="117" y="74"/>
                  <a:pt x="117" y="74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17" y="69"/>
                  <a:pt x="116" y="69"/>
                  <a:pt x="115" y="69"/>
                </a:cubicBezTo>
                <a:cubicBezTo>
                  <a:pt x="114" y="69"/>
                  <a:pt x="114" y="69"/>
                  <a:pt x="114" y="70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3"/>
                  <a:pt x="88" y="53"/>
                  <a:pt x="88" y="53"/>
                </a:cubicBezTo>
                <a:cubicBezTo>
                  <a:pt x="88" y="53"/>
                  <a:pt x="88" y="53"/>
                  <a:pt x="88" y="53"/>
                </a:cubicBezTo>
                <a:cubicBezTo>
                  <a:pt x="88" y="52"/>
                  <a:pt x="87" y="52"/>
                  <a:pt x="87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59" y="52"/>
                  <a:pt x="58" y="51"/>
                  <a:pt x="57" y="50"/>
                </a:cubicBezTo>
                <a:cubicBezTo>
                  <a:pt x="57" y="50"/>
                  <a:pt x="56" y="49"/>
                  <a:pt x="56" y="48"/>
                </a:cubicBezTo>
                <a:cubicBezTo>
                  <a:pt x="56" y="47"/>
                  <a:pt x="57" y="46"/>
                  <a:pt x="57" y="45"/>
                </a:cubicBezTo>
                <a:cubicBezTo>
                  <a:pt x="58" y="45"/>
                  <a:pt x="59" y="45"/>
                  <a:pt x="60" y="45"/>
                </a:cubicBezTo>
                <a:cubicBezTo>
                  <a:pt x="87" y="45"/>
                  <a:pt x="87" y="45"/>
                  <a:pt x="87" y="45"/>
                </a:cubicBezTo>
                <a:cubicBezTo>
                  <a:pt x="101" y="45"/>
                  <a:pt x="101" y="45"/>
                  <a:pt x="101" y="45"/>
                </a:cubicBezTo>
                <a:cubicBezTo>
                  <a:pt x="108" y="45"/>
                  <a:pt x="113" y="47"/>
                  <a:pt x="117" y="50"/>
                </a:cubicBezTo>
                <a:cubicBezTo>
                  <a:pt x="119" y="52"/>
                  <a:pt x="121" y="54"/>
                  <a:pt x="122" y="56"/>
                </a:cubicBezTo>
                <a:cubicBezTo>
                  <a:pt x="123" y="59"/>
                  <a:pt x="124" y="61"/>
                  <a:pt x="124" y="64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4" y="87"/>
                  <a:pt x="124" y="87"/>
                  <a:pt x="124" y="87"/>
                </a:cubicBezTo>
                <a:cubicBezTo>
                  <a:pt x="124" y="88"/>
                  <a:pt x="123" y="89"/>
                  <a:pt x="123" y="89"/>
                </a:cubicBezTo>
                <a:cubicBezTo>
                  <a:pt x="122" y="90"/>
                  <a:pt x="121" y="91"/>
                  <a:pt x="120" y="91"/>
                </a:cubicBezTo>
                <a:moveTo>
                  <a:pt x="112" y="24"/>
                </a:moveTo>
                <a:cubicBezTo>
                  <a:pt x="112" y="27"/>
                  <a:pt x="111" y="30"/>
                  <a:pt x="109" y="32"/>
                </a:cubicBezTo>
                <a:cubicBezTo>
                  <a:pt x="107" y="34"/>
                  <a:pt x="104" y="35"/>
                  <a:pt x="101" y="35"/>
                </a:cubicBezTo>
                <a:cubicBezTo>
                  <a:pt x="99" y="35"/>
                  <a:pt x="96" y="34"/>
                  <a:pt x="94" y="32"/>
                </a:cubicBezTo>
                <a:cubicBezTo>
                  <a:pt x="92" y="30"/>
                  <a:pt x="91" y="27"/>
                  <a:pt x="91" y="24"/>
                </a:cubicBezTo>
                <a:cubicBezTo>
                  <a:pt x="91" y="23"/>
                  <a:pt x="91" y="21"/>
                  <a:pt x="92" y="20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101" y="24"/>
                  <a:pt x="102" y="24"/>
                  <a:pt x="102" y="24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2" y="21"/>
                  <a:pt x="112" y="23"/>
                  <a:pt x="112" y="24"/>
                </a:cubicBezTo>
                <a:moveTo>
                  <a:pt x="85" y="10"/>
                </a:moveTo>
                <a:cubicBezTo>
                  <a:pt x="101" y="3"/>
                  <a:pt x="101" y="3"/>
                  <a:pt x="101" y="3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02" y="17"/>
                  <a:pt x="102" y="17"/>
                  <a:pt x="102" y="17"/>
                </a:cubicBezTo>
                <a:cubicBezTo>
                  <a:pt x="95" y="14"/>
                  <a:pt x="95" y="14"/>
                  <a:pt x="95" y="14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103" y="11"/>
                  <a:pt x="103" y="10"/>
                  <a:pt x="103" y="9"/>
                </a:cubicBezTo>
                <a:cubicBezTo>
                  <a:pt x="103" y="8"/>
                  <a:pt x="102" y="8"/>
                  <a:pt x="101" y="8"/>
                </a:cubicBezTo>
                <a:cubicBezTo>
                  <a:pt x="92" y="12"/>
                  <a:pt x="92" y="12"/>
                  <a:pt x="92" y="12"/>
                </a:cubicBezTo>
                <a:lnTo>
                  <a:pt x="85" y="10"/>
                </a:lnTo>
                <a:close/>
                <a:moveTo>
                  <a:pt x="101" y="20"/>
                </a:moveTo>
                <a:cubicBezTo>
                  <a:pt x="101" y="20"/>
                  <a:pt x="102" y="20"/>
                  <a:pt x="102" y="20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1" y="17"/>
                  <a:pt x="111" y="17"/>
                  <a:pt x="111" y="17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92" y="17"/>
                  <a:pt x="92" y="17"/>
                  <a:pt x="92" y="17"/>
                </a:cubicBezTo>
                <a:cubicBezTo>
                  <a:pt x="92" y="16"/>
                  <a:pt x="92" y="16"/>
                  <a:pt x="92" y="16"/>
                </a:cubicBezTo>
                <a:lnTo>
                  <a:pt x="101" y="20"/>
                </a:lnTo>
                <a:close/>
                <a:moveTo>
                  <a:pt x="3" y="20"/>
                </a:moveTo>
                <a:cubicBezTo>
                  <a:pt x="89" y="20"/>
                  <a:pt x="89" y="20"/>
                  <a:pt x="89" y="20"/>
                </a:cubicBezTo>
                <a:cubicBezTo>
                  <a:pt x="88" y="22"/>
                  <a:pt x="88" y="23"/>
                  <a:pt x="88" y="24"/>
                </a:cubicBezTo>
                <a:cubicBezTo>
                  <a:pt x="88" y="28"/>
                  <a:pt x="90" y="31"/>
                  <a:pt x="92" y="34"/>
                </a:cubicBezTo>
                <a:cubicBezTo>
                  <a:pt x="94" y="36"/>
                  <a:pt x="98" y="38"/>
                  <a:pt x="101" y="38"/>
                </a:cubicBezTo>
                <a:cubicBezTo>
                  <a:pt x="105" y="38"/>
                  <a:pt x="109" y="36"/>
                  <a:pt x="111" y="34"/>
                </a:cubicBezTo>
                <a:cubicBezTo>
                  <a:pt x="113" y="31"/>
                  <a:pt x="115" y="28"/>
                  <a:pt x="115" y="24"/>
                </a:cubicBezTo>
                <a:cubicBezTo>
                  <a:pt x="115" y="23"/>
                  <a:pt x="115" y="22"/>
                  <a:pt x="114" y="20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5" y="56"/>
                  <a:pt x="125" y="56"/>
                  <a:pt x="125" y="56"/>
                </a:cubicBezTo>
                <a:cubicBezTo>
                  <a:pt x="125" y="55"/>
                  <a:pt x="125" y="55"/>
                  <a:pt x="125" y="55"/>
                </a:cubicBezTo>
                <a:cubicBezTo>
                  <a:pt x="123" y="51"/>
                  <a:pt x="120" y="48"/>
                  <a:pt x="115" y="45"/>
                </a:cubicBezTo>
                <a:cubicBezTo>
                  <a:pt x="112" y="43"/>
                  <a:pt x="107" y="42"/>
                  <a:pt x="101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58" y="42"/>
                  <a:pt x="56" y="42"/>
                  <a:pt x="55" y="43"/>
                </a:cubicBezTo>
                <a:cubicBezTo>
                  <a:pt x="54" y="45"/>
                  <a:pt x="53" y="46"/>
                  <a:pt x="53" y="48"/>
                </a:cubicBezTo>
                <a:cubicBezTo>
                  <a:pt x="53" y="50"/>
                  <a:pt x="54" y="51"/>
                  <a:pt x="55" y="53"/>
                </a:cubicBezTo>
                <a:cubicBezTo>
                  <a:pt x="56" y="54"/>
                  <a:pt x="58" y="54"/>
                  <a:pt x="60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80"/>
                  <a:pt x="85" y="80"/>
                  <a:pt x="85" y="80"/>
                </a:cubicBezTo>
                <a:cubicBezTo>
                  <a:pt x="3" y="80"/>
                  <a:pt x="3" y="80"/>
                  <a:pt x="3" y="80"/>
                </a:cubicBezTo>
                <a:lnTo>
                  <a:pt x="3" y="20"/>
                </a:lnTo>
                <a:close/>
                <a:moveTo>
                  <a:pt x="3" y="93"/>
                </a:moveTo>
                <a:cubicBezTo>
                  <a:pt x="3" y="83"/>
                  <a:pt x="3" y="83"/>
                  <a:pt x="3" y="83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14" y="87"/>
                  <a:pt x="114" y="87"/>
                  <a:pt x="114" y="87"/>
                </a:cubicBezTo>
                <a:cubicBezTo>
                  <a:pt x="114" y="89"/>
                  <a:pt x="115" y="90"/>
                  <a:pt x="116" y="92"/>
                </a:cubicBezTo>
                <a:cubicBezTo>
                  <a:pt x="116" y="92"/>
                  <a:pt x="117" y="93"/>
                  <a:pt x="118" y="93"/>
                </a:cubicBezTo>
                <a:lnTo>
                  <a:pt x="3" y="93"/>
                </a:lnTo>
                <a:close/>
                <a:moveTo>
                  <a:pt x="125" y="93"/>
                </a:moveTo>
                <a:cubicBezTo>
                  <a:pt x="123" y="93"/>
                  <a:pt x="123" y="93"/>
                  <a:pt x="123" y="93"/>
                </a:cubicBezTo>
                <a:cubicBezTo>
                  <a:pt x="124" y="93"/>
                  <a:pt x="124" y="92"/>
                  <a:pt x="125" y="92"/>
                </a:cubicBezTo>
                <a:cubicBezTo>
                  <a:pt x="125" y="92"/>
                  <a:pt x="125" y="92"/>
                  <a:pt x="125" y="91"/>
                </a:cubicBezTo>
                <a:lnTo>
                  <a:pt x="125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6D18AF-C95C-BB7F-6E3D-ED1461AF8A6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01476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0CF1FF-EDF8-14E6-C039-731A308CF84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05E637C-5930-084A-2B78-66F4D933CE49}"/>
              </a:ext>
            </a:extLst>
          </p:cNvPr>
          <p:cNvSpPr txBox="1"/>
          <p:nvPr/>
        </p:nvSpPr>
        <p:spPr>
          <a:xfrm>
            <a:off x="746998" y="1227130"/>
            <a:ext cx="40345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effectLst/>
                <a:latin typeface="Montserrat Medium" panose="00000600000000000000" pitchFamily="50" charset="0"/>
              </a:rPr>
              <a:t>Job Position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D5DD755-AE87-8063-D5AC-D7E24B88F7E1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B4877AD-FE52-7843-3284-CE024320D21A}"/>
              </a:ext>
            </a:extLst>
          </p:cNvPr>
          <p:cNvSpPr txBox="1"/>
          <p:nvPr/>
        </p:nvSpPr>
        <p:spPr>
          <a:xfrm>
            <a:off x="724396" y="2398183"/>
            <a:ext cx="4034552" cy="628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i="0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PRINTING AND TYPESETTING INDUSTRY. LOREM IPSUM. CONSECTE</a:t>
            </a:r>
            <a:endParaRPr lang="en-US" sz="1400" u="sng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07A9D1-5F3B-7F18-82C6-4FB31679939A}"/>
              </a:ext>
            </a:extLst>
          </p:cNvPr>
          <p:cNvSpPr txBox="1"/>
          <p:nvPr/>
        </p:nvSpPr>
        <p:spPr>
          <a:xfrm>
            <a:off x="6544581" y="3839468"/>
            <a:ext cx="2119761" cy="11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0401E2-29A9-9390-1F6B-BECF9AAE6361}"/>
              </a:ext>
            </a:extLst>
          </p:cNvPr>
          <p:cNvSpPr txBox="1"/>
          <p:nvPr/>
        </p:nvSpPr>
        <p:spPr>
          <a:xfrm>
            <a:off x="6532676" y="3314887"/>
            <a:ext cx="2332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Company Ltd.</a:t>
            </a:r>
          </a:p>
        </p:txBody>
      </p:sp>
      <p:sp>
        <p:nvSpPr>
          <p:cNvPr id="14" name="AutoShape 1">
            <a:extLst>
              <a:ext uri="{FF2B5EF4-FFF2-40B4-BE49-F238E27FC236}">
                <a16:creationId xmlns:a16="http://schemas.microsoft.com/office/drawing/2014/main" id="{F0F9882F-E318-7B3F-14CA-18ABFA9DC8AE}"/>
              </a:ext>
            </a:extLst>
          </p:cNvPr>
          <p:cNvSpPr>
            <a:spLocks/>
          </p:cNvSpPr>
          <p:nvPr/>
        </p:nvSpPr>
        <p:spPr bwMode="auto">
          <a:xfrm>
            <a:off x="7423466" y="5434266"/>
            <a:ext cx="156354" cy="12707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" name="AutoShape 21">
            <a:extLst>
              <a:ext uri="{FF2B5EF4-FFF2-40B4-BE49-F238E27FC236}">
                <a16:creationId xmlns:a16="http://schemas.microsoft.com/office/drawing/2014/main" id="{65E30805-D6AD-0157-C766-D74A1C54AB21}"/>
              </a:ext>
            </a:extLst>
          </p:cNvPr>
          <p:cNvSpPr>
            <a:spLocks/>
          </p:cNvSpPr>
          <p:nvPr/>
        </p:nvSpPr>
        <p:spPr bwMode="auto">
          <a:xfrm>
            <a:off x="7835476" y="5440315"/>
            <a:ext cx="114971" cy="11497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6" name="AutoShape 18">
            <a:extLst>
              <a:ext uri="{FF2B5EF4-FFF2-40B4-BE49-F238E27FC236}">
                <a16:creationId xmlns:a16="http://schemas.microsoft.com/office/drawing/2014/main" id="{2A858F61-BD8F-5984-CC4D-50BE2813C4AA}"/>
              </a:ext>
            </a:extLst>
          </p:cNvPr>
          <p:cNvSpPr>
            <a:spLocks/>
          </p:cNvSpPr>
          <p:nvPr/>
        </p:nvSpPr>
        <p:spPr bwMode="auto">
          <a:xfrm>
            <a:off x="8198684" y="5443122"/>
            <a:ext cx="171191" cy="109360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" name="AutoShape 1">
            <a:extLst>
              <a:ext uri="{FF2B5EF4-FFF2-40B4-BE49-F238E27FC236}">
                <a16:creationId xmlns:a16="http://schemas.microsoft.com/office/drawing/2014/main" id="{1DFCB1BA-A04A-0C27-BC7F-5D5D66C5476C}"/>
              </a:ext>
            </a:extLst>
          </p:cNvPr>
          <p:cNvSpPr>
            <a:spLocks/>
          </p:cNvSpPr>
          <p:nvPr/>
        </p:nvSpPr>
        <p:spPr bwMode="auto">
          <a:xfrm>
            <a:off x="9213764" y="5434266"/>
            <a:ext cx="156354" cy="12707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" name="AutoShape 21">
            <a:extLst>
              <a:ext uri="{FF2B5EF4-FFF2-40B4-BE49-F238E27FC236}">
                <a16:creationId xmlns:a16="http://schemas.microsoft.com/office/drawing/2014/main" id="{66C5C2AC-EB03-A0A7-F094-1F0DD23D7864}"/>
              </a:ext>
            </a:extLst>
          </p:cNvPr>
          <p:cNvSpPr>
            <a:spLocks/>
          </p:cNvSpPr>
          <p:nvPr/>
        </p:nvSpPr>
        <p:spPr bwMode="auto">
          <a:xfrm>
            <a:off x="9625774" y="5440315"/>
            <a:ext cx="114971" cy="11497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35" name="AutoShape 18">
            <a:extLst>
              <a:ext uri="{FF2B5EF4-FFF2-40B4-BE49-F238E27FC236}">
                <a16:creationId xmlns:a16="http://schemas.microsoft.com/office/drawing/2014/main" id="{B5B30948-9BC9-30BB-36EC-30AFC490B067}"/>
              </a:ext>
            </a:extLst>
          </p:cNvPr>
          <p:cNvSpPr>
            <a:spLocks/>
          </p:cNvSpPr>
          <p:nvPr/>
        </p:nvSpPr>
        <p:spPr bwMode="auto">
          <a:xfrm>
            <a:off x="9988982" y="5443122"/>
            <a:ext cx="171191" cy="109360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FA26984-9FEB-00EA-3C8F-88AD6A49B58A}"/>
              </a:ext>
            </a:extLst>
          </p:cNvPr>
          <p:cNvSpPr txBox="1"/>
          <p:nvPr/>
        </p:nvSpPr>
        <p:spPr>
          <a:xfrm>
            <a:off x="10337846" y="5359302"/>
            <a:ext cx="757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Ipsum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628ED81-8AF2-78A4-A3D4-77FB84872944}"/>
              </a:ext>
            </a:extLst>
          </p:cNvPr>
          <p:cNvCxnSpPr>
            <a:cxnSpLocks/>
          </p:cNvCxnSpPr>
          <p:nvPr/>
        </p:nvCxnSpPr>
        <p:spPr>
          <a:xfrm>
            <a:off x="6644917" y="3749187"/>
            <a:ext cx="348133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2A13DF2-E008-7756-D1FA-33297D23FEDF}"/>
              </a:ext>
            </a:extLst>
          </p:cNvPr>
          <p:cNvSpPr txBox="1"/>
          <p:nvPr/>
        </p:nvSpPr>
        <p:spPr>
          <a:xfrm>
            <a:off x="9225669" y="3839468"/>
            <a:ext cx="2119761" cy="11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891ADC-36E1-A41A-0802-51828BD7A5EB}"/>
              </a:ext>
            </a:extLst>
          </p:cNvPr>
          <p:cNvSpPr txBox="1"/>
          <p:nvPr/>
        </p:nvSpPr>
        <p:spPr>
          <a:xfrm>
            <a:off x="9213764" y="3314887"/>
            <a:ext cx="2332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Company Ltd.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1C790E5-DE7C-86C0-1281-8A34D743F59E}"/>
              </a:ext>
            </a:extLst>
          </p:cNvPr>
          <p:cNvCxnSpPr>
            <a:cxnSpLocks/>
          </p:cNvCxnSpPr>
          <p:nvPr/>
        </p:nvCxnSpPr>
        <p:spPr>
          <a:xfrm>
            <a:off x="9326005" y="3749187"/>
            <a:ext cx="348133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F52F7B38-4215-471F-1CE1-84FCE7952BEA}"/>
              </a:ext>
            </a:extLst>
          </p:cNvPr>
          <p:cNvSpPr/>
          <p:nvPr/>
        </p:nvSpPr>
        <p:spPr>
          <a:xfrm>
            <a:off x="781720" y="4132086"/>
            <a:ext cx="841828" cy="841828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0E7577B-FF0C-C9EB-0503-39F50B20F22C}"/>
              </a:ext>
            </a:extLst>
          </p:cNvPr>
          <p:cNvSpPr/>
          <p:nvPr/>
        </p:nvSpPr>
        <p:spPr>
          <a:xfrm>
            <a:off x="820554" y="4170920"/>
            <a:ext cx="764159" cy="764159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8A99A9F-145E-194A-5DB7-99C92A91EA8F}"/>
              </a:ext>
            </a:extLst>
          </p:cNvPr>
          <p:cNvSpPr txBox="1"/>
          <p:nvPr/>
        </p:nvSpPr>
        <p:spPr>
          <a:xfrm>
            <a:off x="1872446" y="4132086"/>
            <a:ext cx="372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1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Position Name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857DC1-6CA1-0234-299C-FA1209C984A5}"/>
              </a:ext>
            </a:extLst>
          </p:cNvPr>
          <p:cNvSpPr txBox="1"/>
          <p:nvPr/>
        </p:nvSpPr>
        <p:spPr>
          <a:xfrm>
            <a:off x="1872446" y="4639917"/>
            <a:ext cx="2332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ontserrat" panose="000005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STUDENT SOCITY LMT.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646FAC3-1851-1623-ED3D-1DC03F94936E}"/>
              </a:ext>
            </a:extLst>
          </p:cNvPr>
          <p:cNvSpPr txBox="1"/>
          <p:nvPr/>
        </p:nvSpPr>
        <p:spPr>
          <a:xfrm>
            <a:off x="1867570" y="5079075"/>
            <a:ext cx="3829802" cy="691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 five centuries, but also passages, and Lorem Ipsum.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49CD6DBD-1044-A19A-54BD-9F99FD80312C}"/>
              </a:ext>
            </a:extLst>
          </p:cNvPr>
          <p:cNvSpPr>
            <a:spLocks noEditPoints="1"/>
          </p:cNvSpPr>
          <p:nvPr/>
        </p:nvSpPr>
        <p:spPr bwMode="auto">
          <a:xfrm>
            <a:off x="1035082" y="4371523"/>
            <a:ext cx="405968" cy="409935"/>
          </a:xfrm>
          <a:custGeom>
            <a:avLst/>
            <a:gdLst>
              <a:gd name="T0" fmla="*/ 34 w 126"/>
              <a:gd name="T1" fmla="*/ 33 h 128"/>
              <a:gd name="T2" fmla="*/ 23 w 126"/>
              <a:gd name="T3" fmla="*/ 22 h 128"/>
              <a:gd name="T4" fmla="*/ 11 w 126"/>
              <a:gd name="T5" fmla="*/ 33 h 128"/>
              <a:gd name="T6" fmla="*/ 23 w 126"/>
              <a:gd name="T7" fmla="*/ 48 h 128"/>
              <a:gd name="T8" fmla="*/ 34 w 126"/>
              <a:gd name="T9" fmla="*/ 33 h 128"/>
              <a:gd name="T10" fmla="*/ 16 w 126"/>
              <a:gd name="T11" fmla="*/ 33 h 128"/>
              <a:gd name="T12" fmla="*/ 23 w 126"/>
              <a:gd name="T13" fmla="*/ 27 h 128"/>
              <a:gd name="T14" fmla="*/ 29 w 126"/>
              <a:gd name="T15" fmla="*/ 33 h 128"/>
              <a:gd name="T16" fmla="*/ 23 w 126"/>
              <a:gd name="T17" fmla="*/ 43 h 128"/>
              <a:gd name="T18" fmla="*/ 16 w 126"/>
              <a:gd name="T19" fmla="*/ 33 h 128"/>
              <a:gd name="T20" fmla="*/ 71 w 126"/>
              <a:gd name="T21" fmla="*/ 40 h 128"/>
              <a:gd name="T22" fmla="*/ 68 w 126"/>
              <a:gd name="T23" fmla="*/ 39 h 128"/>
              <a:gd name="T24" fmla="*/ 37 w 126"/>
              <a:gd name="T25" fmla="*/ 51 h 128"/>
              <a:gd name="T26" fmla="*/ 25 w 126"/>
              <a:gd name="T27" fmla="*/ 49 h 128"/>
              <a:gd name="T28" fmla="*/ 20 w 126"/>
              <a:gd name="T29" fmla="*/ 49 h 128"/>
              <a:gd name="T30" fmla="*/ 0 w 126"/>
              <a:gd name="T31" fmla="*/ 69 h 128"/>
              <a:gd name="T32" fmla="*/ 0 w 126"/>
              <a:gd name="T33" fmla="*/ 92 h 128"/>
              <a:gd name="T34" fmla="*/ 2 w 126"/>
              <a:gd name="T35" fmla="*/ 94 h 128"/>
              <a:gd name="T36" fmla="*/ 5 w 126"/>
              <a:gd name="T37" fmla="*/ 92 h 128"/>
              <a:gd name="T38" fmla="*/ 5 w 126"/>
              <a:gd name="T39" fmla="*/ 69 h 128"/>
              <a:gd name="T40" fmla="*/ 20 w 126"/>
              <a:gd name="T41" fmla="*/ 54 h 128"/>
              <a:gd name="T42" fmla="*/ 25 w 126"/>
              <a:gd name="T43" fmla="*/ 54 h 128"/>
              <a:gd name="T44" fmla="*/ 35 w 126"/>
              <a:gd name="T45" fmla="*/ 55 h 128"/>
              <a:gd name="T46" fmla="*/ 71 w 126"/>
              <a:gd name="T47" fmla="*/ 43 h 128"/>
              <a:gd name="T48" fmla="*/ 71 w 126"/>
              <a:gd name="T49" fmla="*/ 40 h 128"/>
              <a:gd name="T50" fmla="*/ 12 w 126"/>
              <a:gd name="T51" fmla="*/ 70 h 128"/>
              <a:gd name="T52" fmla="*/ 9 w 126"/>
              <a:gd name="T53" fmla="*/ 72 h 128"/>
              <a:gd name="T54" fmla="*/ 9 w 126"/>
              <a:gd name="T55" fmla="*/ 125 h 128"/>
              <a:gd name="T56" fmla="*/ 12 w 126"/>
              <a:gd name="T57" fmla="*/ 128 h 128"/>
              <a:gd name="T58" fmla="*/ 14 w 126"/>
              <a:gd name="T59" fmla="*/ 125 h 128"/>
              <a:gd name="T60" fmla="*/ 14 w 126"/>
              <a:gd name="T61" fmla="*/ 72 h 128"/>
              <a:gd name="T62" fmla="*/ 12 w 126"/>
              <a:gd name="T63" fmla="*/ 70 h 128"/>
              <a:gd name="T64" fmla="*/ 33 w 126"/>
              <a:gd name="T65" fmla="*/ 66 h 128"/>
              <a:gd name="T66" fmla="*/ 31 w 126"/>
              <a:gd name="T67" fmla="*/ 68 h 128"/>
              <a:gd name="T68" fmla="*/ 31 w 126"/>
              <a:gd name="T69" fmla="*/ 125 h 128"/>
              <a:gd name="T70" fmla="*/ 33 w 126"/>
              <a:gd name="T71" fmla="*/ 128 h 128"/>
              <a:gd name="T72" fmla="*/ 36 w 126"/>
              <a:gd name="T73" fmla="*/ 125 h 128"/>
              <a:gd name="T74" fmla="*/ 36 w 126"/>
              <a:gd name="T75" fmla="*/ 68 h 128"/>
              <a:gd name="T76" fmla="*/ 33 w 126"/>
              <a:gd name="T77" fmla="*/ 66 h 128"/>
              <a:gd name="T78" fmla="*/ 23 w 126"/>
              <a:gd name="T79" fmla="*/ 94 h 128"/>
              <a:gd name="T80" fmla="*/ 20 w 126"/>
              <a:gd name="T81" fmla="*/ 96 h 128"/>
              <a:gd name="T82" fmla="*/ 20 w 126"/>
              <a:gd name="T83" fmla="*/ 125 h 128"/>
              <a:gd name="T84" fmla="*/ 23 w 126"/>
              <a:gd name="T85" fmla="*/ 128 h 128"/>
              <a:gd name="T86" fmla="*/ 25 w 126"/>
              <a:gd name="T87" fmla="*/ 125 h 128"/>
              <a:gd name="T88" fmla="*/ 25 w 126"/>
              <a:gd name="T89" fmla="*/ 96 h 128"/>
              <a:gd name="T90" fmla="*/ 23 w 126"/>
              <a:gd name="T91" fmla="*/ 94 h 128"/>
              <a:gd name="T92" fmla="*/ 124 w 126"/>
              <a:gd name="T93" fmla="*/ 0 h 128"/>
              <a:gd name="T94" fmla="*/ 11 w 126"/>
              <a:gd name="T95" fmla="*/ 0 h 128"/>
              <a:gd name="T96" fmla="*/ 9 w 126"/>
              <a:gd name="T97" fmla="*/ 2 h 128"/>
              <a:gd name="T98" fmla="*/ 9 w 126"/>
              <a:gd name="T99" fmla="*/ 16 h 128"/>
              <a:gd name="T100" fmla="*/ 11 w 126"/>
              <a:gd name="T101" fmla="*/ 19 h 128"/>
              <a:gd name="T102" fmla="*/ 13 w 126"/>
              <a:gd name="T103" fmla="*/ 16 h 128"/>
              <a:gd name="T104" fmla="*/ 13 w 126"/>
              <a:gd name="T105" fmla="*/ 4 h 128"/>
              <a:gd name="T106" fmla="*/ 122 w 126"/>
              <a:gd name="T107" fmla="*/ 4 h 128"/>
              <a:gd name="T108" fmla="*/ 122 w 126"/>
              <a:gd name="T109" fmla="*/ 68 h 128"/>
              <a:gd name="T110" fmla="*/ 47 w 126"/>
              <a:gd name="T111" fmla="*/ 68 h 128"/>
              <a:gd name="T112" fmla="*/ 44 w 126"/>
              <a:gd name="T113" fmla="*/ 70 h 128"/>
              <a:gd name="T114" fmla="*/ 47 w 126"/>
              <a:gd name="T115" fmla="*/ 73 h 128"/>
              <a:gd name="T116" fmla="*/ 124 w 126"/>
              <a:gd name="T117" fmla="*/ 73 h 128"/>
              <a:gd name="T118" fmla="*/ 126 w 126"/>
              <a:gd name="T119" fmla="*/ 70 h 128"/>
              <a:gd name="T120" fmla="*/ 126 w 126"/>
              <a:gd name="T121" fmla="*/ 2 h 128"/>
              <a:gd name="T122" fmla="*/ 124 w 126"/>
              <a:gd name="T12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6" h="128">
                <a:moveTo>
                  <a:pt x="34" y="33"/>
                </a:moveTo>
                <a:cubicBezTo>
                  <a:pt x="34" y="27"/>
                  <a:pt x="29" y="22"/>
                  <a:pt x="23" y="22"/>
                </a:cubicBezTo>
                <a:cubicBezTo>
                  <a:pt x="16" y="22"/>
                  <a:pt x="11" y="27"/>
                  <a:pt x="11" y="33"/>
                </a:cubicBezTo>
                <a:cubicBezTo>
                  <a:pt x="11" y="40"/>
                  <a:pt x="16" y="48"/>
                  <a:pt x="23" y="48"/>
                </a:cubicBezTo>
                <a:cubicBezTo>
                  <a:pt x="29" y="48"/>
                  <a:pt x="34" y="40"/>
                  <a:pt x="34" y="33"/>
                </a:cubicBezTo>
                <a:moveTo>
                  <a:pt x="16" y="33"/>
                </a:moveTo>
                <a:cubicBezTo>
                  <a:pt x="16" y="30"/>
                  <a:pt x="19" y="27"/>
                  <a:pt x="23" y="27"/>
                </a:cubicBezTo>
                <a:cubicBezTo>
                  <a:pt x="26" y="27"/>
                  <a:pt x="29" y="30"/>
                  <a:pt x="29" y="33"/>
                </a:cubicBezTo>
                <a:cubicBezTo>
                  <a:pt x="29" y="37"/>
                  <a:pt x="25" y="43"/>
                  <a:pt x="23" y="43"/>
                </a:cubicBezTo>
                <a:cubicBezTo>
                  <a:pt x="20" y="43"/>
                  <a:pt x="16" y="37"/>
                  <a:pt x="16" y="33"/>
                </a:cubicBezTo>
                <a:moveTo>
                  <a:pt x="71" y="40"/>
                </a:moveTo>
                <a:cubicBezTo>
                  <a:pt x="71" y="39"/>
                  <a:pt x="69" y="39"/>
                  <a:pt x="68" y="39"/>
                </a:cubicBezTo>
                <a:cubicBezTo>
                  <a:pt x="49" y="55"/>
                  <a:pt x="44" y="53"/>
                  <a:pt x="37" y="51"/>
                </a:cubicBezTo>
                <a:cubicBezTo>
                  <a:pt x="33" y="50"/>
                  <a:pt x="30" y="49"/>
                  <a:pt x="25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9" y="49"/>
                  <a:pt x="0" y="58"/>
                  <a:pt x="0" y="69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3"/>
                  <a:pt x="1" y="94"/>
                  <a:pt x="2" y="94"/>
                </a:cubicBezTo>
                <a:cubicBezTo>
                  <a:pt x="3" y="94"/>
                  <a:pt x="5" y="93"/>
                  <a:pt x="5" y="92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1"/>
                  <a:pt x="12" y="54"/>
                  <a:pt x="20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9" y="54"/>
                  <a:pt x="32" y="54"/>
                  <a:pt x="35" y="55"/>
                </a:cubicBezTo>
                <a:cubicBezTo>
                  <a:pt x="44" y="58"/>
                  <a:pt x="51" y="59"/>
                  <a:pt x="71" y="43"/>
                </a:cubicBezTo>
                <a:cubicBezTo>
                  <a:pt x="72" y="42"/>
                  <a:pt x="72" y="41"/>
                  <a:pt x="71" y="40"/>
                </a:cubicBezTo>
                <a:moveTo>
                  <a:pt x="12" y="70"/>
                </a:moveTo>
                <a:cubicBezTo>
                  <a:pt x="10" y="70"/>
                  <a:pt x="9" y="71"/>
                  <a:pt x="9" y="72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7"/>
                  <a:pt x="10" y="128"/>
                  <a:pt x="12" y="128"/>
                </a:cubicBezTo>
                <a:cubicBezTo>
                  <a:pt x="13" y="128"/>
                  <a:pt x="14" y="127"/>
                  <a:pt x="14" y="125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1"/>
                  <a:pt x="13" y="70"/>
                  <a:pt x="12" y="70"/>
                </a:cubicBezTo>
                <a:moveTo>
                  <a:pt x="33" y="66"/>
                </a:moveTo>
                <a:cubicBezTo>
                  <a:pt x="32" y="66"/>
                  <a:pt x="31" y="67"/>
                  <a:pt x="31" y="68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1" y="127"/>
                  <a:pt x="32" y="128"/>
                  <a:pt x="33" y="128"/>
                </a:cubicBezTo>
                <a:cubicBezTo>
                  <a:pt x="35" y="128"/>
                  <a:pt x="36" y="127"/>
                  <a:pt x="36" y="125"/>
                </a:cubicBezTo>
                <a:cubicBezTo>
                  <a:pt x="36" y="68"/>
                  <a:pt x="36" y="68"/>
                  <a:pt x="36" y="68"/>
                </a:cubicBezTo>
                <a:cubicBezTo>
                  <a:pt x="36" y="67"/>
                  <a:pt x="35" y="66"/>
                  <a:pt x="33" y="66"/>
                </a:cubicBezTo>
                <a:moveTo>
                  <a:pt x="23" y="94"/>
                </a:moveTo>
                <a:cubicBezTo>
                  <a:pt x="21" y="94"/>
                  <a:pt x="20" y="95"/>
                  <a:pt x="20" y="96"/>
                </a:cubicBezTo>
                <a:cubicBezTo>
                  <a:pt x="20" y="125"/>
                  <a:pt x="20" y="125"/>
                  <a:pt x="20" y="125"/>
                </a:cubicBezTo>
                <a:cubicBezTo>
                  <a:pt x="20" y="127"/>
                  <a:pt x="21" y="128"/>
                  <a:pt x="23" y="128"/>
                </a:cubicBezTo>
                <a:cubicBezTo>
                  <a:pt x="24" y="128"/>
                  <a:pt x="25" y="127"/>
                  <a:pt x="25" y="125"/>
                </a:cubicBezTo>
                <a:cubicBezTo>
                  <a:pt x="25" y="96"/>
                  <a:pt x="25" y="96"/>
                  <a:pt x="25" y="96"/>
                </a:cubicBezTo>
                <a:cubicBezTo>
                  <a:pt x="25" y="95"/>
                  <a:pt x="24" y="94"/>
                  <a:pt x="23" y="94"/>
                </a:cubicBezTo>
                <a:moveTo>
                  <a:pt x="124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8"/>
                  <a:pt x="10" y="19"/>
                  <a:pt x="11" y="19"/>
                </a:cubicBezTo>
                <a:cubicBezTo>
                  <a:pt x="12" y="19"/>
                  <a:pt x="13" y="18"/>
                  <a:pt x="13" y="16"/>
                </a:cubicBezTo>
                <a:cubicBezTo>
                  <a:pt x="13" y="4"/>
                  <a:pt x="13" y="4"/>
                  <a:pt x="13" y="4"/>
                </a:cubicBezTo>
                <a:cubicBezTo>
                  <a:pt x="122" y="4"/>
                  <a:pt x="122" y="4"/>
                  <a:pt x="122" y="4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47" y="68"/>
                  <a:pt x="47" y="68"/>
                  <a:pt x="47" y="68"/>
                </a:cubicBezTo>
                <a:cubicBezTo>
                  <a:pt x="45" y="68"/>
                  <a:pt x="44" y="69"/>
                  <a:pt x="44" y="70"/>
                </a:cubicBezTo>
                <a:cubicBezTo>
                  <a:pt x="44" y="72"/>
                  <a:pt x="45" y="73"/>
                  <a:pt x="47" y="73"/>
                </a:cubicBezTo>
                <a:cubicBezTo>
                  <a:pt x="124" y="73"/>
                  <a:pt x="124" y="73"/>
                  <a:pt x="124" y="73"/>
                </a:cubicBezTo>
                <a:cubicBezTo>
                  <a:pt x="125" y="73"/>
                  <a:pt x="126" y="72"/>
                  <a:pt x="126" y="70"/>
                </a:cubicBezTo>
                <a:cubicBezTo>
                  <a:pt x="126" y="2"/>
                  <a:pt x="126" y="2"/>
                  <a:pt x="126" y="2"/>
                </a:cubicBezTo>
                <a:cubicBezTo>
                  <a:pt x="126" y="1"/>
                  <a:pt x="125" y="0"/>
                  <a:pt x="124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91C1FCC-895D-64D5-7FD5-B3E73CF566D1}"/>
              </a:ext>
            </a:extLst>
          </p:cNvPr>
          <p:cNvSpPr txBox="1"/>
          <p:nvPr/>
        </p:nvSpPr>
        <p:spPr>
          <a:xfrm>
            <a:off x="9051474" y="419500"/>
            <a:ext cx="229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526A33-9D95-8363-2E80-71117F22E16C}"/>
              </a:ext>
            </a:extLst>
          </p:cNvPr>
          <p:cNvSpPr txBox="1"/>
          <p:nvPr/>
        </p:nvSpPr>
        <p:spPr>
          <a:xfrm>
            <a:off x="6570289" y="5359302"/>
            <a:ext cx="757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ontserrat" panose="000005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lorem</a:t>
            </a:r>
          </a:p>
        </p:txBody>
      </p:sp>
    </p:spTree>
    <p:extLst>
      <p:ext uri="{BB962C8B-B14F-4D97-AF65-F5344CB8AC3E}">
        <p14:creationId xmlns:p14="http://schemas.microsoft.com/office/powerpoint/2010/main" val="2054094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>
            <a:extLst>
              <a:ext uri="{FF2B5EF4-FFF2-40B4-BE49-F238E27FC236}">
                <a16:creationId xmlns:a16="http://schemas.microsoft.com/office/drawing/2014/main" id="{9B957787-0D6C-463E-1391-888F97D9B8BE}"/>
              </a:ext>
            </a:extLst>
          </p:cNvPr>
          <p:cNvSpPr txBox="1"/>
          <p:nvPr/>
        </p:nvSpPr>
        <p:spPr>
          <a:xfrm>
            <a:off x="746999" y="1227129"/>
            <a:ext cx="3405902" cy="815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Education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66A67A2-45FD-165D-C8B7-3ABE02EBD899}"/>
              </a:ext>
            </a:extLst>
          </p:cNvPr>
          <p:cNvSpPr txBox="1"/>
          <p:nvPr/>
        </p:nvSpPr>
        <p:spPr>
          <a:xfrm>
            <a:off x="758904" y="3538111"/>
            <a:ext cx="4213146" cy="689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4372A9E-5815-6D37-22D5-6BF7685088D8}"/>
              </a:ext>
            </a:extLst>
          </p:cNvPr>
          <p:cNvSpPr txBox="1"/>
          <p:nvPr/>
        </p:nvSpPr>
        <p:spPr>
          <a:xfrm>
            <a:off x="746998" y="2962731"/>
            <a:ext cx="2332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College Name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23C1946-A28D-C966-9EC4-CEE07606C4CE}"/>
              </a:ext>
            </a:extLst>
          </p:cNvPr>
          <p:cNvSpPr txBox="1"/>
          <p:nvPr/>
        </p:nvSpPr>
        <p:spPr>
          <a:xfrm>
            <a:off x="746998" y="3245790"/>
            <a:ext cx="2332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2020 - 2022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9A87478-04EE-2589-972C-2D65779149F8}"/>
              </a:ext>
            </a:extLst>
          </p:cNvPr>
          <p:cNvSpPr txBox="1"/>
          <p:nvPr/>
        </p:nvSpPr>
        <p:spPr>
          <a:xfrm>
            <a:off x="758904" y="5139534"/>
            <a:ext cx="4213146" cy="689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 industry. Lorem Ipsum has been type and survived not only five centuries, but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FD97F8F-D2D3-E05A-FD9B-CB3B73A61F01}"/>
              </a:ext>
            </a:extLst>
          </p:cNvPr>
          <p:cNvSpPr txBox="1"/>
          <p:nvPr/>
        </p:nvSpPr>
        <p:spPr>
          <a:xfrm>
            <a:off x="746998" y="4564154"/>
            <a:ext cx="2332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University Name Here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CD999E8-6584-B4E1-0E0D-EE75F16D0235}"/>
              </a:ext>
            </a:extLst>
          </p:cNvPr>
          <p:cNvSpPr txBox="1"/>
          <p:nvPr/>
        </p:nvSpPr>
        <p:spPr>
          <a:xfrm>
            <a:off x="746998" y="4847213"/>
            <a:ext cx="2332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2020 - 2022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C049E6B-7F84-53D2-E2C6-5AA7B4FEB83C}"/>
              </a:ext>
            </a:extLst>
          </p:cNvPr>
          <p:cNvSpPr txBox="1"/>
          <p:nvPr/>
        </p:nvSpPr>
        <p:spPr>
          <a:xfrm>
            <a:off x="7070102" y="1535710"/>
            <a:ext cx="29737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Robert William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871D974-6157-9BDC-34BE-8CE407C6CEA0}"/>
              </a:ext>
            </a:extLst>
          </p:cNvPr>
          <p:cNvSpPr txBox="1"/>
          <p:nvPr/>
        </p:nvSpPr>
        <p:spPr>
          <a:xfrm>
            <a:off x="7070102" y="2001745"/>
            <a:ext cx="1911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UI UX Designer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D0D3B7A-F522-ACAA-5AA4-F1904F1E7F59}"/>
              </a:ext>
            </a:extLst>
          </p:cNvPr>
          <p:cNvSpPr txBox="1"/>
          <p:nvPr/>
        </p:nvSpPr>
        <p:spPr>
          <a:xfrm>
            <a:off x="9051474" y="419500"/>
            <a:ext cx="229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EDUCATION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7C65022-36E2-A422-6323-D8E57EAAC091}"/>
              </a:ext>
            </a:extLst>
          </p:cNvPr>
          <p:cNvGrpSpPr/>
          <p:nvPr/>
        </p:nvGrpSpPr>
        <p:grpSpPr>
          <a:xfrm>
            <a:off x="7168360" y="2460433"/>
            <a:ext cx="946409" cy="127071"/>
            <a:chOff x="8283262" y="1570544"/>
            <a:chExt cx="946409" cy="127071"/>
          </a:xfrm>
        </p:grpSpPr>
        <p:sp>
          <p:nvSpPr>
            <p:cNvPr id="95" name="AutoShape 1">
              <a:extLst>
                <a:ext uri="{FF2B5EF4-FFF2-40B4-BE49-F238E27FC236}">
                  <a16:creationId xmlns:a16="http://schemas.microsoft.com/office/drawing/2014/main" id="{47277123-55C5-A6F8-EB9F-9224B98F0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262" y="1570544"/>
              <a:ext cx="156354" cy="12707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96" name="AutoShape 21">
              <a:extLst>
                <a:ext uri="{FF2B5EF4-FFF2-40B4-BE49-F238E27FC236}">
                  <a16:creationId xmlns:a16="http://schemas.microsoft.com/office/drawing/2014/main" id="{30E87E2F-97CB-D5A3-ACBC-72C2B0EF3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5272" y="1576593"/>
              <a:ext cx="114971" cy="1149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97" name="AutoShape 18">
              <a:extLst>
                <a:ext uri="{FF2B5EF4-FFF2-40B4-BE49-F238E27FC236}">
                  <a16:creationId xmlns:a16="http://schemas.microsoft.com/office/drawing/2014/main" id="{D0A579AD-4449-EA50-FF55-3F962A1B6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8480" y="1579400"/>
              <a:ext cx="171191" cy="109360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0C2F809-429F-87A2-C56E-4F76A9A3444B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27AB2D-4614-3E32-8CC2-881F918DF4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96613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ECFEBC89-2C88-F831-E7F0-0DDF47E84F35}"/>
              </a:ext>
            </a:extLst>
          </p:cNvPr>
          <p:cNvSpPr/>
          <p:nvPr/>
        </p:nvSpPr>
        <p:spPr>
          <a:xfrm>
            <a:off x="0" y="3162299"/>
            <a:ext cx="12192000" cy="36957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40AD06-FFD9-2FC5-D337-ED7AC49FA20F}"/>
              </a:ext>
            </a:extLst>
          </p:cNvPr>
          <p:cNvSpPr txBox="1"/>
          <p:nvPr/>
        </p:nvSpPr>
        <p:spPr>
          <a:xfrm>
            <a:off x="3916577" y="4148543"/>
            <a:ext cx="1772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latin typeface="Montserrat SemiBold" panose="000007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2020 - 2022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F4A115-277C-62A0-3E52-70A33A4D6DD3}"/>
              </a:ext>
            </a:extLst>
          </p:cNvPr>
          <p:cNvSpPr txBox="1"/>
          <p:nvPr/>
        </p:nvSpPr>
        <p:spPr>
          <a:xfrm>
            <a:off x="3699960" y="4453596"/>
            <a:ext cx="2206202" cy="691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4A270E2-4FA8-EE06-BD65-252595F734BC}"/>
              </a:ext>
            </a:extLst>
          </p:cNvPr>
          <p:cNvSpPr/>
          <p:nvPr/>
        </p:nvSpPr>
        <p:spPr>
          <a:xfrm>
            <a:off x="4316833" y="2668138"/>
            <a:ext cx="972456" cy="9724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BDB538-A625-8EA4-37A0-99F232833E79}"/>
              </a:ext>
            </a:extLst>
          </p:cNvPr>
          <p:cNvSpPr txBox="1"/>
          <p:nvPr/>
        </p:nvSpPr>
        <p:spPr>
          <a:xfrm>
            <a:off x="1292751" y="4148543"/>
            <a:ext cx="1772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latin typeface="Montserrat SemiBold" panose="000007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2020 - 2022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897D1D7-BF9C-8F9E-82EC-2C0D3DC4CDF5}"/>
              </a:ext>
            </a:extLst>
          </p:cNvPr>
          <p:cNvSpPr/>
          <p:nvPr/>
        </p:nvSpPr>
        <p:spPr>
          <a:xfrm>
            <a:off x="1693007" y="2668138"/>
            <a:ext cx="972456" cy="9724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81E487-9B11-9D3F-1B9E-996431FEDE3A}"/>
              </a:ext>
            </a:extLst>
          </p:cNvPr>
          <p:cNvSpPr txBox="1"/>
          <p:nvPr/>
        </p:nvSpPr>
        <p:spPr>
          <a:xfrm>
            <a:off x="1076134" y="4453596"/>
            <a:ext cx="2206202" cy="691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774764-1813-FFE6-C103-ABC23444A468}"/>
              </a:ext>
            </a:extLst>
          </p:cNvPr>
          <p:cNvSpPr txBox="1"/>
          <p:nvPr/>
        </p:nvSpPr>
        <p:spPr>
          <a:xfrm>
            <a:off x="6540403" y="4148543"/>
            <a:ext cx="1772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latin typeface="Montserrat SemiBold" panose="000007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2020 - 2022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20D2326-7BAB-F83E-5C6D-78B6FDAF54BF}"/>
              </a:ext>
            </a:extLst>
          </p:cNvPr>
          <p:cNvSpPr/>
          <p:nvPr/>
        </p:nvSpPr>
        <p:spPr>
          <a:xfrm>
            <a:off x="6940659" y="2668138"/>
            <a:ext cx="972456" cy="9724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E62517-3F8C-7997-3449-58BBCC700997}"/>
              </a:ext>
            </a:extLst>
          </p:cNvPr>
          <p:cNvSpPr txBox="1"/>
          <p:nvPr/>
        </p:nvSpPr>
        <p:spPr>
          <a:xfrm>
            <a:off x="6323786" y="4453596"/>
            <a:ext cx="2206202" cy="691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9202BE-CBD1-4A39-4DEF-3C0C5F93E628}"/>
              </a:ext>
            </a:extLst>
          </p:cNvPr>
          <p:cNvSpPr txBox="1"/>
          <p:nvPr/>
        </p:nvSpPr>
        <p:spPr>
          <a:xfrm>
            <a:off x="9164228" y="4148543"/>
            <a:ext cx="1772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latin typeface="Montserrat SemiBold" panose="000007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2020 - 2022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5FE13DB-F752-9318-C559-72EB5B2F9B6D}"/>
              </a:ext>
            </a:extLst>
          </p:cNvPr>
          <p:cNvSpPr/>
          <p:nvPr/>
        </p:nvSpPr>
        <p:spPr>
          <a:xfrm>
            <a:off x="9564484" y="2668138"/>
            <a:ext cx="972456" cy="9724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795E0A-FF22-A53B-AD45-7E74DF1F0649}"/>
              </a:ext>
            </a:extLst>
          </p:cNvPr>
          <p:cNvSpPr txBox="1"/>
          <p:nvPr/>
        </p:nvSpPr>
        <p:spPr>
          <a:xfrm>
            <a:off x="8947611" y="4453596"/>
            <a:ext cx="2206202" cy="691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tserrat" panose="00000500000000000000" pitchFamily="50" charset="0"/>
                <a:ea typeface="Roboto" panose="02000000000000000000" pitchFamily="2" charset="0"/>
                <a:cs typeface="Roboto" panose="02000000000000000000" pitchFamily="2" charset="0"/>
              </a:rPr>
              <a:t>Lorem Ipsum is simply dummy text of the printing and typesetting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BA6A8AE2-EBE4-CA65-0462-A8031272A207}"/>
              </a:ext>
            </a:extLst>
          </p:cNvPr>
          <p:cNvSpPr>
            <a:spLocks noEditPoints="1"/>
          </p:cNvSpPr>
          <p:nvPr/>
        </p:nvSpPr>
        <p:spPr bwMode="auto">
          <a:xfrm>
            <a:off x="1950635" y="2995008"/>
            <a:ext cx="457200" cy="404813"/>
          </a:xfrm>
          <a:custGeom>
            <a:avLst/>
            <a:gdLst>
              <a:gd name="T0" fmla="*/ 120 w 121"/>
              <a:gd name="T1" fmla="*/ 29 h 107"/>
              <a:gd name="T2" fmla="*/ 61 w 121"/>
              <a:gd name="T3" fmla="*/ 0 h 107"/>
              <a:gd name="T4" fmla="*/ 59 w 121"/>
              <a:gd name="T5" fmla="*/ 0 h 107"/>
              <a:gd name="T6" fmla="*/ 1 w 121"/>
              <a:gd name="T7" fmla="*/ 29 h 107"/>
              <a:gd name="T8" fmla="*/ 0 w 121"/>
              <a:gd name="T9" fmla="*/ 31 h 107"/>
              <a:gd name="T10" fmla="*/ 1 w 121"/>
              <a:gd name="T11" fmla="*/ 33 h 107"/>
              <a:gd name="T12" fmla="*/ 22 w 121"/>
              <a:gd name="T13" fmla="*/ 43 h 107"/>
              <a:gd name="T14" fmla="*/ 22 w 121"/>
              <a:gd name="T15" fmla="*/ 72 h 107"/>
              <a:gd name="T16" fmla="*/ 23 w 121"/>
              <a:gd name="T17" fmla="*/ 76 h 107"/>
              <a:gd name="T18" fmla="*/ 60 w 121"/>
              <a:gd name="T19" fmla="*/ 84 h 107"/>
              <a:gd name="T20" fmla="*/ 86 w 121"/>
              <a:gd name="T21" fmla="*/ 81 h 107"/>
              <a:gd name="T22" fmla="*/ 86 w 121"/>
              <a:gd name="T23" fmla="*/ 105 h 107"/>
              <a:gd name="T24" fmla="*/ 88 w 121"/>
              <a:gd name="T25" fmla="*/ 107 h 107"/>
              <a:gd name="T26" fmla="*/ 90 w 121"/>
              <a:gd name="T27" fmla="*/ 105 h 107"/>
              <a:gd name="T28" fmla="*/ 90 w 121"/>
              <a:gd name="T29" fmla="*/ 48 h 107"/>
              <a:gd name="T30" fmla="*/ 89 w 121"/>
              <a:gd name="T31" fmla="*/ 47 h 107"/>
              <a:gd name="T32" fmla="*/ 61 w 121"/>
              <a:gd name="T33" fmla="*/ 29 h 107"/>
              <a:gd name="T34" fmla="*/ 59 w 121"/>
              <a:gd name="T35" fmla="*/ 30 h 107"/>
              <a:gd name="T36" fmla="*/ 59 w 121"/>
              <a:gd name="T37" fmla="*/ 33 h 107"/>
              <a:gd name="T38" fmla="*/ 82 w 121"/>
              <a:gd name="T39" fmla="*/ 47 h 107"/>
              <a:gd name="T40" fmla="*/ 60 w 121"/>
              <a:gd name="T41" fmla="*/ 58 h 107"/>
              <a:gd name="T42" fmla="*/ 6 w 121"/>
              <a:gd name="T43" fmla="*/ 31 h 107"/>
              <a:gd name="T44" fmla="*/ 60 w 121"/>
              <a:gd name="T45" fmla="*/ 4 h 107"/>
              <a:gd name="T46" fmla="*/ 115 w 121"/>
              <a:gd name="T47" fmla="*/ 31 h 107"/>
              <a:gd name="T48" fmla="*/ 91 w 121"/>
              <a:gd name="T49" fmla="*/ 42 h 107"/>
              <a:gd name="T50" fmla="*/ 91 w 121"/>
              <a:gd name="T51" fmla="*/ 45 h 107"/>
              <a:gd name="T52" fmla="*/ 93 w 121"/>
              <a:gd name="T53" fmla="*/ 46 h 107"/>
              <a:gd name="T54" fmla="*/ 95 w 121"/>
              <a:gd name="T55" fmla="*/ 45 h 107"/>
              <a:gd name="T56" fmla="*/ 95 w 121"/>
              <a:gd name="T57" fmla="*/ 72 h 107"/>
              <a:gd name="T58" fmla="*/ 93 w 121"/>
              <a:gd name="T59" fmla="*/ 74 h 107"/>
              <a:gd name="T60" fmla="*/ 92 w 121"/>
              <a:gd name="T61" fmla="*/ 77 h 107"/>
              <a:gd name="T62" fmla="*/ 94 w 121"/>
              <a:gd name="T63" fmla="*/ 78 h 107"/>
              <a:gd name="T64" fmla="*/ 95 w 121"/>
              <a:gd name="T65" fmla="*/ 78 h 107"/>
              <a:gd name="T66" fmla="*/ 99 w 121"/>
              <a:gd name="T67" fmla="*/ 72 h 107"/>
              <a:gd name="T68" fmla="*/ 99 w 121"/>
              <a:gd name="T69" fmla="*/ 43 h 107"/>
              <a:gd name="T70" fmla="*/ 120 w 121"/>
              <a:gd name="T71" fmla="*/ 33 h 107"/>
              <a:gd name="T72" fmla="*/ 121 w 121"/>
              <a:gd name="T73" fmla="*/ 31 h 107"/>
              <a:gd name="T74" fmla="*/ 120 w 121"/>
              <a:gd name="T75" fmla="*/ 29 h 107"/>
              <a:gd name="T76" fmla="*/ 60 w 121"/>
              <a:gd name="T77" fmla="*/ 62 h 107"/>
              <a:gd name="T78" fmla="*/ 61 w 121"/>
              <a:gd name="T79" fmla="*/ 62 h 107"/>
              <a:gd name="T80" fmla="*/ 86 w 121"/>
              <a:gd name="T81" fmla="*/ 49 h 107"/>
              <a:gd name="T82" fmla="*/ 86 w 121"/>
              <a:gd name="T83" fmla="*/ 77 h 107"/>
              <a:gd name="T84" fmla="*/ 60 w 121"/>
              <a:gd name="T85" fmla="*/ 80 h 107"/>
              <a:gd name="T86" fmla="*/ 26 w 121"/>
              <a:gd name="T87" fmla="*/ 73 h 107"/>
              <a:gd name="T88" fmla="*/ 26 w 121"/>
              <a:gd name="T89" fmla="*/ 72 h 107"/>
              <a:gd name="T90" fmla="*/ 26 w 121"/>
              <a:gd name="T91" fmla="*/ 45 h 107"/>
              <a:gd name="T92" fmla="*/ 59 w 121"/>
              <a:gd name="T93" fmla="*/ 62 h 107"/>
              <a:gd name="T94" fmla="*/ 60 w 121"/>
              <a:gd name="T95" fmla="*/ 6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1" h="107">
                <a:moveTo>
                  <a:pt x="120" y="29"/>
                </a:moveTo>
                <a:cubicBezTo>
                  <a:pt x="61" y="0"/>
                  <a:pt x="61" y="0"/>
                  <a:pt x="61" y="0"/>
                </a:cubicBezTo>
                <a:cubicBezTo>
                  <a:pt x="61" y="0"/>
                  <a:pt x="60" y="0"/>
                  <a:pt x="59" y="0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30"/>
                  <a:pt x="0" y="30"/>
                  <a:pt x="0" y="31"/>
                </a:cubicBezTo>
                <a:cubicBezTo>
                  <a:pt x="0" y="32"/>
                  <a:pt x="0" y="32"/>
                  <a:pt x="1" y="33"/>
                </a:cubicBezTo>
                <a:cubicBezTo>
                  <a:pt x="22" y="43"/>
                  <a:pt x="22" y="43"/>
                  <a:pt x="22" y="43"/>
                </a:cubicBezTo>
                <a:cubicBezTo>
                  <a:pt x="22" y="72"/>
                  <a:pt x="22" y="72"/>
                  <a:pt x="22" y="72"/>
                </a:cubicBezTo>
                <a:cubicBezTo>
                  <a:pt x="22" y="73"/>
                  <a:pt x="22" y="75"/>
                  <a:pt x="23" y="76"/>
                </a:cubicBezTo>
                <a:cubicBezTo>
                  <a:pt x="30" y="83"/>
                  <a:pt x="60" y="84"/>
                  <a:pt x="60" y="84"/>
                </a:cubicBezTo>
                <a:cubicBezTo>
                  <a:pt x="70" y="84"/>
                  <a:pt x="79" y="83"/>
                  <a:pt x="86" y="81"/>
                </a:cubicBezTo>
                <a:cubicBezTo>
                  <a:pt x="86" y="105"/>
                  <a:pt x="86" y="105"/>
                  <a:pt x="86" y="105"/>
                </a:cubicBezTo>
                <a:cubicBezTo>
                  <a:pt x="86" y="106"/>
                  <a:pt x="87" y="107"/>
                  <a:pt x="88" y="107"/>
                </a:cubicBezTo>
                <a:cubicBezTo>
                  <a:pt x="89" y="107"/>
                  <a:pt x="90" y="106"/>
                  <a:pt x="90" y="105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7"/>
                  <a:pt x="89" y="47"/>
                </a:cubicBezTo>
                <a:cubicBezTo>
                  <a:pt x="61" y="29"/>
                  <a:pt x="61" y="29"/>
                  <a:pt x="61" y="29"/>
                </a:cubicBezTo>
                <a:cubicBezTo>
                  <a:pt x="60" y="29"/>
                  <a:pt x="59" y="29"/>
                  <a:pt x="59" y="30"/>
                </a:cubicBezTo>
                <a:cubicBezTo>
                  <a:pt x="58" y="31"/>
                  <a:pt x="58" y="32"/>
                  <a:pt x="59" y="33"/>
                </a:cubicBezTo>
                <a:cubicBezTo>
                  <a:pt x="82" y="47"/>
                  <a:pt x="82" y="47"/>
                  <a:pt x="82" y="47"/>
                </a:cubicBezTo>
                <a:cubicBezTo>
                  <a:pt x="60" y="58"/>
                  <a:pt x="60" y="58"/>
                  <a:pt x="60" y="58"/>
                </a:cubicBezTo>
                <a:cubicBezTo>
                  <a:pt x="6" y="31"/>
                  <a:pt x="6" y="31"/>
                  <a:pt x="6" y="31"/>
                </a:cubicBezTo>
                <a:cubicBezTo>
                  <a:pt x="60" y="4"/>
                  <a:pt x="60" y="4"/>
                  <a:pt x="60" y="4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91" y="42"/>
                  <a:pt x="91" y="42"/>
                  <a:pt x="91" y="42"/>
                </a:cubicBezTo>
                <a:cubicBezTo>
                  <a:pt x="90" y="43"/>
                  <a:pt x="90" y="44"/>
                  <a:pt x="91" y="45"/>
                </a:cubicBezTo>
                <a:cubicBezTo>
                  <a:pt x="91" y="46"/>
                  <a:pt x="92" y="46"/>
                  <a:pt x="93" y="46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72"/>
                  <a:pt x="95" y="72"/>
                  <a:pt x="95" y="72"/>
                </a:cubicBezTo>
                <a:cubicBezTo>
                  <a:pt x="95" y="73"/>
                  <a:pt x="94" y="73"/>
                  <a:pt x="93" y="74"/>
                </a:cubicBezTo>
                <a:cubicBezTo>
                  <a:pt x="92" y="75"/>
                  <a:pt x="91" y="76"/>
                  <a:pt x="92" y="77"/>
                </a:cubicBezTo>
                <a:cubicBezTo>
                  <a:pt x="92" y="78"/>
                  <a:pt x="93" y="78"/>
                  <a:pt x="94" y="78"/>
                </a:cubicBezTo>
                <a:cubicBezTo>
                  <a:pt x="94" y="78"/>
                  <a:pt x="94" y="78"/>
                  <a:pt x="95" y="78"/>
                </a:cubicBezTo>
                <a:cubicBezTo>
                  <a:pt x="97" y="76"/>
                  <a:pt x="99" y="74"/>
                  <a:pt x="99" y="72"/>
                </a:cubicBezTo>
                <a:cubicBezTo>
                  <a:pt x="99" y="43"/>
                  <a:pt x="99" y="43"/>
                  <a:pt x="99" y="43"/>
                </a:cubicBezTo>
                <a:cubicBezTo>
                  <a:pt x="120" y="33"/>
                  <a:pt x="120" y="33"/>
                  <a:pt x="120" y="33"/>
                </a:cubicBezTo>
                <a:cubicBezTo>
                  <a:pt x="120" y="32"/>
                  <a:pt x="121" y="32"/>
                  <a:pt x="121" y="31"/>
                </a:cubicBezTo>
                <a:cubicBezTo>
                  <a:pt x="121" y="30"/>
                  <a:pt x="120" y="30"/>
                  <a:pt x="120" y="29"/>
                </a:cubicBezTo>
                <a:close/>
                <a:moveTo>
                  <a:pt x="60" y="62"/>
                </a:moveTo>
                <a:cubicBezTo>
                  <a:pt x="61" y="62"/>
                  <a:pt x="61" y="62"/>
                  <a:pt x="61" y="62"/>
                </a:cubicBezTo>
                <a:cubicBezTo>
                  <a:pt x="86" y="49"/>
                  <a:pt x="86" y="49"/>
                  <a:pt x="86" y="49"/>
                </a:cubicBezTo>
                <a:cubicBezTo>
                  <a:pt x="86" y="77"/>
                  <a:pt x="86" y="77"/>
                  <a:pt x="86" y="77"/>
                </a:cubicBezTo>
                <a:cubicBezTo>
                  <a:pt x="79" y="79"/>
                  <a:pt x="70" y="80"/>
                  <a:pt x="60" y="80"/>
                </a:cubicBezTo>
                <a:cubicBezTo>
                  <a:pt x="53" y="80"/>
                  <a:pt x="31" y="78"/>
                  <a:pt x="26" y="73"/>
                </a:cubicBezTo>
                <a:cubicBezTo>
                  <a:pt x="26" y="73"/>
                  <a:pt x="26" y="72"/>
                  <a:pt x="26" y="72"/>
                </a:cubicBezTo>
                <a:cubicBezTo>
                  <a:pt x="26" y="45"/>
                  <a:pt x="26" y="45"/>
                  <a:pt x="26" y="45"/>
                </a:cubicBezTo>
                <a:cubicBezTo>
                  <a:pt x="59" y="62"/>
                  <a:pt x="59" y="62"/>
                  <a:pt x="59" y="62"/>
                </a:cubicBezTo>
                <a:cubicBezTo>
                  <a:pt x="60" y="62"/>
                  <a:pt x="60" y="62"/>
                  <a:pt x="60" y="62"/>
                </a:cubicBezTo>
                <a:close/>
              </a:path>
            </a:pathLst>
          </a:custGeom>
          <a:solidFill>
            <a:srgbClr val="0A0C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6">
            <a:extLst>
              <a:ext uri="{FF2B5EF4-FFF2-40B4-BE49-F238E27FC236}">
                <a16:creationId xmlns:a16="http://schemas.microsoft.com/office/drawing/2014/main" id="{4C3CDA30-FF3F-D610-FECC-8A02EF1B5DA9}"/>
              </a:ext>
            </a:extLst>
          </p:cNvPr>
          <p:cNvSpPr>
            <a:spLocks noEditPoints="1"/>
          </p:cNvSpPr>
          <p:nvPr/>
        </p:nvSpPr>
        <p:spPr bwMode="auto">
          <a:xfrm>
            <a:off x="4574461" y="2969422"/>
            <a:ext cx="457200" cy="369888"/>
          </a:xfrm>
          <a:custGeom>
            <a:avLst/>
            <a:gdLst>
              <a:gd name="T0" fmla="*/ 114 w 121"/>
              <a:gd name="T1" fmla="*/ 28 h 98"/>
              <a:gd name="T2" fmla="*/ 115 w 121"/>
              <a:gd name="T3" fmla="*/ 20 h 98"/>
              <a:gd name="T4" fmla="*/ 110 w 121"/>
              <a:gd name="T5" fmla="*/ 5 h 98"/>
              <a:gd name="T6" fmla="*/ 108 w 121"/>
              <a:gd name="T7" fmla="*/ 3 h 98"/>
              <a:gd name="T8" fmla="*/ 22 w 121"/>
              <a:gd name="T9" fmla="*/ 17 h 98"/>
              <a:gd name="T10" fmla="*/ 1 w 121"/>
              <a:gd name="T11" fmla="*/ 79 h 98"/>
              <a:gd name="T12" fmla="*/ 2 w 121"/>
              <a:gd name="T13" fmla="*/ 81 h 98"/>
              <a:gd name="T14" fmla="*/ 42 w 121"/>
              <a:gd name="T15" fmla="*/ 92 h 98"/>
              <a:gd name="T16" fmla="*/ 60 w 121"/>
              <a:gd name="T17" fmla="*/ 86 h 98"/>
              <a:gd name="T18" fmla="*/ 99 w 121"/>
              <a:gd name="T19" fmla="*/ 98 h 98"/>
              <a:gd name="T20" fmla="*/ 100 w 121"/>
              <a:gd name="T21" fmla="*/ 97 h 98"/>
              <a:gd name="T22" fmla="*/ 121 w 121"/>
              <a:gd name="T23" fmla="*/ 34 h 98"/>
              <a:gd name="T24" fmla="*/ 108 w 121"/>
              <a:gd name="T25" fmla="*/ 65 h 98"/>
              <a:gd name="T26" fmla="*/ 58 w 121"/>
              <a:gd name="T27" fmla="*/ 83 h 98"/>
              <a:gd name="T28" fmla="*/ 52 w 121"/>
              <a:gd name="T29" fmla="*/ 91 h 98"/>
              <a:gd name="T30" fmla="*/ 42 w 121"/>
              <a:gd name="T31" fmla="*/ 81 h 98"/>
              <a:gd name="T32" fmla="*/ 5 w 121"/>
              <a:gd name="T33" fmla="*/ 77 h 98"/>
              <a:gd name="T34" fmla="*/ 66 w 121"/>
              <a:gd name="T35" fmla="*/ 24 h 98"/>
              <a:gd name="T36" fmla="*/ 50 w 121"/>
              <a:gd name="T37" fmla="*/ 81 h 98"/>
              <a:gd name="T38" fmla="*/ 52 w 121"/>
              <a:gd name="T39" fmla="*/ 80 h 98"/>
              <a:gd name="T40" fmla="*/ 106 w 121"/>
              <a:gd name="T41" fmla="*/ 6 h 98"/>
              <a:gd name="T42" fmla="*/ 104 w 121"/>
              <a:gd name="T43" fmla="*/ 14 h 98"/>
              <a:gd name="T44" fmla="*/ 89 w 121"/>
              <a:gd name="T45" fmla="*/ 66 h 98"/>
              <a:gd name="T46" fmla="*/ 71 w 121"/>
              <a:gd name="T47" fmla="*/ 67 h 98"/>
              <a:gd name="T48" fmla="*/ 90 w 121"/>
              <a:gd name="T49" fmla="*/ 70 h 98"/>
              <a:gd name="T50" fmla="*/ 92 w 121"/>
              <a:gd name="T51" fmla="*/ 69 h 98"/>
              <a:gd name="T52" fmla="*/ 112 w 121"/>
              <a:gd name="T53" fmla="*/ 22 h 98"/>
              <a:gd name="T54" fmla="*/ 59 w 121"/>
              <a:gd name="T55" fmla="*/ 74 h 98"/>
              <a:gd name="T56" fmla="*/ 61 w 121"/>
              <a:gd name="T57" fmla="*/ 78 h 98"/>
              <a:gd name="T58" fmla="*/ 95 w 121"/>
              <a:gd name="T59" fmla="*/ 84 h 98"/>
              <a:gd name="T60" fmla="*/ 97 w 121"/>
              <a:gd name="T61" fmla="*/ 83 h 98"/>
              <a:gd name="T62" fmla="*/ 118 w 121"/>
              <a:gd name="T63" fmla="*/ 3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1" h="98">
                <a:moveTo>
                  <a:pt x="121" y="32"/>
                </a:moveTo>
                <a:cubicBezTo>
                  <a:pt x="118" y="31"/>
                  <a:pt x="116" y="29"/>
                  <a:pt x="114" y="28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21"/>
                  <a:pt x="116" y="20"/>
                  <a:pt x="115" y="20"/>
                </a:cubicBezTo>
                <a:cubicBezTo>
                  <a:pt x="112" y="17"/>
                  <a:pt x="110" y="15"/>
                  <a:pt x="107" y="14"/>
                </a:cubicBezTo>
                <a:cubicBezTo>
                  <a:pt x="110" y="5"/>
                  <a:pt x="110" y="5"/>
                  <a:pt x="110" y="5"/>
                </a:cubicBezTo>
                <a:cubicBezTo>
                  <a:pt x="110" y="5"/>
                  <a:pt x="110" y="4"/>
                  <a:pt x="110" y="4"/>
                </a:cubicBezTo>
                <a:cubicBezTo>
                  <a:pt x="109" y="3"/>
                  <a:pt x="109" y="3"/>
                  <a:pt x="108" y="3"/>
                </a:cubicBezTo>
                <a:cubicBezTo>
                  <a:pt x="93" y="0"/>
                  <a:pt x="75" y="8"/>
                  <a:pt x="68" y="21"/>
                </a:cubicBezTo>
                <a:cubicBezTo>
                  <a:pt x="55" y="13"/>
                  <a:pt x="41" y="11"/>
                  <a:pt x="22" y="17"/>
                </a:cubicBezTo>
                <a:cubicBezTo>
                  <a:pt x="21" y="17"/>
                  <a:pt x="21" y="17"/>
                  <a:pt x="21" y="18"/>
                </a:cubicBezTo>
                <a:cubicBezTo>
                  <a:pt x="1" y="79"/>
                  <a:pt x="1" y="79"/>
                  <a:pt x="1" y="79"/>
                </a:cubicBezTo>
                <a:cubicBezTo>
                  <a:pt x="0" y="79"/>
                  <a:pt x="1" y="80"/>
                  <a:pt x="1" y="81"/>
                </a:cubicBezTo>
                <a:cubicBezTo>
                  <a:pt x="1" y="81"/>
                  <a:pt x="2" y="81"/>
                  <a:pt x="2" y="81"/>
                </a:cubicBezTo>
                <a:cubicBezTo>
                  <a:pt x="18" y="77"/>
                  <a:pt x="29" y="78"/>
                  <a:pt x="39" y="82"/>
                </a:cubicBezTo>
                <a:cubicBezTo>
                  <a:pt x="38" y="86"/>
                  <a:pt x="39" y="89"/>
                  <a:pt x="42" y="92"/>
                </a:cubicBezTo>
                <a:cubicBezTo>
                  <a:pt x="45" y="94"/>
                  <a:pt x="49" y="95"/>
                  <a:pt x="53" y="94"/>
                </a:cubicBezTo>
                <a:cubicBezTo>
                  <a:pt x="56" y="93"/>
                  <a:pt x="59" y="90"/>
                  <a:pt x="60" y="86"/>
                </a:cubicBezTo>
                <a:cubicBezTo>
                  <a:pt x="75" y="82"/>
                  <a:pt x="85" y="87"/>
                  <a:pt x="98" y="98"/>
                </a:cubicBezTo>
                <a:cubicBezTo>
                  <a:pt x="98" y="98"/>
                  <a:pt x="99" y="98"/>
                  <a:pt x="99" y="98"/>
                </a:cubicBezTo>
                <a:cubicBezTo>
                  <a:pt x="99" y="98"/>
                  <a:pt x="99" y="98"/>
                  <a:pt x="99" y="98"/>
                </a:cubicBezTo>
                <a:cubicBezTo>
                  <a:pt x="100" y="98"/>
                  <a:pt x="100" y="97"/>
                  <a:pt x="100" y="97"/>
                </a:cubicBezTo>
                <a:cubicBezTo>
                  <a:pt x="104" y="87"/>
                  <a:pt x="107" y="76"/>
                  <a:pt x="111" y="66"/>
                </a:cubicBezTo>
                <a:cubicBezTo>
                  <a:pt x="114" y="55"/>
                  <a:pt x="118" y="44"/>
                  <a:pt x="121" y="34"/>
                </a:cubicBezTo>
                <a:cubicBezTo>
                  <a:pt x="121" y="33"/>
                  <a:pt x="121" y="33"/>
                  <a:pt x="121" y="32"/>
                </a:cubicBezTo>
                <a:close/>
                <a:moveTo>
                  <a:pt x="108" y="65"/>
                </a:moveTo>
                <a:cubicBezTo>
                  <a:pt x="105" y="74"/>
                  <a:pt x="101" y="84"/>
                  <a:pt x="98" y="94"/>
                </a:cubicBezTo>
                <a:cubicBezTo>
                  <a:pt x="85" y="84"/>
                  <a:pt x="74" y="79"/>
                  <a:pt x="58" y="83"/>
                </a:cubicBezTo>
                <a:cubicBezTo>
                  <a:pt x="57" y="83"/>
                  <a:pt x="57" y="84"/>
                  <a:pt x="57" y="85"/>
                </a:cubicBezTo>
                <a:cubicBezTo>
                  <a:pt x="56" y="88"/>
                  <a:pt x="54" y="90"/>
                  <a:pt x="52" y="91"/>
                </a:cubicBezTo>
                <a:cubicBezTo>
                  <a:pt x="49" y="92"/>
                  <a:pt x="46" y="91"/>
                  <a:pt x="44" y="89"/>
                </a:cubicBezTo>
                <a:cubicBezTo>
                  <a:pt x="42" y="87"/>
                  <a:pt x="41" y="84"/>
                  <a:pt x="42" y="81"/>
                </a:cubicBezTo>
                <a:cubicBezTo>
                  <a:pt x="42" y="80"/>
                  <a:pt x="42" y="80"/>
                  <a:pt x="41" y="79"/>
                </a:cubicBezTo>
                <a:cubicBezTo>
                  <a:pt x="31" y="75"/>
                  <a:pt x="20" y="74"/>
                  <a:pt x="5" y="77"/>
                </a:cubicBezTo>
                <a:cubicBezTo>
                  <a:pt x="24" y="19"/>
                  <a:pt x="24" y="19"/>
                  <a:pt x="24" y="19"/>
                </a:cubicBezTo>
                <a:cubicBezTo>
                  <a:pt x="41" y="15"/>
                  <a:pt x="55" y="16"/>
                  <a:pt x="66" y="24"/>
                </a:cubicBezTo>
                <a:cubicBezTo>
                  <a:pt x="49" y="79"/>
                  <a:pt x="49" y="79"/>
                  <a:pt x="49" y="79"/>
                </a:cubicBezTo>
                <a:cubicBezTo>
                  <a:pt x="49" y="80"/>
                  <a:pt x="49" y="81"/>
                  <a:pt x="50" y="81"/>
                </a:cubicBezTo>
                <a:cubicBezTo>
                  <a:pt x="50" y="81"/>
                  <a:pt x="51" y="81"/>
                  <a:pt x="51" y="81"/>
                </a:cubicBezTo>
                <a:cubicBezTo>
                  <a:pt x="52" y="81"/>
                  <a:pt x="52" y="80"/>
                  <a:pt x="52" y="80"/>
                </a:cubicBezTo>
                <a:cubicBezTo>
                  <a:pt x="70" y="24"/>
                  <a:pt x="70" y="24"/>
                  <a:pt x="70" y="24"/>
                </a:cubicBezTo>
                <a:cubicBezTo>
                  <a:pt x="76" y="12"/>
                  <a:pt x="91" y="4"/>
                  <a:pt x="106" y="6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4" y="13"/>
                  <a:pt x="104" y="14"/>
                  <a:pt x="104" y="14"/>
                </a:cubicBezTo>
                <a:cubicBezTo>
                  <a:pt x="103" y="14"/>
                  <a:pt x="103" y="15"/>
                  <a:pt x="103" y="15"/>
                </a:cubicBezTo>
                <a:cubicBezTo>
                  <a:pt x="89" y="66"/>
                  <a:pt x="89" y="66"/>
                  <a:pt x="89" y="66"/>
                </a:cubicBezTo>
                <a:cubicBezTo>
                  <a:pt x="85" y="65"/>
                  <a:pt x="78" y="64"/>
                  <a:pt x="73" y="65"/>
                </a:cubicBezTo>
                <a:cubicBezTo>
                  <a:pt x="72" y="66"/>
                  <a:pt x="71" y="67"/>
                  <a:pt x="71" y="67"/>
                </a:cubicBezTo>
                <a:cubicBezTo>
                  <a:pt x="71" y="68"/>
                  <a:pt x="72" y="69"/>
                  <a:pt x="73" y="69"/>
                </a:cubicBezTo>
                <a:cubicBezTo>
                  <a:pt x="80" y="68"/>
                  <a:pt x="87" y="68"/>
                  <a:pt x="90" y="70"/>
                </a:cubicBezTo>
                <a:cubicBezTo>
                  <a:pt x="90" y="70"/>
                  <a:pt x="91" y="70"/>
                  <a:pt x="91" y="70"/>
                </a:cubicBezTo>
                <a:cubicBezTo>
                  <a:pt x="92" y="69"/>
                  <a:pt x="92" y="69"/>
                  <a:pt x="92" y="69"/>
                </a:cubicBezTo>
                <a:cubicBezTo>
                  <a:pt x="106" y="18"/>
                  <a:pt x="106" y="18"/>
                  <a:pt x="106" y="18"/>
                </a:cubicBezTo>
                <a:cubicBezTo>
                  <a:pt x="108" y="19"/>
                  <a:pt x="110" y="20"/>
                  <a:pt x="112" y="22"/>
                </a:cubicBezTo>
                <a:cubicBezTo>
                  <a:pt x="94" y="79"/>
                  <a:pt x="94" y="79"/>
                  <a:pt x="94" y="79"/>
                </a:cubicBezTo>
                <a:cubicBezTo>
                  <a:pt x="85" y="72"/>
                  <a:pt x="70" y="70"/>
                  <a:pt x="59" y="74"/>
                </a:cubicBezTo>
                <a:cubicBezTo>
                  <a:pt x="58" y="75"/>
                  <a:pt x="58" y="76"/>
                  <a:pt x="58" y="77"/>
                </a:cubicBezTo>
                <a:cubicBezTo>
                  <a:pt x="59" y="78"/>
                  <a:pt x="60" y="78"/>
                  <a:pt x="61" y="78"/>
                </a:cubicBezTo>
                <a:cubicBezTo>
                  <a:pt x="70" y="74"/>
                  <a:pt x="85" y="75"/>
                  <a:pt x="94" y="84"/>
                </a:cubicBezTo>
                <a:cubicBezTo>
                  <a:pt x="94" y="84"/>
                  <a:pt x="94" y="84"/>
                  <a:pt x="95" y="84"/>
                </a:cubicBezTo>
                <a:cubicBezTo>
                  <a:pt x="95" y="84"/>
                  <a:pt x="95" y="84"/>
                  <a:pt x="95" y="84"/>
                </a:cubicBezTo>
                <a:cubicBezTo>
                  <a:pt x="96" y="84"/>
                  <a:pt x="97" y="84"/>
                  <a:pt x="97" y="83"/>
                </a:cubicBezTo>
                <a:cubicBezTo>
                  <a:pt x="113" y="31"/>
                  <a:pt x="113" y="31"/>
                  <a:pt x="113" y="31"/>
                </a:cubicBezTo>
                <a:cubicBezTo>
                  <a:pt x="115" y="32"/>
                  <a:pt x="116" y="33"/>
                  <a:pt x="118" y="34"/>
                </a:cubicBezTo>
                <a:cubicBezTo>
                  <a:pt x="115" y="44"/>
                  <a:pt x="111" y="54"/>
                  <a:pt x="108" y="65"/>
                </a:cubicBezTo>
                <a:close/>
              </a:path>
            </a:pathLst>
          </a:custGeom>
          <a:solidFill>
            <a:srgbClr val="0A0C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17">
            <a:extLst>
              <a:ext uri="{FF2B5EF4-FFF2-40B4-BE49-F238E27FC236}">
                <a16:creationId xmlns:a16="http://schemas.microsoft.com/office/drawing/2014/main" id="{368D2292-474C-6B1F-A4C2-CF184DCBF88C}"/>
              </a:ext>
            </a:extLst>
          </p:cNvPr>
          <p:cNvSpPr>
            <a:spLocks noEditPoints="1"/>
          </p:cNvSpPr>
          <p:nvPr/>
        </p:nvSpPr>
        <p:spPr bwMode="auto">
          <a:xfrm>
            <a:off x="7220512" y="2984503"/>
            <a:ext cx="412750" cy="339725"/>
          </a:xfrm>
          <a:custGeom>
            <a:avLst/>
            <a:gdLst>
              <a:gd name="T0" fmla="*/ 71 w 109"/>
              <a:gd name="T1" fmla="*/ 34 h 88"/>
              <a:gd name="T2" fmla="*/ 71 w 109"/>
              <a:gd name="T3" fmla="*/ 38 h 88"/>
              <a:gd name="T4" fmla="*/ 80 w 109"/>
              <a:gd name="T5" fmla="*/ 36 h 88"/>
              <a:gd name="T6" fmla="*/ 41 w 109"/>
              <a:gd name="T7" fmla="*/ 2 h 88"/>
              <a:gd name="T8" fmla="*/ 2 w 109"/>
              <a:gd name="T9" fmla="*/ 0 h 88"/>
              <a:gd name="T10" fmla="*/ 2 w 109"/>
              <a:gd name="T11" fmla="*/ 4 h 88"/>
              <a:gd name="T12" fmla="*/ 6 w 109"/>
              <a:gd name="T13" fmla="*/ 74 h 88"/>
              <a:gd name="T14" fmla="*/ 34 w 109"/>
              <a:gd name="T15" fmla="*/ 74 h 88"/>
              <a:gd name="T16" fmla="*/ 39 w 109"/>
              <a:gd name="T17" fmla="*/ 4 h 88"/>
              <a:gd name="T18" fmla="*/ 31 w 109"/>
              <a:gd name="T19" fmla="*/ 74 h 88"/>
              <a:gd name="T20" fmla="*/ 10 w 109"/>
              <a:gd name="T21" fmla="*/ 74 h 88"/>
              <a:gd name="T22" fmla="*/ 15 w 109"/>
              <a:gd name="T23" fmla="*/ 47 h 88"/>
              <a:gd name="T24" fmla="*/ 15 w 109"/>
              <a:gd name="T25" fmla="*/ 43 h 88"/>
              <a:gd name="T26" fmla="*/ 10 w 109"/>
              <a:gd name="T27" fmla="*/ 38 h 88"/>
              <a:gd name="T28" fmla="*/ 16 w 109"/>
              <a:gd name="T29" fmla="*/ 36 h 88"/>
              <a:gd name="T30" fmla="*/ 10 w 109"/>
              <a:gd name="T31" fmla="*/ 34 h 88"/>
              <a:gd name="T32" fmla="*/ 15 w 109"/>
              <a:gd name="T33" fmla="*/ 28 h 88"/>
              <a:gd name="T34" fmla="*/ 15 w 109"/>
              <a:gd name="T35" fmla="*/ 25 h 88"/>
              <a:gd name="T36" fmla="*/ 10 w 109"/>
              <a:gd name="T37" fmla="*/ 19 h 88"/>
              <a:gd name="T38" fmla="*/ 16 w 109"/>
              <a:gd name="T39" fmla="*/ 18 h 88"/>
              <a:gd name="T40" fmla="*/ 10 w 109"/>
              <a:gd name="T41" fmla="*/ 16 h 88"/>
              <a:gd name="T42" fmla="*/ 31 w 109"/>
              <a:gd name="T43" fmla="*/ 4 h 88"/>
              <a:gd name="T44" fmla="*/ 108 w 109"/>
              <a:gd name="T45" fmla="*/ 75 h 88"/>
              <a:gd name="T46" fmla="*/ 89 w 109"/>
              <a:gd name="T47" fmla="*/ 3 h 88"/>
              <a:gd name="T48" fmla="*/ 95 w 109"/>
              <a:gd name="T49" fmla="*/ 2 h 88"/>
              <a:gd name="T50" fmla="*/ 56 w 109"/>
              <a:gd name="T51" fmla="*/ 0 h 88"/>
              <a:gd name="T52" fmla="*/ 56 w 109"/>
              <a:gd name="T53" fmla="*/ 3 h 88"/>
              <a:gd name="T54" fmla="*/ 60 w 109"/>
              <a:gd name="T55" fmla="*/ 30 h 88"/>
              <a:gd name="T56" fmla="*/ 41 w 109"/>
              <a:gd name="T57" fmla="*/ 84 h 88"/>
              <a:gd name="T58" fmla="*/ 101 w 109"/>
              <a:gd name="T59" fmla="*/ 87 h 88"/>
              <a:gd name="T60" fmla="*/ 108 w 109"/>
              <a:gd name="T61" fmla="*/ 75 h 88"/>
              <a:gd name="T62" fmla="*/ 101 w 109"/>
              <a:gd name="T63" fmla="*/ 83 h 88"/>
              <a:gd name="T64" fmla="*/ 44 w 109"/>
              <a:gd name="T65" fmla="*/ 82 h 88"/>
              <a:gd name="T66" fmla="*/ 64 w 109"/>
              <a:gd name="T67" fmla="*/ 31 h 88"/>
              <a:gd name="T68" fmla="*/ 64 w 109"/>
              <a:gd name="T69" fmla="*/ 3 h 88"/>
              <a:gd name="T70" fmla="*/ 85 w 109"/>
              <a:gd name="T71" fmla="*/ 31 h 88"/>
              <a:gd name="T72" fmla="*/ 104 w 109"/>
              <a:gd name="T73" fmla="*/ 76 h 88"/>
              <a:gd name="T74" fmla="*/ 78 w 109"/>
              <a:gd name="T75" fmla="*/ 7 h 88"/>
              <a:gd name="T76" fmla="*/ 69 w 109"/>
              <a:gd name="T77" fmla="*/ 9 h 88"/>
              <a:gd name="T78" fmla="*/ 78 w 109"/>
              <a:gd name="T79" fmla="*/ 11 h 88"/>
              <a:gd name="T80" fmla="*/ 78 w 109"/>
              <a:gd name="T81" fmla="*/ 7 h 88"/>
              <a:gd name="T82" fmla="*/ 71 w 109"/>
              <a:gd name="T83" fmla="*/ 16 h 88"/>
              <a:gd name="T84" fmla="*/ 71 w 109"/>
              <a:gd name="T85" fmla="*/ 20 h 88"/>
              <a:gd name="T86" fmla="*/ 80 w 109"/>
              <a:gd name="T87" fmla="*/ 18 h 88"/>
              <a:gd name="T88" fmla="*/ 78 w 109"/>
              <a:gd name="T89" fmla="*/ 25 h 88"/>
              <a:gd name="T90" fmla="*/ 69 w 109"/>
              <a:gd name="T91" fmla="*/ 27 h 88"/>
              <a:gd name="T92" fmla="*/ 78 w 109"/>
              <a:gd name="T93" fmla="*/ 29 h 88"/>
              <a:gd name="T94" fmla="*/ 78 w 109"/>
              <a:gd name="T95" fmla="*/ 2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9" h="88">
                <a:moveTo>
                  <a:pt x="78" y="34"/>
                </a:moveTo>
                <a:cubicBezTo>
                  <a:pt x="71" y="34"/>
                  <a:pt x="71" y="34"/>
                  <a:pt x="71" y="34"/>
                </a:cubicBezTo>
                <a:cubicBezTo>
                  <a:pt x="70" y="34"/>
                  <a:pt x="69" y="35"/>
                  <a:pt x="69" y="36"/>
                </a:cubicBezTo>
                <a:cubicBezTo>
                  <a:pt x="69" y="37"/>
                  <a:pt x="70" y="38"/>
                  <a:pt x="71" y="38"/>
                </a:cubicBezTo>
                <a:cubicBezTo>
                  <a:pt x="78" y="38"/>
                  <a:pt x="78" y="38"/>
                  <a:pt x="78" y="38"/>
                </a:cubicBezTo>
                <a:cubicBezTo>
                  <a:pt x="79" y="38"/>
                  <a:pt x="80" y="37"/>
                  <a:pt x="80" y="36"/>
                </a:cubicBezTo>
                <a:cubicBezTo>
                  <a:pt x="80" y="35"/>
                  <a:pt x="79" y="34"/>
                  <a:pt x="78" y="34"/>
                </a:cubicBezTo>
                <a:close/>
                <a:moveTo>
                  <a:pt x="41" y="2"/>
                </a:moveTo>
                <a:cubicBezTo>
                  <a:pt x="41" y="1"/>
                  <a:pt x="40" y="0"/>
                  <a:pt x="39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74"/>
                  <a:pt x="6" y="74"/>
                  <a:pt x="6" y="74"/>
                </a:cubicBezTo>
                <a:cubicBezTo>
                  <a:pt x="6" y="82"/>
                  <a:pt x="12" y="88"/>
                  <a:pt x="20" y="88"/>
                </a:cubicBezTo>
                <a:cubicBezTo>
                  <a:pt x="28" y="88"/>
                  <a:pt x="34" y="82"/>
                  <a:pt x="34" y="74"/>
                </a:cubicBezTo>
                <a:cubicBezTo>
                  <a:pt x="34" y="4"/>
                  <a:pt x="34" y="4"/>
                  <a:pt x="34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1" y="3"/>
                  <a:pt x="41" y="2"/>
                </a:cubicBezTo>
                <a:close/>
                <a:moveTo>
                  <a:pt x="31" y="74"/>
                </a:moveTo>
                <a:cubicBezTo>
                  <a:pt x="31" y="79"/>
                  <a:pt x="26" y="84"/>
                  <a:pt x="20" y="84"/>
                </a:cubicBezTo>
                <a:cubicBezTo>
                  <a:pt x="15" y="84"/>
                  <a:pt x="10" y="79"/>
                  <a:pt x="10" y="74"/>
                </a:cubicBezTo>
                <a:cubicBezTo>
                  <a:pt x="10" y="47"/>
                  <a:pt x="10" y="47"/>
                  <a:pt x="10" y="47"/>
                </a:cubicBezTo>
                <a:cubicBezTo>
                  <a:pt x="15" y="47"/>
                  <a:pt x="15" y="47"/>
                  <a:pt x="15" y="47"/>
                </a:cubicBezTo>
                <a:cubicBezTo>
                  <a:pt x="16" y="47"/>
                  <a:pt x="16" y="46"/>
                  <a:pt x="16" y="45"/>
                </a:cubicBezTo>
                <a:cubicBezTo>
                  <a:pt x="16" y="44"/>
                  <a:pt x="16" y="43"/>
                  <a:pt x="15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38"/>
                  <a:pt x="10" y="38"/>
                  <a:pt x="10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6" y="38"/>
                  <a:pt x="16" y="37"/>
                  <a:pt x="16" y="36"/>
                </a:cubicBezTo>
                <a:cubicBezTo>
                  <a:pt x="16" y="34"/>
                  <a:pt x="16" y="34"/>
                  <a:pt x="15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28"/>
                  <a:pt x="10" y="28"/>
                  <a:pt x="10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6" y="28"/>
                  <a:pt x="16" y="28"/>
                  <a:pt x="16" y="27"/>
                </a:cubicBezTo>
                <a:cubicBezTo>
                  <a:pt x="16" y="25"/>
                  <a:pt x="16" y="25"/>
                  <a:pt x="15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19"/>
                  <a:pt x="10" y="19"/>
                  <a:pt x="10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6" y="19"/>
                  <a:pt x="16" y="19"/>
                  <a:pt x="16" y="18"/>
                </a:cubicBezTo>
                <a:cubicBezTo>
                  <a:pt x="16" y="16"/>
                  <a:pt x="16" y="16"/>
                  <a:pt x="15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4"/>
                  <a:pt x="10" y="4"/>
                  <a:pt x="10" y="4"/>
                </a:cubicBezTo>
                <a:cubicBezTo>
                  <a:pt x="31" y="4"/>
                  <a:pt x="31" y="4"/>
                  <a:pt x="31" y="4"/>
                </a:cubicBezTo>
                <a:lnTo>
                  <a:pt x="31" y="74"/>
                </a:lnTo>
                <a:close/>
                <a:moveTo>
                  <a:pt x="108" y="75"/>
                </a:moveTo>
                <a:cubicBezTo>
                  <a:pt x="89" y="30"/>
                  <a:pt x="89" y="30"/>
                  <a:pt x="89" y="30"/>
                </a:cubicBezTo>
                <a:cubicBezTo>
                  <a:pt x="89" y="3"/>
                  <a:pt x="89" y="3"/>
                  <a:pt x="89" y="3"/>
                </a:cubicBezTo>
                <a:cubicBezTo>
                  <a:pt x="93" y="3"/>
                  <a:pt x="93" y="3"/>
                  <a:pt x="93" y="3"/>
                </a:cubicBezTo>
                <a:cubicBezTo>
                  <a:pt x="94" y="3"/>
                  <a:pt x="95" y="3"/>
                  <a:pt x="95" y="2"/>
                </a:cubicBezTo>
                <a:cubicBezTo>
                  <a:pt x="95" y="0"/>
                  <a:pt x="94" y="0"/>
                  <a:pt x="9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4" y="0"/>
                  <a:pt x="54" y="2"/>
                </a:cubicBezTo>
                <a:cubicBezTo>
                  <a:pt x="54" y="3"/>
                  <a:pt x="55" y="3"/>
                  <a:pt x="56" y="3"/>
                </a:cubicBezTo>
                <a:cubicBezTo>
                  <a:pt x="60" y="3"/>
                  <a:pt x="60" y="3"/>
                  <a:pt x="60" y="3"/>
                </a:cubicBezTo>
                <a:cubicBezTo>
                  <a:pt x="60" y="30"/>
                  <a:pt x="60" y="30"/>
                  <a:pt x="60" y="30"/>
                </a:cubicBezTo>
                <a:cubicBezTo>
                  <a:pt x="41" y="75"/>
                  <a:pt x="41" y="75"/>
                  <a:pt x="41" y="75"/>
                </a:cubicBezTo>
                <a:cubicBezTo>
                  <a:pt x="39" y="78"/>
                  <a:pt x="39" y="82"/>
                  <a:pt x="41" y="84"/>
                </a:cubicBezTo>
                <a:cubicBezTo>
                  <a:pt x="42" y="85"/>
                  <a:pt x="44" y="87"/>
                  <a:pt x="48" y="87"/>
                </a:cubicBezTo>
                <a:cubicBezTo>
                  <a:pt x="101" y="87"/>
                  <a:pt x="101" y="87"/>
                  <a:pt x="101" y="87"/>
                </a:cubicBezTo>
                <a:cubicBezTo>
                  <a:pt x="105" y="87"/>
                  <a:pt x="107" y="85"/>
                  <a:pt x="108" y="84"/>
                </a:cubicBezTo>
                <a:cubicBezTo>
                  <a:pt x="109" y="82"/>
                  <a:pt x="109" y="78"/>
                  <a:pt x="108" y="75"/>
                </a:cubicBezTo>
                <a:close/>
                <a:moveTo>
                  <a:pt x="105" y="82"/>
                </a:moveTo>
                <a:cubicBezTo>
                  <a:pt x="104" y="83"/>
                  <a:pt x="103" y="83"/>
                  <a:pt x="101" y="83"/>
                </a:cubicBezTo>
                <a:cubicBezTo>
                  <a:pt x="48" y="83"/>
                  <a:pt x="48" y="83"/>
                  <a:pt x="48" y="83"/>
                </a:cubicBezTo>
                <a:cubicBezTo>
                  <a:pt x="46" y="83"/>
                  <a:pt x="45" y="83"/>
                  <a:pt x="44" y="82"/>
                </a:cubicBezTo>
                <a:cubicBezTo>
                  <a:pt x="43" y="81"/>
                  <a:pt x="44" y="78"/>
                  <a:pt x="45" y="76"/>
                </a:cubicBezTo>
                <a:cubicBezTo>
                  <a:pt x="64" y="31"/>
                  <a:pt x="64" y="31"/>
                  <a:pt x="64" y="31"/>
                </a:cubicBezTo>
                <a:cubicBezTo>
                  <a:pt x="64" y="31"/>
                  <a:pt x="64" y="31"/>
                  <a:pt x="64" y="31"/>
                </a:cubicBezTo>
                <a:cubicBezTo>
                  <a:pt x="64" y="3"/>
                  <a:pt x="64" y="3"/>
                  <a:pt x="6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105" y="78"/>
                  <a:pt x="105" y="81"/>
                  <a:pt x="105" y="82"/>
                </a:cubicBezTo>
                <a:close/>
                <a:moveTo>
                  <a:pt x="78" y="7"/>
                </a:moveTo>
                <a:cubicBezTo>
                  <a:pt x="71" y="7"/>
                  <a:pt x="71" y="7"/>
                  <a:pt x="71" y="7"/>
                </a:cubicBezTo>
                <a:cubicBezTo>
                  <a:pt x="70" y="7"/>
                  <a:pt x="69" y="8"/>
                  <a:pt x="69" y="9"/>
                </a:cubicBezTo>
                <a:cubicBezTo>
                  <a:pt x="69" y="10"/>
                  <a:pt x="70" y="11"/>
                  <a:pt x="71" y="11"/>
                </a:cubicBezTo>
                <a:cubicBezTo>
                  <a:pt x="78" y="11"/>
                  <a:pt x="78" y="11"/>
                  <a:pt x="78" y="11"/>
                </a:cubicBezTo>
                <a:cubicBezTo>
                  <a:pt x="79" y="11"/>
                  <a:pt x="80" y="10"/>
                  <a:pt x="80" y="9"/>
                </a:cubicBezTo>
                <a:cubicBezTo>
                  <a:pt x="80" y="8"/>
                  <a:pt x="79" y="7"/>
                  <a:pt x="78" y="7"/>
                </a:cubicBezTo>
                <a:close/>
                <a:moveTo>
                  <a:pt x="78" y="16"/>
                </a:moveTo>
                <a:cubicBezTo>
                  <a:pt x="71" y="16"/>
                  <a:pt x="71" y="16"/>
                  <a:pt x="71" y="16"/>
                </a:cubicBezTo>
                <a:cubicBezTo>
                  <a:pt x="70" y="16"/>
                  <a:pt x="69" y="17"/>
                  <a:pt x="69" y="18"/>
                </a:cubicBezTo>
                <a:cubicBezTo>
                  <a:pt x="69" y="19"/>
                  <a:pt x="70" y="20"/>
                  <a:pt x="71" y="20"/>
                </a:cubicBezTo>
                <a:cubicBezTo>
                  <a:pt x="78" y="20"/>
                  <a:pt x="78" y="20"/>
                  <a:pt x="78" y="20"/>
                </a:cubicBezTo>
                <a:cubicBezTo>
                  <a:pt x="79" y="20"/>
                  <a:pt x="80" y="19"/>
                  <a:pt x="80" y="18"/>
                </a:cubicBezTo>
                <a:cubicBezTo>
                  <a:pt x="80" y="17"/>
                  <a:pt x="79" y="16"/>
                  <a:pt x="78" y="16"/>
                </a:cubicBezTo>
                <a:close/>
                <a:moveTo>
                  <a:pt x="78" y="25"/>
                </a:move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69" y="26"/>
                  <a:pt x="69" y="27"/>
                </a:cubicBezTo>
                <a:cubicBezTo>
                  <a:pt x="69" y="28"/>
                  <a:pt x="70" y="29"/>
                  <a:pt x="71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29"/>
                  <a:pt x="80" y="28"/>
                  <a:pt x="80" y="27"/>
                </a:cubicBezTo>
                <a:cubicBezTo>
                  <a:pt x="80" y="26"/>
                  <a:pt x="79" y="25"/>
                  <a:pt x="78" y="25"/>
                </a:cubicBezTo>
                <a:close/>
              </a:path>
            </a:pathLst>
          </a:custGeom>
          <a:solidFill>
            <a:srgbClr val="0A0C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18">
            <a:extLst>
              <a:ext uri="{FF2B5EF4-FFF2-40B4-BE49-F238E27FC236}">
                <a16:creationId xmlns:a16="http://schemas.microsoft.com/office/drawing/2014/main" id="{7A388834-9624-7D83-2326-28B62746A75D}"/>
              </a:ext>
            </a:extLst>
          </p:cNvPr>
          <p:cNvSpPr>
            <a:spLocks noEditPoints="1"/>
          </p:cNvSpPr>
          <p:nvPr/>
        </p:nvSpPr>
        <p:spPr bwMode="auto">
          <a:xfrm>
            <a:off x="9901640" y="2955918"/>
            <a:ext cx="339725" cy="417513"/>
          </a:xfrm>
          <a:custGeom>
            <a:avLst/>
            <a:gdLst>
              <a:gd name="T0" fmla="*/ 27 w 90"/>
              <a:gd name="T1" fmla="*/ 64 h 108"/>
              <a:gd name="T2" fmla="*/ 59 w 90"/>
              <a:gd name="T3" fmla="*/ 71 h 108"/>
              <a:gd name="T4" fmla="*/ 45 w 90"/>
              <a:gd name="T5" fmla="*/ 19 h 108"/>
              <a:gd name="T6" fmla="*/ 45 w 90"/>
              <a:gd name="T7" fmla="*/ 80 h 108"/>
              <a:gd name="T8" fmla="*/ 23 w 90"/>
              <a:gd name="T9" fmla="*/ 46 h 108"/>
              <a:gd name="T10" fmla="*/ 60 w 90"/>
              <a:gd name="T11" fmla="*/ 62 h 108"/>
              <a:gd name="T12" fmla="*/ 36 w 90"/>
              <a:gd name="T13" fmla="*/ 100 h 108"/>
              <a:gd name="T14" fmla="*/ 52 w 90"/>
              <a:gd name="T15" fmla="*/ 101 h 108"/>
              <a:gd name="T16" fmla="*/ 53 w 90"/>
              <a:gd name="T17" fmla="*/ 90 h 108"/>
              <a:gd name="T18" fmla="*/ 36 w 90"/>
              <a:gd name="T19" fmla="*/ 96 h 108"/>
              <a:gd name="T20" fmla="*/ 56 w 90"/>
              <a:gd name="T21" fmla="*/ 92 h 108"/>
              <a:gd name="T22" fmla="*/ 36 w 90"/>
              <a:gd name="T23" fmla="*/ 86 h 108"/>
              <a:gd name="T24" fmla="*/ 36 w 90"/>
              <a:gd name="T25" fmla="*/ 90 h 108"/>
              <a:gd name="T26" fmla="*/ 53 w 90"/>
              <a:gd name="T27" fmla="*/ 84 h 108"/>
              <a:gd name="T28" fmla="*/ 39 w 90"/>
              <a:gd name="T29" fmla="*/ 106 h 108"/>
              <a:gd name="T30" fmla="*/ 49 w 90"/>
              <a:gd name="T31" fmla="*/ 107 h 108"/>
              <a:gd name="T32" fmla="*/ 27 w 90"/>
              <a:gd name="T33" fmla="*/ 18 h 108"/>
              <a:gd name="T34" fmla="*/ 31 w 90"/>
              <a:gd name="T35" fmla="*/ 16 h 108"/>
              <a:gd name="T36" fmla="*/ 22 w 90"/>
              <a:gd name="T37" fmla="*/ 8 h 108"/>
              <a:gd name="T38" fmla="*/ 47 w 90"/>
              <a:gd name="T39" fmla="*/ 12 h 108"/>
              <a:gd name="T40" fmla="*/ 43 w 90"/>
              <a:gd name="T41" fmla="*/ 2 h 108"/>
              <a:gd name="T42" fmla="*/ 53 w 90"/>
              <a:gd name="T43" fmla="*/ 50 h 108"/>
              <a:gd name="T44" fmla="*/ 35 w 90"/>
              <a:gd name="T45" fmla="*/ 50 h 108"/>
              <a:gd name="T46" fmla="*/ 41 w 90"/>
              <a:gd name="T47" fmla="*/ 75 h 108"/>
              <a:gd name="T48" fmla="*/ 44 w 90"/>
              <a:gd name="T49" fmla="*/ 58 h 108"/>
              <a:gd name="T50" fmla="*/ 48 w 90"/>
              <a:gd name="T51" fmla="*/ 72 h 108"/>
              <a:gd name="T52" fmla="*/ 51 w 90"/>
              <a:gd name="T53" fmla="*/ 73 h 108"/>
              <a:gd name="T54" fmla="*/ 53 w 90"/>
              <a:gd name="T55" fmla="*/ 50 h 108"/>
              <a:gd name="T56" fmla="*/ 17 w 90"/>
              <a:gd name="T57" fmla="*/ 30 h 108"/>
              <a:gd name="T58" fmla="*/ 9 w 90"/>
              <a:gd name="T59" fmla="*/ 21 h 108"/>
              <a:gd name="T60" fmla="*/ 16 w 90"/>
              <a:gd name="T61" fmla="*/ 59 h 108"/>
              <a:gd name="T62" fmla="*/ 8 w 90"/>
              <a:gd name="T63" fmla="*/ 68 h 108"/>
              <a:gd name="T64" fmla="*/ 19 w 90"/>
              <a:gd name="T65" fmla="*/ 59 h 108"/>
              <a:gd name="T66" fmla="*/ 13 w 90"/>
              <a:gd name="T67" fmla="*/ 42 h 108"/>
              <a:gd name="T68" fmla="*/ 2 w 90"/>
              <a:gd name="T69" fmla="*/ 46 h 108"/>
              <a:gd name="T70" fmla="*/ 60 w 90"/>
              <a:gd name="T71" fmla="*/ 18 h 108"/>
              <a:gd name="T72" fmla="*/ 68 w 90"/>
              <a:gd name="T73" fmla="*/ 8 h 108"/>
              <a:gd name="T74" fmla="*/ 59 w 90"/>
              <a:gd name="T75" fmla="*/ 16 h 108"/>
              <a:gd name="T76" fmla="*/ 74 w 90"/>
              <a:gd name="T77" fmla="*/ 30 h 108"/>
              <a:gd name="T78" fmla="*/ 81 w 90"/>
              <a:gd name="T79" fmla="*/ 21 h 108"/>
              <a:gd name="T80" fmla="*/ 73 w 90"/>
              <a:gd name="T81" fmla="*/ 30 h 108"/>
              <a:gd name="T82" fmla="*/ 75 w 90"/>
              <a:gd name="T83" fmla="*/ 44 h 108"/>
              <a:gd name="T84" fmla="*/ 90 w 90"/>
              <a:gd name="T85" fmla="*/ 44 h 108"/>
              <a:gd name="T86" fmla="*/ 74 w 90"/>
              <a:gd name="T87" fmla="*/ 59 h 108"/>
              <a:gd name="T88" fmla="*/ 81 w 90"/>
              <a:gd name="T89" fmla="*/ 67 h 108"/>
              <a:gd name="T90" fmla="*/ 83 w 90"/>
              <a:gd name="T91" fmla="*/ 6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" h="108">
                <a:moveTo>
                  <a:pt x="45" y="19"/>
                </a:moveTo>
                <a:cubicBezTo>
                  <a:pt x="32" y="19"/>
                  <a:pt x="19" y="28"/>
                  <a:pt x="19" y="46"/>
                </a:cubicBezTo>
                <a:cubicBezTo>
                  <a:pt x="19" y="55"/>
                  <a:pt x="23" y="60"/>
                  <a:pt x="27" y="64"/>
                </a:cubicBezTo>
                <a:cubicBezTo>
                  <a:pt x="29" y="67"/>
                  <a:pt x="31" y="69"/>
                  <a:pt x="31" y="71"/>
                </a:cubicBezTo>
                <a:cubicBezTo>
                  <a:pt x="31" y="82"/>
                  <a:pt x="36" y="84"/>
                  <a:pt x="45" y="84"/>
                </a:cubicBezTo>
                <a:cubicBezTo>
                  <a:pt x="51" y="84"/>
                  <a:pt x="59" y="83"/>
                  <a:pt x="59" y="71"/>
                </a:cubicBezTo>
                <a:cubicBezTo>
                  <a:pt x="59" y="69"/>
                  <a:pt x="61" y="67"/>
                  <a:pt x="63" y="64"/>
                </a:cubicBezTo>
                <a:cubicBezTo>
                  <a:pt x="67" y="60"/>
                  <a:pt x="71" y="55"/>
                  <a:pt x="71" y="46"/>
                </a:cubicBezTo>
                <a:cubicBezTo>
                  <a:pt x="71" y="28"/>
                  <a:pt x="58" y="19"/>
                  <a:pt x="45" y="19"/>
                </a:cubicBezTo>
                <a:close/>
                <a:moveTo>
                  <a:pt x="60" y="62"/>
                </a:moveTo>
                <a:cubicBezTo>
                  <a:pt x="58" y="65"/>
                  <a:pt x="55" y="68"/>
                  <a:pt x="55" y="71"/>
                </a:cubicBezTo>
                <a:cubicBezTo>
                  <a:pt x="55" y="78"/>
                  <a:pt x="53" y="80"/>
                  <a:pt x="45" y="80"/>
                </a:cubicBezTo>
                <a:cubicBezTo>
                  <a:pt x="37" y="80"/>
                  <a:pt x="34" y="79"/>
                  <a:pt x="34" y="71"/>
                </a:cubicBezTo>
                <a:cubicBezTo>
                  <a:pt x="34" y="68"/>
                  <a:pt x="32" y="65"/>
                  <a:pt x="30" y="62"/>
                </a:cubicBezTo>
                <a:cubicBezTo>
                  <a:pt x="26" y="58"/>
                  <a:pt x="23" y="53"/>
                  <a:pt x="23" y="46"/>
                </a:cubicBezTo>
                <a:cubicBezTo>
                  <a:pt x="23" y="30"/>
                  <a:pt x="34" y="23"/>
                  <a:pt x="45" y="23"/>
                </a:cubicBezTo>
                <a:cubicBezTo>
                  <a:pt x="56" y="23"/>
                  <a:pt x="67" y="30"/>
                  <a:pt x="67" y="46"/>
                </a:cubicBezTo>
                <a:cubicBezTo>
                  <a:pt x="67" y="53"/>
                  <a:pt x="63" y="58"/>
                  <a:pt x="60" y="62"/>
                </a:cubicBezTo>
                <a:close/>
                <a:moveTo>
                  <a:pt x="52" y="97"/>
                </a:moveTo>
                <a:cubicBezTo>
                  <a:pt x="38" y="98"/>
                  <a:pt x="38" y="98"/>
                  <a:pt x="38" y="98"/>
                </a:cubicBezTo>
                <a:cubicBezTo>
                  <a:pt x="37" y="98"/>
                  <a:pt x="36" y="99"/>
                  <a:pt x="36" y="100"/>
                </a:cubicBezTo>
                <a:cubicBezTo>
                  <a:pt x="36" y="101"/>
                  <a:pt x="37" y="102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53" y="100"/>
                  <a:pt x="54" y="100"/>
                  <a:pt x="54" y="98"/>
                </a:cubicBezTo>
                <a:cubicBezTo>
                  <a:pt x="54" y="97"/>
                  <a:pt x="52" y="97"/>
                  <a:pt x="52" y="97"/>
                </a:cubicBezTo>
                <a:close/>
                <a:moveTo>
                  <a:pt x="53" y="90"/>
                </a:moveTo>
                <a:cubicBezTo>
                  <a:pt x="36" y="92"/>
                  <a:pt x="36" y="92"/>
                  <a:pt x="36" y="92"/>
                </a:cubicBezTo>
                <a:cubicBezTo>
                  <a:pt x="35" y="92"/>
                  <a:pt x="34" y="93"/>
                  <a:pt x="34" y="94"/>
                </a:cubicBezTo>
                <a:cubicBezTo>
                  <a:pt x="34" y="95"/>
                  <a:pt x="35" y="96"/>
                  <a:pt x="36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54" y="94"/>
                  <a:pt x="54" y="94"/>
                  <a:pt x="54" y="94"/>
                </a:cubicBezTo>
                <a:cubicBezTo>
                  <a:pt x="55" y="94"/>
                  <a:pt x="56" y="93"/>
                  <a:pt x="56" y="92"/>
                </a:cubicBezTo>
                <a:cubicBezTo>
                  <a:pt x="55" y="91"/>
                  <a:pt x="54" y="90"/>
                  <a:pt x="53" y="90"/>
                </a:cubicBezTo>
                <a:close/>
                <a:moveTo>
                  <a:pt x="53" y="84"/>
                </a:moveTo>
                <a:cubicBezTo>
                  <a:pt x="36" y="86"/>
                  <a:pt x="36" y="86"/>
                  <a:pt x="36" y="86"/>
                </a:cubicBezTo>
                <a:cubicBezTo>
                  <a:pt x="35" y="86"/>
                  <a:pt x="34" y="87"/>
                  <a:pt x="34" y="88"/>
                </a:cubicBezTo>
                <a:cubicBezTo>
                  <a:pt x="34" y="89"/>
                  <a:pt x="35" y="90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6" y="87"/>
                  <a:pt x="56" y="86"/>
                </a:cubicBezTo>
                <a:cubicBezTo>
                  <a:pt x="55" y="85"/>
                  <a:pt x="54" y="84"/>
                  <a:pt x="53" y="84"/>
                </a:cubicBezTo>
                <a:close/>
                <a:moveTo>
                  <a:pt x="49" y="103"/>
                </a:moveTo>
                <a:cubicBezTo>
                  <a:pt x="40" y="104"/>
                  <a:pt x="40" y="104"/>
                  <a:pt x="40" y="104"/>
                </a:cubicBezTo>
                <a:cubicBezTo>
                  <a:pt x="39" y="104"/>
                  <a:pt x="38" y="105"/>
                  <a:pt x="39" y="106"/>
                </a:cubicBezTo>
                <a:cubicBezTo>
                  <a:pt x="39" y="107"/>
                  <a:pt x="40" y="108"/>
                  <a:pt x="41" y="108"/>
                </a:cubicBezTo>
                <a:cubicBezTo>
                  <a:pt x="41" y="108"/>
                  <a:pt x="41" y="108"/>
                  <a:pt x="41" y="108"/>
                </a:cubicBezTo>
                <a:cubicBezTo>
                  <a:pt x="49" y="107"/>
                  <a:pt x="49" y="107"/>
                  <a:pt x="49" y="107"/>
                </a:cubicBezTo>
                <a:cubicBezTo>
                  <a:pt x="51" y="107"/>
                  <a:pt x="51" y="106"/>
                  <a:pt x="51" y="105"/>
                </a:cubicBezTo>
                <a:cubicBezTo>
                  <a:pt x="51" y="104"/>
                  <a:pt x="50" y="103"/>
                  <a:pt x="49" y="103"/>
                </a:cubicBezTo>
                <a:close/>
                <a:moveTo>
                  <a:pt x="27" y="18"/>
                </a:moveTo>
                <a:cubicBezTo>
                  <a:pt x="28" y="18"/>
                  <a:pt x="28" y="19"/>
                  <a:pt x="29" y="19"/>
                </a:cubicBezTo>
                <a:cubicBezTo>
                  <a:pt x="29" y="19"/>
                  <a:pt x="30" y="18"/>
                  <a:pt x="30" y="18"/>
                </a:cubicBezTo>
                <a:cubicBezTo>
                  <a:pt x="31" y="18"/>
                  <a:pt x="31" y="17"/>
                  <a:pt x="31" y="1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3" y="5"/>
                  <a:pt x="23" y="6"/>
                </a:cubicBezTo>
                <a:cubicBezTo>
                  <a:pt x="22" y="6"/>
                  <a:pt x="21" y="7"/>
                  <a:pt x="22" y="8"/>
                </a:cubicBezTo>
                <a:lnTo>
                  <a:pt x="27" y="18"/>
                </a:lnTo>
                <a:close/>
                <a:moveTo>
                  <a:pt x="45" y="14"/>
                </a:moveTo>
                <a:cubicBezTo>
                  <a:pt x="46" y="14"/>
                  <a:pt x="47" y="13"/>
                  <a:pt x="47" y="1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0"/>
                  <a:pt x="46" y="0"/>
                  <a:pt x="45" y="0"/>
                </a:cubicBezTo>
                <a:cubicBezTo>
                  <a:pt x="44" y="0"/>
                  <a:pt x="43" y="0"/>
                  <a:pt x="43" y="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4" y="14"/>
                  <a:pt x="45" y="14"/>
                </a:cubicBezTo>
                <a:close/>
                <a:moveTo>
                  <a:pt x="53" y="50"/>
                </a:moveTo>
                <a:cubicBezTo>
                  <a:pt x="45" y="54"/>
                  <a:pt x="45" y="54"/>
                  <a:pt x="45" y="54"/>
                </a:cubicBezTo>
                <a:cubicBezTo>
                  <a:pt x="37" y="50"/>
                  <a:pt x="37" y="50"/>
                  <a:pt x="37" y="50"/>
                </a:cubicBezTo>
                <a:cubicBezTo>
                  <a:pt x="36" y="50"/>
                  <a:pt x="35" y="50"/>
                  <a:pt x="35" y="50"/>
                </a:cubicBezTo>
                <a:cubicBezTo>
                  <a:pt x="34" y="51"/>
                  <a:pt x="34" y="52"/>
                  <a:pt x="34" y="52"/>
                </a:cubicBezTo>
                <a:cubicBezTo>
                  <a:pt x="39" y="73"/>
                  <a:pt x="39" y="73"/>
                  <a:pt x="39" y="73"/>
                </a:cubicBezTo>
                <a:cubicBezTo>
                  <a:pt x="39" y="74"/>
                  <a:pt x="40" y="75"/>
                  <a:pt x="41" y="75"/>
                </a:cubicBezTo>
                <a:cubicBezTo>
                  <a:pt x="42" y="74"/>
                  <a:pt x="43" y="73"/>
                  <a:pt x="42" y="72"/>
                </a:cubicBezTo>
                <a:cubicBezTo>
                  <a:pt x="39" y="56"/>
                  <a:pt x="39" y="56"/>
                  <a:pt x="39" y="56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59"/>
                  <a:pt x="45" y="59"/>
                  <a:pt x="46" y="5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72"/>
                  <a:pt x="48" y="72"/>
                  <a:pt x="48" y="72"/>
                </a:cubicBezTo>
                <a:cubicBezTo>
                  <a:pt x="47" y="73"/>
                  <a:pt x="48" y="74"/>
                  <a:pt x="49" y="75"/>
                </a:cubicBezTo>
                <a:cubicBezTo>
                  <a:pt x="49" y="75"/>
                  <a:pt x="49" y="75"/>
                  <a:pt x="49" y="75"/>
                </a:cubicBezTo>
                <a:cubicBezTo>
                  <a:pt x="50" y="75"/>
                  <a:pt x="51" y="74"/>
                  <a:pt x="51" y="73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2"/>
                  <a:pt x="56" y="51"/>
                  <a:pt x="55" y="50"/>
                </a:cubicBezTo>
                <a:cubicBezTo>
                  <a:pt x="55" y="50"/>
                  <a:pt x="54" y="50"/>
                  <a:pt x="53" y="50"/>
                </a:cubicBezTo>
                <a:close/>
                <a:moveTo>
                  <a:pt x="7" y="25"/>
                </a:move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7" y="30"/>
                  <a:pt x="17" y="30"/>
                </a:cubicBezTo>
                <a:cubicBezTo>
                  <a:pt x="18" y="30"/>
                  <a:pt x="18" y="30"/>
                  <a:pt x="19" y="29"/>
                </a:cubicBezTo>
                <a:cubicBezTo>
                  <a:pt x="19" y="28"/>
                  <a:pt x="19" y="27"/>
                  <a:pt x="18" y="27"/>
                </a:cubicBezTo>
                <a:cubicBezTo>
                  <a:pt x="9" y="21"/>
                  <a:pt x="9" y="21"/>
                  <a:pt x="9" y="21"/>
                </a:cubicBezTo>
                <a:cubicBezTo>
                  <a:pt x="8" y="21"/>
                  <a:pt x="7" y="21"/>
                  <a:pt x="6" y="22"/>
                </a:cubicBezTo>
                <a:cubicBezTo>
                  <a:pt x="6" y="23"/>
                  <a:pt x="6" y="24"/>
                  <a:pt x="7" y="25"/>
                </a:cubicBezTo>
                <a:close/>
                <a:moveTo>
                  <a:pt x="16" y="59"/>
                </a:moveTo>
                <a:cubicBezTo>
                  <a:pt x="7" y="64"/>
                  <a:pt x="7" y="64"/>
                  <a:pt x="7" y="64"/>
                </a:cubicBezTo>
                <a:cubicBezTo>
                  <a:pt x="6" y="65"/>
                  <a:pt x="6" y="66"/>
                  <a:pt x="6" y="67"/>
                </a:cubicBezTo>
                <a:cubicBezTo>
                  <a:pt x="6" y="67"/>
                  <a:pt x="7" y="68"/>
                  <a:pt x="8" y="68"/>
                </a:cubicBezTo>
                <a:cubicBezTo>
                  <a:pt x="8" y="68"/>
                  <a:pt x="8" y="68"/>
                  <a:pt x="9" y="67"/>
                </a:cubicBezTo>
                <a:cubicBezTo>
                  <a:pt x="18" y="62"/>
                  <a:pt x="18" y="62"/>
                  <a:pt x="18" y="62"/>
                </a:cubicBezTo>
                <a:cubicBezTo>
                  <a:pt x="19" y="61"/>
                  <a:pt x="19" y="60"/>
                  <a:pt x="19" y="59"/>
                </a:cubicBezTo>
                <a:cubicBezTo>
                  <a:pt x="18" y="58"/>
                  <a:pt x="17" y="58"/>
                  <a:pt x="16" y="59"/>
                </a:cubicBezTo>
                <a:close/>
                <a:moveTo>
                  <a:pt x="15" y="44"/>
                </a:moveTo>
                <a:cubicBezTo>
                  <a:pt x="15" y="43"/>
                  <a:pt x="14" y="42"/>
                  <a:pt x="13" y="42"/>
                </a:cubicBezTo>
                <a:cubicBezTo>
                  <a:pt x="2" y="42"/>
                  <a:pt x="2" y="42"/>
                  <a:pt x="2" y="42"/>
                </a:cubicBezTo>
                <a:cubicBezTo>
                  <a:pt x="1" y="42"/>
                  <a:pt x="0" y="43"/>
                  <a:pt x="0" y="44"/>
                </a:cubicBezTo>
                <a:cubicBezTo>
                  <a:pt x="0" y="45"/>
                  <a:pt x="1" y="46"/>
                  <a:pt x="2" y="46"/>
                </a:cubicBezTo>
                <a:cubicBezTo>
                  <a:pt x="13" y="46"/>
                  <a:pt x="13" y="46"/>
                  <a:pt x="13" y="46"/>
                </a:cubicBezTo>
                <a:cubicBezTo>
                  <a:pt x="14" y="46"/>
                  <a:pt x="15" y="45"/>
                  <a:pt x="15" y="44"/>
                </a:cubicBezTo>
                <a:close/>
                <a:moveTo>
                  <a:pt x="60" y="18"/>
                </a:moveTo>
                <a:cubicBezTo>
                  <a:pt x="60" y="18"/>
                  <a:pt x="61" y="19"/>
                  <a:pt x="61" y="19"/>
                </a:cubicBezTo>
                <a:cubicBezTo>
                  <a:pt x="62" y="19"/>
                  <a:pt x="62" y="18"/>
                  <a:pt x="63" y="18"/>
                </a:cubicBezTo>
                <a:cubicBezTo>
                  <a:pt x="68" y="8"/>
                  <a:pt x="68" y="8"/>
                  <a:pt x="68" y="8"/>
                </a:cubicBezTo>
                <a:cubicBezTo>
                  <a:pt x="69" y="7"/>
                  <a:pt x="68" y="6"/>
                  <a:pt x="67" y="6"/>
                </a:cubicBezTo>
                <a:cubicBezTo>
                  <a:pt x="66" y="5"/>
                  <a:pt x="65" y="5"/>
                  <a:pt x="65" y="6"/>
                </a:cubicBezTo>
                <a:cubicBezTo>
                  <a:pt x="59" y="16"/>
                  <a:pt x="59" y="16"/>
                  <a:pt x="59" y="16"/>
                </a:cubicBezTo>
                <a:cubicBezTo>
                  <a:pt x="59" y="17"/>
                  <a:pt x="59" y="18"/>
                  <a:pt x="60" y="18"/>
                </a:cubicBezTo>
                <a:close/>
                <a:moveTo>
                  <a:pt x="73" y="30"/>
                </a:moveTo>
                <a:cubicBezTo>
                  <a:pt x="73" y="30"/>
                  <a:pt x="73" y="30"/>
                  <a:pt x="74" y="30"/>
                </a:cubicBezTo>
                <a:cubicBezTo>
                  <a:pt x="83" y="25"/>
                  <a:pt x="83" y="25"/>
                  <a:pt x="83" y="25"/>
                </a:cubicBezTo>
                <a:cubicBezTo>
                  <a:pt x="84" y="24"/>
                  <a:pt x="84" y="23"/>
                  <a:pt x="84" y="22"/>
                </a:cubicBezTo>
                <a:cubicBezTo>
                  <a:pt x="83" y="21"/>
                  <a:pt x="82" y="21"/>
                  <a:pt x="81" y="21"/>
                </a:cubicBezTo>
                <a:cubicBezTo>
                  <a:pt x="72" y="27"/>
                  <a:pt x="72" y="27"/>
                  <a:pt x="72" y="27"/>
                </a:cubicBezTo>
                <a:cubicBezTo>
                  <a:pt x="71" y="27"/>
                  <a:pt x="70" y="28"/>
                  <a:pt x="71" y="29"/>
                </a:cubicBezTo>
                <a:cubicBezTo>
                  <a:pt x="71" y="30"/>
                  <a:pt x="72" y="30"/>
                  <a:pt x="73" y="30"/>
                </a:cubicBezTo>
                <a:close/>
                <a:moveTo>
                  <a:pt x="88" y="42"/>
                </a:moveTo>
                <a:cubicBezTo>
                  <a:pt x="77" y="42"/>
                  <a:pt x="77" y="42"/>
                  <a:pt x="77" y="42"/>
                </a:cubicBezTo>
                <a:cubicBezTo>
                  <a:pt x="76" y="42"/>
                  <a:pt x="75" y="43"/>
                  <a:pt x="75" y="44"/>
                </a:cubicBezTo>
                <a:cubicBezTo>
                  <a:pt x="75" y="45"/>
                  <a:pt x="76" y="46"/>
                  <a:pt x="77" y="46"/>
                </a:cubicBezTo>
                <a:cubicBezTo>
                  <a:pt x="88" y="46"/>
                  <a:pt x="88" y="46"/>
                  <a:pt x="88" y="46"/>
                </a:cubicBezTo>
                <a:cubicBezTo>
                  <a:pt x="89" y="46"/>
                  <a:pt x="90" y="45"/>
                  <a:pt x="90" y="44"/>
                </a:cubicBezTo>
                <a:cubicBezTo>
                  <a:pt x="90" y="43"/>
                  <a:pt x="89" y="42"/>
                  <a:pt x="88" y="42"/>
                </a:cubicBezTo>
                <a:close/>
                <a:moveTo>
                  <a:pt x="83" y="64"/>
                </a:moveTo>
                <a:cubicBezTo>
                  <a:pt x="74" y="59"/>
                  <a:pt x="74" y="59"/>
                  <a:pt x="74" y="59"/>
                </a:cubicBezTo>
                <a:cubicBezTo>
                  <a:pt x="73" y="58"/>
                  <a:pt x="71" y="58"/>
                  <a:pt x="71" y="59"/>
                </a:cubicBezTo>
                <a:cubicBezTo>
                  <a:pt x="70" y="60"/>
                  <a:pt x="71" y="61"/>
                  <a:pt x="72" y="62"/>
                </a:cubicBezTo>
                <a:cubicBezTo>
                  <a:pt x="81" y="67"/>
                  <a:pt x="81" y="67"/>
                  <a:pt x="81" y="67"/>
                </a:cubicBezTo>
                <a:cubicBezTo>
                  <a:pt x="81" y="68"/>
                  <a:pt x="82" y="68"/>
                  <a:pt x="82" y="68"/>
                </a:cubicBezTo>
                <a:cubicBezTo>
                  <a:pt x="83" y="68"/>
                  <a:pt x="83" y="67"/>
                  <a:pt x="84" y="67"/>
                </a:cubicBezTo>
                <a:cubicBezTo>
                  <a:pt x="84" y="66"/>
                  <a:pt x="84" y="65"/>
                  <a:pt x="83" y="64"/>
                </a:cubicBezTo>
                <a:close/>
              </a:path>
            </a:pathLst>
          </a:custGeom>
          <a:solidFill>
            <a:srgbClr val="0A0C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3EE081-4B44-4165-FAC2-61D07E9387A1}"/>
              </a:ext>
            </a:extLst>
          </p:cNvPr>
          <p:cNvSpPr txBox="1"/>
          <p:nvPr/>
        </p:nvSpPr>
        <p:spPr>
          <a:xfrm>
            <a:off x="746999" y="1227129"/>
            <a:ext cx="382746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4500" b="0" i="0" dirty="0">
                <a:solidFill>
                  <a:srgbClr val="212121"/>
                </a:solidFill>
                <a:effectLst/>
                <a:latin typeface="Montserrat Medium" panose="00000600000000000000" pitchFamily="50" charset="0"/>
              </a:rPr>
              <a:t>Edu Service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F7DF57-3DCE-88FB-4A03-869B9D32E793}"/>
              </a:ext>
            </a:extLst>
          </p:cNvPr>
          <p:cNvSpPr txBox="1"/>
          <p:nvPr/>
        </p:nvSpPr>
        <p:spPr>
          <a:xfrm>
            <a:off x="622537" y="419500"/>
            <a:ext cx="3460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Roboto Medium" panose="02000000000000000000" pitchFamily="2" charset="0"/>
                <a:cs typeface="Poppins SemiBold" panose="00000700000000000000" pitchFamily="50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859975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D6B20"/>
      </a:accent1>
      <a:accent2>
        <a:srgbClr val="FDD403"/>
      </a:accent2>
      <a:accent3>
        <a:srgbClr val="E72C6F"/>
      </a:accent3>
      <a:accent4>
        <a:srgbClr val="D69FE5"/>
      </a:accent4>
      <a:accent5>
        <a:srgbClr val="B0B5AC"/>
      </a:accent5>
      <a:accent6>
        <a:srgbClr val="D5D6D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3084</TotalTime>
  <Words>1321</Words>
  <Application>Microsoft Office PowerPoint</Application>
  <PresentationFormat>Widescreen</PresentationFormat>
  <Paragraphs>271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Arial</vt:lpstr>
      <vt:lpstr>Autography</vt:lpstr>
      <vt:lpstr>Calibri</vt:lpstr>
      <vt:lpstr>Montserrat</vt:lpstr>
      <vt:lpstr>Montserrat Black</vt:lpstr>
      <vt:lpstr>Montserrat Medium</vt:lpstr>
      <vt:lpstr>Montserrat SemiBold</vt:lpstr>
      <vt:lpstr>Poppins</vt:lpstr>
      <vt:lpstr>Roboto</vt:lpstr>
      <vt:lpstr>Roboto Medium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i</cp:lastModifiedBy>
  <cp:revision>66</cp:revision>
  <dcterms:created xsi:type="dcterms:W3CDTF">2021-09-12T15:46:20Z</dcterms:created>
  <dcterms:modified xsi:type="dcterms:W3CDTF">2022-10-31T10:10:39Z</dcterms:modified>
</cp:coreProperties>
</file>