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 id="262" r:id="rId4"/>
    <p:sldId id="263" r:id="rId5"/>
    <p:sldId id="264" r:id="rId6"/>
    <p:sldId id="265" r:id="rId7"/>
    <p:sldId id="266" r:id="rId8"/>
    <p:sldId id="267" r:id="rId9"/>
    <p:sldId id="268" r:id="rId10"/>
    <p:sldId id="315" r:id="rId11"/>
    <p:sldId id="316" r:id="rId12"/>
    <p:sldId id="328" r:id="rId13"/>
    <p:sldId id="317" r:id="rId14"/>
    <p:sldId id="319" r:id="rId15"/>
    <p:sldId id="320" r:id="rId16"/>
    <p:sldId id="321" r:id="rId17"/>
    <p:sldId id="322" r:id="rId18"/>
    <p:sldId id="329" r:id="rId19"/>
    <p:sldId id="313" r:id="rId20"/>
    <p:sldId id="256" r:id="rId21"/>
    <p:sldId id="325" r:id="rId22"/>
    <p:sldId id="323" r:id="rId23"/>
    <p:sldId id="324" r:id="rId24"/>
    <p:sldId id="326" r:id="rId25"/>
    <p:sldId id="327" r:id="rId26"/>
    <p:sldId id="310" r:id="rId27"/>
    <p:sldId id="311" r:id="rId28"/>
    <p:sldId id="312" r:id="rId29"/>
    <p:sldId id="314" r:id="rId30"/>
    <p:sldId id="259"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BF54454-9765-47C1-80F3-6C206F0C3CFF}">
          <p14:sldIdLst>
            <p14:sldId id="258"/>
          </p14:sldIdLst>
        </p14:section>
        <p14:section name="About Us" id="{02D12EBF-5207-4E92-9E2C-FE545589EBEA}">
          <p14:sldIdLst>
            <p14:sldId id="261"/>
            <p14:sldId id="262"/>
            <p14:sldId id="263"/>
            <p14:sldId id="264"/>
            <p14:sldId id="265"/>
            <p14:sldId id="266"/>
            <p14:sldId id="267"/>
            <p14:sldId id="268"/>
          </p14:sldIdLst>
        </p14:section>
        <p14:section name="Team" id="{693A2A5B-391E-4B30-BDBE-6142B85A2575}">
          <p14:sldIdLst>
            <p14:sldId id="315"/>
            <p14:sldId id="316"/>
            <p14:sldId id="328"/>
            <p14:sldId id="317"/>
          </p14:sldIdLst>
        </p14:section>
        <p14:section name="Services" id="{6F8F92E1-7986-408B-AF6A-5C3482349384}">
          <p14:sldIdLst>
            <p14:sldId id="319"/>
            <p14:sldId id="320"/>
            <p14:sldId id="321"/>
            <p14:sldId id="322"/>
            <p14:sldId id="329"/>
          </p14:sldIdLst>
        </p14:section>
        <p14:section name="Pricing Plans" id="{E4EF63F5-F2C6-43B8-AF82-AAE1BE84E5B3}">
          <p14:sldIdLst>
            <p14:sldId id="313"/>
          </p14:sldIdLst>
        </p14:section>
        <p14:section name="Break Slide" id="{09D8F555-F035-48BB-986B-EDB4AA4569E3}">
          <p14:sldIdLst>
            <p14:sldId id="256"/>
          </p14:sldIdLst>
        </p14:section>
        <p14:section name="Gallery" id="{CD47DC29-4598-4EEE-B805-44439F1439FD}">
          <p14:sldIdLst>
            <p14:sldId id="325"/>
            <p14:sldId id="323"/>
            <p14:sldId id="324"/>
          </p14:sldIdLst>
        </p14:section>
        <p14:section name="Agenda" id="{4555058D-5360-45FA-9822-49AD1CB94CE4}">
          <p14:sldIdLst>
            <p14:sldId id="326"/>
            <p14:sldId id="327"/>
          </p14:sldIdLst>
        </p14:section>
        <p14:section name="Mockup" id="{4E4C9B5C-31ED-48F1-BC27-53E7305114F3}">
          <p14:sldIdLst>
            <p14:sldId id="310"/>
            <p14:sldId id="311"/>
            <p14:sldId id="312"/>
          </p14:sldIdLst>
        </p14:section>
        <p14:section name="Contact" id="{336EFD9D-B974-475A-905B-BA2BF90FC6F7}">
          <p14:sldIdLst>
            <p14:sldId id="314"/>
          </p14:sldIdLst>
        </p14:section>
        <p14:section name="Ending" id="{EBF6393A-4193-4BD9-ABEA-DF523666D547}">
          <p14:sldIdLst>
            <p14:sldId id="259"/>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347" userDrawn="1">
          <p15:clr>
            <a:srgbClr val="A4A3A4"/>
          </p15:clr>
        </p15:guide>
        <p15:guide id="4" orient="horz" pos="346" userDrawn="1">
          <p15:clr>
            <a:srgbClr val="A4A3A4"/>
          </p15:clr>
        </p15:guide>
        <p15:guide id="5" pos="7333" userDrawn="1">
          <p15:clr>
            <a:srgbClr val="A4A3A4"/>
          </p15:clr>
        </p15:guide>
        <p15:guide id="6" orient="horz" pos="39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BFB"/>
    <a:srgbClr val="FDFDFD"/>
    <a:srgbClr val="D5B665"/>
    <a:srgbClr val="134A56"/>
    <a:srgbClr val="FBF8EF"/>
    <a:srgbClr val="152D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46" autoAdjust="0"/>
    <p:restoredTop sz="94660"/>
  </p:normalViewPr>
  <p:slideViewPr>
    <p:cSldViewPr snapToGrid="0">
      <p:cViewPr varScale="1">
        <p:scale>
          <a:sx n="202" d="100"/>
          <a:sy n="202" d="100"/>
        </p:scale>
        <p:origin x="1968" y="176"/>
      </p:cViewPr>
      <p:guideLst>
        <p:guide orient="horz" pos="2160"/>
        <p:guide pos="3840"/>
        <p:guide pos="347"/>
        <p:guide orient="horz" pos="346"/>
        <p:guide pos="7333"/>
        <p:guide orient="horz" pos="397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82287F-20C2-44AD-8E36-F0E5C5ABCBFC}"/>
              </a:ext>
            </a:extLst>
          </p:cNvPr>
          <p:cNvSpPr>
            <a:spLocks noGrp="1"/>
          </p:cNvSpPr>
          <p:nvPr>
            <p:ph type="dt" sz="half" idx="10"/>
          </p:nvPr>
        </p:nvSpPr>
        <p:spPr/>
        <p:txBody>
          <a:bodyPr/>
          <a:lstStyle/>
          <a:p>
            <a:fld id="{C6533006-9484-43D4-AF87-655F7C266763}" type="datetimeFigureOut">
              <a:rPr lang="en-US" smtClean="0"/>
              <a:t>6/17/20</a:t>
            </a:fld>
            <a:endParaRPr lang="en-US"/>
          </a:p>
        </p:txBody>
      </p:sp>
      <p:sp>
        <p:nvSpPr>
          <p:cNvPr id="3" name="Footer Placeholder 2">
            <a:extLst>
              <a:ext uri="{FF2B5EF4-FFF2-40B4-BE49-F238E27FC236}">
                <a16:creationId xmlns:a16="http://schemas.microsoft.com/office/drawing/2014/main" id="{473F5CEC-C839-49CE-9A87-1B0B1BDF081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C4E317-9EE3-46E7-BB1F-1DA48E9CC852}"/>
              </a:ext>
            </a:extLst>
          </p:cNvPr>
          <p:cNvSpPr>
            <a:spLocks noGrp="1"/>
          </p:cNvSpPr>
          <p:nvPr>
            <p:ph type="sldNum" sz="quarter" idx="12"/>
          </p:nvPr>
        </p:nvSpPr>
        <p:spPr/>
        <p:txBody>
          <a:bodyPr/>
          <a:lstStyle/>
          <a:p>
            <a:fld id="{8FFF1442-7FB2-407E-A96F-0FDBAE4DE96F}" type="slidenum">
              <a:rPr lang="en-US" smtClean="0"/>
              <a:t>‹#›</a:t>
            </a:fld>
            <a:endParaRPr lang="en-US"/>
          </a:p>
        </p:txBody>
      </p:sp>
    </p:spTree>
    <p:extLst>
      <p:ext uri="{BB962C8B-B14F-4D97-AF65-F5344CB8AC3E}">
        <p14:creationId xmlns:p14="http://schemas.microsoft.com/office/powerpoint/2010/main" val="2237890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bout us 4">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0403B3E-9C14-4B7B-AE28-4F28C58242CB}"/>
              </a:ext>
            </a:extLst>
          </p:cNvPr>
          <p:cNvSpPr/>
          <p:nvPr userDrawn="1"/>
        </p:nvSpPr>
        <p:spPr>
          <a:xfrm>
            <a:off x="0" y="0"/>
            <a:ext cx="8279172" cy="6857999"/>
          </a:xfrm>
          <a:prstGeom prst="rect">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70F3FBE5-34D7-45EC-A67E-A775A40FF7B2}"/>
              </a:ext>
            </a:extLst>
          </p:cNvPr>
          <p:cNvSpPr>
            <a:spLocks noGrp="1"/>
          </p:cNvSpPr>
          <p:nvPr>
            <p:ph type="pic" sz="quarter" idx="11"/>
          </p:nvPr>
        </p:nvSpPr>
        <p:spPr>
          <a:xfrm>
            <a:off x="550864" y="549275"/>
            <a:ext cx="3361967" cy="5427425"/>
          </a:xfrm>
          <a:custGeom>
            <a:avLst/>
            <a:gdLst>
              <a:gd name="connsiteX0" fmla="*/ 0 w 3361967"/>
              <a:gd name="connsiteY0" fmla="*/ 0 h 5427425"/>
              <a:gd name="connsiteX1" fmla="*/ 3361967 w 3361967"/>
              <a:gd name="connsiteY1" fmla="*/ 0 h 5427425"/>
              <a:gd name="connsiteX2" fmla="*/ 3361967 w 3361967"/>
              <a:gd name="connsiteY2" fmla="*/ 5427425 h 5427425"/>
              <a:gd name="connsiteX3" fmla="*/ 0 w 3361967"/>
              <a:gd name="connsiteY3" fmla="*/ 5427425 h 5427425"/>
            </a:gdLst>
            <a:ahLst/>
            <a:cxnLst>
              <a:cxn ang="0">
                <a:pos x="connsiteX0" y="connsiteY0"/>
              </a:cxn>
              <a:cxn ang="0">
                <a:pos x="connsiteX1" y="connsiteY1"/>
              </a:cxn>
              <a:cxn ang="0">
                <a:pos x="connsiteX2" y="connsiteY2"/>
              </a:cxn>
              <a:cxn ang="0">
                <a:pos x="connsiteX3" y="connsiteY3"/>
              </a:cxn>
            </a:cxnLst>
            <a:rect l="l" t="t" r="r" b="b"/>
            <a:pathLst>
              <a:path w="3361967" h="5427425">
                <a:moveTo>
                  <a:pt x="0" y="0"/>
                </a:moveTo>
                <a:lnTo>
                  <a:pt x="3361967" y="0"/>
                </a:lnTo>
                <a:lnTo>
                  <a:pt x="3361967" y="5427425"/>
                </a:lnTo>
                <a:lnTo>
                  <a:pt x="0" y="542742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B4D4B9A0-5518-4359-933C-CE818389E2E7}"/>
              </a:ext>
            </a:extLst>
          </p:cNvPr>
          <p:cNvSpPr>
            <a:spLocks noGrp="1"/>
          </p:cNvSpPr>
          <p:nvPr>
            <p:ph type="pic" sz="quarter" idx="12"/>
          </p:nvPr>
        </p:nvSpPr>
        <p:spPr>
          <a:xfrm>
            <a:off x="4415017" y="549275"/>
            <a:ext cx="3361967" cy="5427425"/>
          </a:xfrm>
          <a:custGeom>
            <a:avLst/>
            <a:gdLst>
              <a:gd name="connsiteX0" fmla="*/ 0 w 3361967"/>
              <a:gd name="connsiteY0" fmla="*/ 0 h 5427425"/>
              <a:gd name="connsiteX1" fmla="*/ 3361967 w 3361967"/>
              <a:gd name="connsiteY1" fmla="*/ 0 h 5427425"/>
              <a:gd name="connsiteX2" fmla="*/ 3361967 w 3361967"/>
              <a:gd name="connsiteY2" fmla="*/ 5427425 h 5427425"/>
              <a:gd name="connsiteX3" fmla="*/ 0 w 3361967"/>
              <a:gd name="connsiteY3" fmla="*/ 5427425 h 5427425"/>
            </a:gdLst>
            <a:ahLst/>
            <a:cxnLst>
              <a:cxn ang="0">
                <a:pos x="connsiteX0" y="connsiteY0"/>
              </a:cxn>
              <a:cxn ang="0">
                <a:pos x="connsiteX1" y="connsiteY1"/>
              </a:cxn>
              <a:cxn ang="0">
                <a:pos x="connsiteX2" y="connsiteY2"/>
              </a:cxn>
              <a:cxn ang="0">
                <a:pos x="connsiteX3" y="connsiteY3"/>
              </a:cxn>
            </a:cxnLst>
            <a:rect l="l" t="t" r="r" b="b"/>
            <a:pathLst>
              <a:path w="3361967" h="5427425">
                <a:moveTo>
                  <a:pt x="0" y="0"/>
                </a:moveTo>
                <a:lnTo>
                  <a:pt x="3361967" y="0"/>
                </a:lnTo>
                <a:lnTo>
                  <a:pt x="3361967" y="5427425"/>
                </a:lnTo>
                <a:lnTo>
                  <a:pt x="0" y="542742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772256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us 5">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BFA4A8B-D906-4B6C-A411-32583EAB3DD0}"/>
              </a:ext>
            </a:extLst>
          </p:cNvPr>
          <p:cNvSpPr>
            <a:spLocks noGrp="1"/>
          </p:cNvSpPr>
          <p:nvPr>
            <p:ph type="pic" sz="quarter" idx="11"/>
          </p:nvPr>
        </p:nvSpPr>
        <p:spPr>
          <a:xfrm>
            <a:off x="0" y="3306390"/>
            <a:ext cx="12186950" cy="3551610"/>
          </a:xfrm>
          <a:custGeom>
            <a:avLst/>
            <a:gdLst>
              <a:gd name="connsiteX0" fmla="*/ 8612110 w 12186950"/>
              <a:gd name="connsiteY0" fmla="*/ 0 h 3551610"/>
              <a:gd name="connsiteX1" fmla="*/ 9471970 w 12186950"/>
              <a:gd name="connsiteY1" fmla="*/ 859859 h 3551610"/>
              <a:gd name="connsiteX2" fmla="*/ 12186950 w 12186950"/>
              <a:gd name="connsiteY2" fmla="*/ 859859 h 3551610"/>
              <a:gd name="connsiteX3" fmla="*/ 12186950 w 12186950"/>
              <a:gd name="connsiteY3" fmla="*/ 3551610 h 3551610"/>
              <a:gd name="connsiteX4" fmla="*/ 0 w 12186950"/>
              <a:gd name="connsiteY4" fmla="*/ 3551609 h 3551610"/>
              <a:gd name="connsiteX5" fmla="*/ 0 w 12186950"/>
              <a:gd name="connsiteY5" fmla="*/ 859859 h 3551610"/>
              <a:gd name="connsiteX6" fmla="*/ 7754510 w 12186950"/>
              <a:gd name="connsiteY6" fmla="*/ 859859 h 355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86950" h="3551610">
                <a:moveTo>
                  <a:pt x="8612110" y="0"/>
                </a:moveTo>
                <a:lnTo>
                  <a:pt x="9471970" y="859859"/>
                </a:lnTo>
                <a:lnTo>
                  <a:pt x="12186950" y="859859"/>
                </a:lnTo>
                <a:lnTo>
                  <a:pt x="12186950" y="3551610"/>
                </a:lnTo>
                <a:lnTo>
                  <a:pt x="0" y="3551609"/>
                </a:lnTo>
                <a:lnTo>
                  <a:pt x="0" y="859859"/>
                </a:lnTo>
                <a:lnTo>
                  <a:pt x="7754510" y="859859"/>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6929480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bout us 6">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79EFDDA7-A652-714C-B72D-CAD44C57F140}"/>
              </a:ext>
            </a:extLst>
          </p:cNvPr>
          <p:cNvSpPr>
            <a:spLocks noGrp="1"/>
          </p:cNvSpPr>
          <p:nvPr>
            <p:ph type="pic" sz="quarter" idx="13"/>
          </p:nvPr>
        </p:nvSpPr>
        <p:spPr>
          <a:xfrm>
            <a:off x="-641349" y="-498475"/>
            <a:ext cx="1834990" cy="1831975"/>
          </a:xfrm>
          <a:prstGeom prst="ellipse">
            <a:avLst/>
          </a:prstGeom>
          <a:pattFill prst="pct20">
            <a:fgClr>
              <a:schemeClr val="accent1"/>
            </a:fgClr>
            <a:bgClr>
              <a:schemeClr val="bg1"/>
            </a:bgClr>
          </a:pattFill>
        </p:spPr>
        <p:txBody>
          <a:bodyPr wrap="square">
            <a:noAutofit/>
          </a:bodyPr>
          <a:lstStyle>
            <a:lvl1pPr>
              <a:defRPr sz="1200"/>
            </a:lvl1pPr>
          </a:lstStyle>
          <a:p>
            <a:endParaRPr lang="en-US"/>
          </a:p>
        </p:txBody>
      </p:sp>
      <p:sp>
        <p:nvSpPr>
          <p:cNvPr id="8" name="Picture Placeholder 7">
            <a:extLst>
              <a:ext uri="{FF2B5EF4-FFF2-40B4-BE49-F238E27FC236}">
                <a16:creationId xmlns:a16="http://schemas.microsoft.com/office/drawing/2014/main" id="{C73CCBA1-EA99-407B-BAD8-691BC6449E88}"/>
              </a:ext>
            </a:extLst>
          </p:cNvPr>
          <p:cNvSpPr>
            <a:spLocks noGrp="1"/>
          </p:cNvSpPr>
          <p:nvPr>
            <p:ph type="pic" sz="quarter" idx="12"/>
          </p:nvPr>
        </p:nvSpPr>
        <p:spPr>
          <a:xfrm>
            <a:off x="5670552" y="1"/>
            <a:ext cx="6521448" cy="6857999"/>
          </a:xfrm>
          <a:custGeom>
            <a:avLst/>
            <a:gdLst>
              <a:gd name="connsiteX0" fmla="*/ 482600 w 6521448"/>
              <a:gd name="connsiteY0" fmla="*/ 0 h 6857999"/>
              <a:gd name="connsiteX1" fmla="*/ 6521448 w 6521448"/>
              <a:gd name="connsiteY1" fmla="*/ 0 h 6857999"/>
              <a:gd name="connsiteX2" fmla="*/ 6521448 w 6521448"/>
              <a:gd name="connsiteY2" fmla="*/ 6857999 h 6857999"/>
              <a:gd name="connsiteX3" fmla="*/ 482600 w 6521448"/>
              <a:gd name="connsiteY3" fmla="*/ 6857999 h 6857999"/>
              <a:gd name="connsiteX4" fmla="*/ 482600 w 6521448"/>
              <a:gd name="connsiteY4" fmla="*/ 2494280 h 6857999"/>
              <a:gd name="connsiteX5" fmla="*/ 0 w 6521448"/>
              <a:gd name="connsiteY5" fmla="*/ 2011680 h 6857999"/>
              <a:gd name="connsiteX6" fmla="*/ 482600 w 6521448"/>
              <a:gd name="connsiteY6" fmla="*/ 152781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1448" h="6857999">
                <a:moveTo>
                  <a:pt x="482600" y="0"/>
                </a:moveTo>
                <a:lnTo>
                  <a:pt x="6521448" y="0"/>
                </a:lnTo>
                <a:lnTo>
                  <a:pt x="6521448" y="6857999"/>
                </a:lnTo>
                <a:lnTo>
                  <a:pt x="482600" y="6857999"/>
                </a:lnTo>
                <a:lnTo>
                  <a:pt x="482600" y="2494280"/>
                </a:lnTo>
                <a:lnTo>
                  <a:pt x="0" y="2011680"/>
                </a:lnTo>
                <a:lnTo>
                  <a:pt x="482600" y="1527811"/>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71347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bout us 7">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A9FFEEFD-7ECB-47A4-9902-3FE9905AA44E}"/>
              </a:ext>
            </a:extLst>
          </p:cNvPr>
          <p:cNvSpPr>
            <a:spLocks noGrp="1"/>
          </p:cNvSpPr>
          <p:nvPr>
            <p:ph type="pic" sz="quarter" idx="15"/>
          </p:nvPr>
        </p:nvSpPr>
        <p:spPr>
          <a:xfrm>
            <a:off x="653195" y="3614468"/>
            <a:ext cx="1746063" cy="2398075"/>
          </a:xfrm>
          <a:custGeom>
            <a:avLst/>
            <a:gdLst>
              <a:gd name="connsiteX0" fmla="*/ 0 w 1251097"/>
              <a:gd name="connsiteY0" fmla="*/ 0 h 1665015"/>
              <a:gd name="connsiteX1" fmla="*/ 1251097 w 1251097"/>
              <a:gd name="connsiteY1" fmla="*/ 0 h 1665015"/>
              <a:gd name="connsiteX2" fmla="*/ 1251097 w 1251097"/>
              <a:gd name="connsiteY2" fmla="*/ 1665015 h 1665015"/>
              <a:gd name="connsiteX3" fmla="*/ 0 w 1251097"/>
              <a:gd name="connsiteY3" fmla="*/ 1665015 h 1665015"/>
            </a:gdLst>
            <a:ahLst/>
            <a:cxnLst>
              <a:cxn ang="0">
                <a:pos x="connsiteX0" y="connsiteY0"/>
              </a:cxn>
              <a:cxn ang="0">
                <a:pos x="connsiteX1" y="connsiteY1"/>
              </a:cxn>
              <a:cxn ang="0">
                <a:pos x="connsiteX2" y="connsiteY2"/>
              </a:cxn>
              <a:cxn ang="0">
                <a:pos x="connsiteX3" y="connsiteY3"/>
              </a:cxn>
            </a:cxnLst>
            <a:rect l="l" t="t" r="r" b="b"/>
            <a:pathLst>
              <a:path w="1251097" h="1665015">
                <a:moveTo>
                  <a:pt x="0" y="0"/>
                </a:moveTo>
                <a:lnTo>
                  <a:pt x="1251097" y="0"/>
                </a:lnTo>
                <a:lnTo>
                  <a:pt x="1251097" y="1665015"/>
                </a:lnTo>
                <a:lnTo>
                  <a:pt x="0" y="166501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6" name="Picture Placeholder 15">
            <a:extLst>
              <a:ext uri="{FF2B5EF4-FFF2-40B4-BE49-F238E27FC236}">
                <a16:creationId xmlns:a16="http://schemas.microsoft.com/office/drawing/2014/main" id="{E937CC1C-560E-4F2D-89F4-F953509E0751}"/>
              </a:ext>
            </a:extLst>
          </p:cNvPr>
          <p:cNvSpPr>
            <a:spLocks noGrp="1"/>
          </p:cNvSpPr>
          <p:nvPr>
            <p:ph type="pic" sz="quarter" idx="14"/>
          </p:nvPr>
        </p:nvSpPr>
        <p:spPr>
          <a:xfrm>
            <a:off x="653195" y="845458"/>
            <a:ext cx="1746063" cy="2398074"/>
          </a:xfrm>
          <a:custGeom>
            <a:avLst/>
            <a:gdLst>
              <a:gd name="connsiteX0" fmla="*/ 0 w 1251097"/>
              <a:gd name="connsiteY0" fmla="*/ 0 h 1665015"/>
              <a:gd name="connsiteX1" fmla="*/ 1251097 w 1251097"/>
              <a:gd name="connsiteY1" fmla="*/ 0 h 1665015"/>
              <a:gd name="connsiteX2" fmla="*/ 1251097 w 1251097"/>
              <a:gd name="connsiteY2" fmla="*/ 1665015 h 1665015"/>
              <a:gd name="connsiteX3" fmla="*/ 0 w 1251097"/>
              <a:gd name="connsiteY3" fmla="*/ 1665015 h 1665015"/>
            </a:gdLst>
            <a:ahLst/>
            <a:cxnLst>
              <a:cxn ang="0">
                <a:pos x="connsiteX0" y="connsiteY0"/>
              </a:cxn>
              <a:cxn ang="0">
                <a:pos x="connsiteX1" y="connsiteY1"/>
              </a:cxn>
              <a:cxn ang="0">
                <a:pos x="connsiteX2" y="connsiteY2"/>
              </a:cxn>
              <a:cxn ang="0">
                <a:pos x="connsiteX3" y="connsiteY3"/>
              </a:cxn>
            </a:cxnLst>
            <a:rect l="l" t="t" r="r" b="b"/>
            <a:pathLst>
              <a:path w="1251097" h="1665015">
                <a:moveTo>
                  <a:pt x="0" y="0"/>
                </a:moveTo>
                <a:lnTo>
                  <a:pt x="1251097" y="0"/>
                </a:lnTo>
                <a:lnTo>
                  <a:pt x="1251097" y="1665015"/>
                </a:lnTo>
                <a:lnTo>
                  <a:pt x="0" y="166501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4" name="Picture Placeholder 13">
            <a:extLst>
              <a:ext uri="{FF2B5EF4-FFF2-40B4-BE49-F238E27FC236}">
                <a16:creationId xmlns:a16="http://schemas.microsoft.com/office/drawing/2014/main" id="{C7F5EB99-F8BE-4622-A8B1-FE839B49A557}"/>
              </a:ext>
            </a:extLst>
          </p:cNvPr>
          <p:cNvSpPr>
            <a:spLocks noGrp="1"/>
          </p:cNvSpPr>
          <p:nvPr>
            <p:ph type="pic" sz="quarter" idx="13"/>
          </p:nvPr>
        </p:nvSpPr>
        <p:spPr>
          <a:xfrm>
            <a:off x="7172788" y="4166231"/>
            <a:ext cx="4397638" cy="1846312"/>
          </a:xfrm>
          <a:custGeom>
            <a:avLst/>
            <a:gdLst>
              <a:gd name="connsiteX0" fmla="*/ 0 w 4397638"/>
              <a:gd name="connsiteY0" fmla="*/ 0 h 1688009"/>
              <a:gd name="connsiteX1" fmla="*/ 4397638 w 4397638"/>
              <a:gd name="connsiteY1" fmla="*/ 0 h 1688009"/>
              <a:gd name="connsiteX2" fmla="*/ 4397638 w 4397638"/>
              <a:gd name="connsiteY2" fmla="*/ 1688009 h 1688009"/>
              <a:gd name="connsiteX3" fmla="*/ 0 w 4397638"/>
              <a:gd name="connsiteY3" fmla="*/ 1688009 h 1688009"/>
            </a:gdLst>
            <a:ahLst/>
            <a:cxnLst>
              <a:cxn ang="0">
                <a:pos x="connsiteX0" y="connsiteY0"/>
              </a:cxn>
              <a:cxn ang="0">
                <a:pos x="connsiteX1" y="connsiteY1"/>
              </a:cxn>
              <a:cxn ang="0">
                <a:pos x="connsiteX2" y="connsiteY2"/>
              </a:cxn>
              <a:cxn ang="0">
                <a:pos x="connsiteX3" y="connsiteY3"/>
              </a:cxn>
            </a:cxnLst>
            <a:rect l="l" t="t" r="r" b="b"/>
            <a:pathLst>
              <a:path w="4397638" h="1688009">
                <a:moveTo>
                  <a:pt x="0" y="0"/>
                </a:moveTo>
                <a:lnTo>
                  <a:pt x="4397638" y="0"/>
                </a:lnTo>
                <a:lnTo>
                  <a:pt x="4397638" y="1688009"/>
                </a:lnTo>
                <a:lnTo>
                  <a:pt x="0" y="1688009"/>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9CB439E4-16EF-4A39-89C4-9C99F3EBE38B}"/>
              </a:ext>
            </a:extLst>
          </p:cNvPr>
          <p:cNvSpPr>
            <a:spLocks noGrp="1"/>
          </p:cNvSpPr>
          <p:nvPr>
            <p:ph type="pic" sz="quarter" idx="12"/>
          </p:nvPr>
        </p:nvSpPr>
        <p:spPr>
          <a:xfrm>
            <a:off x="2809905" y="845457"/>
            <a:ext cx="3882566" cy="5167086"/>
          </a:xfrm>
          <a:custGeom>
            <a:avLst/>
            <a:gdLst>
              <a:gd name="connsiteX0" fmla="*/ 0 w 3882566"/>
              <a:gd name="connsiteY0" fmla="*/ 0 h 5167086"/>
              <a:gd name="connsiteX1" fmla="*/ 3882566 w 3882566"/>
              <a:gd name="connsiteY1" fmla="*/ 0 h 5167086"/>
              <a:gd name="connsiteX2" fmla="*/ 3882566 w 3882566"/>
              <a:gd name="connsiteY2" fmla="*/ 5167086 h 5167086"/>
              <a:gd name="connsiteX3" fmla="*/ 0 w 3882566"/>
              <a:gd name="connsiteY3" fmla="*/ 5167086 h 5167086"/>
            </a:gdLst>
            <a:ahLst/>
            <a:cxnLst>
              <a:cxn ang="0">
                <a:pos x="connsiteX0" y="connsiteY0"/>
              </a:cxn>
              <a:cxn ang="0">
                <a:pos x="connsiteX1" y="connsiteY1"/>
              </a:cxn>
              <a:cxn ang="0">
                <a:pos x="connsiteX2" y="connsiteY2"/>
              </a:cxn>
              <a:cxn ang="0">
                <a:pos x="connsiteX3" y="connsiteY3"/>
              </a:cxn>
            </a:cxnLst>
            <a:rect l="l" t="t" r="r" b="b"/>
            <a:pathLst>
              <a:path w="3882566" h="5167086">
                <a:moveTo>
                  <a:pt x="0" y="0"/>
                </a:moveTo>
                <a:lnTo>
                  <a:pt x="3882566" y="0"/>
                </a:lnTo>
                <a:lnTo>
                  <a:pt x="3882566" y="5167086"/>
                </a:lnTo>
                <a:lnTo>
                  <a:pt x="0" y="5167086"/>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7093785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bout us 8">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7102AA1-75A8-4DB6-A9D8-258958429933}"/>
              </a:ext>
            </a:extLst>
          </p:cNvPr>
          <p:cNvGrpSpPr/>
          <p:nvPr userDrawn="1"/>
        </p:nvGrpSpPr>
        <p:grpSpPr>
          <a:xfrm>
            <a:off x="550863" y="579263"/>
            <a:ext cx="5554230" cy="5729461"/>
            <a:chOff x="550863" y="579263"/>
            <a:chExt cx="5554230" cy="5729461"/>
          </a:xfrm>
        </p:grpSpPr>
        <p:sp>
          <p:nvSpPr>
            <p:cNvPr id="7" name="Rectangle 6">
              <a:extLst>
                <a:ext uri="{FF2B5EF4-FFF2-40B4-BE49-F238E27FC236}">
                  <a16:creationId xmlns:a16="http://schemas.microsoft.com/office/drawing/2014/main" id="{A21826EC-9324-487E-B78D-65B31CC1E32A}"/>
                </a:ext>
              </a:extLst>
            </p:cNvPr>
            <p:cNvSpPr/>
            <p:nvPr/>
          </p:nvSpPr>
          <p:spPr>
            <a:xfrm>
              <a:off x="550863" y="579263"/>
              <a:ext cx="2460993" cy="5729461"/>
            </a:xfrm>
            <a:prstGeom prst="rect">
              <a:avLst/>
            </a:prstGeom>
            <a:noFill/>
            <a:ln w="38100">
              <a:solidFill>
                <a:srgbClr val="D5B6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7DE4E50-4529-492E-BC69-C05B902EF12D}"/>
                </a:ext>
              </a:extLst>
            </p:cNvPr>
            <p:cNvSpPr/>
            <p:nvPr/>
          </p:nvSpPr>
          <p:spPr>
            <a:xfrm>
              <a:off x="1095375" y="1015118"/>
              <a:ext cx="5009718" cy="4857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tangle 8">
            <a:extLst>
              <a:ext uri="{FF2B5EF4-FFF2-40B4-BE49-F238E27FC236}">
                <a16:creationId xmlns:a16="http://schemas.microsoft.com/office/drawing/2014/main" id="{49C7EB43-F5BC-4BC5-B2C9-F5522D00703A}"/>
              </a:ext>
            </a:extLst>
          </p:cNvPr>
          <p:cNvSpPr/>
          <p:nvPr userDrawn="1"/>
        </p:nvSpPr>
        <p:spPr>
          <a:xfrm>
            <a:off x="8772525" y="0"/>
            <a:ext cx="3419474" cy="6858000"/>
          </a:xfrm>
          <a:prstGeom prst="rec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a:extLst>
              <a:ext uri="{FF2B5EF4-FFF2-40B4-BE49-F238E27FC236}">
                <a16:creationId xmlns:a16="http://schemas.microsoft.com/office/drawing/2014/main" id="{4034C7B4-F83D-4094-972D-81D3B2135573}"/>
              </a:ext>
            </a:extLst>
          </p:cNvPr>
          <p:cNvSpPr>
            <a:spLocks noGrp="1"/>
          </p:cNvSpPr>
          <p:nvPr>
            <p:ph type="pic" sz="quarter" idx="12"/>
          </p:nvPr>
        </p:nvSpPr>
        <p:spPr>
          <a:xfrm>
            <a:off x="6664753" y="549274"/>
            <a:ext cx="4215543" cy="5759449"/>
          </a:xfrm>
          <a:custGeom>
            <a:avLst/>
            <a:gdLst>
              <a:gd name="connsiteX0" fmla="*/ 0 w 3882566"/>
              <a:gd name="connsiteY0" fmla="*/ 0 h 5167086"/>
              <a:gd name="connsiteX1" fmla="*/ 3882566 w 3882566"/>
              <a:gd name="connsiteY1" fmla="*/ 0 h 5167086"/>
              <a:gd name="connsiteX2" fmla="*/ 3882566 w 3882566"/>
              <a:gd name="connsiteY2" fmla="*/ 5167086 h 5167086"/>
              <a:gd name="connsiteX3" fmla="*/ 0 w 3882566"/>
              <a:gd name="connsiteY3" fmla="*/ 5167086 h 5167086"/>
            </a:gdLst>
            <a:ahLst/>
            <a:cxnLst>
              <a:cxn ang="0">
                <a:pos x="connsiteX0" y="connsiteY0"/>
              </a:cxn>
              <a:cxn ang="0">
                <a:pos x="connsiteX1" y="connsiteY1"/>
              </a:cxn>
              <a:cxn ang="0">
                <a:pos x="connsiteX2" y="connsiteY2"/>
              </a:cxn>
              <a:cxn ang="0">
                <a:pos x="connsiteX3" y="connsiteY3"/>
              </a:cxn>
            </a:cxnLst>
            <a:rect l="l" t="t" r="r" b="b"/>
            <a:pathLst>
              <a:path w="3882566" h="5167086">
                <a:moveTo>
                  <a:pt x="0" y="0"/>
                </a:moveTo>
                <a:lnTo>
                  <a:pt x="3882566" y="0"/>
                </a:lnTo>
                <a:lnTo>
                  <a:pt x="3882566" y="5167086"/>
                </a:lnTo>
                <a:lnTo>
                  <a:pt x="0" y="5167086"/>
                </a:lnTo>
                <a:close/>
              </a:path>
            </a:pathLst>
          </a:custGeom>
          <a:no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4060055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am 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D35B748-3D77-497B-913B-B2859950BFD6}"/>
              </a:ext>
            </a:extLst>
          </p:cNvPr>
          <p:cNvSpPr>
            <a:spLocks noGrp="1"/>
          </p:cNvSpPr>
          <p:nvPr>
            <p:ph type="pic" sz="quarter" idx="13"/>
          </p:nvPr>
        </p:nvSpPr>
        <p:spPr>
          <a:xfrm>
            <a:off x="1028701" y="1932381"/>
            <a:ext cx="2745985" cy="2745985"/>
          </a:xfrm>
          <a:custGeom>
            <a:avLst/>
            <a:gdLst>
              <a:gd name="connsiteX0" fmla="*/ 0 w 2745985"/>
              <a:gd name="connsiteY0" fmla="*/ 0 h 2745985"/>
              <a:gd name="connsiteX1" fmla="*/ 2745985 w 2745985"/>
              <a:gd name="connsiteY1" fmla="*/ 0 h 2745985"/>
              <a:gd name="connsiteX2" fmla="*/ 2745985 w 2745985"/>
              <a:gd name="connsiteY2" fmla="*/ 2745985 h 2745985"/>
              <a:gd name="connsiteX3" fmla="*/ 0 w 2745985"/>
              <a:gd name="connsiteY3" fmla="*/ 2745985 h 2745985"/>
            </a:gdLst>
            <a:ahLst/>
            <a:cxnLst>
              <a:cxn ang="0">
                <a:pos x="connsiteX0" y="connsiteY0"/>
              </a:cxn>
              <a:cxn ang="0">
                <a:pos x="connsiteX1" y="connsiteY1"/>
              </a:cxn>
              <a:cxn ang="0">
                <a:pos x="connsiteX2" y="connsiteY2"/>
              </a:cxn>
              <a:cxn ang="0">
                <a:pos x="connsiteX3" y="connsiteY3"/>
              </a:cxn>
            </a:cxnLst>
            <a:rect l="l" t="t" r="r" b="b"/>
            <a:pathLst>
              <a:path w="2745985" h="2745985">
                <a:moveTo>
                  <a:pt x="0" y="0"/>
                </a:moveTo>
                <a:lnTo>
                  <a:pt x="2745985" y="0"/>
                </a:lnTo>
                <a:lnTo>
                  <a:pt x="2745985" y="2745985"/>
                </a:lnTo>
                <a:lnTo>
                  <a:pt x="0" y="274598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68150D30-7842-48FA-AECD-E5C8CD358815}"/>
              </a:ext>
            </a:extLst>
          </p:cNvPr>
          <p:cNvSpPr>
            <a:spLocks noGrp="1"/>
          </p:cNvSpPr>
          <p:nvPr>
            <p:ph type="pic" sz="quarter" idx="12"/>
          </p:nvPr>
        </p:nvSpPr>
        <p:spPr>
          <a:xfrm>
            <a:off x="8231697" y="3033793"/>
            <a:ext cx="2745985" cy="2745985"/>
          </a:xfrm>
          <a:custGeom>
            <a:avLst/>
            <a:gdLst>
              <a:gd name="connsiteX0" fmla="*/ 0 w 2745985"/>
              <a:gd name="connsiteY0" fmla="*/ 0 h 2745985"/>
              <a:gd name="connsiteX1" fmla="*/ 2745985 w 2745985"/>
              <a:gd name="connsiteY1" fmla="*/ 0 h 2745985"/>
              <a:gd name="connsiteX2" fmla="*/ 2745985 w 2745985"/>
              <a:gd name="connsiteY2" fmla="*/ 2745985 h 2745985"/>
              <a:gd name="connsiteX3" fmla="*/ 0 w 2745985"/>
              <a:gd name="connsiteY3" fmla="*/ 2745985 h 2745985"/>
            </a:gdLst>
            <a:ahLst/>
            <a:cxnLst>
              <a:cxn ang="0">
                <a:pos x="connsiteX0" y="connsiteY0"/>
              </a:cxn>
              <a:cxn ang="0">
                <a:pos x="connsiteX1" y="connsiteY1"/>
              </a:cxn>
              <a:cxn ang="0">
                <a:pos x="connsiteX2" y="connsiteY2"/>
              </a:cxn>
              <a:cxn ang="0">
                <a:pos x="connsiteX3" y="connsiteY3"/>
              </a:cxn>
            </a:cxnLst>
            <a:rect l="l" t="t" r="r" b="b"/>
            <a:pathLst>
              <a:path w="2745985" h="2745985">
                <a:moveTo>
                  <a:pt x="0" y="0"/>
                </a:moveTo>
                <a:lnTo>
                  <a:pt x="2745985" y="0"/>
                </a:lnTo>
                <a:lnTo>
                  <a:pt x="2745985" y="2745985"/>
                </a:lnTo>
                <a:lnTo>
                  <a:pt x="0" y="274598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554052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am 2">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1608F79-2779-418E-A442-2D1CFB41E683}"/>
              </a:ext>
            </a:extLst>
          </p:cNvPr>
          <p:cNvSpPr>
            <a:spLocks noGrp="1"/>
          </p:cNvSpPr>
          <p:nvPr>
            <p:ph type="pic" sz="quarter" idx="13"/>
          </p:nvPr>
        </p:nvSpPr>
        <p:spPr>
          <a:xfrm>
            <a:off x="1021401" y="2022293"/>
            <a:ext cx="2543176" cy="2220438"/>
          </a:xfrm>
          <a:custGeom>
            <a:avLst/>
            <a:gdLst>
              <a:gd name="connsiteX0" fmla="*/ 333712 w 2543176"/>
              <a:gd name="connsiteY0" fmla="*/ 1553014 h 2220438"/>
              <a:gd name="connsiteX1" fmla="*/ 667424 w 2543176"/>
              <a:gd name="connsiteY1" fmla="*/ 1886726 h 2220438"/>
              <a:gd name="connsiteX2" fmla="*/ 333712 w 2543176"/>
              <a:gd name="connsiteY2" fmla="*/ 2220438 h 2220438"/>
              <a:gd name="connsiteX3" fmla="*/ 0 w 2543176"/>
              <a:gd name="connsiteY3" fmla="*/ 1886726 h 2220438"/>
              <a:gd name="connsiteX4" fmla="*/ 333712 w 2543176"/>
              <a:gd name="connsiteY4" fmla="*/ 1553014 h 2220438"/>
              <a:gd name="connsiteX5" fmla="*/ 1536233 w 2543176"/>
              <a:gd name="connsiteY5" fmla="*/ 0 h 2220438"/>
              <a:gd name="connsiteX6" fmla="*/ 2543176 w 2543176"/>
              <a:gd name="connsiteY6" fmla="*/ 1006943 h 2220438"/>
              <a:gd name="connsiteX7" fmla="*/ 1536233 w 2543176"/>
              <a:gd name="connsiteY7" fmla="*/ 2013886 h 2220438"/>
              <a:gd name="connsiteX8" fmla="*/ 529290 w 2543176"/>
              <a:gd name="connsiteY8" fmla="*/ 1006943 h 2220438"/>
              <a:gd name="connsiteX9" fmla="*/ 1536233 w 2543176"/>
              <a:gd name="connsiteY9" fmla="*/ 0 h 222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3176" h="2220438">
                <a:moveTo>
                  <a:pt x="333712" y="1553014"/>
                </a:moveTo>
                <a:cubicBezTo>
                  <a:pt x="518016" y="1553014"/>
                  <a:pt x="667424" y="1702422"/>
                  <a:pt x="667424" y="1886726"/>
                </a:cubicBezTo>
                <a:cubicBezTo>
                  <a:pt x="667424" y="2071030"/>
                  <a:pt x="518016" y="2220438"/>
                  <a:pt x="333712" y="2220438"/>
                </a:cubicBezTo>
                <a:cubicBezTo>
                  <a:pt x="149408" y="2220438"/>
                  <a:pt x="0" y="2071030"/>
                  <a:pt x="0" y="1886726"/>
                </a:cubicBezTo>
                <a:cubicBezTo>
                  <a:pt x="0" y="1702422"/>
                  <a:pt x="149408" y="1553014"/>
                  <a:pt x="333712" y="1553014"/>
                </a:cubicBezTo>
                <a:close/>
                <a:moveTo>
                  <a:pt x="1536233" y="0"/>
                </a:moveTo>
                <a:cubicBezTo>
                  <a:pt x="2092352" y="0"/>
                  <a:pt x="2543176" y="450824"/>
                  <a:pt x="2543176" y="1006943"/>
                </a:cubicBezTo>
                <a:cubicBezTo>
                  <a:pt x="2543176" y="1563062"/>
                  <a:pt x="2092352" y="2013886"/>
                  <a:pt x="1536233" y="2013886"/>
                </a:cubicBezTo>
                <a:cubicBezTo>
                  <a:pt x="980114" y="2013886"/>
                  <a:pt x="529290" y="1563062"/>
                  <a:pt x="529290" y="1006943"/>
                </a:cubicBezTo>
                <a:cubicBezTo>
                  <a:pt x="529290" y="450824"/>
                  <a:pt x="980114" y="0"/>
                  <a:pt x="1536233"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1" name="Picture Placeholder 10">
            <a:extLst>
              <a:ext uri="{FF2B5EF4-FFF2-40B4-BE49-F238E27FC236}">
                <a16:creationId xmlns:a16="http://schemas.microsoft.com/office/drawing/2014/main" id="{4FA664FC-6145-41A0-A2B6-16C2BFC9DC9E}"/>
              </a:ext>
            </a:extLst>
          </p:cNvPr>
          <p:cNvSpPr>
            <a:spLocks noGrp="1"/>
          </p:cNvSpPr>
          <p:nvPr>
            <p:ph type="pic" sz="quarter" idx="14"/>
          </p:nvPr>
        </p:nvSpPr>
        <p:spPr>
          <a:xfrm>
            <a:off x="4824412" y="2022293"/>
            <a:ext cx="2543176" cy="2220438"/>
          </a:xfrm>
          <a:custGeom>
            <a:avLst/>
            <a:gdLst>
              <a:gd name="connsiteX0" fmla="*/ 333712 w 2543176"/>
              <a:gd name="connsiteY0" fmla="*/ 1553014 h 2220438"/>
              <a:gd name="connsiteX1" fmla="*/ 667424 w 2543176"/>
              <a:gd name="connsiteY1" fmla="*/ 1886726 h 2220438"/>
              <a:gd name="connsiteX2" fmla="*/ 333712 w 2543176"/>
              <a:gd name="connsiteY2" fmla="*/ 2220438 h 2220438"/>
              <a:gd name="connsiteX3" fmla="*/ 0 w 2543176"/>
              <a:gd name="connsiteY3" fmla="*/ 1886726 h 2220438"/>
              <a:gd name="connsiteX4" fmla="*/ 333712 w 2543176"/>
              <a:gd name="connsiteY4" fmla="*/ 1553014 h 2220438"/>
              <a:gd name="connsiteX5" fmla="*/ 1536233 w 2543176"/>
              <a:gd name="connsiteY5" fmla="*/ 0 h 2220438"/>
              <a:gd name="connsiteX6" fmla="*/ 2543176 w 2543176"/>
              <a:gd name="connsiteY6" fmla="*/ 1006943 h 2220438"/>
              <a:gd name="connsiteX7" fmla="*/ 1536233 w 2543176"/>
              <a:gd name="connsiteY7" fmla="*/ 2013886 h 2220438"/>
              <a:gd name="connsiteX8" fmla="*/ 529290 w 2543176"/>
              <a:gd name="connsiteY8" fmla="*/ 1006943 h 2220438"/>
              <a:gd name="connsiteX9" fmla="*/ 1536233 w 2543176"/>
              <a:gd name="connsiteY9" fmla="*/ 0 h 222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3176" h="2220438">
                <a:moveTo>
                  <a:pt x="333712" y="1553014"/>
                </a:moveTo>
                <a:cubicBezTo>
                  <a:pt x="518016" y="1553014"/>
                  <a:pt x="667424" y="1702422"/>
                  <a:pt x="667424" y="1886726"/>
                </a:cubicBezTo>
                <a:cubicBezTo>
                  <a:pt x="667424" y="2071030"/>
                  <a:pt x="518016" y="2220438"/>
                  <a:pt x="333712" y="2220438"/>
                </a:cubicBezTo>
                <a:cubicBezTo>
                  <a:pt x="149408" y="2220438"/>
                  <a:pt x="0" y="2071030"/>
                  <a:pt x="0" y="1886726"/>
                </a:cubicBezTo>
                <a:cubicBezTo>
                  <a:pt x="0" y="1702422"/>
                  <a:pt x="149408" y="1553014"/>
                  <a:pt x="333712" y="1553014"/>
                </a:cubicBezTo>
                <a:close/>
                <a:moveTo>
                  <a:pt x="1536233" y="0"/>
                </a:moveTo>
                <a:cubicBezTo>
                  <a:pt x="2092352" y="0"/>
                  <a:pt x="2543176" y="450824"/>
                  <a:pt x="2543176" y="1006943"/>
                </a:cubicBezTo>
                <a:cubicBezTo>
                  <a:pt x="2543176" y="1563062"/>
                  <a:pt x="2092352" y="2013886"/>
                  <a:pt x="1536233" y="2013886"/>
                </a:cubicBezTo>
                <a:cubicBezTo>
                  <a:pt x="980114" y="2013886"/>
                  <a:pt x="529290" y="1563062"/>
                  <a:pt x="529290" y="1006943"/>
                </a:cubicBezTo>
                <a:cubicBezTo>
                  <a:pt x="529290" y="450824"/>
                  <a:pt x="980114" y="0"/>
                  <a:pt x="1536233"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84B5673A-25FA-4459-83AC-648C6CC9D700}"/>
              </a:ext>
            </a:extLst>
          </p:cNvPr>
          <p:cNvSpPr>
            <a:spLocks noGrp="1"/>
          </p:cNvSpPr>
          <p:nvPr>
            <p:ph type="pic" sz="quarter" idx="15"/>
          </p:nvPr>
        </p:nvSpPr>
        <p:spPr>
          <a:xfrm>
            <a:off x="8627423" y="2022293"/>
            <a:ext cx="2543176" cy="2220438"/>
          </a:xfrm>
          <a:custGeom>
            <a:avLst/>
            <a:gdLst>
              <a:gd name="connsiteX0" fmla="*/ 333712 w 2543176"/>
              <a:gd name="connsiteY0" fmla="*/ 1553014 h 2220438"/>
              <a:gd name="connsiteX1" fmla="*/ 667424 w 2543176"/>
              <a:gd name="connsiteY1" fmla="*/ 1886726 h 2220438"/>
              <a:gd name="connsiteX2" fmla="*/ 333712 w 2543176"/>
              <a:gd name="connsiteY2" fmla="*/ 2220438 h 2220438"/>
              <a:gd name="connsiteX3" fmla="*/ 0 w 2543176"/>
              <a:gd name="connsiteY3" fmla="*/ 1886726 h 2220438"/>
              <a:gd name="connsiteX4" fmla="*/ 333712 w 2543176"/>
              <a:gd name="connsiteY4" fmla="*/ 1553014 h 2220438"/>
              <a:gd name="connsiteX5" fmla="*/ 1536233 w 2543176"/>
              <a:gd name="connsiteY5" fmla="*/ 0 h 2220438"/>
              <a:gd name="connsiteX6" fmla="*/ 2543176 w 2543176"/>
              <a:gd name="connsiteY6" fmla="*/ 1006943 h 2220438"/>
              <a:gd name="connsiteX7" fmla="*/ 1536233 w 2543176"/>
              <a:gd name="connsiteY7" fmla="*/ 2013886 h 2220438"/>
              <a:gd name="connsiteX8" fmla="*/ 529290 w 2543176"/>
              <a:gd name="connsiteY8" fmla="*/ 1006943 h 2220438"/>
              <a:gd name="connsiteX9" fmla="*/ 1536233 w 2543176"/>
              <a:gd name="connsiteY9" fmla="*/ 0 h 222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43176" h="2220438">
                <a:moveTo>
                  <a:pt x="333712" y="1553014"/>
                </a:moveTo>
                <a:cubicBezTo>
                  <a:pt x="518016" y="1553014"/>
                  <a:pt x="667424" y="1702422"/>
                  <a:pt x="667424" y="1886726"/>
                </a:cubicBezTo>
                <a:cubicBezTo>
                  <a:pt x="667424" y="2071030"/>
                  <a:pt x="518016" y="2220438"/>
                  <a:pt x="333712" y="2220438"/>
                </a:cubicBezTo>
                <a:cubicBezTo>
                  <a:pt x="149408" y="2220438"/>
                  <a:pt x="0" y="2071030"/>
                  <a:pt x="0" y="1886726"/>
                </a:cubicBezTo>
                <a:cubicBezTo>
                  <a:pt x="0" y="1702422"/>
                  <a:pt x="149408" y="1553014"/>
                  <a:pt x="333712" y="1553014"/>
                </a:cubicBezTo>
                <a:close/>
                <a:moveTo>
                  <a:pt x="1536233" y="0"/>
                </a:moveTo>
                <a:cubicBezTo>
                  <a:pt x="2092352" y="0"/>
                  <a:pt x="2543176" y="450824"/>
                  <a:pt x="2543176" y="1006943"/>
                </a:cubicBezTo>
                <a:cubicBezTo>
                  <a:pt x="2543176" y="1563062"/>
                  <a:pt x="2092352" y="2013886"/>
                  <a:pt x="1536233" y="2013886"/>
                </a:cubicBezTo>
                <a:cubicBezTo>
                  <a:pt x="980114" y="2013886"/>
                  <a:pt x="529290" y="1563062"/>
                  <a:pt x="529290" y="1006943"/>
                </a:cubicBezTo>
                <a:cubicBezTo>
                  <a:pt x="529290" y="450824"/>
                  <a:pt x="980114" y="0"/>
                  <a:pt x="1536233"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206037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am 3">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C1BFA0-3BA5-441F-A2D4-FA529A95FE38}"/>
              </a:ext>
            </a:extLst>
          </p:cNvPr>
          <p:cNvSpPr/>
          <p:nvPr userDrawn="1"/>
        </p:nvSpPr>
        <p:spPr>
          <a:xfrm>
            <a:off x="0" y="0"/>
            <a:ext cx="5700129" cy="6857999"/>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icture Placeholder 9">
            <a:extLst>
              <a:ext uri="{FF2B5EF4-FFF2-40B4-BE49-F238E27FC236}">
                <a16:creationId xmlns:a16="http://schemas.microsoft.com/office/drawing/2014/main" id="{6E8818D5-7950-4504-BE6F-60778B1B845B}"/>
              </a:ext>
            </a:extLst>
          </p:cNvPr>
          <p:cNvSpPr>
            <a:spLocks noGrp="1"/>
          </p:cNvSpPr>
          <p:nvPr>
            <p:ph type="pic" sz="quarter" idx="11"/>
          </p:nvPr>
        </p:nvSpPr>
        <p:spPr>
          <a:xfrm>
            <a:off x="2290843" y="1016550"/>
            <a:ext cx="4957866" cy="5841449"/>
          </a:xfrm>
          <a:custGeom>
            <a:avLst/>
            <a:gdLst>
              <a:gd name="connsiteX0" fmla="*/ 0 w 2901184"/>
              <a:gd name="connsiteY0" fmla="*/ 0 h 5811027"/>
              <a:gd name="connsiteX1" fmla="*/ 2901184 w 2901184"/>
              <a:gd name="connsiteY1" fmla="*/ 0 h 5811027"/>
              <a:gd name="connsiteX2" fmla="*/ 2901184 w 2901184"/>
              <a:gd name="connsiteY2" fmla="*/ 5811027 h 5811027"/>
              <a:gd name="connsiteX3" fmla="*/ 0 w 2901184"/>
              <a:gd name="connsiteY3" fmla="*/ 5811027 h 5811027"/>
            </a:gdLst>
            <a:ahLst/>
            <a:cxnLst>
              <a:cxn ang="0">
                <a:pos x="connsiteX0" y="connsiteY0"/>
              </a:cxn>
              <a:cxn ang="0">
                <a:pos x="connsiteX1" y="connsiteY1"/>
              </a:cxn>
              <a:cxn ang="0">
                <a:pos x="connsiteX2" y="connsiteY2"/>
              </a:cxn>
              <a:cxn ang="0">
                <a:pos x="connsiteX3" y="connsiteY3"/>
              </a:cxn>
            </a:cxnLst>
            <a:rect l="l" t="t" r="r" b="b"/>
            <a:pathLst>
              <a:path w="2901184" h="5811027">
                <a:moveTo>
                  <a:pt x="0" y="0"/>
                </a:moveTo>
                <a:lnTo>
                  <a:pt x="2901184" y="0"/>
                </a:lnTo>
                <a:lnTo>
                  <a:pt x="2901184" y="5811027"/>
                </a:lnTo>
                <a:lnTo>
                  <a:pt x="0" y="5811027"/>
                </a:lnTo>
                <a:close/>
              </a:path>
            </a:pathLst>
          </a:custGeom>
          <a:noFill/>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A5D132DB-B48C-4D71-9EEC-4EB293FEFE3A}"/>
              </a:ext>
            </a:extLst>
          </p:cNvPr>
          <p:cNvSpPr>
            <a:spLocks noGrp="1"/>
          </p:cNvSpPr>
          <p:nvPr>
            <p:ph type="pic" sz="quarter" idx="12"/>
          </p:nvPr>
        </p:nvSpPr>
        <p:spPr>
          <a:xfrm>
            <a:off x="3001747" y="1120225"/>
            <a:ext cx="885034" cy="885032"/>
          </a:xfrm>
          <a:custGeom>
            <a:avLst/>
            <a:gdLst>
              <a:gd name="connsiteX0" fmla="*/ 442516 w 885034"/>
              <a:gd name="connsiteY0" fmla="*/ 0 h 885032"/>
              <a:gd name="connsiteX1" fmla="*/ 442518 w 885034"/>
              <a:gd name="connsiteY1" fmla="*/ 0 h 885032"/>
              <a:gd name="connsiteX2" fmla="*/ 885034 w 885034"/>
              <a:gd name="connsiteY2" fmla="*/ 442516 h 885032"/>
              <a:gd name="connsiteX3" fmla="*/ 442518 w 885034"/>
              <a:gd name="connsiteY3" fmla="*/ 885032 h 885032"/>
              <a:gd name="connsiteX4" fmla="*/ 442516 w 885034"/>
              <a:gd name="connsiteY4" fmla="*/ 885032 h 885032"/>
              <a:gd name="connsiteX5" fmla="*/ 0 w 885034"/>
              <a:gd name="connsiteY5" fmla="*/ 442516 h 885032"/>
              <a:gd name="connsiteX6" fmla="*/ 442516 w 885034"/>
              <a:gd name="connsiteY6" fmla="*/ 0 h 885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034" h="885032">
                <a:moveTo>
                  <a:pt x="442516" y="0"/>
                </a:moveTo>
                <a:lnTo>
                  <a:pt x="442518" y="0"/>
                </a:lnTo>
                <a:cubicBezTo>
                  <a:pt x="686913" y="0"/>
                  <a:pt x="885034" y="198121"/>
                  <a:pt x="885034" y="442516"/>
                </a:cubicBezTo>
                <a:cubicBezTo>
                  <a:pt x="885034" y="686911"/>
                  <a:pt x="686913" y="885032"/>
                  <a:pt x="442518" y="885032"/>
                </a:cubicBezTo>
                <a:lnTo>
                  <a:pt x="442516" y="885032"/>
                </a:lnTo>
                <a:cubicBezTo>
                  <a:pt x="198121" y="885032"/>
                  <a:pt x="0" y="686911"/>
                  <a:pt x="0" y="442516"/>
                </a:cubicBezTo>
                <a:cubicBezTo>
                  <a:pt x="0" y="198121"/>
                  <a:pt x="198121" y="0"/>
                  <a:pt x="442516" y="0"/>
                </a:cubicBezTo>
                <a:close/>
              </a:path>
            </a:pathLst>
          </a:custGeom>
          <a:pattFill prst="pct5">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701837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am 4">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F527E0D-2B7B-442F-993B-D2BEBC44818E}"/>
              </a:ext>
            </a:extLst>
          </p:cNvPr>
          <p:cNvSpPr>
            <a:spLocks noGrp="1"/>
          </p:cNvSpPr>
          <p:nvPr>
            <p:ph type="pic" sz="quarter" idx="13"/>
          </p:nvPr>
        </p:nvSpPr>
        <p:spPr>
          <a:xfrm>
            <a:off x="3937000" y="0"/>
            <a:ext cx="2552700" cy="3429000"/>
          </a:xfrm>
          <a:custGeom>
            <a:avLst/>
            <a:gdLst>
              <a:gd name="connsiteX0" fmla="*/ 0 w 2745985"/>
              <a:gd name="connsiteY0" fmla="*/ 0 h 2745985"/>
              <a:gd name="connsiteX1" fmla="*/ 2745985 w 2745985"/>
              <a:gd name="connsiteY1" fmla="*/ 0 h 2745985"/>
              <a:gd name="connsiteX2" fmla="*/ 2745985 w 2745985"/>
              <a:gd name="connsiteY2" fmla="*/ 2745985 h 2745985"/>
              <a:gd name="connsiteX3" fmla="*/ 0 w 2745985"/>
              <a:gd name="connsiteY3" fmla="*/ 2745985 h 2745985"/>
            </a:gdLst>
            <a:ahLst/>
            <a:cxnLst>
              <a:cxn ang="0">
                <a:pos x="connsiteX0" y="connsiteY0"/>
              </a:cxn>
              <a:cxn ang="0">
                <a:pos x="connsiteX1" y="connsiteY1"/>
              </a:cxn>
              <a:cxn ang="0">
                <a:pos x="connsiteX2" y="connsiteY2"/>
              </a:cxn>
              <a:cxn ang="0">
                <a:pos x="connsiteX3" y="connsiteY3"/>
              </a:cxn>
            </a:cxnLst>
            <a:rect l="l" t="t" r="r" b="b"/>
            <a:pathLst>
              <a:path w="2745985" h="2745985">
                <a:moveTo>
                  <a:pt x="0" y="0"/>
                </a:moveTo>
                <a:lnTo>
                  <a:pt x="2745985" y="0"/>
                </a:lnTo>
                <a:lnTo>
                  <a:pt x="2745985" y="2745985"/>
                </a:lnTo>
                <a:lnTo>
                  <a:pt x="0" y="274598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DE41C3BA-706B-4491-9666-BF503E3DC758}"/>
              </a:ext>
            </a:extLst>
          </p:cNvPr>
          <p:cNvSpPr>
            <a:spLocks noGrp="1"/>
          </p:cNvSpPr>
          <p:nvPr>
            <p:ph type="pic" sz="quarter" idx="14"/>
          </p:nvPr>
        </p:nvSpPr>
        <p:spPr>
          <a:xfrm>
            <a:off x="8000999" y="3429000"/>
            <a:ext cx="2552700" cy="3429000"/>
          </a:xfrm>
          <a:custGeom>
            <a:avLst/>
            <a:gdLst>
              <a:gd name="connsiteX0" fmla="*/ 0 w 2745985"/>
              <a:gd name="connsiteY0" fmla="*/ 0 h 2745985"/>
              <a:gd name="connsiteX1" fmla="*/ 2745985 w 2745985"/>
              <a:gd name="connsiteY1" fmla="*/ 0 h 2745985"/>
              <a:gd name="connsiteX2" fmla="*/ 2745985 w 2745985"/>
              <a:gd name="connsiteY2" fmla="*/ 2745985 h 2745985"/>
              <a:gd name="connsiteX3" fmla="*/ 0 w 2745985"/>
              <a:gd name="connsiteY3" fmla="*/ 2745985 h 2745985"/>
            </a:gdLst>
            <a:ahLst/>
            <a:cxnLst>
              <a:cxn ang="0">
                <a:pos x="connsiteX0" y="connsiteY0"/>
              </a:cxn>
              <a:cxn ang="0">
                <a:pos x="connsiteX1" y="connsiteY1"/>
              </a:cxn>
              <a:cxn ang="0">
                <a:pos x="connsiteX2" y="connsiteY2"/>
              </a:cxn>
              <a:cxn ang="0">
                <a:pos x="connsiteX3" y="connsiteY3"/>
              </a:cxn>
            </a:cxnLst>
            <a:rect l="l" t="t" r="r" b="b"/>
            <a:pathLst>
              <a:path w="2745985" h="2745985">
                <a:moveTo>
                  <a:pt x="0" y="0"/>
                </a:moveTo>
                <a:lnTo>
                  <a:pt x="2745985" y="0"/>
                </a:lnTo>
                <a:lnTo>
                  <a:pt x="2745985" y="2745985"/>
                </a:lnTo>
                <a:lnTo>
                  <a:pt x="0" y="274598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4537625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rvice 1">
    <p:spTree>
      <p:nvGrpSpPr>
        <p:cNvPr id="1" name=""/>
        <p:cNvGrpSpPr/>
        <p:nvPr/>
      </p:nvGrpSpPr>
      <p:grpSpPr>
        <a:xfrm>
          <a:off x="0" y="0"/>
          <a:ext cx="0" cy="0"/>
          <a:chOff x="0" y="0"/>
          <a:chExt cx="0" cy="0"/>
        </a:xfrm>
      </p:grpSpPr>
      <p:sp>
        <p:nvSpPr>
          <p:cNvPr id="6" name="Graphic 6">
            <a:extLst>
              <a:ext uri="{FF2B5EF4-FFF2-40B4-BE49-F238E27FC236}">
                <a16:creationId xmlns:a16="http://schemas.microsoft.com/office/drawing/2014/main" id="{F699B8C7-DF5E-4EE3-959D-AFA549DC2D60}"/>
              </a:ext>
            </a:extLst>
          </p:cNvPr>
          <p:cNvSpPr/>
          <p:nvPr userDrawn="1"/>
        </p:nvSpPr>
        <p:spPr>
          <a:xfrm>
            <a:off x="0" y="4190596"/>
            <a:ext cx="12192000" cy="2667403"/>
          </a:xfrm>
          <a:prstGeom prst="rect">
            <a:avLst/>
          </a:prstGeom>
          <a:solidFill>
            <a:srgbClr val="FBF8EF"/>
          </a:solidFill>
          <a:ln w="9525" cap="flat">
            <a:noFill/>
            <a:prstDash val="solid"/>
            <a:miter/>
          </a:ln>
        </p:spPr>
        <p:txBody>
          <a:bodyPr rtlCol="0" anchor="ctr"/>
          <a:lstStyle/>
          <a:p>
            <a:endParaRPr lang="en-US"/>
          </a:p>
        </p:txBody>
      </p:sp>
      <p:sp>
        <p:nvSpPr>
          <p:cNvPr id="12" name="Picture Placeholder 11">
            <a:extLst>
              <a:ext uri="{FF2B5EF4-FFF2-40B4-BE49-F238E27FC236}">
                <a16:creationId xmlns:a16="http://schemas.microsoft.com/office/drawing/2014/main" id="{28795BE9-C1BF-4305-A7A1-FF80BF7D7948}"/>
              </a:ext>
            </a:extLst>
          </p:cNvPr>
          <p:cNvSpPr>
            <a:spLocks noGrp="1"/>
          </p:cNvSpPr>
          <p:nvPr>
            <p:ph type="pic" sz="quarter" idx="13"/>
          </p:nvPr>
        </p:nvSpPr>
        <p:spPr>
          <a:xfrm>
            <a:off x="932779" y="2023937"/>
            <a:ext cx="2061893" cy="2252384"/>
          </a:xfrm>
          <a:custGeom>
            <a:avLst/>
            <a:gdLst>
              <a:gd name="connsiteX0" fmla="*/ 0 w 2061893"/>
              <a:gd name="connsiteY0" fmla="*/ 0 h 2252384"/>
              <a:gd name="connsiteX1" fmla="*/ 2061893 w 2061893"/>
              <a:gd name="connsiteY1" fmla="*/ 0 h 2252384"/>
              <a:gd name="connsiteX2" fmla="*/ 2061893 w 2061893"/>
              <a:gd name="connsiteY2" fmla="*/ 2252384 h 2252384"/>
              <a:gd name="connsiteX3" fmla="*/ 0 w 2061893"/>
              <a:gd name="connsiteY3" fmla="*/ 1801907 h 2252384"/>
            </a:gdLst>
            <a:ahLst/>
            <a:cxnLst>
              <a:cxn ang="0">
                <a:pos x="connsiteX0" y="connsiteY0"/>
              </a:cxn>
              <a:cxn ang="0">
                <a:pos x="connsiteX1" y="connsiteY1"/>
              </a:cxn>
              <a:cxn ang="0">
                <a:pos x="connsiteX2" y="connsiteY2"/>
              </a:cxn>
              <a:cxn ang="0">
                <a:pos x="connsiteX3" y="connsiteY3"/>
              </a:cxn>
            </a:cxnLst>
            <a:rect l="l" t="t" r="r" b="b"/>
            <a:pathLst>
              <a:path w="2061893" h="2252384">
                <a:moveTo>
                  <a:pt x="0" y="0"/>
                </a:moveTo>
                <a:lnTo>
                  <a:pt x="2061893" y="0"/>
                </a:lnTo>
                <a:lnTo>
                  <a:pt x="2061893" y="2252384"/>
                </a:lnTo>
                <a:lnTo>
                  <a:pt x="0" y="1801907"/>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6" name="Picture Placeholder 15">
            <a:extLst>
              <a:ext uri="{FF2B5EF4-FFF2-40B4-BE49-F238E27FC236}">
                <a16:creationId xmlns:a16="http://schemas.microsoft.com/office/drawing/2014/main" id="{221C4F3F-D04B-4E92-896B-C627F0FC9B38}"/>
              </a:ext>
            </a:extLst>
          </p:cNvPr>
          <p:cNvSpPr>
            <a:spLocks noGrp="1"/>
          </p:cNvSpPr>
          <p:nvPr>
            <p:ph type="pic" sz="quarter" idx="14"/>
          </p:nvPr>
        </p:nvSpPr>
        <p:spPr>
          <a:xfrm>
            <a:off x="3687629" y="2023937"/>
            <a:ext cx="2061893" cy="2252384"/>
          </a:xfrm>
          <a:custGeom>
            <a:avLst/>
            <a:gdLst>
              <a:gd name="connsiteX0" fmla="*/ 0 w 2061893"/>
              <a:gd name="connsiteY0" fmla="*/ 0 h 2252384"/>
              <a:gd name="connsiteX1" fmla="*/ 2061893 w 2061893"/>
              <a:gd name="connsiteY1" fmla="*/ 0 h 2252384"/>
              <a:gd name="connsiteX2" fmla="*/ 2061893 w 2061893"/>
              <a:gd name="connsiteY2" fmla="*/ 2252384 h 2252384"/>
              <a:gd name="connsiteX3" fmla="*/ 0 w 2061893"/>
              <a:gd name="connsiteY3" fmla="*/ 1801907 h 2252384"/>
            </a:gdLst>
            <a:ahLst/>
            <a:cxnLst>
              <a:cxn ang="0">
                <a:pos x="connsiteX0" y="connsiteY0"/>
              </a:cxn>
              <a:cxn ang="0">
                <a:pos x="connsiteX1" y="connsiteY1"/>
              </a:cxn>
              <a:cxn ang="0">
                <a:pos x="connsiteX2" y="connsiteY2"/>
              </a:cxn>
              <a:cxn ang="0">
                <a:pos x="connsiteX3" y="connsiteY3"/>
              </a:cxn>
            </a:cxnLst>
            <a:rect l="l" t="t" r="r" b="b"/>
            <a:pathLst>
              <a:path w="2061893" h="2252384">
                <a:moveTo>
                  <a:pt x="0" y="0"/>
                </a:moveTo>
                <a:lnTo>
                  <a:pt x="2061893" y="0"/>
                </a:lnTo>
                <a:lnTo>
                  <a:pt x="2061893" y="2252384"/>
                </a:lnTo>
                <a:lnTo>
                  <a:pt x="0" y="1801907"/>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7" name="Picture Placeholder 16">
            <a:extLst>
              <a:ext uri="{FF2B5EF4-FFF2-40B4-BE49-F238E27FC236}">
                <a16:creationId xmlns:a16="http://schemas.microsoft.com/office/drawing/2014/main" id="{5F89ACA5-8FD3-46CF-8127-FAEE51D6039F}"/>
              </a:ext>
            </a:extLst>
          </p:cNvPr>
          <p:cNvSpPr>
            <a:spLocks noGrp="1"/>
          </p:cNvSpPr>
          <p:nvPr>
            <p:ph type="pic" sz="quarter" idx="15"/>
          </p:nvPr>
        </p:nvSpPr>
        <p:spPr>
          <a:xfrm>
            <a:off x="6442480" y="2023937"/>
            <a:ext cx="2061893" cy="2252384"/>
          </a:xfrm>
          <a:custGeom>
            <a:avLst/>
            <a:gdLst>
              <a:gd name="connsiteX0" fmla="*/ 0 w 2061893"/>
              <a:gd name="connsiteY0" fmla="*/ 0 h 2252384"/>
              <a:gd name="connsiteX1" fmla="*/ 2061893 w 2061893"/>
              <a:gd name="connsiteY1" fmla="*/ 0 h 2252384"/>
              <a:gd name="connsiteX2" fmla="*/ 2061893 w 2061893"/>
              <a:gd name="connsiteY2" fmla="*/ 2252384 h 2252384"/>
              <a:gd name="connsiteX3" fmla="*/ 0 w 2061893"/>
              <a:gd name="connsiteY3" fmla="*/ 1801907 h 2252384"/>
            </a:gdLst>
            <a:ahLst/>
            <a:cxnLst>
              <a:cxn ang="0">
                <a:pos x="connsiteX0" y="connsiteY0"/>
              </a:cxn>
              <a:cxn ang="0">
                <a:pos x="connsiteX1" y="connsiteY1"/>
              </a:cxn>
              <a:cxn ang="0">
                <a:pos x="connsiteX2" y="connsiteY2"/>
              </a:cxn>
              <a:cxn ang="0">
                <a:pos x="connsiteX3" y="connsiteY3"/>
              </a:cxn>
            </a:cxnLst>
            <a:rect l="l" t="t" r="r" b="b"/>
            <a:pathLst>
              <a:path w="2061893" h="2252384">
                <a:moveTo>
                  <a:pt x="0" y="0"/>
                </a:moveTo>
                <a:lnTo>
                  <a:pt x="2061893" y="0"/>
                </a:lnTo>
                <a:lnTo>
                  <a:pt x="2061893" y="2252384"/>
                </a:lnTo>
                <a:lnTo>
                  <a:pt x="0" y="1801907"/>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8" name="Picture Placeholder 17">
            <a:extLst>
              <a:ext uri="{FF2B5EF4-FFF2-40B4-BE49-F238E27FC236}">
                <a16:creationId xmlns:a16="http://schemas.microsoft.com/office/drawing/2014/main" id="{163CE401-EBBE-46F6-BE13-1DA9948EF87B}"/>
              </a:ext>
            </a:extLst>
          </p:cNvPr>
          <p:cNvSpPr>
            <a:spLocks noGrp="1"/>
          </p:cNvSpPr>
          <p:nvPr>
            <p:ph type="pic" sz="quarter" idx="16"/>
          </p:nvPr>
        </p:nvSpPr>
        <p:spPr>
          <a:xfrm>
            <a:off x="9197331" y="2023937"/>
            <a:ext cx="2061893" cy="2252384"/>
          </a:xfrm>
          <a:custGeom>
            <a:avLst/>
            <a:gdLst>
              <a:gd name="connsiteX0" fmla="*/ 0 w 2061893"/>
              <a:gd name="connsiteY0" fmla="*/ 0 h 2252384"/>
              <a:gd name="connsiteX1" fmla="*/ 2061893 w 2061893"/>
              <a:gd name="connsiteY1" fmla="*/ 0 h 2252384"/>
              <a:gd name="connsiteX2" fmla="*/ 2061893 w 2061893"/>
              <a:gd name="connsiteY2" fmla="*/ 2252384 h 2252384"/>
              <a:gd name="connsiteX3" fmla="*/ 0 w 2061893"/>
              <a:gd name="connsiteY3" fmla="*/ 1801907 h 2252384"/>
            </a:gdLst>
            <a:ahLst/>
            <a:cxnLst>
              <a:cxn ang="0">
                <a:pos x="connsiteX0" y="connsiteY0"/>
              </a:cxn>
              <a:cxn ang="0">
                <a:pos x="connsiteX1" y="connsiteY1"/>
              </a:cxn>
              <a:cxn ang="0">
                <a:pos x="connsiteX2" y="connsiteY2"/>
              </a:cxn>
              <a:cxn ang="0">
                <a:pos x="connsiteX3" y="connsiteY3"/>
              </a:cxn>
            </a:cxnLst>
            <a:rect l="l" t="t" r="r" b="b"/>
            <a:pathLst>
              <a:path w="2061893" h="2252384">
                <a:moveTo>
                  <a:pt x="0" y="0"/>
                </a:moveTo>
                <a:lnTo>
                  <a:pt x="2061893" y="0"/>
                </a:lnTo>
                <a:lnTo>
                  <a:pt x="2061893" y="2252384"/>
                </a:lnTo>
                <a:lnTo>
                  <a:pt x="0" y="1801907"/>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83559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85ADCF46-2741-4B5D-B546-4B165EB2653E}"/>
              </a:ext>
            </a:extLst>
          </p:cNvPr>
          <p:cNvSpPr>
            <a:spLocks noGrp="1"/>
          </p:cNvSpPr>
          <p:nvPr>
            <p:ph type="pic" sz="quarter" idx="10"/>
          </p:nvPr>
        </p:nvSpPr>
        <p:spPr>
          <a:xfrm>
            <a:off x="0" y="3"/>
            <a:ext cx="12192000" cy="6857997"/>
          </a:xfrm>
          <a:custGeom>
            <a:avLst/>
            <a:gdLst>
              <a:gd name="connsiteX0" fmla="*/ 2572044 w 12192000"/>
              <a:gd name="connsiteY0" fmla="*/ 6842289 h 6857997"/>
              <a:gd name="connsiteX1" fmla="*/ 2654415 w 12192000"/>
              <a:gd name="connsiteY1" fmla="*/ 6857980 h 6857997"/>
              <a:gd name="connsiteX2" fmla="*/ 2654457 w 12192000"/>
              <a:gd name="connsiteY2" fmla="*/ 6857997 h 6857997"/>
              <a:gd name="connsiteX3" fmla="*/ 2412133 w 12192000"/>
              <a:gd name="connsiteY3" fmla="*/ 6857997 h 6857997"/>
              <a:gd name="connsiteX4" fmla="*/ 2488943 w 12192000"/>
              <a:gd name="connsiteY4" fmla="*/ 6842671 h 6857997"/>
              <a:gd name="connsiteX5" fmla="*/ 2572044 w 12192000"/>
              <a:gd name="connsiteY5" fmla="*/ 6842289 h 6857997"/>
              <a:gd name="connsiteX6" fmla="*/ 0 w 12192000"/>
              <a:gd name="connsiteY6" fmla="*/ 4961213 h 6857997"/>
              <a:gd name="connsiteX7" fmla="*/ 59188 w 12192000"/>
              <a:gd name="connsiteY7" fmla="*/ 5115962 h 6857997"/>
              <a:gd name="connsiteX8" fmla="*/ 1070549 w 12192000"/>
              <a:gd name="connsiteY8" fmla="*/ 6795907 h 6857997"/>
              <a:gd name="connsiteX9" fmla="*/ 1124769 w 12192000"/>
              <a:gd name="connsiteY9" fmla="*/ 6857997 h 6857997"/>
              <a:gd name="connsiteX10" fmla="*/ 0 w 12192000"/>
              <a:gd name="connsiteY10" fmla="*/ 6857997 h 6857997"/>
              <a:gd name="connsiteX11" fmla="*/ 12192000 w 12192000"/>
              <a:gd name="connsiteY11" fmla="*/ 4952733 h 6857997"/>
              <a:gd name="connsiteX12" fmla="*/ 12192000 w 12192000"/>
              <a:gd name="connsiteY12" fmla="*/ 6857997 h 6857997"/>
              <a:gd name="connsiteX13" fmla="*/ 11063716 w 12192000"/>
              <a:gd name="connsiteY13" fmla="*/ 6857997 h 6857997"/>
              <a:gd name="connsiteX14" fmla="*/ 11164784 w 12192000"/>
              <a:gd name="connsiteY14" fmla="*/ 6739686 h 6857997"/>
              <a:gd name="connsiteX15" fmla="*/ 12134068 w 12192000"/>
              <a:gd name="connsiteY15" fmla="*/ 5105164 h 6857997"/>
              <a:gd name="connsiteX16" fmla="*/ 2700479 w 12192000"/>
              <a:gd name="connsiteY16" fmla="*/ 3442530 h 6857997"/>
              <a:gd name="connsiteX17" fmla="*/ 3154721 w 12192000"/>
              <a:gd name="connsiteY17" fmla="*/ 3896772 h 6857997"/>
              <a:gd name="connsiteX18" fmla="*/ 2700479 w 12192000"/>
              <a:gd name="connsiteY18" fmla="*/ 4351016 h 6857997"/>
              <a:gd name="connsiteX19" fmla="*/ 2246237 w 12192000"/>
              <a:gd name="connsiteY19" fmla="*/ 3896772 h 6857997"/>
              <a:gd name="connsiteX20" fmla="*/ 2700479 w 12192000"/>
              <a:gd name="connsiteY20" fmla="*/ 3442530 h 6857997"/>
              <a:gd name="connsiteX21" fmla="*/ 12067054 w 12192000"/>
              <a:gd name="connsiteY21" fmla="*/ 0 h 6857997"/>
              <a:gd name="connsiteX22" fmla="*/ 12192000 w 12192000"/>
              <a:gd name="connsiteY22" fmla="*/ 0 h 6857997"/>
              <a:gd name="connsiteX23" fmla="*/ 12192000 w 12192000"/>
              <a:gd name="connsiteY23" fmla="*/ 303300 h 6857997"/>
              <a:gd name="connsiteX24" fmla="*/ 12115264 w 12192000"/>
              <a:gd name="connsiteY24" fmla="*/ 107278 h 6857997"/>
              <a:gd name="connsiteX25" fmla="*/ 10667700 w 12192000"/>
              <a:gd name="connsiteY25" fmla="*/ 0 h 6857997"/>
              <a:gd name="connsiteX26" fmla="*/ 11657106 w 12192000"/>
              <a:gd name="connsiteY26" fmla="*/ 0 h 6857997"/>
              <a:gd name="connsiteX27" fmla="*/ 11749933 w 12192000"/>
              <a:gd name="connsiteY27" fmla="*/ 186025 h 6857997"/>
              <a:gd name="connsiteX28" fmla="*/ 12149494 w 12192000"/>
              <a:gd name="connsiteY28" fmla="*/ 1308987 h 6857997"/>
              <a:gd name="connsiteX29" fmla="*/ 12192000 w 12192000"/>
              <a:gd name="connsiteY29" fmla="*/ 1497583 h 6857997"/>
              <a:gd name="connsiteX30" fmla="*/ 12192000 w 12192000"/>
              <a:gd name="connsiteY30" fmla="*/ 4145782 h 6857997"/>
              <a:gd name="connsiteX31" fmla="*/ 12168726 w 12192000"/>
              <a:gd name="connsiteY31" fmla="*/ 4255439 h 6857997"/>
              <a:gd name="connsiteX32" fmla="*/ 10952553 w 12192000"/>
              <a:gd name="connsiteY32" fmla="*/ 6715751 h 6857997"/>
              <a:gd name="connsiteX33" fmla="*/ 10830774 w 12192000"/>
              <a:gd name="connsiteY33" fmla="*/ 6857997 h 6857997"/>
              <a:gd name="connsiteX34" fmla="*/ 9608502 w 12192000"/>
              <a:gd name="connsiteY34" fmla="*/ 6857997 h 6857997"/>
              <a:gd name="connsiteX35" fmla="*/ 9726063 w 12192000"/>
              <a:gd name="connsiteY35" fmla="*/ 6756843 h 6857997"/>
              <a:gd name="connsiteX36" fmla="*/ 10284549 w 12192000"/>
              <a:gd name="connsiteY36" fmla="*/ 6167985 h 6857997"/>
              <a:gd name="connsiteX37" fmla="*/ 10727365 w 12192000"/>
              <a:gd name="connsiteY37" fmla="*/ 94972 h 6857997"/>
              <a:gd name="connsiteX38" fmla="*/ 9510240 w 12192000"/>
              <a:gd name="connsiteY38" fmla="*/ 0 h 6857997"/>
              <a:gd name="connsiteX39" fmla="*/ 10377291 w 12192000"/>
              <a:gd name="connsiteY39" fmla="*/ 0 h 6857997"/>
              <a:gd name="connsiteX40" fmla="*/ 10473496 w 12192000"/>
              <a:gd name="connsiteY40" fmla="*/ 151026 h 6857997"/>
              <a:gd name="connsiteX41" fmla="*/ 11166314 w 12192000"/>
              <a:gd name="connsiteY41" fmla="*/ 2217855 h 6857997"/>
              <a:gd name="connsiteX42" fmla="*/ 9283100 w 12192000"/>
              <a:gd name="connsiteY42" fmla="*/ 6763573 h 6857997"/>
              <a:gd name="connsiteX43" fmla="*/ 9155679 w 12192000"/>
              <a:gd name="connsiteY43" fmla="*/ 6857997 h 6857997"/>
              <a:gd name="connsiteX44" fmla="*/ 7158374 w 12192000"/>
              <a:gd name="connsiteY44" fmla="*/ 6857997 h 6857997"/>
              <a:gd name="connsiteX45" fmla="*/ 7185354 w 12192000"/>
              <a:gd name="connsiteY45" fmla="*/ 6851499 h 6857997"/>
              <a:gd name="connsiteX46" fmla="*/ 8494298 w 12192000"/>
              <a:gd name="connsiteY46" fmla="*/ 6243691 h 6857997"/>
              <a:gd name="connsiteX47" fmla="*/ 9567559 w 12192000"/>
              <a:gd name="connsiteY47" fmla="*/ 383072 h 6857997"/>
              <a:gd name="connsiteX48" fmla="*/ 9496305 w 12192000"/>
              <a:gd name="connsiteY48" fmla="*/ 50182 h 6857997"/>
              <a:gd name="connsiteX49" fmla="*/ 7455695 w 12192000"/>
              <a:gd name="connsiteY49" fmla="*/ 0 h 6857997"/>
              <a:gd name="connsiteX50" fmla="*/ 8955400 w 12192000"/>
              <a:gd name="connsiteY50" fmla="*/ 0 h 6857997"/>
              <a:gd name="connsiteX51" fmla="*/ 9182936 w 12192000"/>
              <a:gd name="connsiteY51" fmla="*/ 250290 h 6857997"/>
              <a:gd name="connsiteX52" fmla="*/ 10097508 w 12192000"/>
              <a:gd name="connsiteY52" fmla="*/ 2792340 h 6857997"/>
              <a:gd name="connsiteX53" fmla="*/ 6098391 w 12192000"/>
              <a:gd name="connsiteY53" fmla="*/ 6791456 h 6857997"/>
              <a:gd name="connsiteX54" fmla="*/ 5653056 w 12192000"/>
              <a:gd name="connsiteY54" fmla="*/ 6346120 h 6857997"/>
              <a:gd name="connsiteX55" fmla="*/ 6098391 w 12192000"/>
              <a:gd name="connsiteY55" fmla="*/ 5900784 h 6857997"/>
              <a:gd name="connsiteX56" fmla="*/ 9206836 w 12192000"/>
              <a:gd name="connsiteY56" fmla="*/ 2792340 h 6857997"/>
              <a:gd name="connsiteX57" fmla="*/ 7579085 w 12192000"/>
              <a:gd name="connsiteY57" fmla="*/ 59511 h 6857997"/>
              <a:gd name="connsiteX58" fmla="*/ 3239846 w 12192000"/>
              <a:gd name="connsiteY58" fmla="*/ 0 h 6857997"/>
              <a:gd name="connsiteX59" fmla="*/ 4741086 w 12192000"/>
              <a:gd name="connsiteY59" fmla="*/ 0 h 6857997"/>
              <a:gd name="connsiteX60" fmla="*/ 4617697 w 12192000"/>
              <a:gd name="connsiteY60" fmla="*/ 59511 h 6857997"/>
              <a:gd name="connsiteX61" fmla="*/ 2989946 w 12192000"/>
              <a:gd name="connsiteY61" fmla="*/ 2792340 h 6857997"/>
              <a:gd name="connsiteX62" fmla="*/ 2544610 w 12192000"/>
              <a:gd name="connsiteY62" fmla="*/ 3237675 h 6857997"/>
              <a:gd name="connsiteX63" fmla="*/ 2099274 w 12192000"/>
              <a:gd name="connsiteY63" fmla="*/ 2792340 h 6857997"/>
              <a:gd name="connsiteX64" fmla="*/ 3013847 w 12192000"/>
              <a:gd name="connsiteY64" fmla="*/ 248442 h 6857997"/>
              <a:gd name="connsiteX65" fmla="*/ 1819320 w 12192000"/>
              <a:gd name="connsiteY65" fmla="*/ 0 h 6857997"/>
              <a:gd name="connsiteX66" fmla="*/ 2931978 w 12192000"/>
              <a:gd name="connsiteY66" fmla="*/ 0 h 6857997"/>
              <a:gd name="connsiteX67" fmla="*/ 2917232 w 12192000"/>
              <a:gd name="connsiteY67" fmla="*/ 16170 h 6857997"/>
              <a:gd name="connsiteX68" fmla="*/ 2633677 w 12192000"/>
              <a:gd name="connsiteY68" fmla="*/ 5170429 h 6857997"/>
              <a:gd name="connsiteX69" fmla="*/ 4932907 w 12192000"/>
              <a:gd name="connsiteY69" fmla="*/ 6825855 h 6857997"/>
              <a:gd name="connsiteX70" fmla="*/ 5057379 w 12192000"/>
              <a:gd name="connsiteY70" fmla="*/ 6857997 h 6857997"/>
              <a:gd name="connsiteX71" fmla="*/ 3029357 w 12192000"/>
              <a:gd name="connsiteY71" fmla="*/ 6857997 h 6857997"/>
              <a:gd name="connsiteX72" fmla="*/ 2944755 w 12192000"/>
              <a:gd name="connsiteY72" fmla="*/ 6795046 h 6857997"/>
              <a:gd name="connsiteX73" fmla="*/ 1894419 w 12192000"/>
              <a:gd name="connsiteY73" fmla="*/ 5678112 h 6857997"/>
              <a:gd name="connsiteX74" fmla="*/ 1794221 w 12192000"/>
              <a:gd name="connsiteY74" fmla="*/ 37447 h 6857997"/>
              <a:gd name="connsiteX75" fmla="*/ 0 w 12192000"/>
              <a:gd name="connsiteY75" fmla="*/ 0 h 6857997"/>
              <a:gd name="connsiteX76" fmla="*/ 124556 w 12192000"/>
              <a:gd name="connsiteY76" fmla="*/ 0 h 6857997"/>
              <a:gd name="connsiteX77" fmla="*/ 40433 w 12192000"/>
              <a:gd name="connsiteY77" fmla="*/ 196375 h 6857997"/>
              <a:gd name="connsiteX78" fmla="*/ 0 w 12192000"/>
              <a:gd name="connsiteY78" fmla="*/ 305002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2192000" h="6857997">
                <a:moveTo>
                  <a:pt x="2572044" y="6842289"/>
                </a:moveTo>
                <a:cubicBezTo>
                  <a:pt x="2599756" y="6844829"/>
                  <a:pt x="2627346" y="6850047"/>
                  <a:pt x="2654415" y="6857980"/>
                </a:cubicBezTo>
                <a:lnTo>
                  <a:pt x="2654457" y="6857997"/>
                </a:lnTo>
                <a:lnTo>
                  <a:pt x="2412133" y="6857997"/>
                </a:lnTo>
                <a:lnTo>
                  <a:pt x="2488943" y="6842671"/>
                </a:lnTo>
                <a:cubicBezTo>
                  <a:pt x="2516499" y="6839888"/>
                  <a:pt x="2544332" y="6839749"/>
                  <a:pt x="2572044" y="6842289"/>
                </a:cubicBezTo>
                <a:close/>
                <a:moveTo>
                  <a:pt x="0" y="4961213"/>
                </a:moveTo>
                <a:lnTo>
                  <a:pt x="59188" y="5115962"/>
                </a:lnTo>
                <a:cubicBezTo>
                  <a:pt x="303231" y="5709566"/>
                  <a:pt x="639686" y="6276534"/>
                  <a:pt x="1070549" y="6795907"/>
                </a:cubicBezTo>
                <a:lnTo>
                  <a:pt x="1124769" y="6857997"/>
                </a:lnTo>
                <a:lnTo>
                  <a:pt x="0" y="6857997"/>
                </a:lnTo>
                <a:close/>
                <a:moveTo>
                  <a:pt x="12192000" y="4952733"/>
                </a:moveTo>
                <a:lnTo>
                  <a:pt x="12192000" y="6857997"/>
                </a:lnTo>
                <a:lnTo>
                  <a:pt x="11063716" y="6857997"/>
                </a:lnTo>
                <a:lnTo>
                  <a:pt x="11164784" y="6739686"/>
                </a:lnTo>
                <a:cubicBezTo>
                  <a:pt x="11567883" y="6243693"/>
                  <a:pt x="11893639" y="5693842"/>
                  <a:pt x="12134068" y="5105164"/>
                </a:cubicBezTo>
                <a:close/>
                <a:moveTo>
                  <a:pt x="2700479" y="3442530"/>
                </a:moveTo>
                <a:cubicBezTo>
                  <a:pt x="2951349" y="3442530"/>
                  <a:pt x="3154721" y="3645902"/>
                  <a:pt x="3154721" y="3896772"/>
                </a:cubicBezTo>
                <a:cubicBezTo>
                  <a:pt x="3154721" y="4147643"/>
                  <a:pt x="2951349" y="4351016"/>
                  <a:pt x="2700479" y="4351016"/>
                </a:cubicBezTo>
                <a:cubicBezTo>
                  <a:pt x="2449609" y="4351016"/>
                  <a:pt x="2246237" y="4147643"/>
                  <a:pt x="2246237" y="3896772"/>
                </a:cubicBezTo>
                <a:cubicBezTo>
                  <a:pt x="2246237" y="3645902"/>
                  <a:pt x="2449609" y="3442530"/>
                  <a:pt x="2700479" y="3442530"/>
                </a:cubicBezTo>
                <a:close/>
                <a:moveTo>
                  <a:pt x="12067054" y="0"/>
                </a:moveTo>
                <a:lnTo>
                  <a:pt x="12192000" y="0"/>
                </a:lnTo>
                <a:lnTo>
                  <a:pt x="12192000" y="303300"/>
                </a:lnTo>
                <a:lnTo>
                  <a:pt x="12115264" y="107278"/>
                </a:lnTo>
                <a:close/>
                <a:moveTo>
                  <a:pt x="10667700" y="0"/>
                </a:moveTo>
                <a:lnTo>
                  <a:pt x="11657106" y="0"/>
                </a:lnTo>
                <a:lnTo>
                  <a:pt x="11749933" y="186025"/>
                </a:lnTo>
                <a:cubicBezTo>
                  <a:pt x="11919741" y="548189"/>
                  <a:pt x="12053128" y="924469"/>
                  <a:pt x="12149494" y="1308987"/>
                </a:cubicBezTo>
                <a:lnTo>
                  <a:pt x="12192000" y="1497583"/>
                </a:lnTo>
                <a:lnTo>
                  <a:pt x="12192000" y="4145782"/>
                </a:lnTo>
                <a:lnTo>
                  <a:pt x="12168726" y="4255439"/>
                </a:lnTo>
                <a:cubicBezTo>
                  <a:pt x="11960627" y="5130585"/>
                  <a:pt x="11557515" y="5973014"/>
                  <a:pt x="10952553" y="6715751"/>
                </a:cubicBezTo>
                <a:lnTo>
                  <a:pt x="10830774" y="6857997"/>
                </a:lnTo>
                <a:lnTo>
                  <a:pt x="9608502" y="6857997"/>
                </a:lnTo>
                <a:lnTo>
                  <a:pt x="9726063" y="6756843"/>
                </a:lnTo>
                <a:cubicBezTo>
                  <a:pt x="9923996" y="6577686"/>
                  <a:pt x="10110868" y="6381329"/>
                  <a:pt x="10284549" y="6167985"/>
                </a:cubicBezTo>
                <a:cubicBezTo>
                  <a:pt x="11728413" y="4393600"/>
                  <a:pt x="11834962" y="1958715"/>
                  <a:pt x="10727365" y="94972"/>
                </a:cubicBezTo>
                <a:close/>
                <a:moveTo>
                  <a:pt x="9510240" y="0"/>
                </a:moveTo>
                <a:lnTo>
                  <a:pt x="10377291" y="0"/>
                </a:lnTo>
                <a:lnTo>
                  <a:pt x="10473496" y="151026"/>
                </a:lnTo>
                <a:cubicBezTo>
                  <a:pt x="10860423" y="801893"/>
                  <a:pt x="11088380" y="1504759"/>
                  <a:pt x="11166314" y="2217855"/>
                </a:cubicBezTo>
                <a:cubicBezTo>
                  <a:pt x="11350015" y="3908737"/>
                  <a:pt x="10684361" y="5646593"/>
                  <a:pt x="9283100" y="6763573"/>
                </a:cubicBezTo>
                <a:lnTo>
                  <a:pt x="9155679" y="6857997"/>
                </a:lnTo>
                <a:lnTo>
                  <a:pt x="7158374" y="6857997"/>
                </a:lnTo>
                <a:lnTo>
                  <a:pt x="7185354" y="6851499"/>
                </a:lnTo>
                <a:cubicBezTo>
                  <a:pt x="7647134" y="6728099"/>
                  <a:pt x="8089043" y="6524253"/>
                  <a:pt x="8494298" y="6243691"/>
                </a:cubicBezTo>
                <a:cubicBezTo>
                  <a:pt x="10404791" y="4925496"/>
                  <a:pt x="10890206" y="2293561"/>
                  <a:pt x="9567559" y="383072"/>
                </a:cubicBezTo>
                <a:cubicBezTo>
                  <a:pt x="9498531" y="282870"/>
                  <a:pt x="9476265" y="162629"/>
                  <a:pt x="9496305" y="50182"/>
                </a:cubicBezTo>
                <a:close/>
                <a:moveTo>
                  <a:pt x="7455695" y="0"/>
                </a:moveTo>
                <a:lnTo>
                  <a:pt x="8955400" y="0"/>
                </a:lnTo>
                <a:lnTo>
                  <a:pt x="9182936" y="250290"/>
                </a:lnTo>
                <a:cubicBezTo>
                  <a:pt x="9753991" y="941899"/>
                  <a:pt x="10097508" y="1827909"/>
                  <a:pt x="10097508" y="2792340"/>
                </a:cubicBezTo>
                <a:cubicBezTo>
                  <a:pt x="10097508" y="4996755"/>
                  <a:pt x="8302806" y="6791456"/>
                  <a:pt x="6098391" y="6791456"/>
                </a:cubicBezTo>
                <a:cubicBezTo>
                  <a:pt x="5853455" y="6791456"/>
                  <a:pt x="5653056" y="6591057"/>
                  <a:pt x="5653056" y="6346120"/>
                </a:cubicBezTo>
                <a:cubicBezTo>
                  <a:pt x="5653056" y="6101188"/>
                  <a:pt x="5853455" y="5900784"/>
                  <a:pt x="6098391" y="5900784"/>
                </a:cubicBezTo>
                <a:cubicBezTo>
                  <a:pt x="7812936" y="5900784"/>
                  <a:pt x="9206836" y="4506886"/>
                  <a:pt x="9206836" y="2792340"/>
                </a:cubicBezTo>
                <a:cubicBezTo>
                  <a:pt x="9206836" y="1613590"/>
                  <a:pt x="8548000" y="586395"/>
                  <a:pt x="7579085" y="59511"/>
                </a:cubicBezTo>
                <a:close/>
                <a:moveTo>
                  <a:pt x="3239846" y="0"/>
                </a:moveTo>
                <a:lnTo>
                  <a:pt x="4741086" y="0"/>
                </a:lnTo>
                <a:lnTo>
                  <a:pt x="4617697" y="59511"/>
                </a:lnTo>
                <a:cubicBezTo>
                  <a:pt x="3648781" y="586395"/>
                  <a:pt x="2989946" y="1613590"/>
                  <a:pt x="2989946" y="2792340"/>
                </a:cubicBezTo>
                <a:cubicBezTo>
                  <a:pt x="2989946" y="3037272"/>
                  <a:pt x="2789546" y="3237675"/>
                  <a:pt x="2544610" y="3237675"/>
                </a:cubicBezTo>
                <a:cubicBezTo>
                  <a:pt x="2299678" y="3237675"/>
                  <a:pt x="2099274" y="3037272"/>
                  <a:pt x="2099274" y="2792340"/>
                </a:cubicBezTo>
                <a:cubicBezTo>
                  <a:pt x="2099274" y="1825961"/>
                  <a:pt x="2442792" y="939708"/>
                  <a:pt x="3013847" y="248442"/>
                </a:cubicBezTo>
                <a:close/>
                <a:moveTo>
                  <a:pt x="1819320" y="0"/>
                </a:moveTo>
                <a:lnTo>
                  <a:pt x="2931978" y="0"/>
                </a:lnTo>
                <a:lnTo>
                  <a:pt x="2917232" y="16170"/>
                </a:lnTo>
                <a:cubicBezTo>
                  <a:pt x="1688895" y="1432870"/>
                  <a:pt x="1517695" y="3558454"/>
                  <a:pt x="2633677" y="5170429"/>
                </a:cubicBezTo>
                <a:cubicBezTo>
                  <a:pt x="3194800" y="5980941"/>
                  <a:pt x="3998007" y="6559599"/>
                  <a:pt x="4932907" y="6825855"/>
                </a:cubicBezTo>
                <a:lnTo>
                  <a:pt x="5057379" y="6857997"/>
                </a:lnTo>
                <a:lnTo>
                  <a:pt x="3029357" y="6857997"/>
                </a:lnTo>
                <a:lnTo>
                  <a:pt x="2944755" y="6795046"/>
                </a:lnTo>
                <a:cubicBezTo>
                  <a:pt x="2549690" y="6485614"/>
                  <a:pt x="2194187" y="6112315"/>
                  <a:pt x="1894419" y="5678112"/>
                </a:cubicBezTo>
                <a:cubicBezTo>
                  <a:pt x="698692" y="3941302"/>
                  <a:pt x="727918" y="1716016"/>
                  <a:pt x="1794221" y="37447"/>
                </a:cubicBezTo>
                <a:close/>
                <a:moveTo>
                  <a:pt x="0" y="0"/>
                </a:moveTo>
                <a:lnTo>
                  <a:pt x="124556" y="0"/>
                </a:lnTo>
                <a:lnTo>
                  <a:pt x="40433" y="196375"/>
                </a:lnTo>
                <a:lnTo>
                  <a:pt x="0" y="305002"/>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946972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rcive 2">
    <p:spTree>
      <p:nvGrpSpPr>
        <p:cNvPr id="1" name=""/>
        <p:cNvGrpSpPr/>
        <p:nvPr/>
      </p:nvGrpSpPr>
      <p:grpSpPr>
        <a:xfrm>
          <a:off x="0" y="0"/>
          <a:ext cx="0" cy="0"/>
          <a:chOff x="0" y="0"/>
          <a:chExt cx="0" cy="0"/>
        </a:xfrm>
      </p:grpSpPr>
      <p:sp>
        <p:nvSpPr>
          <p:cNvPr id="6" name="Picture Placeholder 12">
            <a:extLst>
              <a:ext uri="{FF2B5EF4-FFF2-40B4-BE49-F238E27FC236}">
                <a16:creationId xmlns:a16="http://schemas.microsoft.com/office/drawing/2014/main" id="{36DBB73B-1BF3-4E14-8246-D665BC210333}"/>
              </a:ext>
            </a:extLst>
          </p:cNvPr>
          <p:cNvSpPr>
            <a:spLocks noGrp="1"/>
          </p:cNvSpPr>
          <p:nvPr>
            <p:ph type="pic" sz="quarter" idx="11"/>
          </p:nvPr>
        </p:nvSpPr>
        <p:spPr>
          <a:xfrm>
            <a:off x="-1" y="-8955"/>
            <a:ext cx="12192001" cy="6866955"/>
          </a:xfrm>
          <a:prstGeom prst="rect">
            <a:avLst/>
          </a:pr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469339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rvice 3">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8501138-EC31-4E79-8963-40CBE0953A00}"/>
              </a:ext>
            </a:extLst>
          </p:cNvPr>
          <p:cNvSpPr>
            <a:spLocks noGrp="1"/>
          </p:cNvSpPr>
          <p:nvPr>
            <p:ph type="pic" sz="quarter" idx="11"/>
          </p:nvPr>
        </p:nvSpPr>
        <p:spPr>
          <a:xfrm>
            <a:off x="0" y="-8955"/>
            <a:ext cx="2438400" cy="2283284"/>
          </a:xfrm>
          <a:custGeom>
            <a:avLst/>
            <a:gdLst>
              <a:gd name="connsiteX0" fmla="*/ 0 w 2438400"/>
              <a:gd name="connsiteY0" fmla="*/ 0 h 2283284"/>
              <a:gd name="connsiteX1" fmla="*/ 2438400 w 2438400"/>
              <a:gd name="connsiteY1" fmla="*/ 0 h 2283284"/>
              <a:gd name="connsiteX2" fmla="*/ 2438400 w 2438400"/>
              <a:gd name="connsiteY2" fmla="*/ 2283284 h 2283284"/>
              <a:gd name="connsiteX3" fmla="*/ 0 w 2438400"/>
              <a:gd name="connsiteY3" fmla="*/ 2283284 h 2283284"/>
            </a:gdLst>
            <a:ahLst/>
            <a:cxnLst>
              <a:cxn ang="0">
                <a:pos x="connsiteX0" y="connsiteY0"/>
              </a:cxn>
              <a:cxn ang="0">
                <a:pos x="connsiteX1" y="connsiteY1"/>
              </a:cxn>
              <a:cxn ang="0">
                <a:pos x="connsiteX2" y="connsiteY2"/>
              </a:cxn>
              <a:cxn ang="0">
                <a:pos x="connsiteX3" y="connsiteY3"/>
              </a:cxn>
            </a:cxnLst>
            <a:rect l="l" t="t" r="r" b="b"/>
            <a:pathLst>
              <a:path w="2438400" h="2283284">
                <a:moveTo>
                  <a:pt x="0" y="0"/>
                </a:moveTo>
                <a:lnTo>
                  <a:pt x="2438400" y="0"/>
                </a:lnTo>
                <a:lnTo>
                  <a:pt x="2438400" y="2283284"/>
                </a:lnTo>
                <a:lnTo>
                  <a:pt x="0" y="2283284"/>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5" name="Picture Placeholder 14">
            <a:extLst>
              <a:ext uri="{FF2B5EF4-FFF2-40B4-BE49-F238E27FC236}">
                <a16:creationId xmlns:a16="http://schemas.microsoft.com/office/drawing/2014/main" id="{E965F36A-07E8-4F89-8DF2-4BBDBE573368}"/>
              </a:ext>
            </a:extLst>
          </p:cNvPr>
          <p:cNvSpPr>
            <a:spLocks noGrp="1"/>
          </p:cNvSpPr>
          <p:nvPr>
            <p:ph type="pic" sz="quarter" idx="12"/>
          </p:nvPr>
        </p:nvSpPr>
        <p:spPr>
          <a:xfrm>
            <a:off x="2438400" y="2277045"/>
            <a:ext cx="2438400" cy="2283284"/>
          </a:xfrm>
          <a:custGeom>
            <a:avLst/>
            <a:gdLst>
              <a:gd name="connsiteX0" fmla="*/ 0 w 2438400"/>
              <a:gd name="connsiteY0" fmla="*/ 0 h 2283284"/>
              <a:gd name="connsiteX1" fmla="*/ 2438400 w 2438400"/>
              <a:gd name="connsiteY1" fmla="*/ 0 h 2283284"/>
              <a:gd name="connsiteX2" fmla="*/ 2438400 w 2438400"/>
              <a:gd name="connsiteY2" fmla="*/ 2283284 h 2283284"/>
              <a:gd name="connsiteX3" fmla="*/ 0 w 2438400"/>
              <a:gd name="connsiteY3" fmla="*/ 2283284 h 2283284"/>
            </a:gdLst>
            <a:ahLst/>
            <a:cxnLst>
              <a:cxn ang="0">
                <a:pos x="connsiteX0" y="connsiteY0"/>
              </a:cxn>
              <a:cxn ang="0">
                <a:pos x="connsiteX1" y="connsiteY1"/>
              </a:cxn>
              <a:cxn ang="0">
                <a:pos x="connsiteX2" y="connsiteY2"/>
              </a:cxn>
              <a:cxn ang="0">
                <a:pos x="connsiteX3" y="connsiteY3"/>
              </a:cxn>
            </a:cxnLst>
            <a:rect l="l" t="t" r="r" b="b"/>
            <a:pathLst>
              <a:path w="2438400" h="2283284">
                <a:moveTo>
                  <a:pt x="0" y="0"/>
                </a:moveTo>
                <a:lnTo>
                  <a:pt x="2438400" y="0"/>
                </a:lnTo>
                <a:lnTo>
                  <a:pt x="2438400" y="2283284"/>
                </a:lnTo>
                <a:lnTo>
                  <a:pt x="0" y="2283284"/>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6" name="Picture Placeholder 15">
            <a:extLst>
              <a:ext uri="{FF2B5EF4-FFF2-40B4-BE49-F238E27FC236}">
                <a16:creationId xmlns:a16="http://schemas.microsoft.com/office/drawing/2014/main" id="{60D06230-4711-41C4-9C99-75AD47002E29}"/>
              </a:ext>
            </a:extLst>
          </p:cNvPr>
          <p:cNvSpPr>
            <a:spLocks noGrp="1"/>
          </p:cNvSpPr>
          <p:nvPr>
            <p:ph type="pic" sz="quarter" idx="13"/>
          </p:nvPr>
        </p:nvSpPr>
        <p:spPr>
          <a:xfrm>
            <a:off x="9753600" y="2277045"/>
            <a:ext cx="2438400" cy="2283284"/>
          </a:xfrm>
          <a:custGeom>
            <a:avLst/>
            <a:gdLst>
              <a:gd name="connsiteX0" fmla="*/ 0 w 2438400"/>
              <a:gd name="connsiteY0" fmla="*/ 0 h 2283284"/>
              <a:gd name="connsiteX1" fmla="*/ 2438400 w 2438400"/>
              <a:gd name="connsiteY1" fmla="*/ 0 h 2283284"/>
              <a:gd name="connsiteX2" fmla="*/ 2438400 w 2438400"/>
              <a:gd name="connsiteY2" fmla="*/ 2283284 h 2283284"/>
              <a:gd name="connsiteX3" fmla="*/ 0 w 2438400"/>
              <a:gd name="connsiteY3" fmla="*/ 2283284 h 2283284"/>
            </a:gdLst>
            <a:ahLst/>
            <a:cxnLst>
              <a:cxn ang="0">
                <a:pos x="connsiteX0" y="connsiteY0"/>
              </a:cxn>
              <a:cxn ang="0">
                <a:pos x="connsiteX1" y="connsiteY1"/>
              </a:cxn>
              <a:cxn ang="0">
                <a:pos x="connsiteX2" y="connsiteY2"/>
              </a:cxn>
              <a:cxn ang="0">
                <a:pos x="connsiteX3" y="connsiteY3"/>
              </a:cxn>
            </a:cxnLst>
            <a:rect l="l" t="t" r="r" b="b"/>
            <a:pathLst>
              <a:path w="2438400" h="2283284">
                <a:moveTo>
                  <a:pt x="0" y="0"/>
                </a:moveTo>
                <a:lnTo>
                  <a:pt x="2438400" y="0"/>
                </a:lnTo>
                <a:lnTo>
                  <a:pt x="2438400" y="2283284"/>
                </a:lnTo>
                <a:lnTo>
                  <a:pt x="0" y="2283284"/>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7" name="Picture Placeholder 16">
            <a:extLst>
              <a:ext uri="{FF2B5EF4-FFF2-40B4-BE49-F238E27FC236}">
                <a16:creationId xmlns:a16="http://schemas.microsoft.com/office/drawing/2014/main" id="{9618E972-83B9-4A52-A4AF-D05722A171FE}"/>
              </a:ext>
            </a:extLst>
          </p:cNvPr>
          <p:cNvSpPr>
            <a:spLocks noGrp="1"/>
          </p:cNvSpPr>
          <p:nvPr>
            <p:ph type="pic" sz="quarter" idx="14"/>
          </p:nvPr>
        </p:nvSpPr>
        <p:spPr>
          <a:xfrm>
            <a:off x="4876800" y="4563045"/>
            <a:ext cx="2438400" cy="2283284"/>
          </a:xfrm>
          <a:custGeom>
            <a:avLst/>
            <a:gdLst>
              <a:gd name="connsiteX0" fmla="*/ 0 w 2438400"/>
              <a:gd name="connsiteY0" fmla="*/ 0 h 2283284"/>
              <a:gd name="connsiteX1" fmla="*/ 2438400 w 2438400"/>
              <a:gd name="connsiteY1" fmla="*/ 0 h 2283284"/>
              <a:gd name="connsiteX2" fmla="*/ 2438400 w 2438400"/>
              <a:gd name="connsiteY2" fmla="*/ 2283284 h 2283284"/>
              <a:gd name="connsiteX3" fmla="*/ 0 w 2438400"/>
              <a:gd name="connsiteY3" fmla="*/ 2283284 h 2283284"/>
            </a:gdLst>
            <a:ahLst/>
            <a:cxnLst>
              <a:cxn ang="0">
                <a:pos x="connsiteX0" y="connsiteY0"/>
              </a:cxn>
              <a:cxn ang="0">
                <a:pos x="connsiteX1" y="connsiteY1"/>
              </a:cxn>
              <a:cxn ang="0">
                <a:pos x="connsiteX2" y="connsiteY2"/>
              </a:cxn>
              <a:cxn ang="0">
                <a:pos x="connsiteX3" y="connsiteY3"/>
              </a:cxn>
            </a:cxnLst>
            <a:rect l="l" t="t" r="r" b="b"/>
            <a:pathLst>
              <a:path w="2438400" h="2283284">
                <a:moveTo>
                  <a:pt x="0" y="0"/>
                </a:moveTo>
                <a:lnTo>
                  <a:pt x="2438400" y="0"/>
                </a:lnTo>
                <a:lnTo>
                  <a:pt x="2438400" y="2283284"/>
                </a:lnTo>
                <a:lnTo>
                  <a:pt x="0" y="2283284"/>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4648994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rvice 4">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10EB1B9-0626-47A4-BCEE-0AE1AB708898}"/>
              </a:ext>
            </a:extLst>
          </p:cNvPr>
          <p:cNvSpPr/>
          <p:nvPr/>
        </p:nvSpPr>
        <p:spPr>
          <a:xfrm>
            <a:off x="0" y="0"/>
            <a:ext cx="4724400" cy="6858000"/>
          </a:xfrm>
          <a:custGeom>
            <a:avLst/>
            <a:gdLst>
              <a:gd name="connsiteX0" fmla="*/ 0 w 4724400"/>
              <a:gd name="connsiteY0" fmla="*/ 0 h 6858000"/>
              <a:gd name="connsiteX1" fmla="*/ 2837779 w 4724400"/>
              <a:gd name="connsiteY1" fmla="*/ 0 h 6858000"/>
              <a:gd name="connsiteX2" fmla="*/ 2934021 w 4724400"/>
              <a:gd name="connsiteY2" fmla="*/ 61700 h 6858000"/>
              <a:gd name="connsiteX3" fmla="*/ 4724400 w 4724400"/>
              <a:gd name="connsiteY3" fmla="*/ 3429000 h 6858000"/>
              <a:gd name="connsiteX4" fmla="*/ 2934021 w 4724400"/>
              <a:gd name="connsiteY4" fmla="*/ 6796300 h 6858000"/>
              <a:gd name="connsiteX5" fmla="*/ 2837779 w 4724400"/>
              <a:gd name="connsiteY5" fmla="*/ 6858000 h 6858000"/>
              <a:gd name="connsiteX6" fmla="*/ 0 w 472440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24400" h="6858000">
                <a:moveTo>
                  <a:pt x="0" y="0"/>
                </a:moveTo>
                <a:lnTo>
                  <a:pt x="2837779" y="0"/>
                </a:lnTo>
                <a:lnTo>
                  <a:pt x="2934021" y="61700"/>
                </a:lnTo>
                <a:cubicBezTo>
                  <a:pt x="4014208" y="791460"/>
                  <a:pt x="4724400" y="2027293"/>
                  <a:pt x="4724400" y="3429000"/>
                </a:cubicBezTo>
                <a:cubicBezTo>
                  <a:pt x="4724400" y="4830708"/>
                  <a:pt x="4014208" y="6066541"/>
                  <a:pt x="2934021" y="6796300"/>
                </a:cubicBezTo>
                <a:lnTo>
                  <a:pt x="2837779" y="6858000"/>
                </a:lnTo>
                <a:lnTo>
                  <a:pt x="0" y="6858000"/>
                </a:lnTo>
                <a:close/>
              </a:path>
            </a:pathLst>
          </a:cu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8" name="Freeform: Shape 7">
            <a:extLst>
              <a:ext uri="{FF2B5EF4-FFF2-40B4-BE49-F238E27FC236}">
                <a16:creationId xmlns:a16="http://schemas.microsoft.com/office/drawing/2014/main" id="{D8B9E975-30B8-4CE3-98B0-DCB38D508ECB}"/>
              </a:ext>
            </a:extLst>
          </p:cNvPr>
          <p:cNvSpPr/>
          <p:nvPr/>
        </p:nvSpPr>
        <p:spPr>
          <a:xfrm>
            <a:off x="0" y="0"/>
            <a:ext cx="4332289" cy="6858000"/>
          </a:xfrm>
          <a:custGeom>
            <a:avLst/>
            <a:gdLst>
              <a:gd name="connsiteX0" fmla="*/ 0 w 4332289"/>
              <a:gd name="connsiteY0" fmla="*/ 0 h 6858000"/>
              <a:gd name="connsiteX1" fmla="*/ 1968361 w 4332289"/>
              <a:gd name="connsiteY1" fmla="*/ 0 h 6858000"/>
              <a:gd name="connsiteX2" fmla="*/ 2091605 w 4332289"/>
              <a:gd name="connsiteY2" fmla="*/ 48594 h 6858000"/>
              <a:gd name="connsiteX3" fmla="*/ 4332289 w 4332289"/>
              <a:gd name="connsiteY3" fmla="*/ 3429001 h 6858000"/>
              <a:gd name="connsiteX4" fmla="*/ 2091605 w 4332289"/>
              <a:gd name="connsiteY4" fmla="*/ 6809409 h 6858000"/>
              <a:gd name="connsiteX5" fmla="*/ 1968366 w 4332289"/>
              <a:gd name="connsiteY5" fmla="*/ 6858000 h 6858000"/>
              <a:gd name="connsiteX6" fmla="*/ 0 w 43322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32289" h="6858000">
                <a:moveTo>
                  <a:pt x="0" y="0"/>
                </a:moveTo>
                <a:lnTo>
                  <a:pt x="1968361" y="0"/>
                </a:lnTo>
                <a:lnTo>
                  <a:pt x="2091605" y="48594"/>
                </a:lnTo>
                <a:cubicBezTo>
                  <a:pt x="3408361" y="605535"/>
                  <a:pt x="4332289" y="1909371"/>
                  <a:pt x="4332289" y="3429001"/>
                </a:cubicBezTo>
                <a:cubicBezTo>
                  <a:pt x="4332289" y="4948632"/>
                  <a:pt x="3408361" y="6252468"/>
                  <a:pt x="2091605" y="6809409"/>
                </a:cubicBezTo>
                <a:lnTo>
                  <a:pt x="1968366"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Picture Placeholder 11">
            <a:extLst>
              <a:ext uri="{FF2B5EF4-FFF2-40B4-BE49-F238E27FC236}">
                <a16:creationId xmlns:a16="http://schemas.microsoft.com/office/drawing/2014/main" id="{D2862588-D7A9-43CC-B6F1-E04633E8E008}"/>
              </a:ext>
            </a:extLst>
          </p:cNvPr>
          <p:cNvSpPr>
            <a:spLocks noGrp="1"/>
          </p:cNvSpPr>
          <p:nvPr>
            <p:ph type="pic" sz="quarter" idx="11"/>
          </p:nvPr>
        </p:nvSpPr>
        <p:spPr>
          <a:xfrm>
            <a:off x="1" y="172244"/>
            <a:ext cx="3920331" cy="6513512"/>
          </a:xfrm>
          <a:custGeom>
            <a:avLst/>
            <a:gdLst>
              <a:gd name="connsiteX0" fmla="*/ 663575 w 3920331"/>
              <a:gd name="connsiteY0" fmla="*/ 0 h 6513512"/>
              <a:gd name="connsiteX1" fmla="*/ 3920331 w 3920331"/>
              <a:gd name="connsiteY1" fmla="*/ 3256756 h 6513512"/>
              <a:gd name="connsiteX2" fmla="*/ 663575 w 3920331"/>
              <a:gd name="connsiteY2" fmla="*/ 6513512 h 6513512"/>
              <a:gd name="connsiteX3" fmla="*/ 7225 w 3920331"/>
              <a:gd name="connsiteY3" fmla="*/ 6447347 h 6513512"/>
              <a:gd name="connsiteX4" fmla="*/ 0 w 3920331"/>
              <a:gd name="connsiteY4" fmla="*/ 6445679 h 6513512"/>
              <a:gd name="connsiteX5" fmla="*/ 0 w 3920331"/>
              <a:gd name="connsiteY5" fmla="*/ 67833 h 6513512"/>
              <a:gd name="connsiteX6" fmla="*/ 7225 w 3920331"/>
              <a:gd name="connsiteY6" fmla="*/ 66166 h 6513512"/>
              <a:gd name="connsiteX7" fmla="*/ 663575 w 3920331"/>
              <a:gd name="connsiteY7" fmla="*/ 0 h 6513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0331" h="6513512">
                <a:moveTo>
                  <a:pt x="663575" y="0"/>
                </a:moveTo>
                <a:cubicBezTo>
                  <a:pt x="2462232" y="0"/>
                  <a:pt x="3920331" y="1458099"/>
                  <a:pt x="3920331" y="3256756"/>
                </a:cubicBezTo>
                <a:cubicBezTo>
                  <a:pt x="3920331" y="5055413"/>
                  <a:pt x="2462232" y="6513512"/>
                  <a:pt x="663575" y="6513512"/>
                </a:cubicBezTo>
                <a:cubicBezTo>
                  <a:pt x="438743" y="6513512"/>
                  <a:pt x="219232" y="6490729"/>
                  <a:pt x="7225" y="6447347"/>
                </a:cubicBezTo>
                <a:lnTo>
                  <a:pt x="0" y="6445679"/>
                </a:lnTo>
                <a:lnTo>
                  <a:pt x="0" y="67833"/>
                </a:lnTo>
                <a:lnTo>
                  <a:pt x="7225" y="66166"/>
                </a:lnTo>
                <a:cubicBezTo>
                  <a:pt x="219232" y="22783"/>
                  <a:pt x="438743" y="0"/>
                  <a:pt x="663575"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6521007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rvice 5">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4419DB2C-5328-49C4-BDC8-C5B6B69DAF1F}"/>
              </a:ext>
            </a:extLst>
          </p:cNvPr>
          <p:cNvSpPr>
            <a:spLocks noGrp="1"/>
          </p:cNvSpPr>
          <p:nvPr>
            <p:ph type="pic" sz="quarter" idx="12"/>
          </p:nvPr>
        </p:nvSpPr>
        <p:spPr>
          <a:xfrm>
            <a:off x="6133737" y="2286001"/>
            <a:ext cx="2285999" cy="2286000"/>
          </a:xfrm>
          <a:custGeom>
            <a:avLst/>
            <a:gdLst>
              <a:gd name="connsiteX0" fmla="*/ 0 w 2285999"/>
              <a:gd name="connsiteY0" fmla="*/ 0 h 2286000"/>
              <a:gd name="connsiteX1" fmla="*/ 2285999 w 2285999"/>
              <a:gd name="connsiteY1" fmla="*/ 0 h 2286000"/>
              <a:gd name="connsiteX2" fmla="*/ 2285999 w 2285999"/>
              <a:gd name="connsiteY2" fmla="*/ 2286000 h 2286000"/>
              <a:gd name="connsiteX3" fmla="*/ 0 w 22859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85999" h="2286000">
                <a:moveTo>
                  <a:pt x="0" y="0"/>
                </a:moveTo>
                <a:lnTo>
                  <a:pt x="2285999" y="0"/>
                </a:lnTo>
                <a:lnTo>
                  <a:pt x="2285999" y="2286000"/>
                </a:lnTo>
                <a:lnTo>
                  <a:pt x="0" y="2286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2" name="Picture Placeholder 11">
            <a:extLst>
              <a:ext uri="{FF2B5EF4-FFF2-40B4-BE49-F238E27FC236}">
                <a16:creationId xmlns:a16="http://schemas.microsoft.com/office/drawing/2014/main" id="{77B50678-D8F4-4A9F-B756-5AB39B95D428}"/>
              </a:ext>
            </a:extLst>
          </p:cNvPr>
          <p:cNvSpPr>
            <a:spLocks noGrp="1"/>
          </p:cNvSpPr>
          <p:nvPr>
            <p:ph type="pic" sz="quarter" idx="13"/>
          </p:nvPr>
        </p:nvSpPr>
        <p:spPr>
          <a:xfrm>
            <a:off x="6133737" y="4572000"/>
            <a:ext cx="2285999" cy="2286000"/>
          </a:xfrm>
          <a:custGeom>
            <a:avLst/>
            <a:gdLst>
              <a:gd name="connsiteX0" fmla="*/ 0 w 2285999"/>
              <a:gd name="connsiteY0" fmla="*/ 0 h 2286000"/>
              <a:gd name="connsiteX1" fmla="*/ 2285999 w 2285999"/>
              <a:gd name="connsiteY1" fmla="*/ 0 h 2286000"/>
              <a:gd name="connsiteX2" fmla="*/ 2285999 w 2285999"/>
              <a:gd name="connsiteY2" fmla="*/ 2286000 h 2286000"/>
              <a:gd name="connsiteX3" fmla="*/ 0 w 22859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85999" h="2286000">
                <a:moveTo>
                  <a:pt x="0" y="0"/>
                </a:moveTo>
                <a:lnTo>
                  <a:pt x="2285999" y="0"/>
                </a:lnTo>
                <a:lnTo>
                  <a:pt x="2285999" y="2286000"/>
                </a:lnTo>
                <a:lnTo>
                  <a:pt x="0" y="2286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0" name="Picture Placeholder 9">
            <a:extLst>
              <a:ext uri="{FF2B5EF4-FFF2-40B4-BE49-F238E27FC236}">
                <a16:creationId xmlns:a16="http://schemas.microsoft.com/office/drawing/2014/main" id="{9F34F4C8-2DE6-4535-9706-493B96FEC84C}"/>
              </a:ext>
            </a:extLst>
          </p:cNvPr>
          <p:cNvSpPr>
            <a:spLocks noGrp="1"/>
          </p:cNvSpPr>
          <p:nvPr>
            <p:ph type="pic" sz="quarter" idx="11"/>
          </p:nvPr>
        </p:nvSpPr>
        <p:spPr>
          <a:xfrm>
            <a:off x="5582875" y="0"/>
            <a:ext cx="2285999" cy="2286000"/>
          </a:xfrm>
          <a:custGeom>
            <a:avLst/>
            <a:gdLst>
              <a:gd name="connsiteX0" fmla="*/ 0 w 2285999"/>
              <a:gd name="connsiteY0" fmla="*/ 0 h 2286000"/>
              <a:gd name="connsiteX1" fmla="*/ 2285999 w 2285999"/>
              <a:gd name="connsiteY1" fmla="*/ 0 h 2286000"/>
              <a:gd name="connsiteX2" fmla="*/ 2285999 w 2285999"/>
              <a:gd name="connsiteY2" fmla="*/ 2286000 h 2286000"/>
              <a:gd name="connsiteX3" fmla="*/ 0 w 22859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85999" h="2286000">
                <a:moveTo>
                  <a:pt x="0" y="0"/>
                </a:moveTo>
                <a:lnTo>
                  <a:pt x="2285999" y="0"/>
                </a:lnTo>
                <a:lnTo>
                  <a:pt x="2285999" y="2286000"/>
                </a:lnTo>
                <a:lnTo>
                  <a:pt x="0" y="2286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1491007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rtfolio 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C20B770D-468D-4B74-BC8D-C50185C496F4}"/>
              </a:ext>
            </a:extLst>
          </p:cNvPr>
          <p:cNvSpPr>
            <a:spLocks noGrp="1"/>
          </p:cNvSpPr>
          <p:nvPr>
            <p:ph type="pic" sz="quarter" idx="11"/>
          </p:nvPr>
        </p:nvSpPr>
        <p:spPr>
          <a:xfrm>
            <a:off x="2229420" y="0"/>
            <a:ext cx="3343275" cy="5024846"/>
          </a:xfrm>
          <a:custGeom>
            <a:avLst/>
            <a:gdLst>
              <a:gd name="connsiteX0" fmla="*/ 0 w 2285999"/>
              <a:gd name="connsiteY0" fmla="*/ 0 h 2286000"/>
              <a:gd name="connsiteX1" fmla="*/ 2285999 w 2285999"/>
              <a:gd name="connsiteY1" fmla="*/ 0 h 2286000"/>
              <a:gd name="connsiteX2" fmla="*/ 2285999 w 2285999"/>
              <a:gd name="connsiteY2" fmla="*/ 2286000 h 2286000"/>
              <a:gd name="connsiteX3" fmla="*/ 0 w 22859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85999" h="2286000">
                <a:moveTo>
                  <a:pt x="0" y="0"/>
                </a:moveTo>
                <a:lnTo>
                  <a:pt x="2285999" y="0"/>
                </a:lnTo>
                <a:lnTo>
                  <a:pt x="2285999" y="2286000"/>
                </a:lnTo>
                <a:lnTo>
                  <a:pt x="0" y="2286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6358326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ortfolio 2">
    <p:bg>
      <p:bgPr>
        <a:solidFill>
          <a:srgbClr val="FBFBFB"/>
        </a:solidFill>
        <a:effectLst/>
      </p:bgPr>
    </p:bg>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7F7A68E-76E1-4993-A716-6C0DDB5C4CD0}"/>
              </a:ext>
            </a:extLst>
          </p:cNvPr>
          <p:cNvSpPr>
            <a:spLocks noGrp="1"/>
          </p:cNvSpPr>
          <p:nvPr>
            <p:ph type="pic" sz="quarter" idx="14"/>
          </p:nvPr>
        </p:nvSpPr>
        <p:spPr>
          <a:xfrm>
            <a:off x="8977504" y="3115131"/>
            <a:ext cx="2381752" cy="2749731"/>
          </a:xfrm>
          <a:custGeom>
            <a:avLst/>
            <a:gdLst>
              <a:gd name="connsiteX0" fmla="*/ 0 w 2381752"/>
              <a:gd name="connsiteY0" fmla="*/ 0 h 2749731"/>
              <a:gd name="connsiteX1" fmla="*/ 2381752 w 2381752"/>
              <a:gd name="connsiteY1" fmla="*/ 0 h 2749731"/>
              <a:gd name="connsiteX2" fmla="*/ 2381752 w 2381752"/>
              <a:gd name="connsiteY2" fmla="*/ 2586914 h 2749731"/>
              <a:gd name="connsiteX3" fmla="*/ 2218935 w 2381752"/>
              <a:gd name="connsiteY3" fmla="*/ 2749731 h 2749731"/>
              <a:gd name="connsiteX4" fmla="*/ 162817 w 2381752"/>
              <a:gd name="connsiteY4" fmla="*/ 2749731 h 2749731"/>
              <a:gd name="connsiteX5" fmla="*/ 0 w 2381752"/>
              <a:gd name="connsiteY5" fmla="*/ 2586914 h 274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752" h="2749731">
                <a:moveTo>
                  <a:pt x="0" y="0"/>
                </a:moveTo>
                <a:lnTo>
                  <a:pt x="2381752" y="0"/>
                </a:lnTo>
                <a:lnTo>
                  <a:pt x="2381752" y="2586914"/>
                </a:lnTo>
                <a:cubicBezTo>
                  <a:pt x="2381752" y="2676835"/>
                  <a:pt x="2308856" y="2749731"/>
                  <a:pt x="2218935" y="2749731"/>
                </a:cubicBezTo>
                <a:lnTo>
                  <a:pt x="162817" y="2749731"/>
                </a:lnTo>
                <a:cubicBezTo>
                  <a:pt x="72896" y="2749731"/>
                  <a:pt x="0" y="2676835"/>
                  <a:pt x="0" y="2586914"/>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3" name="Picture Placeholder 12">
            <a:extLst>
              <a:ext uri="{FF2B5EF4-FFF2-40B4-BE49-F238E27FC236}">
                <a16:creationId xmlns:a16="http://schemas.microsoft.com/office/drawing/2014/main" id="{069594C1-C435-4E42-BEF4-31CD4C7E6B29}"/>
              </a:ext>
            </a:extLst>
          </p:cNvPr>
          <p:cNvSpPr>
            <a:spLocks noGrp="1"/>
          </p:cNvSpPr>
          <p:nvPr>
            <p:ph type="pic" sz="quarter" idx="12"/>
          </p:nvPr>
        </p:nvSpPr>
        <p:spPr>
          <a:xfrm>
            <a:off x="3547664" y="3115131"/>
            <a:ext cx="2381752" cy="2749731"/>
          </a:xfrm>
          <a:custGeom>
            <a:avLst/>
            <a:gdLst>
              <a:gd name="connsiteX0" fmla="*/ 0 w 2381752"/>
              <a:gd name="connsiteY0" fmla="*/ 0 h 2749731"/>
              <a:gd name="connsiteX1" fmla="*/ 2381752 w 2381752"/>
              <a:gd name="connsiteY1" fmla="*/ 0 h 2749731"/>
              <a:gd name="connsiteX2" fmla="*/ 2381752 w 2381752"/>
              <a:gd name="connsiteY2" fmla="*/ 2586914 h 2749731"/>
              <a:gd name="connsiteX3" fmla="*/ 2218935 w 2381752"/>
              <a:gd name="connsiteY3" fmla="*/ 2749731 h 2749731"/>
              <a:gd name="connsiteX4" fmla="*/ 162817 w 2381752"/>
              <a:gd name="connsiteY4" fmla="*/ 2749731 h 2749731"/>
              <a:gd name="connsiteX5" fmla="*/ 0 w 2381752"/>
              <a:gd name="connsiteY5" fmla="*/ 2586914 h 274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752" h="2749731">
                <a:moveTo>
                  <a:pt x="0" y="0"/>
                </a:moveTo>
                <a:lnTo>
                  <a:pt x="2381752" y="0"/>
                </a:lnTo>
                <a:lnTo>
                  <a:pt x="2381752" y="2586914"/>
                </a:lnTo>
                <a:cubicBezTo>
                  <a:pt x="2381752" y="2676835"/>
                  <a:pt x="2308856" y="2749731"/>
                  <a:pt x="2218935" y="2749731"/>
                </a:cubicBezTo>
                <a:lnTo>
                  <a:pt x="162817" y="2749731"/>
                </a:lnTo>
                <a:cubicBezTo>
                  <a:pt x="72896" y="2749731"/>
                  <a:pt x="0" y="2676835"/>
                  <a:pt x="0" y="2586914"/>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4" name="Picture Placeholder 13">
            <a:extLst>
              <a:ext uri="{FF2B5EF4-FFF2-40B4-BE49-F238E27FC236}">
                <a16:creationId xmlns:a16="http://schemas.microsoft.com/office/drawing/2014/main" id="{07F238BF-C45F-4049-BE29-945F99BF0EF8}"/>
              </a:ext>
            </a:extLst>
          </p:cNvPr>
          <p:cNvSpPr>
            <a:spLocks noGrp="1"/>
          </p:cNvSpPr>
          <p:nvPr>
            <p:ph type="pic" sz="quarter" idx="13"/>
          </p:nvPr>
        </p:nvSpPr>
        <p:spPr>
          <a:xfrm>
            <a:off x="6262584" y="3115131"/>
            <a:ext cx="2381752" cy="2749731"/>
          </a:xfrm>
          <a:custGeom>
            <a:avLst/>
            <a:gdLst>
              <a:gd name="connsiteX0" fmla="*/ 0 w 2381752"/>
              <a:gd name="connsiteY0" fmla="*/ 0 h 2749731"/>
              <a:gd name="connsiteX1" fmla="*/ 2381752 w 2381752"/>
              <a:gd name="connsiteY1" fmla="*/ 0 h 2749731"/>
              <a:gd name="connsiteX2" fmla="*/ 2381752 w 2381752"/>
              <a:gd name="connsiteY2" fmla="*/ 2586914 h 2749731"/>
              <a:gd name="connsiteX3" fmla="*/ 2218935 w 2381752"/>
              <a:gd name="connsiteY3" fmla="*/ 2749731 h 2749731"/>
              <a:gd name="connsiteX4" fmla="*/ 162817 w 2381752"/>
              <a:gd name="connsiteY4" fmla="*/ 2749731 h 2749731"/>
              <a:gd name="connsiteX5" fmla="*/ 0 w 2381752"/>
              <a:gd name="connsiteY5" fmla="*/ 2586914 h 27497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752" h="2749731">
                <a:moveTo>
                  <a:pt x="0" y="0"/>
                </a:moveTo>
                <a:lnTo>
                  <a:pt x="2381752" y="0"/>
                </a:lnTo>
                <a:lnTo>
                  <a:pt x="2381752" y="2586914"/>
                </a:lnTo>
                <a:cubicBezTo>
                  <a:pt x="2381752" y="2676835"/>
                  <a:pt x="2308856" y="2749731"/>
                  <a:pt x="2218935" y="2749731"/>
                </a:cubicBezTo>
                <a:lnTo>
                  <a:pt x="162817" y="2749731"/>
                </a:lnTo>
                <a:cubicBezTo>
                  <a:pt x="72896" y="2749731"/>
                  <a:pt x="0" y="2676835"/>
                  <a:pt x="0" y="2586914"/>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11" name="Picture Placeholder 10">
            <a:extLst>
              <a:ext uri="{FF2B5EF4-FFF2-40B4-BE49-F238E27FC236}">
                <a16:creationId xmlns:a16="http://schemas.microsoft.com/office/drawing/2014/main" id="{60F16D33-A093-4933-A21B-E7B5248D52DB}"/>
              </a:ext>
            </a:extLst>
          </p:cNvPr>
          <p:cNvSpPr>
            <a:spLocks noGrp="1"/>
          </p:cNvSpPr>
          <p:nvPr>
            <p:ph type="pic" sz="quarter" idx="11"/>
          </p:nvPr>
        </p:nvSpPr>
        <p:spPr>
          <a:xfrm>
            <a:off x="832744" y="2085340"/>
            <a:ext cx="2381752" cy="1889760"/>
          </a:xfrm>
          <a:custGeom>
            <a:avLst/>
            <a:gdLst>
              <a:gd name="connsiteX0" fmla="*/ 162817 w 2381752"/>
              <a:gd name="connsiteY0" fmla="*/ 0 h 1889760"/>
              <a:gd name="connsiteX1" fmla="*/ 2218935 w 2381752"/>
              <a:gd name="connsiteY1" fmla="*/ 0 h 1889760"/>
              <a:gd name="connsiteX2" fmla="*/ 2381752 w 2381752"/>
              <a:gd name="connsiteY2" fmla="*/ 162817 h 1889760"/>
              <a:gd name="connsiteX3" fmla="*/ 2381752 w 2381752"/>
              <a:gd name="connsiteY3" fmla="*/ 1889760 h 1889760"/>
              <a:gd name="connsiteX4" fmla="*/ 0 w 2381752"/>
              <a:gd name="connsiteY4" fmla="*/ 1889760 h 1889760"/>
              <a:gd name="connsiteX5" fmla="*/ 0 w 2381752"/>
              <a:gd name="connsiteY5" fmla="*/ 162817 h 1889760"/>
              <a:gd name="connsiteX6" fmla="*/ 162817 w 2381752"/>
              <a:gd name="connsiteY6" fmla="*/ 0 h 188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1752" h="1889760">
                <a:moveTo>
                  <a:pt x="162817" y="0"/>
                </a:moveTo>
                <a:lnTo>
                  <a:pt x="2218935" y="0"/>
                </a:lnTo>
                <a:cubicBezTo>
                  <a:pt x="2308856" y="0"/>
                  <a:pt x="2381752" y="72896"/>
                  <a:pt x="2381752" y="162817"/>
                </a:cubicBezTo>
                <a:lnTo>
                  <a:pt x="2381752" y="1889760"/>
                </a:lnTo>
                <a:lnTo>
                  <a:pt x="0" y="1889760"/>
                </a:lnTo>
                <a:lnTo>
                  <a:pt x="0" y="162817"/>
                </a:lnTo>
                <a:cubicBezTo>
                  <a:pt x="0" y="72896"/>
                  <a:pt x="72896" y="0"/>
                  <a:pt x="162817"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1773642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ortfolio 3">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D57B269-4705-432E-8D80-1F987794D616}"/>
              </a:ext>
            </a:extLst>
          </p:cNvPr>
          <p:cNvSpPr>
            <a:spLocks noGrp="1"/>
          </p:cNvSpPr>
          <p:nvPr>
            <p:ph type="pic" sz="quarter" idx="13"/>
          </p:nvPr>
        </p:nvSpPr>
        <p:spPr>
          <a:xfrm>
            <a:off x="6235006" y="3278380"/>
            <a:ext cx="5263256" cy="2624602"/>
          </a:xfrm>
          <a:custGeom>
            <a:avLst/>
            <a:gdLst>
              <a:gd name="connsiteX0" fmla="*/ 0 w 5263256"/>
              <a:gd name="connsiteY0" fmla="*/ 0 h 2624602"/>
              <a:gd name="connsiteX1" fmla="*/ 5263256 w 5263256"/>
              <a:gd name="connsiteY1" fmla="*/ 0 h 2624602"/>
              <a:gd name="connsiteX2" fmla="*/ 5263256 w 5263256"/>
              <a:gd name="connsiteY2" fmla="*/ 2363628 h 2624602"/>
              <a:gd name="connsiteX3" fmla="*/ 5002282 w 5263256"/>
              <a:gd name="connsiteY3" fmla="*/ 2624602 h 2624602"/>
              <a:gd name="connsiteX4" fmla="*/ 260974 w 5263256"/>
              <a:gd name="connsiteY4" fmla="*/ 2624602 h 2624602"/>
              <a:gd name="connsiteX5" fmla="*/ 0 w 5263256"/>
              <a:gd name="connsiteY5" fmla="*/ 2363628 h 2624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63256" h="2624602">
                <a:moveTo>
                  <a:pt x="0" y="0"/>
                </a:moveTo>
                <a:lnTo>
                  <a:pt x="5263256" y="0"/>
                </a:lnTo>
                <a:lnTo>
                  <a:pt x="5263256" y="2363628"/>
                </a:lnTo>
                <a:cubicBezTo>
                  <a:pt x="5263256" y="2507760"/>
                  <a:pt x="5146414" y="2624602"/>
                  <a:pt x="5002282" y="2624602"/>
                </a:cubicBezTo>
                <a:lnTo>
                  <a:pt x="260974" y="2624602"/>
                </a:lnTo>
                <a:cubicBezTo>
                  <a:pt x="116842" y="2624602"/>
                  <a:pt x="0" y="2507760"/>
                  <a:pt x="0" y="2363628"/>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D609EADF-CA28-4936-9535-72C7E063782E}"/>
              </a:ext>
            </a:extLst>
          </p:cNvPr>
          <p:cNvSpPr>
            <a:spLocks noGrp="1"/>
          </p:cNvSpPr>
          <p:nvPr>
            <p:ph type="pic" sz="quarter" idx="12"/>
          </p:nvPr>
        </p:nvSpPr>
        <p:spPr>
          <a:xfrm>
            <a:off x="693738" y="2085339"/>
            <a:ext cx="5263256" cy="2385061"/>
          </a:xfrm>
          <a:custGeom>
            <a:avLst/>
            <a:gdLst>
              <a:gd name="connsiteX0" fmla="*/ 260974 w 5263256"/>
              <a:gd name="connsiteY0" fmla="*/ 0 h 2385061"/>
              <a:gd name="connsiteX1" fmla="*/ 5002282 w 5263256"/>
              <a:gd name="connsiteY1" fmla="*/ 0 h 2385061"/>
              <a:gd name="connsiteX2" fmla="*/ 5263256 w 5263256"/>
              <a:gd name="connsiteY2" fmla="*/ 260974 h 2385061"/>
              <a:gd name="connsiteX3" fmla="*/ 5263256 w 5263256"/>
              <a:gd name="connsiteY3" fmla="*/ 2385061 h 2385061"/>
              <a:gd name="connsiteX4" fmla="*/ 0 w 5263256"/>
              <a:gd name="connsiteY4" fmla="*/ 2385061 h 2385061"/>
              <a:gd name="connsiteX5" fmla="*/ 0 w 5263256"/>
              <a:gd name="connsiteY5" fmla="*/ 260974 h 2385061"/>
              <a:gd name="connsiteX6" fmla="*/ 260974 w 5263256"/>
              <a:gd name="connsiteY6" fmla="*/ 0 h 2385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3256" h="2385061">
                <a:moveTo>
                  <a:pt x="260974" y="0"/>
                </a:moveTo>
                <a:lnTo>
                  <a:pt x="5002282" y="0"/>
                </a:lnTo>
                <a:cubicBezTo>
                  <a:pt x="5146414" y="0"/>
                  <a:pt x="5263256" y="116842"/>
                  <a:pt x="5263256" y="260974"/>
                </a:cubicBezTo>
                <a:lnTo>
                  <a:pt x="5263256" y="2385061"/>
                </a:lnTo>
                <a:lnTo>
                  <a:pt x="0" y="2385061"/>
                </a:lnTo>
                <a:lnTo>
                  <a:pt x="0" y="260974"/>
                </a:lnTo>
                <a:cubicBezTo>
                  <a:pt x="0" y="116842"/>
                  <a:pt x="116842" y="0"/>
                  <a:pt x="260974"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5436355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Agenda 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6C4ACC5-079C-4A4A-99E0-91AB9534C121}"/>
              </a:ext>
            </a:extLst>
          </p:cNvPr>
          <p:cNvSpPr>
            <a:spLocks noGrp="1"/>
          </p:cNvSpPr>
          <p:nvPr>
            <p:ph type="pic" sz="quarter" idx="11"/>
          </p:nvPr>
        </p:nvSpPr>
        <p:spPr>
          <a:xfrm>
            <a:off x="5771795" y="-1"/>
            <a:ext cx="6420206" cy="6857999"/>
          </a:xfrm>
          <a:custGeom>
            <a:avLst/>
            <a:gdLst>
              <a:gd name="connsiteX0" fmla="*/ 0 w 2285999"/>
              <a:gd name="connsiteY0" fmla="*/ 0 h 2286000"/>
              <a:gd name="connsiteX1" fmla="*/ 2285999 w 2285999"/>
              <a:gd name="connsiteY1" fmla="*/ 0 h 2286000"/>
              <a:gd name="connsiteX2" fmla="*/ 2285999 w 2285999"/>
              <a:gd name="connsiteY2" fmla="*/ 2286000 h 2286000"/>
              <a:gd name="connsiteX3" fmla="*/ 0 w 22859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85999" h="2286000">
                <a:moveTo>
                  <a:pt x="0" y="0"/>
                </a:moveTo>
                <a:lnTo>
                  <a:pt x="2285999" y="0"/>
                </a:lnTo>
                <a:lnTo>
                  <a:pt x="2285999" y="2286000"/>
                </a:lnTo>
                <a:lnTo>
                  <a:pt x="0" y="2286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7477572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Agenda 2">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F431E2-F56B-4BE8-8000-A8C899612B3C}"/>
              </a:ext>
            </a:extLst>
          </p:cNvPr>
          <p:cNvSpPr>
            <a:spLocks noGrp="1"/>
          </p:cNvSpPr>
          <p:nvPr>
            <p:ph type="pic" sz="quarter" idx="11"/>
          </p:nvPr>
        </p:nvSpPr>
        <p:spPr>
          <a:xfrm>
            <a:off x="0" y="-1"/>
            <a:ext cx="12192001" cy="3429001"/>
          </a:xfrm>
          <a:custGeom>
            <a:avLst/>
            <a:gdLst>
              <a:gd name="connsiteX0" fmla="*/ 0 w 2285999"/>
              <a:gd name="connsiteY0" fmla="*/ 0 h 2286000"/>
              <a:gd name="connsiteX1" fmla="*/ 2285999 w 2285999"/>
              <a:gd name="connsiteY1" fmla="*/ 0 h 2286000"/>
              <a:gd name="connsiteX2" fmla="*/ 2285999 w 2285999"/>
              <a:gd name="connsiteY2" fmla="*/ 2286000 h 2286000"/>
              <a:gd name="connsiteX3" fmla="*/ 0 w 22859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85999" h="2286000">
                <a:moveTo>
                  <a:pt x="0" y="0"/>
                </a:moveTo>
                <a:lnTo>
                  <a:pt x="2285999" y="0"/>
                </a:lnTo>
                <a:lnTo>
                  <a:pt x="2285999" y="2286000"/>
                </a:lnTo>
                <a:lnTo>
                  <a:pt x="0" y="2286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8216408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ockup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B1A6F90-B25B-42EE-86A0-CFB0D6B7D40E}"/>
              </a:ext>
            </a:extLst>
          </p:cNvPr>
          <p:cNvGrpSpPr/>
          <p:nvPr userDrawn="1"/>
        </p:nvGrpSpPr>
        <p:grpSpPr>
          <a:xfrm>
            <a:off x="0" y="3633808"/>
            <a:ext cx="12192000" cy="3224192"/>
            <a:chOff x="0" y="3088928"/>
            <a:chExt cx="12192000" cy="3769072"/>
          </a:xfrm>
        </p:grpSpPr>
        <p:sp>
          <p:nvSpPr>
            <p:cNvPr id="7" name="Graphic 6">
              <a:extLst>
                <a:ext uri="{FF2B5EF4-FFF2-40B4-BE49-F238E27FC236}">
                  <a16:creationId xmlns:a16="http://schemas.microsoft.com/office/drawing/2014/main" id="{00E1C217-D17A-4AC9-B3B0-BA330A3067C7}"/>
                </a:ext>
              </a:extLst>
            </p:cNvPr>
            <p:cNvSpPr/>
            <p:nvPr/>
          </p:nvSpPr>
          <p:spPr>
            <a:xfrm flipH="1">
              <a:off x="0" y="3088928"/>
              <a:ext cx="12192000" cy="3769072"/>
            </a:xfrm>
            <a:custGeom>
              <a:avLst/>
              <a:gdLst>
                <a:gd name="connsiteX0" fmla="*/ 9144000 w 9144000"/>
                <a:gd name="connsiteY0" fmla="*/ 1062775 h 2826804"/>
                <a:gd name="connsiteX1" fmla="*/ 6176963 w 9144000"/>
                <a:gd name="connsiteY1" fmla="*/ 556998 h 2826804"/>
                <a:gd name="connsiteX2" fmla="*/ 2366010 w 9144000"/>
                <a:gd name="connsiteY2" fmla="*/ 78843 h 2826804"/>
                <a:gd name="connsiteX3" fmla="*/ 0 w 9144000"/>
                <a:gd name="connsiteY3" fmla="*/ 737973 h 2826804"/>
                <a:gd name="connsiteX4" fmla="*/ 0 w 9144000"/>
                <a:gd name="connsiteY4" fmla="*/ 2826805 h 2826804"/>
                <a:gd name="connsiteX5" fmla="*/ 9144000 w 9144000"/>
                <a:gd name="connsiteY5" fmla="*/ 2826805 h 2826804"/>
                <a:gd name="connsiteX6" fmla="*/ 9144000 w 9144000"/>
                <a:gd name="connsiteY6" fmla="*/ 1062775 h 282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826804">
                  <a:moveTo>
                    <a:pt x="9144000" y="1062775"/>
                  </a:moveTo>
                  <a:cubicBezTo>
                    <a:pt x="8398193" y="1478065"/>
                    <a:pt x="7286625" y="-123087"/>
                    <a:pt x="6176963" y="556998"/>
                  </a:cubicBezTo>
                  <a:cubicBezTo>
                    <a:pt x="4572000" y="1541883"/>
                    <a:pt x="3792855" y="502705"/>
                    <a:pt x="2366010" y="78843"/>
                  </a:cubicBezTo>
                  <a:cubicBezTo>
                    <a:pt x="1286828" y="-242150"/>
                    <a:pt x="379095" y="505563"/>
                    <a:pt x="0" y="737973"/>
                  </a:cubicBezTo>
                  <a:lnTo>
                    <a:pt x="0" y="2826805"/>
                  </a:lnTo>
                  <a:lnTo>
                    <a:pt x="9144000" y="2826805"/>
                  </a:lnTo>
                  <a:lnTo>
                    <a:pt x="9144000" y="1062775"/>
                  </a:lnTo>
                  <a:close/>
                </a:path>
              </a:pathLst>
            </a:custGeom>
            <a:gradFill>
              <a:gsLst>
                <a:gs pos="0">
                  <a:srgbClr val="FBF8EF"/>
                </a:gs>
                <a:gs pos="100000">
                  <a:srgbClr val="D5B665"/>
                </a:gs>
              </a:gsLst>
              <a:lin ang="5400000" scaled="1"/>
            </a:gradFill>
            <a:ln w="9525" cap="flat">
              <a:noFill/>
              <a:prstDash val="solid"/>
              <a:miter/>
            </a:ln>
          </p:spPr>
          <p:txBody>
            <a:bodyPr rtlCol="0" anchor="ctr"/>
            <a:lstStyle/>
            <a:p>
              <a:endParaRPr lang="en-US"/>
            </a:p>
          </p:txBody>
        </p:sp>
        <p:sp>
          <p:nvSpPr>
            <p:cNvPr id="8" name="Graphic 6">
              <a:extLst>
                <a:ext uri="{FF2B5EF4-FFF2-40B4-BE49-F238E27FC236}">
                  <a16:creationId xmlns:a16="http://schemas.microsoft.com/office/drawing/2014/main" id="{7C41ACE7-BC25-47AA-9DE3-0AFA8F109E79}"/>
                </a:ext>
              </a:extLst>
            </p:cNvPr>
            <p:cNvSpPr/>
            <p:nvPr/>
          </p:nvSpPr>
          <p:spPr>
            <a:xfrm>
              <a:off x="0" y="3088928"/>
              <a:ext cx="12192000" cy="3769072"/>
            </a:xfrm>
            <a:custGeom>
              <a:avLst/>
              <a:gdLst>
                <a:gd name="connsiteX0" fmla="*/ 9144000 w 9144000"/>
                <a:gd name="connsiteY0" fmla="*/ 1062775 h 2826804"/>
                <a:gd name="connsiteX1" fmla="*/ 6176963 w 9144000"/>
                <a:gd name="connsiteY1" fmla="*/ 556998 h 2826804"/>
                <a:gd name="connsiteX2" fmla="*/ 2366010 w 9144000"/>
                <a:gd name="connsiteY2" fmla="*/ 78843 h 2826804"/>
                <a:gd name="connsiteX3" fmla="*/ 0 w 9144000"/>
                <a:gd name="connsiteY3" fmla="*/ 737973 h 2826804"/>
                <a:gd name="connsiteX4" fmla="*/ 0 w 9144000"/>
                <a:gd name="connsiteY4" fmla="*/ 2826805 h 2826804"/>
                <a:gd name="connsiteX5" fmla="*/ 9144000 w 9144000"/>
                <a:gd name="connsiteY5" fmla="*/ 2826805 h 2826804"/>
                <a:gd name="connsiteX6" fmla="*/ 9144000 w 9144000"/>
                <a:gd name="connsiteY6" fmla="*/ 1062775 h 2826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2826804">
                  <a:moveTo>
                    <a:pt x="9144000" y="1062775"/>
                  </a:moveTo>
                  <a:cubicBezTo>
                    <a:pt x="8398193" y="1478065"/>
                    <a:pt x="7286625" y="-123087"/>
                    <a:pt x="6176963" y="556998"/>
                  </a:cubicBezTo>
                  <a:cubicBezTo>
                    <a:pt x="4572000" y="1541883"/>
                    <a:pt x="3792855" y="502705"/>
                    <a:pt x="2366010" y="78843"/>
                  </a:cubicBezTo>
                  <a:cubicBezTo>
                    <a:pt x="1286828" y="-242150"/>
                    <a:pt x="379095" y="505563"/>
                    <a:pt x="0" y="737973"/>
                  </a:cubicBezTo>
                  <a:lnTo>
                    <a:pt x="0" y="2826805"/>
                  </a:lnTo>
                  <a:lnTo>
                    <a:pt x="9144000" y="2826805"/>
                  </a:lnTo>
                  <a:lnTo>
                    <a:pt x="9144000" y="1062775"/>
                  </a:lnTo>
                  <a:close/>
                </a:path>
              </a:pathLst>
            </a:custGeom>
            <a:solidFill>
              <a:srgbClr val="D5B665"/>
            </a:solidFill>
            <a:ln w="9525" cap="flat">
              <a:noFill/>
              <a:prstDash val="solid"/>
              <a:miter/>
            </a:ln>
          </p:spPr>
          <p:txBody>
            <a:bodyPr rtlCol="0" anchor="ctr"/>
            <a:lstStyle/>
            <a:p>
              <a:endParaRPr lang="en-US"/>
            </a:p>
          </p:txBody>
        </p:sp>
      </p:grpSp>
      <p:sp>
        <p:nvSpPr>
          <p:cNvPr id="11" name="Picture Placeholder 10">
            <a:extLst>
              <a:ext uri="{FF2B5EF4-FFF2-40B4-BE49-F238E27FC236}">
                <a16:creationId xmlns:a16="http://schemas.microsoft.com/office/drawing/2014/main" id="{9A919823-178C-4891-B747-0FF2A9A70FED}"/>
              </a:ext>
            </a:extLst>
          </p:cNvPr>
          <p:cNvSpPr>
            <a:spLocks noGrp="1"/>
          </p:cNvSpPr>
          <p:nvPr>
            <p:ph type="pic" sz="quarter" idx="12"/>
          </p:nvPr>
        </p:nvSpPr>
        <p:spPr>
          <a:xfrm>
            <a:off x="3700462" y="2364860"/>
            <a:ext cx="4791075" cy="2909137"/>
          </a:xfrm>
          <a:custGeom>
            <a:avLst/>
            <a:gdLst>
              <a:gd name="connsiteX0" fmla="*/ 0 w 4791075"/>
              <a:gd name="connsiteY0" fmla="*/ 0 h 2909137"/>
              <a:gd name="connsiteX1" fmla="*/ 4791075 w 4791075"/>
              <a:gd name="connsiteY1" fmla="*/ 0 h 2909137"/>
              <a:gd name="connsiteX2" fmla="*/ 4791075 w 4791075"/>
              <a:gd name="connsiteY2" fmla="*/ 2909137 h 2909137"/>
              <a:gd name="connsiteX3" fmla="*/ 0 w 4791075"/>
              <a:gd name="connsiteY3" fmla="*/ 2909137 h 2909137"/>
            </a:gdLst>
            <a:ahLst/>
            <a:cxnLst>
              <a:cxn ang="0">
                <a:pos x="connsiteX0" y="connsiteY0"/>
              </a:cxn>
              <a:cxn ang="0">
                <a:pos x="connsiteX1" y="connsiteY1"/>
              </a:cxn>
              <a:cxn ang="0">
                <a:pos x="connsiteX2" y="connsiteY2"/>
              </a:cxn>
              <a:cxn ang="0">
                <a:pos x="connsiteX3" y="connsiteY3"/>
              </a:cxn>
            </a:cxnLst>
            <a:rect l="l" t="t" r="r" b="b"/>
            <a:pathLst>
              <a:path w="4791075" h="2909137">
                <a:moveTo>
                  <a:pt x="0" y="0"/>
                </a:moveTo>
                <a:lnTo>
                  <a:pt x="4791075" y="0"/>
                </a:lnTo>
                <a:lnTo>
                  <a:pt x="4791075" y="2909137"/>
                </a:lnTo>
                <a:lnTo>
                  <a:pt x="0" y="2909137"/>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313091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0A6B746-0E09-4C4E-95D4-69B24D8DC776}"/>
              </a:ext>
            </a:extLst>
          </p:cNvPr>
          <p:cNvSpPr>
            <a:spLocks noGrp="1"/>
          </p:cNvSpPr>
          <p:nvPr>
            <p:ph type="pic" sz="quarter" idx="10"/>
          </p:nvPr>
        </p:nvSpPr>
        <p:spPr>
          <a:xfrm>
            <a:off x="0" y="3"/>
            <a:ext cx="12192000" cy="6857997"/>
          </a:xfrm>
          <a:prstGeom prst="rect">
            <a:avLst/>
          </a:pr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2783151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okcup 2">
    <p:spTree>
      <p:nvGrpSpPr>
        <p:cNvPr id="1" name=""/>
        <p:cNvGrpSpPr/>
        <p:nvPr/>
      </p:nvGrpSpPr>
      <p:grpSpPr>
        <a:xfrm>
          <a:off x="0" y="0"/>
          <a:ext cx="0" cy="0"/>
          <a:chOff x="0" y="0"/>
          <a:chExt cx="0" cy="0"/>
        </a:xfrm>
      </p:grpSpPr>
      <p:sp>
        <p:nvSpPr>
          <p:cNvPr id="6" name="Graphic 6">
            <a:extLst>
              <a:ext uri="{FF2B5EF4-FFF2-40B4-BE49-F238E27FC236}">
                <a16:creationId xmlns:a16="http://schemas.microsoft.com/office/drawing/2014/main" id="{136C7A3A-2760-418D-A2E9-D221FB7F139D}"/>
              </a:ext>
            </a:extLst>
          </p:cNvPr>
          <p:cNvSpPr/>
          <p:nvPr userDrawn="1"/>
        </p:nvSpPr>
        <p:spPr>
          <a:xfrm>
            <a:off x="0" y="3773070"/>
            <a:ext cx="12192000" cy="3084929"/>
          </a:xfrm>
          <a:prstGeom prst="rect">
            <a:avLst/>
          </a:prstGeom>
          <a:solidFill>
            <a:srgbClr val="D5B665"/>
          </a:solidFill>
          <a:ln w="9525" cap="flat">
            <a:noFill/>
            <a:prstDash val="solid"/>
            <a:miter/>
          </a:ln>
        </p:spPr>
        <p:txBody>
          <a:bodyPr rtlCol="0" anchor="ctr"/>
          <a:lstStyle/>
          <a:p>
            <a:endParaRPr lang="en-US"/>
          </a:p>
        </p:txBody>
      </p:sp>
      <p:sp>
        <p:nvSpPr>
          <p:cNvPr id="9" name="Picture Placeholder 8">
            <a:extLst>
              <a:ext uri="{FF2B5EF4-FFF2-40B4-BE49-F238E27FC236}">
                <a16:creationId xmlns:a16="http://schemas.microsoft.com/office/drawing/2014/main" id="{EE8AB93E-0E61-4CE4-A914-C427DF9ACECD}"/>
              </a:ext>
            </a:extLst>
          </p:cNvPr>
          <p:cNvSpPr>
            <a:spLocks noGrp="1"/>
          </p:cNvSpPr>
          <p:nvPr>
            <p:ph type="pic" sz="quarter" idx="12"/>
          </p:nvPr>
        </p:nvSpPr>
        <p:spPr>
          <a:xfrm>
            <a:off x="3617335" y="1051749"/>
            <a:ext cx="4957335" cy="2733675"/>
          </a:xfrm>
          <a:custGeom>
            <a:avLst/>
            <a:gdLst>
              <a:gd name="connsiteX0" fmla="*/ 0 w 4957335"/>
              <a:gd name="connsiteY0" fmla="*/ 0 h 2733675"/>
              <a:gd name="connsiteX1" fmla="*/ 4957335 w 4957335"/>
              <a:gd name="connsiteY1" fmla="*/ 0 h 2733675"/>
              <a:gd name="connsiteX2" fmla="*/ 4957335 w 4957335"/>
              <a:gd name="connsiteY2" fmla="*/ 2733675 h 2733675"/>
              <a:gd name="connsiteX3" fmla="*/ 0 w 4957335"/>
              <a:gd name="connsiteY3" fmla="*/ 2733675 h 2733675"/>
            </a:gdLst>
            <a:ahLst/>
            <a:cxnLst>
              <a:cxn ang="0">
                <a:pos x="connsiteX0" y="connsiteY0"/>
              </a:cxn>
              <a:cxn ang="0">
                <a:pos x="connsiteX1" y="connsiteY1"/>
              </a:cxn>
              <a:cxn ang="0">
                <a:pos x="connsiteX2" y="connsiteY2"/>
              </a:cxn>
              <a:cxn ang="0">
                <a:pos x="connsiteX3" y="connsiteY3"/>
              </a:cxn>
            </a:cxnLst>
            <a:rect l="l" t="t" r="r" b="b"/>
            <a:pathLst>
              <a:path w="4957335" h="2733675">
                <a:moveTo>
                  <a:pt x="0" y="0"/>
                </a:moveTo>
                <a:lnTo>
                  <a:pt x="4957335" y="0"/>
                </a:lnTo>
                <a:lnTo>
                  <a:pt x="4957335" y="2733675"/>
                </a:lnTo>
                <a:lnTo>
                  <a:pt x="0" y="273367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5913528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ockup 3">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778D470E-F69C-47DA-B2C0-5FA0DB867535}"/>
              </a:ext>
            </a:extLst>
          </p:cNvPr>
          <p:cNvSpPr/>
          <p:nvPr userDrawn="1"/>
        </p:nvSpPr>
        <p:spPr>
          <a:xfrm>
            <a:off x="4198938" y="1531938"/>
            <a:ext cx="3794125" cy="3794125"/>
          </a:xfrm>
          <a:prstGeom prst="ellipse">
            <a:avLst/>
          </a:prstGeom>
          <a:gradFill>
            <a:gsLst>
              <a:gs pos="0">
                <a:srgbClr val="FBF8EF"/>
              </a:gs>
              <a:gs pos="100000">
                <a:srgbClr val="D5B665"/>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CA044A2B-D1D6-43D6-BCAC-BACB2178D7EA}"/>
              </a:ext>
            </a:extLst>
          </p:cNvPr>
          <p:cNvSpPr>
            <a:spLocks noGrp="1"/>
          </p:cNvSpPr>
          <p:nvPr>
            <p:ph type="pic" sz="quarter" idx="12"/>
          </p:nvPr>
        </p:nvSpPr>
        <p:spPr>
          <a:xfrm>
            <a:off x="4907420" y="1036321"/>
            <a:ext cx="2381655" cy="4746171"/>
          </a:xfrm>
          <a:custGeom>
            <a:avLst/>
            <a:gdLst>
              <a:gd name="connsiteX0" fmla="*/ 206442 w 2381655"/>
              <a:gd name="connsiteY0" fmla="*/ 0 h 4746171"/>
              <a:gd name="connsiteX1" fmla="*/ 2175213 w 2381655"/>
              <a:gd name="connsiteY1" fmla="*/ 0 h 4746171"/>
              <a:gd name="connsiteX2" fmla="*/ 2381655 w 2381655"/>
              <a:gd name="connsiteY2" fmla="*/ 206442 h 4746171"/>
              <a:gd name="connsiteX3" fmla="*/ 2381655 w 2381655"/>
              <a:gd name="connsiteY3" fmla="*/ 4539729 h 4746171"/>
              <a:gd name="connsiteX4" fmla="*/ 2175213 w 2381655"/>
              <a:gd name="connsiteY4" fmla="*/ 4746171 h 4746171"/>
              <a:gd name="connsiteX5" fmla="*/ 206442 w 2381655"/>
              <a:gd name="connsiteY5" fmla="*/ 4746171 h 4746171"/>
              <a:gd name="connsiteX6" fmla="*/ 0 w 2381655"/>
              <a:gd name="connsiteY6" fmla="*/ 4539729 h 4746171"/>
              <a:gd name="connsiteX7" fmla="*/ 0 w 2381655"/>
              <a:gd name="connsiteY7" fmla="*/ 206442 h 4746171"/>
              <a:gd name="connsiteX8" fmla="*/ 206442 w 2381655"/>
              <a:gd name="connsiteY8" fmla="*/ 0 h 4746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1655" h="4746171">
                <a:moveTo>
                  <a:pt x="206442" y="0"/>
                </a:moveTo>
                <a:lnTo>
                  <a:pt x="2175213" y="0"/>
                </a:lnTo>
                <a:cubicBezTo>
                  <a:pt x="2289228" y="0"/>
                  <a:pt x="2381655" y="92427"/>
                  <a:pt x="2381655" y="206442"/>
                </a:cubicBezTo>
                <a:lnTo>
                  <a:pt x="2381655" y="4539729"/>
                </a:lnTo>
                <a:cubicBezTo>
                  <a:pt x="2381655" y="4653744"/>
                  <a:pt x="2289228" y="4746171"/>
                  <a:pt x="2175213" y="4746171"/>
                </a:cubicBezTo>
                <a:lnTo>
                  <a:pt x="206442" y="4746171"/>
                </a:lnTo>
                <a:cubicBezTo>
                  <a:pt x="92427" y="4746171"/>
                  <a:pt x="0" y="4653744"/>
                  <a:pt x="0" y="4539729"/>
                </a:cubicBezTo>
                <a:lnTo>
                  <a:pt x="0" y="206442"/>
                </a:lnTo>
                <a:cubicBezTo>
                  <a:pt x="0" y="92427"/>
                  <a:pt x="92427" y="0"/>
                  <a:pt x="206442" y="0"/>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35134734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ricing Plans">
    <p:bg>
      <p:bgPr>
        <a:solidFill>
          <a:srgbClr val="FBF8EF"/>
        </a:solidFill>
        <a:effectLst/>
      </p:bgPr>
    </p:bg>
    <p:spTree>
      <p:nvGrpSpPr>
        <p:cNvPr id="1" name=""/>
        <p:cNvGrpSpPr/>
        <p:nvPr/>
      </p:nvGrpSpPr>
      <p:grpSpPr>
        <a:xfrm>
          <a:off x="0" y="0"/>
          <a:ext cx="0" cy="0"/>
          <a:chOff x="0" y="0"/>
          <a:chExt cx="0" cy="0"/>
        </a:xfrm>
      </p:grpSpPr>
      <p:sp>
        <p:nvSpPr>
          <p:cNvPr id="7" name="Picture Placeholder 9">
            <a:extLst>
              <a:ext uri="{FF2B5EF4-FFF2-40B4-BE49-F238E27FC236}">
                <a16:creationId xmlns:a16="http://schemas.microsoft.com/office/drawing/2014/main" id="{C847BA05-0067-46D4-A9D7-3B2C41619A9F}"/>
              </a:ext>
            </a:extLst>
          </p:cNvPr>
          <p:cNvSpPr>
            <a:spLocks noGrp="1"/>
          </p:cNvSpPr>
          <p:nvPr>
            <p:ph type="pic" sz="quarter" idx="11"/>
          </p:nvPr>
        </p:nvSpPr>
        <p:spPr>
          <a:xfrm>
            <a:off x="0" y="0"/>
            <a:ext cx="12191999" cy="3429000"/>
          </a:xfrm>
          <a:custGeom>
            <a:avLst/>
            <a:gdLst>
              <a:gd name="connsiteX0" fmla="*/ 0 w 3361967"/>
              <a:gd name="connsiteY0" fmla="*/ 0 h 5427425"/>
              <a:gd name="connsiteX1" fmla="*/ 3361967 w 3361967"/>
              <a:gd name="connsiteY1" fmla="*/ 0 h 5427425"/>
              <a:gd name="connsiteX2" fmla="*/ 3361967 w 3361967"/>
              <a:gd name="connsiteY2" fmla="*/ 5427425 h 5427425"/>
              <a:gd name="connsiteX3" fmla="*/ 0 w 3361967"/>
              <a:gd name="connsiteY3" fmla="*/ 5427425 h 5427425"/>
            </a:gdLst>
            <a:ahLst/>
            <a:cxnLst>
              <a:cxn ang="0">
                <a:pos x="connsiteX0" y="connsiteY0"/>
              </a:cxn>
              <a:cxn ang="0">
                <a:pos x="connsiteX1" y="connsiteY1"/>
              </a:cxn>
              <a:cxn ang="0">
                <a:pos x="connsiteX2" y="connsiteY2"/>
              </a:cxn>
              <a:cxn ang="0">
                <a:pos x="connsiteX3" y="connsiteY3"/>
              </a:cxn>
            </a:cxnLst>
            <a:rect l="l" t="t" r="r" b="b"/>
            <a:pathLst>
              <a:path w="3361967" h="5427425">
                <a:moveTo>
                  <a:pt x="0" y="0"/>
                </a:moveTo>
                <a:lnTo>
                  <a:pt x="3361967" y="0"/>
                </a:lnTo>
                <a:lnTo>
                  <a:pt x="3361967" y="5427425"/>
                </a:lnTo>
                <a:lnTo>
                  <a:pt x="0" y="542742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3029422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rgbClr val="FBFBFB"/>
        </a:solidFill>
        <a:effectLst/>
      </p:bgPr>
    </p:bg>
    <p:spTree>
      <p:nvGrpSpPr>
        <p:cNvPr id="1" name=""/>
        <p:cNvGrpSpPr/>
        <p:nvPr/>
      </p:nvGrpSpPr>
      <p:grpSpPr>
        <a:xfrm>
          <a:off x="0" y="0"/>
          <a:ext cx="0" cy="0"/>
          <a:chOff x="0" y="0"/>
          <a:chExt cx="0" cy="0"/>
        </a:xfrm>
      </p:grpSpPr>
      <p:sp>
        <p:nvSpPr>
          <p:cNvPr id="8" name="Picture Placeholder 9">
            <a:extLst>
              <a:ext uri="{FF2B5EF4-FFF2-40B4-BE49-F238E27FC236}">
                <a16:creationId xmlns:a16="http://schemas.microsoft.com/office/drawing/2014/main" id="{16F82285-6C67-4E3A-BD55-555A229DF699}"/>
              </a:ext>
            </a:extLst>
          </p:cNvPr>
          <p:cNvSpPr>
            <a:spLocks noGrp="1"/>
          </p:cNvSpPr>
          <p:nvPr>
            <p:ph type="pic" sz="quarter" idx="11"/>
          </p:nvPr>
        </p:nvSpPr>
        <p:spPr>
          <a:xfrm>
            <a:off x="0" y="1"/>
            <a:ext cx="12191999" cy="4208162"/>
          </a:xfrm>
          <a:custGeom>
            <a:avLst/>
            <a:gdLst>
              <a:gd name="connsiteX0" fmla="*/ 0 w 3361967"/>
              <a:gd name="connsiteY0" fmla="*/ 0 h 5427425"/>
              <a:gd name="connsiteX1" fmla="*/ 3361967 w 3361967"/>
              <a:gd name="connsiteY1" fmla="*/ 0 h 5427425"/>
              <a:gd name="connsiteX2" fmla="*/ 3361967 w 3361967"/>
              <a:gd name="connsiteY2" fmla="*/ 5427425 h 5427425"/>
              <a:gd name="connsiteX3" fmla="*/ 0 w 3361967"/>
              <a:gd name="connsiteY3" fmla="*/ 5427425 h 5427425"/>
            </a:gdLst>
            <a:ahLst/>
            <a:cxnLst>
              <a:cxn ang="0">
                <a:pos x="connsiteX0" y="connsiteY0"/>
              </a:cxn>
              <a:cxn ang="0">
                <a:pos x="connsiteX1" y="connsiteY1"/>
              </a:cxn>
              <a:cxn ang="0">
                <a:pos x="connsiteX2" y="connsiteY2"/>
              </a:cxn>
              <a:cxn ang="0">
                <a:pos x="connsiteX3" y="connsiteY3"/>
              </a:cxn>
            </a:cxnLst>
            <a:rect l="l" t="t" r="r" b="b"/>
            <a:pathLst>
              <a:path w="3361967" h="5427425">
                <a:moveTo>
                  <a:pt x="0" y="0"/>
                </a:moveTo>
                <a:lnTo>
                  <a:pt x="3361967" y="0"/>
                </a:lnTo>
                <a:lnTo>
                  <a:pt x="3361967" y="5427425"/>
                </a:lnTo>
                <a:lnTo>
                  <a:pt x="0" y="542742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84005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3D4315D-C272-4FDF-9C20-6C2D5A39E740}"/>
              </a:ext>
            </a:extLst>
          </p:cNvPr>
          <p:cNvSpPr>
            <a:spLocks noGrp="1"/>
          </p:cNvSpPr>
          <p:nvPr>
            <p:ph type="pic" sz="quarter" idx="10"/>
          </p:nvPr>
        </p:nvSpPr>
        <p:spPr>
          <a:xfrm>
            <a:off x="5519155" y="3"/>
            <a:ext cx="6672844" cy="6308723"/>
          </a:xfrm>
          <a:custGeom>
            <a:avLst/>
            <a:gdLst>
              <a:gd name="connsiteX0" fmla="*/ 3575260 w 6672844"/>
              <a:gd name="connsiteY0" fmla="*/ 0 h 6308723"/>
              <a:gd name="connsiteX1" fmla="*/ 6672844 w 6672844"/>
              <a:gd name="connsiteY1" fmla="*/ 0 h 6308723"/>
              <a:gd name="connsiteX2" fmla="*/ 6672844 w 6672844"/>
              <a:gd name="connsiteY2" fmla="*/ 5545565 h 6308723"/>
              <a:gd name="connsiteX3" fmla="*/ 2640773 w 6672844"/>
              <a:gd name="connsiteY3" fmla="*/ 6270945 h 6308723"/>
              <a:gd name="connsiteX4" fmla="*/ 1637003 w 6672844"/>
              <a:gd name="connsiteY4" fmla="*/ 5318149 h 6308723"/>
              <a:gd name="connsiteX5" fmla="*/ 2840743 w 6672844"/>
              <a:gd name="connsiteY5" fmla="*/ 4033375 h 6308723"/>
              <a:gd name="connsiteX6" fmla="*/ 1906243 w 6672844"/>
              <a:gd name="connsiteY6" fmla="*/ 3734074 h 6308723"/>
              <a:gd name="connsiteX7" fmla="*/ 67306 w 6672844"/>
              <a:gd name="connsiteY7" fmla="*/ 2220578 h 6308723"/>
              <a:gd name="connsiteX8" fmla="*/ 3566300 w 6672844"/>
              <a:gd name="connsiteY8" fmla="*/ 2112 h 63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2844" h="6308723">
                <a:moveTo>
                  <a:pt x="3575260" y="0"/>
                </a:moveTo>
                <a:lnTo>
                  <a:pt x="6672844" y="0"/>
                </a:lnTo>
                <a:lnTo>
                  <a:pt x="6672844" y="5545565"/>
                </a:lnTo>
                <a:cubicBezTo>
                  <a:pt x="6672844" y="5545565"/>
                  <a:pt x="4066702" y="6508818"/>
                  <a:pt x="2640773" y="6270945"/>
                </a:cubicBezTo>
                <a:cubicBezTo>
                  <a:pt x="1533751" y="6087966"/>
                  <a:pt x="1257975" y="5583467"/>
                  <a:pt x="1637003" y="5318149"/>
                </a:cubicBezTo>
                <a:cubicBezTo>
                  <a:pt x="1885332" y="5144318"/>
                  <a:pt x="2989740" y="4655503"/>
                  <a:pt x="2840743" y="4033375"/>
                </a:cubicBezTo>
                <a:cubicBezTo>
                  <a:pt x="2751868" y="3662189"/>
                  <a:pt x="2179405" y="3702706"/>
                  <a:pt x="1906243" y="3734074"/>
                </a:cubicBezTo>
                <a:cubicBezTo>
                  <a:pt x="549586" y="3886991"/>
                  <a:pt x="-243758" y="3436080"/>
                  <a:pt x="67306" y="2220578"/>
                </a:cubicBezTo>
                <a:cubicBezTo>
                  <a:pt x="439554" y="768304"/>
                  <a:pt x="3382716" y="45848"/>
                  <a:pt x="3566300" y="2112"/>
                </a:cubicBez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5" name="Picture Placeholder 11">
            <a:extLst>
              <a:ext uri="{FF2B5EF4-FFF2-40B4-BE49-F238E27FC236}">
                <a16:creationId xmlns:a16="http://schemas.microsoft.com/office/drawing/2014/main" id="{B5CBA0E7-A38A-45FA-853B-33F0FFBAFDD6}"/>
              </a:ext>
            </a:extLst>
          </p:cNvPr>
          <p:cNvSpPr>
            <a:spLocks noGrp="1"/>
          </p:cNvSpPr>
          <p:nvPr>
            <p:ph type="pic" sz="quarter" idx="12"/>
          </p:nvPr>
        </p:nvSpPr>
        <p:spPr>
          <a:xfrm>
            <a:off x="4223726" y="1162225"/>
            <a:ext cx="4989547" cy="5695776"/>
          </a:xfrm>
          <a:custGeom>
            <a:avLst/>
            <a:gdLst>
              <a:gd name="connsiteX0" fmla="*/ 0 w 3361967"/>
              <a:gd name="connsiteY0" fmla="*/ 0 h 5427425"/>
              <a:gd name="connsiteX1" fmla="*/ 3361967 w 3361967"/>
              <a:gd name="connsiteY1" fmla="*/ 0 h 5427425"/>
              <a:gd name="connsiteX2" fmla="*/ 3361967 w 3361967"/>
              <a:gd name="connsiteY2" fmla="*/ 5427425 h 5427425"/>
              <a:gd name="connsiteX3" fmla="*/ 0 w 3361967"/>
              <a:gd name="connsiteY3" fmla="*/ 5427425 h 5427425"/>
            </a:gdLst>
            <a:ahLst/>
            <a:cxnLst>
              <a:cxn ang="0">
                <a:pos x="connsiteX0" y="connsiteY0"/>
              </a:cxn>
              <a:cxn ang="0">
                <a:pos x="connsiteX1" y="connsiteY1"/>
              </a:cxn>
              <a:cxn ang="0">
                <a:pos x="connsiteX2" y="connsiteY2"/>
              </a:cxn>
              <a:cxn ang="0">
                <a:pos x="connsiteX3" y="connsiteY3"/>
              </a:cxn>
            </a:cxnLst>
            <a:rect l="l" t="t" r="r" b="b"/>
            <a:pathLst>
              <a:path w="3361967" h="5427425">
                <a:moveTo>
                  <a:pt x="0" y="0"/>
                </a:moveTo>
                <a:lnTo>
                  <a:pt x="3361967" y="0"/>
                </a:lnTo>
                <a:lnTo>
                  <a:pt x="3361967" y="5427425"/>
                </a:lnTo>
                <a:lnTo>
                  <a:pt x="0" y="5427425"/>
                </a:lnTo>
                <a:close/>
              </a:path>
            </a:pathLst>
          </a:custGeom>
          <a:noFill/>
        </p:spPr>
        <p:txBody>
          <a:bodyPr wrap="square">
            <a:noAutofit/>
          </a:bodyPr>
          <a:lstStyle>
            <a:lvl1pPr>
              <a:defRPr sz="1200"/>
            </a:lvl1pPr>
          </a:lstStyle>
          <a:p>
            <a:endParaRPr lang="en-US"/>
          </a:p>
        </p:txBody>
      </p:sp>
    </p:spTree>
    <p:extLst>
      <p:ext uri="{BB962C8B-B14F-4D97-AF65-F5344CB8AC3E}">
        <p14:creationId xmlns:p14="http://schemas.microsoft.com/office/powerpoint/2010/main" val="962652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645E31F-8576-4958-8BFB-51A45697BDF5}"/>
              </a:ext>
            </a:extLst>
          </p:cNvPr>
          <p:cNvSpPr>
            <a:spLocks noGrp="1"/>
          </p:cNvSpPr>
          <p:nvPr>
            <p:ph type="pic" sz="quarter" idx="11"/>
          </p:nvPr>
        </p:nvSpPr>
        <p:spPr>
          <a:xfrm>
            <a:off x="4929870" y="3"/>
            <a:ext cx="7218799" cy="6857997"/>
          </a:xfrm>
          <a:custGeom>
            <a:avLst/>
            <a:gdLst>
              <a:gd name="connsiteX0" fmla="*/ 3823678 w 7218799"/>
              <a:gd name="connsiteY0" fmla="*/ 0 h 6857997"/>
              <a:gd name="connsiteX1" fmla="*/ 5687474 w 7218799"/>
              <a:gd name="connsiteY1" fmla="*/ 0 h 6857997"/>
              <a:gd name="connsiteX2" fmla="*/ 7218799 w 7218799"/>
              <a:gd name="connsiteY2" fmla="*/ 6857997 h 6857997"/>
              <a:gd name="connsiteX3" fmla="*/ 5355003 w 7218799"/>
              <a:gd name="connsiteY3" fmla="*/ 6857997 h 6857997"/>
              <a:gd name="connsiteX4" fmla="*/ 1747087 w 7218799"/>
              <a:gd name="connsiteY4" fmla="*/ 0 h 6857997"/>
              <a:gd name="connsiteX5" fmla="*/ 3610882 w 7218799"/>
              <a:gd name="connsiteY5" fmla="*/ 0 h 6857997"/>
              <a:gd name="connsiteX6" fmla="*/ 5142208 w 7218799"/>
              <a:gd name="connsiteY6" fmla="*/ 6857997 h 6857997"/>
              <a:gd name="connsiteX7" fmla="*/ 3278413 w 7218799"/>
              <a:gd name="connsiteY7" fmla="*/ 6857997 h 6857997"/>
              <a:gd name="connsiteX8" fmla="*/ 1531326 w 7218799"/>
              <a:gd name="connsiteY8" fmla="*/ 0 h 6857997"/>
              <a:gd name="connsiteX9" fmla="*/ 1531328 w 7218799"/>
              <a:gd name="connsiteY9" fmla="*/ 0 h 6857997"/>
              <a:gd name="connsiteX10" fmla="*/ 2485239 w 7218799"/>
              <a:gd name="connsiteY10" fmla="*/ 4233894 h 6857997"/>
              <a:gd name="connsiteX11" fmla="*/ 1863933 w 7218799"/>
              <a:gd name="connsiteY11" fmla="*/ 6857997 h 6857997"/>
              <a:gd name="connsiteX12" fmla="*/ 0 w 7218799"/>
              <a:gd name="connsiteY12"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18799" h="6857997">
                <a:moveTo>
                  <a:pt x="3823678" y="0"/>
                </a:moveTo>
                <a:lnTo>
                  <a:pt x="5687474" y="0"/>
                </a:lnTo>
                <a:lnTo>
                  <a:pt x="7218799" y="6857997"/>
                </a:lnTo>
                <a:lnTo>
                  <a:pt x="5355003" y="6857997"/>
                </a:lnTo>
                <a:close/>
                <a:moveTo>
                  <a:pt x="1747087" y="0"/>
                </a:moveTo>
                <a:lnTo>
                  <a:pt x="3610882" y="0"/>
                </a:lnTo>
                <a:lnTo>
                  <a:pt x="5142208" y="6857997"/>
                </a:lnTo>
                <a:lnTo>
                  <a:pt x="3278413" y="6857997"/>
                </a:lnTo>
                <a:close/>
                <a:moveTo>
                  <a:pt x="1531326" y="0"/>
                </a:moveTo>
                <a:lnTo>
                  <a:pt x="1531328" y="0"/>
                </a:lnTo>
                <a:lnTo>
                  <a:pt x="2485239" y="4233894"/>
                </a:lnTo>
                <a:lnTo>
                  <a:pt x="1863933" y="6857997"/>
                </a:lnTo>
                <a:lnTo>
                  <a:pt x="0" y="6857997"/>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678423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FECE02C-1A1B-4037-88D7-C467C3091024}"/>
              </a:ext>
            </a:extLst>
          </p:cNvPr>
          <p:cNvSpPr>
            <a:spLocks noGrp="1"/>
          </p:cNvSpPr>
          <p:nvPr>
            <p:ph type="pic" sz="quarter" idx="11"/>
          </p:nvPr>
        </p:nvSpPr>
        <p:spPr>
          <a:xfrm>
            <a:off x="0" y="2"/>
            <a:ext cx="12192000" cy="6857997"/>
          </a:xfrm>
          <a:prstGeom prst="rect">
            <a:avLst/>
          </a:prstGeom>
          <a:noFill/>
        </p:spPr>
        <p:txBody>
          <a:bodyPr wrap="square">
            <a:noAutofit/>
          </a:bodyPr>
          <a:lstStyle>
            <a:lvl1pPr>
              <a:defRPr sz="1200"/>
            </a:lvl1pPr>
          </a:lstStyle>
          <a:p>
            <a:endParaRPr lang="en-US"/>
          </a:p>
        </p:txBody>
      </p:sp>
      <p:sp>
        <p:nvSpPr>
          <p:cNvPr id="8" name="Picture Placeholder 7">
            <a:extLst>
              <a:ext uri="{FF2B5EF4-FFF2-40B4-BE49-F238E27FC236}">
                <a16:creationId xmlns:a16="http://schemas.microsoft.com/office/drawing/2014/main" id="{28B4B135-4F18-4574-9946-D904AEA8AD55}"/>
              </a:ext>
            </a:extLst>
          </p:cNvPr>
          <p:cNvSpPr>
            <a:spLocks noGrp="1"/>
          </p:cNvSpPr>
          <p:nvPr>
            <p:ph type="pic" sz="quarter" idx="10"/>
          </p:nvPr>
        </p:nvSpPr>
        <p:spPr>
          <a:xfrm>
            <a:off x="0" y="5762625"/>
            <a:ext cx="12192000" cy="1095375"/>
          </a:xfrm>
          <a:custGeom>
            <a:avLst/>
            <a:gdLst>
              <a:gd name="connsiteX0" fmla="*/ 0 w 12192000"/>
              <a:gd name="connsiteY0" fmla="*/ 0 h 1095375"/>
              <a:gd name="connsiteX1" fmla="*/ 12192000 w 12192000"/>
              <a:gd name="connsiteY1" fmla="*/ 0 h 1095375"/>
              <a:gd name="connsiteX2" fmla="*/ 12192000 w 12192000"/>
              <a:gd name="connsiteY2" fmla="*/ 1095375 h 1095375"/>
              <a:gd name="connsiteX3" fmla="*/ 0 w 12192000"/>
              <a:gd name="connsiteY3" fmla="*/ 1095375 h 1095375"/>
            </a:gdLst>
            <a:ahLst/>
            <a:cxnLst>
              <a:cxn ang="0">
                <a:pos x="connsiteX0" y="connsiteY0"/>
              </a:cxn>
              <a:cxn ang="0">
                <a:pos x="connsiteX1" y="connsiteY1"/>
              </a:cxn>
              <a:cxn ang="0">
                <a:pos x="connsiteX2" y="connsiteY2"/>
              </a:cxn>
              <a:cxn ang="0">
                <a:pos x="connsiteX3" y="connsiteY3"/>
              </a:cxn>
            </a:cxnLst>
            <a:rect l="l" t="t" r="r" b="b"/>
            <a:pathLst>
              <a:path w="12192000" h="1095375">
                <a:moveTo>
                  <a:pt x="0" y="0"/>
                </a:moveTo>
                <a:lnTo>
                  <a:pt x="12192000" y="0"/>
                </a:lnTo>
                <a:lnTo>
                  <a:pt x="12192000" y="1095375"/>
                </a:lnTo>
                <a:lnTo>
                  <a:pt x="0" y="109537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1717705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bout us 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E74CFAD-1D58-4582-9533-F255B4BC39AF}"/>
              </a:ext>
            </a:extLst>
          </p:cNvPr>
          <p:cNvSpPr>
            <a:spLocks noGrp="1"/>
          </p:cNvSpPr>
          <p:nvPr>
            <p:ph type="pic" sz="quarter" idx="11"/>
          </p:nvPr>
        </p:nvSpPr>
        <p:spPr>
          <a:xfrm>
            <a:off x="-1" y="-8955"/>
            <a:ext cx="12192001" cy="6866955"/>
          </a:xfrm>
          <a:prstGeom prst="rect">
            <a:avLst/>
          </a:pr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3524688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bout us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2EAC330-8B39-4688-86BF-F096A0C613BF}"/>
              </a:ext>
            </a:extLst>
          </p:cNvPr>
          <p:cNvSpPr>
            <a:spLocks noGrp="1"/>
          </p:cNvSpPr>
          <p:nvPr>
            <p:ph type="pic" sz="quarter" idx="12"/>
          </p:nvPr>
        </p:nvSpPr>
        <p:spPr>
          <a:xfrm>
            <a:off x="7033848" y="1"/>
            <a:ext cx="5158152" cy="3429000"/>
          </a:xfrm>
          <a:custGeom>
            <a:avLst/>
            <a:gdLst>
              <a:gd name="connsiteX0" fmla="*/ 0 w 5158152"/>
              <a:gd name="connsiteY0" fmla="*/ 0 h 3429000"/>
              <a:gd name="connsiteX1" fmla="*/ 5158152 w 5158152"/>
              <a:gd name="connsiteY1" fmla="*/ 0 h 3429000"/>
              <a:gd name="connsiteX2" fmla="*/ 5158152 w 5158152"/>
              <a:gd name="connsiteY2" fmla="*/ 3429000 h 3429000"/>
              <a:gd name="connsiteX3" fmla="*/ 0 w 5158152"/>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5158152" h="3429000">
                <a:moveTo>
                  <a:pt x="0" y="0"/>
                </a:moveTo>
                <a:lnTo>
                  <a:pt x="5158152" y="0"/>
                </a:lnTo>
                <a:lnTo>
                  <a:pt x="5158152" y="3429000"/>
                </a:lnTo>
                <a:lnTo>
                  <a:pt x="0" y="3429000"/>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
        <p:nvSpPr>
          <p:cNvPr id="9" name="Picture Placeholder 8">
            <a:extLst>
              <a:ext uri="{FF2B5EF4-FFF2-40B4-BE49-F238E27FC236}">
                <a16:creationId xmlns:a16="http://schemas.microsoft.com/office/drawing/2014/main" id="{13286B35-890E-4699-9A5A-9940D359AF88}"/>
              </a:ext>
            </a:extLst>
          </p:cNvPr>
          <p:cNvSpPr>
            <a:spLocks noGrp="1"/>
          </p:cNvSpPr>
          <p:nvPr>
            <p:ph type="pic" sz="quarter" idx="11"/>
          </p:nvPr>
        </p:nvSpPr>
        <p:spPr>
          <a:xfrm>
            <a:off x="0" y="1704975"/>
            <a:ext cx="7033848" cy="5153025"/>
          </a:xfrm>
          <a:custGeom>
            <a:avLst/>
            <a:gdLst>
              <a:gd name="connsiteX0" fmla="*/ 0 w 7033848"/>
              <a:gd name="connsiteY0" fmla="*/ 0 h 5153025"/>
              <a:gd name="connsiteX1" fmla="*/ 7033848 w 7033848"/>
              <a:gd name="connsiteY1" fmla="*/ 0 h 5153025"/>
              <a:gd name="connsiteX2" fmla="*/ 7033848 w 7033848"/>
              <a:gd name="connsiteY2" fmla="*/ 5153025 h 5153025"/>
              <a:gd name="connsiteX3" fmla="*/ 0 w 7033848"/>
              <a:gd name="connsiteY3" fmla="*/ 5153025 h 5153025"/>
            </a:gdLst>
            <a:ahLst/>
            <a:cxnLst>
              <a:cxn ang="0">
                <a:pos x="connsiteX0" y="connsiteY0"/>
              </a:cxn>
              <a:cxn ang="0">
                <a:pos x="connsiteX1" y="connsiteY1"/>
              </a:cxn>
              <a:cxn ang="0">
                <a:pos x="connsiteX2" y="connsiteY2"/>
              </a:cxn>
              <a:cxn ang="0">
                <a:pos x="connsiteX3" y="connsiteY3"/>
              </a:cxn>
            </a:cxnLst>
            <a:rect l="l" t="t" r="r" b="b"/>
            <a:pathLst>
              <a:path w="7033848" h="5153025">
                <a:moveTo>
                  <a:pt x="0" y="0"/>
                </a:moveTo>
                <a:lnTo>
                  <a:pt x="7033848" y="0"/>
                </a:lnTo>
                <a:lnTo>
                  <a:pt x="7033848" y="5153025"/>
                </a:lnTo>
                <a:lnTo>
                  <a:pt x="0" y="5153025"/>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2769944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bout us 3">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FF4BF98C-6516-4724-99F8-E5F180F039EB}"/>
              </a:ext>
            </a:extLst>
          </p:cNvPr>
          <p:cNvSpPr>
            <a:spLocks noGrp="1"/>
          </p:cNvSpPr>
          <p:nvPr>
            <p:ph type="pic" sz="quarter" idx="11"/>
          </p:nvPr>
        </p:nvSpPr>
        <p:spPr>
          <a:xfrm>
            <a:off x="2" y="1"/>
            <a:ext cx="5989774" cy="6857999"/>
          </a:xfrm>
          <a:custGeom>
            <a:avLst/>
            <a:gdLst>
              <a:gd name="connsiteX0" fmla="*/ 0 w 6521448"/>
              <a:gd name="connsiteY0" fmla="*/ 0 h 6857999"/>
              <a:gd name="connsiteX1" fmla="*/ 6038848 w 6521448"/>
              <a:gd name="connsiteY1" fmla="*/ 0 h 6857999"/>
              <a:gd name="connsiteX2" fmla="*/ 6038848 w 6521448"/>
              <a:gd name="connsiteY2" fmla="*/ 1527811 h 6857999"/>
              <a:gd name="connsiteX3" fmla="*/ 6521448 w 6521448"/>
              <a:gd name="connsiteY3" fmla="*/ 2011680 h 6857999"/>
              <a:gd name="connsiteX4" fmla="*/ 6038848 w 6521448"/>
              <a:gd name="connsiteY4" fmla="*/ 2494280 h 6857999"/>
              <a:gd name="connsiteX5" fmla="*/ 6038848 w 6521448"/>
              <a:gd name="connsiteY5" fmla="*/ 6857999 h 6857999"/>
              <a:gd name="connsiteX6" fmla="*/ 0 w 6521448"/>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21448" h="6857999">
                <a:moveTo>
                  <a:pt x="0" y="0"/>
                </a:moveTo>
                <a:lnTo>
                  <a:pt x="6038848" y="0"/>
                </a:lnTo>
                <a:lnTo>
                  <a:pt x="6038848" y="1527811"/>
                </a:lnTo>
                <a:lnTo>
                  <a:pt x="6521448" y="2011680"/>
                </a:lnTo>
                <a:lnTo>
                  <a:pt x="6038848" y="2494280"/>
                </a:lnTo>
                <a:lnTo>
                  <a:pt x="6038848" y="6857999"/>
                </a:lnTo>
                <a:lnTo>
                  <a:pt x="0" y="6857999"/>
                </a:lnTo>
                <a:close/>
              </a:path>
            </a:pathLst>
          </a:custGeom>
          <a:pattFill prst="pct20">
            <a:fgClr>
              <a:schemeClr val="accent1"/>
            </a:fgClr>
            <a:bgClr>
              <a:schemeClr val="bg1"/>
            </a:bgClr>
          </a:pattFill>
        </p:spPr>
        <p:txBody>
          <a:bodyPr wrap="square">
            <a:noAutofit/>
          </a:bodyPr>
          <a:lstStyle>
            <a:lvl1pPr>
              <a:defRPr sz="1200"/>
            </a:lvl1pPr>
          </a:lstStyle>
          <a:p>
            <a:endParaRPr lang="en-US"/>
          </a:p>
        </p:txBody>
      </p:sp>
    </p:spTree>
    <p:extLst>
      <p:ext uri="{BB962C8B-B14F-4D97-AF65-F5344CB8AC3E}">
        <p14:creationId xmlns:p14="http://schemas.microsoft.com/office/powerpoint/2010/main" val="415798891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020FD5A-7404-4928-821C-2D3FFEAA52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48BAB4D-AFF1-406B-B900-81A9E07AC2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E1EA43-B3CC-4CCF-8C06-065DB9FB31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C6533006-9484-43D4-AF87-655F7C266763}" type="datetimeFigureOut">
              <a:rPr lang="en-US" smtClean="0"/>
              <a:pPr/>
              <a:t>6/17/20</a:t>
            </a:fld>
            <a:endParaRPr lang="en-US"/>
          </a:p>
        </p:txBody>
      </p:sp>
      <p:sp>
        <p:nvSpPr>
          <p:cNvPr id="5" name="Footer Placeholder 4">
            <a:extLst>
              <a:ext uri="{FF2B5EF4-FFF2-40B4-BE49-F238E27FC236}">
                <a16:creationId xmlns:a16="http://schemas.microsoft.com/office/drawing/2014/main" id="{599DFB36-715B-40FC-AB74-D754044ACFF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71D56A46-2DA4-459E-9E29-BF1E5C50441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8FFF1442-7FB2-407E-A96F-0FDBAE4DE96F}" type="slidenum">
              <a:rPr lang="en-US" smtClean="0"/>
              <a:pPr/>
              <a:t>‹#›</a:t>
            </a:fld>
            <a:endParaRPr lang="en-US"/>
          </a:p>
        </p:txBody>
      </p:sp>
    </p:spTree>
    <p:extLst>
      <p:ext uri="{BB962C8B-B14F-4D97-AF65-F5344CB8AC3E}">
        <p14:creationId xmlns:p14="http://schemas.microsoft.com/office/powerpoint/2010/main" val="857520410"/>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8" r:id="rId3"/>
    <p:sldLayoutId id="2147483657"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69" r:id="rId29"/>
    <p:sldLayoutId id="2147483670" r:id="rId30"/>
    <p:sldLayoutId id="2147483671" r:id="rId31"/>
    <p:sldLayoutId id="2147483673" r:id="rId32"/>
    <p:sldLayoutId id="2147483672" r:id="rId33"/>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33499C3-4399-6B4B-A6EC-35E22215BA55}"/>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386CC77-ABF6-B946-9AF0-AC76465DFFE5}"/>
              </a:ext>
            </a:extLst>
          </p:cNvPr>
          <p:cNvSpPr>
            <a:spLocks noGrp="1"/>
          </p:cNvSpPr>
          <p:nvPr>
            <p:ph type="pic" sz="quarter" idx="12"/>
          </p:nvPr>
        </p:nvSpPr>
        <p:spPr/>
      </p:sp>
      <p:sp>
        <p:nvSpPr>
          <p:cNvPr id="33" name="TextBox 32">
            <a:extLst>
              <a:ext uri="{FF2B5EF4-FFF2-40B4-BE49-F238E27FC236}">
                <a16:creationId xmlns:a16="http://schemas.microsoft.com/office/drawing/2014/main" id="{A1FE0AA2-6643-42DF-A8C8-3C27791A0E6A}"/>
              </a:ext>
            </a:extLst>
          </p:cNvPr>
          <p:cNvSpPr txBox="1"/>
          <p:nvPr/>
        </p:nvSpPr>
        <p:spPr>
          <a:xfrm>
            <a:off x="844219" y="2998113"/>
            <a:ext cx="4107381" cy="861774"/>
          </a:xfrm>
          <a:prstGeom prst="rect">
            <a:avLst/>
          </a:prstGeom>
          <a:noFill/>
        </p:spPr>
        <p:txBody>
          <a:bodyPr wrap="square" rtlCol="0">
            <a:spAutoFit/>
          </a:bodyPr>
          <a:lstStyle/>
          <a:p>
            <a:r>
              <a:rPr lang="en-US" sz="5000" spc="-100">
                <a:solidFill>
                  <a:srgbClr val="D5B665"/>
                </a:solidFill>
                <a:latin typeface="Montserrat ExtraBold" panose="00000900000000000000" pitchFamily="2" charset="0"/>
                <a:cs typeface="Poppins" panose="00000500000000000000" pitchFamily="2" charset="0"/>
              </a:rPr>
              <a:t>GOLF</a:t>
            </a:r>
            <a:r>
              <a:rPr lang="en-US" sz="5000" spc="-100">
                <a:solidFill>
                  <a:srgbClr val="152D32"/>
                </a:solidFill>
                <a:latin typeface="Montserrat ExtraBold" panose="00000900000000000000" pitchFamily="2" charset="0"/>
                <a:cs typeface="Poppins" panose="00000500000000000000" pitchFamily="2" charset="0"/>
              </a:rPr>
              <a:t>ERINA</a:t>
            </a:r>
          </a:p>
        </p:txBody>
      </p:sp>
      <p:sp>
        <p:nvSpPr>
          <p:cNvPr id="34" name="TextBox 33">
            <a:extLst>
              <a:ext uri="{FF2B5EF4-FFF2-40B4-BE49-F238E27FC236}">
                <a16:creationId xmlns:a16="http://schemas.microsoft.com/office/drawing/2014/main" id="{967CF089-68A2-4761-A6A9-388B718DA795}"/>
              </a:ext>
            </a:extLst>
          </p:cNvPr>
          <p:cNvSpPr txBox="1"/>
          <p:nvPr/>
        </p:nvSpPr>
        <p:spPr>
          <a:xfrm>
            <a:off x="871575" y="3839270"/>
            <a:ext cx="4051109" cy="292388"/>
          </a:xfrm>
          <a:prstGeom prst="rect">
            <a:avLst/>
          </a:prstGeom>
          <a:noFill/>
        </p:spPr>
        <p:txBody>
          <a:bodyPr wrap="square" rtlCol="0">
            <a:spAutoFit/>
          </a:bodyPr>
          <a:lstStyle/>
          <a:p>
            <a:pPr algn="ctr"/>
            <a:r>
              <a:rPr lang="en-US" sz="1300">
                <a:solidFill>
                  <a:schemeClr val="tx1">
                    <a:lumMod val="85000"/>
                    <a:lumOff val="15000"/>
                  </a:schemeClr>
                </a:solidFill>
                <a:latin typeface="Poppins" panose="00000500000000000000" pitchFamily="2" charset="0"/>
                <a:cs typeface="Poppins" panose="00000500000000000000" pitchFamily="2" charset="0"/>
              </a:rPr>
              <a:t>Golf Club and Course Presentation Template</a:t>
            </a:r>
          </a:p>
        </p:txBody>
      </p:sp>
    </p:spTree>
    <p:extLst>
      <p:ext uri="{BB962C8B-B14F-4D97-AF65-F5344CB8AC3E}">
        <p14:creationId xmlns:p14="http://schemas.microsoft.com/office/powerpoint/2010/main" val="4157589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CBEB44-177E-4CF7-B3EC-E31604B6F651}"/>
              </a:ext>
            </a:extLst>
          </p:cNvPr>
          <p:cNvSpPr txBox="1"/>
          <p:nvPr/>
        </p:nvSpPr>
        <p:spPr>
          <a:xfrm>
            <a:off x="3858105" y="866251"/>
            <a:ext cx="4475790" cy="492443"/>
          </a:xfrm>
          <a:prstGeom prst="rect">
            <a:avLst/>
          </a:prstGeom>
          <a:noFill/>
        </p:spPr>
        <p:txBody>
          <a:bodyPr wrap="square" rtlCol="0">
            <a:spAutoFit/>
          </a:bodyPr>
          <a:lstStyle/>
          <a:p>
            <a:pPr algn="ctr"/>
            <a:r>
              <a:rPr lang="en-US" sz="2600">
                <a:latin typeface="Poppins SemiBold" panose="00000700000000000000" pitchFamily="2" charset="0"/>
                <a:cs typeface="Poppins SemiBold" panose="00000700000000000000" pitchFamily="2" charset="0"/>
              </a:rPr>
              <a:t>Meet Our Coaches</a:t>
            </a:r>
          </a:p>
        </p:txBody>
      </p:sp>
      <p:grpSp>
        <p:nvGrpSpPr>
          <p:cNvPr id="27" name="Group 26">
            <a:extLst>
              <a:ext uri="{FF2B5EF4-FFF2-40B4-BE49-F238E27FC236}">
                <a16:creationId xmlns:a16="http://schemas.microsoft.com/office/drawing/2014/main" id="{F34D9355-8408-4F35-BC20-42E6E84CABE6}"/>
              </a:ext>
            </a:extLst>
          </p:cNvPr>
          <p:cNvGrpSpPr/>
          <p:nvPr/>
        </p:nvGrpSpPr>
        <p:grpSpPr>
          <a:xfrm>
            <a:off x="2673274" y="3576955"/>
            <a:ext cx="2202823" cy="2202823"/>
            <a:chOff x="2673274" y="3576955"/>
            <a:chExt cx="2202823" cy="2202823"/>
          </a:xfrm>
        </p:grpSpPr>
        <p:sp>
          <p:nvSpPr>
            <p:cNvPr id="5" name="Rectangle 4">
              <a:extLst>
                <a:ext uri="{FF2B5EF4-FFF2-40B4-BE49-F238E27FC236}">
                  <a16:creationId xmlns:a16="http://schemas.microsoft.com/office/drawing/2014/main" id="{3909F5EE-96A8-462A-AB60-4A4BD7513404}"/>
                </a:ext>
              </a:extLst>
            </p:cNvPr>
            <p:cNvSpPr/>
            <p:nvPr/>
          </p:nvSpPr>
          <p:spPr>
            <a:xfrm>
              <a:off x="2673274" y="4678366"/>
              <a:ext cx="1101412" cy="1101412"/>
            </a:xfrm>
            <a:prstGeom prst="rec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F31AEE-325C-4B01-BF0F-B43C9B04DAE4}"/>
                </a:ext>
              </a:extLst>
            </p:cNvPr>
            <p:cNvSpPr/>
            <p:nvPr/>
          </p:nvSpPr>
          <p:spPr>
            <a:xfrm>
              <a:off x="3774685" y="3576955"/>
              <a:ext cx="1101412" cy="1101412"/>
            </a:xfrm>
            <a:prstGeom prst="rect">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 name="Group 27">
            <a:extLst>
              <a:ext uri="{FF2B5EF4-FFF2-40B4-BE49-F238E27FC236}">
                <a16:creationId xmlns:a16="http://schemas.microsoft.com/office/drawing/2014/main" id="{4C38370D-4ABF-4BFE-B3E0-22FA81E5B962}"/>
              </a:ext>
            </a:extLst>
          </p:cNvPr>
          <p:cNvGrpSpPr/>
          <p:nvPr/>
        </p:nvGrpSpPr>
        <p:grpSpPr>
          <a:xfrm>
            <a:off x="7130284" y="1932381"/>
            <a:ext cx="2202824" cy="2202824"/>
            <a:chOff x="7130284" y="1932381"/>
            <a:chExt cx="2202824" cy="2202824"/>
          </a:xfrm>
        </p:grpSpPr>
        <p:sp>
          <p:nvSpPr>
            <p:cNvPr id="11" name="Rectangle 10">
              <a:extLst>
                <a:ext uri="{FF2B5EF4-FFF2-40B4-BE49-F238E27FC236}">
                  <a16:creationId xmlns:a16="http://schemas.microsoft.com/office/drawing/2014/main" id="{9B32C947-F22A-423E-B49F-015BB26FB183}"/>
                </a:ext>
              </a:extLst>
            </p:cNvPr>
            <p:cNvSpPr/>
            <p:nvPr/>
          </p:nvSpPr>
          <p:spPr>
            <a:xfrm rot="10800000">
              <a:off x="8231696" y="1932381"/>
              <a:ext cx="1101412" cy="1101412"/>
            </a:xfrm>
            <a:prstGeom prst="rect">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0B7CF0A-E12F-4D60-B190-1C13A877AC4E}"/>
                </a:ext>
              </a:extLst>
            </p:cNvPr>
            <p:cNvSpPr/>
            <p:nvPr/>
          </p:nvSpPr>
          <p:spPr>
            <a:xfrm rot="10800000">
              <a:off x="7130284" y="3033793"/>
              <a:ext cx="1101412" cy="1101412"/>
            </a:xfrm>
            <a:prstGeom prst="rec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D8412B1A-D701-455E-8E82-8A8A8F4E8307}"/>
              </a:ext>
            </a:extLst>
          </p:cNvPr>
          <p:cNvSpPr txBox="1"/>
          <p:nvPr/>
        </p:nvSpPr>
        <p:spPr>
          <a:xfrm>
            <a:off x="4023919" y="1957570"/>
            <a:ext cx="1704356" cy="268407"/>
          </a:xfrm>
          <a:prstGeom prst="rect">
            <a:avLst/>
          </a:prstGeom>
          <a:noFill/>
        </p:spPr>
        <p:txBody>
          <a:bodyPr wrap="square" rtlCol="0">
            <a:spAutoFit/>
          </a:bodyPr>
          <a:lstStyle/>
          <a:p>
            <a:pP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Senior Coach</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15" name="TextBox 14">
            <a:extLst>
              <a:ext uri="{FF2B5EF4-FFF2-40B4-BE49-F238E27FC236}">
                <a16:creationId xmlns:a16="http://schemas.microsoft.com/office/drawing/2014/main" id="{80F05088-1C09-4429-B124-535D68538FD9}"/>
              </a:ext>
            </a:extLst>
          </p:cNvPr>
          <p:cNvSpPr txBox="1"/>
          <p:nvPr/>
        </p:nvSpPr>
        <p:spPr>
          <a:xfrm>
            <a:off x="4023919" y="2209160"/>
            <a:ext cx="2067544" cy="323165"/>
          </a:xfrm>
          <a:prstGeom prst="rect">
            <a:avLst/>
          </a:prstGeom>
          <a:noFill/>
        </p:spPr>
        <p:txBody>
          <a:bodyPr wrap="square" rtlCol="0">
            <a:spAutoFit/>
          </a:bodyPr>
          <a:lstStyle/>
          <a:p>
            <a:r>
              <a:rPr lang="en-US" sz="1500" dirty="0">
                <a:latin typeface="Poppins SemiBold" panose="00000700000000000000" pitchFamily="2" charset="0"/>
                <a:cs typeface="Poppins SemiBold" panose="00000700000000000000" pitchFamily="2" charset="0"/>
              </a:rPr>
              <a:t>Dan West</a:t>
            </a:r>
            <a:endParaRPr lang="en-GB" sz="1500" dirty="0">
              <a:latin typeface="Poppins SemiBold" panose="00000700000000000000"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B13B6023-A3D3-442D-A848-6D8256AAF7AD}"/>
              </a:ext>
            </a:extLst>
          </p:cNvPr>
          <p:cNvSpPr txBox="1"/>
          <p:nvPr/>
        </p:nvSpPr>
        <p:spPr>
          <a:xfrm>
            <a:off x="4023919" y="2523790"/>
            <a:ext cx="2067544"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sp>
        <p:nvSpPr>
          <p:cNvPr id="17" name="TextBox 16">
            <a:extLst>
              <a:ext uri="{FF2B5EF4-FFF2-40B4-BE49-F238E27FC236}">
                <a16:creationId xmlns:a16="http://schemas.microsoft.com/office/drawing/2014/main" id="{5FAE43E5-0CF5-4316-B13F-18640C1281B4}"/>
              </a:ext>
            </a:extLst>
          </p:cNvPr>
          <p:cNvSpPr txBox="1"/>
          <p:nvPr/>
        </p:nvSpPr>
        <p:spPr>
          <a:xfrm>
            <a:off x="6278106" y="4389230"/>
            <a:ext cx="1704356" cy="268407"/>
          </a:xfrm>
          <a:prstGeom prst="rect">
            <a:avLst/>
          </a:prstGeom>
          <a:noFill/>
        </p:spPr>
        <p:txBody>
          <a:bodyPr wrap="square" rtlCol="0">
            <a:spAutoFit/>
          </a:bodyPr>
          <a:lstStyle/>
          <a:p>
            <a:pPr algn="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Senior Coach</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18" name="TextBox 17">
            <a:extLst>
              <a:ext uri="{FF2B5EF4-FFF2-40B4-BE49-F238E27FC236}">
                <a16:creationId xmlns:a16="http://schemas.microsoft.com/office/drawing/2014/main" id="{1954AA97-FCFC-4860-B2CD-5429CDE3370F}"/>
              </a:ext>
            </a:extLst>
          </p:cNvPr>
          <p:cNvSpPr txBox="1"/>
          <p:nvPr/>
        </p:nvSpPr>
        <p:spPr>
          <a:xfrm>
            <a:off x="5914918" y="4640820"/>
            <a:ext cx="2067544" cy="323165"/>
          </a:xfrm>
          <a:prstGeom prst="rect">
            <a:avLst/>
          </a:prstGeom>
          <a:noFill/>
        </p:spPr>
        <p:txBody>
          <a:bodyPr wrap="square" rtlCol="0">
            <a:spAutoFit/>
          </a:bodyPr>
          <a:lstStyle/>
          <a:p>
            <a:pPr algn="r"/>
            <a:r>
              <a:rPr lang="en-US" sz="1500">
                <a:latin typeface="Poppins SemiBold" panose="00000700000000000000" pitchFamily="2" charset="0"/>
                <a:cs typeface="Poppins SemiBold" panose="00000700000000000000" pitchFamily="2" charset="0"/>
              </a:rPr>
              <a:t>Amanda Merry</a:t>
            </a:r>
            <a:endParaRPr lang="en-GB" sz="1500">
              <a:latin typeface="Poppins SemiBold" panose="00000700000000000000" pitchFamily="2" charset="0"/>
              <a:cs typeface="Poppins SemiBold" panose="00000700000000000000" pitchFamily="2" charset="0"/>
            </a:endParaRPr>
          </a:p>
        </p:txBody>
      </p:sp>
      <p:sp>
        <p:nvSpPr>
          <p:cNvPr id="19" name="TextBox 18">
            <a:extLst>
              <a:ext uri="{FF2B5EF4-FFF2-40B4-BE49-F238E27FC236}">
                <a16:creationId xmlns:a16="http://schemas.microsoft.com/office/drawing/2014/main" id="{7924DC4C-6743-494A-93F5-116231A69122}"/>
              </a:ext>
            </a:extLst>
          </p:cNvPr>
          <p:cNvSpPr txBox="1"/>
          <p:nvPr/>
        </p:nvSpPr>
        <p:spPr>
          <a:xfrm>
            <a:off x="5914918" y="4955450"/>
            <a:ext cx="2067544" cy="824328"/>
          </a:xfrm>
          <a:prstGeom prst="rect">
            <a:avLst/>
          </a:prstGeom>
          <a:noFill/>
        </p:spPr>
        <p:txBody>
          <a:bodyPr wrap="square" rtlCol="0">
            <a:spAutoFit/>
          </a:bodyPr>
          <a:lstStyle/>
          <a:p>
            <a:pPr algn="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sp>
        <p:nvSpPr>
          <p:cNvPr id="4" name="Picture Placeholder 3">
            <a:extLst>
              <a:ext uri="{FF2B5EF4-FFF2-40B4-BE49-F238E27FC236}">
                <a16:creationId xmlns:a16="http://schemas.microsoft.com/office/drawing/2014/main" id="{28167A40-01F0-F044-B476-8166403B792A}"/>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8F09D997-D79C-A84E-A22A-A4FDDB994D33}"/>
              </a:ext>
            </a:extLst>
          </p:cNvPr>
          <p:cNvSpPr>
            <a:spLocks noGrp="1"/>
          </p:cNvSpPr>
          <p:nvPr>
            <p:ph type="pic" sz="quarter" idx="12"/>
          </p:nvPr>
        </p:nvSpPr>
        <p:spPr/>
      </p:sp>
    </p:spTree>
    <p:extLst>
      <p:ext uri="{BB962C8B-B14F-4D97-AF65-F5344CB8AC3E}">
        <p14:creationId xmlns:p14="http://schemas.microsoft.com/office/powerpoint/2010/main" val="4062465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721021-7E94-437A-A4AB-5630D4CAEDF5}"/>
              </a:ext>
            </a:extLst>
          </p:cNvPr>
          <p:cNvSpPr txBox="1"/>
          <p:nvPr/>
        </p:nvSpPr>
        <p:spPr>
          <a:xfrm>
            <a:off x="3858105" y="775721"/>
            <a:ext cx="4475790" cy="492443"/>
          </a:xfrm>
          <a:prstGeom prst="rect">
            <a:avLst/>
          </a:prstGeom>
          <a:noFill/>
        </p:spPr>
        <p:txBody>
          <a:bodyPr wrap="square" rtlCol="0">
            <a:spAutoFit/>
          </a:bodyPr>
          <a:lstStyle/>
          <a:p>
            <a:pPr algn="ctr"/>
            <a:r>
              <a:rPr lang="en-US" sz="2600">
                <a:latin typeface="Poppins SemiBold" panose="00000700000000000000" pitchFamily="2" charset="0"/>
                <a:cs typeface="Poppins SemiBold" panose="00000700000000000000" pitchFamily="2" charset="0"/>
              </a:rPr>
              <a:t>Meet Our Team</a:t>
            </a:r>
          </a:p>
        </p:txBody>
      </p:sp>
      <p:sp>
        <p:nvSpPr>
          <p:cNvPr id="25" name="Rectangle 24">
            <a:extLst>
              <a:ext uri="{FF2B5EF4-FFF2-40B4-BE49-F238E27FC236}">
                <a16:creationId xmlns:a16="http://schemas.microsoft.com/office/drawing/2014/main" id="{535C162B-E1A0-43FF-B6D9-6C72ABC26229}"/>
              </a:ext>
            </a:extLst>
          </p:cNvPr>
          <p:cNvSpPr/>
          <p:nvPr/>
        </p:nvSpPr>
        <p:spPr>
          <a:xfrm>
            <a:off x="568463" y="3045975"/>
            <a:ext cx="3449052" cy="3036304"/>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6" name="TextBox 5">
            <a:extLst>
              <a:ext uri="{FF2B5EF4-FFF2-40B4-BE49-F238E27FC236}">
                <a16:creationId xmlns:a16="http://schemas.microsoft.com/office/drawing/2014/main" id="{85D769C5-F637-47A9-9487-82EDF4BBBCFE}"/>
              </a:ext>
            </a:extLst>
          </p:cNvPr>
          <p:cNvSpPr txBox="1"/>
          <p:nvPr/>
        </p:nvSpPr>
        <p:spPr>
          <a:xfrm>
            <a:off x="1440811" y="4312868"/>
            <a:ext cx="1704356" cy="268407"/>
          </a:xfrm>
          <a:prstGeom prst="rect">
            <a:avLst/>
          </a:prstGeom>
          <a:noFill/>
        </p:spPr>
        <p:txBody>
          <a:bodyPr wrap="square" rtlCol="0">
            <a:spAutoFit/>
          </a:bodyPr>
          <a:lstStyle/>
          <a:p>
            <a:pPr algn="ctr">
              <a:lnSpc>
                <a:spcPct val="110000"/>
              </a:lnSpc>
            </a:pPr>
            <a:r>
              <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rPr>
              <a:t>Senior Coach</a:t>
            </a:r>
          </a:p>
        </p:txBody>
      </p:sp>
      <p:sp>
        <p:nvSpPr>
          <p:cNvPr id="7" name="TextBox 6">
            <a:extLst>
              <a:ext uri="{FF2B5EF4-FFF2-40B4-BE49-F238E27FC236}">
                <a16:creationId xmlns:a16="http://schemas.microsoft.com/office/drawing/2014/main" id="{2A70FC7D-508F-4CE7-B2E2-D495002E68F0}"/>
              </a:ext>
            </a:extLst>
          </p:cNvPr>
          <p:cNvSpPr txBox="1"/>
          <p:nvPr/>
        </p:nvSpPr>
        <p:spPr>
          <a:xfrm>
            <a:off x="1259217" y="4551758"/>
            <a:ext cx="2067544" cy="323165"/>
          </a:xfrm>
          <a:prstGeom prst="rect">
            <a:avLst/>
          </a:prstGeom>
          <a:noFill/>
        </p:spPr>
        <p:txBody>
          <a:bodyPr wrap="square" rtlCol="0">
            <a:spAutoFit/>
          </a:bodyPr>
          <a:lstStyle/>
          <a:p>
            <a:pPr algn="ctr"/>
            <a:r>
              <a:rPr lang="en-US" sz="1500" dirty="0">
                <a:latin typeface="Poppins SemiBold" panose="00000700000000000000" pitchFamily="2" charset="0"/>
                <a:cs typeface="Poppins SemiBold" panose="00000700000000000000" pitchFamily="2" charset="0"/>
              </a:rPr>
              <a:t>Robert Davis</a:t>
            </a:r>
            <a:endParaRPr lang="en-GB" sz="1500" dirty="0">
              <a:latin typeface="Poppins SemiBold" panose="00000700000000000000" pitchFamily="2" charset="0"/>
              <a:cs typeface="Poppins SemiBold" panose="00000700000000000000" pitchFamily="2" charset="0"/>
            </a:endParaRPr>
          </a:p>
        </p:txBody>
      </p:sp>
      <p:sp>
        <p:nvSpPr>
          <p:cNvPr id="8" name="TextBox 7">
            <a:extLst>
              <a:ext uri="{FF2B5EF4-FFF2-40B4-BE49-F238E27FC236}">
                <a16:creationId xmlns:a16="http://schemas.microsoft.com/office/drawing/2014/main" id="{F19F570E-9A73-417C-88D9-9B94A3EEB07D}"/>
              </a:ext>
            </a:extLst>
          </p:cNvPr>
          <p:cNvSpPr txBox="1"/>
          <p:nvPr/>
        </p:nvSpPr>
        <p:spPr>
          <a:xfrm>
            <a:off x="1259217" y="4851178"/>
            <a:ext cx="2067544" cy="824328"/>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sp>
        <p:nvSpPr>
          <p:cNvPr id="26" name="Rectangle 25">
            <a:extLst>
              <a:ext uri="{FF2B5EF4-FFF2-40B4-BE49-F238E27FC236}">
                <a16:creationId xmlns:a16="http://schemas.microsoft.com/office/drawing/2014/main" id="{78380DCC-554C-44E7-9114-059B6ED65BFE}"/>
              </a:ext>
            </a:extLst>
          </p:cNvPr>
          <p:cNvSpPr/>
          <p:nvPr/>
        </p:nvSpPr>
        <p:spPr>
          <a:xfrm>
            <a:off x="568463" y="6013557"/>
            <a:ext cx="3449052" cy="68721"/>
          </a:xfrm>
          <a:prstGeom prst="rect">
            <a:avLst/>
          </a:prstGeom>
          <a:gradFill flip="none" rotWithShape="1">
            <a:gsLst>
              <a:gs pos="0">
                <a:srgbClr val="D5B665">
                  <a:shade val="67500"/>
                  <a:satMod val="115000"/>
                </a:srgbClr>
              </a:gs>
              <a:gs pos="100000">
                <a:srgbClr val="D5B665">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50081E-E46E-49AF-B31D-DB9113AE0921}"/>
              </a:ext>
            </a:extLst>
          </p:cNvPr>
          <p:cNvSpPr/>
          <p:nvPr/>
        </p:nvSpPr>
        <p:spPr>
          <a:xfrm>
            <a:off x="4371474" y="3045975"/>
            <a:ext cx="3449052" cy="3036304"/>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1" name="TextBox 30">
            <a:extLst>
              <a:ext uri="{FF2B5EF4-FFF2-40B4-BE49-F238E27FC236}">
                <a16:creationId xmlns:a16="http://schemas.microsoft.com/office/drawing/2014/main" id="{29E4CE94-004D-46DB-B5CB-CF36E231DC53}"/>
              </a:ext>
            </a:extLst>
          </p:cNvPr>
          <p:cNvSpPr txBox="1"/>
          <p:nvPr/>
        </p:nvSpPr>
        <p:spPr>
          <a:xfrm>
            <a:off x="5243822" y="4312868"/>
            <a:ext cx="1704356" cy="268407"/>
          </a:xfrm>
          <a:prstGeom prst="rect">
            <a:avLst/>
          </a:prstGeom>
          <a:noFill/>
        </p:spPr>
        <p:txBody>
          <a:bodyPr wrap="square" rtlCol="0">
            <a:spAutoFit/>
          </a:bodyPr>
          <a:lstStyle/>
          <a:p>
            <a:pPr algn="ct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Senior Coach</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32" name="TextBox 31">
            <a:extLst>
              <a:ext uri="{FF2B5EF4-FFF2-40B4-BE49-F238E27FC236}">
                <a16:creationId xmlns:a16="http://schemas.microsoft.com/office/drawing/2014/main" id="{429A36D5-75A2-4039-B798-B5B3648F0C2C}"/>
              </a:ext>
            </a:extLst>
          </p:cNvPr>
          <p:cNvSpPr txBox="1"/>
          <p:nvPr/>
        </p:nvSpPr>
        <p:spPr>
          <a:xfrm>
            <a:off x="5062228" y="4551758"/>
            <a:ext cx="2067544" cy="323165"/>
          </a:xfrm>
          <a:prstGeom prst="rect">
            <a:avLst/>
          </a:prstGeom>
          <a:noFill/>
        </p:spPr>
        <p:txBody>
          <a:bodyPr wrap="square" rtlCol="0">
            <a:spAutoFit/>
          </a:bodyPr>
          <a:lstStyle/>
          <a:p>
            <a:pPr algn="ctr"/>
            <a:r>
              <a:rPr lang="en-US" sz="1500">
                <a:latin typeface="Poppins SemiBold" panose="00000700000000000000" pitchFamily="2" charset="0"/>
                <a:cs typeface="Poppins SemiBold" panose="00000700000000000000" pitchFamily="2" charset="0"/>
              </a:rPr>
              <a:t>Jhon Michale</a:t>
            </a:r>
            <a:endParaRPr lang="en-GB" sz="1500">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3DD794A0-B290-43C9-BF19-C437AED663F3}"/>
              </a:ext>
            </a:extLst>
          </p:cNvPr>
          <p:cNvSpPr txBox="1"/>
          <p:nvPr/>
        </p:nvSpPr>
        <p:spPr>
          <a:xfrm>
            <a:off x="5062228" y="4851178"/>
            <a:ext cx="2067544" cy="824328"/>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sp>
        <p:nvSpPr>
          <p:cNvPr id="34" name="Rectangle 33">
            <a:extLst>
              <a:ext uri="{FF2B5EF4-FFF2-40B4-BE49-F238E27FC236}">
                <a16:creationId xmlns:a16="http://schemas.microsoft.com/office/drawing/2014/main" id="{2DAB6383-3ED5-4F06-A72B-589010D6338F}"/>
              </a:ext>
            </a:extLst>
          </p:cNvPr>
          <p:cNvSpPr/>
          <p:nvPr/>
        </p:nvSpPr>
        <p:spPr>
          <a:xfrm>
            <a:off x="4371474" y="6013557"/>
            <a:ext cx="3449052" cy="68721"/>
          </a:xfrm>
          <a:prstGeom prst="rect">
            <a:avLst/>
          </a:prstGeom>
          <a:gradFill flip="none" rotWithShape="1">
            <a:gsLst>
              <a:gs pos="0">
                <a:srgbClr val="D5B665">
                  <a:shade val="67500"/>
                  <a:satMod val="115000"/>
                </a:srgbClr>
              </a:gs>
              <a:gs pos="100000">
                <a:srgbClr val="D5B665">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36E5A141-79BF-4B88-8199-EBCCBA17316E}"/>
              </a:ext>
            </a:extLst>
          </p:cNvPr>
          <p:cNvSpPr/>
          <p:nvPr/>
        </p:nvSpPr>
        <p:spPr>
          <a:xfrm>
            <a:off x="8174485" y="3045975"/>
            <a:ext cx="3449052" cy="3036304"/>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40" name="TextBox 39">
            <a:extLst>
              <a:ext uri="{FF2B5EF4-FFF2-40B4-BE49-F238E27FC236}">
                <a16:creationId xmlns:a16="http://schemas.microsoft.com/office/drawing/2014/main" id="{3D7E6664-A857-4384-9494-16E4D0BD8EA5}"/>
              </a:ext>
            </a:extLst>
          </p:cNvPr>
          <p:cNvSpPr txBox="1"/>
          <p:nvPr/>
        </p:nvSpPr>
        <p:spPr>
          <a:xfrm>
            <a:off x="9046833" y="4312868"/>
            <a:ext cx="1704356" cy="268407"/>
          </a:xfrm>
          <a:prstGeom prst="rect">
            <a:avLst/>
          </a:prstGeom>
          <a:noFill/>
        </p:spPr>
        <p:txBody>
          <a:bodyPr wrap="square" rtlCol="0">
            <a:spAutoFit/>
          </a:bodyPr>
          <a:lstStyle/>
          <a:p>
            <a:pPr algn="ct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Manager</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41" name="TextBox 40">
            <a:extLst>
              <a:ext uri="{FF2B5EF4-FFF2-40B4-BE49-F238E27FC236}">
                <a16:creationId xmlns:a16="http://schemas.microsoft.com/office/drawing/2014/main" id="{A2B77C87-935B-4280-945F-CDB0F574C1B9}"/>
              </a:ext>
            </a:extLst>
          </p:cNvPr>
          <p:cNvSpPr txBox="1"/>
          <p:nvPr/>
        </p:nvSpPr>
        <p:spPr>
          <a:xfrm>
            <a:off x="8865239" y="4551758"/>
            <a:ext cx="2067544" cy="323165"/>
          </a:xfrm>
          <a:prstGeom prst="rect">
            <a:avLst/>
          </a:prstGeom>
          <a:noFill/>
        </p:spPr>
        <p:txBody>
          <a:bodyPr wrap="square" rtlCol="0">
            <a:spAutoFit/>
          </a:bodyPr>
          <a:lstStyle/>
          <a:p>
            <a:pPr algn="ctr"/>
            <a:r>
              <a:rPr lang="en-US" sz="1500">
                <a:latin typeface="Poppins SemiBold" panose="00000700000000000000" pitchFamily="2" charset="0"/>
                <a:cs typeface="Poppins SemiBold" panose="00000700000000000000" pitchFamily="2" charset="0"/>
              </a:rPr>
              <a:t>Kevin Taylor</a:t>
            </a:r>
            <a:endParaRPr lang="en-GB" sz="1500">
              <a:latin typeface="Poppins SemiBold" panose="00000700000000000000" pitchFamily="2" charset="0"/>
              <a:cs typeface="Poppins SemiBold" panose="00000700000000000000" pitchFamily="2" charset="0"/>
            </a:endParaRPr>
          </a:p>
        </p:txBody>
      </p:sp>
      <p:sp>
        <p:nvSpPr>
          <p:cNvPr id="42" name="TextBox 41">
            <a:extLst>
              <a:ext uri="{FF2B5EF4-FFF2-40B4-BE49-F238E27FC236}">
                <a16:creationId xmlns:a16="http://schemas.microsoft.com/office/drawing/2014/main" id="{927D1B00-70C0-41E6-BD5F-AD5292948165}"/>
              </a:ext>
            </a:extLst>
          </p:cNvPr>
          <p:cNvSpPr txBox="1"/>
          <p:nvPr/>
        </p:nvSpPr>
        <p:spPr>
          <a:xfrm>
            <a:off x="8865239" y="4851178"/>
            <a:ext cx="2067544" cy="824328"/>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sp>
        <p:nvSpPr>
          <p:cNvPr id="43" name="Rectangle 42">
            <a:extLst>
              <a:ext uri="{FF2B5EF4-FFF2-40B4-BE49-F238E27FC236}">
                <a16:creationId xmlns:a16="http://schemas.microsoft.com/office/drawing/2014/main" id="{3788AA55-20A4-4FC3-BC0C-BE9CDE81BA2B}"/>
              </a:ext>
            </a:extLst>
          </p:cNvPr>
          <p:cNvSpPr/>
          <p:nvPr/>
        </p:nvSpPr>
        <p:spPr>
          <a:xfrm>
            <a:off x="8174485" y="6013557"/>
            <a:ext cx="3449052" cy="68721"/>
          </a:xfrm>
          <a:prstGeom prst="rect">
            <a:avLst/>
          </a:prstGeom>
          <a:gradFill flip="none" rotWithShape="1">
            <a:gsLst>
              <a:gs pos="0">
                <a:srgbClr val="D5B665">
                  <a:shade val="67500"/>
                  <a:satMod val="115000"/>
                </a:srgbClr>
              </a:gs>
              <a:gs pos="100000">
                <a:srgbClr val="D5B665">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02041970-30DD-42FE-8D2E-DBDD5A42C46C}"/>
              </a:ext>
            </a:extLst>
          </p:cNvPr>
          <p:cNvSpPr txBox="1"/>
          <p:nvPr/>
        </p:nvSpPr>
        <p:spPr>
          <a:xfrm>
            <a:off x="3617334" y="1202701"/>
            <a:ext cx="4957335" cy="570413"/>
          </a:xfrm>
          <a:prstGeom prst="rect">
            <a:avLst/>
          </a:prstGeom>
          <a:noFill/>
        </p:spPr>
        <p:txBody>
          <a:bodyPr wrap="square" rtlCol="0">
            <a:spAutoFit/>
          </a:bodyPr>
          <a:lstStyle/>
          <a:p>
            <a:pPr algn="ctr">
              <a:lnSpc>
                <a:spcPct val="150000"/>
              </a:lnSpc>
            </a:pPr>
            <a:r>
              <a:rPr lang="en-US" sz="1100">
                <a:solidFill>
                  <a:schemeClr val="tx1">
                    <a:lumMod val="50000"/>
                    <a:lumOff val="50000"/>
                  </a:schemeClr>
                </a:solidFill>
                <a:latin typeface="Muli" pitchFamily="2" charset="0"/>
                <a:cs typeface="Poppins Medium" panose="00000600000000000000" pitchFamily="2" charset="0"/>
              </a:rPr>
              <a:t>Lorem ipsum dolor sit amet consectetur adipiscing elit sed do eiusmod tempor incididunt ut labore et dolore magna aliqua. </a:t>
            </a:r>
          </a:p>
        </p:txBody>
      </p:sp>
      <p:sp>
        <p:nvSpPr>
          <p:cNvPr id="4" name="Picture Placeholder 3">
            <a:extLst>
              <a:ext uri="{FF2B5EF4-FFF2-40B4-BE49-F238E27FC236}">
                <a16:creationId xmlns:a16="http://schemas.microsoft.com/office/drawing/2014/main" id="{D3B9F704-BE8C-C14E-AE29-4BF6395AB9D4}"/>
              </a:ext>
            </a:extLst>
          </p:cNvPr>
          <p:cNvSpPr>
            <a:spLocks noGrp="1"/>
          </p:cNvSpPr>
          <p:nvPr>
            <p:ph type="pic" sz="quarter" idx="13"/>
          </p:nvPr>
        </p:nvSpPr>
        <p:spPr/>
      </p:sp>
      <p:sp>
        <p:nvSpPr>
          <p:cNvPr id="9" name="Picture Placeholder 8">
            <a:extLst>
              <a:ext uri="{FF2B5EF4-FFF2-40B4-BE49-F238E27FC236}">
                <a16:creationId xmlns:a16="http://schemas.microsoft.com/office/drawing/2014/main" id="{88DE09F4-C392-0443-8F79-BCDC0E7A1B83}"/>
              </a:ext>
            </a:extLst>
          </p:cNvPr>
          <p:cNvSpPr>
            <a:spLocks noGrp="1"/>
          </p:cNvSpPr>
          <p:nvPr>
            <p:ph type="pic" sz="quarter" idx="14"/>
          </p:nvPr>
        </p:nvSpPr>
        <p:spPr/>
      </p:sp>
      <p:sp>
        <p:nvSpPr>
          <p:cNvPr id="11" name="Picture Placeholder 10">
            <a:extLst>
              <a:ext uri="{FF2B5EF4-FFF2-40B4-BE49-F238E27FC236}">
                <a16:creationId xmlns:a16="http://schemas.microsoft.com/office/drawing/2014/main" id="{6A5C23E9-35C7-E946-8939-3FBC05301341}"/>
              </a:ext>
            </a:extLst>
          </p:cNvPr>
          <p:cNvSpPr>
            <a:spLocks noGrp="1"/>
          </p:cNvSpPr>
          <p:nvPr>
            <p:ph type="pic" sz="quarter" idx="15"/>
          </p:nvPr>
        </p:nvSpPr>
        <p:spPr/>
      </p:sp>
    </p:spTree>
    <p:extLst>
      <p:ext uri="{BB962C8B-B14F-4D97-AF65-F5344CB8AC3E}">
        <p14:creationId xmlns:p14="http://schemas.microsoft.com/office/powerpoint/2010/main" val="4231029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Picture Placeholder 53">
            <a:extLst>
              <a:ext uri="{FF2B5EF4-FFF2-40B4-BE49-F238E27FC236}">
                <a16:creationId xmlns:a16="http://schemas.microsoft.com/office/drawing/2014/main" id="{2B57DBAA-E6FB-CF4A-844B-097A305E1226}"/>
              </a:ext>
            </a:extLst>
          </p:cNvPr>
          <p:cNvSpPr>
            <a:spLocks noGrp="1"/>
          </p:cNvSpPr>
          <p:nvPr>
            <p:ph type="pic" sz="quarter" idx="11"/>
          </p:nvPr>
        </p:nvSpPr>
        <p:spPr/>
      </p:sp>
      <p:grpSp>
        <p:nvGrpSpPr>
          <p:cNvPr id="72" name="Group 71">
            <a:extLst>
              <a:ext uri="{FF2B5EF4-FFF2-40B4-BE49-F238E27FC236}">
                <a16:creationId xmlns:a16="http://schemas.microsoft.com/office/drawing/2014/main" id="{64A2788A-568A-4714-B606-05FBE617E2C0}"/>
              </a:ext>
            </a:extLst>
          </p:cNvPr>
          <p:cNvGrpSpPr/>
          <p:nvPr/>
        </p:nvGrpSpPr>
        <p:grpSpPr>
          <a:xfrm>
            <a:off x="914549" y="639016"/>
            <a:ext cx="3449053" cy="5579968"/>
            <a:chOff x="678266" y="639016"/>
            <a:chExt cx="3449053" cy="5579968"/>
          </a:xfrm>
        </p:grpSpPr>
        <p:grpSp>
          <p:nvGrpSpPr>
            <p:cNvPr id="70" name="Group 69">
              <a:extLst>
                <a:ext uri="{FF2B5EF4-FFF2-40B4-BE49-F238E27FC236}">
                  <a16:creationId xmlns:a16="http://schemas.microsoft.com/office/drawing/2014/main" id="{E4A90495-AF8B-4DF3-9A3B-77FF30C68E1C}"/>
                </a:ext>
              </a:extLst>
            </p:cNvPr>
            <p:cNvGrpSpPr/>
            <p:nvPr/>
          </p:nvGrpSpPr>
          <p:grpSpPr>
            <a:xfrm>
              <a:off x="678266" y="639016"/>
              <a:ext cx="3449053" cy="5579968"/>
              <a:chOff x="678266" y="639016"/>
              <a:chExt cx="3449053" cy="5579968"/>
            </a:xfrm>
          </p:grpSpPr>
          <p:sp>
            <p:nvSpPr>
              <p:cNvPr id="27" name="Rectangle: Rounded Corners 26">
                <a:extLst>
                  <a:ext uri="{FF2B5EF4-FFF2-40B4-BE49-F238E27FC236}">
                    <a16:creationId xmlns:a16="http://schemas.microsoft.com/office/drawing/2014/main" id="{4BC7CA00-7516-41E2-ABAD-DAC945E28486}"/>
                  </a:ext>
                </a:extLst>
              </p:cNvPr>
              <p:cNvSpPr/>
              <p:nvPr/>
            </p:nvSpPr>
            <p:spPr>
              <a:xfrm>
                <a:off x="678267" y="639016"/>
                <a:ext cx="3449052" cy="5579968"/>
              </a:xfrm>
              <a:prstGeom prst="roundRect">
                <a:avLst>
                  <a:gd name="adj" fmla="val 2307"/>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67" name="Rectangle: Top Corners Rounded 66">
                <a:extLst>
                  <a:ext uri="{FF2B5EF4-FFF2-40B4-BE49-F238E27FC236}">
                    <a16:creationId xmlns:a16="http://schemas.microsoft.com/office/drawing/2014/main" id="{6D159097-1EC4-4140-A21A-BB216A17D48B}"/>
                  </a:ext>
                </a:extLst>
              </p:cNvPr>
              <p:cNvSpPr/>
              <p:nvPr/>
            </p:nvSpPr>
            <p:spPr>
              <a:xfrm>
                <a:off x="678267" y="639016"/>
                <a:ext cx="3449052" cy="1125520"/>
              </a:xfrm>
              <a:prstGeom prst="round2SameRect">
                <a:avLst>
                  <a:gd name="adj1" fmla="val 6512"/>
                  <a:gd name="adj2" fmla="val 0"/>
                </a:avLst>
              </a:prstGeom>
              <a:gradFill>
                <a:gsLst>
                  <a:gs pos="0">
                    <a:srgbClr val="134A56">
                      <a:shade val="30000"/>
                      <a:satMod val="115000"/>
                    </a:srgbClr>
                  </a:gs>
                  <a:gs pos="50000">
                    <a:srgbClr val="134A56">
                      <a:shade val="67500"/>
                      <a:satMod val="115000"/>
                    </a:srgbClr>
                  </a:gs>
                  <a:gs pos="100000">
                    <a:srgbClr val="134A56">
                      <a:shade val="100000"/>
                      <a:satMod val="115000"/>
                    </a:srgbClr>
                  </a:gs>
                </a:gsLst>
                <a:lin ang="189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66" name="Freeform: Shape 65">
                <a:extLst>
                  <a:ext uri="{FF2B5EF4-FFF2-40B4-BE49-F238E27FC236}">
                    <a16:creationId xmlns:a16="http://schemas.microsoft.com/office/drawing/2014/main" id="{B3536BBD-E381-490D-A2D0-E5B846545598}"/>
                  </a:ext>
                </a:extLst>
              </p:cNvPr>
              <p:cNvSpPr/>
              <p:nvPr/>
            </p:nvSpPr>
            <p:spPr>
              <a:xfrm rot="10800000">
                <a:off x="678266" y="639016"/>
                <a:ext cx="3449052" cy="646675"/>
              </a:xfrm>
              <a:custGeom>
                <a:avLst/>
                <a:gdLst>
                  <a:gd name="connsiteX0" fmla="*/ 3375758 w 3449052"/>
                  <a:gd name="connsiteY0" fmla="*/ 646675 h 646675"/>
                  <a:gd name="connsiteX1" fmla="*/ 73294 w 3449052"/>
                  <a:gd name="connsiteY1" fmla="*/ 646675 h 646675"/>
                  <a:gd name="connsiteX2" fmla="*/ 0 w 3449052"/>
                  <a:gd name="connsiteY2" fmla="*/ 573381 h 646675"/>
                  <a:gd name="connsiteX3" fmla="*/ 0 w 3449052"/>
                  <a:gd name="connsiteY3" fmla="*/ 390373 h 646675"/>
                  <a:gd name="connsiteX4" fmla="*/ 1463082 w 3449052"/>
                  <a:gd name="connsiteY4" fmla="*/ 41707 h 646675"/>
                  <a:gd name="connsiteX5" fmla="*/ 3309270 w 3449052"/>
                  <a:gd name="connsiteY5" fmla="*/ 483972 h 646675"/>
                  <a:gd name="connsiteX6" fmla="*/ 3449052 w 3449052"/>
                  <a:gd name="connsiteY6" fmla="*/ 447870 h 646675"/>
                  <a:gd name="connsiteX7" fmla="*/ 3449052 w 3449052"/>
                  <a:gd name="connsiteY7" fmla="*/ 573381 h 646675"/>
                  <a:gd name="connsiteX8" fmla="*/ 3375758 w 3449052"/>
                  <a:gd name="connsiteY8" fmla="*/ 646675 h 64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49052" h="646675">
                    <a:moveTo>
                      <a:pt x="3375758" y="646675"/>
                    </a:moveTo>
                    <a:lnTo>
                      <a:pt x="73294" y="646675"/>
                    </a:lnTo>
                    <a:cubicBezTo>
                      <a:pt x="32815" y="646675"/>
                      <a:pt x="0" y="613860"/>
                      <a:pt x="0" y="573381"/>
                    </a:cubicBezTo>
                    <a:lnTo>
                      <a:pt x="0" y="390373"/>
                    </a:lnTo>
                    <a:cubicBezTo>
                      <a:pt x="234423" y="267432"/>
                      <a:pt x="795743" y="-128093"/>
                      <a:pt x="1463082" y="41707"/>
                    </a:cubicBezTo>
                    <a:cubicBezTo>
                      <a:pt x="2179972" y="223880"/>
                      <a:pt x="2632455" y="620928"/>
                      <a:pt x="3309270" y="483972"/>
                    </a:cubicBezTo>
                    <a:lnTo>
                      <a:pt x="3449052" y="447870"/>
                    </a:lnTo>
                    <a:lnTo>
                      <a:pt x="3449052" y="573381"/>
                    </a:lnTo>
                    <a:cubicBezTo>
                      <a:pt x="3449052" y="613860"/>
                      <a:pt x="3416237" y="646675"/>
                      <a:pt x="3375758" y="646675"/>
                    </a:cubicBezTo>
                    <a:close/>
                  </a:path>
                </a:pathLst>
              </a:custGeom>
              <a:solidFill>
                <a:srgbClr val="134A56"/>
              </a:solidFill>
              <a:ln w="9525" cap="flat">
                <a:noFill/>
                <a:prstDash val="solid"/>
                <a:miter/>
              </a:ln>
            </p:spPr>
            <p:txBody>
              <a:bodyPr rtlCol="0" anchor="ctr"/>
              <a:lstStyle/>
              <a:p>
                <a:endParaRPr lang="en-US"/>
              </a:p>
            </p:txBody>
          </p:sp>
        </p:grpSp>
        <p:sp>
          <p:nvSpPr>
            <p:cNvPr id="43" name="Rectangle: Rounded Corners 42">
              <a:extLst>
                <a:ext uri="{FF2B5EF4-FFF2-40B4-BE49-F238E27FC236}">
                  <a16:creationId xmlns:a16="http://schemas.microsoft.com/office/drawing/2014/main" id="{3391108D-170C-43EE-AC47-D4006229D911}"/>
                </a:ext>
              </a:extLst>
            </p:cNvPr>
            <p:cNvSpPr/>
            <p:nvPr/>
          </p:nvSpPr>
          <p:spPr>
            <a:xfrm>
              <a:off x="2732382" y="1087142"/>
              <a:ext cx="951198" cy="951198"/>
            </a:xfrm>
            <a:prstGeom prst="roundRect">
              <a:avLst>
                <a:gd name="adj" fmla="val 50000"/>
              </a:avLst>
            </a:prstGeom>
            <a:solidFill>
              <a:schemeClr val="bg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sp>
        <p:nvSpPr>
          <p:cNvPr id="55" name="Picture Placeholder 54">
            <a:extLst>
              <a:ext uri="{FF2B5EF4-FFF2-40B4-BE49-F238E27FC236}">
                <a16:creationId xmlns:a16="http://schemas.microsoft.com/office/drawing/2014/main" id="{83A60915-E317-EB4F-8F3D-C2E4A3AC2D2F}"/>
              </a:ext>
            </a:extLst>
          </p:cNvPr>
          <p:cNvSpPr>
            <a:spLocks noGrp="1"/>
          </p:cNvSpPr>
          <p:nvPr>
            <p:ph type="pic" sz="quarter" idx="12"/>
          </p:nvPr>
        </p:nvSpPr>
        <p:spPr/>
      </p:sp>
      <p:grpSp>
        <p:nvGrpSpPr>
          <p:cNvPr id="69" name="Group 68">
            <a:extLst>
              <a:ext uri="{FF2B5EF4-FFF2-40B4-BE49-F238E27FC236}">
                <a16:creationId xmlns:a16="http://schemas.microsoft.com/office/drawing/2014/main" id="{97F320E4-2390-423D-81F6-2C50D0D5C228}"/>
              </a:ext>
            </a:extLst>
          </p:cNvPr>
          <p:cNvGrpSpPr/>
          <p:nvPr/>
        </p:nvGrpSpPr>
        <p:grpSpPr>
          <a:xfrm>
            <a:off x="7754242" y="1659026"/>
            <a:ext cx="3572367" cy="3539948"/>
            <a:chOff x="7678044" y="2166543"/>
            <a:chExt cx="3572367" cy="3539948"/>
          </a:xfrm>
        </p:grpSpPr>
        <p:sp>
          <p:nvSpPr>
            <p:cNvPr id="8" name="Rectangle: Rounded Corners 7">
              <a:extLst>
                <a:ext uri="{FF2B5EF4-FFF2-40B4-BE49-F238E27FC236}">
                  <a16:creationId xmlns:a16="http://schemas.microsoft.com/office/drawing/2014/main" id="{4DD2C07A-00B7-40F7-970C-52761ED32C52}"/>
                </a:ext>
              </a:extLst>
            </p:cNvPr>
            <p:cNvSpPr/>
            <p:nvPr/>
          </p:nvSpPr>
          <p:spPr>
            <a:xfrm>
              <a:off x="7754244" y="4266878"/>
              <a:ext cx="3496167" cy="76200"/>
            </a:xfrm>
            <a:prstGeom prst="roundRect">
              <a:avLst>
                <a:gd name="adj" fmla="val 50000"/>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9" name="Rectangle: Rounded Corners 8">
              <a:extLst>
                <a:ext uri="{FF2B5EF4-FFF2-40B4-BE49-F238E27FC236}">
                  <a16:creationId xmlns:a16="http://schemas.microsoft.com/office/drawing/2014/main" id="{BDD34724-8F6B-40E6-925E-CF86491ACF7A}"/>
                </a:ext>
              </a:extLst>
            </p:cNvPr>
            <p:cNvSpPr/>
            <p:nvPr/>
          </p:nvSpPr>
          <p:spPr>
            <a:xfrm>
              <a:off x="7754244" y="4266878"/>
              <a:ext cx="2928470" cy="76200"/>
            </a:xfrm>
            <a:prstGeom prst="roundRect">
              <a:avLst>
                <a:gd name="adj" fmla="val 50000"/>
              </a:avLst>
            </a:prstGeom>
            <a:solidFill>
              <a:srgbClr val="D5B6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TextBox 5">
              <a:extLst>
                <a:ext uri="{FF2B5EF4-FFF2-40B4-BE49-F238E27FC236}">
                  <a16:creationId xmlns:a16="http://schemas.microsoft.com/office/drawing/2014/main" id="{1503D696-7ABE-4C8E-8B5F-BA32B878C278}"/>
                </a:ext>
              </a:extLst>
            </p:cNvPr>
            <p:cNvSpPr txBox="1"/>
            <p:nvPr/>
          </p:nvSpPr>
          <p:spPr>
            <a:xfrm>
              <a:off x="7678044" y="3966067"/>
              <a:ext cx="1511299" cy="261610"/>
            </a:xfrm>
            <a:prstGeom prst="rect">
              <a:avLst/>
            </a:prstGeom>
            <a:noFill/>
          </p:spPr>
          <p:txBody>
            <a:bodyPr wrap="square" rtlCol="0">
              <a:spAutoFit/>
            </a:bodyPr>
            <a:lstStyle/>
            <a:p>
              <a:r>
                <a:rPr lang="en-GB" sz="1100">
                  <a:latin typeface="Poppins SemiBold" panose="00000700000000000000" pitchFamily="2" charset="0"/>
                  <a:ea typeface="Open Sans SemiBold" panose="020B0706030804020204" pitchFamily="34" charset="0"/>
                  <a:cs typeface="Poppins SemiBold" panose="00000700000000000000" pitchFamily="2" charset="0"/>
                </a:rPr>
                <a:t>Driving Range</a:t>
              </a:r>
              <a:endParaRPr lang="en-GB" sz="1100" dirty="0">
                <a:latin typeface="Poppins SemiBold" panose="00000700000000000000" pitchFamily="2" charset="0"/>
                <a:ea typeface="Open Sans SemiBold" panose="020B0706030804020204" pitchFamily="34" charset="0"/>
                <a:cs typeface="Poppins SemiBold" panose="00000700000000000000" pitchFamily="2" charset="0"/>
              </a:endParaRPr>
            </a:p>
          </p:txBody>
        </p:sp>
        <p:sp>
          <p:nvSpPr>
            <p:cNvPr id="7" name="TextBox 6">
              <a:extLst>
                <a:ext uri="{FF2B5EF4-FFF2-40B4-BE49-F238E27FC236}">
                  <a16:creationId xmlns:a16="http://schemas.microsoft.com/office/drawing/2014/main" id="{DE72705A-097A-4D7D-90AD-C4D6DEE08E8B}"/>
                </a:ext>
              </a:extLst>
            </p:cNvPr>
            <p:cNvSpPr txBox="1"/>
            <p:nvPr/>
          </p:nvSpPr>
          <p:spPr>
            <a:xfrm>
              <a:off x="10116444" y="3966067"/>
              <a:ext cx="749300" cy="261610"/>
            </a:xfrm>
            <a:prstGeom prst="rect">
              <a:avLst/>
            </a:prstGeom>
            <a:noFill/>
          </p:spPr>
          <p:txBody>
            <a:bodyPr wrap="square" rtlCol="0">
              <a:spAutoFit/>
            </a:bodyPr>
            <a:lstStyle/>
            <a:p>
              <a:pPr algn="ctr"/>
              <a:r>
                <a:rPr lang="en-GB" sz="1100" dirty="0">
                  <a:latin typeface="Poppins SemiBold" panose="00000700000000000000" pitchFamily="2" charset="0"/>
                  <a:ea typeface="Open Sans SemiBold" panose="020B0706030804020204" pitchFamily="34" charset="0"/>
                  <a:cs typeface="Poppins SemiBold" panose="00000700000000000000" pitchFamily="2" charset="0"/>
                </a:rPr>
                <a:t>75%</a:t>
              </a:r>
            </a:p>
          </p:txBody>
        </p:sp>
        <p:sp>
          <p:nvSpPr>
            <p:cNvPr id="14" name="Rectangle: Rounded Corners 13">
              <a:extLst>
                <a:ext uri="{FF2B5EF4-FFF2-40B4-BE49-F238E27FC236}">
                  <a16:creationId xmlns:a16="http://schemas.microsoft.com/office/drawing/2014/main" id="{26203BCF-C884-4535-A7AB-BF5E48FCD12F}"/>
                </a:ext>
              </a:extLst>
            </p:cNvPr>
            <p:cNvSpPr/>
            <p:nvPr/>
          </p:nvSpPr>
          <p:spPr>
            <a:xfrm>
              <a:off x="7754244" y="4944641"/>
              <a:ext cx="3496167" cy="76200"/>
            </a:xfrm>
            <a:prstGeom prst="roundRect">
              <a:avLst>
                <a:gd name="adj" fmla="val 50000"/>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5" name="Rectangle: Rounded Corners 14">
              <a:extLst>
                <a:ext uri="{FF2B5EF4-FFF2-40B4-BE49-F238E27FC236}">
                  <a16:creationId xmlns:a16="http://schemas.microsoft.com/office/drawing/2014/main" id="{B037783E-9D9A-4ECC-8DFE-E509B46E9EF9}"/>
                </a:ext>
              </a:extLst>
            </p:cNvPr>
            <p:cNvSpPr/>
            <p:nvPr/>
          </p:nvSpPr>
          <p:spPr>
            <a:xfrm>
              <a:off x="7754244" y="4944641"/>
              <a:ext cx="1828800" cy="76200"/>
            </a:xfrm>
            <a:prstGeom prst="roundRect">
              <a:avLst>
                <a:gd name="adj" fmla="val 50000"/>
              </a:avLst>
            </a:prstGeom>
            <a:solidFill>
              <a:srgbClr val="D5B6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2" name="TextBox 11">
              <a:extLst>
                <a:ext uri="{FF2B5EF4-FFF2-40B4-BE49-F238E27FC236}">
                  <a16:creationId xmlns:a16="http://schemas.microsoft.com/office/drawing/2014/main" id="{64E6D64C-F4C3-43F9-8C64-135303723C1D}"/>
                </a:ext>
              </a:extLst>
            </p:cNvPr>
            <p:cNvSpPr txBox="1"/>
            <p:nvPr/>
          </p:nvSpPr>
          <p:spPr>
            <a:xfrm>
              <a:off x="7678044" y="4643830"/>
              <a:ext cx="1511299" cy="261610"/>
            </a:xfrm>
            <a:prstGeom prst="rect">
              <a:avLst/>
            </a:prstGeom>
            <a:noFill/>
          </p:spPr>
          <p:txBody>
            <a:bodyPr wrap="square" rtlCol="0">
              <a:spAutoFit/>
            </a:bodyPr>
            <a:lstStyle/>
            <a:p>
              <a:r>
                <a:rPr lang="en-GB" sz="1100" dirty="0">
                  <a:latin typeface="Poppins SemiBold" panose="00000700000000000000" pitchFamily="2" charset="0"/>
                  <a:ea typeface="Open Sans SemiBold" panose="020B0706030804020204" pitchFamily="34" charset="0"/>
                  <a:cs typeface="Poppins SemiBold" panose="00000700000000000000" pitchFamily="2" charset="0"/>
                </a:rPr>
                <a:t>Short Game</a:t>
              </a:r>
            </a:p>
          </p:txBody>
        </p:sp>
        <p:sp>
          <p:nvSpPr>
            <p:cNvPr id="13" name="TextBox 12">
              <a:extLst>
                <a:ext uri="{FF2B5EF4-FFF2-40B4-BE49-F238E27FC236}">
                  <a16:creationId xmlns:a16="http://schemas.microsoft.com/office/drawing/2014/main" id="{AFAB86AA-358E-4DC4-B1D2-A5A33FF73017}"/>
                </a:ext>
              </a:extLst>
            </p:cNvPr>
            <p:cNvSpPr txBox="1"/>
            <p:nvPr/>
          </p:nvSpPr>
          <p:spPr>
            <a:xfrm>
              <a:off x="9049644" y="4643830"/>
              <a:ext cx="749300" cy="261610"/>
            </a:xfrm>
            <a:prstGeom prst="rect">
              <a:avLst/>
            </a:prstGeom>
            <a:noFill/>
          </p:spPr>
          <p:txBody>
            <a:bodyPr wrap="square" rtlCol="0">
              <a:spAutoFit/>
            </a:bodyPr>
            <a:lstStyle/>
            <a:p>
              <a:pPr algn="ctr"/>
              <a:r>
                <a:rPr lang="en-GB" sz="1100" dirty="0">
                  <a:latin typeface="Poppins SemiBold" panose="00000700000000000000" pitchFamily="2" charset="0"/>
                  <a:ea typeface="Open Sans SemiBold" panose="020B0706030804020204" pitchFamily="34" charset="0"/>
                  <a:cs typeface="Poppins SemiBold" panose="00000700000000000000" pitchFamily="2" charset="0"/>
                </a:rPr>
                <a:t>50%</a:t>
              </a:r>
            </a:p>
          </p:txBody>
        </p:sp>
        <p:grpSp>
          <p:nvGrpSpPr>
            <p:cNvPr id="17" name="Group 16">
              <a:extLst>
                <a:ext uri="{FF2B5EF4-FFF2-40B4-BE49-F238E27FC236}">
                  <a16:creationId xmlns:a16="http://schemas.microsoft.com/office/drawing/2014/main" id="{F05CC139-EF08-42FA-B00E-BD3CFCF2B490}"/>
                </a:ext>
              </a:extLst>
            </p:cNvPr>
            <p:cNvGrpSpPr/>
            <p:nvPr/>
          </p:nvGrpSpPr>
          <p:grpSpPr>
            <a:xfrm>
              <a:off x="7754242" y="5630291"/>
              <a:ext cx="3496169" cy="76200"/>
              <a:chOff x="1523998" y="3429000"/>
              <a:chExt cx="3348040" cy="76200"/>
            </a:xfrm>
            <a:effectLst/>
          </p:grpSpPr>
          <p:sp>
            <p:nvSpPr>
              <p:cNvPr id="20" name="Rectangle: Rounded Corners 19">
                <a:extLst>
                  <a:ext uri="{FF2B5EF4-FFF2-40B4-BE49-F238E27FC236}">
                    <a16:creationId xmlns:a16="http://schemas.microsoft.com/office/drawing/2014/main" id="{D8A30B90-E290-4A25-9BB8-C9CB9E5C86BA}"/>
                  </a:ext>
                </a:extLst>
              </p:cNvPr>
              <p:cNvSpPr/>
              <p:nvPr/>
            </p:nvSpPr>
            <p:spPr>
              <a:xfrm>
                <a:off x="1524000" y="3429000"/>
                <a:ext cx="3348038" cy="76200"/>
              </a:xfrm>
              <a:prstGeom prst="roundRect">
                <a:avLst>
                  <a:gd name="adj" fmla="val 50000"/>
                </a:avLst>
              </a:prstGeom>
              <a:solidFill>
                <a:schemeClr val="bg1">
                  <a:lumMod val="6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Rectangle: Rounded Corners 20">
                <a:extLst>
                  <a:ext uri="{FF2B5EF4-FFF2-40B4-BE49-F238E27FC236}">
                    <a16:creationId xmlns:a16="http://schemas.microsoft.com/office/drawing/2014/main" id="{C6CD5E51-8B45-453D-ADCE-537E76E4F022}"/>
                  </a:ext>
                </a:extLst>
              </p:cNvPr>
              <p:cNvSpPr/>
              <p:nvPr/>
            </p:nvSpPr>
            <p:spPr>
              <a:xfrm>
                <a:off x="1523998" y="3429000"/>
                <a:ext cx="3159866" cy="76200"/>
              </a:xfrm>
              <a:prstGeom prst="roundRect">
                <a:avLst>
                  <a:gd name="adj" fmla="val 50000"/>
                </a:avLst>
              </a:prstGeom>
              <a:solidFill>
                <a:srgbClr val="D5B6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sp>
          <p:nvSpPr>
            <p:cNvPr id="18" name="TextBox 17">
              <a:extLst>
                <a:ext uri="{FF2B5EF4-FFF2-40B4-BE49-F238E27FC236}">
                  <a16:creationId xmlns:a16="http://schemas.microsoft.com/office/drawing/2014/main" id="{31F74089-01D5-41CD-A616-4EA1B926B51D}"/>
                </a:ext>
              </a:extLst>
            </p:cNvPr>
            <p:cNvSpPr txBox="1"/>
            <p:nvPr/>
          </p:nvSpPr>
          <p:spPr>
            <a:xfrm>
              <a:off x="7678044" y="5329480"/>
              <a:ext cx="1511299" cy="261610"/>
            </a:xfrm>
            <a:prstGeom prst="rect">
              <a:avLst/>
            </a:prstGeom>
            <a:noFill/>
          </p:spPr>
          <p:txBody>
            <a:bodyPr wrap="square" rtlCol="0">
              <a:spAutoFit/>
            </a:bodyPr>
            <a:lstStyle/>
            <a:p>
              <a:r>
                <a:rPr lang="en-GB" sz="1100" dirty="0">
                  <a:latin typeface="Poppins SemiBold" panose="00000700000000000000" pitchFamily="2" charset="0"/>
                  <a:ea typeface="Open Sans SemiBold" panose="020B0706030804020204" pitchFamily="34" charset="0"/>
                  <a:cs typeface="Poppins SemiBold" panose="00000700000000000000" pitchFamily="2" charset="0"/>
                </a:rPr>
                <a:t>Putting</a:t>
              </a:r>
            </a:p>
          </p:txBody>
        </p:sp>
        <p:sp>
          <p:nvSpPr>
            <p:cNvPr id="19" name="TextBox 18">
              <a:extLst>
                <a:ext uri="{FF2B5EF4-FFF2-40B4-BE49-F238E27FC236}">
                  <a16:creationId xmlns:a16="http://schemas.microsoft.com/office/drawing/2014/main" id="{D8FD0859-812E-45BC-9FEE-D5131DEAFC24}"/>
                </a:ext>
              </a:extLst>
            </p:cNvPr>
            <p:cNvSpPr txBox="1"/>
            <p:nvPr/>
          </p:nvSpPr>
          <p:spPr>
            <a:xfrm>
              <a:off x="10650449" y="5329480"/>
              <a:ext cx="599962" cy="261610"/>
            </a:xfrm>
            <a:prstGeom prst="rect">
              <a:avLst/>
            </a:prstGeom>
            <a:noFill/>
          </p:spPr>
          <p:txBody>
            <a:bodyPr wrap="square" rtlCol="0">
              <a:spAutoFit/>
            </a:bodyPr>
            <a:lstStyle/>
            <a:p>
              <a:pPr algn="ctr"/>
              <a:r>
                <a:rPr lang="en-GB" sz="1100">
                  <a:latin typeface="Poppins SemiBold" panose="00000700000000000000" pitchFamily="2" charset="0"/>
                  <a:ea typeface="Open Sans SemiBold" panose="020B0706030804020204" pitchFamily="34" charset="0"/>
                  <a:cs typeface="Poppins SemiBold" panose="00000700000000000000" pitchFamily="2" charset="0"/>
                </a:rPr>
                <a:t>98%</a:t>
              </a:r>
              <a:endParaRPr lang="en-GB" sz="1100" dirty="0">
                <a:latin typeface="Poppins SemiBold" panose="00000700000000000000" pitchFamily="2" charset="0"/>
                <a:ea typeface="Open Sans SemiBold" panose="020B0706030804020204" pitchFamily="34" charset="0"/>
                <a:cs typeface="Poppins SemiBold" panose="00000700000000000000" pitchFamily="2" charset="0"/>
              </a:endParaRPr>
            </a:p>
          </p:txBody>
        </p:sp>
        <p:sp>
          <p:nvSpPr>
            <p:cNvPr id="22" name="TextBox 21">
              <a:extLst>
                <a:ext uri="{FF2B5EF4-FFF2-40B4-BE49-F238E27FC236}">
                  <a16:creationId xmlns:a16="http://schemas.microsoft.com/office/drawing/2014/main" id="{6696C4A9-9797-4486-A6EA-B72E15F84CDD}"/>
                </a:ext>
              </a:extLst>
            </p:cNvPr>
            <p:cNvSpPr txBox="1"/>
            <p:nvPr/>
          </p:nvSpPr>
          <p:spPr>
            <a:xfrm>
              <a:off x="7678044" y="2467295"/>
              <a:ext cx="3366960" cy="492443"/>
            </a:xfrm>
            <a:prstGeom prst="rect">
              <a:avLst/>
            </a:prstGeom>
            <a:noFill/>
          </p:spPr>
          <p:txBody>
            <a:bodyPr wrap="square" rtlCol="0">
              <a:spAutoFit/>
            </a:bodyPr>
            <a:lstStyle/>
            <a:p>
              <a:r>
                <a:rPr lang="en-US" sz="2600">
                  <a:latin typeface="Poppins SemiBold" panose="00000700000000000000" pitchFamily="2" charset="0"/>
                  <a:cs typeface="Poppins SemiBold" panose="00000700000000000000" pitchFamily="2" charset="0"/>
                </a:rPr>
                <a:t>Robert Green </a:t>
              </a:r>
            </a:p>
          </p:txBody>
        </p:sp>
        <p:sp>
          <p:nvSpPr>
            <p:cNvPr id="23" name="TextBox 22">
              <a:extLst>
                <a:ext uri="{FF2B5EF4-FFF2-40B4-BE49-F238E27FC236}">
                  <a16:creationId xmlns:a16="http://schemas.microsoft.com/office/drawing/2014/main" id="{D4B22C9C-5957-453B-968F-987943CE5A28}"/>
                </a:ext>
              </a:extLst>
            </p:cNvPr>
            <p:cNvSpPr txBox="1"/>
            <p:nvPr/>
          </p:nvSpPr>
          <p:spPr>
            <a:xfrm>
              <a:off x="7678044" y="2935652"/>
              <a:ext cx="3496167" cy="824328"/>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pitchFamily="2" charset="0"/>
                  <a:cs typeface="Poppins Medium" panose="00000600000000000000" pitchFamily="2" charset="0"/>
                </a:rPr>
                <a:t>Lorem ipsum dolor sit amet consectetur adipiscing elit sed do eiusmod tempor incididunt ut labore et dolore magna aliqua. </a:t>
              </a:r>
            </a:p>
          </p:txBody>
        </p:sp>
        <p:sp>
          <p:nvSpPr>
            <p:cNvPr id="24" name="TextBox 23">
              <a:extLst>
                <a:ext uri="{FF2B5EF4-FFF2-40B4-BE49-F238E27FC236}">
                  <a16:creationId xmlns:a16="http://schemas.microsoft.com/office/drawing/2014/main" id="{D9BE86BF-9FAC-4822-83C9-9B4B28728599}"/>
                </a:ext>
              </a:extLst>
            </p:cNvPr>
            <p:cNvSpPr txBox="1"/>
            <p:nvPr/>
          </p:nvSpPr>
          <p:spPr>
            <a:xfrm>
              <a:off x="7678044" y="2166543"/>
              <a:ext cx="1704356" cy="268407"/>
            </a:xfrm>
            <a:prstGeom prst="rect">
              <a:avLst/>
            </a:prstGeom>
            <a:noFill/>
          </p:spPr>
          <p:txBody>
            <a:bodyPr wrap="square" rtlCol="0">
              <a:spAutoFit/>
            </a:bodyPr>
            <a:lstStyle/>
            <a:p>
              <a:pPr>
                <a:lnSpc>
                  <a:spcPct val="110000"/>
                </a:lnSpc>
              </a:pPr>
              <a:r>
                <a:rPr lang="en-GB" sz="1100" dirty="0" err="1">
                  <a:solidFill>
                    <a:srgbClr val="D5B665"/>
                  </a:solidFill>
                  <a:latin typeface="Muli SemiBold" pitchFamily="2" charset="0"/>
                  <a:ea typeface="Open Sans SemiBold" panose="020B0706030804020204" pitchFamily="34" charset="0"/>
                  <a:cs typeface="Open Sans SemiBold" panose="020B0706030804020204" pitchFamily="34" charset="0"/>
                </a:rPr>
                <a:t>Golferina</a:t>
              </a:r>
              <a:r>
                <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rPr>
                <a:t> Pro Player</a:t>
              </a:r>
            </a:p>
          </p:txBody>
        </p:sp>
      </p:grpSp>
      <p:sp>
        <p:nvSpPr>
          <p:cNvPr id="28" name="TextBox 27">
            <a:extLst>
              <a:ext uri="{FF2B5EF4-FFF2-40B4-BE49-F238E27FC236}">
                <a16:creationId xmlns:a16="http://schemas.microsoft.com/office/drawing/2014/main" id="{DFA29D05-ADEE-47F2-BBFD-AACC8E311F13}"/>
              </a:ext>
            </a:extLst>
          </p:cNvPr>
          <p:cNvSpPr txBox="1"/>
          <p:nvPr/>
        </p:nvSpPr>
        <p:spPr>
          <a:xfrm>
            <a:off x="1460469" y="2391360"/>
            <a:ext cx="2357214" cy="261610"/>
          </a:xfrm>
          <a:prstGeom prst="rect">
            <a:avLst/>
          </a:prstGeom>
          <a:noFill/>
        </p:spPr>
        <p:txBody>
          <a:bodyPr wrap="square" rtlCol="0">
            <a:spAutoFit/>
          </a:bodyPr>
          <a:lstStyle/>
          <a:p>
            <a:pPr algn="ctr"/>
            <a:r>
              <a:rPr lang="en-US" sz="1100" spc="100" dirty="0">
                <a:latin typeface="Poppins SemiBold" panose="00000700000000000000" pitchFamily="2" charset="0"/>
                <a:cs typeface="Poppins SemiBold" panose="00000700000000000000" pitchFamily="2" charset="0"/>
              </a:rPr>
              <a:t>YOUR PERFOMANCE</a:t>
            </a:r>
            <a:endParaRPr lang="en-GB" sz="1100" spc="100" dirty="0">
              <a:latin typeface="Poppins SemiBold" panose="00000700000000000000" pitchFamily="2" charset="0"/>
              <a:cs typeface="Poppins SemiBold" panose="00000700000000000000" pitchFamily="2" charset="0"/>
            </a:endParaRPr>
          </a:p>
        </p:txBody>
      </p:sp>
      <p:grpSp>
        <p:nvGrpSpPr>
          <p:cNvPr id="48" name="Group 47">
            <a:extLst>
              <a:ext uri="{FF2B5EF4-FFF2-40B4-BE49-F238E27FC236}">
                <a16:creationId xmlns:a16="http://schemas.microsoft.com/office/drawing/2014/main" id="{6FAC763D-2673-4F35-AECD-0FC54ECF056D}"/>
              </a:ext>
            </a:extLst>
          </p:cNvPr>
          <p:cNvGrpSpPr/>
          <p:nvPr/>
        </p:nvGrpSpPr>
        <p:grpSpPr>
          <a:xfrm>
            <a:off x="1403184" y="2916985"/>
            <a:ext cx="2960417" cy="875269"/>
            <a:chOff x="1166901" y="2890943"/>
            <a:chExt cx="2960417" cy="875269"/>
          </a:xfrm>
        </p:grpSpPr>
        <p:sp>
          <p:nvSpPr>
            <p:cNvPr id="30" name="Rectangle: Rounded Corners 29">
              <a:extLst>
                <a:ext uri="{FF2B5EF4-FFF2-40B4-BE49-F238E27FC236}">
                  <a16:creationId xmlns:a16="http://schemas.microsoft.com/office/drawing/2014/main" id="{29D8DEB6-754B-45C2-9A33-39D24CE0EB67}"/>
                </a:ext>
              </a:extLst>
            </p:cNvPr>
            <p:cNvSpPr/>
            <p:nvPr/>
          </p:nvSpPr>
          <p:spPr>
            <a:xfrm>
              <a:off x="1166901" y="2890943"/>
              <a:ext cx="875269" cy="875269"/>
            </a:xfrm>
            <a:prstGeom prst="round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4" name="TextBox 33">
              <a:extLst>
                <a:ext uri="{FF2B5EF4-FFF2-40B4-BE49-F238E27FC236}">
                  <a16:creationId xmlns:a16="http://schemas.microsoft.com/office/drawing/2014/main" id="{09BC6BE3-4275-42D9-83C2-DEF344EDA49E}"/>
                </a:ext>
              </a:extLst>
            </p:cNvPr>
            <p:cNvSpPr txBox="1"/>
            <p:nvPr/>
          </p:nvSpPr>
          <p:spPr>
            <a:xfrm>
              <a:off x="1166901" y="3105440"/>
              <a:ext cx="875270" cy="446276"/>
            </a:xfrm>
            <a:prstGeom prst="rect">
              <a:avLst/>
            </a:prstGeom>
            <a:noFill/>
          </p:spPr>
          <p:txBody>
            <a:bodyPr wrap="square" rtlCol="0">
              <a:spAutoFit/>
            </a:bodyPr>
            <a:lstStyle/>
            <a:p>
              <a:pPr algn="ctr"/>
              <a:r>
                <a:rPr lang="en-US" sz="2300" dirty="0">
                  <a:solidFill>
                    <a:schemeClr val="bg1"/>
                  </a:solidFill>
                  <a:latin typeface="Poppins SemiBold" panose="00000700000000000000" pitchFamily="2" charset="0"/>
                  <a:cs typeface="Poppins SemiBold" panose="00000700000000000000" pitchFamily="2" charset="0"/>
                </a:rPr>
                <a:t>68.4</a:t>
              </a:r>
            </a:p>
          </p:txBody>
        </p:sp>
        <p:grpSp>
          <p:nvGrpSpPr>
            <p:cNvPr id="47" name="Group 46">
              <a:extLst>
                <a:ext uri="{FF2B5EF4-FFF2-40B4-BE49-F238E27FC236}">
                  <a16:creationId xmlns:a16="http://schemas.microsoft.com/office/drawing/2014/main" id="{49F99390-81F0-47ED-BEC4-9425DB6DED44}"/>
                </a:ext>
              </a:extLst>
            </p:cNvPr>
            <p:cNvGrpSpPr/>
            <p:nvPr/>
          </p:nvGrpSpPr>
          <p:grpSpPr>
            <a:xfrm>
              <a:off x="2195435" y="2941153"/>
              <a:ext cx="1931883" cy="774849"/>
              <a:chOff x="2195435" y="2943393"/>
              <a:chExt cx="1931883" cy="774849"/>
            </a:xfrm>
          </p:grpSpPr>
          <p:sp>
            <p:nvSpPr>
              <p:cNvPr id="33" name="TextBox 32">
                <a:extLst>
                  <a:ext uri="{FF2B5EF4-FFF2-40B4-BE49-F238E27FC236}">
                    <a16:creationId xmlns:a16="http://schemas.microsoft.com/office/drawing/2014/main" id="{E02049B3-7101-4440-ACEF-5E61D0D32CA6}"/>
                  </a:ext>
                </a:extLst>
              </p:cNvPr>
              <p:cNvSpPr txBox="1"/>
              <p:nvPr/>
            </p:nvSpPr>
            <p:spPr>
              <a:xfrm>
                <a:off x="2195435" y="2943393"/>
                <a:ext cx="1931883" cy="261610"/>
              </a:xfrm>
              <a:prstGeom prst="rect">
                <a:avLst/>
              </a:prstGeom>
              <a:noFill/>
            </p:spPr>
            <p:txBody>
              <a:bodyPr wrap="square" rtlCol="0">
                <a:spAutoFit/>
              </a:bodyPr>
              <a:lstStyle/>
              <a:p>
                <a:r>
                  <a:rPr lang="en-GB" sz="1100" spc="100" dirty="0">
                    <a:latin typeface="Poppins SemiBold" panose="00000700000000000000" pitchFamily="2" charset="0"/>
                    <a:ea typeface="Open Sans SemiBold" panose="020B0706030804020204" pitchFamily="34" charset="0"/>
                    <a:cs typeface="Poppins SemiBold" panose="00000700000000000000" pitchFamily="2" charset="0"/>
                  </a:rPr>
                  <a:t>SCORING AVERAGE  </a:t>
                </a:r>
              </a:p>
            </p:txBody>
          </p:sp>
          <p:sp>
            <p:nvSpPr>
              <p:cNvPr id="39" name="TextBox 38">
                <a:extLst>
                  <a:ext uri="{FF2B5EF4-FFF2-40B4-BE49-F238E27FC236}">
                    <a16:creationId xmlns:a16="http://schemas.microsoft.com/office/drawing/2014/main" id="{335B1706-BC04-487A-B1B0-8E9F62C1DD8C}"/>
                  </a:ext>
                </a:extLst>
              </p:cNvPr>
              <p:cNvSpPr txBox="1"/>
              <p:nvPr/>
            </p:nvSpPr>
            <p:spPr>
              <a:xfrm>
                <a:off x="2195435" y="3147829"/>
                <a:ext cx="1664565" cy="570413"/>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latin typeface="Muli" pitchFamily="2" charset="0"/>
                    <a:cs typeface="Poppins Medium" panose="00000600000000000000" pitchFamily="2" charset="0"/>
                  </a:rPr>
                  <a:t>Lorem ipsum dolor sit</a:t>
                </a:r>
              </a:p>
              <a:p>
                <a:pPr>
                  <a:lnSpc>
                    <a:spcPct val="150000"/>
                  </a:lnSpc>
                </a:pPr>
                <a:r>
                  <a:rPr lang="en-US" sz="1100" dirty="0" err="1">
                    <a:solidFill>
                      <a:schemeClr val="tx1">
                        <a:lumMod val="50000"/>
                        <a:lumOff val="50000"/>
                      </a:schemeClr>
                    </a:solidFill>
                    <a:latin typeface="Muli" pitchFamily="2" charset="0"/>
                    <a:cs typeface="Poppins Medium" panose="00000600000000000000" pitchFamily="2" charset="0"/>
                  </a:rPr>
                  <a:t>amet</a:t>
                </a:r>
                <a:r>
                  <a:rPr lang="en-US" sz="1100" dirty="0">
                    <a:solidFill>
                      <a:schemeClr val="tx1">
                        <a:lumMod val="50000"/>
                        <a:lumOff val="50000"/>
                      </a:schemeClr>
                    </a:solidFill>
                    <a:latin typeface="Muli" pitchFamily="2" charset="0"/>
                    <a:cs typeface="Poppins Medium" panose="00000600000000000000" pitchFamily="2" charset="0"/>
                  </a:rPr>
                  <a:t> </a:t>
                </a:r>
                <a:r>
                  <a:rPr lang="en-US" sz="1100" dirty="0" err="1">
                    <a:solidFill>
                      <a:schemeClr val="tx1">
                        <a:lumMod val="50000"/>
                        <a:lumOff val="50000"/>
                      </a:schemeClr>
                    </a:solidFill>
                    <a:latin typeface="Muli" pitchFamily="2" charset="0"/>
                    <a:cs typeface="Poppins Medium" panose="00000600000000000000" pitchFamily="2" charset="0"/>
                  </a:rPr>
                  <a:t>adipiscing</a:t>
                </a:r>
                <a:r>
                  <a:rPr lang="en-US" sz="1100" dirty="0">
                    <a:solidFill>
                      <a:schemeClr val="tx1">
                        <a:lumMod val="50000"/>
                        <a:lumOff val="50000"/>
                      </a:schemeClr>
                    </a:solidFill>
                    <a:latin typeface="Muli" pitchFamily="2" charset="0"/>
                    <a:cs typeface="Poppins Medium" panose="00000600000000000000" pitchFamily="2" charset="0"/>
                  </a:rPr>
                  <a:t> </a:t>
                </a:r>
                <a:r>
                  <a:rPr lang="en-US" sz="1100" dirty="0" err="1">
                    <a:solidFill>
                      <a:schemeClr val="tx1">
                        <a:lumMod val="50000"/>
                        <a:lumOff val="50000"/>
                      </a:schemeClr>
                    </a:solidFill>
                    <a:latin typeface="Muli" pitchFamily="2" charset="0"/>
                    <a:cs typeface="Poppins Medium" panose="00000600000000000000" pitchFamily="2" charset="0"/>
                  </a:rPr>
                  <a:t>elit</a:t>
                </a:r>
                <a:r>
                  <a:rPr lang="en-US" sz="1100" dirty="0">
                    <a:solidFill>
                      <a:schemeClr val="tx1">
                        <a:lumMod val="50000"/>
                        <a:lumOff val="50000"/>
                      </a:schemeClr>
                    </a:solidFill>
                    <a:latin typeface="Muli" pitchFamily="2" charset="0"/>
                    <a:cs typeface="Poppins Medium" panose="00000600000000000000" pitchFamily="2" charset="0"/>
                  </a:rPr>
                  <a:t> </a:t>
                </a:r>
              </a:p>
            </p:txBody>
          </p:sp>
        </p:grpSp>
      </p:grpSp>
      <p:grpSp>
        <p:nvGrpSpPr>
          <p:cNvPr id="49" name="Group 48">
            <a:extLst>
              <a:ext uri="{FF2B5EF4-FFF2-40B4-BE49-F238E27FC236}">
                <a16:creationId xmlns:a16="http://schemas.microsoft.com/office/drawing/2014/main" id="{D661414C-D01B-4B4F-95F7-A3FBAEF075F5}"/>
              </a:ext>
            </a:extLst>
          </p:cNvPr>
          <p:cNvGrpSpPr/>
          <p:nvPr/>
        </p:nvGrpSpPr>
        <p:grpSpPr>
          <a:xfrm>
            <a:off x="1403184" y="3952566"/>
            <a:ext cx="2705487" cy="875269"/>
            <a:chOff x="1166901" y="3963979"/>
            <a:chExt cx="2705487" cy="875269"/>
          </a:xfrm>
        </p:grpSpPr>
        <p:sp>
          <p:nvSpPr>
            <p:cNvPr id="31" name="Rectangle: Rounded Corners 30">
              <a:extLst>
                <a:ext uri="{FF2B5EF4-FFF2-40B4-BE49-F238E27FC236}">
                  <a16:creationId xmlns:a16="http://schemas.microsoft.com/office/drawing/2014/main" id="{1754F7DC-9C6E-40F9-B348-4F48697D7DDA}"/>
                </a:ext>
              </a:extLst>
            </p:cNvPr>
            <p:cNvSpPr/>
            <p:nvPr/>
          </p:nvSpPr>
          <p:spPr>
            <a:xfrm>
              <a:off x="1166901" y="3963979"/>
              <a:ext cx="875269" cy="875269"/>
            </a:xfrm>
            <a:prstGeom prst="roundRect">
              <a:avLst/>
            </a:prstGeom>
            <a:solidFill>
              <a:schemeClr val="bg1"/>
            </a:solidFill>
            <a:ln>
              <a:solidFill>
                <a:schemeClr val="bg2">
                  <a:lumMod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7" name="TextBox 36">
              <a:extLst>
                <a:ext uri="{FF2B5EF4-FFF2-40B4-BE49-F238E27FC236}">
                  <a16:creationId xmlns:a16="http://schemas.microsoft.com/office/drawing/2014/main" id="{462B3266-DFC9-419C-B76E-1260DBA606C1}"/>
                </a:ext>
              </a:extLst>
            </p:cNvPr>
            <p:cNvSpPr txBox="1"/>
            <p:nvPr/>
          </p:nvSpPr>
          <p:spPr>
            <a:xfrm>
              <a:off x="1166901" y="4178476"/>
              <a:ext cx="875270" cy="446276"/>
            </a:xfrm>
            <a:prstGeom prst="rect">
              <a:avLst/>
            </a:prstGeom>
            <a:noFill/>
          </p:spPr>
          <p:txBody>
            <a:bodyPr wrap="square" rtlCol="0">
              <a:spAutoFit/>
            </a:bodyPr>
            <a:lstStyle/>
            <a:p>
              <a:pPr algn="ctr"/>
              <a:r>
                <a:rPr lang="en-US" sz="2300" dirty="0">
                  <a:solidFill>
                    <a:srgbClr val="134A56"/>
                  </a:solidFill>
                  <a:latin typeface="Poppins SemiBold" panose="00000700000000000000" pitchFamily="2" charset="0"/>
                  <a:cs typeface="Poppins SemiBold" panose="00000700000000000000" pitchFamily="2" charset="0"/>
                </a:rPr>
                <a:t>321</a:t>
              </a:r>
            </a:p>
          </p:txBody>
        </p:sp>
        <p:grpSp>
          <p:nvGrpSpPr>
            <p:cNvPr id="46" name="Group 45">
              <a:extLst>
                <a:ext uri="{FF2B5EF4-FFF2-40B4-BE49-F238E27FC236}">
                  <a16:creationId xmlns:a16="http://schemas.microsoft.com/office/drawing/2014/main" id="{FCB38772-1A2E-4EDB-BE42-0608DD76B2D6}"/>
                </a:ext>
              </a:extLst>
            </p:cNvPr>
            <p:cNvGrpSpPr/>
            <p:nvPr/>
          </p:nvGrpSpPr>
          <p:grpSpPr>
            <a:xfrm>
              <a:off x="2195435" y="4053705"/>
              <a:ext cx="1676953" cy="753085"/>
              <a:chOff x="2195435" y="4053705"/>
              <a:chExt cx="1676953" cy="753085"/>
            </a:xfrm>
          </p:grpSpPr>
          <p:sp>
            <p:nvSpPr>
              <p:cNvPr id="35" name="TextBox 34">
                <a:extLst>
                  <a:ext uri="{FF2B5EF4-FFF2-40B4-BE49-F238E27FC236}">
                    <a16:creationId xmlns:a16="http://schemas.microsoft.com/office/drawing/2014/main" id="{C9EFDFE8-AB8C-4CF8-8E99-290D220E7E05}"/>
                  </a:ext>
                </a:extLst>
              </p:cNvPr>
              <p:cNvSpPr txBox="1"/>
              <p:nvPr/>
            </p:nvSpPr>
            <p:spPr>
              <a:xfrm>
                <a:off x="2195436" y="4053705"/>
                <a:ext cx="1676952" cy="261610"/>
              </a:xfrm>
              <a:prstGeom prst="rect">
                <a:avLst/>
              </a:prstGeom>
              <a:noFill/>
            </p:spPr>
            <p:txBody>
              <a:bodyPr wrap="square" rtlCol="0">
                <a:spAutoFit/>
              </a:bodyPr>
              <a:lstStyle/>
              <a:p>
                <a:r>
                  <a:rPr lang="en-GB" sz="1100" spc="100" dirty="0">
                    <a:latin typeface="Poppins SemiBold" panose="00000700000000000000" pitchFamily="2" charset="0"/>
                    <a:ea typeface="Open Sans SemiBold" panose="020B0706030804020204" pitchFamily="34" charset="0"/>
                    <a:cs typeface="Poppins SemiBold" panose="00000700000000000000" pitchFamily="2" charset="0"/>
                  </a:rPr>
                  <a:t>DRIVING DISTANCE</a:t>
                </a:r>
              </a:p>
            </p:txBody>
          </p:sp>
          <p:sp>
            <p:nvSpPr>
              <p:cNvPr id="40" name="TextBox 39">
                <a:extLst>
                  <a:ext uri="{FF2B5EF4-FFF2-40B4-BE49-F238E27FC236}">
                    <a16:creationId xmlns:a16="http://schemas.microsoft.com/office/drawing/2014/main" id="{8B3A45E6-371D-47CC-92FE-2365C0DF786A}"/>
                  </a:ext>
                </a:extLst>
              </p:cNvPr>
              <p:cNvSpPr txBox="1"/>
              <p:nvPr/>
            </p:nvSpPr>
            <p:spPr>
              <a:xfrm>
                <a:off x="2195435" y="4236377"/>
                <a:ext cx="1664565" cy="570413"/>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latin typeface="Muli" pitchFamily="2" charset="0"/>
                    <a:cs typeface="Poppins Medium" panose="00000600000000000000" pitchFamily="2" charset="0"/>
                  </a:rPr>
                  <a:t>Lorem ipsum dolor sit </a:t>
                </a:r>
                <a:r>
                  <a:rPr lang="en-US" sz="1100" dirty="0" err="1">
                    <a:solidFill>
                      <a:schemeClr val="tx1">
                        <a:lumMod val="50000"/>
                        <a:lumOff val="50000"/>
                      </a:schemeClr>
                    </a:solidFill>
                    <a:latin typeface="Muli" pitchFamily="2" charset="0"/>
                    <a:cs typeface="Poppins Medium" panose="00000600000000000000" pitchFamily="2" charset="0"/>
                  </a:rPr>
                  <a:t>amet</a:t>
                </a:r>
                <a:r>
                  <a:rPr lang="en-US" sz="1100" dirty="0">
                    <a:solidFill>
                      <a:schemeClr val="tx1">
                        <a:lumMod val="50000"/>
                        <a:lumOff val="50000"/>
                      </a:schemeClr>
                    </a:solidFill>
                    <a:latin typeface="Muli" pitchFamily="2" charset="0"/>
                    <a:cs typeface="Poppins Medium" panose="00000600000000000000" pitchFamily="2" charset="0"/>
                  </a:rPr>
                  <a:t> </a:t>
                </a:r>
                <a:r>
                  <a:rPr lang="en-US" sz="1100" dirty="0" err="1">
                    <a:solidFill>
                      <a:schemeClr val="tx1">
                        <a:lumMod val="50000"/>
                        <a:lumOff val="50000"/>
                      </a:schemeClr>
                    </a:solidFill>
                    <a:latin typeface="Muli" pitchFamily="2" charset="0"/>
                    <a:cs typeface="Poppins Medium" panose="00000600000000000000" pitchFamily="2" charset="0"/>
                  </a:rPr>
                  <a:t>adipiscing</a:t>
                </a:r>
                <a:r>
                  <a:rPr lang="en-US" sz="1100" dirty="0">
                    <a:solidFill>
                      <a:schemeClr val="tx1">
                        <a:lumMod val="50000"/>
                        <a:lumOff val="50000"/>
                      </a:schemeClr>
                    </a:solidFill>
                    <a:latin typeface="Muli" pitchFamily="2" charset="0"/>
                    <a:cs typeface="Poppins Medium" panose="00000600000000000000" pitchFamily="2" charset="0"/>
                  </a:rPr>
                  <a:t> </a:t>
                </a:r>
                <a:r>
                  <a:rPr lang="en-US" sz="1100" dirty="0" err="1">
                    <a:solidFill>
                      <a:schemeClr val="tx1">
                        <a:lumMod val="50000"/>
                        <a:lumOff val="50000"/>
                      </a:schemeClr>
                    </a:solidFill>
                    <a:latin typeface="Muli" pitchFamily="2" charset="0"/>
                    <a:cs typeface="Poppins Medium" panose="00000600000000000000" pitchFamily="2" charset="0"/>
                  </a:rPr>
                  <a:t>elit</a:t>
                </a:r>
                <a:endParaRPr lang="en-US" sz="1100" dirty="0">
                  <a:solidFill>
                    <a:schemeClr val="tx1">
                      <a:lumMod val="50000"/>
                      <a:lumOff val="50000"/>
                    </a:schemeClr>
                  </a:solidFill>
                  <a:latin typeface="Muli" pitchFamily="2" charset="0"/>
                  <a:cs typeface="Poppins Medium" panose="00000600000000000000" pitchFamily="2" charset="0"/>
                </a:endParaRPr>
              </a:p>
            </p:txBody>
          </p:sp>
        </p:grpSp>
      </p:grpSp>
      <p:grpSp>
        <p:nvGrpSpPr>
          <p:cNvPr id="50" name="Group 49">
            <a:extLst>
              <a:ext uri="{FF2B5EF4-FFF2-40B4-BE49-F238E27FC236}">
                <a16:creationId xmlns:a16="http://schemas.microsoft.com/office/drawing/2014/main" id="{26877C15-CE20-41AE-84D0-FAA4724E3B0B}"/>
              </a:ext>
            </a:extLst>
          </p:cNvPr>
          <p:cNvGrpSpPr/>
          <p:nvPr/>
        </p:nvGrpSpPr>
        <p:grpSpPr>
          <a:xfrm>
            <a:off x="1403184" y="4988147"/>
            <a:ext cx="2693099" cy="875269"/>
            <a:chOff x="1166901" y="5037014"/>
            <a:chExt cx="2693099" cy="875269"/>
          </a:xfrm>
        </p:grpSpPr>
        <p:sp>
          <p:nvSpPr>
            <p:cNvPr id="32" name="Rectangle: Rounded Corners 31">
              <a:extLst>
                <a:ext uri="{FF2B5EF4-FFF2-40B4-BE49-F238E27FC236}">
                  <a16:creationId xmlns:a16="http://schemas.microsoft.com/office/drawing/2014/main" id="{F326E8FD-E122-4EB0-912C-0C1324BDD8D1}"/>
                </a:ext>
              </a:extLst>
            </p:cNvPr>
            <p:cNvSpPr/>
            <p:nvPr/>
          </p:nvSpPr>
          <p:spPr>
            <a:xfrm>
              <a:off x="1166901" y="5037014"/>
              <a:ext cx="875269" cy="875269"/>
            </a:xfrm>
            <a:prstGeom prst="roundRect">
              <a:avLst/>
            </a:prstGeom>
            <a:solidFill>
              <a:schemeClr val="bg1"/>
            </a:solidFill>
            <a:ln>
              <a:solidFill>
                <a:schemeClr val="bg2">
                  <a:lumMod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8" name="TextBox 37">
              <a:extLst>
                <a:ext uri="{FF2B5EF4-FFF2-40B4-BE49-F238E27FC236}">
                  <a16:creationId xmlns:a16="http://schemas.microsoft.com/office/drawing/2014/main" id="{365A07B3-4E93-4CB3-9B1D-6EB0B80BF740}"/>
                </a:ext>
              </a:extLst>
            </p:cNvPr>
            <p:cNvSpPr txBox="1"/>
            <p:nvPr/>
          </p:nvSpPr>
          <p:spPr>
            <a:xfrm>
              <a:off x="1166901" y="5251511"/>
              <a:ext cx="875270" cy="446276"/>
            </a:xfrm>
            <a:prstGeom prst="rect">
              <a:avLst/>
            </a:prstGeom>
            <a:noFill/>
          </p:spPr>
          <p:txBody>
            <a:bodyPr wrap="square" rtlCol="0">
              <a:spAutoFit/>
            </a:bodyPr>
            <a:lstStyle/>
            <a:p>
              <a:pPr algn="ctr"/>
              <a:r>
                <a:rPr lang="en-US" sz="2300" dirty="0">
                  <a:solidFill>
                    <a:srgbClr val="134A56"/>
                  </a:solidFill>
                  <a:latin typeface="Poppins SemiBold" panose="00000700000000000000" pitchFamily="2" charset="0"/>
                  <a:cs typeface="Poppins SemiBold" panose="00000700000000000000" pitchFamily="2" charset="0"/>
                </a:rPr>
                <a:t>70.4</a:t>
              </a:r>
            </a:p>
          </p:txBody>
        </p:sp>
        <p:grpSp>
          <p:nvGrpSpPr>
            <p:cNvPr id="42" name="Group 41">
              <a:extLst>
                <a:ext uri="{FF2B5EF4-FFF2-40B4-BE49-F238E27FC236}">
                  <a16:creationId xmlns:a16="http://schemas.microsoft.com/office/drawing/2014/main" id="{950B09BE-9714-421D-A982-ECCE58A7BCA8}"/>
                </a:ext>
              </a:extLst>
            </p:cNvPr>
            <p:cNvGrpSpPr/>
            <p:nvPr/>
          </p:nvGrpSpPr>
          <p:grpSpPr>
            <a:xfrm>
              <a:off x="2195435" y="5085234"/>
              <a:ext cx="1664565" cy="778829"/>
              <a:chOff x="2128259" y="4991494"/>
              <a:chExt cx="1664565" cy="778829"/>
            </a:xfrm>
          </p:grpSpPr>
          <p:sp>
            <p:nvSpPr>
              <p:cNvPr id="36" name="TextBox 35">
                <a:extLst>
                  <a:ext uri="{FF2B5EF4-FFF2-40B4-BE49-F238E27FC236}">
                    <a16:creationId xmlns:a16="http://schemas.microsoft.com/office/drawing/2014/main" id="{FCA9062C-2600-4380-939B-217883AC811F}"/>
                  </a:ext>
                </a:extLst>
              </p:cNvPr>
              <p:cNvSpPr txBox="1"/>
              <p:nvPr/>
            </p:nvSpPr>
            <p:spPr>
              <a:xfrm>
                <a:off x="2128260" y="4991494"/>
                <a:ext cx="1511299" cy="261610"/>
              </a:xfrm>
              <a:prstGeom prst="rect">
                <a:avLst/>
              </a:prstGeom>
              <a:noFill/>
            </p:spPr>
            <p:txBody>
              <a:bodyPr wrap="square" rtlCol="0">
                <a:spAutoFit/>
              </a:bodyPr>
              <a:lstStyle/>
              <a:p>
                <a:r>
                  <a:rPr lang="en-GB" sz="1100" spc="100" dirty="0">
                    <a:latin typeface="Poppins SemiBold" panose="00000700000000000000" pitchFamily="2" charset="0"/>
                    <a:ea typeface="Open Sans SemiBold" panose="020B0706030804020204" pitchFamily="34" charset="0"/>
                    <a:cs typeface="Poppins SemiBold" panose="00000700000000000000" pitchFamily="2" charset="0"/>
                  </a:rPr>
                  <a:t>SCRAMBLING</a:t>
                </a:r>
              </a:p>
            </p:txBody>
          </p:sp>
          <p:sp>
            <p:nvSpPr>
              <p:cNvPr id="41" name="TextBox 40">
                <a:extLst>
                  <a:ext uri="{FF2B5EF4-FFF2-40B4-BE49-F238E27FC236}">
                    <a16:creationId xmlns:a16="http://schemas.microsoft.com/office/drawing/2014/main" id="{99369C41-0B7E-48CB-8D1A-5B4FE26FF7D7}"/>
                  </a:ext>
                </a:extLst>
              </p:cNvPr>
              <p:cNvSpPr txBox="1"/>
              <p:nvPr/>
            </p:nvSpPr>
            <p:spPr>
              <a:xfrm>
                <a:off x="2128259" y="5199910"/>
                <a:ext cx="1664565" cy="570413"/>
              </a:xfrm>
              <a:prstGeom prst="rect">
                <a:avLst/>
              </a:prstGeom>
              <a:noFill/>
            </p:spPr>
            <p:txBody>
              <a:bodyPr wrap="square" rtlCol="0">
                <a:spAutoFit/>
              </a:bodyPr>
              <a:lstStyle/>
              <a:p>
                <a:pPr>
                  <a:lnSpc>
                    <a:spcPct val="150000"/>
                  </a:lnSpc>
                </a:pPr>
                <a:r>
                  <a:rPr lang="en-US" sz="1100" dirty="0">
                    <a:solidFill>
                      <a:schemeClr val="tx1">
                        <a:lumMod val="50000"/>
                        <a:lumOff val="50000"/>
                      </a:schemeClr>
                    </a:solidFill>
                    <a:latin typeface="Muli" pitchFamily="2" charset="0"/>
                    <a:cs typeface="Poppins Medium" panose="00000600000000000000" pitchFamily="2" charset="0"/>
                  </a:rPr>
                  <a:t>Lorem ipsum dolor sit </a:t>
                </a:r>
                <a:r>
                  <a:rPr lang="en-US" sz="1100" dirty="0" err="1">
                    <a:solidFill>
                      <a:schemeClr val="tx1">
                        <a:lumMod val="50000"/>
                        <a:lumOff val="50000"/>
                      </a:schemeClr>
                    </a:solidFill>
                    <a:latin typeface="Muli" pitchFamily="2" charset="0"/>
                    <a:cs typeface="Poppins Medium" panose="00000600000000000000" pitchFamily="2" charset="0"/>
                  </a:rPr>
                  <a:t>amet</a:t>
                </a:r>
                <a:r>
                  <a:rPr lang="en-US" sz="1100" dirty="0">
                    <a:solidFill>
                      <a:schemeClr val="tx1">
                        <a:lumMod val="50000"/>
                        <a:lumOff val="50000"/>
                      </a:schemeClr>
                    </a:solidFill>
                    <a:latin typeface="Muli" pitchFamily="2" charset="0"/>
                    <a:cs typeface="Poppins Medium" panose="00000600000000000000" pitchFamily="2" charset="0"/>
                  </a:rPr>
                  <a:t> </a:t>
                </a:r>
                <a:r>
                  <a:rPr lang="en-US" sz="1100" dirty="0" err="1">
                    <a:solidFill>
                      <a:schemeClr val="tx1">
                        <a:lumMod val="50000"/>
                        <a:lumOff val="50000"/>
                      </a:schemeClr>
                    </a:solidFill>
                    <a:latin typeface="Muli" pitchFamily="2" charset="0"/>
                    <a:cs typeface="Poppins Medium" panose="00000600000000000000" pitchFamily="2" charset="0"/>
                  </a:rPr>
                  <a:t>adipiscing</a:t>
                </a:r>
                <a:r>
                  <a:rPr lang="en-US" sz="1100" dirty="0">
                    <a:solidFill>
                      <a:schemeClr val="tx1">
                        <a:lumMod val="50000"/>
                        <a:lumOff val="50000"/>
                      </a:schemeClr>
                    </a:solidFill>
                    <a:latin typeface="Muli" pitchFamily="2" charset="0"/>
                    <a:cs typeface="Poppins Medium" panose="00000600000000000000" pitchFamily="2" charset="0"/>
                  </a:rPr>
                  <a:t> </a:t>
                </a:r>
                <a:r>
                  <a:rPr lang="en-US" sz="1100" dirty="0" err="1">
                    <a:solidFill>
                      <a:schemeClr val="tx1">
                        <a:lumMod val="50000"/>
                        <a:lumOff val="50000"/>
                      </a:schemeClr>
                    </a:solidFill>
                    <a:latin typeface="Muli" pitchFamily="2" charset="0"/>
                    <a:cs typeface="Poppins Medium" panose="00000600000000000000" pitchFamily="2" charset="0"/>
                  </a:rPr>
                  <a:t>elit</a:t>
                </a:r>
                <a:endParaRPr lang="en-US" sz="1100" dirty="0">
                  <a:solidFill>
                    <a:schemeClr val="tx1">
                      <a:lumMod val="50000"/>
                      <a:lumOff val="50000"/>
                    </a:schemeClr>
                  </a:solidFill>
                  <a:latin typeface="Muli" pitchFamily="2" charset="0"/>
                  <a:cs typeface="Poppins Medium" panose="00000600000000000000" pitchFamily="2" charset="0"/>
                </a:endParaRPr>
              </a:p>
            </p:txBody>
          </p:sp>
        </p:grpSp>
      </p:grpSp>
      <p:sp>
        <p:nvSpPr>
          <p:cNvPr id="44" name="TextBox 43">
            <a:extLst>
              <a:ext uri="{FF2B5EF4-FFF2-40B4-BE49-F238E27FC236}">
                <a16:creationId xmlns:a16="http://schemas.microsoft.com/office/drawing/2014/main" id="{CF411B99-01A2-4478-BBA0-C8CFF4D9926E}"/>
              </a:ext>
            </a:extLst>
          </p:cNvPr>
          <p:cNvSpPr txBox="1"/>
          <p:nvPr/>
        </p:nvSpPr>
        <p:spPr>
          <a:xfrm>
            <a:off x="1403184" y="1026209"/>
            <a:ext cx="1393745" cy="261610"/>
          </a:xfrm>
          <a:prstGeom prst="rect">
            <a:avLst/>
          </a:prstGeom>
          <a:noFill/>
        </p:spPr>
        <p:txBody>
          <a:bodyPr wrap="square" rtlCol="0">
            <a:spAutoFit/>
          </a:bodyPr>
          <a:lstStyle/>
          <a:p>
            <a:r>
              <a:rPr lang="en-US" sz="1100">
                <a:solidFill>
                  <a:schemeClr val="bg1"/>
                </a:solidFill>
                <a:latin typeface="Poppins SemiBold" panose="00000700000000000000" pitchFamily="2" charset="0"/>
                <a:cs typeface="Poppins SemiBold" panose="00000700000000000000" pitchFamily="2" charset="0"/>
              </a:rPr>
              <a:t>Robert Green </a:t>
            </a:r>
          </a:p>
        </p:txBody>
      </p:sp>
      <p:sp>
        <p:nvSpPr>
          <p:cNvPr id="60" name="TextBox 59">
            <a:extLst>
              <a:ext uri="{FF2B5EF4-FFF2-40B4-BE49-F238E27FC236}">
                <a16:creationId xmlns:a16="http://schemas.microsoft.com/office/drawing/2014/main" id="{F4217148-A947-4095-90A4-6517698CE0A9}"/>
              </a:ext>
            </a:extLst>
          </p:cNvPr>
          <p:cNvSpPr txBox="1"/>
          <p:nvPr/>
        </p:nvSpPr>
        <p:spPr>
          <a:xfrm>
            <a:off x="1403184" y="1208057"/>
            <a:ext cx="1393745" cy="316497"/>
          </a:xfrm>
          <a:prstGeom prst="rect">
            <a:avLst/>
          </a:prstGeom>
          <a:noFill/>
        </p:spPr>
        <p:txBody>
          <a:bodyPr wrap="square" rtlCol="0">
            <a:spAutoFit/>
          </a:bodyPr>
          <a:lstStyle/>
          <a:p>
            <a:pPr>
              <a:lnSpc>
                <a:spcPct val="150000"/>
              </a:lnSpc>
            </a:pPr>
            <a:r>
              <a:rPr lang="en-US" sz="1100">
                <a:solidFill>
                  <a:schemeClr val="bg1"/>
                </a:solidFill>
                <a:latin typeface="Muli" pitchFamily="2" charset="0"/>
                <a:cs typeface="Poppins Medium" panose="00000600000000000000" pitchFamily="2" charset="0"/>
              </a:rPr>
              <a:t>35, United States</a:t>
            </a:r>
          </a:p>
        </p:txBody>
      </p:sp>
      <p:sp>
        <p:nvSpPr>
          <p:cNvPr id="80" name="Star: 5 Points 79">
            <a:extLst>
              <a:ext uri="{FF2B5EF4-FFF2-40B4-BE49-F238E27FC236}">
                <a16:creationId xmlns:a16="http://schemas.microsoft.com/office/drawing/2014/main" id="{639346A6-1FDF-4CAC-A67B-FD67C9B5A53A}"/>
              </a:ext>
            </a:extLst>
          </p:cNvPr>
          <p:cNvSpPr/>
          <p:nvPr/>
        </p:nvSpPr>
        <p:spPr>
          <a:xfrm flipH="1">
            <a:off x="3607616" y="1811146"/>
            <a:ext cx="248295" cy="248295"/>
          </a:xfrm>
          <a:prstGeom prst="star5">
            <a:avLst/>
          </a:prstGeom>
          <a:solidFill>
            <a:srgbClr val="D5B665"/>
          </a:solidFill>
          <a:ln w="19050" cap="rnd">
            <a:solidFill>
              <a:schemeClr val="bg1"/>
            </a:solidFill>
            <a:round/>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73180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88E2517-D00E-4584-AC6D-CA0F7CE213B0}"/>
              </a:ext>
            </a:extLst>
          </p:cNvPr>
          <p:cNvSpPr/>
          <p:nvPr/>
        </p:nvSpPr>
        <p:spPr>
          <a:xfrm>
            <a:off x="1" y="0"/>
            <a:ext cx="2425700" cy="6858000"/>
          </a:xfrm>
          <a:prstGeom prst="rec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3FD5496-CA6C-45CE-B61D-7C7618D7C3A9}"/>
              </a:ext>
            </a:extLst>
          </p:cNvPr>
          <p:cNvSpPr txBox="1"/>
          <p:nvPr/>
        </p:nvSpPr>
        <p:spPr>
          <a:xfrm>
            <a:off x="4191002" y="4368672"/>
            <a:ext cx="2067544" cy="268407"/>
          </a:xfrm>
          <a:prstGeom prst="rect">
            <a:avLst/>
          </a:prstGeom>
          <a:noFill/>
        </p:spPr>
        <p:txBody>
          <a:bodyPr wrap="square" rtlCol="0">
            <a:spAutoFit/>
          </a:bodyPr>
          <a:lstStyle/>
          <a:p>
            <a:pPr algn="ct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Senior Coach</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7" name="TextBox 6">
            <a:extLst>
              <a:ext uri="{FF2B5EF4-FFF2-40B4-BE49-F238E27FC236}">
                <a16:creationId xmlns:a16="http://schemas.microsoft.com/office/drawing/2014/main" id="{89E34164-6A53-493D-8A83-4109B7F12C7C}"/>
              </a:ext>
            </a:extLst>
          </p:cNvPr>
          <p:cNvSpPr txBox="1"/>
          <p:nvPr/>
        </p:nvSpPr>
        <p:spPr>
          <a:xfrm>
            <a:off x="4191002" y="4045507"/>
            <a:ext cx="2067544" cy="323165"/>
          </a:xfrm>
          <a:prstGeom prst="rect">
            <a:avLst/>
          </a:prstGeom>
          <a:noFill/>
        </p:spPr>
        <p:txBody>
          <a:bodyPr wrap="square" rtlCol="0">
            <a:spAutoFit/>
          </a:bodyPr>
          <a:lstStyle/>
          <a:p>
            <a:pPr algn="ctr"/>
            <a:r>
              <a:rPr lang="en-US" sz="1500">
                <a:latin typeface="Poppins SemiBold" panose="00000700000000000000" pitchFamily="2" charset="0"/>
                <a:cs typeface="Poppins SemiBold" panose="00000700000000000000" pitchFamily="2" charset="0"/>
              </a:rPr>
              <a:t>Dan Western</a:t>
            </a:r>
            <a:endParaRPr lang="en-GB" sz="1500">
              <a:latin typeface="Poppins SemiBold" panose="00000700000000000000" pitchFamily="2" charset="0"/>
              <a:cs typeface="Poppins SemiBold" panose="00000700000000000000" pitchFamily="2" charset="0"/>
            </a:endParaRPr>
          </a:p>
        </p:txBody>
      </p:sp>
      <p:sp>
        <p:nvSpPr>
          <p:cNvPr id="8" name="TextBox 7">
            <a:extLst>
              <a:ext uri="{FF2B5EF4-FFF2-40B4-BE49-F238E27FC236}">
                <a16:creationId xmlns:a16="http://schemas.microsoft.com/office/drawing/2014/main" id="{699458FF-0138-4302-9CE8-E794F8FCCBF0}"/>
              </a:ext>
            </a:extLst>
          </p:cNvPr>
          <p:cNvSpPr txBox="1"/>
          <p:nvPr/>
        </p:nvSpPr>
        <p:spPr>
          <a:xfrm>
            <a:off x="4191002" y="4691837"/>
            <a:ext cx="2067544" cy="824328"/>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cxnSp>
        <p:nvCxnSpPr>
          <p:cNvPr id="9" name="Straight Connector 8">
            <a:extLst>
              <a:ext uri="{FF2B5EF4-FFF2-40B4-BE49-F238E27FC236}">
                <a16:creationId xmlns:a16="http://schemas.microsoft.com/office/drawing/2014/main" id="{718B8E27-F756-4AF2-A609-7EF54388BC80}"/>
              </a:ext>
            </a:extLst>
          </p:cNvPr>
          <p:cNvCxnSpPr>
            <a:cxnSpLocks/>
          </p:cNvCxnSpPr>
          <p:nvPr/>
        </p:nvCxnSpPr>
        <p:spPr>
          <a:xfrm>
            <a:off x="5213350" y="5695950"/>
            <a:ext cx="0" cy="1162050"/>
          </a:xfrm>
          <a:prstGeom prst="line">
            <a:avLst/>
          </a:prstGeom>
          <a:ln w="12700">
            <a:solidFill>
              <a:srgbClr val="D5B665"/>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FB8AEAF-A2B2-42D8-B57C-5963EEAB852A}"/>
              </a:ext>
            </a:extLst>
          </p:cNvPr>
          <p:cNvSpPr txBox="1"/>
          <p:nvPr/>
        </p:nvSpPr>
        <p:spPr>
          <a:xfrm>
            <a:off x="8243577" y="1883361"/>
            <a:ext cx="2067544" cy="268407"/>
          </a:xfrm>
          <a:prstGeom prst="rect">
            <a:avLst/>
          </a:prstGeom>
          <a:noFill/>
        </p:spPr>
        <p:txBody>
          <a:bodyPr wrap="square" rtlCol="0">
            <a:spAutoFit/>
          </a:bodyPr>
          <a:lstStyle/>
          <a:p>
            <a:pPr algn="ctr">
              <a:lnSpc>
                <a:spcPct val="110000"/>
              </a:lnSpc>
            </a:pPr>
            <a:r>
              <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rPr>
              <a:t>Manager</a:t>
            </a:r>
          </a:p>
        </p:txBody>
      </p:sp>
      <p:sp>
        <p:nvSpPr>
          <p:cNvPr id="12" name="TextBox 11">
            <a:extLst>
              <a:ext uri="{FF2B5EF4-FFF2-40B4-BE49-F238E27FC236}">
                <a16:creationId xmlns:a16="http://schemas.microsoft.com/office/drawing/2014/main" id="{64F7493B-ACA2-46E5-89A4-44D159757CB6}"/>
              </a:ext>
            </a:extLst>
          </p:cNvPr>
          <p:cNvSpPr txBox="1"/>
          <p:nvPr/>
        </p:nvSpPr>
        <p:spPr>
          <a:xfrm>
            <a:off x="8243577" y="1560196"/>
            <a:ext cx="2067544" cy="323165"/>
          </a:xfrm>
          <a:prstGeom prst="rect">
            <a:avLst/>
          </a:prstGeom>
          <a:noFill/>
        </p:spPr>
        <p:txBody>
          <a:bodyPr wrap="square" rtlCol="0">
            <a:spAutoFit/>
          </a:bodyPr>
          <a:lstStyle/>
          <a:p>
            <a:pPr algn="ctr"/>
            <a:r>
              <a:rPr lang="en-US" sz="1500">
                <a:latin typeface="Poppins SemiBold" panose="00000700000000000000" pitchFamily="2" charset="0"/>
                <a:cs typeface="Poppins SemiBold" panose="00000700000000000000" pitchFamily="2" charset="0"/>
              </a:rPr>
              <a:t>Kevin Taylor</a:t>
            </a:r>
            <a:endParaRPr lang="en-GB" sz="1500">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5F0FDB29-A2EC-4DCD-ACD9-DB683C726D57}"/>
              </a:ext>
            </a:extLst>
          </p:cNvPr>
          <p:cNvSpPr txBox="1"/>
          <p:nvPr/>
        </p:nvSpPr>
        <p:spPr>
          <a:xfrm>
            <a:off x="8243577" y="2206526"/>
            <a:ext cx="2067544" cy="824328"/>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inrep rehendderit voluptate esse cillum dolore eu fugiat</a:t>
            </a:r>
          </a:p>
        </p:txBody>
      </p:sp>
      <p:cxnSp>
        <p:nvCxnSpPr>
          <p:cNvPr id="14" name="Straight Connector 13">
            <a:extLst>
              <a:ext uri="{FF2B5EF4-FFF2-40B4-BE49-F238E27FC236}">
                <a16:creationId xmlns:a16="http://schemas.microsoft.com/office/drawing/2014/main" id="{5D020382-F886-43CB-8FF9-C13168AD8114}"/>
              </a:ext>
            </a:extLst>
          </p:cNvPr>
          <p:cNvCxnSpPr>
            <a:cxnSpLocks/>
          </p:cNvCxnSpPr>
          <p:nvPr/>
        </p:nvCxnSpPr>
        <p:spPr>
          <a:xfrm>
            <a:off x="9277349" y="0"/>
            <a:ext cx="0" cy="1162050"/>
          </a:xfrm>
          <a:prstGeom prst="line">
            <a:avLst/>
          </a:prstGeom>
          <a:ln w="12700">
            <a:solidFill>
              <a:srgbClr val="D5B665"/>
            </a:solidFill>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C676A5D-AFF1-4F7C-91E9-3AABDB34D360}"/>
              </a:ext>
            </a:extLst>
          </p:cNvPr>
          <p:cNvGrpSpPr/>
          <p:nvPr/>
        </p:nvGrpSpPr>
        <p:grpSpPr>
          <a:xfrm>
            <a:off x="808021" y="1606100"/>
            <a:ext cx="809660" cy="3645801"/>
            <a:chOff x="618437" y="1606100"/>
            <a:chExt cx="809660" cy="3645801"/>
          </a:xfrm>
        </p:grpSpPr>
        <p:sp>
          <p:nvSpPr>
            <p:cNvPr id="16" name="TextBox 15">
              <a:extLst>
                <a:ext uri="{FF2B5EF4-FFF2-40B4-BE49-F238E27FC236}">
                  <a16:creationId xmlns:a16="http://schemas.microsoft.com/office/drawing/2014/main" id="{0847E2D8-9F7A-4040-AA56-123544CD1361}"/>
                </a:ext>
              </a:extLst>
            </p:cNvPr>
            <p:cNvSpPr txBox="1"/>
            <p:nvPr/>
          </p:nvSpPr>
          <p:spPr>
            <a:xfrm>
              <a:off x="843322" y="1606100"/>
              <a:ext cx="584775" cy="3645801"/>
            </a:xfrm>
            <a:prstGeom prst="rect">
              <a:avLst/>
            </a:prstGeom>
            <a:noFill/>
          </p:spPr>
          <p:txBody>
            <a:bodyPr vert="vert270" wrap="square" rtlCol="0">
              <a:spAutoFit/>
            </a:bodyPr>
            <a:lstStyle/>
            <a:p>
              <a:pPr algn="ctr"/>
              <a:r>
                <a:rPr lang="en-US" sz="2600" spc="100">
                  <a:solidFill>
                    <a:schemeClr val="bg1"/>
                  </a:solidFill>
                  <a:latin typeface="Poppins SemiBold" panose="00000700000000000000" pitchFamily="2" charset="0"/>
                  <a:cs typeface="Poppins SemiBold" panose="00000700000000000000" pitchFamily="2" charset="0"/>
                </a:rPr>
                <a:t>MEET OUR COACHES</a:t>
              </a:r>
            </a:p>
          </p:txBody>
        </p:sp>
        <p:sp>
          <p:nvSpPr>
            <p:cNvPr id="17" name="TextBox 16">
              <a:extLst>
                <a:ext uri="{FF2B5EF4-FFF2-40B4-BE49-F238E27FC236}">
                  <a16:creationId xmlns:a16="http://schemas.microsoft.com/office/drawing/2014/main" id="{7C2D1199-2ABC-4D31-B659-5DC2741501DA}"/>
                </a:ext>
              </a:extLst>
            </p:cNvPr>
            <p:cNvSpPr txBox="1"/>
            <p:nvPr/>
          </p:nvSpPr>
          <p:spPr>
            <a:xfrm>
              <a:off x="618437" y="1819093"/>
              <a:ext cx="353943" cy="3219814"/>
            </a:xfrm>
            <a:prstGeom prst="rect">
              <a:avLst/>
            </a:prstGeom>
            <a:noFill/>
          </p:spPr>
          <p:txBody>
            <a:bodyPr vert="vert270" wrap="square" rtlCol="0">
              <a:spAutoFit/>
            </a:bodyPr>
            <a:lstStyle/>
            <a:p>
              <a:pPr algn="ctr"/>
              <a:r>
                <a:rPr lang="en-US" sz="1100" spc="100">
                  <a:solidFill>
                    <a:schemeClr val="bg1"/>
                  </a:solidFill>
                  <a:latin typeface="Poppins Medium" panose="00000600000000000000" pitchFamily="2" charset="0"/>
                  <a:cs typeface="Poppins Medium" panose="00000600000000000000" pitchFamily="2" charset="0"/>
                </a:rPr>
                <a:t>SINCE 1981</a:t>
              </a:r>
            </a:p>
          </p:txBody>
        </p:sp>
      </p:grpSp>
      <p:grpSp>
        <p:nvGrpSpPr>
          <p:cNvPr id="41" name="Group 40">
            <a:extLst>
              <a:ext uri="{FF2B5EF4-FFF2-40B4-BE49-F238E27FC236}">
                <a16:creationId xmlns:a16="http://schemas.microsoft.com/office/drawing/2014/main" id="{8AD70F84-80C6-4F9E-8085-CEA3FAB50406}"/>
              </a:ext>
            </a:extLst>
          </p:cNvPr>
          <p:cNvGrpSpPr/>
          <p:nvPr/>
        </p:nvGrpSpPr>
        <p:grpSpPr>
          <a:xfrm>
            <a:off x="2127251" y="3130551"/>
            <a:ext cx="596900" cy="596898"/>
            <a:chOff x="2127251" y="3130551"/>
            <a:chExt cx="596900" cy="596898"/>
          </a:xfrm>
        </p:grpSpPr>
        <p:sp>
          <p:nvSpPr>
            <p:cNvPr id="30" name="Oval 29">
              <a:extLst>
                <a:ext uri="{FF2B5EF4-FFF2-40B4-BE49-F238E27FC236}">
                  <a16:creationId xmlns:a16="http://schemas.microsoft.com/office/drawing/2014/main" id="{FB845843-DAA9-4637-935B-DE5551CC9999}"/>
                </a:ext>
              </a:extLst>
            </p:cNvPr>
            <p:cNvSpPr/>
            <p:nvPr/>
          </p:nvSpPr>
          <p:spPr>
            <a:xfrm>
              <a:off x="2127251" y="3130551"/>
              <a:ext cx="596900" cy="596898"/>
            </a:xfrm>
            <a:prstGeom prst="ellipse">
              <a:avLst/>
            </a:prstGeom>
            <a:solidFill>
              <a:schemeClr val="bg1"/>
            </a:solidFill>
            <a:ln>
              <a:noFill/>
            </a:ln>
            <a:effectLst>
              <a:outerShdw blurRad="482600" dist="101600" dir="5400000" sx="96000" sy="96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2" name="Group 31">
              <a:extLst>
                <a:ext uri="{FF2B5EF4-FFF2-40B4-BE49-F238E27FC236}">
                  <a16:creationId xmlns:a16="http://schemas.microsoft.com/office/drawing/2014/main" id="{846A9CE4-11F8-4022-8CA5-8D0F7366BEB5}"/>
                </a:ext>
              </a:extLst>
            </p:cNvPr>
            <p:cNvGrpSpPr/>
            <p:nvPr/>
          </p:nvGrpSpPr>
          <p:grpSpPr>
            <a:xfrm>
              <a:off x="2321196" y="3324624"/>
              <a:ext cx="209008" cy="208750"/>
              <a:chOff x="1902111" y="1738616"/>
              <a:chExt cx="773429" cy="772477"/>
            </a:xfrm>
          </p:grpSpPr>
          <p:sp>
            <p:nvSpPr>
              <p:cNvPr id="33" name="Freeform: Shape 32">
                <a:extLst>
                  <a:ext uri="{FF2B5EF4-FFF2-40B4-BE49-F238E27FC236}">
                    <a16:creationId xmlns:a16="http://schemas.microsoft.com/office/drawing/2014/main" id="{F3F28EE6-88F8-48F3-B0D2-E68314FC51BB}"/>
                  </a:ext>
                </a:extLst>
              </p:cNvPr>
              <p:cNvSpPr/>
              <p:nvPr/>
            </p:nvSpPr>
            <p:spPr>
              <a:xfrm>
                <a:off x="1902111" y="1738616"/>
                <a:ext cx="773429" cy="772477"/>
              </a:xfrm>
              <a:custGeom>
                <a:avLst/>
                <a:gdLst>
                  <a:gd name="connsiteX0" fmla="*/ 647700 w 773429"/>
                  <a:gd name="connsiteY0" fmla="*/ 772478 h 772477"/>
                  <a:gd name="connsiteX1" fmla="*/ 125730 w 773429"/>
                  <a:gd name="connsiteY1" fmla="*/ 772478 h 772477"/>
                  <a:gd name="connsiteX2" fmla="*/ 0 w 773429"/>
                  <a:gd name="connsiteY2" fmla="*/ 646748 h 772477"/>
                  <a:gd name="connsiteX3" fmla="*/ 0 w 773429"/>
                  <a:gd name="connsiteY3" fmla="*/ 125730 h 772477"/>
                  <a:gd name="connsiteX4" fmla="*/ 125730 w 773429"/>
                  <a:gd name="connsiteY4" fmla="*/ 0 h 772477"/>
                  <a:gd name="connsiteX5" fmla="*/ 647700 w 773429"/>
                  <a:gd name="connsiteY5" fmla="*/ 0 h 772477"/>
                  <a:gd name="connsiteX6" fmla="*/ 773430 w 773429"/>
                  <a:gd name="connsiteY6" fmla="*/ 125730 h 772477"/>
                  <a:gd name="connsiteX7" fmla="*/ 773430 w 773429"/>
                  <a:gd name="connsiteY7" fmla="*/ 647700 h 772477"/>
                  <a:gd name="connsiteX8" fmla="*/ 647700 w 773429"/>
                  <a:gd name="connsiteY8" fmla="*/ 772478 h 772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3429" h="772477">
                    <a:moveTo>
                      <a:pt x="647700" y="772478"/>
                    </a:moveTo>
                    <a:lnTo>
                      <a:pt x="125730" y="772478"/>
                    </a:lnTo>
                    <a:cubicBezTo>
                      <a:pt x="56198" y="772478"/>
                      <a:pt x="0" y="716280"/>
                      <a:pt x="0" y="646748"/>
                    </a:cubicBezTo>
                    <a:lnTo>
                      <a:pt x="0" y="125730"/>
                    </a:lnTo>
                    <a:cubicBezTo>
                      <a:pt x="0" y="56198"/>
                      <a:pt x="56198" y="0"/>
                      <a:pt x="125730" y="0"/>
                    </a:cubicBezTo>
                    <a:lnTo>
                      <a:pt x="647700" y="0"/>
                    </a:lnTo>
                    <a:cubicBezTo>
                      <a:pt x="717233" y="0"/>
                      <a:pt x="773430" y="56198"/>
                      <a:pt x="773430" y="125730"/>
                    </a:cubicBezTo>
                    <a:lnTo>
                      <a:pt x="773430" y="647700"/>
                    </a:lnTo>
                    <a:cubicBezTo>
                      <a:pt x="772478" y="716280"/>
                      <a:pt x="716280" y="772478"/>
                      <a:pt x="647700" y="772478"/>
                    </a:cubicBezTo>
                    <a:close/>
                  </a:path>
                </a:pathLst>
              </a:custGeom>
              <a:solidFill>
                <a:srgbClr val="D5B665"/>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17362554-8C86-4969-A46E-1EA578A43E3C}"/>
                  </a:ext>
                </a:extLst>
              </p:cNvPr>
              <p:cNvSpPr/>
              <p:nvPr/>
            </p:nvSpPr>
            <p:spPr>
              <a:xfrm>
                <a:off x="1937353" y="1863394"/>
                <a:ext cx="738187" cy="647699"/>
              </a:xfrm>
              <a:custGeom>
                <a:avLst/>
                <a:gdLst>
                  <a:gd name="connsiteX0" fmla="*/ 726758 w 738187"/>
                  <a:gd name="connsiteY0" fmla="*/ 113348 h 647699"/>
                  <a:gd name="connsiteX1" fmla="*/ 723900 w 738187"/>
                  <a:gd name="connsiteY1" fmla="*/ 116205 h 647699"/>
                  <a:gd name="connsiteX2" fmla="*/ 721043 w 738187"/>
                  <a:gd name="connsiteY2" fmla="*/ 114300 h 647699"/>
                  <a:gd name="connsiteX3" fmla="*/ 713423 w 738187"/>
                  <a:gd name="connsiteY3" fmla="*/ 111443 h 647699"/>
                  <a:gd name="connsiteX4" fmla="*/ 705803 w 738187"/>
                  <a:gd name="connsiteY4" fmla="*/ 107633 h 647699"/>
                  <a:gd name="connsiteX5" fmla="*/ 696278 w 738187"/>
                  <a:gd name="connsiteY5" fmla="*/ 103823 h 647699"/>
                  <a:gd name="connsiteX6" fmla="*/ 689610 w 738187"/>
                  <a:gd name="connsiteY6" fmla="*/ 104775 h 647699"/>
                  <a:gd name="connsiteX7" fmla="*/ 681990 w 738187"/>
                  <a:gd name="connsiteY7" fmla="*/ 105727 h 647699"/>
                  <a:gd name="connsiteX8" fmla="*/ 671513 w 738187"/>
                  <a:gd name="connsiteY8" fmla="*/ 106680 h 647699"/>
                  <a:gd name="connsiteX9" fmla="*/ 667703 w 738187"/>
                  <a:gd name="connsiteY9" fmla="*/ 106680 h 647699"/>
                  <a:gd name="connsiteX10" fmla="*/ 660083 w 738187"/>
                  <a:gd name="connsiteY10" fmla="*/ 104775 h 647699"/>
                  <a:gd name="connsiteX11" fmla="*/ 653415 w 738187"/>
                  <a:gd name="connsiteY11" fmla="*/ 106680 h 647699"/>
                  <a:gd name="connsiteX12" fmla="*/ 648653 w 738187"/>
                  <a:gd name="connsiteY12" fmla="*/ 114300 h 647699"/>
                  <a:gd name="connsiteX13" fmla="*/ 647700 w 738187"/>
                  <a:gd name="connsiteY13" fmla="*/ 117158 h 647699"/>
                  <a:gd name="connsiteX14" fmla="*/ 641985 w 738187"/>
                  <a:gd name="connsiteY14" fmla="*/ 118110 h 647699"/>
                  <a:gd name="connsiteX15" fmla="*/ 639128 w 738187"/>
                  <a:gd name="connsiteY15" fmla="*/ 118110 h 647699"/>
                  <a:gd name="connsiteX16" fmla="*/ 628650 w 738187"/>
                  <a:gd name="connsiteY16" fmla="*/ 119063 h 647699"/>
                  <a:gd name="connsiteX17" fmla="*/ 627698 w 738187"/>
                  <a:gd name="connsiteY17" fmla="*/ 119063 h 647699"/>
                  <a:gd name="connsiteX18" fmla="*/ 617220 w 738187"/>
                  <a:gd name="connsiteY18" fmla="*/ 128588 h 647699"/>
                  <a:gd name="connsiteX19" fmla="*/ 617220 w 738187"/>
                  <a:gd name="connsiteY19" fmla="*/ 135255 h 647699"/>
                  <a:gd name="connsiteX20" fmla="*/ 589598 w 738187"/>
                  <a:gd name="connsiteY20" fmla="*/ 136208 h 647699"/>
                  <a:gd name="connsiteX21" fmla="*/ 589598 w 738187"/>
                  <a:gd name="connsiteY21" fmla="*/ 131445 h 647699"/>
                  <a:gd name="connsiteX22" fmla="*/ 589598 w 738187"/>
                  <a:gd name="connsiteY22" fmla="*/ 110490 h 647699"/>
                  <a:gd name="connsiteX23" fmla="*/ 589598 w 738187"/>
                  <a:gd name="connsiteY23" fmla="*/ 95250 h 647699"/>
                  <a:gd name="connsiteX24" fmla="*/ 589598 w 738187"/>
                  <a:gd name="connsiteY24" fmla="*/ 94298 h 647699"/>
                  <a:gd name="connsiteX25" fmla="*/ 594360 w 738187"/>
                  <a:gd name="connsiteY25" fmla="*/ 85725 h 647699"/>
                  <a:gd name="connsiteX26" fmla="*/ 598170 w 738187"/>
                  <a:gd name="connsiteY26" fmla="*/ 87630 h 647699"/>
                  <a:gd name="connsiteX27" fmla="*/ 604838 w 738187"/>
                  <a:gd name="connsiteY27" fmla="*/ 88583 h 647699"/>
                  <a:gd name="connsiteX28" fmla="*/ 608648 w 738187"/>
                  <a:gd name="connsiteY28" fmla="*/ 85725 h 647699"/>
                  <a:gd name="connsiteX29" fmla="*/ 609600 w 738187"/>
                  <a:gd name="connsiteY29" fmla="*/ 80963 h 647699"/>
                  <a:gd name="connsiteX30" fmla="*/ 603885 w 738187"/>
                  <a:gd name="connsiteY30" fmla="*/ 61913 h 647699"/>
                  <a:gd name="connsiteX31" fmla="*/ 587693 w 738187"/>
                  <a:gd name="connsiteY31" fmla="*/ 43815 h 647699"/>
                  <a:gd name="connsiteX32" fmla="*/ 582930 w 738187"/>
                  <a:gd name="connsiteY32" fmla="*/ 38100 h 647699"/>
                  <a:gd name="connsiteX33" fmla="*/ 579120 w 738187"/>
                  <a:gd name="connsiteY33" fmla="*/ 29527 h 647699"/>
                  <a:gd name="connsiteX34" fmla="*/ 567690 w 738187"/>
                  <a:gd name="connsiteY34" fmla="*/ 15240 h 647699"/>
                  <a:gd name="connsiteX35" fmla="*/ 552450 w 738187"/>
                  <a:gd name="connsiteY35" fmla="*/ 6667 h 647699"/>
                  <a:gd name="connsiteX36" fmla="*/ 535305 w 738187"/>
                  <a:gd name="connsiteY36" fmla="*/ 953 h 647699"/>
                  <a:gd name="connsiteX37" fmla="*/ 529590 w 738187"/>
                  <a:gd name="connsiteY37" fmla="*/ 0 h 647699"/>
                  <a:gd name="connsiteX38" fmla="*/ 517208 w 738187"/>
                  <a:gd name="connsiteY38" fmla="*/ 0 h 647699"/>
                  <a:gd name="connsiteX39" fmla="*/ 504825 w 738187"/>
                  <a:gd name="connsiteY39" fmla="*/ 1905 h 647699"/>
                  <a:gd name="connsiteX40" fmla="*/ 500063 w 738187"/>
                  <a:gd name="connsiteY40" fmla="*/ 3810 h 647699"/>
                  <a:gd name="connsiteX41" fmla="*/ 496253 w 738187"/>
                  <a:gd name="connsiteY41" fmla="*/ 5715 h 647699"/>
                  <a:gd name="connsiteX42" fmla="*/ 486728 w 738187"/>
                  <a:gd name="connsiteY42" fmla="*/ 8573 h 647699"/>
                  <a:gd name="connsiteX43" fmla="*/ 463868 w 738187"/>
                  <a:gd name="connsiteY43" fmla="*/ 22860 h 647699"/>
                  <a:gd name="connsiteX44" fmla="*/ 450533 w 738187"/>
                  <a:gd name="connsiteY44" fmla="*/ 40005 h 647699"/>
                  <a:gd name="connsiteX45" fmla="*/ 441960 w 738187"/>
                  <a:gd name="connsiteY45" fmla="*/ 74295 h 647699"/>
                  <a:gd name="connsiteX46" fmla="*/ 441008 w 738187"/>
                  <a:gd name="connsiteY46" fmla="*/ 99060 h 647699"/>
                  <a:gd name="connsiteX47" fmla="*/ 439103 w 738187"/>
                  <a:gd name="connsiteY47" fmla="*/ 103823 h 647699"/>
                  <a:gd name="connsiteX48" fmla="*/ 435293 w 738187"/>
                  <a:gd name="connsiteY48" fmla="*/ 116205 h 647699"/>
                  <a:gd name="connsiteX49" fmla="*/ 437198 w 738187"/>
                  <a:gd name="connsiteY49" fmla="*/ 122873 h 647699"/>
                  <a:gd name="connsiteX50" fmla="*/ 438150 w 738187"/>
                  <a:gd name="connsiteY50" fmla="*/ 128588 h 647699"/>
                  <a:gd name="connsiteX51" fmla="*/ 439103 w 738187"/>
                  <a:gd name="connsiteY51" fmla="*/ 134303 h 647699"/>
                  <a:gd name="connsiteX52" fmla="*/ 429578 w 738187"/>
                  <a:gd name="connsiteY52" fmla="*/ 134303 h 647699"/>
                  <a:gd name="connsiteX53" fmla="*/ 429578 w 738187"/>
                  <a:gd name="connsiteY53" fmla="*/ 142875 h 647699"/>
                  <a:gd name="connsiteX54" fmla="*/ 426720 w 738187"/>
                  <a:gd name="connsiteY54" fmla="*/ 142875 h 647699"/>
                  <a:gd name="connsiteX55" fmla="*/ 368618 w 738187"/>
                  <a:gd name="connsiteY55" fmla="*/ 144780 h 647699"/>
                  <a:gd name="connsiteX56" fmla="*/ 296228 w 738187"/>
                  <a:gd name="connsiteY56" fmla="*/ 147638 h 647699"/>
                  <a:gd name="connsiteX57" fmla="*/ 260985 w 738187"/>
                  <a:gd name="connsiteY57" fmla="*/ 148590 h 647699"/>
                  <a:gd name="connsiteX58" fmla="*/ 159068 w 738187"/>
                  <a:gd name="connsiteY58" fmla="*/ 152400 h 647699"/>
                  <a:gd name="connsiteX59" fmla="*/ 97155 w 738187"/>
                  <a:gd name="connsiteY59" fmla="*/ 154305 h 647699"/>
                  <a:gd name="connsiteX60" fmla="*/ 90488 w 738187"/>
                  <a:gd name="connsiteY60" fmla="*/ 154305 h 647699"/>
                  <a:gd name="connsiteX61" fmla="*/ 84773 w 738187"/>
                  <a:gd name="connsiteY61" fmla="*/ 153353 h 647699"/>
                  <a:gd name="connsiteX62" fmla="*/ 82868 w 738187"/>
                  <a:gd name="connsiteY62" fmla="*/ 153353 h 647699"/>
                  <a:gd name="connsiteX63" fmla="*/ 40005 w 738187"/>
                  <a:gd name="connsiteY63" fmla="*/ 154305 h 647699"/>
                  <a:gd name="connsiteX64" fmla="*/ 25717 w 738187"/>
                  <a:gd name="connsiteY64" fmla="*/ 160020 h 647699"/>
                  <a:gd name="connsiteX65" fmla="*/ 15240 w 738187"/>
                  <a:gd name="connsiteY65" fmla="*/ 171450 h 647699"/>
                  <a:gd name="connsiteX66" fmla="*/ 952 w 738187"/>
                  <a:gd name="connsiteY66" fmla="*/ 204788 h 647699"/>
                  <a:gd name="connsiteX67" fmla="*/ 0 w 738187"/>
                  <a:gd name="connsiteY67" fmla="*/ 207645 h 647699"/>
                  <a:gd name="connsiteX68" fmla="*/ 0 w 738187"/>
                  <a:gd name="connsiteY68" fmla="*/ 213360 h 647699"/>
                  <a:gd name="connsiteX69" fmla="*/ 952 w 738187"/>
                  <a:gd name="connsiteY69" fmla="*/ 217170 h 647699"/>
                  <a:gd name="connsiteX70" fmla="*/ 10477 w 738187"/>
                  <a:gd name="connsiteY70" fmla="*/ 227647 h 647699"/>
                  <a:gd name="connsiteX71" fmla="*/ 20955 w 738187"/>
                  <a:gd name="connsiteY71" fmla="*/ 228600 h 647699"/>
                  <a:gd name="connsiteX72" fmla="*/ 31433 w 738187"/>
                  <a:gd name="connsiteY72" fmla="*/ 220980 h 647699"/>
                  <a:gd name="connsiteX73" fmla="*/ 35243 w 738187"/>
                  <a:gd name="connsiteY73" fmla="*/ 212408 h 647699"/>
                  <a:gd name="connsiteX74" fmla="*/ 38100 w 738187"/>
                  <a:gd name="connsiteY74" fmla="*/ 168593 h 647699"/>
                  <a:gd name="connsiteX75" fmla="*/ 38100 w 738187"/>
                  <a:gd name="connsiteY75" fmla="*/ 163830 h 647699"/>
                  <a:gd name="connsiteX76" fmla="*/ 40958 w 738187"/>
                  <a:gd name="connsiteY76" fmla="*/ 163830 h 647699"/>
                  <a:gd name="connsiteX77" fmla="*/ 80010 w 738187"/>
                  <a:gd name="connsiteY77" fmla="*/ 162878 h 647699"/>
                  <a:gd name="connsiteX78" fmla="*/ 83820 w 738187"/>
                  <a:gd name="connsiteY78" fmla="*/ 162878 h 647699"/>
                  <a:gd name="connsiteX79" fmla="*/ 86678 w 738187"/>
                  <a:gd name="connsiteY79" fmla="*/ 161925 h 647699"/>
                  <a:gd name="connsiteX80" fmla="*/ 168593 w 738187"/>
                  <a:gd name="connsiteY80" fmla="*/ 159068 h 647699"/>
                  <a:gd name="connsiteX81" fmla="*/ 253365 w 738187"/>
                  <a:gd name="connsiteY81" fmla="*/ 156210 h 647699"/>
                  <a:gd name="connsiteX82" fmla="*/ 357188 w 738187"/>
                  <a:gd name="connsiteY82" fmla="*/ 153353 h 647699"/>
                  <a:gd name="connsiteX83" fmla="*/ 388620 w 738187"/>
                  <a:gd name="connsiteY83" fmla="*/ 152400 h 647699"/>
                  <a:gd name="connsiteX84" fmla="*/ 443865 w 738187"/>
                  <a:gd name="connsiteY84" fmla="*/ 151448 h 647699"/>
                  <a:gd name="connsiteX85" fmla="*/ 447675 w 738187"/>
                  <a:gd name="connsiteY85" fmla="*/ 153353 h 647699"/>
                  <a:gd name="connsiteX86" fmla="*/ 452438 w 738187"/>
                  <a:gd name="connsiteY86" fmla="*/ 157163 h 647699"/>
                  <a:gd name="connsiteX87" fmla="*/ 455295 w 738187"/>
                  <a:gd name="connsiteY87" fmla="*/ 158115 h 647699"/>
                  <a:gd name="connsiteX88" fmla="*/ 456248 w 738187"/>
                  <a:gd name="connsiteY88" fmla="*/ 167640 h 647699"/>
                  <a:gd name="connsiteX89" fmla="*/ 458153 w 738187"/>
                  <a:gd name="connsiteY89" fmla="*/ 190500 h 647699"/>
                  <a:gd name="connsiteX90" fmla="*/ 458153 w 738187"/>
                  <a:gd name="connsiteY90" fmla="*/ 192405 h 647699"/>
                  <a:gd name="connsiteX91" fmla="*/ 452438 w 738187"/>
                  <a:gd name="connsiteY91" fmla="*/ 191453 h 647699"/>
                  <a:gd name="connsiteX92" fmla="*/ 447675 w 738187"/>
                  <a:gd name="connsiteY92" fmla="*/ 190500 h 647699"/>
                  <a:gd name="connsiteX93" fmla="*/ 435293 w 738187"/>
                  <a:gd name="connsiteY93" fmla="*/ 195263 h 647699"/>
                  <a:gd name="connsiteX94" fmla="*/ 429578 w 738187"/>
                  <a:gd name="connsiteY94" fmla="*/ 204788 h 647699"/>
                  <a:gd name="connsiteX95" fmla="*/ 429578 w 738187"/>
                  <a:gd name="connsiteY95" fmla="*/ 205740 h 647699"/>
                  <a:gd name="connsiteX96" fmla="*/ 419100 w 738187"/>
                  <a:gd name="connsiteY96" fmla="*/ 209550 h 647699"/>
                  <a:gd name="connsiteX97" fmla="*/ 392430 w 738187"/>
                  <a:gd name="connsiteY97" fmla="*/ 231458 h 647699"/>
                  <a:gd name="connsiteX98" fmla="*/ 382905 w 738187"/>
                  <a:gd name="connsiteY98" fmla="*/ 246697 h 647699"/>
                  <a:gd name="connsiteX99" fmla="*/ 376238 w 738187"/>
                  <a:gd name="connsiteY99" fmla="*/ 259080 h 647699"/>
                  <a:gd name="connsiteX100" fmla="*/ 364808 w 738187"/>
                  <a:gd name="connsiteY100" fmla="*/ 297180 h 647699"/>
                  <a:gd name="connsiteX101" fmla="*/ 358140 w 738187"/>
                  <a:gd name="connsiteY101" fmla="*/ 326708 h 647699"/>
                  <a:gd name="connsiteX102" fmla="*/ 350520 w 738187"/>
                  <a:gd name="connsiteY102" fmla="*/ 355283 h 647699"/>
                  <a:gd name="connsiteX103" fmla="*/ 348615 w 738187"/>
                  <a:gd name="connsiteY103" fmla="*/ 375285 h 647699"/>
                  <a:gd name="connsiteX104" fmla="*/ 352425 w 738187"/>
                  <a:gd name="connsiteY104" fmla="*/ 389573 h 647699"/>
                  <a:gd name="connsiteX105" fmla="*/ 360998 w 738187"/>
                  <a:gd name="connsiteY105" fmla="*/ 413385 h 647699"/>
                  <a:gd name="connsiteX106" fmla="*/ 377190 w 738187"/>
                  <a:gd name="connsiteY106" fmla="*/ 471488 h 647699"/>
                  <a:gd name="connsiteX107" fmla="*/ 381953 w 738187"/>
                  <a:gd name="connsiteY107" fmla="*/ 493395 h 647699"/>
                  <a:gd name="connsiteX108" fmla="*/ 397193 w 738187"/>
                  <a:gd name="connsiteY108" fmla="*/ 540068 h 647699"/>
                  <a:gd name="connsiteX109" fmla="*/ 406718 w 738187"/>
                  <a:gd name="connsiteY109" fmla="*/ 560070 h 647699"/>
                  <a:gd name="connsiteX110" fmla="*/ 417195 w 738187"/>
                  <a:gd name="connsiteY110" fmla="*/ 575310 h 647699"/>
                  <a:gd name="connsiteX111" fmla="*/ 419100 w 738187"/>
                  <a:gd name="connsiteY111" fmla="*/ 579120 h 647699"/>
                  <a:gd name="connsiteX112" fmla="*/ 420053 w 738187"/>
                  <a:gd name="connsiteY112" fmla="*/ 598170 h 647699"/>
                  <a:gd name="connsiteX113" fmla="*/ 422910 w 738187"/>
                  <a:gd name="connsiteY113" fmla="*/ 622935 h 647699"/>
                  <a:gd name="connsiteX114" fmla="*/ 426720 w 738187"/>
                  <a:gd name="connsiteY114" fmla="*/ 647700 h 647699"/>
                  <a:gd name="connsiteX115" fmla="*/ 612458 w 738187"/>
                  <a:gd name="connsiteY115" fmla="*/ 647700 h 647699"/>
                  <a:gd name="connsiteX116" fmla="*/ 706755 w 738187"/>
                  <a:gd name="connsiteY116" fmla="*/ 604838 h 647699"/>
                  <a:gd name="connsiteX117" fmla="*/ 699135 w 738187"/>
                  <a:gd name="connsiteY117" fmla="*/ 571500 h 647699"/>
                  <a:gd name="connsiteX118" fmla="*/ 697230 w 738187"/>
                  <a:gd name="connsiteY118" fmla="*/ 560070 h 647699"/>
                  <a:gd name="connsiteX119" fmla="*/ 694373 w 738187"/>
                  <a:gd name="connsiteY119" fmla="*/ 521970 h 647699"/>
                  <a:gd name="connsiteX120" fmla="*/ 691515 w 738187"/>
                  <a:gd name="connsiteY120" fmla="*/ 494348 h 647699"/>
                  <a:gd name="connsiteX121" fmla="*/ 688658 w 738187"/>
                  <a:gd name="connsiteY121" fmla="*/ 467678 h 647699"/>
                  <a:gd name="connsiteX122" fmla="*/ 684848 w 738187"/>
                  <a:gd name="connsiteY122" fmla="*/ 433388 h 647699"/>
                  <a:gd name="connsiteX123" fmla="*/ 683895 w 738187"/>
                  <a:gd name="connsiteY123" fmla="*/ 425768 h 647699"/>
                  <a:gd name="connsiteX124" fmla="*/ 693420 w 738187"/>
                  <a:gd name="connsiteY124" fmla="*/ 427673 h 647699"/>
                  <a:gd name="connsiteX125" fmla="*/ 717233 w 738187"/>
                  <a:gd name="connsiteY125" fmla="*/ 430530 h 647699"/>
                  <a:gd name="connsiteX126" fmla="*/ 726758 w 738187"/>
                  <a:gd name="connsiteY126" fmla="*/ 429578 h 647699"/>
                  <a:gd name="connsiteX127" fmla="*/ 738188 w 738187"/>
                  <a:gd name="connsiteY127" fmla="*/ 423863 h 647699"/>
                  <a:gd name="connsiteX128" fmla="*/ 738188 w 738187"/>
                  <a:gd name="connsiteY128" fmla="*/ 114300 h 647699"/>
                  <a:gd name="connsiteX129" fmla="*/ 736283 w 738187"/>
                  <a:gd name="connsiteY129" fmla="*/ 112395 h 647699"/>
                  <a:gd name="connsiteX130" fmla="*/ 726758 w 738187"/>
                  <a:gd name="connsiteY130" fmla="*/ 113348 h 647699"/>
                  <a:gd name="connsiteX131" fmla="*/ 607695 w 738187"/>
                  <a:gd name="connsiteY131" fmla="*/ 191453 h 647699"/>
                  <a:gd name="connsiteX132" fmla="*/ 569595 w 738187"/>
                  <a:gd name="connsiteY132" fmla="*/ 204788 h 647699"/>
                  <a:gd name="connsiteX133" fmla="*/ 565785 w 738187"/>
                  <a:gd name="connsiteY133" fmla="*/ 205740 h 647699"/>
                  <a:gd name="connsiteX134" fmla="*/ 569595 w 738187"/>
                  <a:gd name="connsiteY134" fmla="*/ 198120 h 647699"/>
                  <a:gd name="connsiteX135" fmla="*/ 574358 w 738187"/>
                  <a:gd name="connsiteY135" fmla="*/ 191453 h 647699"/>
                  <a:gd name="connsiteX136" fmla="*/ 584835 w 738187"/>
                  <a:gd name="connsiteY136" fmla="*/ 167640 h 647699"/>
                  <a:gd name="connsiteX137" fmla="*/ 587693 w 738187"/>
                  <a:gd name="connsiteY137" fmla="*/ 153353 h 647699"/>
                  <a:gd name="connsiteX138" fmla="*/ 588645 w 738187"/>
                  <a:gd name="connsiteY138" fmla="*/ 151448 h 647699"/>
                  <a:gd name="connsiteX139" fmla="*/ 604838 w 738187"/>
                  <a:gd name="connsiteY139" fmla="*/ 151448 h 647699"/>
                  <a:gd name="connsiteX140" fmla="*/ 611505 w 738187"/>
                  <a:gd name="connsiteY140" fmla="*/ 159068 h 647699"/>
                  <a:gd name="connsiteX141" fmla="*/ 626745 w 738187"/>
                  <a:gd name="connsiteY141" fmla="*/ 161925 h 647699"/>
                  <a:gd name="connsiteX142" fmla="*/ 640080 w 738187"/>
                  <a:gd name="connsiteY142" fmla="*/ 164783 h 647699"/>
                  <a:gd name="connsiteX143" fmla="*/ 646748 w 738187"/>
                  <a:gd name="connsiteY143" fmla="*/ 169545 h 647699"/>
                  <a:gd name="connsiteX144" fmla="*/ 651510 w 738187"/>
                  <a:gd name="connsiteY144" fmla="*/ 172403 h 647699"/>
                  <a:gd name="connsiteX145" fmla="*/ 660083 w 738187"/>
                  <a:gd name="connsiteY145" fmla="*/ 174308 h 647699"/>
                  <a:gd name="connsiteX146" fmla="*/ 657225 w 738187"/>
                  <a:gd name="connsiteY146" fmla="*/ 175260 h 647699"/>
                  <a:gd name="connsiteX147" fmla="*/ 607695 w 738187"/>
                  <a:gd name="connsiteY147" fmla="*/ 191453 h 647699"/>
                  <a:gd name="connsiteX148" fmla="*/ 711518 w 738187"/>
                  <a:gd name="connsiteY148" fmla="*/ 273368 h 647699"/>
                  <a:gd name="connsiteX149" fmla="*/ 704850 w 738187"/>
                  <a:gd name="connsiteY149" fmla="*/ 291465 h 647699"/>
                  <a:gd name="connsiteX150" fmla="*/ 692468 w 738187"/>
                  <a:gd name="connsiteY150" fmla="*/ 309563 h 647699"/>
                  <a:gd name="connsiteX151" fmla="*/ 691515 w 738187"/>
                  <a:gd name="connsiteY151" fmla="*/ 311468 h 647699"/>
                  <a:gd name="connsiteX152" fmla="*/ 681990 w 738187"/>
                  <a:gd name="connsiteY152" fmla="*/ 307658 h 647699"/>
                  <a:gd name="connsiteX153" fmla="*/ 680085 w 738187"/>
                  <a:gd name="connsiteY153" fmla="*/ 305753 h 647699"/>
                  <a:gd name="connsiteX154" fmla="*/ 675323 w 738187"/>
                  <a:gd name="connsiteY154" fmla="*/ 301943 h 647699"/>
                  <a:gd name="connsiteX155" fmla="*/ 666750 w 738187"/>
                  <a:gd name="connsiteY155" fmla="*/ 298133 h 647699"/>
                  <a:gd name="connsiteX156" fmla="*/ 660083 w 738187"/>
                  <a:gd name="connsiteY156" fmla="*/ 287655 h 647699"/>
                  <a:gd name="connsiteX157" fmla="*/ 658178 w 738187"/>
                  <a:gd name="connsiteY157" fmla="*/ 280988 h 647699"/>
                  <a:gd name="connsiteX158" fmla="*/ 711518 w 738187"/>
                  <a:gd name="connsiteY158" fmla="*/ 263843 h 647699"/>
                  <a:gd name="connsiteX159" fmla="*/ 711518 w 738187"/>
                  <a:gd name="connsiteY159" fmla="*/ 273368 h 64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738187" h="647699">
                    <a:moveTo>
                      <a:pt x="726758" y="113348"/>
                    </a:moveTo>
                    <a:cubicBezTo>
                      <a:pt x="725805" y="114300"/>
                      <a:pt x="724853" y="115252"/>
                      <a:pt x="723900" y="116205"/>
                    </a:cubicBezTo>
                    <a:cubicBezTo>
                      <a:pt x="722948" y="115252"/>
                      <a:pt x="721995" y="115252"/>
                      <a:pt x="721043" y="114300"/>
                    </a:cubicBezTo>
                    <a:cubicBezTo>
                      <a:pt x="719138" y="112395"/>
                      <a:pt x="716280" y="111443"/>
                      <a:pt x="713423" y="111443"/>
                    </a:cubicBezTo>
                    <a:cubicBezTo>
                      <a:pt x="710565" y="110490"/>
                      <a:pt x="707708" y="109538"/>
                      <a:pt x="705803" y="107633"/>
                    </a:cubicBezTo>
                    <a:cubicBezTo>
                      <a:pt x="702945" y="105727"/>
                      <a:pt x="699135" y="103823"/>
                      <a:pt x="696278" y="103823"/>
                    </a:cubicBezTo>
                    <a:cubicBezTo>
                      <a:pt x="694373" y="103823"/>
                      <a:pt x="692468" y="103823"/>
                      <a:pt x="689610" y="104775"/>
                    </a:cubicBezTo>
                    <a:cubicBezTo>
                      <a:pt x="687705" y="105727"/>
                      <a:pt x="684848" y="105727"/>
                      <a:pt x="681990" y="105727"/>
                    </a:cubicBezTo>
                    <a:cubicBezTo>
                      <a:pt x="678180" y="104775"/>
                      <a:pt x="675323" y="104775"/>
                      <a:pt x="671513" y="106680"/>
                    </a:cubicBezTo>
                    <a:cubicBezTo>
                      <a:pt x="670560" y="107633"/>
                      <a:pt x="668655" y="106680"/>
                      <a:pt x="667703" y="106680"/>
                    </a:cubicBezTo>
                    <a:cubicBezTo>
                      <a:pt x="664845" y="106680"/>
                      <a:pt x="662940" y="105727"/>
                      <a:pt x="660083" y="104775"/>
                    </a:cubicBezTo>
                    <a:cubicBezTo>
                      <a:pt x="657225" y="103823"/>
                      <a:pt x="655320" y="104775"/>
                      <a:pt x="653415" y="106680"/>
                    </a:cubicBezTo>
                    <a:cubicBezTo>
                      <a:pt x="651510" y="109538"/>
                      <a:pt x="649605" y="112395"/>
                      <a:pt x="648653" y="114300"/>
                    </a:cubicBezTo>
                    <a:cubicBezTo>
                      <a:pt x="648653" y="115252"/>
                      <a:pt x="647700" y="116205"/>
                      <a:pt x="647700" y="117158"/>
                    </a:cubicBezTo>
                    <a:cubicBezTo>
                      <a:pt x="645795" y="117158"/>
                      <a:pt x="643890" y="117158"/>
                      <a:pt x="641985" y="118110"/>
                    </a:cubicBezTo>
                    <a:cubicBezTo>
                      <a:pt x="641033" y="118110"/>
                      <a:pt x="640080" y="118110"/>
                      <a:pt x="639128" y="118110"/>
                    </a:cubicBezTo>
                    <a:cubicBezTo>
                      <a:pt x="635318" y="120015"/>
                      <a:pt x="631508" y="119063"/>
                      <a:pt x="628650" y="119063"/>
                    </a:cubicBezTo>
                    <a:cubicBezTo>
                      <a:pt x="628650" y="119063"/>
                      <a:pt x="627698" y="119063"/>
                      <a:pt x="627698" y="119063"/>
                    </a:cubicBezTo>
                    <a:cubicBezTo>
                      <a:pt x="619125" y="119063"/>
                      <a:pt x="618173" y="121920"/>
                      <a:pt x="617220" y="128588"/>
                    </a:cubicBezTo>
                    <a:cubicBezTo>
                      <a:pt x="617220" y="130493"/>
                      <a:pt x="617220" y="132398"/>
                      <a:pt x="617220" y="135255"/>
                    </a:cubicBezTo>
                    <a:cubicBezTo>
                      <a:pt x="607695" y="135255"/>
                      <a:pt x="599123" y="135255"/>
                      <a:pt x="589598" y="136208"/>
                    </a:cubicBezTo>
                    <a:cubicBezTo>
                      <a:pt x="589598" y="134303"/>
                      <a:pt x="589598" y="133350"/>
                      <a:pt x="589598" y="131445"/>
                    </a:cubicBezTo>
                    <a:cubicBezTo>
                      <a:pt x="590550" y="123825"/>
                      <a:pt x="589598" y="117158"/>
                      <a:pt x="589598" y="110490"/>
                    </a:cubicBezTo>
                    <a:cubicBezTo>
                      <a:pt x="588645" y="105727"/>
                      <a:pt x="589598" y="100013"/>
                      <a:pt x="589598" y="95250"/>
                    </a:cubicBezTo>
                    <a:cubicBezTo>
                      <a:pt x="589598" y="95250"/>
                      <a:pt x="589598" y="94298"/>
                      <a:pt x="589598" y="94298"/>
                    </a:cubicBezTo>
                    <a:cubicBezTo>
                      <a:pt x="591503" y="91440"/>
                      <a:pt x="592455" y="88583"/>
                      <a:pt x="594360" y="85725"/>
                    </a:cubicBezTo>
                    <a:cubicBezTo>
                      <a:pt x="596265" y="86677"/>
                      <a:pt x="597218" y="87630"/>
                      <a:pt x="598170" y="87630"/>
                    </a:cubicBezTo>
                    <a:cubicBezTo>
                      <a:pt x="600075" y="88583"/>
                      <a:pt x="601980" y="88583"/>
                      <a:pt x="604838" y="88583"/>
                    </a:cubicBezTo>
                    <a:cubicBezTo>
                      <a:pt x="606743" y="88583"/>
                      <a:pt x="608648" y="87630"/>
                      <a:pt x="608648" y="85725"/>
                    </a:cubicBezTo>
                    <a:cubicBezTo>
                      <a:pt x="608648" y="83820"/>
                      <a:pt x="609600" y="82868"/>
                      <a:pt x="609600" y="80963"/>
                    </a:cubicBezTo>
                    <a:cubicBezTo>
                      <a:pt x="609600" y="74295"/>
                      <a:pt x="608648" y="67627"/>
                      <a:pt x="603885" y="61913"/>
                    </a:cubicBezTo>
                    <a:cubicBezTo>
                      <a:pt x="599123" y="55245"/>
                      <a:pt x="593408" y="48577"/>
                      <a:pt x="587693" y="43815"/>
                    </a:cubicBezTo>
                    <a:cubicBezTo>
                      <a:pt x="585788" y="41910"/>
                      <a:pt x="583883" y="40005"/>
                      <a:pt x="582930" y="38100"/>
                    </a:cubicBezTo>
                    <a:cubicBezTo>
                      <a:pt x="581978" y="35243"/>
                      <a:pt x="580073" y="32385"/>
                      <a:pt x="579120" y="29527"/>
                    </a:cubicBezTo>
                    <a:cubicBezTo>
                      <a:pt x="576263" y="23813"/>
                      <a:pt x="572453" y="19050"/>
                      <a:pt x="567690" y="15240"/>
                    </a:cubicBezTo>
                    <a:cubicBezTo>
                      <a:pt x="562928" y="11430"/>
                      <a:pt x="558165" y="8573"/>
                      <a:pt x="552450" y="6667"/>
                    </a:cubicBezTo>
                    <a:cubicBezTo>
                      <a:pt x="546735" y="4763"/>
                      <a:pt x="541020" y="1905"/>
                      <a:pt x="535305" y="953"/>
                    </a:cubicBezTo>
                    <a:cubicBezTo>
                      <a:pt x="533400" y="953"/>
                      <a:pt x="531495" y="0"/>
                      <a:pt x="529590" y="0"/>
                    </a:cubicBezTo>
                    <a:cubicBezTo>
                      <a:pt x="525780" y="0"/>
                      <a:pt x="521018" y="0"/>
                      <a:pt x="517208" y="0"/>
                    </a:cubicBezTo>
                    <a:cubicBezTo>
                      <a:pt x="513398" y="953"/>
                      <a:pt x="508635" y="953"/>
                      <a:pt x="504825" y="1905"/>
                    </a:cubicBezTo>
                    <a:cubicBezTo>
                      <a:pt x="502920" y="1905"/>
                      <a:pt x="501015" y="2858"/>
                      <a:pt x="500063" y="3810"/>
                    </a:cubicBezTo>
                    <a:cubicBezTo>
                      <a:pt x="499110" y="4763"/>
                      <a:pt x="497205" y="5715"/>
                      <a:pt x="496253" y="5715"/>
                    </a:cubicBezTo>
                    <a:cubicBezTo>
                      <a:pt x="492443" y="5715"/>
                      <a:pt x="489585" y="7620"/>
                      <a:pt x="486728" y="8573"/>
                    </a:cubicBezTo>
                    <a:cubicBezTo>
                      <a:pt x="478155" y="12383"/>
                      <a:pt x="470535" y="17145"/>
                      <a:pt x="463868" y="22860"/>
                    </a:cubicBezTo>
                    <a:cubicBezTo>
                      <a:pt x="458153" y="27623"/>
                      <a:pt x="453390" y="33338"/>
                      <a:pt x="450533" y="40005"/>
                    </a:cubicBezTo>
                    <a:cubicBezTo>
                      <a:pt x="445770" y="50483"/>
                      <a:pt x="442913" y="61913"/>
                      <a:pt x="441960" y="74295"/>
                    </a:cubicBezTo>
                    <a:cubicBezTo>
                      <a:pt x="441008" y="82868"/>
                      <a:pt x="441008" y="91440"/>
                      <a:pt x="441008" y="99060"/>
                    </a:cubicBezTo>
                    <a:cubicBezTo>
                      <a:pt x="441008" y="100965"/>
                      <a:pt x="440055" y="102870"/>
                      <a:pt x="439103" y="103823"/>
                    </a:cubicBezTo>
                    <a:cubicBezTo>
                      <a:pt x="435293" y="106680"/>
                      <a:pt x="434340" y="111443"/>
                      <a:pt x="435293" y="116205"/>
                    </a:cubicBezTo>
                    <a:cubicBezTo>
                      <a:pt x="436245" y="118110"/>
                      <a:pt x="436245" y="120015"/>
                      <a:pt x="437198" y="122873"/>
                    </a:cubicBezTo>
                    <a:cubicBezTo>
                      <a:pt x="437198" y="124777"/>
                      <a:pt x="438150" y="126683"/>
                      <a:pt x="438150" y="128588"/>
                    </a:cubicBezTo>
                    <a:cubicBezTo>
                      <a:pt x="438150" y="130493"/>
                      <a:pt x="438150" y="132398"/>
                      <a:pt x="439103" y="134303"/>
                    </a:cubicBezTo>
                    <a:cubicBezTo>
                      <a:pt x="436245" y="134303"/>
                      <a:pt x="433388" y="134303"/>
                      <a:pt x="429578" y="134303"/>
                    </a:cubicBezTo>
                    <a:cubicBezTo>
                      <a:pt x="429578" y="137160"/>
                      <a:pt x="429578" y="140018"/>
                      <a:pt x="429578" y="142875"/>
                    </a:cubicBezTo>
                    <a:cubicBezTo>
                      <a:pt x="428625" y="142875"/>
                      <a:pt x="427673" y="142875"/>
                      <a:pt x="426720" y="142875"/>
                    </a:cubicBezTo>
                    <a:cubicBezTo>
                      <a:pt x="407670" y="143828"/>
                      <a:pt x="387668" y="143828"/>
                      <a:pt x="368618" y="144780"/>
                    </a:cubicBezTo>
                    <a:cubicBezTo>
                      <a:pt x="344805" y="145733"/>
                      <a:pt x="320040" y="146685"/>
                      <a:pt x="296228" y="147638"/>
                    </a:cubicBezTo>
                    <a:cubicBezTo>
                      <a:pt x="284798" y="147638"/>
                      <a:pt x="272415" y="148590"/>
                      <a:pt x="260985" y="148590"/>
                    </a:cubicBezTo>
                    <a:cubicBezTo>
                      <a:pt x="226695" y="149543"/>
                      <a:pt x="193358" y="151448"/>
                      <a:pt x="159068" y="152400"/>
                    </a:cubicBezTo>
                    <a:cubicBezTo>
                      <a:pt x="138113" y="153353"/>
                      <a:pt x="118110" y="153353"/>
                      <a:pt x="97155" y="154305"/>
                    </a:cubicBezTo>
                    <a:cubicBezTo>
                      <a:pt x="95250" y="154305"/>
                      <a:pt x="92393" y="154305"/>
                      <a:pt x="90488" y="154305"/>
                    </a:cubicBezTo>
                    <a:cubicBezTo>
                      <a:pt x="88583" y="154305"/>
                      <a:pt x="86678" y="155258"/>
                      <a:pt x="84773" y="153353"/>
                    </a:cubicBezTo>
                    <a:cubicBezTo>
                      <a:pt x="84773" y="153353"/>
                      <a:pt x="83820" y="153353"/>
                      <a:pt x="82868" y="153353"/>
                    </a:cubicBezTo>
                    <a:cubicBezTo>
                      <a:pt x="68580" y="153353"/>
                      <a:pt x="54293" y="153353"/>
                      <a:pt x="40005" y="154305"/>
                    </a:cubicBezTo>
                    <a:cubicBezTo>
                      <a:pt x="34290" y="155258"/>
                      <a:pt x="30480" y="157163"/>
                      <a:pt x="25717" y="160020"/>
                    </a:cubicBezTo>
                    <a:cubicBezTo>
                      <a:pt x="21908" y="162878"/>
                      <a:pt x="18098" y="166688"/>
                      <a:pt x="15240" y="171450"/>
                    </a:cubicBezTo>
                    <a:cubicBezTo>
                      <a:pt x="8573" y="181928"/>
                      <a:pt x="2858" y="192405"/>
                      <a:pt x="952" y="204788"/>
                    </a:cubicBezTo>
                    <a:cubicBezTo>
                      <a:pt x="952" y="205740"/>
                      <a:pt x="0" y="206693"/>
                      <a:pt x="0" y="207645"/>
                    </a:cubicBezTo>
                    <a:cubicBezTo>
                      <a:pt x="0" y="209550"/>
                      <a:pt x="0" y="211455"/>
                      <a:pt x="0" y="213360"/>
                    </a:cubicBezTo>
                    <a:cubicBezTo>
                      <a:pt x="0" y="214313"/>
                      <a:pt x="952" y="216218"/>
                      <a:pt x="952" y="217170"/>
                    </a:cubicBezTo>
                    <a:cubicBezTo>
                      <a:pt x="2858" y="221933"/>
                      <a:pt x="5715" y="225743"/>
                      <a:pt x="10477" y="227647"/>
                    </a:cubicBezTo>
                    <a:cubicBezTo>
                      <a:pt x="13335" y="228600"/>
                      <a:pt x="17145" y="228600"/>
                      <a:pt x="20955" y="228600"/>
                    </a:cubicBezTo>
                    <a:cubicBezTo>
                      <a:pt x="25717" y="227647"/>
                      <a:pt x="29528" y="225743"/>
                      <a:pt x="31433" y="220980"/>
                    </a:cubicBezTo>
                    <a:cubicBezTo>
                      <a:pt x="33338" y="218122"/>
                      <a:pt x="34290" y="215265"/>
                      <a:pt x="35243" y="212408"/>
                    </a:cubicBezTo>
                    <a:cubicBezTo>
                      <a:pt x="38100" y="197168"/>
                      <a:pt x="40005" y="182880"/>
                      <a:pt x="38100" y="168593"/>
                    </a:cubicBezTo>
                    <a:cubicBezTo>
                      <a:pt x="38100" y="166688"/>
                      <a:pt x="38100" y="165735"/>
                      <a:pt x="38100" y="163830"/>
                    </a:cubicBezTo>
                    <a:cubicBezTo>
                      <a:pt x="39053" y="163830"/>
                      <a:pt x="40005" y="163830"/>
                      <a:pt x="40958" y="163830"/>
                    </a:cubicBezTo>
                    <a:cubicBezTo>
                      <a:pt x="54293" y="163830"/>
                      <a:pt x="66675" y="162878"/>
                      <a:pt x="80010" y="162878"/>
                    </a:cubicBezTo>
                    <a:cubicBezTo>
                      <a:pt x="80963" y="162878"/>
                      <a:pt x="82868" y="162878"/>
                      <a:pt x="83820" y="162878"/>
                    </a:cubicBezTo>
                    <a:cubicBezTo>
                      <a:pt x="84773" y="162878"/>
                      <a:pt x="85725" y="161925"/>
                      <a:pt x="86678" y="161925"/>
                    </a:cubicBezTo>
                    <a:cubicBezTo>
                      <a:pt x="114300" y="160973"/>
                      <a:pt x="141923" y="160020"/>
                      <a:pt x="168593" y="159068"/>
                    </a:cubicBezTo>
                    <a:cubicBezTo>
                      <a:pt x="197168" y="158115"/>
                      <a:pt x="224790" y="157163"/>
                      <a:pt x="253365" y="156210"/>
                    </a:cubicBezTo>
                    <a:cubicBezTo>
                      <a:pt x="287655" y="155258"/>
                      <a:pt x="322898" y="154305"/>
                      <a:pt x="357188" y="153353"/>
                    </a:cubicBezTo>
                    <a:cubicBezTo>
                      <a:pt x="367665" y="153353"/>
                      <a:pt x="378143" y="152400"/>
                      <a:pt x="388620" y="152400"/>
                    </a:cubicBezTo>
                    <a:cubicBezTo>
                      <a:pt x="406718" y="152400"/>
                      <a:pt x="425768" y="151448"/>
                      <a:pt x="443865" y="151448"/>
                    </a:cubicBezTo>
                    <a:cubicBezTo>
                      <a:pt x="445770" y="151448"/>
                      <a:pt x="446723" y="151448"/>
                      <a:pt x="447675" y="153353"/>
                    </a:cubicBezTo>
                    <a:cubicBezTo>
                      <a:pt x="448628" y="155258"/>
                      <a:pt x="450533" y="156210"/>
                      <a:pt x="452438" y="157163"/>
                    </a:cubicBezTo>
                    <a:cubicBezTo>
                      <a:pt x="453390" y="157163"/>
                      <a:pt x="454343" y="158115"/>
                      <a:pt x="455295" y="158115"/>
                    </a:cubicBezTo>
                    <a:cubicBezTo>
                      <a:pt x="455295" y="160973"/>
                      <a:pt x="455295" y="164783"/>
                      <a:pt x="456248" y="167640"/>
                    </a:cubicBezTo>
                    <a:cubicBezTo>
                      <a:pt x="457200" y="175260"/>
                      <a:pt x="458153" y="182880"/>
                      <a:pt x="458153" y="190500"/>
                    </a:cubicBezTo>
                    <a:cubicBezTo>
                      <a:pt x="458153" y="191453"/>
                      <a:pt x="458153" y="192405"/>
                      <a:pt x="458153" y="192405"/>
                    </a:cubicBezTo>
                    <a:cubicBezTo>
                      <a:pt x="455295" y="193358"/>
                      <a:pt x="454343" y="191453"/>
                      <a:pt x="452438" y="191453"/>
                    </a:cubicBezTo>
                    <a:cubicBezTo>
                      <a:pt x="450533" y="190500"/>
                      <a:pt x="449580" y="190500"/>
                      <a:pt x="447675" y="190500"/>
                    </a:cubicBezTo>
                    <a:cubicBezTo>
                      <a:pt x="442913" y="191453"/>
                      <a:pt x="439103" y="192405"/>
                      <a:pt x="435293" y="195263"/>
                    </a:cubicBezTo>
                    <a:cubicBezTo>
                      <a:pt x="431483" y="197168"/>
                      <a:pt x="429578" y="200025"/>
                      <a:pt x="429578" y="204788"/>
                    </a:cubicBezTo>
                    <a:cubicBezTo>
                      <a:pt x="429578" y="204788"/>
                      <a:pt x="429578" y="204788"/>
                      <a:pt x="429578" y="205740"/>
                    </a:cubicBezTo>
                    <a:cubicBezTo>
                      <a:pt x="425768" y="205740"/>
                      <a:pt x="421958" y="207645"/>
                      <a:pt x="419100" y="209550"/>
                    </a:cubicBezTo>
                    <a:cubicBezTo>
                      <a:pt x="407670" y="214313"/>
                      <a:pt x="399098" y="220980"/>
                      <a:pt x="392430" y="231458"/>
                    </a:cubicBezTo>
                    <a:cubicBezTo>
                      <a:pt x="389573" y="236220"/>
                      <a:pt x="385763" y="240983"/>
                      <a:pt x="382905" y="246697"/>
                    </a:cubicBezTo>
                    <a:cubicBezTo>
                      <a:pt x="380048" y="250508"/>
                      <a:pt x="378143" y="254318"/>
                      <a:pt x="376238" y="259080"/>
                    </a:cubicBezTo>
                    <a:cubicBezTo>
                      <a:pt x="370523" y="271463"/>
                      <a:pt x="367665" y="283845"/>
                      <a:pt x="364808" y="297180"/>
                    </a:cubicBezTo>
                    <a:cubicBezTo>
                      <a:pt x="362903" y="306705"/>
                      <a:pt x="360998" y="317183"/>
                      <a:pt x="358140" y="326708"/>
                    </a:cubicBezTo>
                    <a:cubicBezTo>
                      <a:pt x="355283" y="336233"/>
                      <a:pt x="353378" y="345758"/>
                      <a:pt x="350520" y="355283"/>
                    </a:cubicBezTo>
                    <a:cubicBezTo>
                      <a:pt x="348615" y="361950"/>
                      <a:pt x="347663" y="368618"/>
                      <a:pt x="348615" y="375285"/>
                    </a:cubicBezTo>
                    <a:cubicBezTo>
                      <a:pt x="349568" y="380048"/>
                      <a:pt x="350520" y="384810"/>
                      <a:pt x="352425" y="389573"/>
                    </a:cubicBezTo>
                    <a:cubicBezTo>
                      <a:pt x="355283" y="398145"/>
                      <a:pt x="358140" y="405765"/>
                      <a:pt x="360998" y="413385"/>
                    </a:cubicBezTo>
                    <a:cubicBezTo>
                      <a:pt x="367665" y="432435"/>
                      <a:pt x="373380" y="451485"/>
                      <a:pt x="377190" y="471488"/>
                    </a:cubicBezTo>
                    <a:cubicBezTo>
                      <a:pt x="379095" y="479108"/>
                      <a:pt x="380048" y="486728"/>
                      <a:pt x="381953" y="493395"/>
                    </a:cubicBezTo>
                    <a:cubicBezTo>
                      <a:pt x="386715" y="508635"/>
                      <a:pt x="392430" y="524828"/>
                      <a:pt x="397193" y="540068"/>
                    </a:cubicBezTo>
                    <a:cubicBezTo>
                      <a:pt x="399098" y="546735"/>
                      <a:pt x="402908" y="553403"/>
                      <a:pt x="406718" y="560070"/>
                    </a:cubicBezTo>
                    <a:cubicBezTo>
                      <a:pt x="410528" y="564833"/>
                      <a:pt x="413385" y="570548"/>
                      <a:pt x="417195" y="575310"/>
                    </a:cubicBezTo>
                    <a:cubicBezTo>
                      <a:pt x="418148" y="576263"/>
                      <a:pt x="418148" y="577215"/>
                      <a:pt x="419100" y="579120"/>
                    </a:cubicBezTo>
                    <a:cubicBezTo>
                      <a:pt x="419100" y="585788"/>
                      <a:pt x="419100" y="591503"/>
                      <a:pt x="420053" y="598170"/>
                    </a:cubicBezTo>
                    <a:cubicBezTo>
                      <a:pt x="421005" y="606743"/>
                      <a:pt x="421958" y="615315"/>
                      <a:pt x="422910" y="622935"/>
                    </a:cubicBezTo>
                    <a:cubicBezTo>
                      <a:pt x="423863" y="631508"/>
                      <a:pt x="425768" y="639128"/>
                      <a:pt x="426720" y="647700"/>
                    </a:cubicBezTo>
                    <a:lnTo>
                      <a:pt x="612458" y="647700"/>
                    </a:lnTo>
                    <a:cubicBezTo>
                      <a:pt x="649605" y="647700"/>
                      <a:pt x="683895" y="631508"/>
                      <a:pt x="706755" y="604838"/>
                    </a:cubicBezTo>
                    <a:cubicBezTo>
                      <a:pt x="704850" y="593408"/>
                      <a:pt x="701993" y="581978"/>
                      <a:pt x="699135" y="571500"/>
                    </a:cubicBezTo>
                    <a:cubicBezTo>
                      <a:pt x="698183" y="567690"/>
                      <a:pt x="697230" y="563880"/>
                      <a:pt x="697230" y="560070"/>
                    </a:cubicBezTo>
                    <a:cubicBezTo>
                      <a:pt x="696278" y="547688"/>
                      <a:pt x="695325" y="535305"/>
                      <a:pt x="694373" y="521970"/>
                    </a:cubicBezTo>
                    <a:cubicBezTo>
                      <a:pt x="693420" y="512445"/>
                      <a:pt x="692468" y="503873"/>
                      <a:pt x="691515" y="494348"/>
                    </a:cubicBezTo>
                    <a:cubicBezTo>
                      <a:pt x="690563" y="485775"/>
                      <a:pt x="689610" y="477203"/>
                      <a:pt x="688658" y="467678"/>
                    </a:cubicBezTo>
                    <a:cubicBezTo>
                      <a:pt x="687705" y="456248"/>
                      <a:pt x="685800" y="444818"/>
                      <a:pt x="684848" y="433388"/>
                    </a:cubicBezTo>
                    <a:cubicBezTo>
                      <a:pt x="684848" y="430530"/>
                      <a:pt x="683895" y="428625"/>
                      <a:pt x="683895" y="425768"/>
                    </a:cubicBezTo>
                    <a:cubicBezTo>
                      <a:pt x="687705" y="426720"/>
                      <a:pt x="690563" y="426720"/>
                      <a:pt x="693420" y="427673"/>
                    </a:cubicBezTo>
                    <a:cubicBezTo>
                      <a:pt x="701040" y="428625"/>
                      <a:pt x="708660" y="430530"/>
                      <a:pt x="717233" y="430530"/>
                    </a:cubicBezTo>
                    <a:cubicBezTo>
                      <a:pt x="720090" y="430530"/>
                      <a:pt x="723900" y="430530"/>
                      <a:pt x="726758" y="429578"/>
                    </a:cubicBezTo>
                    <a:cubicBezTo>
                      <a:pt x="731520" y="428625"/>
                      <a:pt x="735330" y="426720"/>
                      <a:pt x="738188" y="423863"/>
                    </a:cubicBezTo>
                    <a:lnTo>
                      <a:pt x="738188" y="114300"/>
                    </a:lnTo>
                    <a:cubicBezTo>
                      <a:pt x="737235" y="113348"/>
                      <a:pt x="736283" y="113348"/>
                      <a:pt x="736283" y="112395"/>
                    </a:cubicBezTo>
                    <a:cubicBezTo>
                      <a:pt x="733425" y="110490"/>
                      <a:pt x="730568" y="110490"/>
                      <a:pt x="726758" y="113348"/>
                    </a:cubicBezTo>
                    <a:close/>
                    <a:moveTo>
                      <a:pt x="607695" y="191453"/>
                    </a:moveTo>
                    <a:cubicBezTo>
                      <a:pt x="594360" y="195263"/>
                      <a:pt x="581978" y="200978"/>
                      <a:pt x="569595" y="204788"/>
                    </a:cubicBezTo>
                    <a:cubicBezTo>
                      <a:pt x="568643" y="204788"/>
                      <a:pt x="567690" y="205740"/>
                      <a:pt x="565785" y="205740"/>
                    </a:cubicBezTo>
                    <a:cubicBezTo>
                      <a:pt x="566738" y="202883"/>
                      <a:pt x="568643" y="200025"/>
                      <a:pt x="569595" y="198120"/>
                    </a:cubicBezTo>
                    <a:cubicBezTo>
                      <a:pt x="571500" y="196215"/>
                      <a:pt x="573405" y="193358"/>
                      <a:pt x="574358" y="191453"/>
                    </a:cubicBezTo>
                    <a:cubicBezTo>
                      <a:pt x="580073" y="184785"/>
                      <a:pt x="582930" y="176213"/>
                      <a:pt x="584835" y="167640"/>
                    </a:cubicBezTo>
                    <a:cubicBezTo>
                      <a:pt x="585788" y="162878"/>
                      <a:pt x="586740" y="158115"/>
                      <a:pt x="587693" y="153353"/>
                    </a:cubicBezTo>
                    <a:cubicBezTo>
                      <a:pt x="587693" y="152400"/>
                      <a:pt x="587693" y="152400"/>
                      <a:pt x="588645" y="151448"/>
                    </a:cubicBezTo>
                    <a:cubicBezTo>
                      <a:pt x="594360" y="151448"/>
                      <a:pt x="599123" y="151448"/>
                      <a:pt x="604838" y="151448"/>
                    </a:cubicBezTo>
                    <a:cubicBezTo>
                      <a:pt x="605790" y="155258"/>
                      <a:pt x="608648" y="158115"/>
                      <a:pt x="611505" y="159068"/>
                    </a:cubicBezTo>
                    <a:cubicBezTo>
                      <a:pt x="616268" y="160020"/>
                      <a:pt x="621983" y="160973"/>
                      <a:pt x="626745" y="161925"/>
                    </a:cubicBezTo>
                    <a:cubicBezTo>
                      <a:pt x="631508" y="162878"/>
                      <a:pt x="636270" y="162878"/>
                      <a:pt x="640080" y="164783"/>
                    </a:cubicBezTo>
                    <a:cubicBezTo>
                      <a:pt x="642938" y="165735"/>
                      <a:pt x="644843" y="167640"/>
                      <a:pt x="646748" y="169545"/>
                    </a:cubicBezTo>
                    <a:cubicBezTo>
                      <a:pt x="647700" y="170498"/>
                      <a:pt x="649605" y="172403"/>
                      <a:pt x="651510" y="172403"/>
                    </a:cubicBezTo>
                    <a:cubicBezTo>
                      <a:pt x="654368" y="173355"/>
                      <a:pt x="657225" y="174308"/>
                      <a:pt x="660083" y="174308"/>
                    </a:cubicBezTo>
                    <a:cubicBezTo>
                      <a:pt x="659130" y="174308"/>
                      <a:pt x="658178" y="175260"/>
                      <a:pt x="657225" y="175260"/>
                    </a:cubicBezTo>
                    <a:cubicBezTo>
                      <a:pt x="641033" y="180975"/>
                      <a:pt x="623888" y="185738"/>
                      <a:pt x="607695" y="191453"/>
                    </a:cubicBezTo>
                    <a:close/>
                    <a:moveTo>
                      <a:pt x="711518" y="273368"/>
                    </a:moveTo>
                    <a:cubicBezTo>
                      <a:pt x="710565" y="280035"/>
                      <a:pt x="708660" y="285750"/>
                      <a:pt x="704850" y="291465"/>
                    </a:cubicBezTo>
                    <a:cubicBezTo>
                      <a:pt x="701040" y="297180"/>
                      <a:pt x="696278" y="303848"/>
                      <a:pt x="692468" y="309563"/>
                    </a:cubicBezTo>
                    <a:cubicBezTo>
                      <a:pt x="692468" y="310515"/>
                      <a:pt x="691515" y="310515"/>
                      <a:pt x="691515" y="311468"/>
                    </a:cubicBezTo>
                    <a:cubicBezTo>
                      <a:pt x="688658" y="310515"/>
                      <a:pt x="684848" y="308610"/>
                      <a:pt x="681990" y="307658"/>
                    </a:cubicBezTo>
                    <a:cubicBezTo>
                      <a:pt x="681038" y="307658"/>
                      <a:pt x="681038" y="306705"/>
                      <a:pt x="680085" y="305753"/>
                    </a:cubicBezTo>
                    <a:cubicBezTo>
                      <a:pt x="679133" y="303848"/>
                      <a:pt x="678180" y="301943"/>
                      <a:pt x="675323" y="301943"/>
                    </a:cubicBezTo>
                    <a:cubicBezTo>
                      <a:pt x="671513" y="301943"/>
                      <a:pt x="668655" y="300038"/>
                      <a:pt x="666750" y="298133"/>
                    </a:cubicBezTo>
                    <a:cubicBezTo>
                      <a:pt x="662940" y="295275"/>
                      <a:pt x="661035" y="292418"/>
                      <a:pt x="660083" y="287655"/>
                    </a:cubicBezTo>
                    <a:cubicBezTo>
                      <a:pt x="660083" y="285750"/>
                      <a:pt x="659130" y="283845"/>
                      <a:pt x="658178" y="280988"/>
                    </a:cubicBezTo>
                    <a:cubicBezTo>
                      <a:pt x="676275" y="275273"/>
                      <a:pt x="693420" y="269558"/>
                      <a:pt x="711518" y="263843"/>
                    </a:cubicBezTo>
                    <a:cubicBezTo>
                      <a:pt x="711518" y="267653"/>
                      <a:pt x="711518" y="270510"/>
                      <a:pt x="711518" y="273368"/>
                    </a:cubicBezTo>
                    <a:close/>
                  </a:path>
                </a:pathLst>
              </a:custGeom>
              <a:solidFill>
                <a:schemeClr val="bg1"/>
              </a:solidFill>
              <a:ln w="9525" cap="flat">
                <a:noFill/>
                <a:prstDash val="solid"/>
                <a:miter/>
              </a:ln>
            </p:spPr>
            <p:txBody>
              <a:bodyPr rtlCol="0" anchor="ctr"/>
              <a:lstStyle/>
              <a:p>
                <a:endParaRPr lang="en-US"/>
              </a:p>
            </p:txBody>
          </p:sp>
        </p:grpSp>
      </p:grpSp>
      <p:sp>
        <p:nvSpPr>
          <p:cNvPr id="4" name="Picture Placeholder 3">
            <a:extLst>
              <a:ext uri="{FF2B5EF4-FFF2-40B4-BE49-F238E27FC236}">
                <a16:creationId xmlns:a16="http://schemas.microsoft.com/office/drawing/2014/main" id="{E9D8EB23-2932-B245-94AC-2881B3E23DDB}"/>
              </a:ext>
            </a:extLst>
          </p:cNvPr>
          <p:cNvSpPr>
            <a:spLocks noGrp="1"/>
          </p:cNvSpPr>
          <p:nvPr>
            <p:ph type="pic" sz="quarter" idx="13"/>
          </p:nvPr>
        </p:nvSpPr>
        <p:spPr/>
      </p:sp>
      <p:sp>
        <p:nvSpPr>
          <p:cNvPr id="10" name="Picture Placeholder 9">
            <a:extLst>
              <a:ext uri="{FF2B5EF4-FFF2-40B4-BE49-F238E27FC236}">
                <a16:creationId xmlns:a16="http://schemas.microsoft.com/office/drawing/2014/main" id="{83774DEC-C63B-D747-8CA3-7EC94FFB86D2}"/>
              </a:ext>
            </a:extLst>
          </p:cNvPr>
          <p:cNvSpPr>
            <a:spLocks noGrp="1"/>
          </p:cNvSpPr>
          <p:nvPr>
            <p:ph type="pic" sz="quarter" idx="14"/>
          </p:nvPr>
        </p:nvSpPr>
        <p:spPr/>
      </p:sp>
    </p:spTree>
    <p:extLst>
      <p:ext uri="{BB962C8B-B14F-4D97-AF65-F5344CB8AC3E}">
        <p14:creationId xmlns:p14="http://schemas.microsoft.com/office/powerpoint/2010/main" val="291408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0523AF5-6CF8-456B-946B-EA3732EBD7BC}"/>
              </a:ext>
            </a:extLst>
          </p:cNvPr>
          <p:cNvGrpSpPr/>
          <p:nvPr/>
        </p:nvGrpSpPr>
        <p:grpSpPr>
          <a:xfrm>
            <a:off x="3780018" y="865689"/>
            <a:ext cx="4631965" cy="768121"/>
            <a:chOff x="8830034" y="1209969"/>
            <a:chExt cx="4631965" cy="768121"/>
          </a:xfrm>
        </p:grpSpPr>
        <p:sp>
          <p:nvSpPr>
            <p:cNvPr id="2" name="TextBox 1">
              <a:extLst>
                <a:ext uri="{FF2B5EF4-FFF2-40B4-BE49-F238E27FC236}">
                  <a16:creationId xmlns:a16="http://schemas.microsoft.com/office/drawing/2014/main" id="{FF816FC9-3580-4313-81B0-DFAAB138F6D6}"/>
                </a:ext>
              </a:extLst>
            </p:cNvPr>
            <p:cNvSpPr txBox="1"/>
            <p:nvPr/>
          </p:nvSpPr>
          <p:spPr>
            <a:xfrm>
              <a:off x="8830034" y="1485647"/>
              <a:ext cx="4631965" cy="492443"/>
            </a:xfrm>
            <a:prstGeom prst="rect">
              <a:avLst/>
            </a:prstGeom>
            <a:noFill/>
          </p:spPr>
          <p:txBody>
            <a:bodyPr wrap="square" rtlCol="0">
              <a:spAutoFit/>
            </a:bodyPr>
            <a:lstStyle/>
            <a:p>
              <a:pPr algn="ctr"/>
              <a:r>
                <a:rPr lang="en-US" sz="2600">
                  <a:latin typeface="Poppins SemiBold" panose="00000700000000000000" pitchFamily="2" charset="0"/>
                  <a:cs typeface="Poppins SemiBold" panose="00000700000000000000" pitchFamily="2" charset="0"/>
                </a:rPr>
                <a:t>Golferina Services</a:t>
              </a:r>
            </a:p>
          </p:txBody>
        </p:sp>
        <p:sp>
          <p:nvSpPr>
            <p:cNvPr id="3" name="TextBox 2">
              <a:extLst>
                <a:ext uri="{FF2B5EF4-FFF2-40B4-BE49-F238E27FC236}">
                  <a16:creationId xmlns:a16="http://schemas.microsoft.com/office/drawing/2014/main" id="{E9764BFC-2AF5-4D71-8004-2D0E21CE55DC}"/>
                </a:ext>
              </a:extLst>
            </p:cNvPr>
            <p:cNvSpPr txBox="1"/>
            <p:nvPr/>
          </p:nvSpPr>
          <p:spPr>
            <a:xfrm>
              <a:off x="9752461" y="1209969"/>
              <a:ext cx="2787110" cy="261610"/>
            </a:xfrm>
            <a:prstGeom prst="rect">
              <a:avLst/>
            </a:prstGeom>
            <a:noFill/>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OUR SERVICES</a:t>
              </a:r>
            </a:p>
          </p:txBody>
        </p:sp>
      </p:grpSp>
      <p:sp>
        <p:nvSpPr>
          <p:cNvPr id="15" name="Freeform: Shape 14">
            <a:extLst>
              <a:ext uri="{FF2B5EF4-FFF2-40B4-BE49-F238E27FC236}">
                <a16:creationId xmlns:a16="http://schemas.microsoft.com/office/drawing/2014/main" id="{5DDA16DE-671B-4B75-B2DC-D1F518F3D099}"/>
              </a:ext>
            </a:extLst>
          </p:cNvPr>
          <p:cNvSpPr/>
          <p:nvPr/>
        </p:nvSpPr>
        <p:spPr>
          <a:xfrm flipH="1">
            <a:off x="767459" y="3260703"/>
            <a:ext cx="2392530" cy="1744811"/>
          </a:xfrm>
          <a:custGeom>
            <a:avLst/>
            <a:gdLst>
              <a:gd name="connsiteX0" fmla="*/ 3273826 w 3273826"/>
              <a:gd name="connsiteY0" fmla="*/ 0 h 2387518"/>
              <a:gd name="connsiteX1" fmla="*/ 3273826 w 3273826"/>
              <a:gd name="connsiteY1" fmla="*/ 2387518 h 2387518"/>
              <a:gd name="connsiteX2" fmla="*/ 0 w 3273826"/>
              <a:gd name="connsiteY2" fmla="*/ 2387518 h 2387518"/>
              <a:gd name="connsiteX3" fmla="*/ 0 w 3273826"/>
              <a:gd name="connsiteY3" fmla="*/ 585840 h 2387518"/>
            </a:gdLst>
            <a:ahLst/>
            <a:cxnLst>
              <a:cxn ang="0">
                <a:pos x="connsiteX0" y="connsiteY0"/>
              </a:cxn>
              <a:cxn ang="0">
                <a:pos x="connsiteX1" y="connsiteY1"/>
              </a:cxn>
              <a:cxn ang="0">
                <a:pos x="connsiteX2" y="connsiteY2"/>
              </a:cxn>
              <a:cxn ang="0">
                <a:pos x="connsiteX3" y="connsiteY3"/>
              </a:cxn>
            </a:cxnLst>
            <a:rect l="l" t="t" r="r" b="b"/>
            <a:pathLst>
              <a:path w="3273826" h="2387518">
                <a:moveTo>
                  <a:pt x="3273826" y="0"/>
                </a:moveTo>
                <a:lnTo>
                  <a:pt x="3273826" y="2387518"/>
                </a:lnTo>
                <a:lnTo>
                  <a:pt x="0" y="2387518"/>
                </a:lnTo>
                <a:lnTo>
                  <a:pt x="0" y="585840"/>
                </a:lnTo>
                <a:close/>
              </a:path>
            </a:pathLst>
          </a:cu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83" name="Group 82">
            <a:extLst>
              <a:ext uri="{FF2B5EF4-FFF2-40B4-BE49-F238E27FC236}">
                <a16:creationId xmlns:a16="http://schemas.microsoft.com/office/drawing/2014/main" id="{58F6ED1B-B54B-459D-B9F0-56D8E6175C21}"/>
              </a:ext>
            </a:extLst>
          </p:cNvPr>
          <p:cNvGrpSpPr/>
          <p:nvPr/>
        </p:nvGrpSpPr>
        <p:grpSpPr>
          <a:xfrm>
            <a:off x="1515348" y="4372559"/>
            <a:ext cx="1644641" cy="492292"/>
            <a:chOff x="1515348" y="4392879"/>
            <a:chExt cx="1644641" cy="492292"/>
          </a:xfrm>
        </p:grpSpPr>
        <p:sp>
          <p:nvSpPr>
            <p:cNvPr id="48" name="TextBox 47">
              <a:extLst>
                <a:ext uri="{FF2B5EF4-FFF2-40B4-BE49-F238E27FC236}">
                  <a16:creationId xmlns:a16="http://schemas.microsoft.com/office/drawing/2014/main" id="{B1AE4D37-7C3A-48AA-AA40-2480C5466F4D}"/>
                </a:ext>
              </a:extLst>
            </p:cNvPr>
            <p:cNvSpPr txBox="1"/>
            <p:nvPr/>
          </p:nvSpPr>
          <p:spPr>
            <a:xfrm>
              <a:off x="1515348" y="4392879"/>
              <a:ext cx="1644641" cy="261610"/>
            </a:xfrm>
            <a:prstGeom prst="rect">
              <a:avLst/>
            </a:prstGeom>
            <a:noFill/>
          </p:spPr>
          <p:txBody>
            <a:bodyPr wrap="square" rtlCol="0">
              <a:spAutoFit/>
            </a:bodyPr>
            <a:lstStyle/>
            <a:p>
              <a:r>
                <a:rPr lang="en-US" sz="1100" dirty="0">
                  <a:solidFill>
                    <a:srgbClr val="D5B665"/>
                  </a:solidFill>
                  <a:latin typeface="Muli SemiBold" pitchFamily="2" charset="0"/>
                  <a:cs typeface="Poppins SemiBold" panose="00000700000000000000" pitchFamily="2" charset="0"/>
                </a:rPr>
                <a:t>Best Courses</a:t>
              </a:r>
            </a:p>
          </p:txBody>
        </p:sp>
        <p:sp>
          <p:nvSpPr>
            <p:cNvPr id="49" name="TextBox 48">
              <a:extLst>
                <a:ext uri="{FF2B5EF4-FFF2-40B4-BE49-F238E27FC236}">
                  <a16:creationId xmlns:a16="http://schemas.microsoft.com/office/drawing/2014/main" id="{8A44131F-D2AD-4531-811E-1396088025E1}"/>
                </a:ext>
              </a:extLst>
            </p:cNvPr>
            <p:cNvSpPr txBox="1"/>
            <p:nvPr/>
          </p:nvSpPr>
          <p:spPr>
            <a:xfrm>
              <a:off x="1515348" y="4623561"/>
              <a:ext cx="1644641" cy="261610"/>
            </a:xfrm>
            <a:prstGeom prst="rect">
              <a:avLst/>
            </a:prstGeom>
            <a:noFill/>
          </p:spPr>
          <p:txBody>
            <a:bodyPr wrap="square" rtlCol="0">
              <a:spAutoFit/>
            </a:bodyPr>
            <a:lstStyle/>
            <a:p>
              <a:r>
                <a:rPr lang="en-US" sz="1100" spc="100" dirty="0">
                  <a:latin typeface="Poppins SemiBold" panose="00000700000000000000" pitchFamily="2" charset="0"/>
                  <a:cs typeface="Poppins SemiBold" panose="00000700000000000000" pitchFamily="2" charset="0"/>
                </a:rPr>
                <a:t>GOLF COACHING</a:t>
              </a:r>
            </a:p>
          </p:txBody>
        </p:sp>
      </p:grpSp>
      <p:grpSp>
        <p:nvGrpSpPr>
          <p:cNvPr id="82" name="Group 81">
            <a:extLst>
              <a:ext uri="{FF2B5EF4-FFF2-40B4-BE49-F238E27FC236}">
                <a16:creationId xmlns:a16="http://schemas.microsoft.com/office/drawing/2014/main" id="{12705C05-DC02-451C-BEF7-D061348E82C0}"/>
              </a:ext>
            </a:extLst>
          </p:cNvPr>
          <p:cNvGrpSpPr/>
          <p:nvPr/>
        </p:nvGrpSpPr>
        <p:grpSpPr>
          <a:xfrm>
            <a:off x="932778" y="3636838"/>
            <a:ext cx="441079" cy="1368676"/>
            <a:chOff x="932778" y="3636838"/>
            <a:chExt cx="441079" cy="1368676"/>
          </a:xfrm>
        </p:grpSpPr>
        <p:sp>
          <p:nvSpPr>
            <p:cNvPr id="20" name="Flowchart: Manual Input 19">
              <a:extLst>
                <a:ext uri="{FF2B5EF4-FFF2-40B4-BE49-F238E27FC236}">
                  <a16:creationId xmlns:a16="http://schemas.microsoft.com/office/drawing/2014/main" id="{517AA9DB-09DF-41F8-A456-801B52065B9E}"/>
                </a:ext>
              </a:extLst>
            </p:cNvPr>
            <p:cNvSpPr/>
            <p:nvPr/>
          </p:nvSpPr>
          <p:spPr>
            <a:xfrm rot="10800000" flipV="1">
              <a:off x="932778" y="3636838"/>
              <a:ext cx="441079" cy="1368676"/>
            </a:xfrm>
            <a:prstGeom prst="flowChartManualInpu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FEF2BA39-9FB8-459C-9938-ECEB2E898D59}"/>
                </a:ext>
              </a:extLst>
            </p:cNvPr>
            <p:cNvSpPr txBox="1"/>
            <p:nvPr/>
          </p:nvSpPr>
          <p:spPr>
            <a:xfrm>
              <a:off x="976346" y="3932879"/>
              <a:ext cx="353943" cy="1017692"/>
            </a:xfrm>
            <a:prstGeom prst="rect">
              <a:avLst/>
            </a:prstGeom>
            <a:noFill/>
          </p:spPr>
          <p:txBody>
            <a:bodyPr vert="vert270" wrap="square" rtlCol="0">
              <a:spAutoFit/>
            </a:bodyPr>
            <a:lstStyle/>
            <a:p>
              <a:pPr algn="ctr"/>
              <a:r>
                <a:rPr lang="en-US" sz="1100">
                  <a:solidFill>
                    <a:schemeClr val="bg1"/>
                  </a:solidFill>
                  <a:latin typeface="Muli SemiBold" pitchFamily="2" charset="0"/>
                  <a:cs typeface="Poppins SemiBold" panose="00000700000000000000" pitchFamily="2" charset="0"/>
                </a:rPr>
                <a:t>Service 1</a:t>
              </a:r>
            </a:p>
          </p:txBody>
        </p:sp>
      </p:grpSp>
      <p:sp>
        <p:nvSpPr>
          <p:cNvPr id="53" name="Freeform: Shape 52">
            <a:extLst>
              <a:ext uri="{FF2B5EF4-FFF2-40B4-BE49-F238E27FC236}">
                <a16:creationId xmlns:a16="http://schemas.microsoft.com/office/drawing/2014/main" id="{1BA5D8E9-67AC-478D-B2A3-9DE5D0A883CE}"/>
              </a:ext>
            </a:extLst>
          </p:cNvPr>
          <p:cNvSpPr/>
          <p:nvPr/>
        </p:nvSpPr>
        <p:spPr>
          <a:xfrm flipH="1">
            <a:off x="3522310" y="3260703"/>
            <a:ext cx="2392530" cy="1744811"/>
          </a:xfrm>
          <a:custGeom>
            <a:avLst/>
            <a:gdLst>
              <a:gd name="connsiteX0" fmla="*/ 3273826 w 3273826"/>
              <a:gd name="connsiteY0" fmla="*/ 0 h 2387518"/>
              <a:gd name="connsiteX1" fmla="*/ 3273826 w 3273826"/>
              <a:gd name="connsiteY1" fmla="*/ 2387518 h 2387518"/>
              <a:gd name="connsiteX2" fmla="*/ 0 w 3273826"/>
              <a:gd name="connsiteY2" fmla="*/ 2387518 h 2387518"/>
              <a:gd name="connsiteX3" fmla="*/ 0 w 3273826"/>
              <a:gd name="connsiteY3" fmla="*/ 585840 h 2387518"/>
            </a:gdLst>
            <a:ahLst/>
            <a:cxnLst>
              <a:cxn ang="0">
                <a:pos x="connsiteX0" y="connsiteY0"/>
              </a:cxn>
              <a:cxn ang="0">
                <a:pos x="connsiteX1" y="connsiteY1"/>
              </a:cxn>
              <a:cxn ang="0">
                <a:pos x="connsiteX2" y="connsiteY2"/>
              </a:cxn>
              <a:cxn ang="0">
                <a:pos x="connsiteX3" y="connsiteY3"/>
              </a:cxn>
            </a:cxnLst>
            <a:rect l="l" t="t" r="r" b="b"/>
            <a:pathLst>
              <a:path w="3273826" h="2387518">
                <a:moveTo>
                  <a:pt x="3273826" y="0"/>
                </a:moveTo>
                <a:lnTo>
                  <a:pt x="3273826" y="2387518"/>
                </a:lnTo>
                <a:lnTo>
                  <a:pt x="0" y="2387518"/>
                </a:lnTo>
                <a:lnTo>
                  <a:pt x="0" y="585840"/>
                </a:lnTo>
                <a:close/>
              </a:path>
            </a:pathLst>
          </a:cu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80" name="Group 79">
            <a:extLst>
              <a:ext uri="{FF2B5EF4-FFF2-40B4-BE49-F238E27FC236}">
                <a16:creationId xmlns:a16="http://schemas.microsoft.com/office/drawing/2014/main" id="{4099B24F-CD49-4D43-ACE3-07EC8AEB81B9}"/>
              </a:ext>
            </a:extLst>
          </p:cNvPr>
          <p:cNvGrpSpPr/>
          <p:nvPr/>
        </p:nvGrpSpPr>
        <p:grpSpPr>
          <a:xfrm>
            <a:off x="4270199" y="4372559"/>
            <a:ext cx="1644641" cy="492292"/>
            <a:chOff x="4270199" y="4392879"/>
            <a:chExt cx="1644641" cy="492292"/>
          </a:xfrm>
        </p:grpSpPr>
        <p:sp>
          <p:nvSpPr>
            <p:cNvPr id="55" name="TextBox 54">
              <a:extLst>
                <a:ext uri="{FF2B5EF4-FFF2-40B4-BE49-F238E27FC236}">
                  <a16:creationId xmlns:a16="http://schemas.microsoft.com/office/drawing/2014/main" id="{C578CB94-9D30-488A-9E6D-228551CD935B}"/>
                </a:ext>
              </a:extLst>
            </p:cNvPr>
            <p:cNvSpPr txBox="1"/>
            <p:nvPr/>
          </p:nvSpPr>
          <p:spPr>
            <a:xfrm>
              <a:off x="4270199" y="4392879"/>
              <a:ext cx="1644641" cy="261610"/>
            </a:xfrm>
            <a:prstGeom prst="rect">
              <a:avLst/>
            </a:prstGeom>
            <a:noFill/>
          </p:spPr>
          <p:txBody>
            <a:bodyPr wrap="square" rtlCol="0">
              <a:spAutoFit/>
            </a:bodyPr>
            <a:lstStyle/>
            <a:p>
              <a:r>
                <a:rPr lang="en-US" sz="1100">
                  <a:solidFill>
                    <a:srgbClr val="D5B665"/>
                  </a:solidFill>
                  <a:latin typeface="Muli SemiBold" pitchFamily="2" charset="0"/>
                  <a:cs typeface="Poppins SemiBold" panose="00000700000000000000" pitchFamily="2" charset="0"/>
                </a:rPr>
                <a:t>Best Trainers</a:t>
              </a:r>
            </a:p>
          </p:txBody>
        </p:sp>
        <p:sp>
          <p:nvSpPr>
            <p:cNvPr id="56" name="TextBox 55">
              <a:extLst>
                <a:ext uri="{FF2B5EF4-FFF2-40B4-BE49-F238E27FC236}">
                  <a16:creationId xmlns:a16="http://schemas.microsoft.com/office/drawing/2014/main" id="{7DA6E8AC-FF63-4055-A263-E9FE56916FFB}"/>
                </a:ext>
              </a:extLst>
            </p:cNvPr>
            <p:cNvSpPr txBox="1"/>
            <p:nvPr/>
          </p:nvSpPr>
          <p:spPr>
            <a:xfrm>
              <a:off x="4270199" y="4623561"/>
              <a:ext cx="1644641" cy="261610"/>
            </a:xfrm>
            <a:prstGeom prst="rect">
              <a:avLst/>
            </a:prstGeom>
            <a:noFill/>
          </p:spPr>
          <p:txBody>
            <a:bodyPr wrap="square" rtlCol="0">
              <a:spAutoFit/>
            </a:bodyPr>
            <a:lstStyle/>
            <a:p>
              <a:r>
                <a:rPr lang="en-US" sz="1100" spc="100" dirty="0">
                  <a:latin typeface="Poppins SemiBold" panose="00000700000000000000" pitchFamily="2" charset="0"/>
                  <a:cs typeface="Poppins SemiBold" panose="00000700000000000000" pitchFamily="2" charset="0"/>
                </a:rPr>
                <a:t>SPECIAL SERVICE</a:t>
              </a:r>
            </a:p>
          </p:txBody>
        </p:sp>
      </p:grpSp>
      <p:grpSp>
        <p:nvGrpSpPr>
          <p:cNvPr id="81" name="Group 80">
            <a:extLst>
              <a:ext uri="{FF2B5EF4-FFF2-40B4-BE49-F238E27FC236}">
                <a16:creationId xmlns:a16="http://schemas.microsoft.com/office/drawing/2014/main" id="{87335CF1-8E2D-4F26-A33A-1B465FFFB5C9}"/>
              </a:ext>
            </a:extLst>
          </p:cNvPr>
          <p:cNvGrpSpPr/>
          <p:nvPr/>
        </p:nvGrpSpPr>
        <p:grpSpPr>
          <a:xfrm>
            <a:off x="3687629" y="3636838"/>
            <a:ext cx="441079" cy="1368676"/>
            <a:chOff x="3687629" y="3636838"/>
            <a:chExt cx="441079" cy="1368676"/>
          </a:xfrm>
        </p:grpSpPr>
        <p:sp>
          <p:nvSpPr>
            <p:cNvPr id="54" name="Flowchart: Manual Input 53">
              <a:extLst>
                <a:ext uri="{FF2B5EF4-FFF2-40B4-BE49-F238E27FC236}">
                  <a16:creationId xmlns:a16="http://schemas.microsoft.com/office/drawing/2014/main" id="{BB3ED5F5-698F-4066-8FF2-2B187DA2EFA7}"/>
                </a:ext>
              </a:extLst>
            </p:cNvPr>
            <p:cNvSpPr/>
            <p:nvPr/>
          </p:nvSpPr>
          <p:spPr>
            <a:xfrm rot="10800000" flipV="1">
              <a:off x="3687629" y="3636838"/>
              <a:ext cx="441079" cy="1368676"/>
            </a:xfrm>
            <a:prstGeom prst="flowChartManualInpu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09450C6A-0A22-4207-B4BB-6313D85C14F8}"/>
                </a:ext>
              </a:extLst>
            </p:cNvPr>
            <p:cNvSpPr txBox="1"/>
            <p:nvPr/>
          </p:nvSpPr>
          <p:spPr>
            <a:xfrm>
              <a:off x="3731197" y="3932879"/>
              <a:ext cx="353943" cy="1017692"/>
            </a:xfrm>
            <a:prstGeom prst="rect">
              <a:avLst/>
            </a:prstGeom>
            <a:noFill/>
          </p:spPr>
          <p:txBody>
            <a:bodyPr vert="vert270" wrap="square" rtlCol="0">
              <a:spAutoFit/>
            </a:bodyPr>
            <a:lstStyle/>
            <a:p>
              <a:pPr algn="ctr"/>
              <a:r>
                <a:rPr lang="en-US" sz="1100">
                  <a:solidFill>
                    <a:schemeClr val="bg1"/>
                  </a:solidFill>
                  <a:latin typeface="Muli SemiBold" pitchFamily="2" charset="0"/>
                  <a:cs typeface="Poppins SemiBold" panose="00000700000000000000" pitchFamily="2" charset="0"/>
                </a:rPr>
                <a:t>Service 2</a:t>
              </a:r>
            </a:p>
          </p:txBody>
        </p:sp>
      </p:grpSp>
      <p:sp>
        <p:nvSpPr>
          <p:cNvPr id="60" name="Freeform: Shape 59">
            <a:extLst>
              <a:ext uri="{FF2B5EF4-FFF2-40B4-BE49-F238E27FC236}">
                <a16:creationId xmlns:a16="http://schemas.microsoft.com/office/drawing/2014/main" id="{ED322D15-F16A-4BB3-816B-45216F6466A4}"/>
              </a:ext>
            </a:extLst>
          </p:cNvPr>
          <p:cNvSpPr/>
          <p:nvPr/>
        </p:nvSpPr>
        <p:spPr>
          <a:xfrm flipH="1">
            <a:off x="6277161" y="3260703"/>
            <a:ext cx="2392530" cy="1744811"/>
          </a:xfrm>
          <a:custGeom>
            <a:avLst/>
            <a:gdLst>
              <a:gd name="connsiteX0" fmla="*/ 3273826 w 3273826"/>
              <a:gd name="connsiteY0" fmla="*/ 0 h 2387518"/>
              <a:gd name="connsiteX1" fmla="*/ 3273826 w 3273826"/>
              <a:gd name="connsiteY1" fmla="*/ 2387518 h 2387518"/>
              <a:gd name="connsiteX2" fmla="*/ 0 w 3273826"/>
              <a:gd name="connsiteY2" fmla="*/ 2387518 h 2387518"/>
              <a:gd name="connsiteX3" fmla="*/ 0 w 3273826"/>
              <a:gd name="connsiteY3" fmla="*/ 585840 h 2387518"/>
            </a:gdLst>
            <a:ahLst/>
            <a:cxnLst>
              <a:cxn ang="0">
                <a:pos x="connsiteX0" y="connsiteY0"/>
              </a:cxn>
              <a:cxn ang="0">
                <a:pos x="connsiteX1" y="connsiteY1"/>
              </a:cxn>
              <a:cxn ang="0">
                <a:pos x="connsiteX2" y="connsiteY2"/>
              </a:cxn>
              <a:cxn ang="0">
                <a:pos x="connsiteX3" y="connsiteY3"/>
              </a:cxn>
            </a:cxnLst>
            <a:rect l="l" t="t" r="r" b="b"/>
            <a:pathLst>
              <a:path w="3273826" h="2387518">
                <a:moveTo>
                  <a:pt x="3273826" y="0"/>
                </a:moveTo>
                <a:lnTo>
                  <a:pt x="3273826" y="2387518"/>
                </a:lnTo>
                <a:lnTo>
                  <a:pt x="0" y="2387518"/>
                </a:lnTo>
                <a:lnTo>
                  <a:pt x="0" y="585840"/>
                </a:lnTo>
                <a:close/>
              </a:path>
            </a:pathLst>
          </a:cu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78" name="Group 77">
            <a:extLst>
              <a:ext uri="{FF2B5EF4-FFF2-40B4-BE49-F238E27FC236}">
                <a16:creationId xmlns:a16="http://schemas.microsoft.com/office/drawing/2014/main" id="{41EF7485-60BA-4ECD-AA92-1DC862A89280}"/>
              </a:ext>
            </a:extLst>
          </p:cNvPr>
          <p:cNvGrpSpPr/>
          <p:nvPr/>
        </p:nvGrpSpPr>
        <p:grpSpPr>
          <a:xfrm>
            <a:off x="7025050" y="4372559"/>
            <a:ext cx="1786132" cy="492292"/>
            <a:chOff x="7025050" y="4392879"/>
            <a:chExt cx="1786132" cy="492292"/>
          </a:xfrm>
        </p:grpSpPr>
        <p:sp>
          <p:nvSpPr>
            <p:cNvPr id="62" name="TextBox 61">
              <a:extLst>
                <a:ext uri="{FF2B5EF4-FFF2-40B4-BE49-F238E27FC236}">
                  <a16:creationId xmlns:a16="http://schemas.microsoft.com/office/drawing/2014/main" id="{2FA496F5-EC1D-467C-8064-2B4D6D95B916}"/>
                </a:ext>
              </a:extLst>
            </p:cNvPr>
            <p:cNvSpPr txBox="1"/>
            <p:nvPr/>
          </p:nvSpPr>
          <p:spPr>
            <a:xfrm>
              <a:off x="7025050" y="4392879"/>
              <a:ext cx="1644641" cy="261610"/>
            </a:xfrm>
            <a:prstGeom prst="rect">
              <a:avLst/>
            </a:prstGeom>
            <a:noFill/>
          </p:spPr>
          <p:txBody>
            <a:bodyPr wrap="square" rtlCol="0">
              <a:spAutoFit/>
            </a:bodyPr>
            <a:lstStyle/>
            <a:p>
              <a:r>
                <a:rPr lang="en-US" sz="1100" dirty="0">
                  <a:solidFill>
                    <a:srgbClr val="D5B665"/>
                  </a:solidFill>
                  <a:latin typeface="Muli SemiBold" pitchFamily="2" charset="0"/>
                  <a:cs typeface="Poppins SemiBold" panose="00000700000000000000" pitchFamily="2" charset="0"/>
                </a:rPr>
                <a:t>One-on-one Training</a:t>
              </a:r>
            </a:p>
          </p:txBody>
        </p:sp>
        <p:sp>
          <p:nvSpPr>
            <p:cNvPr id="63" name="TextBox 62">
              <a:extLst>
                <a:ext uri="{FF2B5EF4-FFF2-40B4-BE49-F238E27FC236}">
                  <a16:creationId xmlns:a16="http://schemas.microsoft.com/office/drawing/2014/main" id="{F7391562-D488-4D7F-AC80-D48751433005}"/>
                </a:ext>
              </a:extLst>
            </p:cNvPr>
            <p:cNvSpPr txBox="1"/>
            <p:nvPr/>
          </p:nvSpPr>
          <p:spPr>
            <a:xfrm>
              <a:off x="7025050" y="4623561"/>
              <a:ext cx="1786132"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PRIVATE COACH</a:t>
              </a:r>
            </a:p>
          </p:txBody>
        </p:sp>
      </p:grpSp>
      <p:grpSp>
        <p:nvGrpSpPr>
          <p:cNvPr id="79" name="Group 78">
            <a:extLst>
              <a:ext uri="{FF2B5EF4-FFF2-40B4-BE49-F238E27FC236}">
                <a16:creationId xmlns:a16="http://schemas.microsoft.com/office/drawing/2014/main" id="{1E41F41F-2B46-4CB9-AA60-0910A1D8DEAF}"/>
              </a:ext>
            </a:extLst>
          </p:cNvPr>
          <p:cNvGrpSpPr/>
          <p:nvPr/>
        </p:nvGrpSpPr>
        <p:grpSpPr>
          <a:xfrm>
            <a:off x="6442480" y="3636838"/>
            <a:ext cx="441079" cy="1368676"/>
            <a:chOff x="6442480" y="3636838"/>
            <a:chExt cx="441079" cy="1368676"/>
          </a:xfrm>
        </p:grpSpPr>
        <p:sp>
          <p:nvSpPr>
            <p:cNvPr id="61" name="Flowchart: Manual Input 60">
              <a:extLst>
                <a:ext uri="{FF2B5EF4-FFF2-40B4-BE49-F238E27FC236}">
                  <a16:creationId xmlns:a16="http://schemas.microsoft.com/office/drawing/2014/main" id="{C7D17AE7-601C-47BC-B02C-027565572551}"/>
                </a:ext>
              </a:extLst>
            </p:cNvPr>
            <p:cNvSpPr/>
            <p:nvPr/>
          </p:nvSpPr>
          <p:spPr>
            <a:xfrm rot="10800000" flipV="1">
              <a:off x="6442480" y="3636838"/>
              <a:ext cx="441079" cy="1368676"/>
            </a:xfrm>
            <a:prstGeom prst="flowChartManualInpu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a:extLst>
                <a:ext uri="{FF2B5EF4-FFF2-40B4-BE49-F238E27FC236}">
                  <a16:creationId xmlns:a16="http://schemas.microsoft.com/office/drawing/2014/main" id="{40267DA3-4268-4D1B-B1D0-914D88262126}"/>
                </a:ext>
              </a:extLst>
            </p:cNvPr>
            <p:cNvSpPr txBox="1"/>
            <p:nvPr/>
          </p:nvSpPr>
          <p:spPr>
            <a:xfrm>
              <a:off x="6486048" y="3932879"/>
              <a:ext cx="353943" cy="1017692"/>
            </a:xfrm>
            <a:prstGeom prst="rect">
              <a:avLst/>
            </a:prstGeom>
            <a:noFill/>
          </p:spPr>
          <p:txBody>
            <a:bodyPr vert="vert270" wrap="square" rtlCol="0">
              <a:spAutoFit/>
            </a:bodyPr>
            <a:lstStyle/>
            <a:p>
              <a:pPr algn="ctr"/>
              <a:r>
                <a:rPr lang="en-US" sz="1100">
                  <a:solidFill>
                    <a:schemeClr val="bg1"/>
                  </a:solidFill>
                  <a:latin typeface="Muli SemiBold" pitchFamily="2" charset="0"/>
                  <a:cs typeface="Poppins SemiBold" panose="00000700000000000000" pitchFamily="2" charset="0"/>
                </a:rPr>
                <a:t>Service 3</a:t>
              </a:r>
            </a:p>
          </p:txBody>
        </p:sp>
      </p:grpSp>
      <p:sp>
        <p:nvSpPr>
          <p:cNvPr id="67" name="Freeform: Shape 66">
            <a:extLst>
              <a:ext uri="{FF2B5EF4-FFF2-40B4-BE49-F238E27FC236}">
                <a16:creationId xmlns:a16="http://schemas.microsoft.com/office/drawing/2014/main" id="{A96199E5-8A21-4156-988A-808BBF12FAB2}"/>
              </a:ext>
            </a:extLst>
          </p:cNvPr>
          <p:cNvSpPr/>
          <p:nvPr/>
        </p:nvSpPr>
        <p:spPr>
          <a:xfrm flipH="1">
            <a:off x="9032012" y="3260703"/>
            <a:ext cx="2392530" cy="1744811"/>
          </a:xfrm>
          <a:custGeom>
            <a:avLst/>
            <a:gdLst>
              <a:gd name="connsiteX0" fmla="*/ 3273826 w 3273826"/>
              <a:gd name="connsiteY0" fmla="*/ 0 h 2387518"/>
              <a:gd name="connsiteX1" fmla="*/ 3273826 w 3273826"/>
              <a:gd name="connsiteY1" fmla="*/ 2387518 h 2387518"/>
              <a:gd name="connsiteX2" fmla="*/ 0 w 3273826"/>
              <a:gd name="connsiteY2" fmla="*/ 2387518 h 2387518"/>
              <a:gd name="connsiteX3" fmla="*/ 0 w 3273826"/>
              <a:gd name="connsiteY3" fmla="*/ 585840 h 2387518"/>
            </a:gdLst>
            <a:ahLst/>
            <a:cxnLst>
              <a:cxn ang="0">
                <a:pos x="connsiteX0" y="connsiteY0"/>
              </a:cxn>
              <a:cxn ang="0">
                <a:pos x="connsiteX1" y="connsiteY1"/>
              </a:cxn>
              <a:cxn ang="0">
                <a:pos x="connsiteX2" y="connsiteY2"/>
              </a:cxn>
              <a:cxn ang="0">
                <a:pos x="connsiteX3" y="connsiteY3"/>
              </a:cxn>
            </a:cxnLst>
            <a:rect l="l" t="t" r="r" b="b"/>
            <a:pathLst>
              <a:path w="3273826" h="2387518">
                <a:moveTo>
                  <a:pt x="3273826" y="0"/>
                </a:moveTo>
                <a:lnTo>
                  <a:pt x="3273826" y="2387518"/>
                </a:lnTo>
                <a:lnTo>
                  <a:pt x="0" y="2387518"/>
                </a:lnTo>
                <a:lnTo>
                  <a:pt x="0" y="585840"/>
                </a:lnTo>
                <a:close/>
              </a:path>
            </a:pathLst>
          </a:cu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76" name="Group 75">
            <a:extLst>
              <a:ext uri="{FF2B5EF4-FFF2-40B4-BE49-F238E27FC236}">
                <a16:creationId xmlns:a16="http://schemas.microsoft.com/office/drawing/2014/main" id="{CD0A6E1C-5C5B-4627-B167-DC6C8EE6FC9B}"/>
              </a:ext>
            </a:extLst>
          </p:cNvPr>
          <p:cNvGrpSpPr/>
          <p:nvPr/>
        </p:nvGrpSpPr>
        <p:grpSpPr>
          <a:xfrm>
            <a:off x="9779901" y="4372559"/>
            <a:ext cx="1644641" cy="492292"/>
            <a:chOff x="9779901" y="4392879"/>
            <a:chExt cx="1644641" cy="492292"/>
          </a:xfrm>
        </p:grpSpPr>
        <p:sp>
          <p:nvSpPr>
            <p:cNvPr id="69" name="TextBox 68">
              <a:extLst>
                <a:ext uri="{FF2B5EF4-FFF2-40B4-BE49-F238E27FC236}">
                  <a16:creationId xmlns:a16="http://schemas.microsoft.com/office/drawing/2014/main" id="{F9C7F433-B939-447A-8ACF-1E613AB5AE38}"/>
                </a:ext>
              </a:extLst>
            </p:cNvPr>
            <p:cNvSpPr txBox="1"/>
            <p:nvPr/>
          </p:nvSpPr>
          <p:spPr>
            <a:xfrm>
              <a:off x="9779901" y="4392879"/>
              <a:ext cx="1644641" cy="261610"/>
            </a:xfrm>
            <a:prstGeom prst="rect">
              <a:avLst/>
            </a:prstGeom>
            <a:noFill/>
          </p:spPr>
          <p:txBody>
            <a:bodyPr wrap="square" rtlCol="0">
              <a:spAutoFit/>
            </a:bodyPr>
            <a:lstStyle/>
            <a:p>
              <a:r>
                <a:rPr lang="en-US" sz="1100" dirty="0">
                  <a:solidFill>
                    <a:srgbClr val="D5B665"/>
                  </a:solidFill>
                  <a:latin typeface="Muli SemiBold" pitchFamily="2" charset="0"/>
                  <a:cs typeface="Poppins SemiBold" panose="00000700000000000000" pitchFamily="2" charset="0"/>
                </a:rPr>
                <a:t>Premium Access</a:t>
              </a:r>
            </a:p>
          </p:txBody>
        </p:sp>
        <p:sp>
          <p:nvSpPr>
            <p:cNvPr id="70" name="TextBox 69">
              <a:extLst>
                <a:ext uri="{FF2B5EF4-FFF2-40B4-BE49-F238E27FC236}">
                  <a16:creationId xmlns:a16="http://schemas.microsoft.com/office/drawing/2014/main" id="{C15EECDE-4322-4891-9158-65D8F243A770}"/>
                </a:ext>
              </a:extLst>
            </p:cNvPr>
            <p:cNvSpPr txBox="1"/>
            <p:nvPr/>
          </p:nvSpPr>
          <p:spPr>
            <a:xfrm>
              <a:off x="9779901" y="4623561"/>
              <a:ext cx="1644641"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MEMBERSHIP</a:t>
              </a:r>
            </a:p>
          </p:txBody>
        </p:sp>
      </p:grpSp>
      <p:grpSp>
        <p:nvGrpSpPr>
          <p:cNvPr id="77" name="Group 76">
            <a:extLst>
              <a:ext uri="{FF2B5EF4-FFF2-40B4-BE49-F238E27FC236}">
                <a16:creationId xmlns:a16="http://schemas.microsoft.com/office/drawing/2014/main" id="{9D6179E0-2FA8-434D-8D3C-0825C1B74253}"/>
              </a:ext>
            </a:extLst>
          </p:cNvPr>
          <p:cNvGrpSpPr/>
          <p:nvPr/>
        </p:nvGrpSpPr>
        <p:grpSpPr>
          <a:xfrm>
            <a:off x="9197331" y="3636838"/>
            <a:ext cx="441079" cy="1368676"/>
            <a:chOff x="9197331" y="3636838"/>
            <a:chExt cx="441079" cy="1368676"/>
          </a:xfrm>
        </p:grpSpPr>
        <p:sp>
          <p:nvSpPr>
            <p:cNvPr id="68" name="Flowchart: Manual Input 67">
              <a:extLst>
                <a:ext uri="{FF2B5EF4-FFF2-40B4-BE49-F238E27FC236}">
                  <a16:creationId xmlns:a16="http://schemas.microsoft.com/office/drawing/2014/main" id="{3F3366B9-6219-44E1-82C4-CEA69FA9B8B5}"/>
                </a:ext>
              </a:extLst>
            </p:cNvPr>
            <p:cNvSpPr/>
            <p:nvPr/>
          </p:nvSpPr>
          <p:spPr>
            <a:xfrm rot="10800000" flipV="1">
              <a:off x="9197331" y="3636838"/>
              <a:ext cx="441079" cy="1368676"/>
            </a:xfrm>
            <a:prstGeom prst="flowChartManualInpu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6E68F593-9192-40A6-AF21-2A205E40E80C}"/>
                </a:ext>
              </a:extLst>
            </p:cNvPr>
            <p:cNvSpPr txBox="1"/>
            <p:nvPr/>
          </p:nvSpPr>
          <p:spPr>
            <a:xfrm>
              <a:off x="9240899" y="3932879"/>
              <a:ext cx="353943" cy="1017692"/>
            </a:xfrm>
            <a:prstGeom prst="rect">
              <a:avLst/>
            </a:prstGeom>
            <a:noFill/>
          </p:spPr>
          <p:txBody>
            <a:bodyPr vert="vert270" wrap="square" rtlCol="0">
              <a:spAutoFit/>
            </a:bodyPr>
            <a:lstStyle/>
            <a:p>
              <a:pPr algn="ctr"/>
              <a:r>
                <a:rPr lang="en-US" sz="1100">
                  <a:solidFill>
                    <a:schemeClr val="bg1"/>
                  </a:solidFill>
                  <a:latin typeface="Muli SemiBold" pitchFamily="2" charset="0"/>
                  <a:cs typeface="Poppins SemiBold" panose="00000700000000000000" pitchFamily="2" charset="0"/>
                </a:rPr>
                <a:t>Service 4</a:t>
              </a:r>
            </a:p>
          </p:txBody>
        </p:sp>
      </p:grpSp>
      <p:sp>
        <p:nvSpPr>
          <p:cNvPr id="75" name="TextBox 74">
            <a:extLst>
              <a:ext uri="{FF2B5EF4-FFF2-40B4-BE49-F238E27FC236}">
                <a16:creationId xmlns:a16="http://schemas.microsoft.com/office/drawing/2014/main" id="{C7F17BB0-B6A4-4DBD-8C72-990CC6ECB484}"/>
              </a:ext>
            </a:extLst>
          </p:cNvPr>
          <p:cNvSpPr txBox="1"/>
          <p:nvPr/>
        </p:nvSpPr>
        <p:spPr>
          <a:xfrm>
            <a:off x="2691997" y="5438479"/>
            <a:ext cx="6808006" cy="570413"/>
          </a:xfrm>
          <a:prstGeom prst="rect">
            <a:avLst/>
          </a:prstGeom>
          <a:noFill/>
        </p:spPr>
        <p:txBody>
          <a:bodyPr wrap="square" rtlCol="0">
            <a:spAutoFit/>
          </a:bodyPr>
          <a:lstStyle/>
          <a:p>
            <a:pPr algn="ctr">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golf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a:t>
            </a:r>
          </a:p>
        </p:txBody>
      </p:sp>
      <p:sp>
        <p:nvSpPr>
          <p:cNvPr id="6" name="Picture Placeholder 5">
            <a:extLst>
              <a:ext uri="{FF2B5EF4-FFF2-40B4-BE49-F238E27FC236}">
                <a16:creationId xmlns:a16="http://schemas.microsoft.com/office/drawing/2014/main" id="{0B8EEEAE-F3D4-A34E-B98D-2A59F1B674E2}"/>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7FFC3363-BF11-0B4D-BBA0-38B1713C4F87}"/>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D88ACFDD-7B90-8E4C-A0D7-232D340DC1C3}"/>
              </a:ext>
            </a:extLst>
          </p:cNvPr>
          <p:cNvSpPr>
            <a:spLocks noGrp="1"/>
          </p:cNvSpPr>
          <p:nvPr>
            <p:ph type="pic" sz="quarter" idx="15"/>
          </p:nvPr>
        </p:nvSpPr>
        <p:spPr/>
      </p:sp>
      <p:sp>
        <p:nvSpPr>
          <p:cNvPr id="12" name="Picture Placeholder 11">
            <a:extLst>
              <a:ext uri="{FF2B5EF4-FFF2-40B4-BE49-F238E27FC236}">
                <a16:creationId xmlns:a16="http://schemas.microsoft.com/office/drawing/2014/main" id="{6B22FD0D-E9C3-174A-AC51-E452CF878298}"/>
              </a:ext>
            </a:extLst>
          </p:cNvPr>
          <p:cNvSpPr>
            <a:spLocks noGrp="1"/>
          </p:cNvSpPr>
          <p:nvPr>
            <p:ph type="pic" sz="quarter" idx="16"/>
          </p:nvPr>
        </p:nvSpPr>
        <p:spPr/>
      </p:sp>
    </p:spTree>
    <p:extLst>
      <p:ext uri="{BB962C8B-B14F-4D97-AF65-F5344CB8AC3E}">
        <p14:creationId xmlns:p14="http://schemas.microsoft.com/office/powerpoint/2010/main" val="6706252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3763558D-9F9F-3B47-8717-DA308D22A48C}"/>
              </a:ext>
            </a:extLst>
          </p:cNvPr>
          <p:cNvSpPr>
            <a:spLocks noGrp="1"/>
          </p:cNvSpPr>
          <p:nvPr>
            <p:ph type="pic" sz="quarter" idx="11"/>
          </p:nvPr>
        </p:nvSpPr>
        <p:spPr/>
      </p:sp>
      <p:sp>
        <p:nvSpPr>
          <p:cNvPr id="2" name="Graphic 6">
            <a:extLst>
              <a:ext uri="{FF2B5EF4-FFF2-40B4-BE49-F238E27FC236}">
                <a16:creationId xmlns:a16="http://schemas.microsoft.com/office/drawing/2014/main" id="{E8B295F9-7F69-4A39-A298-B6B1FAEAAD3E}"/>
              </a:ext>
            </a:extLst>
          </p:cNvPr>
          <p:cNvSpPr/>
          <p:nvPr/>
        </p:nvSpPr>
        <p:spPr>
          <a:xfrm>
            <a:off x="550862" y="549276"/>
            <a:ext cx="11090276" cy="5759450"/>
          </a:xfrm>
          <a:prstGeom prst="rect">
            <a:avLst/>
          </a:prstGeom>
          <a:solidFill>
            <a:schemeClr val="bg1"/>
          </a:solidFill>
          <a:ln w="9525"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64F18DD0-DE77-47B5-8DD6-3AEE0B8DA1E7}"/>
              </a:ext>
            </a:extLst>
          </p:cNvPr>
          <p:cNvGrpSpPr/>
          <p:nvPr/>
        </p:nvGrpSpPr>
        <p:grpSpPr>
          <a:xfrm>
            <a:off x="5797550" y="5911851"/>
            <a:ext cx="596900" cy="596898"/>
            <a:chOff x="2127251" y="3130551"/>
            <a:chExt cx="596900" cy="596898"/>
          </a:xfrm>
        </p:grpSpPr>
        <p:sp>
          <p:nvSpPr>
            <p:cNvPr id="4" name="Oval 3">
              <a:extLst>
                <a:ext uri="{FF2B5EF4-FFF2-40B4-BE49-F238E27FC236}">
                  <a16:creationId xmlns:a16="http://schemas.microsoft.com/office/drawing/2014/main" id="{198ADF06-8FBA-460A-9B7A-617B102AA333}"/>
                </a:ext>
              </a:extLst>
            </p:cNvPr>
            <p:cNvSpPr/>
            <p:nvPr/>
          </p:nvSpPr>
          <p:spPr>
            <a:xfrm>
              <a:off x="2127251" y="3130551"/>
              <a:ext cx="596900" cy="596898"/>
            </a:xfrm>
            <a:prstGeom prst="ellipse">
              <a:avLst/>
            </a:prstGeom>
            <a:solidFill>
              <a:schemeClr val="bg1"/>
            </a:solidFill>
            <a:ln>
              <a:noFill/>
            </a:ln>
            <a:effectLst>
              <a:outerShdw blurRad="482600" dist="101600" dir="5400000" sx="96000" sy="96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D16B104F-ABA0-468F-808F-FBEFB14FC89B}"/>
                </a:ext>
              </a:extLst>
            </p:cNvPr>
            <p:cNvGrpSpPr/>
            <p:nvPr/>
          </p:nvGrpSpPr>
          <p:grpSpPr>
            <a:xfrm>
              <a:off x="2321196" y="3324624"/>
              <a:ext cx="209008" cy="208750"/>
              <a:chOff x="1902111" y="1738616"/>
              <a:chExt cx="773429" cy="772477"/>
            </a:xfrm>
          </p:grpSpPr>
          <p:sp>
            <p:nvSpPr>
              <p:cNvPr id="6" name="Freeform: Shape 5">
                <a:extLst>
                  <a:ext uri="{FF2B5EF4-FFF2-40B4-BE49-F238E27FC236}">
                    <a16:creationId xmlns:a16="http://schemas.microsoft.com/office/drawing/2014/main" id="{5000382C-F58B-4801-B152-198022ADD782}"/>
                  </a:ext>
                </a:extLst>
              </p:cNvPr>
              <p:cNvSpPr/>
              <p:nvPr/>
            </p:nvSpPr>
            <p:spPr>
              <a:xfrm>
                <a:off x="1902111" y="1738616"/>
                <a:ext cx="773429" cy="772477"/>
              </a:xfrm>
              <a:custGeom>
                <a:avLst/>
                <a:gdLst>
                  <a:gd name="connsiteX0" fmla="*/ 647700 w 773429"/>
                  <a:gd name="connsiteY0" fmla="*/ 772478 h 772477"/>
                  <a:gd name="connsiteX1" fmla="*/ 125730 w 773429"/>
                  <a:gd name="connsiteY1" fmla="*/ 772478 h 772477"/>
                  <a:gd name="connsiteX2" fmla="*/ 0 w 773429"/>
                  <a:gd name="connsiteY2" fmla="*/ 646748 h 772477"/>
                  <a:gd name="connsiteX3" fmla="*/ 0 w 773429"/>
                  <a:gd name="connsiteY3" fmla="*/ 125730 h 772477"/>
                  <a:gd name="connsiteX4" fmla="*/ 125730 w 773429"/>
                  <a:gd name="connsiteY4" fmla="*/ 0 h 772477"/>
                  <a:gd name="connsiteX5" fmla="*/ 647700 w 773429"/>
                  <a:gd name="connsiteY5" fmla="*/ 0 h 772477"/>
                  <a:gd name="connsiteX6" fmla="*/ 773430 w 773429"/>
                  <a:gd name="connsiteY6" fmla="*/ 125730 h 772477"/>
                  <a:gd name="connsiteX7" fmla="*/ 773430 w 773429"/>
                  <a:gd name="connsiteY7" fmla="*/ 647700 h 772477"/>
                  <a:gd name="connsiteX8" fmla="*/ 647700 w 773429"/>
                  <a:gd name="connsiteY8" fmla="*/ 772478 h 772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3429" h="772477">
                    <a:moveTo>
                      <a:pt x="647700" y="772478"/>
                    </a:moveTo>
                    <a:lnTo>
                      <a:pt x="125730" y="772478"/>
                    </a:lnTo>
                    <a:cubicBezTo>
                      <a:pt x="56198" y="772478"/>
                      <a:pt x="0" y="716280"/>
                      <a:pt x="0" y="646748"/>
                    </a:cubicBezTo>
                    <a:lnTo>
                      <a:pt x="0" y="125730"/>
                    </a:lnTo>
                    <a:cubicBezTo>
                      <a:pt x="0" y="56198"/>
                      <a:pt x="56198" y="0"/>
                      <a:pt x="125730" y="0"/>
                    </a:cubicBezTo>
                    <a:lnTo>
                      <a:pt x="647700" y="0"/>
                    </a:lnTo>
                    <a:cubicBezTo>
                      <a:pt x="717233" y="0"/>
                      <a:pt x="773430" y="56198"/>
                      <a:pt x="773430" y="125730"/>
                    </a:cubicBezTo>
                    <a:lnTo>
                      <a:pt x="773430" y="647700"/>
                    </a:lnTo>
                    <a:cubicBezTo>
                      <a:pt x="772478" y="716280"/>
                      <a:pt x="716280" y="772478"/>
                      <a:pt x="647700" y="772478"/>
                    </a:cubicBezTo>
                    <a:close/>
                  </a:path>
                </a:pathLst>
              </a:custGeom>
              <a:solidFill>
                <a:srgbClr val="D5B665"/>
              </a:solidFill>
              <a:ln w="9525" cap="flat">
                <a:noFill/>
                <a:prstDash val="solid"/>
                <a:miter/>
              </a:ln>
            </p:spPr>
            <p:txBody>
              <a:bodyPr rtlCol="0" anchor="ctr"/>
              <a:lstStyle/>
              <a:p>
                <a:endParaRPr lang="en-US"/>
              </a:p>
            </p:txBody>
          </p:sp>
          <p:sp>
            <p:nvSpPr>
              <p:cNvPr id="7" name="Freeform: Shape 6">
                <a:extLst>
                  <a:ext uri="{FF2B5EF4-FFF2-40B4-BE49-F238E27FC236}">
                    <a16:creationId xmlns:a16="http://schemas.microsoft.com/office/drawing/2014/main" id="{5B66F841-A178-452D-AA12-3AFDF236FC4A}"/>
                  </a:ext>
                </a:extLst>
              </p:cNvPr>
              <p:cNvSpPr/>
              <p:nvPr/>
            </p:nvSpPr>
            <p:spPr>
              <a:xfrm>
                <a:off x="1937353" y="1863394"/>
                <a:ext cx="738187" cy="647699"/>
              </a:xfrm>
              <a:custGeom>
                <a:avLst/>
                <a:gdLst>
                  <a:gd name="connsiteX0" fmla="*/ 726758 w 738187"/>
                  <a:gd name="connsiteY0" fmla="*/ 113348 h 647699"/>
                  <a:gd name="connsiteX1" fmla="*/ 723900 w 738187"/>
                  <a:gd name="connsiteY1" fmla="*/ 116205 h 647699"/>
                  <a:gd name="connsiteX2" fmla="*/ 721043 w 738187"/>
                  <a:gd name="connsiteY2" fmla="*/ 114300 h 647699"/>
                  <a:gd name="connsiteX3" fmla="*/ 713423 w 738187"/>
                  <a:gd name="connsiteY3" fmla="*/ 111443 h 647699"/>
                  <a:gd name="connsiteX4" fmla="*/ 705803 w 738187"/>
                  <a:gd name="connsiteY4" fmla="*/ 107633 h 647699"/>
                  <a:gd name="connsiteX5" fmla="*/ 696278 w 738187"/>
                  <a:gd name="connsiteY5" fmla="*/ 103823 h 647699"/>
                  <a:gd name="connsiteX6" fmla="*/ 689610 w 738187"/>
                  <a:gd name="connsiteY6" fmla="*/ 104775 h 647699"/>
                  <a:gd name="connsiteX7" fmla="*/ 681990 w 738187"/>
                  <a:gd name="connsiteY7" fmla="*/ 105727 h 647699"/>
                  <a:gd name="connsiteX8" fmla="*/ 671513 w 738187"/>
                  <a:gd name="connsiteY8" fmla="*/ 106680 h 647699"/>
                  <a:gd name="connsiteX9" fmla="*/ 667703 w 738187"/>
                  <a:gd name="connsiteY9" fmla="*/ 106680 h 647699"/>
                  <a:gd name="connsiteX10" fmla="*/ 660083 w 738187"/>
                  <a:gd name="connsiteY10" fmla="*/ 104775 h 647699"/>
                  <a:gd name="connsiteX11" fmla="*/ 653415 w 738187"/>
                  <a:gd name="connsiteY11" fmla="*/ 106680 h 647699"/>
                  <a:gd name="connsiteX12" fmla="*/ 648653 w 738187"/>
                  <a:gd name="connsiteY12" fmla="*/ 114300 h 647699"/>
                  <a:gd name="connsiteX13" fmla="*/ 647700 w 738187"/>
                  <a:gd name="connsiteY13" fmla="*/ 117158 h 647699"/>
                  <a:gd name="connsiteX14" fmla="*/ 641985 w 738187"/>
                  <a:gd name="connsiteY14" fmla="*/ 118110 h 647699"/>
                  <a:gd name="connsiteX15" fmla="*/ 639128 w 738187"/>
                  <a:gd name="connsiteY15" fmla="*/ 118110 h 647699"/>
                  <a:gd name="connsiteX16" fmla="*/ 628650 w 738187"/>
                  <a:gd name="connsiteY16" fmla="*/ 119063 h 647699"/>
                  <a:gd name="connsiteX17" fmla="*/ 627698 w 738187"/>
                  <a:gd name="connsiteY17" fmla="*/ 119063 h 647699"/>
                  <a:gd name="connsiteX18" fmla="*/ 617220 w 738187"/>
                  <a:gd name="connsiteY18" fmla="*/ 128588 h 647699"/>
                  <a:gd name="connsiteX19" fmla="*/ 617220 w 738187"/>
                  <a:gd name="connsiteY19" fmla="*/ 135255 h 647699"/>
                  <a:gd name="connsiteX20" fmla="*/ 589598 w 738187"/>
                  <a:gd name="connsiteY20" fmla="*/ 136208 h 647699"/>
                  <a:gd name="connsiteX21" fmla="*/ 589598 w 738187"/>
                  <a:gd name="connsiteY21" fmla="*/ 131445 h 647699"/>
                  <a:gd name="connsiteX22" fmla="*/ 589598 w 738187"/>
                  <a:gd name="connsiteY22" fmla="*/ 110490 h 647699"/>
                  <a:gd name="connsiteX23" fmla="*/ 589598 w 738187"/>
                  <a:gd name="connsiteY23" fmla="*/ 95250 h 647699"/>
                  <a:gd name="connsiteX24" fmla="*/ 589598 w 738187"/>
                  <a:gd name="connsiteY24" fmla="*/ 94298 h 647699"/>
                  <a:gd name="connsiteX25" fmla="*/ 594360 w 738187"/>
                  <a:gd name="connsiteY25" fmla="*/ 85725 h 647699"/>
                  <a:gd name="connsiteX26" fmla="*/ 598170 w 738187"/>
                  <a:gd name="connsiteY26" fmla="*/ 87630 h 647699"/>
                  <a:gd name="connsiteX27" fmla="*/ 604838 w 738187"/>
                  <a:gd name="connsiteY27" fmla="*/ 88583 h 647699"/>
                  <a:gd name="connsiteX28" fmla="*/ 608648 w 738187"/>
                  <a:gd name="connsiteY28" fmla="*/ 85725 h 647699"/>
                  <a:gd name="connsiteX29" fmla="*/ 609600 w 738187"/>
                  <a:gd name="connsiteY29" fmla="*/ 80963 h 647699"/>
                  <a:gd name="connsiteX30" fmla="*/ 603885 w 738187"/>
                  <a:gd name="connsiteY30" fmla="*/ 61913 h 647699"/>
                  <a:gd name="connsiteX31" fmla="*/ 587693 w 738187"/>
                  <a:gd name="connsiteY31" fmla="*/ 43815 h 647699"/>
                  <a:gd name="connsiteX32" fmla="*/ 582930 w 738187"/>
                  <a:gd name="connsiteY32" fmla="*/ 38100 h 647699"/>
                  <a:gd name="connsiteX33" fmla="*/ 579120 w 738187"/>
                  <a:gd name="connsiteY33" fmla="*/ 29527 h 647699"/>
                  <a:gd name="connsiteX34" fmla="*/ 567690 w 738187"/>
                  <a:gd name="connsiteY34" fmla="*/ 15240 h 647699"/>
                  <a:gd name="connsiteX35" fmla="*/ 552450 w 738187"/>
                  <a:gd name="connsiteY35" fmla="*/ 6667 h 647699"/>
                  <a:gd name="connsiteX36" fmla="*/ 535305 w 738187"/>
                  <a:gd name="connsiteY36" fmla="*/ 953 h 647699"/>
                  <a:gd name="connsiteX37" fmla="*/ 529590 w 738187"/>
                  <a:gd name="connsiteY37" fmla="*/ 0 h 647699"/>
                  <a:gd name="connsiteX38" fmla="*/ 517208 w 738187"/>
                  <a:gd name="connsiteY38" fmla="*/ 0 h 647699"/>
                  <a:gd name="connsiteX39" fmla="*/ 504825 w 738187"/>
                  <a:gd name="connsiteY39" fmla="*/ 1905 h 647699"/>
                  <a:gd name="connsiteX40" fmla="*/ 500063 w 738187"/>
                  <a:gd name="connsiteY40" fmla="*/ 3810 h 647699"/>
                  <a:gd name="connsiteX41" fmla="*/ 496253 w 738187"/>
                  <a:gd name="connsiteY41" fmla="*/ 5715 h 647699"/>
                  <a:gd name="connsiteX42" fmla="*/ 486728 w 738187"/>
                  <a:gd name="connsiteY42" fmla="*/ 8573 h 647699"/>
                  <a:gd name="connsiteX43" fmla="*/ 463868 w 738187"/>
                  <a:gd name="connsiteY43" fmla="*/ 22860 h 647699"/>
                  <a:gd name="connsiteX44" fmla="*/ 450533 w 738187"/>
                  <a:gd name="connsiteY44" fmla="*/ 40005 h 647699"/>
                  <a:gd name="connsiteX45" fmla="*/ 441960 w 738187"/>
                  <a:gd name="connsiteY45" fmla="*/ 74295 h 647699"/>
                  <a:gd name="connsiteX46" fmla="*/ 441008 w 738187"/>
                  <a:gd name="connsiteY46" fmla="*/ 99060 h 647699"/>
                  <a:gd name="connsiteX47" fmla="*/ 439103 w 738187"/>
                  <a:gd name="connsiteY47" fmla="*/ 103823 h 647699"/>
                  <a:gd name="connsiteX48" fmla="*/ 435293 w 738187"/>
                  <a:gd name="connsiteY48" fmla="*/ 116205 h 647699"/>
                  <a:gd name="connsiteX49" fmla="*/ 437198 w 738187"/>
                  <a:gd name="connsiteY49" fmla="*/ 122873 h 647699"/>
                  <a:gd name="connsiteX50" fmla="*/ 438150 w 738187"/>
                  <a:gd name="connsiteY50" fmla="*/ 128588 h 647699"/>
                  <a:gd name="connsiteX51" fmla="*/ 439103 w 738187"/>
                  <a:gd name="connsiteY51" fmla="*/ 134303 h 647699"/>
                  <a:gd name="connsiteX52" fmla="*/ 429578 w 738187"/>
                  <a:gd name="connsiteY52" fmla="*/ 134303 h 647699"/>
                  <a:gd name="connsiteX53" fmla="*/ 429578 w 738187"/>
                  <a:gd name="connsiteY53" fmla="*/ 142875 h 647699"/>
                  <a:gd name="connsiteX54" fmla="*/ 426720 w 738187"/>
                  <a:gd name="connsiteY54" fmla="*/ 142875 h 647699"/>
                  <a:gd name="connsiteX55" fmla="*/ 368618 w 738187"/>
                  <a:gd name="connsiteY55" fmla="*/ 144780 h 647699"/>
                  <a:gd name="connsiteX56" fmla="*/ 296228 w 738187"/>
                  <a:gd name="connsiteY56" fmla="*/ 147638 h 647699"/>
                  <a:gd name="connsiteX57" fmla="*/ 260985 w 738187"/>
                  <a:gd name="connsiteY57" fmla="*/ 148590 h 647699"/>
                  <a:gd name="connsiteX58" fmla="*/ 159068 w 738187"/>
                  <a:gd name="connsiteY58" fmla="*/ 152400 h 647699"/>
                  <a:gd name="connsiteX59" fmla="*/ 97155 w 738187"/>
                  <a:gd name="connsiteY59" fmla="*/ 154305 h 647699"/>
                  <a:gd name="connsiteX60" fmla="*/ 90488 w 738187"/>
                  <a:gd name="connsiteY60" fmla="*/ 154305 h 647699"/>
                  <a:gd name="connsiteX61" fmla="*/ 84773 w 738187"/>
                  <a:gd name="connsiteY61" fmla="*/ 153353 h 647699"/>
                  <a:gd name="connsiteX62" fmla="*/ 82868 w 738187"/>
                  <a:gd name="connsiteY62" fmla="*/ 153353 h 647699"/>
                  <a:gd name="connsiteX63" fmla="*/ 40005 w 738187"/>
                  <a:gd name="connsiteY63" fmla="*/ 154305 h 647699"/>
                  <a:gd name="connsiteX64" fmla="*/ 25717 w 738187"/>
                  <a:gd name="connsiteY64" fmla="*/ 160020 h 647699"/>
                  <a:gd name="connsiteX65" fmla="*/ 15240 w 738187"/>
                  <a:gd name="connsiteY65" fmla="*/ 171450 h 647699"/>
                  <a:gd name="connsiteX66" fmla="*/ 952 w 738187"/>
                  <a:gd name="connsiteY66" fmla="*/ 204788 h 647699"/>
                  <a:gd name="connsiteX67" fmla="*/ 0 w 738187"/>
                  <a:gd name="connsiteY67" fmla="*/ 207645 h 647699"/>
                  <a:gd name="connsiteX68" fmla="*/ 0 w 738187"/>
                  <a:gd name="connsiteY68" fmla="*/ 213360 h 647699"/>
                  <a:gd name="connsiteX69" fmla="*/ 952 w 738187"/>
                  <a:gd name="connsiteY69" fmla="*/ 217170 h 647699"/>
                  <a:gd name="connsiteX70" fmla="*/ 10477 w 738187"/>
                  <a:gd name="connsiteY70" fmla="*/ 227647 h 647699"/>
                  <a:gd name="connsiteX71" fmla="*/ 20955 w 738187"/>
                  <a:gd name="connsiteY71" fmla="*/ 228600 h 647699"/>
                  <a:gd name="connsiteX72" fmla="*/ 31433 w 738187"/>
                  <a:gd name="connsiteY72" fmla="*/ 220980 h 647699"/>
                  <a:gd name="connsiteX73" fmla="*/ 35243 w 738187"/>
                  <a:gd name="connsiteY73" fmla="*/ 212408 h 647699"/>
                  <a:gd name="connsiteX74" fmla="*/ 38100 w 738187"/>
                  <a:gd name="connsiteY74" fmla="*/ 168593 h 647699"/>
                  <a:gd name="connsiteX75" fmla="*/ 38100 w 738187"/>
                  <a:gd name="connsiteY75" fmla="*/ 163830 h 647699"/>
                  <a:gd name="connsiteX76" fmla="*/ 40958 w 738187"/>
                  <a:gd name="connsiteY76" fmla="*/ 163830 h 647699"/>
                  <a:gd name="connsiteX77" fmla="*/ 80010 w 738187"/>
                  <a:gd name="connsiteY77" fmla="*/ 162878 h 647699"/>
                  <a:gd name="connsiteX78" fmla="*/ 83820 w 738187"/>
                  <a:gd name="connsiteY78" fmla="*/ 162878 h 647699"/>
                  <a:gd name="connsiteX79" fmla="*/ 86678 w 738187"/>
                  <a:gd name="connsiteY79" fmla="*/ 161925 h 647699"/>
                  <a:gd name="connsiteX80" fmla="*/ 168593 w 738187"/>
                  <a:gd name="connsiteY80" fmla="*/ 159068 h 647699"/>
                  <a:gd name="connsiteX81" fmla="*/ 253365 w 738187"/>
                  <a:gd name="connsiteY81" fmla="*/ 156210 h 647699"/>
                  <a:gd name="connsiteX82" fmla="*/ 357188 w 738187"/>
                  <a:gd name="connsiteY82" fmla="*/ 153353 h 647699"/>
                  <a:gd name="connsiteX83" fmla="*/ 388620 w 738187"/>
                  <a:gd name="connsiteY83" fmla="*/ 152400 h 647699"/>
                  <a:gd name="connsiteX84" fmla="*/ 443865 w 738187"/>
                  <a:gd name="connsiteY84" fmla="*/ 151448 h 647699"/>
                  <a:gd name="connsiteX85" fmla="*/ 447675 w 738187"/>
                  <a:gd name="connsiteY85" fmla="*/ 153353 h 647699"/>
                  <a:gd name="connsiteX86" fmla="*/ 452438 w 738187"/>
                  <a:gd name="connsiteY86" fmla="*/ 157163 h 647699"/>
                  <a:gd name="connsiteX87" fmla="*/ 455295 w 738187"/>
                  <a:gd name="connsiteY87" fmla="*/ 158115 h 647699"/>
                  <a:gd name="connsiteX88" fmla="*/ 456248 w 738187"/>
                  <a:gd name="connsiteY88" fmla="*/ 167640 h 647699"/>
                  <a:gd name="connsiteX89" fmla="*/ 458153 w 738187"/>
                  <a:gd name="connsiteY89" fmla="*/ 190500 h 647699"/>
                  <a:gd name="connsiteX90" fmla="*/ 458153 w 738187"/>
                  <a:gd name="connsiteY90" fmla="*/ 192405 h 647699"/>
                  <a:gd name="connsiteX91" fmla="*/ 452438 w 738187"/>
                  <a:gd name="connsiteY91" fmla="*/ 191453 h 647699"/>
                  <a:gd name="connsiteX92" fmla="*/ 447675 w 738187"/>
                  <a:gd name="connsiteY92" fmla="*/ 190500 h 647699"/>
                  <a:gd name="connsiteX93" fmla="*/ 435293 w 738187"/>
                  <a:gd name="connsiteY93" fmla="*/ 195263 h 647699"/>
                  <a:gd name="connsiteX94" fmla="*/ 429578 w 738187"/>
                  <a:gd name="connsiteY94" fmla="*/ 204788 h 647699"/>
                  <a:gd name="connsiteX95" fmla="*/ 429578 w 738187"/>
                  <a:gd name="connsiteY95" fmla="*/ 205740 h 647699"/>
                  <a:gd name="connsiteX96" fmla="*/ 419100 w 738187"/>
                  <a:gd name="connsiteY96" fmla="*/ 209550 h 647699"/>
                  <a:gd name="connsiteX97" fmla="*/ 392430 w 738187"/>
                  <a:gd name="connsiteY97" fmla="*/ 231458 h 647699"/>
                  <a:gd name="connsiteX98" fmla="*/ 382905 w 738187"/>
                  <a:gd name="connsiteY98" fmla="*/ 246697 h 647699"/>
                  <a:gd name="connsiteX99" fmla="*/ 376238 w 738187"/>
                  <a:gd name="connsiteY99" fmla="*/ 259080 h 647699"/>
                  <a:gd name="connsiteX100" fmla="*/ 364808 w 738187"/>
                  <a:gd name="connsiteY100" fmla="*/ 297180 h 647699"/>
                  <a:gd name="connsiteX101" fmla="*/ 358140 w 738187"/>
                  <a:gd name="connsiteY101" fmla="*/ 326708 h 647699"/>
                  <a:gd name="connsiteX102" fmla="*/ 350520 w 738187"/>
                  <a:gd name="connsiteY102" fmla="*/ 355283 h 647699"/>
                  <a:gd name="connsiteX103" fmla="*/ 348615 w 738187"/>
                  <a:gd name="connsiteY103" fmla="*/ 375285 h 647699"/>
                  <a:gd name="connsiteX104" fmla="*/ 352425 w 738187"/>
                  <a:gd name="connsiteY104" fmla="*/ 389573 h 647699"/>
                  <a:gd name="connsiteX105" fmla="*/ 360998 w 738187"/>
                  <a:gd name="connsiteY105" fmla="*/ 413385 h 647699"/>
                  <a:gd name="connsiteX106" fmla="*/ 377190 w 738187"/>
                  <a:gd name="connsiteY106" fmla="*/ 471488 h 647699"/>
                  <a:gd name="connsiteX107" fmla="*/ 381953 w 738187"/>
                  <a:gd name="connsiteY107" fmla="*/ 493395 h 647699"/>
                  <a:gd name="connsiteX108" fmla="*/ 397193 w 738187"/>
                  <a:gd name="connsiteY108" fmla="*/ 540068 h 647699"/>
                  <a:gd name="connsiteX109" fmla="*/ 406718 w 738187"/>
                  <a:gd name="connsiteY109" fmla="*/ 560070 h 647699"/>
                  <a:gd name="connsiteX110" fmla="*/ 417195 w 738187"/>
                  <a:gd name="connsiteY110" fmla="*/ 575310 h 647699"/>
                  <a:gd name="connsiteX111" fmla="*/ 419100 w 738187"/>
                  <a:gd name="connsiteY111" fmla="*/ 579120 h 647699"/>
                  <a:gd name="connsiteX112" fmla="*/ 420053 w 738187"/>
                  <a:gd name="connsiteY112" fmla="*/ 598170 h 647699"/>
                  <a:gd name="connsiteX113" fmla="*/ 422910 w 738187"/>
                  <a:gd name="connsiteY113" fmla="*/ 622935 h 647699"/>
                  <a:gd name="connsiteX114" fmla="*/ 426720 w 738187"/>
                  <a:gd name="connsiteY114" fmla="*/ 647700 h 647699"/>
                  <a:gd name="connsiteX115" fmla="*/ 612458 w 738187"/>
                  <a:gd name="connsiteY115" fmla="*/ 647700 h 647699"/>
                  <a:gd name="connsiteX116" fmla="*/ 706755 w 738187"/>
                  <a:gd name="connsiteY116" fmla="*/ 604838 h 647699"/>
                  <a:gd name="connsiteX117" fmla="*/ 699135 w 738187"/>
                  <a:gd name="connsiteY117" fmla="*/ 571500 h 647699"/>
                  <a:gd name="connsiteX118" fmla="*/ 697230 w 738187"/>
                  <a:gd name="connsiteY118" fmla="*/ 560070 h 647699"/>
                  <a:gd name="connsiteX119" fmla="*/ 694373 w 738187"/>
                  <a:gd name="connsiteY119" fmla="*/ 521970 h 647699"/>
                  <a:gd name="connsiteX120" fmla="*/ 691515 w 738187"/>
                  <a:gd name="connsiteY120" fmla="*/ 494348 h 647699"/>
                  <a:gd name="connsiteX121" fmla="*/ 688658 w 738187"/>
                  <a:gd name="connsiteY121" fmla="*/ 467678 h 647699"/>
                  <a:gd name="connsiteX122" fmla="*/ 684848 w 738187"/>
                  <a:gd name="connsiteY122" fmla="*/ 433388 h 647699"/>
                  <a:gd name="connsiteX123" fmla="*/ 683895 w 738187"/>
                  <a:gd name="connsiteY123" fmla="*/ 425768 h 647699"/>
                  <a:gd name="connsiteX124" fmla="*/ 693420 w 738187"/>
                  <a:gd name="connsiteY124" fmla="*/ 427673 h 647699"/>
                  <a:gd name="connsiteX125" fmla="*/ 717233 w 738187"/>
                  <a:gd name="connsiteY125" fmla="*/ 430530 h 647699"/>
                  <a:gd name="connsiteX126" fmla="*/ 726758 w 738187"/>
                  <a:gd name="connsiteY126" fmla="*/ 429578 h 647699"/>
                  <a:gd name="connsiteX127" fmla="*/ 738188 w 738187"/>
                  <a:gd name="connsiteY127" fmla="*/ 423863 h 647699"/>
                  <a:gd name="connsiteX128" fmla="*/ 738188 w 738187"/>
                  <a:gd name="connsiteY128" fmla="*/ 114300 h 647699"/>
                  <a:gd name="connsiteX129" fmla="*/ 736283 w 738187"/>
                  <a:gd name="connsiteY129" fmla="*/ 112395 h 647699"/>
                  <a:gd name="connsiteX130" fmla="*/ 726758 w 738187"/>
                  <a:gd name="connsiteY130" fmla="*/ 113348 h 647699"/>
                  <a:gd name="connsiteX131" fmla="*/ 607695 w 738187"/>
                  <a:gd name="connsiteY131" fmla="*/ 191453 h 647699"/>
                  <a:gd name="connsiteX132" fmla="*/ 569595 w 738187"/>
                  <a:gd name="connsiteY132" fmla="*/ 204788 h 647699"/>
                  <a:gd name="connsiteX133" fmla="*/ 565785 w 738187"/>
                  <a:gd name="connsiteY133" fmla="*/ 205740 h 647699"/>
                  <a:gd name="connsiteX134" fmla="*/ 569595 w 738187"/>
                  <a:gd name="connsiteY134" fmla="*/ 198120 h 647699"/>
                  <a:gd name="connsiteX135" fmla="*/ 574358 w 738187"/>
                  <a:gd name="connsiteY135" fmla="*/ 191453 h 647699"/>
                  <a:gd name="connsiteX136" fmla="*/ 584835 w 738187"/>
                  <a:gd name="connsiteY136" fmla="*/ 167640 h 647699"/>
                  <a:gd name="connsiteX137" fmla="*/ 587693 w 738187"/>
                  <a:gd name="connsiteY137" fmla="*/ 153353 h 647699"/>
                  <a:gd name="connsiteX138" fmla="*/ 588645 w 738187"/>
                  <a:gd name="connsiteY138" fmla="*/ 151448 h 647699"/>
                  <a:gd name="connsiteX139" fmla="*/ 604838 w 738187"/>
                  <a:gd name="connsiteY139" fmla="*/ 151448 h 647699"/>
                  <a:gd name="connsiteX140" fmla="*/ 611505 w 738187"/>
                  <a:gd name="connsiteY140" fmla="*/ 159068 h 647699"/>
                  <a:gd name="connsiteX141" fmla="*/ 626745 w 738187"/>
                  <a:gd name="connsiteY141" fmla="*/ 161925 h 647699"/>
                  <a:gd name="connsiteX142" fmla="*/ 640080 w 738187"/>
                  <a:gd name="connsiteY142" fmla="*/ 164783 h 647699"/>
                  <a:gd name="connsiteX143" fmla="*/ 646748 w 738187"/>
                  <a:gd name="connsiteY143" fmla="*/ 169545 h 647699"/>
                  <a:gd name="connsiteX144" fmla="*/ 651510 w 738187"/>
                  <a:gd name="connsiteY144" fmla="*/ 172403 h 647699"/>
                  <a:gd name="connsiteX145" fmla="*/ 660083 w 738187"/>
                  <a:gd name="connsiteY145" fmla="*/ 174308 h 647699"/>
                  <a:gd name="connsiteX146" fmla="*/ 657225 w 738187"/>
                  <a:gd name="connsiteY146" fmla="*/ 175260 h 647699"/>
                  <a:gd name="connsiteX147" fmla="*/ 607695 w 738187"/>
                  <a:gd name="connsiteY147" fmla="*/ 191453 h 647699"/>
                  <a:gd name="connsiteX148" fmla="*/ 711518 w 738187"/>
                  <a:gd name="connsiteY148" fmla="*/ 273368 h 647699"/>
                  <a:gd name="connsiteX149" fmla="*/ 704850 w 738187"/>
                  <a:gd name="connsiteY149" fmla="*/ 291465 h 647699"/>
                  <a:gd name="connsiteX150" fmla="*/ 692468 w 738187"/>
                  <a:gd name="connsiteY150" fmla="*/ 309563 h 647699"/>
                  <a:gd name="connsiteX151" fmla="*/ 691515 w 738187"/>
                  <a:gd name="connsiteY151" fmla="*/ 311468 h 647699"/>
                  <a:gd name="connsiteX152" fmla="*/ 681990 w 738187"/>
                  <a:gd name="connsiteY152" fmla="*/ 307658 h 647699"/>
                  <a:gd name="connsiteX153" fmla="*/ 680085 w 738187"/>
                  <a:gd name="connsiteY153" fmla="*/ 305753 h 647699"/>
                  <a:gd name="connsiteX154" fmla="*/ 675323 w 738187"/>
                  <a:gd name="connsiteY154" fmla="*/ 301943 h 647699"/>
                  <a:gd name="connsiteX155" fmla="*/ 666750 w 738187"/>
                  <a:gd name="connsiteY155" fmla="*/ 298133 h 647699"/>
                  <a:gd name="connsiteX156" fmla="*/ 660083 w 738187"/>
                  <a:gd name="connsiteY156" fmla="*/ 287655 h 647699"/>
                  <a:gd name="connsiteX157" fmla="*/ 658178 w 738187"/>
                  <a:gd name="connsiteY157" fmla="*/ 280988 h 647699"/>
                  <a:gd name="connsiteX158" fmla="*/ 711518 w 738187"/>
                  <a:gd name="connsiteY158" fmla="*/ 263843 h 647699"/>
                  <a:gd name="connsiteX159" fmla="*/ 711518 w 738187"/>
                  <a:gd name="connsiteY159" fmla="*/ 273368 h 64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738187" h="647699">
                    <a:moveTo>
                      <a:pt x="726758" y="113348"/>
                    </a:moveTo>
                    <a:cubicBezTo>
                      <a:pt x="725805" y="114300"/>
                      <a:pt x="724853" y="115252"/>
                      <a:pt x="723900" y="116205"/>
                    </a:cubicBezTo>
                    <a:cubicBezTo>
                      <a:pt x="722948" y="115252"/>
                      <a:pt x="721995" y="115252"/>
                      <a:pt x="721043" y="114300"/>
                    </a:cubicBezTo>
                    <a:cubicBezTo>
                      <a:pt x="719138" y="112395"/>
                      <a:pt x="716280" y="111443"/>
                      <a:pt x="713423" y="111443"/>
                    </a:cubicBezTo>
                    <a:cubicBezTo>
                      <a:pt x="710565" y="110490"/>
                      <a:pt x="707708" y="109538"/>
                      <a:pt x="705803" y="107633"/>
                    </a:cubicBezTo>
                    <a:cubicBezTo>
                      <a:pt x="702945" y="105727"/>
                      <a:pt x="699135" y="103823"/>
                      <a:pt x="696278" y="103823"/>
                    </a:cubicBezTo>
                    <a:cubicBezTo>
                      <a:pt x="694373" y="103823"/>
                      <a:pt x="692468" y="103823"/>
                      <a:pt x="689610" y="104775"/>
                    </a:cubicBezTo>
                    <a:cubicBezTo>
                      <a:pt x="687705" y="105727"/>
                      <a:pt x="684848" y="105727"/>
                      <a:pt x="681990" y="105727"/>
                    </a:cubicBezTo>
                    <a:cubicBezTo>
                      <a:pt x="678180" y="104775"/>
                      <a:pt x="675323" y="104775"/>
                      <a:pt x="671513" y="106680"/>
                    </a:cubicBezTo>
                    <a:cubicBezTo>
                      <a:pt x="670560" y="107633"/>
                      <a:pt x="668655" y="106680"/>
                      <a:pt x="667703" y="106680"/>
                    </a:cubicBezTo>
                    <a:cubicBezTo>
                      <a:pt x="664845" y="106680"/>
                      <a:pt x="662940" y="105727"/>
                      <a:pt x="660083" y="104775"/>
                    </a:cubicBezTo>
                    <a:cubicBezTo>
                      <a:pt x="657225" y="103823"/>
                      <a:pt x="655320" y="104775"/>
                      <a:pt x="653415" y="106680"/>
                    </a:cubicBezTo>
                    <a:cubicBezTo>
                      <a:pt x="651510" y="109538"/>
                      <a:pt x="649605" y="112395"/>
                      <a:pt x="648653" y="114300"/>
                    </a:cubicBezTo>
                    <a:cubicBezTo>
                      <a:pt x="648653" y="115252"/>
                      <a:pt x="647700" y="116205"/>
                      <a:pt x="647700" y="117158"/>
                    </a:cubicBezTo>
                    <a:cubicBezTo>
                      <a:pt x="645795" y="117158"/>
                      <a:pt x="643890" y="117158"/>
                      <a:pt x="641985" y="118110"/>
                    </a:cubicBezTo>
                    <a:cubicBezTo>
                      <a:pt x="641033" y="118110"/>
                      <a:pt x="640080" y="118110"/>
                      <a:pt x="639128" y="118110"/>
                    </a:cubicBezTo>
                    <a:cubicBezTo>
                      <a:pt x="635318" y="120015"/>
                      <a:pt x="631508" y="119063"/>
                      <a:pt x="628650" y="119063"/>
                    </a:cubicBezTo>
                    <a:cubicBezTo>
                      <a:pt x="628650" y="119063"/>
                      <a:pt x="627698" y="119063"/>
                      <a:pt x="627698" y="119063"/>
                    </a:cubicBezTo>
                    <a:cubicBezTo>
                      <a:pt x="619125" y="119063"/>
                      <a:pt x="618173" y="121920"/>
                      <a:pt x="617220" y="128588"/>
                    </a:cubicBezTo>
                    <a:cubicBezTo>
                      <a:pt x="617220" y="130493"/>
                      <a:pt x="617220" y="132398"/>
                      <a:pt x="617220" y="135255"/>
                    </a:cubicBezTo>
                    <a:cubicBezTo>
                      <a:pt x="607695" y="135255"/>
                      <a:pt x="599123" y="135255"/>
                      <a:pt x="589598" y="136208"/>
                    </a:cubicBezTo>
                    <a:cubicBezTo>
                      <a:pt x="589598" y="134303"/>
                      <a:pt x="589598" y="133350"/>
                      <a:pt x="589598" y="131445"/>
                    </a:cubicBezTo>
                    <a:cubicBezTo>
                      <a:pt x="590550" y="123825"/>
                      <a:pt x="589598" y="117158"/>
                      <a:pt x="589598" y="110490"/>
                    </a:cubicBezTo>
                    <a:cubicBezTo>
                      <a:pt x="588645" y="105727"/>
                      <a:pt x="589598" y="100013"/>
                      <a:pt x="589598" y="95250"/>
                    </a:cubicBezTo>
                    <a:cubicBezTo>
                      <a:pt x="589598" y="95250"/>
                      <a:pt x="589598" y="94298"/>
                      <a:pt x="589598" y="94298"/>
                    </a:cubicBezTo>
                    <a:cubicBezTo>
                      <a:pt x="591503" y="91440"/>
                      <a:pt x="592455" y="88583"/>
                      <a:pt x="594360" y="85725"/>
                    </a:cubicBezTo>
                    <a:cubicBezTo>
                      <a:pt x="596265" y="86677"/>
                      <a:pt x="597218" y="87630"/>
                      <a:pt x="598170" y="87630"/>
                    </a:cubicBezTo>
                    <a:cubicBezTo>
                      <a:pt x="600075" y="88583"/>
                      <a:pt x="601980" y="88583"/>
                      <a:pt x="604838" y="88583"/>
                    </a:cubicBezTo>
                    <a:cubicBezTo>
                      <a:pt x="606743" y="88583"/>
                      <a:pt x="608648" y="87630"/>
                      <a:pt x="608648" y="85725"/>
                    </a:cubicBezTo>
                    <a:cubicBezTo>
                      <a:pt x="608648" y="83820"/>
                      <a:pt x="609600" y="82868"/>
                      <a:pt x="609600" y="80963"/>
                    </a:cubicBezTo>
                    <a:cubicBezTo>
                      <a:pt x="609600" y="74295"/>
                      <a:pt x="608648" y="67627"/>
                      <a:pt x="603885" y="61913"/>
                    </a:cubicBezTo>
                    <a:cubicBezTo>
                      <a:pt x="599123" y="55245"/>
                      <a:pt x="593408" y="48577"/>
                      <a:pt x="587693" y="43815"/>
                    </a:cubicBezTo>
                    <a:cubicBezTo>
                      <a:pt x="585788" y="41910"/>
                      <a:pt x="583883" y="40005"/>
                      <a:pt x="582930" y="38100"/>
                    </a:cubicBezTo>
                    <a:cubicBezTo>
                      <a:pt x="581978" y="35243"/>
                      <a:pt x="580073" y="32385"/>
                      <a:pt x="579120" y="29527"/>
                    </a:cubicBezTo>
                    <a:cubicBezTo>
                      <a:pt x="576263" y="23813"/>
                      <a:pt x="572453" y="19050"/>
                      <a:pt x="567690" y="15240"/>
                    </a:cubicBezTo>
                    <a:cubicBezTo>
                      <a:pt x="562928" y="11430"/>
                      <a:pt x="558165" y="8573"/>
                      <a:pt x="552450" y="6667"/>
                    </a:cubicBezTo>
                    <a:cubicBezTo>
                      <a:pt x="546735" y="4763"/>
                      <a:pt x="541020" y="1905"/>
                      <a:pt x="535305" y="953"/>
                    </a:cubicBezTo>
                    <a:cubicBezTo>
                      <a:pt x="533400" y="953"/>
                      <a:pt x="531495" y="0"/>
                      <a:pt x="529590" y="0"/>
                    </a:cubicBezTo>
                    <a:cubicBezTo>
                      <a:pt x="525780" y="0"/>
                      <a:pt x="521018" y="0"/>
                      <a:pt x="517208" y="0"/>
                    </a:cubicBezTo>
                    <a:cubicBezTo>
                      <a:pt x="513398" y="953"/>
                      <a:pt x="508635" y="953"/>
                      <a:pt x="504825" y="1905"/>
                    </a:cubicBezTo>
                    <a:cubicBezTo>
                      <a:pt x="502920" y="1905"/>
                      <a:pt x="501015" y="2858"/>
                      <a:pt x="500063" y="3810"/>
                    </a:cubicBezTo>
                    <a:cubicBezTo>
                      <a:pt x="499110" y="4763"/>
                      <a:pt x="497205" y="5715"/>
                      <a:pt x="496253" y="5715"/>
                    </a:cubicBezTo>
                    <a:cubicBezTo>
                      <a:pt x="492443" y="5715"/>
                      <a:pt x="489585" y="7620"/>
                      <a:pt x="486728" y="8573"/>
                    </a:cubicBezTo>
                    <a:cubicBezTo>
                      <a:pt x="478155" y="12383"/>
                      <a:pt x="470535" y="17145"/>
                      <a:pt x="463868" y="22860"/>
                    </a:cubicBezTo>
                    <a:cubicBezTo>
                      <a:pt x="458153" y="27623"/>
                      <a:pt x="453390" y="33338"/>
                      <a:pt x="450533" y="40005"/>
                    </a:cubicBezTo>
                    <a:cubicBezTo>
                      <a:pt x="445770" y="50483"/>
                      <a:pt x="442913" y="61913"/>
                      <a:pt x="441960" y="74295"/>
                    </a:cubicBezTo>
                    <a:cubicBezTo>
                      <a:pt x="441008" y="82868"/>
                      <a:pt x="441008" y="91440"/>
                      <a:pt x="441008" y="99060"/>
                    </a:cubicBezTo>
                    <a:cubicBezTo>
                      <a:pt x="441008" y="100965"/>
                      <a:pt x="440055" y="102870"/>
                      <a:pt x="439103" y="103823"/>
                    </a:cubicBezTo>
                    <a:cubicBezTo>
                      <a:pt x="435293" y="106680"/>
                      <a:pt x="434340" y="111443"/>
                      <a:pt x="435293" y="116205"/>
                    </a:cubicBezTo>
                    <a:cubicBezTo>
                      <a:pt x="436245" y="118110"/>
                      <a:pt x="436245" y="120015"/>
                      <a:pt x="437198" y="122873"/>
                    </a:cubicBezTo>
                    <a:cubicBezTo>
                      <a:pt x="437198" y="124777"/>
                      <a:pt x="438150" y="126683"/>
                      <a:pt x="438150" y="128588"/>
                    </a:cubicBezTo>
                    <a:cubicBezTo>
                      <a:pt x="438150" y="130493"/>
                      <a:pt x="438150" y="132398"/>
                      <a:pt x="439103" y="134303"/>
                    </a:cubicBezTo>
                    <a:cubicBezTo>
                      <a:pt x="436245" y="134303"/>
                      <a:pt x="433388" y="134303"/>
                      <a:pt x="429578" y="134303"/>
                    </a:cubicBezTo>
                    <a:cubicBezTo>
                      <a:pt x="429578" y="137160"/>
                      <a:pt x="429578" y="140018"/>
                      <a:pt x="429578" y="142875"/>
                    </a:cubicBezTo>
                    <a:cubicBezTo>
                      <a:pt x="428625" y="142875"/>
                      <a:pt x="427673" y="142875"/>
                      <a:pt x="426720" y="142875"/>
                    </a:cubicBezTo>
                    <a:cubicBezTo>
                      <a:pt x="407670" y="143828"/>
                      <a:pt x="387668" y="143828"/>
                      <a:pt x="368618" y="144780"/>
                    </a:cubicBezTo>
                    <a:cubicBezTo>
                      <a:pt x="344805" y="145733"/>
                      <a:pt x="320040" y="146685"/>
                      <a:pt x="296228" y="147638"/>
                    </a:cubicBezTo>
                    <a:cubicBezTo>
                      <a:pt x="284798" y="147638"/>
                      <a:pt x="272415" y="148590"/>
                      <a:pt x="260985" y="148590"/>
                    </a:cubicBezTo>
                    <a:cubicBezTo>
                      <a:pt x="226695" y="149543"/>
                      <a:pt x="193358" y="151448"/>
                      <a:pt x="159068" y="152400"/>
                    </a:cubicBezTo>
                    <a:cubicBezTo>
                      <a:pt x="138113" y="153353"/>
                      <a:pt x="118110" y="153353"/>
                      <a:pt x="97155" y="154305"/>
                    </a:cubicBezTo>
                    <a:cubicBezTo>
                      <a:pt x="95250" y="154305"/>
                      <a:pt x="92393" y="154305"/>
                      <a:pt x="90488" y="154305"/>
                    </a:cubicBezTo>
                    <a:cubicBezTo>
                      <a:pt x="88583" y="154305"/>
                      <a:pt x="86678" y="155258"/>
                      <a:pt x="84773" y="153353"/>
                    </a:cubicBezTo>
                    <a:cubicBezTo>
                      <a:pt x="84773" y="153353"/>
                      <a:pt x="83820" y="153353"/>
                      <a:pt x="82868" y="153353"/>
                    </a:cubicBezTo>
                    <a:cubicBezTo>
                      <a:pt x="68580" y="153353"/>
                      <a:pt x="54293" y="153353"/>
                      <a:pt x="40005" y="154305"/>
                    </a:cubicBezTo>
                    <a:cubicBezTo>
                      <a:pt x="34290" y="155258"/>
                      <a:pt x="30480" y="157163"/>
                      <a:pt x="25717" y="160020"/>
                    </a:cubicBezTo>
                    <a:cubicBezTo>
                      <a:pt x="21908" y="162878"/>
                      <a:pt x="18098" y="166688"/>
                      <a:pt x="15240" y="171450"/>
                    </a:cubicBezTo>
                    <a:cubicBezTo>
                      <a:pt x="8573" y="181928"/>
                      <a:pt x="2858" y="192405"/>
                      <a:pt x="952" y="204788"/>
                    </a:cubicBezTo>
                    <a:cubicBezTo>
                      <a:pt x="952" y="205740"/>
                      <a:pt x="0" y="206693"/>
                      <a:pt x="0" y="207645"/>
                    </a:cubicBezTo>
                    <a:cubicBezTo>
                      <a:pt x="0" y="209550"/>
                      <a:pt x="0" y="211455"/>
                      <a:pt x="0" y="213360"/>
                    </a:cubicBezTo>
                    <a:cubicBezTo>
                      <a:pt x="0" y="214313"/>
                      <a:pt x="952" y="216218"/>
                      <a:pt x="952" y="217170"/>
                    </a:cubicBezTo>
                    <a:cubicBezTo>
                      <a:pt x="2858" y="221933"/>
                      <a:pt x="5715" y="225743"/>
                      <a:pt x="10477" y="227647"/>
                    </a:cubicBezTo>
                    <a:cubicBezTo>
                      <a:pt x="13335" y="228600"/>
                      <a:pt x="17145" y="228600"/>
                      <a:pt x="20955" y="228600"/>
                    </a:cubicBezTo>
                    <a:cubicBezTo>
                      <a:pt x="25717" y="227647"/>
                      <a:pt x="29528" y="225743"/>
                      <a:pt x="31433" y="220980"/>
                    </a:cubicBezTo>
                    <a:cubicBezTo>
                      <a:pt x="33338" y="218122"/>
                      <a:pt x="34290" y="215265"/>
                      <a:pt x="35243" y="212408"/>
                    </a:cubicBezTo>
                    <a:cubicBezTo>
                      <a:pt x="38100" y="197168"/>
                      <a:pt x="40005" y="182880"/>
                      <a:pt x="38100" y="168593"/>
                    </a:cubicBezTo>
                    <a:cubicBezTo>
                      <a:pt x="38100" y="166688"/>
                      <a:pt x="38100" y="165735"/>
                      <a:pt x="38100" y="163830"/>
                    </a:cubicBezTo>
                    <a:cubicBezTo>
                      <a:pt x="39053" y="163830"/>
                      <a:pt x="40005" y="163830"/>
                      <a:pt x="40958" y="163830"/>
                    </a:cubicBezTo>
                    <a:cubicBezTo>
                      <a:pt x="54293" y="163830"/>
                      <a:pt x="66675" y="162878"/>
                      <a:pt x="80010" y="162878"/>
                    </a:cubicBezTo>
                    <a:cubicBezTo>
                      <a:pt x="80963" y="162878"/>
                      <a:pt x="82868" y="162878"/>
                      <a:pt x="83820" y="162878"/>
                    </a:cubicBezTo>
                    <a:cubicBezTo>
                      <a:pt x="84773" y="162878"/>
                      <a:pt x="85725" y="161925"/>
                      <a:pt x="86678" y="161925"/>
                    </a:cubicBezTo>
                    <a:cubicBezTo>
                      <a:pt x="114300" y="160973"/>
                      <a:pt x="141923" y="160020"/>
                      <a:pt x="168593" y="159068"/>
                    </a:cubicBezTo>
                    <a:cubicBezTo>
                      <a:pt x="197168" y="158115"/>
                      <a:pt x="224790" y="157163"/>
                      <a:pt x="253365" y="156210"/>
                    </a:cubicBezTo>
                    <a:cubicBezTo>
                      <a:pt x="287655" y="155258"/>
                      <a:pt x="322898" y="154305"/>
                      <a:pt x="357188" y="153353"/>
                    </a:cubicBezTo>
                    <a:cubicBezTo>
                      <a:pt x="367665" y="153353"/>
                      <a:pt x="378143" y="152400"/>
                      <a:pt x="388620" y="152400"/>
                    </a:cubicBezTo>
                    <a:cubicBezTo>
                      <a:pt x="406718" y="152400"/>
                      <a:pt x="425768" y="151448"/>
                      <a:pt x="443865" y="151448"/>
                    </a:cubicBezTo>
                    <a:cubicBezTo>
                      <a:pt x="445770" y="151448"/>
                      <a:pt x="446723" y="151448"/>
                      <a:pt x="447675" y="153353"/>
                    </a:cubicBezTo>
                    <a:cubicBezTo>
                      <a:pt x="448628" y="155258"/>
                      <a:pt x="450533" y="156210"/>
                      <a:pt x="452438" y="157163"/>
                    </a:cubicBezTo>
                    <a:cubicBezTo>
                      <a:pt x="453390" y="157163"/>
                      <a:pt x="454343" y="158115"/>
                      <a:pt x="455295" y="158115"/>
                    </a:cubicBezTo>
                    <a:cubicBezTo>
                      <a:pt x="455295" y="160973"/>
                      <a:pt x="455295" y="164783"/>
                      <a:pt x="456248" y="167640"/>
                    </a:cubicBezTo>
                    <a:cubicBezTo>
                      <a:pt x="457200" y="175260"/>
                      <a:pt x="458153" y="182880"/>
                      <a:pt x="458153" y="190500"/>
                    </a:cubicBezTo>
                    <a:cubicBezTo>
                      <a:pt x="458153" y="191453"/>
                      <a:pt x="458153" y="192405"/>
                      <a:pt x="458153" y="192405"/>
                    </a:cubicBezTo>
                    <a:cubicBezTo>
                      <a:pt x="455295" y="193358"/>
                      <a:pt x="454343" y="191453"/>
                      <a:pt x="452438" y="191453"/>
                    </a:cubicBezTo>
                    <a:cubicBezTo>
                      <a:pt x="450533" y="190500"/>
                      <a:pt x="449580" y="190500"/>
                      <a:pt x="447675" y="190500"/>
                    </a:cubicBezTo>
                    <a:cubicBezTo>
                      <a:pt x="442913" y="191453"/>
                      <a:pt x="439103" y="192405"/>
                      <a:pt x="435293" y="195263"/>
                    </a:cubicBezTo>
                    <a:cubicBezTo>
                      <a:pt x="431483" y="197168"/>
                      <a:pt x="429578" y="200025"/>
                      <a:pt x="429578" y="204788"/>
                    </a:cubicBezTo>
                    <a:cubicBezTo>
                      <a:pt x="429578" y="204788"/>
                      <a:pt x="429578" y="204788"/>
                      <a:pt x="429578" y="205740"/>
                    </a:cubicBezTo>
                    <a:cubicBezTo>
                      <a:pt x="425768" y="205740"/>
                      <a:pt x="421958" y="207645"/>
                      <a:pt x="419100" y="209550"/>
                    </a:cubicBezTo>
                    <a:cubicBezTo>
                      <a:pt x="407670" y="214313"/>
                      <a:pt x="399098" y="220980"/>
                      <a:pt x="392430" y="231458"/>
                    </a:cubicBezTo>
                    <a:cubicBezTo>
                      <a:pt x="389573" y="236220"/>
                      <a:pt x="385763" y="240983"/>
                      <a:pt x="382905" y="246697"/>
                    </a:cubicBezTo>
                    <a:cubicBezTo>
                      <a:pt x="380048" y="250508"/>
                      <a:pt x="378143" y="254318"/>
                      <a:pt x="376238" y="259080"/>
                    </a:cubicBezTo>
                    <a:cubicBezTo>
                      <a:pt x="370523" y="271463"/>
                      <a:pt x="367665" y="283845"/>
                      <a:pt x="364808" y="297180"/>
                    </a:cubicBezTo>
                    <a:cubicBezTo>
                      <a:pt x="362903" y="306705"/>
                      <a:pt x="360998" y="317183"/>
                      <a:pt x="358140" y="326708"/>
                    </a:cubicBezTo>
                    <a:cubicBezTo>
                      <a:pt x="355283" y="336233"/>
                      <a:pt x="353378" y="345758"/>
                      <a:pt x="350520" y="355283"/>
                    </a:cubicBezTo>
                    <a:cubicBezTo>
                      <a:pt x="348615" y="361950"/>
                      <a:pt x="347663" y="368618"/>
                      <a:pt x="348615" y="375285"/>
                    </a:cubicBezTo>
                    <a:cubicBezTo>
                      <a:pt x="349568" y="380048"/>
                      <a:pt x="350520" y="384810"/>
                      <a:pt x="352425" y="389573"/>
                    </a:cubicBezTo>
                    <a:cubicBezTo>
                      <a:pt x="355283" y="398145"/>
                      <a:pt x="358140" y="405765"/>
                      <a:pt x="360998" y="413385"/>
                    </a:cubicBezTo>
                    <a:cubicBezTo>
                      <a:pt x="367665" y="432435"/>
                      <a:pt x="373380" y="451485"/>
                      <a:pt x="377190" y="471488"/>
                    </a:cubicBezTo>
                    <a:cubicBezTo>
                      <a:pt x="379095" y="479108"/>
                      <a:pt x="380048" y="486728"/>
                      <a:pt x="381953" y="493395"/>
                    </a:cubicBezTo>
                    <a:cubicBezTo>
                      <a:pt x="386715" y="508635"/>
                      <a:pt x="392430" y="524828"/>
                      <a:pt x="397193" y="540068"/>
                    </a:cubicBezTo>
                    <a:cubicBezTo>
                      <a:pt x="399098" y="546735"/>
                      <a:pt x="402908" y="553403"/>
                      <a:pt x="406718" y="560070"/>
                    </a:cubicBezTo>
                    <a:cubicBezTo>
                      <a:pt x="410528" y="564833"/>
                      <a:pt x="413385" y="570548"/>
                      <a:pt x="417195" y="575310"/>
                    </a:cubicBezTo>
                    <a:cubicBezTo>
                      <a:pt x="418148" y="576263"/>
                      <a:pt x="418148" y="577215"/>
                      <a:pt x="419100" y="579120"/>
                    </a:cubicBezTo>
                    <a:cubicBezTo>
                      <a:pt x="419100" y="585788"/>
                      <a:pt x="419100" y="591503"/>
                      <a:pt x="420053" y="598170"/>
                    </a:cubicBezTo>
                    <a:cubicBezTo>
                      <a:pt x="421005" y="606743"/>
                      <a:pt x="421958" y="615315"/>
                      <a:pt x="422910" y="622935"/>
                    </a:cubicBezTo>
                    <a:cubicBezTo>
                      <a:pt x="423863" y="631508"/>
                      <a:pt x="425768" y="639128"/>
                      <a:pt x="426720" y="647700"/>
                    </a:cubicBezTo>
                    <a:lnTo>
                      <a:pt x="612458" y="647700"/>
                    </a:lnTo>
                    <a:cubicBezTo>
                      <a:pt x="649605" y="647700"/>
                      <a:pt x="683895" y="631508"/>
                      <a:pt x="706755" y="604838"/>
                    </a:cubicBezTo>
                    <a:cubicBezTo>
                      <a:pt x="704850" y="593408"/>
                      <a:pt x="701993" y="581978"/>
                      <a:pt x="699135" y="571500"/>
                    </a:cubicBezTo>
                    <a:cubicBezTo>
                      <a:pt x="698183" y="567690"/>
                      <a:pt x="697230" y="563880"/>
                      <a:pt x="697230" y="560070"/>
                    </a:cubicBezTo>
                    <a:cubicBezTo>
                      <a:pt x="696278" y="547688"/>
                      <a:pt x="695325" y="535305"/>
                      <a:pt x="694373" y="521970"/>
                    </a:cubicBezTo>
                    <a:cubicBezTo>
                      <a:pt x="693420" y="512445"/>
                      <a:pt x="692468" y="503873"/>
                      <a:pt x="691515" y="494348"/>
                    </a:cubicBezTo>
                    <a:cubicBezTo>
                      <a:pt x="690563" y="485775"/>
                      <a:pt x="689610" y="477203"/>
                      <a:pt x="688658" y="467678"/>
                    </a:cubicBezTo>
                    <a:cubicBezTo>
                      <a:pt x="687705" y="456248"/>
                      <a:pt x="685800" y="444818"/>
                      <a:pt x="684848" y="433388"/>
                    </a:cubicBezTo>
                    <a:cubicBezTo>
                      <a:pt x="684848" y="430530"/>
                      <a:pt x="683895" y="428625"/>
                      <a:pt x="683895" y="425768"/>
                    </a:cubicBezTo>
                    <a:cubicBezTo>
                      <a:pt x="687705" y="426720"/>
                      <a:pt x="690563" y="426720"/>
                      <a:pt x="693420" y="427673"/>
                    </a:cubicBezTo>
                    <a:cubicBezTo>
                      <a:pt x="701040" y="428625"/>
                      <a:pt x="708660" y="430530"/>
                      <a:pt x="717233" y="430530"/>
                    </a:cubicBezTo>
                    <a:cubicBezTo>
                      <a:pt x="720090" y="430530"/>
                      <a:pt x="723900" y="430530"/>
                      <a:pt x="726758" y="429578"/>
                    </a:cubicBezTo>
                    <a:cubicBezTo>
                      <a:pt x="731520" y="428625"/>
                      <a:pt x="735330" y="426720"/>
                      <a:pt x="738188" y="423863"/>
                    </a:cubicBezTo>
                    <a:lnTo>
                      <a:pt x="738188" y="114300"/>
                    </a:lnTo>
                    <a:cubicBezTo>
                      <a:pt x="737235" y="113348"/>
                      <a:pt x="736283" y="113348"/>
                      <a:pt x="736283" y="112395"/>
                    </a:cubicBezTo>
                    <a:cubicBezTo>
                      <a:pt x="733425" y="110490"/>
                      <a:pt x="730568" y="110490"/>
                      <a:pt x="726758" y="113348"/>
                    </a:cubicBezTo>
                    <a:close/>
                    <a:moveTo>
                      <a:pt x="607695" y="191453"/>
                    </a:moveTo>
                    <a:cubicBezTo>
                      <a:pt x="594360" y="195263"/>
                      <a:pt x="581978" y="200978"/>
                      <a:pt x="569595" y="204788"/>
                    </a:cubicBezTo>
                    <a:cubicBezTo>
                      <a:pt x="568643" y="204788"/>
                      <a:pt x="567690" y="205740"/>
                      <a:pt x="565785" y="205740"/>
                    </a:cubicBezTo>
                    <a:cubicBezTo>
                      <a:pt x="566738" y="202883"/>
                      <a:pt x="568643" y="200025"/>
                      <a:pt x="569595" y="198120"/>
                    </a:cubicBezTo>
                    <a:cubicBezTo>
                      <a:pt x="571500" y="196215"/>
                      <a:pt x="573405" y="193358"/>
                      <a:pt x="574358" y="191453"/>
                    </a:cubicBezTo>
                    <a:cubicBezTo>
                      <a:pt x="580073" y="184785"/>
                      <a:pt x="582930" y="176213"/>
                      <a:pt x="584835" y="167640"/>
                    </a:cubicBezTo>
                    <a:cubicBezTo>
                      <a:pt x="585788" y="162878"/>
                      <a:pt x="586740" y="158115"/>
                      <a:pt x="587693" y="153353"/>
                    </a:cubicBezTo>
                    <a:cubicBezTo>
                      <a:pt x="587693" y="152400"/>
                      <a:pt x="587693" y="152400"/>
                      <a:pt x="588645" y="151448"/>
                    </a:cubicBezTo>
                    <a:cubicBezTo>
                      <a:pt x="594360" y="151448"/>
                      <a:pt x="599123" y="151448"/>
                      <a:pt x="604838" y="151448"/>
                    </a:cubicBezTo>
                    <a:cubicBezTo>
                      <a:pt x="605790" y="155258"/>
                      <a:pt x="608648" y="158115"/>
                      <a:pt x="611505" y="159068"/>
                    </a:cubicBezTo>
                    <a:cubicBezTo>
                      <a:pt x="616268" y="160020"/>
                      <a:pt x="621983" y="160973"/>
                      <a:pt x="626745" y="161925"/>
                    </a:cubicBezTo>
                    <a:cubicBezTo>
                      <a:pt x="631508" y="162878"/>
                      <a:pt x="636270" y="162878"/>
                      <a:pt x="640080" y="164783"/>
                    </a:cubicBezTo>
                    <a:cubicBezTo>
                      <a:pt x="642938" y="165735"/>
                      <a:pt x="644843" y="167640"/>
                      <a:pt x="646748" y="169545"/>
                    </a:cubicBezTo>
                    <a:cubicBezTo>
                      <a:pt x="647700" y="170498"/>
                      <a:pt x="649605" y="172403"/>
                      <a:pt x="651510" y="172403"/>
                    </a:cubicBezTo>
                    <a:cubicBezTo>
                      <a:pt x="654368" y="173355"/>
                      <a:pt x="657225" y="174308"/>
                      <a:pt x="660083" y="174308"/>
                    </a:cubicBezTo>
                    <a:cubicBezTo>
                      <a:pt x="659130" y="174308"/>
                      <a:pt x="658178" y="175260"/>
                      <a:pt x="657225" y="175260"/>
                    </a:cubicBezTo>
                    <a:cubicBezTo>
                      <a:pt x="641033" y="180975"/>
                      <a:pt x="623888" y="185738"/>
                      <a:pt x="607695" y="191453"/>
                    </a:cubicBezTo>
                    <a:close/>
                    <a:moveTo>
                      <a:pt x="711518" y="273368"/>
                    </a:moveTo>
                    <a:cubicBezTo>
                      <a:pt x="710565" y="280035"/>
                      <a:pt x="708660" y="285750"/>
                      <a:pt x="704850" y="291465"/>
                    </a:cubicBezTo>
                    <a:cubicBezTo>
                      <a:pt x="701040" y="297180"/>
                      <a:pt x="696278" y="303848"/>
                      <a:pt x="692468" y="309563"/>
                    </a:cubicBezTo>
                    <a:cubicBezTo>
                      <a:pt x="692468" y="310515"/>
                      <a:pt x="691515" y="310515"/>
                      <a:pt x="691515" y="311468"/>
                    </a:cubicBezTo>
                    <a:cubicBezTo>
                      <a:pt x="688658" y="310515"/>
                      <a:pt x="684848" y="308610"/>
                      <a:pt x="681990" y="307658"/>
                    </a:cubicBezTo>
                    <a:cubicBezTo>
                      <a:pt x="681038" y="307658"/>
                      <a:pt x="681038" y="306705"/>
                      <a:pt x="680085" y="305753"/>
                    </a:cubicBezTo>
                    <a:cubicBezTo>
                      <a:pt x="679133" y="303848"/>
                      <a:pt x="678180" y="301943"/>
                      <a:pt x="675323" y="301943"/>
                    </a:cubicBezTo>
                    <a:cubicBezTo>
                      <a:pt x="671513" y="301943"/>
                      <a:pt x="668655" y="300038"/>
                      <a:pt x="666750" y="298133"/>
                    </a:cubicBezTo>
                    <a:cubicBezTo>
                      <a:pt x="662940" y="295275"/>
                      <a:pt x="661035" y="292418"/>
                      <a:pt x="660083" y="287655"/>
                    </a:cubicBezTo>
                    <a:cubicBezTo>
                      <a:pt x="660083" y="285750"/>
                      <a:pt x="659130" y="283845"/>
                      <a:pt x="658178" y="280988"/>
                    </a:cubicBezTo>
                    <a:cubicBezTo>
                      <a:pt x="676275" y="275273"/>
                      <a:pt x="693420" y="269558"/>
                      <a:pt x="711518" y="263843"/>
                    </a:cubicBezTo>
                    <a:cubicBezTo>
                      <a:pt x="711518" y="267653"/>
                      <a:pt x="711518" y="270510"/>
                      <a:pt x="711518" y="273368"/>
                    </a:cubicBezTo>
                    <a:close/>
                  </a:path>
                </a:pathLst>
              </a:custGeom>
              <a:solidFill>
                <a:schemeClr val="bg1"/>
              </a:solidFill>
              <a:ln w="9525" cap="flat">
                <a:noFill/>
                <a:prstDash val="solid"/>
                <a:miter/>
              </a:ln>
            </p:spPr>
            <p:txBody>
              <a:bodyPr rtlCol="0" anchor="ctr"/>
              <a:lstStyle/>
              <a:p>
                <a:endParaRPr lang="en-US"/>
              </a:p>
            </p:txBody>
          </p:sp>
        </p:grpSp>
      </p:grpSp>
      <p:grpSp>
        <p:nvGrpSpPr>
          <p:cNvPr id="8" name="Group 7">
            <a:extLst>
              <a:ext uri="{FF2B5EF4-FFF2-40B4-BE49-F238E27FC236}">
                <a16:creationId xmlns:a16="http://schemas.microsoft.com/office/drawing/2014/main" id="{27BAB09B-749C-4DC8-AD14-14E8C92F2802}"/>
              </a:ext>
            </a:extLst>
          </p:cNvPr>
          <p:cNvGrpSpPr/>
          <p:nvPr/>
        </p:nvGrpSpPr>
        <p:grpSpPr>
          <a:xfrm>
            <a:off x="3780018" y="1019457"/>
            <a:ext cx="4631965" cy="754053"/>
            <a:chOff x="8830034" y="1224037"/>
            <a:chExt cx="4631965" cy="754053"/>
          </a:xfrm>
        </p:grpSpPr>
        <p:sp>
          <p:nvSpPr>
            <p:cNvPr id="9" name="TextBox 8">
              <a:extLst>
                <a:ext uri="{FF2B5EF4-FFF2-40B4-BE49-F238E27FC236}">
                  <a16:creationId xmlns:a16="http://schemas.microsoft.com/office/drawing/2014/main" id="{1D0E3527-DB35-421D-95F9-98E398150C4C}"/>
                </a:ext>
              </a:extLst>
            </p:cNvPr>
            <p:cNvSpPr txBox="1"/>
            <p:nvPr/>
          </p:nvSpPr>
          <p:spPr>
            <a:xfrm>
              <a:off x="8830034" y="1485647"/>
              <a:ext cx="4631965" cy="492443"/>
            </a:xfrm>
            <a:prstGeom prst="rect">
              <a:avLst/>
            </a:prstGeom>
            <a:noFill/>
          </p:spPr>
          <p:txBody>
            <a:bodyPr wrap="square" rtlCol="0">
              <a:spAutoFit/>
            </a:bodyPr>
            <a:lstStyle/>
            <a:p>
              <a:pPr algn="ctr"/>
              <a:r>
                <a:rPr lang="en-US" sz="2600">
                  <a:latin typeface="Poppins SemiBold" panose="00000700000000000000" pitchFamily="2" charset="0"/>
                  <a:cs typeface="Poppins SemiBold" panose="00000700000000000000" pitchFamily="2" charset="0"/>
                </a:rPr>
                <a:t>Golferina Services</a:t>
              </a:r>
            </a:p>
          </p:txBody>
        </p:sp>
        <p:sp>
          <p:nvSpPr>
            <p:cNvPr id="10" name="TextBox 9">
              <a:extLst>
                <a:ext uri="{FF2B5EF4-FFF2-40B4-BE49-F238E27FC236}">
                  <a16:creationId xmlns:a16="http://schemas.microsoft.com/office/drawing/2014/main" id="{2BE25958-C9F8-41CD-BC8E-A501657F4BF0}"/>
                </a:ext>
              </a:extLst>
            </p:cNvPr>
            <p:cNvSpPr txBox="1"/>
            <p:nvPr/>
          </p:nvSpPr>
          <p:spPr>
            <a:xfrm>
              <a:off x="9752461" y="1224037"/>
              <a:ext cx="2787110" cy="261610"/>
            </a:xfrm>
            <a:prstGeom prst="rect">
              <a:avLst/>
            </a:prstGeom>
            <a:noFill/>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OUR SERVICES</a:t>
              </a:r>
            </a:p>
          </p:txBody>
        </p:sp>
      </p:grpSp>
      <p:sp>
        <p:nvSpPr>
          <p:cNvPr id="11" name="TextBox 10">
            <a:extLst>
              <a:ext uri="{FF2B5EF4-FFF2-40B4-BE49-F238E27FC236}">
                <a16:creationId xmlns:a16="http://schemas.microsoft.com/office/drawing/2014/main" id="{BFF8C723-8F5D-4788-A93C-B0BA24FCD623}"/>
              </a:ext>
            </a:extLst>
          </p:cNvPr>
          <p:cNvSpPr txBox="1"/>
          <p:nvPr/>
        </p:nvSpPr>
        <p:spPr>
          <a:xfrm>
            <a:off x="3416440" y="1773510"/>
            <a:ext cx="5359121" cy="570413"/>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golf elit sed do eiusmod tempor incididunt ut labore et dolore magna aliqua ut enim ad minim</a:t>
            </a:r>
          </a:p>
        </p:txBody>
      </p:sp>
      <p:sp>
        <p:nvSpPr>
          <p:cNvPr id="13" name="Freeform: Shape 12">
            <a:extLst>
              <a:ext uri="{FF2B5EF4-FFF2-40B4-BE49-F238E27FC236}">
                <a16:creationId xmlns:a16="http://schemas.microsoft.com/office/drawing/2014/main" id="{B825BE65-E3CA-425A-AFE8-5B9FB23725F7}"/>
              </a:ext>
            </a:extLst>
          </p:cNvPr>
          <p:cNvSpPr/>
          <p:nvPr/>
        </p:nvSpPr>
        <p:spPr>
          <a:xfrm>
            <a:off x="2542089" y="2887194"/>
            <a:ext cx="123253" cy="123253"/>
          </a:xfrm>
          <a:custGeom>
            <a:avLst/>
            <a:gdLst>
              <a:gd name="connsiteX0" fmla="*/ 133350 w 133350"/>
              <a:gd name="connsiteY0" fmla="*/ 66675 h 133350"/>
              <a:gd name="connsiteX1" fmla="*/ 66675 w 133350"/>
              <a:gd name="connsiteY1" fmla="*/ 0 h 133350"/>
              <a:gd name="connsiteX2" fmla="*/ 0 w 133350"/>
              <a:gd name="connsiteY2" fmla="*/ 66675 h 133350"/>
              <a:gd name="connsiteX3" fmla="*/ 66675 w 133350"/>
              <a:gd name="connsiteY3" fmla="*/ 133350 h 133350"/>
              <a:gd name="connsiteX4" fmla="*/ 133350 w 133350"/>
              <a:gd name="connsiteY4" fmla="*/ 66675 h 133350"/>
              <a:gd name="connsiteX5" fmla="*/ 19050 w 133350"/>
              <a:gd name="connsiteY5" fmla="*/ 66675 h 133350"/>
              <a:gd name="connsiteX6" fmla="*/ 66675 w 133350"/>
              <a:gd name="connsiteY6" fmla="*/ 19050 h 133350"/>
              <a:gd name="connsiteX7" fmla="*/ 114300 w 133350"/>
              <a:gd name="connsiteY7" fmla="*/ 66675 h 133350"/>
              <a:gd name="connsiteX8" fmla="*/ 66675 w 133350"/>
              <a:gd name="connsiteY8" fmla="*/ 114300 h 133350"/>
              <a:gd name="connsiteX9" fmla="*/ 19050 w 133350"/>
              <a:gd name="connsiteY9" fmla="*/ 6667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350" h="133350">
                <a:moveTo>
                  <a:pt x="133350" y="66675"/>
                </a:moveTo>
                <a:cubicBezTo>
                  <a:pt x="133350" y="29528"/>
                  <a:pt x="103823" y="0"/>
                  <a:pt x="66675" y="0"/>
                </a:cubicBezTo>
                <a:cubicBezTo>
                  <a:pt x="29527" y="0"/>
                  <a:pt x="0" y="29528"/>
                  <a:pt x="0" y="66675"/>
                </a:cubicBezTo>
                <a:cubicBezTo>
                  <a:pt x="0" y="103823"/>
                  <a:pt x="29527" y="133350"/>
                  <a:pt x="66675" y="133350"/>
                </a:cubicBezTo>
                <a:cubicBezTo>
                  <a:pt x="103823" y="133350"/>
                  <a:pt x="133350" y="103823"/>
                  <a:pt x="133350" y="66675"/>
                </a:cubicBezTo>
                <a:close/>
                <a:moveTo>
                  <a:pt x="19050" y="66675"/>
                </a:moveTo>
                <a:cubicBezTo>
                  <a:pt x="19050" y="40005"/>
                  <a:pt x="40005" y="19050"/>
                  <a:pt x="66675" y="19050"/>
                </a:cubicBezTo>
                <a:cubicBezTo>
                  <a:pt x="93345" y="19050"/>
                  <a:pt x="114300" y="40005"/>
                  <a:pt x="114300" y="66675"/>
                </a:cubicBezTo>
                <a:cubicBezTo>
                  <a:pt x="114300" y="93345"/>
                  <a:pt x="93345" y="114300"/>
                  <a:pt x="66675" y="114300"/>
                </a:cubicBezTo>
                <a:cubicBezTo>
                  <a:pt x="40005" y="114300"/>
                  <a:pt x="19050" y="93345"/>
                  <a:pt x="19050" y="66675"/>
                </a:cubicBezTo>
                <a:close/>
              </a:path>
            </a:pathLst>
          </a:custGeom>
          <a:solidFill>
            <a:srgbClr val="D5B665"/>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B0F1A80D-CB73-4078-A883-26BAE99DFD2C}"/>
              </a:ext>
            </a:extLst>
          </p:cNvPr>
          <p:cNvSpPr/>
          <p:nvPr/>
        </p:nvSpPr>
        <p:spPr>
          <a:xfrm>
            <a:off x="2472862" y="2774505"/>
            <a:ext cx="411004" cy="768570"/>
          </a:xfrm>
          <a:custGeom>
            <a:avLst/>
            <a:gdLst>
              <a:gd name="connsiteX0" fmla="*/ 444468 w 444674"/>
              <a:gd name="connsiteY0" fmla="*/ 267653 h 831532"/>
              <a:gd name="connsiteX1" fmla="*/ 444468 w 444674"/>
              <a:gd name="connsiteY1" fmla="*/ 265748 h 831532"/>
              <a:gd name="connsiteX2" fmla="*/ 432085 w 444674"/>
              <a:gd name="connsiteY2" fmla="*/ 242888 h 831532"/>
              <a:gd name="connsiteX3" fmla="*/ 430180 w 444674"/>
              <a:gd name="connsiteY3" fmla="*/ 241935 h 831532"/>
              <a:gd name="connsiteX4" fmla="*/ 430180 w 444674"/>
              <a:gd name="connsiteY4" fmla="*/ 241935 h 831532"/>
              <a:gd name="connsiteX5" fmla="*/ 60610 w 444674"/>
              <a:gd name="connsiteY5" fmla="*/ 0 h 831532"/>
              <a:gd name="connsiteX6" fmla="*/ 29178 w 444674"/>
              <a:gd name="connsiteY6" fmla="*/ 46673 h 831532"/>
              <a:gd name="connsiteX7" fmla="*/ 36798 w 444674"/>
              <a:gd name="connsiteY7" fmla="*/ 81915 h 831532"/>
              <a:gd name="connsiteX8" fmla="*/ 37750 w 444674"/>
              <a:gd name="connsiteY8" fmla="*/ 82868 h 831532"/>
              <a:gd name="connsiteX9" fmla="*/ 55848 w 444674"/>
              <a:gd name="connsiteY9" fmla="*/ 87630 h 831532"/>
              <a:gd name="connsiteX10" fmla="*/ 74898 w 444674"/>
              <a:gd name="connsiteY10" fmla="*/ 76200 h 831532"/>
              <a:gd name="connsiteX11" fmla="*/ 95853 w 444674"/>
              <a:gd name="connsiteY11" fmla="*/ 44768 h 831532"/>
              <a:gd name="connsiteX12" fmla="*/ 393033 w 444674"/>
              <a:gd name="connsiteY12" fmla="*/ 240030 h 831532"/>
              <a:gd name="connsiteX13" fmla="*/ 393033 w 444674"/>
              <a:gd name="connsiteY13" fmla="*/ 240030 h 831532"/>
              <a:gd name="connsiteX14" fmla="*/ 157765 w 444674"/>
              <a:gd name="connsiteY14" fmla="*/ 281940 h 831532"/>
              <a:gd name="connsiteX15" fmla="*/ 156813 w 444674"/>
              <a:gd name="connsiteY15" fmla="*/ 281940 h 831532"/>
              <a:gd name="connsiteX16" fmla="*/ 154908 w 444674"/>
              <a:gd name="connsiteY16" fmla="*/ 281940 h 831532"/>
              <a:gd name="connsiteX17" fmla="*/ 125380 w 444674"/>
              <a:gd name="connsiteY17" fmla="*/ 333375 h 831532"/>
              <a:gd name="connsiteX18" fmla="*/ 170148 w 444674"/>
              <a:gd name="connsiteY18" fmla="*/ 519113 h 831532"/>
              <a:gd name="connsiteX19" fmla="*/ 7270 w 444674"/>
              <a:gd name="connsiteY19" fmla="*/ 765810 h 831532"/>
              <a:gd name="connsiteX20" fmla="*/ 15843 w 444674"/>
              <a:gd name="connsiteY20" fmla="*/ 822960 h 831532"/>
              <a:gd name="connsiteX21" fmla="*/ 40608 w 444674"/>
              <a:gd name="connsiteY21" fmla="*/ 831533 h 831532"/>
              <a:gd name="connsiteX22" fmla="*/ 74898 w 444674"/>
              <a:gd name="connsiteY22" fmla="*/ 812483 h 831532"/>
              <a:gd name="connsiteX23" fmla="*/ 243490 w 444674"/>
              <a:gd name="connsiteY23" fmla="*/ 558165 h 831532"/>
              <a:gd name="connsiteX24" fmla="*/ 243490 w 444674"/>
              <a:gd name="connsiteY24" fmla="*/ 558165 h 831532"/>
              <a:gd name="connsiteX25" fmla="*/ 243490 w 444674"/>
              <a:gd name="connsiteY25" fmla="*/ 558165 h 831532"/>
              <a:gd name="connsiteX26" fmla="*/ 249205 w 444674"/>
              <a:gd name="connsiteY26" fmla="*/ 579120 h 831532"/>
              <a:gd name="connsiteX27" fmla="*/ 221583 w 444674"/>
              <a:gd name="connsiteY27" fmla="*/ 783908 h 831532"/>
              <a:gd name="connsiteX28" fmla="*/ 256825 w 444674"/>
              <a:gd name="connsiteY28" fmla="*/ 830580 h 831532"/>
              <a:gd name="connsiteX29" fmla="*/ 257778 w 444674"/>
              <a:gd name="connsiteY29" fmla="*/ 830580 h 831532"/>
              <a:gd name="connsiteX30" fmla="*/ 262540 w 444674"/>
              <a:gd name="connsiteY30" fmla="*/ 830580 h 831532"/>
              <a:gd name="connsiteX31" fmla="*/ 304450 w 444674"/>
              <a:gd name="connsiteY31" fmla="*/ 794385 h 831532"/>
              <a:gd name="connsiteX32" fmla="*/ 333025 w 444674"/>
              <a:gd name="connsiteY32" fmla="*/ 581025 h 831532"/>
              <a:gd name="connsiteX33" fmla="*/ 332073 w 444674"/>
              <a:gd name="connsiteY33" fmla="*/ 564833 h 831532"/>
              <a:gd name="connsiteX34" fmla="*/ 273018 w 444674"/>
              <a:gd name="connsiteY34" fmla="*/ 328613 h 831532"/>
              <a:gd name="connsiteX35" fmla="*/ 417798 w 444674"/>
              <a:gd name="connsiteY35" fmla="*/ 303848 h 831532"/>
              <a:gd name="connsiteX36" fmla="*/ 444468 w 444674"/>
              <a:gd name="connsiteY36" fmla="*/ 267653 h 831532"/>
              <a:gd name="connsiteX37" fmla="*/ 57753 w 444674"/>
              <a:gd name="connsiteY37" fmla="*/ 65723 h 831532"/>
              <a:gd name="connsiteX38" fmla="*/ 48228 w 444674"/>
              <a:gd name="connsiteY38" fmla="*/ 67628 h 831532"/>
              <a:gd name="connsiteX39" fmla="*/ 48228 w 444674"/>
              <a:gd name="connsiteY39" fmla="*/ 67628 h 831532"/>
              <a:gd name="connsiteX40" fmla="*/ 46323 w 444674"/>
              <a:gd name="connsiteY40" fmla="*/ 66675 h 831532"/>
              <a:gd name="connsiteX41" fmla="*/ 44418 w 444674"/>
              <a:gd name="connsiteY41" fmla="*/ 57150 h 831532"/>
              <a:gd name="connsiteX42" fmla="*/ 44418 w 444674"/>
              <a:gd name="connsiteY42" fmla="*/ 57150 h 831532"/>
              <a:gd name="connsiteX43" fmla="*/ 65373 w 444674"/>
              <a:gd name="connsiteY43" fmla="*/ 25718 h 831532"/>
              <a:gd name="connsiteX44" fmla="*/ 77755 w 444674"/>
              <a:gd name="connsiteY44" fmla="*/ 34290 h 831532"/>
              <a:gd name="connsiteX45" fmla="*/ 57753 w 444674"/>
              <a:gd name="connsiteY45" fmla="*/ 65723 h 831532"/>
              <a:gd name="connsiteX46" fmla="*/ 414940 w 444674"/>
              <a:gd name="connsiteY46" fmla="*/ 284798 h 831532"/>
              <a:gd name="connsiteX47" fmla="*/ 295878 w 444674"/>
              <a:gd name="connsiteY47" fmla="*/ 305753 h 831532"/>
              <a:gd name="connsiteX48" fmla="*/ 236823 w 444674"/>
              <a:gd name="connsiteY48" fmla="*/ 315278 h 831532"/>
              <a:gd name="connsiteX49" fmla="*/ 229203 w 444674"/>
              <a:gd name="connsiteY49" fmla="*/ 325755 h 831532"/>
              <a:gd name="connsiteX50" fmla="*/ 238728 w 444674"/>
              <a:gd name="connsiteY50" fmla="*/ 333375 h 831532"/>
              <a:gd name="connsiteX51" fmla="*/ 240633 w 444674"/>
              <a:gd name="connsiteY51" fmla="*/ 333375 h 831532"/>
              <a:gd name="connsiteX52" fmla="*/ 254920 w 444674"/>
              <a:gd name="connsiteY52" fmla="*/ 331470 h 831532"/>
              <a:gd name="connsiteX53" fmla="*/ 313975 w 444674"/>
              <a:gd name="connsiteY53" fmla="*/ 569595 h 831532"/>
              <a:gd name="connsiteX54" fmla="*/ 314928 w 444674"/>
              <a:gd name="connsiteY54" fmla="*/ 578168 h 831532"/>
              <a:gd name="connsiteX55" fmla="*/ 286353 w 444674"/>
              <a:gd name="connsiteY55" fmla="*/ 791528 h 831532"/>
              <a:gd name="connsiteX56" fmla="*/ 263493 w 444674"/>
              <a:gd name="connsiteY56" fmla="*/ 811530 h 831532"/>
              <a:gd name="connsiteX57" fmla="*/ 259683 w 444674"/>
              <a:gd name="connsiteY57" fmla="*/ 811530 h 831532"/>
              <a:gd name="connsiteX58" fmla="*/ 241585 w 444674"/>
              <a:gd name="connsiteY58" fmla="*/ 785813 h 831532"/>
              <a:gd name="connsiteX59" fmla="*/ 269208 w 444674"/>
              <a:gd name="connsiteY59" fmla="*/ 579120 h 831532"/>
              <a:gd name="connsiteX60" fmla="*/ 269208 w 444674"/>
              <a:gd name="connsiteY60" fmla="*/ 575310 h 831532"/>
              <a:gd name="connsiteX61" fmla="*/ 257778 w 444674"/>
              <a:gd name="connsiteY61" fmla="*/ 531495 h 831532"/>
              <a:gd name="connsiteX62" fmla="*/ 246348 w 444674"/>
              <a:gd name="connsiteY62" fmla="*/ 524828 h 831532"/>
              <a:gd name="connsiteX63" fmla="*/ 240633 w 444674"/>
              <a:gd name="connsiteY63" fmla="*/ 528638 h 831532"/>
              <a:gd name="connsiteX64" fmla="*/ 59658 w 444674"/>
              <a:gd name="connsiteY64" fmla="*/ 801053 h 831532"/>
              <a:gd name="connsiteX65" fmla="*/ 41560 w 444674"/>
              <a:gd name="connsiteY65" fmla="*/ 810578 h 831532"/>
              <a:gd name="connsiteX66" fmla="*/ 27273 w 444674"/>
              <a:gd name="connsiteY66" fmla="*/ 805815 h 831532"/>
              <a:gd name="connsiteX67" fmla="*/ 23463 w 444674"/>
              <a:gd name="connsiteY67" fmla="*/ 774383 h 831532"/>
              <a:gd name="connsiteX68" fmla="*/ 189198 w 444674"/>
              <a:gd name="connsiteY68" fmla="*/ 523875 h 831532"/>
              <a:gd name="connsiteX69" fmla="*/ 190150 w 444674"/>
              <a:gd name="connsiteY69" fmla="*/ 516255 h 831532"/>
              <a:gd name="connsiteX70" fmla="*/ 143478 w 444674"/>
              <a:gd name="connsiteY70" fmla="*/ 327660 h 831532"/>
              <a:gd name="connsiteX71" fmla="*/ 158718 w 444674"/>
              <a:gd name="connsiteY71" fmla="*/ 300038 h 831532"/>
              <a:gd name="connsiteX72" fmla="*/ 158718 w 444674"/>
              <a:gd name="connsiteY72" fmla="*/ 300038 h 831532"/>
              <a:gd name="connsiteX73" fmla="*/ 159670 w 444674"/>
              <a:gd name="connsiteY73" fmla="*/ 300038 h 831532"/>
              <a:gd name="connsiteX74" fmla="*/ 410178 w 444674"/>
              <a:gd name="connsiteY74" fmla="*/ 255270 h 831532"/>
              <a:gd name="connsiteX75" fmla="*/ 425418 w 444674"/>
              <a:gd name="connsiteY75" fmla="*/ 265748 h 831532"/>
              <a:gd name="connsiteX76" fmla="*/ 425418 w 444674"/>
              <a:gd name="connsiteY76" fmla="*/ 266700 h 831532"/>
              <a:gd name="connsiteX77" fmla="*/ 425418 w 444674"/>
              <a:gd name="connsiteY77" fmla="*/ 268605 h 831532"/>
              <a:gd name="connsiteX78" fmla="*/ 414940 w 444674"/>
              <a:gd name="connsiteY78" fmla="*/ 284798 h 831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4674" h="831532">
                <a:moveTo>
                  <a:pt x="444468" y="267653"/>
                </a:moveTo>
                <a:lnTo>
                  <a:pt x="444468" y="265748"/>
                </a:lnTo>
                <a:cubicBezTo>
                  <a:pt x="443515" y="257175"/>
                  <a:pt x="438753" y="248603"/>
                  <a:pt x="432085" y="242888"/>
                </a:cubicBezTo>
                <a:cubicBezTo>
                  <a:pt x="432085" y="242888"/>
                  <a:pt x="431133" y="241935"/>
                  <a:pt x="430180" y="241935"/>
                </a:cubicBezTo>
                <a:cubicBezTo>
                  <a:pt x="430180" y="241935"/>
                  <a:pt x="430180" y="241935"/>
                  <a:pt x="430180" y="241935"/>
                </a:cubicBezTo>
                <a:lnTo>
                  <a:pt x="60610" y="0"/>
                </a:lnTo>
                <a:lnTo>
                  <a:pt x="29178" y="46673"/>
                </a:lnTo>
                <a:cubicBezTo>
                  <a:pt x="21558" y="58103"/>
                  <a:pt x="24415" y="74295"/>
                  <a:pt x="36798" y="81915"/>
                </a:cubicBezTo>
                <a:lnTo>
                  <a:pt x="37750" y="82868"/>
                </a:lnTo>
                <a:cubicBezTo>
                  <a:pt x="42513" y="86678"/>
                  <a:pt x="49180" y="88583"/>
                  <a:pt x="55848" y="87630"/>
                </a:cubicBezTo>
                <a:cubicBezTo>
                  <a:pt x="63468" y="86678"/>
                  <a:pt x="70135" y="82868"/>
                  <a:pt x="74898" y="76200"/>
                </a:cubicBezTo>
                <a:lnTo>
                  <a:pt x="95853" y="44768"/>
                </a:lnTo>
                <a:lnTo>
                  <a:pt x="393033" y="240030"/>
                </a:lnTo>
                <a:cubicBezTo>
                  <a:pt x="393033" y="240030"/>
                  <a:pt x="393033" y="240030"/>
                  <a:pt x="393033" y="240030"/>
                </a:cubicBezTo>
                <a:lnTo>
                  <a:pt x="157765" y="281940"/>
                </a:lnTo>
                <a:lnTo>
                  <a:pt x="156813" y="281940"/>
                </a:lnTo>
                <a:cubicBezTo>
                  <a:pt x="155860" y="281940"/>
                  <a:pt x="155860" y="281940"/>
                  <a:pt x="154908" y="281940"/>
                </a:cubicBezTo>
                <a:cubicBezTo>
                  <a:pt x="133000" y="288608"/>
                  <a:pt x="119665" y="310515"/>
                  <a:pt x="125380" y="333375"/>
                </a:cubicBezTo>
                <a:lnTo>
                  <a:pt x="170148" y="519113"/>
                </a:lnTo>
                <a:lnTo>
                  <a:pt x="7270" y="765810"/>
                </a:lnTo>
                <a:cubicBezTo>
                  <a:pt x="-5112" y="783908"/>
                  <a:pt x="-1302" y="809625"/>
                  <a:pt x="15843" y="822960"/>
                </a:cubicBezTo>
                <a:cubicBezTo>
                  <a:pt x="23463" y="827723"/>
                  <a:pt x="32035" y="831533"/>
                  <a:pt x="40608" y="831533"/>
                </a:cubicBezTo>
                <a:cubicBezTo>
                  <a:pt x="54895" y="831533"/>
                  <a:pt x="68230" y="824865"/>
                  <a:pt x="74898" y="812483"/>
                </a:cubicBezTo>
                <a:lnTo>
                  <a:pt x="243490" y="558165"/>
                </a:lnTo>
                <a:cubicBezTo>
                  <a:pt x="243490" y="558165"/>
                  <a:pt x="243490" y="558165"/>
                  <a:pt x="243490" y="558165"/>
                </a:cubicBezTo>
                <a:cubicBezTo>
                  <a:pt x="243490" y="558165"/>
                  <a:pt x="243490" y="558165"/>
                  <a:pt x="243490" y="558165"/>
                </a:cubicBezTo>
                <a:lnTo>
                  <a:pt x="249205" y="579120"/>
                </a:lnTo>
                <a:lnTo>
                  <a:pt x="221583" y="783908"/>
                </a:lnTo>
                <a:cubicBezTo>
                  <a:pt x="218725" y="806768"/>
                  <a:pt x="233965" y="827723"/>
                  <a:pt x="256825" y="830580"/>
                </a:cubicBezTo>
                <a:lnTo>
                  <a:pt x="257778" y="830580"/>
                </a:lnTo>
                <a:lnTo>
                  <a:pt x="262540" y="830580"/>
                </a:lnTo>
                <a:cubicBezTo>
                  <a:pt x="283495" y="830580"/>
                  <a:pt x="301593" y="814388"/>
                  <a:pt x="304450" y="794385"/>
                </a:cubicBezTo>
                <a:lnTo>
                  <a:pt x="333025" y="581025"/>
                </a:lnTo>
                <a:cubicBezTo>
                  <a:pt x="333978" y="575310"/>
                  <a:pt x="333025" y="570548"/>
                  <a:pt x="332073" y="564833"/>
                </a:cubicBezTo>
                <a:lnTo>
                  <a:pt x="273018" y="328613"/>
                </a:lnTo>
                <a:lnTo>
                  <a:pt x="417798" y="303848"/>
                </a:lnTo>
                <a:cubicBezTo>
                  <a:pt x="434943" y="300990"/>
                  <a:pt x="446373" y="284798"/>
                  <a:pt x="444468" y="267653"/>
                </a:cubicBezTo>
                <a:close/>
                <a:moveTo>
                  <a:pt x="57753" y="65723"/>
                </a:moveTo>
                <a:cubicBezTo>
                  <a:pt x="55848" y="68580"/>
                  <a:pt x="52038" y="69533"/>
                  <a:pt x="48228" y="67628"/>
                </a:cubicBezTo>
                <a:cubicBezTo>
                  <a:pt x="48228" y="67628"/>
                  <a:pt x="48228" y="67628"/>
                  <a:pt x="48228" y="67628"/>
                </a:cubicBezTo>
                <a:lnTo>
                  <a:pt x="46323" y="66675"/>
                </a:lnTo>
                <a:cubicBezTo>
                  <a:pt x="43465" y="64770"/>
                  <a:pt x="42513" y="60960"/>
                  <a:pt x="44418" y="57150"/>
                </a:cubicBezTo>
                <a:cubicBezTo>
                  <a:pt x="44418" y="57150"/>
                  <a:pt x="44418" y="57150"/>
                  <a:pt x="44418" y="57150"/>
                </a:cubicBezTo>
                <a:lnTo>
                  <a:pt x="65373" y="25718"/>
                </a:lnTo>
                <a:lnTo>
                  <a:pt x="77755" y="34290"/>
                </a:lnTo>
                <a:lnTo>
                  <a:pt x="57753" y="65723"/>
                </a:lnTo>
                <a:close/>
                <a:moveTo>
                  <a:pt x="414940" y="284798"/>
                </a:moveTo>
                <a:lnTo>
                  <a:pt x="295878" y="305753"/>
                </a:lnTo>
                <a:lnTo>
                  <a:pt x="236823" y="315278"/>
                </a:lnTo>
                <a:cubicBezTo>
                  <a:pt x="232060" y="316230"/>
                  <a:pt x="228250" y="320993"/>
                  <a:pt x="229203" y="325755"/>
                </a:cubicBezTo>
                <a:cubicBezTo>
                  <a:pt x="230155" y="330518"/>
                  <a:pt x="233965" y="333375"/>
                  <a:pt x="238728" y="333375"/>
                </a:cubicBezTo>
                <a:cubicBezTo>
                  <a:pt x="239680" y="333375"/>
                  <a:pt x="239680" y="333375"/>
                  <a:pt x="240633" y="333375"/>
                </a:cubicBezTo>
                <a:lnTo>
                  <a:pt x="254920" y="331470"/>
                </a:lnTo>
                <a:lnTo>
                  <a:pt x="313975" y="569595"/>
                </a:lnTo>
                <a:cubicBezTo>
                  <a:pt x="314928" y="572453"/>
                  <a:pt x="314928" y="575310"/>
                  <a:pt x="314928" y="578168"/>
                </a:cubicBezTo>
                <a:lnTo>
                  <a:pt x="286353" y="791528"/>
                </a:lnTo>
                <a:cubicBezTo>
                  <a:pt x="284448" y="802958"/>
                  <a:pt x="274923" y="811530"/>
                  <a:pt x="263493" y="811530"/>
                </a:cubicBezTo>
                <a:lnTo>
                  <a:pt x="259683" y="811530"/>
                </a:lnTo>
                <a:cubicBezTo>
                  <a:pt x="247300" y="809625"/>
                  <a:pt x="239680" y="798195"/>
                  <a:pt x="241585" y="785813"/>
                </a:cubicBezTo>
                <a:lnTo>
                  <a:pt x="269208" y="579120"/>
                </a:lnTo>
                <a:cubicBezTo>
                  <a:pt x="269208" y="578168"/>
                  <a:pt x="269208" y="576263"/>
                  <a:pt x="269208" y="575310"/>
                </a:cubicBezTo>
                <a:lnTo>
                  <a:pt x="257778" y="531495"/>
                </a:lnTo>
                <a:cubicBezTo>
                  <a:pt x="256825" y="526733"/>
                  <a:pt x="251110" y="522923"/>
                  <a:pt x="246348" y="524828"/>
                </a:cubicBezTo>
                <a:cubicBezTo>
                  <a:pt x="244443" y="525780"/>
                  <a:pt x="242538" y="526733"/>
                  <a:pt x="240633" y="528638"/>
                </a:cubicBezTo>
                <a:lnTo>
                  <a:pt x="59658" y="801053"/>
                </a:lnTo>
                <a:cubicBezTo>
                  <a:pt x="55848" y="807720"/>
                  <a:pt x="49180" y="811530"/>
                  <a:pt x="41560" y="810578"/>
                </a:cubicBezTo>
                <a:cubicBezTo>
                  <a:pt x="36798" y="810578"/>
                  <a:pt x="32035" y="808673"/>
                  <a:pt x="27273" y="805815"/>
                </a:cubicBezTo>
                <a:cubicBezTo>
                  <a:pt x="17748" y="798195"/>
                  <a:pt x="16795" y="783908"/>
                  <a:pt x="23463" y="774383"/>
                </a:cubicBezTo>
                <a:lnTo>
                  <a:pt x="189198" y="523875"/>
                </a:lnTo>
                <a:cubicBezTo>
                  <a:pt x="191103" y="521970"/>
                  <a:pt x="191103" y="519113"/>
                  <a:pt x="190150" y="516255"/>
                </a:cubicBezTo>
                <a:lnTo>
                  <a:pt x="143478" y="327660"/>
                </a:lnTo>
                <a:cubicBezTo>
                  <a:pt x="140620" y="316230"/>
                  <a:pt x="147288" y="303848"/>
                  <a:pt x="158718" y="300038"/>
                </a:cubicBezTo>
                <a:lnTo>
                  <a:pt x="158718" y="300038"/>
                </a:lnTo>
                <a:cubicBezTo>
                  <a:pt x="158718" y="300038"/>
                  <a:pt x="159670" y="300038"/>
                  <a:pt x="159670" y="300038"/>
                </a:cubicBezTo>
                <a:lnTo>
                  <a:pt x="410178" y="255270"/>
                </a:lnTo>
                <a:cubicBezTo>
                  <a:pt x="417798" y="254318"/>
                  <a:pt x="424465" y="259080"/>
                  <a:pt x="425418" y="265748"/>
                </a:cubicBezTo>
                <a:cubicBezTo>
                  <a:pt x="425418" y="265748"/>
                  <a:pt x="425418" y="266700"/>
                  <a:pt x="425418" y="266700"/>
                </a:cubicBezTo>
                <a:lnTo>
                  <a:pt x="425418" y="268605"/>
                </a:lnTo>
                <a:cubicBezTo>
                  <a:pt x="426370" y="277178"/>
                  <a:pt x="421608" y="283845"/>
                  <a:pt x="414940" y="284798"/>
                </a:cubicBezTo>
                <a:close/>
              </a:path>
            </a:pathLst>
          </a:custGeom>
          <a:solidFill>
            <a:srgbClr val="D5B665"/>
          </a:solidFill>
          <a:ln w="9525" cap="flat">
            <a:noFill/>
            <a:prstDash val="solid"/>
            <a:miter/>
          </a:ln>
        </p:spPr>
        <p:txBody>
          <a:bodyPr rtlCol="0" anchor="ctr"/>
          <a:lstStyle/>
          <a:p>
            <a:endParaRPr lang="en-US"/>
          </a:p>
        </p:txBody>
      </p:sp>
      <p:sp>
        <p:nvSpPr>
          <p:cNvPr id="23" name="TextBox 22">
            <a:extLst>
              <a:ext uri="{FF2B5EF4-FFF2-40B4-BE49-F238E27FC236}">
                <a16:creationId xmlns:a16="http://schemas.microsoft.com/office/drawing/2014/main" id="{F032597B-F87B-4444-BD58-31C7D332A15E}"/>
              </a:ext>
            </a:extLst>
          </p:cNvPr>
          <p:cNvSpPr txBox="1"/>
          <p:nvPr/>
        </p:nvSpPr>
        <p:spPr>
          <a:xfrm>
            <a:off x="1644592" y="4092350"/>
            <a:ext cx="2067544" cy="268407"/>
          </a:xfrm>
          <a:prstGeom prst="rect">
            <a:avLst/>
          </a:prstGeom>
          <a:noFill/>
        </p:spPr>
        <p:txBody>
          <a:bodyPr wrap="square" rtlCol="0">
            <a:spAutoFit/>
          </a:bodyPr>
          <a:lstStyle/>
          <a:p>
            <a:pPr algn="ct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Title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24" name="TextBox 23">
            <a:extLst>
              <a:ext uri="{FF2B5EF4-FFF2-40B4-BE49-F238E27FC236}">
                <a16:creationId xmlns:a16="http://schemas.microsoft.com/office/drawing/2014/main" id="{5BC7A2CB-B679-4339-AB3A-9B982F9E207D}"/>
              </a:ext>
            </a:extLst>
          </p:cNvPr>
          <p:cNvSpPr txBox="1"/>
          <p:nvPr/>
        </p:nvSpPr>
        <p:spPr>
          <a:xfrm>
            <a:off x="1644592" y="3769185"/>
            <a:ext cx="2067544" cy="323165"/>
          </a:xfrm>
          <a:prstGeom prst="rect">
            <a:avLst/>
          </a:prstGeom>
          <a:noFill/>
        </p:spPr>
        <p:txBody>
          <a:bodyPr wrap="square" rtlCol="0">
            <a:spAutoFit/>
          </a:bodyPr>
          <a:lstStyle/>
          <a:p>
            <a:pPr algn="ctr"/>
            <a:r>
              <a:rPr lang="en-US" sz="1500" dirty="0">
                <a:latin typeface="Poppins SemiBold" panose="00000700000000000000" pitchFamily="2" charset="0"/>
                <a:cs typeface="Poppins SemiBold" panose="00000700000000000000" pitchFamily="2" charset="0"/>
              </a:rPr>
              <a:t>Service 1</a:t>
            </a:r>
            <a:endParaRPr lang="en-GB" sz="1500" dirty="0">
              <a:latin typeface="Poppins SemiBold" panose="00000700000000000000"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3E212EF4-F662-4099-99DA-ECF62933A809}"/>
              </a:ext>
            </a:extLst>
          </p:cNvPr>
          <p:cNvSpPr txBox="1"/>
          <p:nvPr/>
        </p:nvSpPr>
        <p:spPr>
          <a:xfrm>
            <a:off x="1527810" y="4360757"/>
            <a:ext cx="2301109" cy="1078244"/>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adipiscing elit sed do eiusmod tempor incididunt labore dolore magna aliqua.</a:t>
            </a:r>
          </a:p>
        </p:txBody>
      </p:sp>
      <p:grpSp>
        <p:nvGrpSpPr>
          <p:cNvPr id="18" name="Graphic 8" descr="Golf Flag In Hole">
            <a:extLst>
              <a:ext uri="{FF2B5EF4-FFF2-40B4-BE49-F238E27FC236}">
                <a16:creationId xmlns:a16="http://schemas.microsoft.com/office/drawing/2014/main" id="{2B4E06DE-D0FF-468B-AE52-1AC145513948}"/>
              </a:ext>
            </a:extLst>
          </p:cNvPr>
          <p:cNvGrpSpPr/>
          <p:nvPr/>
        </p:nvGrpSpPr>
        <p:grpSpPr>
          <a:xfrm>
            <a:off x="5691026" y="2803516"/>
            <a:ext cx="809948" cy="710547"/>
            <a:chOff x="1085420" y="1608950"/>
            <a:chExt cx="876300" cy="768756"/>
          </a:xfrm>
          <a:solidFill>
            <a:srgbClr val="D5B665"/>
          </a:solidFill>
        </p:grpSpPr>
        <p:sp>
          <p:nvSpPr>
            <p:cNvPr id="19" name="Freeform: Shape 18">
              <a:extLst>
                <a:ext uri="{FF2B5EF4-FFF2-40B4-BE49-F238E27FC236}">
                  <a16:creationId xmlns:a16="http://schemas.microsoft.com/office/drawing/2014/main" id="{F5F95B1C-6805-4C0C-BAF5-9D8B539C17BD}"/>
                </a:ext>
              </a:extLst>
            </p:cNvPr>
            <p:cNvSpPr/>
            <p:nvPr/>
          </p:nvSpPr>
          <p:spPr>
            <a:xfrm>
              <a:off x="1542620" y="2142350"/>
              <a:ext cx="85725" cy="85725"/>
            </a:xfrm>
            <a:custGeom>
              <a:avLst/>
              <a:gdLst>
                <a:gd name="connsiteX0" fmla="*/ 42863 w 85725"/>
                <a:gd name="connsiteY0" fmla="*/ 85725 h 85725"/>
                <a:gd name="connsiteX1" fmla="*/ 85725 w 85725"/>
                <a:gd name="connsiteY1" fmla="*/ 42863 h 85725"/>
                <a:gd name="connsiteX2" fmla="*/ 42863 w 85725"/>
                <a:gd name="connsiteY2" fmla="*/ 0 h 85725"/>
                <a:gd name="connsiteX3" fmla="*/ 0 w 85725"/>
                <a:gd name="connsiteY3" fmla="*/ 42863 h 85725"/>
                <a:gd name="connsiteX4" fmla="*/ 42863 w 85725"/>
                <a:gd name="connsiteY4" fmla="*/ 85725 h 85725"/>
                <a:gd name="connsiteX5" fmla="*/ 42863 w 85725"/>
                <a:gd name="connsiteY5" fmla="*/ 19050 h 85725"/>
                <a:gd name="connsiteX6" fmla="*/ 66675 w 85725"/>
                <a:gd name="connsiteY6" fmla="*/ 42863 h 85725"/>
                <a:gd name="connsiteX7" fmla="*/ 42863 w 85725"/>
                <a:gd name="connsiteY7" fmla="*/ 66675 h 85725"/>
                <a:gd name="connsiteX8" fmla="*/ 19050 w 85725"/>
                <a:gd name="connsiteY8" fmla="*/ 42863 h 85725"/>
                <a:gd name="connsiteX9" fmla="*/ 42863 w 85725"/>
                <a:gd name="connsiteY9" fmla="*/ 1905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725" h="85725">
                  <a:moveTo>
                    <a:pt x="42863" y="85725"/>
                  </a:moveTo>
                  <a:cubicBezTo>
                    <a:pt x="66675" y="85725"/>
                    <a:pt x="85725" y="66675"/>
                    <a:pt x="85725" y="42863"/>
                  </a:cubicBezTo>
                  <a:cubicBezTo>
                    <a:pt x="85725" y="19050"/>
                    <a:pt x="66675" y="0"/>
                    <a:pt x="42863" y="0"/>
                  </a:cubicBezTo>
                  <a:cubicBezTo>
                    <a:pt x="19050" y="0"/>
                    <a:pt x="0" y="19050"/>
                    <a:pt x="0" y="42863"/>
                  </a:cubicBezTo>
                  <a:cubicBezTo>
                    <a:pt x="0" y="66675"/>
                    <a:pt x="19050" y="85725"/>
                    <a:pt x="42863" y="85725"/>
                  </a:cubicBezTo>
                  <a:close/>
                  <a:moveTo>
                    <a:pt x="42863" y="19050"/>
                  </a:moveTo>
                  <a:cubicBezTo>
                    <a:pt x="56198" y="19050"/>
                    <a:pt x="66675" y="29527"/>
                    <a:pt x="66675" y="42863"/>
                  </a:cubicBezTo>
                  <a:cubicBezTo>
                    <a:pt x="66675" y="56198"/>
                    <a:pt x="56198" y="66675"/>
                    <a:pt x="42863" y="66675"/>
                  </a:cubicBezTo>
                  <a:cubicBezTo>
                    <a:pt x="29527" y="66675"/>
                    <a:pt x="19050" y="56198"/>
                    <a:pt x="19050" y="42863"/>
                  </a:cubicBezTo>
                  <a:cubicBezTo>
                    <a:pt x="19050" y="29527"/>
                    <a:pt x="29527" y="19050"/>
                    <a:pt x="42863" y="19050"/>
                  </a:cubicBezTo>
                  <a:close/>
                </a:path>
              </a:pathLst>
            </a:custGeom>
            <a:grp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79BFE5D-2B33-4A21-B69A-88308BD63CA0}"/>
                </a:ext>
              </a:extLst>
            </p:cNvPr>
            <p:cNvSpPr/>
            <p:nvPr/>
          </p:nvSpPr>
          <p:spPr>
            <a:xfrm>
              <a:off x="1085420" y="1972805"/>
              <a:ext cx="876300" cy="404901"/>
            </a:xfrm>
            <a:custGeom>
              <a:avLst/>
              <a:gdLst>
                <a:gd name="connsiteX0" fmla="*/ 638175 w 876300"/>
                <a:gd name="connsiteY0" fmla="*/ 0 h 404901"/>
                <a:gd name="connsiteX1" fmla="*/ 381000 w 876300"/>
                <a:gd name="connsiteY1" fmla="*/ 85725 h 404901"/>
                <a:gd name="connsiteX2" fmla="*/ 295275 w 876300"/>
                <a:gd name="connsiteY2" fmla="*/ 134302 h 404901"/>
                <a:gd name="connsiteX3" fmla="*/ 276225 w 876300"/>
                <a:gd name="connsiteY3" fmla="*/ 138113 h 404901"/>
                <a:gd name="connsiteX4" fmla="*/ 276225 w 876300"/>
                <a:gd name="connsiteY4" fmla="*/ 157163 h 404901"/>
                <a:gd name="connsiteX5" fmla="*/ 299085 w 876300"/>
                <a:gd name="connsiteY5" fmla="*/ 152400 h 404901"/>
                <a:gd name="connsiteX6" fmla="*/ 395288 w 876300"/>
                <a:gd name="connsiteY6" fmla="*/ 98107 h 404901"/>
                <a:gd name="connsiteX7" fmla="*/ 638175 w 876300"/>
                <a:gd name="connsiteY7" fmla="*/ 19050 h 404901"/>
                <a:gd name="connsiteX8" fmla="*/ 857250 w 876300"/>
                <a:gd name="connsiteY8" fmla="*/ 126682 h 404901"/>
                <a:gd name="connsiteX9" fmla="*/ 462915 w 876300"/>
                <a:gd name="connsiteY9" fmla="*/ 371475 h 404901"/>
                <a:gd name="connsiteX10" fmla="*/ 302895 w 876300"/>
                <a:gd name="connsiteY10" fmla="*/ 386715 h 404901"/>
                <a:gd name="connsiteX11" fmla="*/ 145733 w 876300"/>
                <a:gd name="connsiteY11" fmla="*/ 367665 h 404901"/>
                <a:gd name="connsiteX12" fmla="*/ 18098 w 876300"/>
                <a:gd name="connsiteY12" fmla="*/ 270510 h 404901"/>
                <a:gd name="connsiteX13" fmla="*/ 18098 w 876300"/>
                <a:gd name="connsiteY13" fmla="*/ 268605 h 404901"/>
                <a:gd name="connsiteX14" fmla="*/ 18098 w 876300"/>
                <a:gd name="connsiteY14" fmla="*/ 266700 h 404901"/>
                <a:gd name="connsiteX15" fmla="*/ 121920 w 876300"/>
                <a:gd name="connsiteY15" fmla="*/ 190500 h 404901"/>
                <a:gd name="connsiteX16" fmla="*/ 173355 w 876300"/>
                <a:gd name="connsiteY16" fmla="*/ 179070 h 404901"/>
                <a:gd name="connsiteX17" fmla="*/ 176213 w 876300"/>
                <a:gd name="connsiteY17" fmla="*/ 178118 h 404901"/>
                <a:gd name="connsiteX18" fmla="*/ 182880 w 876300"/>
                <a:gd name="connsiteY18" fmla="*/ 176212 h 404901"/>
                <a:gd name="connsiteX19" fmla="*/ 198120 w 876300"/>
                <a:gd name="connsiteY19" fmla="*/ 173355 h 404901"/>
                <a:gd name="connsiteX20" fmla="*/ 198120 w 876300"/>
                <a:gd name="connsiteY20" fmla="*/ 154305 h 404901"/>
                <a:gd name="connsiteX21" fmla="*/ 179070 w 876300"/>
                <a:gd name="connsiteY21" fmla="*/ 158115 h 404901"/>
                <a:gd name="connsiteX22" fmla="*/ 168593 w 876300"/>
                <a:gd name="connsiteY22" fmla="*/ 160020 h 404901"/>
                <a:gd name="connsiteX23" fmla="*/ 117158 w 876300"/>
                <a:gd name="connsiteY23" fmla="*/ 172403 h 404901"/>
                <a:gd name="connsiteX24" fmla="*/ 0 w 876300"/>
                <a:gd name="connsiteY24" fmla="*/ 265747 h 404901"/>
                <a:gd name="connsiteX25" fmla="*/ 0 w 876300"/>
                <a:gd name="connsiteY25" fmla="*/ 267653 h 404901"/>
                <a:gd name="connsiteX26" fmla="*/ 0 w 876300"/>
                <a:gd name="connsiteY26" fmla="*/ 268605 h 404901"/>
                <a:gd name="connsiteX27" fmla="*/ 140970 w 876300"/>
                <a:gd name="connsiteY27" fmla="*/ 384810 h 404901"/>
                <a:gd name="connsiteX28" fmla="*/ 303848 w 876300"/>
                <a:gd name="connsiteY28" fmla="*/ 404812 h 404901"/>
                <a:gd name="connsiteX29" fmla="*/ 466725 w 876300"/>
                <a:gd name="connsiteY29" fmla="*/ 389572 h 404901"/>
                <a:gd name="connsiteX30" fmla="*/ 876300 w 876300"/>
                <a:gd name="connsiteY30" fmla="*/ 125730 h 404901"/>
                <a:gd name="connsiteX31" fmla="*/ 638175 w 876300"/>
                <a:gd name="connsiteY31" fmla="*/ 0 h 4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76300" h="404901">
                  <a:moveTo>
                    <a:pt x="638175" y="0"/>
                  </a:moveTo>
                  <a:cubicBezTo>
                    <a:pt x="561023" y="0"/>
                    <a:pt x="438150" y="19050"/>
                    <a:pt x="381000" y="85725"/>
                  </a:cubicBezTo>
                  <a:cubicBezTo>
                    <a:pt x="355283" y="116205"/>
                    <a:pt x="336233" y="124777"/>
                    <a:pt x="295275" y="134302"/>
                  </a:cubicBezTo>
                  <a:lnTo>
                    <a:pt x="276225" y="138113"/>
                  </a:lnTo>
                  <a:lnTo>
                    <a:pt x="276225" y="157163"/>
                  </a:lnTo>
                  <a:lnTo>
                    <a:pt x="299085" y="152400"/>
                  </a:lnTo>
                  <a:cubicBezTo>
                    <a:pt x="340995" y="142875"/>
                    <a:pt x="364808" y="133350"/>
                    <a:pt x="395288" y="98107"/>
                  </a:cubicBezTo>
                  <a:cubicBezTo>
                    <a:pt x="445770" y="40005"/>
                    <a:pt x="557213" y="19050"/>
                    <a:pt x="638175" y="19050"/>
                  </a:cubicBezTo>
                  <a:cubicBezTo>
                    <a:pt x="739140" y="19050"/>
                    <a:pt x="857250" y="47625"/>
                    <a:pt x="857250" y="126682"/>
                  </a:cubicBezTo>
                  <a:cubicBezTo>
                    <a:pt x="857250" y="235268"/>
                    <a:pt x="709613" y="326708"/>
                    <a:pt x="462915" y="371475"/>
                  </a:cubicBezTo>
                  <a:cubicBezTo>
                    <a:pt x="410528" y="381000"/>
                    <a:pt x="357188" y="385762"/>
                    <a:pt x="302895" y="386715"/>
                  </a:cubicBezTo>
                  <a:cubicBezTo>
                    <a:pt x="249555" y="387668"/>
                    <a:pt x="197168" y="381000"/>
                    <a:pt x="145733" y="367665"/>
                  </a:cubicBezTo>
                  <a:cubicBezTo>
                    <a:pt x="98108" y="354330"/>
                    <a:pt x="20003" y="323850"/>
                    <a:pt x="18098" y="270510"/>
                  </a:cubicBezTo>
                  <a:cubicBezTo>
                    <a:pt x="18098" y="269558"/>
                    <a:pt x="18098" y="269558"/>
                    <a:pt x="18098" y="268605"/>
                  </a:cubicBezTo>
                  <a:cubicBezTo>
                    <a:pt x="18098" y="267653"/>
                    <a:pt x="18098" y="266700"/>
                    <a:pt x="18098" y="266700"/>
                  </a:cubicBezTo>
                  <a:cubicBezTo>
                    <a:pt x="18098" y="236220"/>
                    <a:pt x="59055" y="205740"/>
                    <a:pt x="121920" y="190500"/>
                  </a:cubicBezTo>
                  <a:lnTo>
                    <a:pt x="173355" y="179070"/>
                  </a:lnTo>
                  <a:lnTo>
                    <a:pt x="176213" y="178118"/>
                  </a:lnTo>
                  <a:cubicBezTo>
                    <a:pt x="178118" y="177165"/>
                    <a:pt x="180975" y="177165"/>
                    <a:pt x="182880" y="176212"/>
                  </a:cubicBezTo>
                  <a:lnTo>
                    <a:pt x="198120" y="173355"/>
                  </a:lnTo>
                  <a:lnTo>
                    <a:pt x="198120" y="154305"/>
                  </a:lnTo>
                  <a:lnTo>
                    <a:pt x="179070" y="158115"/>
                  </a:lnTo>
                  <a:cubicBezTo>
                    <a:pt x="175260" y="159068"/>
                    <a:pt x="172403" y="160020"/>
                    <a:pt x="168593" y="160020"/>
                  </a:cubicBezTo>
                  <a:lnTo>
                    <a:pt x="117158" y="172403"/>
                  </a:lnTo>
                  <a:cubicBezTo>
                    <a:pt x="47625" y="188595"/>
                    <a:pt x="0" y="223837"/>
                    <a:pt x="0" y="265747"/>
                  </a:cubicBezTo>
                  <a:cubicBezTo>
                    <a:pt x="0" y="266700"/>
                    <a:pt x="0" y="266700"/>
                    <a:pt x="0" y="267653"/>
                  </a:cubicBezTo>
                  <a:cubicBezTo>
                    <a:pt x="0" y="267653"/>
                    <a:pt x="0" y="268605"/>
                    <a:pt x="0" y="268605"/>
                  </a:cubicBezTo>
                  <a:cubicBezTo>
                    <a:pt x="0" y="320040"/>
                    <a:pt x="54293" y="360045"/>
                    <a:pt x="140970" y="384810"/>
                  </a:cubicBezTo>
                  <a:cubicBezTo>
                    <a:pt x="194310" y="399097"/>
                    <a:pt x="248603" y="405765"/>
                    <a:pt x="303848" y="404812"/>
                  </a:cubicBezTo>
                  <a:cubicBezTo>
                    <a:pt x="358140" y="404812"/>
                    <a:pt x="413385" y="399097"/>
                    <a:pt x="466725" y="389572"/>
                  </a:cubicBezTo>
                  <a:cubicBezTo>
                    <a:pt x="712470" y="344805"/>
                    <a:pt x="876300" y="250508"/>
                    <a:pt x="876300" y="125730"/>
                  </a:cubicBezTo>
                  <a:cubicBezTo>
                    <a:pt x="876300" y="38100"/>
                    <a:pt x="762953" y="0"/>
                    <a:pt x="638175" y="0"/>
                  </a:cubicBezTo>
                  <a:close/>
                </a:path>
              </a:pathLst>
            </a:custGeom>
            <a:grp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ECDB8FA7-FE79-4DAA-9778-1B01C9CABC0B}"/>
                </a:ext>
              </a:extLst>
            </p:cNvPr>
            <p:cNvSpPr/>
            <p:nvPr/>
          </p:nvSpPr>
          <p:spPr>
            <a:xfrm>
              <a:off x="1237820" y="2192832"/>
              <a:ext cx="180975" cy="82867"/>
            </a:xfrm>
            <a:custGeom>
              <a:avLst/>
              <a:gdLst>
                <a:gd name="connsiteX0" fmla="*/ 47625 w 180975"/>
                <a:gd name="connsiteY0" fmla="*/ 21907 h 82867"/>
                <a:gd name="connsiteX1" fmla="*/ 47625 w 180975"/>
                <a:gd name="connsiteY1" fmla="*/ 1905 h 82867"/>
                <a:gd name="connsiteX2" fmla="*/ 0 w 180975"/>
                <a:gd name="connsiteY2" fmla="*/ 40005 h 82867"/>
                <a:gd name="connsiteX3" fmla="*/ 90488 w 180975"/>
                <a:gd name="connsiteY3" fmla="*/ 82867 h 82867"/>
                <a:gd name="connsiteX4" fmla="*/ 180975 w 180975"/>
                <a:gd name="connsiteY4" fmla="*/ 40005 h 82867"/>
                <a:gd name="connsiteX5" fmla="*/ 123825 w 180975"/>
                <a:gd name="connsiteY5" fmla="*/ 0 h 82867"/>
                <a:gd name="connsiteX6" fmla="*/ 123825 w 180975"/>
                <a:gd name="connsiteY6" fmla="*/ 19050 h 82867"/>
                <a:gd name="connsiteX7" fmla="*/ 161925 w 180975"/>
                <a:gd name="connsiteY7" fmla="*/ 40005 h 82867"/>
                <a:gd name="connsiteX8" fmla="*/ 90488 w 180975"/>
                <a:gd name="connsiteY8" fmla="*/ 63817 h 82867"/>
                <a:gd name="connsiteX9" fmla="*/ 86678 w 180975"/>
                <a:gd name="connsiteY9" fmla="*/ 63817 h 82867"/>
                <a:gd name="connsiteX10" fmla="*/ 85725 w 180975"/>
                <a:gd name="connsiteY10" fmla="*/ 63817 h 82867"/>
                <a:gd name="connsiteX11" fmla="*/ 84773 w 180975"/>
                <a:gd name="connsiteY11" fmla="*/ 63817 h 82867"/>
                <a:gd name="connsiteX12" fmla="*/ 19050 w 180975"/>
                <a:gd name="connsiteY12" fmla="*/ 40005 h 82867"/>
                <a:gd name="connsiteX13" fmla="*/ 47625 w 180975"/>
                <a:gd name="connsiteY13" fmla="*/ 21907 h 8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0975" h="82867">
                  <a:moveTo>
                    <a:pt x="47625" y="21907"/>
                  </a:moveTo>
                  <a:lnTo>
                    <a:pt x="47625" y="1905"/>
                  </a:lnTo>
                  <a:cubicBezTo>
                    <a:pt x="20955" y="8572"/>
                    <a:pt x="0" y="20955"/>
                    <a:pt x="0" y="40005"/>
                  </a:cubicBezTo>
                  <a:cubicBezTo>
                    <a:pt x="0" y="68580"/>
                    <a:pt x="45720" y="82867"/>
                    <a:pt x="90488" y="82867"/>
                  </a:cubicBezTo>
                  <a:cubicBezTo>
                    <a:pt x="135255" y="82867"/>
                    <a:pt x="180975" y="68580"/>
                    <a:pt x="180975" y="40005"/>
                  </a:cubicBezTo>
                  <a:cubicBezTo>
                    <a:pt x="180975" y="19050"/>
                    <a:pt x="155258" y="5715"/>
                    <a:pt x="123825" y="0"/>
                  </a:cubicBezTo>
                  <a:lnTo>
                    <a:pt x="123825" y="19050"/>
                  </a:lnTo>
                  <a:cubicBezTo>
                    <a:pt x="147638" y="23813"/>
                    <a:pt x="161925" y="33338"/>
                    <a:pt x="161925" y="40005"/>
                  </a:cubicBezTo>
                  <a:cubicBezTo>
                    <a:pt x="161925" y="49530"/>
                    <a:pt x="133350" y="63817"/>
                    <a:pt x="90488" y="63817"/>
                  </a:cubicBezTo>
                  <a:cubicBezTo>
                    <a:pt x="89535" y="63817"/>
                    <a:pt x="87630" y="63817"/>
                    <a:pt x="86678" y="63817"/>
                  </a:cubicBezTo>
                  <a:cubicBezTo>
                    <a:pt x="86678" y="63817"/>
                    <a:pt x="85725" y="63817"/>
                    <a:pt x="85725" y="63817"/>
                  </a:cubicBezTo>
                  <a:cubicBezTo>
                    <a:pt x="85725" y="63817"/>
                    <a:pt x="84773" y="63817"/>
                    <a:pt x="84773" y="63817"/>
                  </a:cubicBezTo>
                  <a:cubicBezTo>
                    <a:pt x="44768" y="62865"/>
                    <a:pt x="19050" y="49530"/>
                    <a:pt x="19050" y="40005"/>
                  </a:cubicBezTo>
                  <a:cubicBezTo>
                    <a:pt x="19050" y="34290"/>
                    <a:pt x="29528" y="26670"/>
                    <a:pt x="47625" y="21907"/>
                  </a:cubicBezTo>
                  <a:close/>
                </a:path>
              </a:pathLst>
            </a:custGeom>
            <a:grp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1CC414C-2C54-4461-B4DE-3699E2489A9E}"/>
                </a:ext>
              </a:extLst>
            </p:cNvPr>
            <p:cNvSpPr/>
            <p:nvPr/>
          </p:nvSpPr>
          <p:spPr>
            <a:xfrm>
              <a:off x="1314020" y="1608950"/>
              <a:ext cx="296373" cy="628650"/>
            </a:xfrm>
            <a:custGeom>
              <a:avLst/>
              <a:gdLst>
                <a:gd name="connsiteX0" fmla="*/ 0 w 296373"/>
                <a:gd name="connsiteY0" fmla="*/ 619125 h 628650"/>
                <a:gd name="connsiteX1" fmla="*/ 9525 w 296373"/>
                <a:gd name="connsiteY1" fmla="*/ 628650 h 628650"/>
                <a:gd name="connsiteX2" fmla="*/ 19050 w 296373"/>
                <a:gd name="connsiteY2" fmla="*/ 619125 h 628650"/>
                <a:gd name="connsiteX3" fmla="*/ 19050 w 296373"/>
                <a:gd name="connsiteY3" fmla="*/ 199073 h 628650"/>
                <a:gd name="connsiteX4" fmla="*/ 40005 w 296373"/>
                <a:gd name="connsiteY4" fmla="*/ 200025 h 628650"/>
                <a:gd name="connsiteX5" fmla="*/ 287655 w 296373"/>
                <a:gd name="connsiteY5" fmla="*/ 82868 h 628650"/>
                <a:gd name="connsiteX6" fmla="*/ 296228 w 296373"/>
                <a:gd name="connsiteY6" fmla="*/ 71438 h 628650"/>
                <a:gd name="connsiteX7" fmla="*/ 290513 w 296373"/>
                <a:gd name="connsiteY7" fmla="*/ 63818 h 628650"/>
                <a:gd name="connsiteX8" fmla="*/ 211455 w 296373"/>
                <a:gd name="connsiteY8" fmla="*/ 45720 h 628650"/>
                <a:gd name="connsiteX9" fmla="*/ 85725 w 296373"/>
                <a:gd name="connsiteY9" fmla="*/ 62865 h 628650"/>
                <a:gd name="connsiteX10" fmla="*/ 19050 w 296373"/>
                <a:gd name="connsiteY10" fmla="*/ 39053 h 628650"/>
                <a:gd name="connsiteX11" fmla="*/ 19050 w 296373"/>
                <a:gd name="connsiteY11" fmla="*/ 9525 h 628650"/>
                <a:gd name="connsiteX12" fmla="*/ 9525 w 296373"/>
                <a:gd name="connsiteY12" fmla="*/ 0 h 628650"/>
                <a:gd name="connsiteX13" fmla="*/ 0 w 296373"/>
                <a:gd name="connsiteY13" fmla="*/ 9525 h 628650"/>
                <a:gd name="connsiteX14" fmla="*/ 0 w 296373"/>
                <a:gd name="connsiteY14" fmla="*/ 196215 h 628650"/>
                <a:gd name="connsiteX15" fmla="*/ 0 w 296373"/>
                <a:gd name="connsiteY15" fmla="*/ 196215 h 628650"/>
                <a:gd name="connsiteX16" fmla="*/ 0 w 296373"/>
                <a:gd name="connsiteY16" fmla="*/ 619125 h 628650"/>
                <a:gd name="connsiteX17" fmla="*/ 85725 w 296373"/>
                <a:gd name="connsiteY17" fmla="*/ 80963 h 628650"/>
                <a:gd name="connsiteX18" fmla="*/ 145733 w 296373"/>
                <a:gd name="connsiteY18" fmla="*/ 72390 h 628650"/>
                <a:gd name="connsiteX19" fmla="*/ 210502 w 296373"/>
                <a:gd name="connsiteY19" fmla="*/ 63818 h 628650"/>
                <a:gd name="connsiteX20" fmla="*/ 254318 w 296373"/>
                <a:gd name="connsiteY20" fmla="*/ 69533 h 628650"/>
                <a:gd name="connsiteX21" fmla="*/ 254318 w 296373"/>
                <a:gd name="connsiteY21" fmla="*/ 69533 h 628650"/>
                <a:gd name="connsiteX22" fmla="*/ 159068 w 296373"/>
                <a:gd name="connsiteY22" fmla="*/ 126682 h 628650"/>
                <a:gd name="connsiteX23" fmla="*/ 40005 w 296373"/>
                <a:gd name="connsiteY23" fmla="*/ 180023 h 628650"/>
                <a:gd name="connsiteX24" fmla="*/ 19050 w 296373"/>
                <a:gd name="connsiteY24" fmla="*/ 179070 h 628650"/>
                <a:gd name="connsiteX25" fmla="*/ 19050 w 296373"/>
                <a:gd name="connsiteY25" fmla="*/ 61913 h 628650"/>
                <a:gd name="connsiteX26" fmla="*/ 85725 w 296373"/>
                <a:gd name="connsiteY26" fmla="*/ 80963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96373" h="628650">
                  <a:moveTo>
                    <a:pt x="0" y="619125"/>
                  </a:moveTo>
                  <a:cubicBezTo>
                    <a:pt x="0" y="624840"/>
                    <a:pt x="3810" y="628650"/>
                    <a:pt x="9525" y="628650"/>
                  </a:cubicBezTo>
                  <a:cubicBezTo>
                    <a:pt x="15240" y="628650"/>
                    <a:pt x="19050" y="624840"/>
                    <a:pt x="19050" y="619125"/>
                  </a:cubicBezTo>
                  <a:lnTo>
                    <a:pt x="19050" y="199073"/>
                  </a:lnTo>
                  <a:cubicBezTo>
                    <a:pt x="26670" y="200025"/>
                    <a:pt x="33338" y="200025"/>
                    <a:pt x="40005" y="200025"/>
                  </a:cubicBezTo>
                  <a:cubicBezTo>
                    <a:pt x="159068" y="200025"/>
                    <a:pt x="174308" y="99060"/>
                    <a:pt x="287655" y="82868"/>
                  </a:cubicBezTo>
                  <a:cubicBezTo>
                    <a:pt x="293370" y="81915"/>
                    <a:pt x="297180" y="77153"/>
                    <a:pt x="296228" y="71438"/>
                  </a:cubicBezTo>
                  <a:cubicBezTo>
                    <a:pt x="295275" y="68580"/>
                    <a:pt x="293370" y="65723"/>
                    <a:pt x="290513" y="63818"/>
                  </a:cubicBezTo>
                  <a:cubicBezTo>
                    <a:pt x="265748" y="51435"/>
                    <a:pt x="239077" y="45720"/>
                    <a:pt x="211455" y="45720"/>
                  </a:cubicBezTo>
                  <a:cubicBezTo>
                    <a:pt x="164783" y="45720"/>
                    <a:pt x="124777" y="62865"/>
                    <a:pt x="85725" y="62865"/>
                  </a:cubicBezTo>
                  <a:cubicBezTo>
                    <a:pt x="60960" y="62865"/>
                    <a:pt x="38100" y="54293"/>
                    <a:pt x="19050" y="39053"/>
                  </a:cubicBezTo>
                  <a:lnTo>
                    <a:pt x="19050" y="9525"/>
                  </a:lnTo>
                  <a:cubicBezTo>
                    <a:pt x="19050" y="3810"/>
                    <a:pt x="15240" y="0"/>
                    <a:pt x="9525" y="0"/>
                  </a:cubicBezTo>
                  <a:cubicBezTo>
                    <a:pt x="3810" y="0"/>
                    <a:pt x="0" y="3810"/>
                    <a:pt x="0" y="9525"/>
                  </a:cubicBezTo>
                  <a:lnTo>
                    <a:pt x="0" y="196215"/>
                  </a:lnTo>
                  <a:lnTo>
                    <a:pt x="0" y="196215"/>
                  </a:lnTo>
                  <a:lnTo>
                    <a:pt x="0" y="619125"/>
                  </a:lnTo>
                  <a:close/>
                  <a:moveTo>
                    <a:pt x="85725" y="80963"/>
                  </a:moveTo>
                  <a:cubicBezTo>
                    <a:pt x="105727" y="80010"/>
                    <a:pt x="125730" y="77153"/>
                    <a:pt x="145733" y="72390"/>
                  </a:cubicBezTo>
                  <a:cubicBezTo>
                    <a:pt x="166688" y="67628"/>
                    <a:pt x="188595" y="63818"/>
                    <a:pt x="210502" y="63818"/>
                  </a:cubicBezTo>
                  <a:cubicBezTo>
                    <a:pt x="224790" y="63818"/>
                    <a:pt x="240030" y="65723"/>
                    <a:pt x="254318" y="69533"/>
                  </a:cubicBezTo>
                  <a:cubicBezTo>
                    <a:pt x="254318" y="69533"/>
                    <a:pt x="254318" y="69533"/>
                    <a:pt x="254318" y="69533"/>
                  </a:cubicBezTo>
                  <a:cubicBezTo>
                    <a:pt x="213360" y="81915"/>
                    <a:pt x="184785" y="105728"/>
                    <a:pt x="159068" y="126682"/>
                  </a:cubicBezTo>
                  <a:cubicBezTo>
                    <a:pt x="124777" y="155258"/>
                    <a:pt x="95250" y="180023"/>
                    <a:pt x="40005" y="180023"/>
                  </a:cubicBezTo>
                  <a:cubicBezTo>
                    <a:pt x="33338" y="180023"/>
                    <a:pt x="26670" y="180023"/>
                    <a:pt x="19050" y="179070"/>
                  </a:cubicBezTo>
                  <a:lnTo>
                    <a:pt x="19050" y="61913"/>
                  </a:lnTo>
                  <a:cubicBezTo>
                    <a:pt x="39053" y="74295"/>
                    <a:pt x="61913" y="80963"/>
                    <a:pt x="85725" y="80963"/>
                  </a:cubicBezTo>
                  <a:close/>
                </a:path>
              </a:pathLst>
            </a:custGeom>
            <a:grpFill/>
            <a:ln w="9525" cap="flat">
              <a:noFill/>
              <a:prstDash val="solid"/>
              <a:miter/>
            </a:ln>
          </p:spPr>
          <p:txBody>
            <a:bodyPr rtlCol="0" anchor="ctr"/>
            <a:lstStyle/>
            <a:p>
              <a:endParaRPr lang="en-US"/>
            </a:p>
          </p:txBody>
        </p:sp>
      </p:grpSp>
      <p:sp>
        <p:nvSpPr>
          <p:cNvPr id="30" name="TextBox 29">
            <a:extLst>
              <a:ext uri="{FF2B5EF4-FFF2-40B4-BE49-F238E27FC236}">
                <a16:creationId xmlns:a16="http://schemas.microsoft.com/office/drawing/2014/main" id="{E752FB0F-9F24-43B8-A792-E1495AD055BC}"/>
              </a:ext>
            </a:extLst>
          </p:cNvPr>
          <p:cNvSpPr txBox="1"/>
          <p:nvPr/>
        </p:nvSpPr>
        <p:spPr>
          <a:xfrm>
            <a:off x="5062228" y="4092350"/>
            <a:ext cx="2067544" cy="268407"/>
          </a:xfrm>
          <a:prstGeom prst="rect">
            <a:avLst/>
          </a:prstGeom>
          <a:noFill/>
        </p:spPr>
        <p:txBody>
          <a:bodyPr wrap="square" rtlCol="0">
            <a:spAutoFit/>
          </a:bodyPr>
          <a:lstStyle/>
          <a:p>
            <a:pPr algn="ct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Title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31" name="TextBox 30">
            <a:extLst>
              <a:ext uri="{FF2B5EF4-FFF2-40B4-BE49-F238E27FC236}">
                <a16:creationId xmlns:a16="http://schemas.microsoft.com/office/drawing/2014/main" id="{2475E53B-2281-4B39-9068-55D54E122340}"/>
              </a:ext>
            </a:extLst>
          </p:cNvPr>
          <p:cNvSpPr txBox="1"/>
          <p:nvPr/>
        </p:nvSpPr>
        <p:spPr>
          <a:xfrm>
            <a:off x="5062228" y="3769185"/>
            <a:ext cx="2067544" cy="323165"/>
          </a:xfrm>
          <a:prstGeom prst="rect">
            <a:avLst/>
          </a:prstGeom>
          <a:noFill/>
        </p:spPr>
        <p:txBody>
          <a:bodyPr wrap="square" rtlCol="0">
            <a:spAutoFit/>
          </a:bodyPr>
          <a:lstStyle/>
          <a:p>
            <a:pPr algn="ctr"/>
            <a:r>
              <a:rPr lang="en-US" sz="1500" dirty="0">
                <a:latin typeface="Poppins SemiBold" panose="00000700000000000000" pitchFamily="2" charset="0"/>
                <a:cs typeface="Poppins SemiBold" panose="00000700000000000000" pitchFamily="2" charset="0"/>
              </a:rPr>
              <a:t>Service 2</a:t>
            </a:r>
            <a:endParaRPr lang="en-GB" sz="1500" dirty="0">
              <a:latin typeface="Poppins SemiBold" panose="00000700000000000000" pitchFamily="2" charset="0"/>
              <a:cs typeface="Poppins SemiBold" panose="00000700000000000000" pitchFamily="2" charset="0"/>
            </a:endParaRPr>
          </a:p>
        </p:txBody>
      </p:sp>
      <p:sp>
        <p:nvSpPr>
          <p:cNvPr id="32" name="TextBox 31">
            <a:extLst>
              <a:ext uri="{FF2B5EF4-FFF2-40B4-BE49-F238E27FC236}">
                <a16:creationId xmlns:a16="http://schemas.microsoft.com/office/drawing/2014/main" id="{2AFC2D4E-7828-4990-84A2-56ADB6B75259}"/>
              </a:ext>
            </a:extLst>
          </p:cNvPr>
          <p:cNvSpPr txBox="1"/>
          <p:nvPr/>
        </p:nvSpPr>
        <p:spPr>
          <a:xfrm>
            <a:off x="4945446" y="4360757"/>
            <a:ext cx="2301109" cy="1078244"/>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adipiscing elit sed do eiusmod tempor incididunt labore dolore magna aliqua.</a:t>
            </a:r>
          </a:p>
        </p:txBody>
      </p:sp>
      <p:grpSp>
        <p:nvGrpSpPr>
          <p:cNvPr id="15" name="Graphic 12" descr="Golf clubs">
            <a:extLst>
              <a:ext uri="{FF2B5EF4-FFF2-40B4-BE49-F238E27FC236}">
                <a16:creationId xmlns:a16="http://schemas.microsoft.com/office/drawing/2014/main" id="{7A1A2F29-BE68-4823-995E-87D795EDAE82}"/>
              </a:ext>
            </a:extLst>
          </p:cNvPr>
          <p:cNvGrpSpPr/>
          <p:nvPr/>
        </p:nvGrpSpPr>
        <p:grpSpPr>
          <a:xfrm>
            <a:off x="9311233" y="2774768"/>
            <a:ext cx="404807" cy="768043"/>
            <a:chOff x="1604665" y="2699355"/>
            <a:chExt cx="437969" cy="830962"/>
          </a:xfrm>
          <a:solidFill>
            <a:srgbClr val="D5B665"/>
          </a:solidFill>
        </p:grpSpPr>
        <p:sp>
          <p:nvSpPr>
            <p:cNvPr id="16" name="Freeform: Shape 15">
              <a:extLst>
                <a:ext uri="{FF2B5EF4-FFF2-40B4-BE49-F238E27FC236}">
                  <a16:creationId xmlns:a16="http://schemas.microsoft.com/office/drawing/2014/main" id="{F3CB718C-9845-45DD-876F-875AFFA4F092}"/>
                </a:ext>
              </a:extLst>
            </p:cNvPr>
            <p:cNvSpPr/>
            <p:nvPr/>
          </p:nvSpPr>
          <p:spPr>
            <a:xfrm>
              <a:off x="1728321" y="3111409"/>
              <a:ext cx="190500" cy="235619"/>
            </a:xfrm>
            <a:custGeom>
              <a:avLst/>
              <a:gdLst>
                <a:gd name="connsiteX0" fmla="*/ 0 w 190500"/>
                <a:gd name="connsiteY0" fmla="*/ 185490 h 235619"/>
                <a:gd name="connsiteX1" fmla="*/ 95250 w 190500"/>
                <a:gd name="connsiteY1" fmla="*/ 235620 h 235619"/>
                <a:gd name="connsiteX2" fmla="*/ 190500 w 190500"/>
                <a:gd name="connsiteY2" fmla="*/ 185490 h 235619"/>
                <a:gd name="connsiteX3" fmla="*/ 190500 w 190500"/>
                <a:gd name="connsiteY3" fmla="*/ 0 h 235619"/>
                <a:gd name="connsiteX4" fmla="*/ 0 w 190500"/>
                <a:gd name="connsiteY4" fmla="*/ 0 h 235619"/>
                <a:gd name="connsiteX5" fmla="*/ 95250 w 190500"/>
                <a:gd name="connsiteY5" fmla="*/ 216570 h 235619"/>
                <a:gd name="connsiteX6" fmla="*/ 19050 w 190500"/>
                <a:gd name="connsiteY6" fmla="*/ 185490 h 235619"/>
                <a:gd name="connsiteX7" fmla="*/ 19050 w 190500"/>
                <a:gd name="connsiteY7" fmla="*/ 73695 h 235619"/>
                <a:gd name="connsiteX8" fmla="*/ 171450 w 190500"/>
                <a:gd name="connsiteY8" fmla="*/ 73695 h 235619"/>
                <a:gd name="connsiteX9" fmla="*/ 171450 w 190500"/>
                <a:gd name="connsiteY9" fmla="*/ 185490 h 235619"/>
                <a:gd name="connsiteX10" fmla="*/ 95250 w 190500"/>
                <a:gd name="connsiteY10" fmla="*/ 216570 h 235619"/>
                <a:gd name="connsiteX11" fmla="*/ 171450 w 190500"/>
                <a:gd name="connsiteY11" fmla="*/ 19050 h 235619"/>
                <a:gd name="connsiteX12" fmla="*/ 171450 w 190500"/>
                <a:gd name="connsiteY12" fmla="*/ 54645 h 235619"/>
                <a:gd name="connsiteX13" fmla="*/ 19050 w 190500"/>
                <a:gd name="connsiteY13" fmla="*/ 54645 h 235619"/>
                <a:gd name="connsiteX14" fmla="*/ 19050 w 190500"/>
                <a:gd name="connsiteY14" fmla="*/ 19050 h 23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500" h="235619">
                  <a:moveTo>
                    <a:pt x="0" y="185490"/>
                  </a:moveTo>
                  <a:cubicBezTo>
                    <a:pt x="0" y="214065"/>
                    <a:pt x="40957" y="235620"/>
                    <a:pt x="95250" y="235620"/>
                  </a:cubicBezTo>
                  <a:cubicBezTo>
                    <a:pt x="149543" y="235620"/>
                    <a:pt x="190500" y="214065"/>
                    <a:pt x="190500" y="185490"/>
                  </a:cubicBezTo>
                  <a:lnTo>
                    <a:pt x="190500" y="0"/>
                  </a:lnTo>
                  <a:lnTo>
                    <a:pt x="0" y="0"/>
                  </a:lnTo>
                  <a:close/>
                  <a:moveTo>
                    <a:pt x="95250" y="216570"/>
                  </a:moveTo>
                  <a:cubicBezTo>
                    <a:pt x="51635" y="216570"/>
                    <a:pt x="19050" y="200158"/>
                    <a:pt x="19050" y="185490"/>
                  </a:cubicBezTo>
                  <a:lnTo>
                    <a:pt x="19050" y="73695"/>
                  </a:lnTo>
                  <a:lnTo>
                    <a:pt x="171450" y="73695"/>
                  </a:lnTo>
                  <a:lnTo>
                    <a:pt x="171450" y="185490"/>
                  </a:lnTo>
                  <a:cubicBezTo>
                    <a:pt x="171450" y="200158"/>
                    <a:pt x="138865" y="216570"/>
                    <a:pt x="95250" y="216570"/>
                  </a:cubicBezTo>
                  <a:close/>
                  <a:moveTo>
                    <a:pt x="171450" y="19050"/>
                  </a:moveTo>
                  <a:lnTo>
                    <a:pt x="171450" y="54645"/>
                  </a:lnTo>
                  <a:lnTo>
                    <a:pt x="19050" y="54645"/>
                  </a:lnTo>
                  <a:lnTo>
                    <a:pt x="19050" y="19050"/>
                  </a:lnTo>
                  <a:close/>
                </a:path>
              </a:pathLst>
            </a:custGeom>
            <a:grp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66B6C037-F6E1-4EF1-BE81-EED8E548763F}"/>
                </a:ext>
              </a:extLst>
            </p:cNvPr>
            <p:cNvSpPr/>
            <p:nvPr/>
          </p:nvSpPr>
          <p:spPr>
            <a:xfrm>
              <a:off x="1604665" y="2699355"/>
              <a:ext cx="437969" cy="830962"/>
            </a:xfrm>
            <a:custGeom>
              <a:avLst/>
              <a:gdLst>
                <a:gd name="connsiteX0" fmla="*/ 434923 w 437969"/>
                <a:gd name="connsiteY0" fmla="*/ 94490 h 830962"/>
                <a:gd name="connsiteX1" fmla="*/ 383859 w 437969"/>
                <a:gd name="connsiteY1" fmla="*/ 72582 h 830962"/>
                <a:gd name="connsiteX2" fmla="*/ 383859 w 437969"/>
                <a:gd name="connsiteY2" fmla="*/ 72582 h 830962"/>
                <a:gd name="connsiteX3" fmla="*/ 295277 w 437969"/>
                <a:gd name="connsiteY3" fmla="*/ 109844 h 830962"/>
                <a:gd name="connsiteX4" fmla="*/ 295277 w 437969"/>
                <a:gd name="connsiteY4" fmla="*/ 238098 h 830962"/>
                <a:gd name="connsiteX5" fmla="*/ 247480 w 437969"/>
                <a:gd name="connsiteY5" fmla="*/ 238098 h 830962"/>
                <a:gd name="connsiteX6" fmla="*/ 247480 w 437969"/>
                <a:gd name="connsiteY6" fmla="*/ 39978 h 830962"/>
                <a:gd name="connsiteX7" fmla="*/ 159784 w 437969"/>
                <a:gd name="connsiteY7" fmla="*/ 3021 h 830962"/>
                <a:gd name="connsiteX8" fmla="*/ 129304 w 437969"/>
                <a:gd name="connsiteY8" fmla="*/ 3088 h 830962"/>
                <a:gd name="connsiteX9" fmla="*/ 108120 w 437969"/>
                <a:gd name="connsiteY9" fmla="*/ 24043 h 830962"/>
                <a:gd name="connsiteX10" fmla="*/ 107520 w 437969"/>
                <a:gd name="connsiteY10" fmla="*/ 25472 h 830962"/>
                <a:gd name="connsiteX11" fmla="*/ 129342 w 437969"/>
                <a:gd name="connsiteY11" fmla="*/ 76716 h 830962"/>
                <a:gd name="connsiteX12" fmla="*/ 228430 w 437969"/>
                <a:gd name="connsiteY12" fmla="*/ 118007 h 830962"/>
                <a:gd name="connsiteX13" fmla="*/ 228430 w 437969"/>
                <a:gd name="connsiteY13" fmla="*/ 238098 h 830962"/>
                <a:gd name="connsiteX14" fmla="*/ 142705 w 437969"/>
                <a:gd name="connsiteY14" fmla="*/ 238098 h 830962"/>
                <a:gd name="connsiteX15" fmla="*/ 142705 w 437969"/>
                <a:gd name="connsiteY15" fmla="*/ 138371 h 830962"/>
                <a:gd name="connsiteX16" fmla="*/ 55009 w 437969"/>
                <a:gd name="connsiteY16" fmla="*/ 101414 h 830962"/>
                <a:gd name="connsiteX17" fmla="*/ 24529 w 437969"/>
                <a:gd name="connsiteY17" fmla="*/ 101481 h 830962"/>
                <a:gd name="connsiteX18" fmla="*/ 3345 w 437969"/>
                <a:gd name="connsiteY18" fmla="*/ 122436 h 830962"/>
                <a:gd name="connsiteX19" fmla="*/ 2745 w 437969"/>
                <a:gd name="connsiteY19" fmla="*/ 123865 h 830962"/>
                <a:gd name="connsiteX20" fmla="*/ 24567 w 437969"/>
                <a:gd name="connsiteY20" fmla="*/ 175109 h 830962"/>
                <a:gd name="connsiteX21" fmla="*/ 123655 w 437969"/>
                <a:gd name="connsiteY21" fmla="*/ 216448 h 830962"/>
                <a:gd name="connsiteX22" fmla="*/ 123655 w 437969"/>
                <a:gd name="connsiteY22" fmla="*/ 238098 h 830962"/>
                <a:gd name="connsiteX23" fmla="*/ 47455 w 437969"/>
                <a:gd name="connsiteY23" fmla="*/ 238098 h 830962"/>
                <a:gd name="connsiteX24" fmla="*/ 47455 w 437969"/>
                <a:gd name="connsiteY24" fmla="*/ 765907 h 830962"/>
                <a:gd name="connsiteX25" fmla="*/ 218905 w 437969"/>
                <a:gd name="connsiteY25" fmla="*/ 830963 h 830962"/>
                <a:gd name="connsiteX26" fmla="*/ 390355 w 437969"/>
                <a:gd name="connsiteY26" fmla="*/ 765907 h 830962"/>
                <a:gd name="connsiteX27" fmla="*/ 390355 w 437969"/>
                <a:gd name="connsiteY27" fmla="*/ 238098 h 830962"/>
                <a:gd name="connsiteX28" fmla="*/ 314355 w 437969"/>
                <a:gd name="connsiteY28" fmla="*/ 238098 h 830962"/>
                <a:gd name="connsiteX29" fmla="*/ 314355 w 437969"/>
                <a:gd name="connsiteY29" fmla="*/ 187873 h 830962"/>
                <a:gd name="connsiteX30" fmla="*/ 413415 w 437969"/>
                <a:gd name="connsiteY30" fmla="*/ 146534 h 830962"/>
                <a:gd name="connsiteX31" fmla="*/ 434923 w 437969"/>
                <a:gd name="connsiteY31" fmla="*/ 94490 h 830962"/>
                <a:gd name="connsiteX32" fmla="*/ 136676 w 437969"/>
                <a:gd name="connsiteY32" fmla="*/ 59028 h 830962"/>
                <a:gd name="connsiteX33" fmla="*/ 125430 w 437969"/>
                <a:gd name="connsiteY33" fmla="*/ 31974 h 830962"/>
                <a:gd name="connsiteX34" fmla="*/ 125436 w 437969"/>
                <a:gd name="connsiteY34" fmla="*/ 31958 h 830962"/>
                <a:gd name="connsiteX35" fmla="*/ 125484 w 437969"/>
                <a:gd name="connsiteY35" fmla="*/ 31834 h 830962"/>
                <a:gd name="connsiteX36" fmla="*/ 152506 w 437969"/>
                <a:gd name="connsiteY36" fmla="*/ 20581 h 830962"/>
                <a:gd name="connsiteX37" fmla="*/ 152516 w 437969"/>
                <a:gd name="connsiteY37" fmla="*/ 20585 h 830962"/>
                <a:gd name="connsiteX38" fmla="*/ 228430 w 437969"/>
                <a:gd name="connsiteY38" fmla="*/ 52570 h 830962"/>
                <a:gd name="connsiteX39" fmla="*/ 228430 w 437969"/>
                <a:gd name="connsiteY39" fmla="*/ 97338 h 830962"/>
                <a:gd name="connsiteX40" fmla="*/ 31901 w 437969"/>
                <a:gd name="connsiteY40" fmla="*/ 157469 h 830962"/>
                <a:gd name="connsiteX41" fmla="*/ 20655 w 437969"/>
                <a:gd name="connsiteY41" fmla="*/ 130415 h 830962"/>
                <a:gd name="connsiteX42" fmla="*/ 20661 w 437969"/>
                <a:gd name="connsiteY42" fmla="*/ 130399 h 830962"/>
                <a:gd name="connsiteX43" fmla="*/ 20661 w 437969"/>
                <a:gd name="connsiteY43" fmla="*/ 130275 h 830962"/>
                <a:gd name="connsiteX44" fmla="*/ 47678 w 437969"/>
                <a:gd name="connsiteY44" fmla="*/ 119010 h 830962"/>
                <a:gd name="connsiteX45" fmla="*/ 47741 w 437969"/>
                <a:gd name="connsiteY45" fmla="*/ 119036 h 830962"/>
                <a:gd name="connsiteX46" fmla="*/ 123655 w 437969"/>
                <a:gd name="connsiteY46" fmla="*/ 151011 h 830962"/>
                <a:gd name="connsiteX47" fmla="*/ 123655 w 437969"/>
                <a:gd name="connsiteY47" fmla="*/ 195779 h 830962"/>
                <a:gd name="connsiteX48" fmla="*/ 218905 w 437969"/>
                <a:gd name="connsiteY48" fmla="*/ 811913 h 830962"/>
                <a:gd name="connsiteX49" fmla="*/ 66505 w 437969"/>
                <a:gd name="connsiteY49" fmla="*/ 765907 h 830962"/>
                <a:gd name="connsiteX50" fmla="*/ 66505 w 437969"/>
                <a:gd name="connsiteY50" fmla="*/ 333348 h 830962"/>
                <a:gd name="connsiteX51" fmla="*/ 371305 w 437969"/>
                <a:gd name="connsiteY51" fmla="*/ 333348 h 830962"/>
                <a:gd name="connsiteX52" fmla="*/ 371305 w 437969"/>
                <a:gd name="connsiteY52" fmla="*/ 765907 h 830962"/>
                <a:gd name="connsiteX53" fmla="*/ 218905 w 437969"/>
                <a:gd name="connsiteY53" fmla="*/ 811913 h 830962"/>
                <a:gd name="connsiteX54" fmla="*/ 371305 w 437969"/>
                <a:gd name="connsiteY54" fmla="*/ 314298 h 830962"/>
                <a:gd name="connsiteX55" fmla="*/ 66505 w 437969"/>
                <a:gd name="connsiteY55" fmla="*/ 314298 h 830962"/>
                <a:gd name="connsiteX56" fmla="*/ 66505 w 437969"/>
                <a:gd name="connsiteY56" fmla="*/ 257148 h 830962"/>
                <a:gd name="connsiteX57" fmla="*/ 371305 w 437969"/>
                <a:gd name="connsiteY57" fmla="*/ 257148 h 830962"/>
                <a:gd name="connsiteX58" fmla="*/ 406072 w 437969"/>
                <a:gd name="connsiteY58" fmla="*/ 128942 h 830962"/>
                <a:gd name="connsiteX59" fmla="*/ 314355 w 437969"/>
                <a:gd name="connsiteY59" fmla="*/ 167232 h 830962"/>
                <a:gd name="connsiteX60" fmla="*/ 314355 w 437969"/>
                <a:gd name="connsiteY60" fmla="*/ 122465 h 830962"/>
                <a:gd name="connsiteX61" fmla="*/ 390260 w 437969"/>
                <a:gd name="connsiteY61" fmla="*/ 90461 h 830962"/>
                <a:gd name="connsiteX62" fmla="*/ 417283 w 437969"/>
                <a:gd name="connsiteY62" fmla="*/ 102089 h 830962"/>
                <a:gd name="connsiteX63" fmla="*/ 406072 w 437969"/>
                <a:gd name="connsiteY63" fmla="*/ 128942 h 83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37969" h="830962">
                  <a:moveTo>
                    <a:pt x="434923" y="94490"/>
                  </a:moveTo>
                  <a:cubicBezTo>
                    <a:pt x="426707" y="74500"/>
                    <a:pt x="404006" y="64760"/>
                    <a:pt x="383859" y="72582"/>
                  </a:cubicBezTo>
                  <a:lnTo>
                    <a:pt x="383859" y="72582"/>
                  </a:lnTo>
                  <a:lnTo>
                    <a:pt x="295277" y="109844"/>
                  </a:lnTo>
                  <a:lnTo>
                    <a:pt x="295277" y="238098"/>
                  </a:lnTo>
                  <a:lnTo>
                    <a:pt x="247480" y="238098"/>
                  </a:lnTo>
                  <a:lnTo>
                    <a:pt x="247480" y="39978"/>
                  </a:lnTo>
                  <a:lnTo>
                    <a:pt x="159784" y="3021"/>
                  </a:lnTo>
                  <a:cubicBezTo>
                    <a:pt x="150022" y="-1030"/>
                    <a:pt x="139047" y="-1006"/>
                    <a:pt x="129304" y="3088"/>
                  </a:cubicBezTo>
                  <a:cubicBezTo>
                    <a:pt x="119747" y="6993"/>
                    <a:pt x="112129" y="14529"/>
                    <a:pt x="108120" y="24043"/>
                  </a:cubicBezTo>
                  <a:lnTo>
                    <a:pt x="107520" y="25472"/>
                  </a:lnTo>
                  <a:cubicBezTo>
                    <a:pt x="99626" y="45645"/>
                    <a:pt x="109327" y="68427"/>
                    <a:pt x="129342" y="76716"/>
                  </a:cubicBezTo>
                  <a:lnTo>
                    <a:pt x="228430" y="118007"/>
                  </a:lnTo>
                  <a:lnTo>
                    <a:pt x="228430" y="238098"/>
                  </a:lnTo>
                  <a:lnTo>
                    <a:pt x="142705" y="238098"/>
                  </a:lnTo>
                  <a:lnTo>
                    <a:pt x="142705" y="138371"/>
                  </a:lnTo>
                  <a:lnTo>
                    <a:pt x="55009" y="101414"/>
                  </a:lnTo>
                  <a:cubicBezTo>
                    <a:pt x="45249" y="97358"/>
                    <a:pt x="34271" y="97382"/>
                    <a:pt x="24529" y="101481"/>
                  </a:cubicBezTo>
                  <a:cubicBezTo>
                    <a:pt x="14972" y="105386"/>
                    <a:pt x="7354" y="112922"/>
                    <a:pt x="3345" y="122436"/>
                  </a:cubicBezTo>
                  <a:lnTo>
                    <a:pt x="2745" y="123865"/>
                  </a:lnTo>
                  <a:cubicBezTo>
                    <a:pt x="-5149" y="144039"/>
                    <a:pt x="4552" y="166821"/>
                    <a:pt x="24567" y="175109"/>
                  </a:cubicBezTo>
                  <a:lnTo>
                    <a:pt x="123655" y="216448"/>
                  </a:lnTo>
                  <a:lnTo>
                    <a:pt x="123655" y="238098"/>
                  </a:lnTo>
                  <a:lnTo>
                    <a:pt x="47455" y="238098"/>
                  </a:lnTo>
                  <a:lnTo>
                    <a:pt x="47455" y="765907"/>
                  </a:lnTo>
                  <a:cubicBezTo>
                    <a:pt x="47455" y="808160"/>
                    <a:pt x="135790" y="830963"/>
                    <a:pt x="218905" y="830963"/>
                  </a:cubicBezTo>
                  <a:cubicBezTo>
                    <a:pt x="302020" y="830963"/>
                    <a:pt x="390355" y="808160"/>
                    <a:pt x="390355" y="765907"/>
                  </a:cubicBezTo>
                  <a:lnTo>
                    <a:pt x="390355" y="238098"/>
                  </a:lnTo>
                  <a:lnTo>
                    <a:pt x="314355" y="238098"/>
                  </a:lnTo>
                  <a:lnTo>
                    <a:pt x="314355" y="187873"/>
                  </a:lnTo>
                  <a:lnTo>
                    <a:pt x="413415" y="146534"/>
                  </a:lnTo>
                  <a:cubicBezTo>
                    <a:pt x="433716" y="138092"/>
                    <a:pt x="443341" y="114801"/>
                    <a:pt x="434923" y="94490"/>
                  </a:cubicBezTo>
                  <a:close/>
                  <a:moveTo>
                    <a:pt x="136676" y="59028"/>
                  </a:moveTo>
                  <a:cubicBezTo>
                    <a:pt x="126099" y="54663"/>
                    <a:pt x="121064" y="42551"/>
                    <a:pt x="125430" y="31974"/>
                  </a:cubicBezTo>
                  <a:cubicBezTo>
                    <a:pt x="125432" y="31969"/>
                    <a:pt x="125434" y="31964"/>
                    <a:pt x="125436" y="31958"/>
                  </a:cubicBezTo>
                  <a:lnTo>
                    <a:pt x="125484" y="31834"/>
                  </a:lnTo>
                  <a:cubicBezTo>
                    <a:pt x="129838" y="21265"/>
                    <a:pt x="141937" y="16227"/>
                    <a:pt x="152506" y="20581"/>
                  </a:cubicBezTo>
                  <a:cubicBezTo>
                    <a:pt x="152509" y="20582"/>
                    <a:pt x="152512" y="20584"/>
                    <a:pt x="152516" y="20585"/>
                  </a:cubicBezTo>
                  <a:lnTo>
                    <a:pt x="228430" y="52570"/>
                  </a:lnTo>
                  <a:lnTo>
                    <a:pt x="228430" y="97338"/>
                  </a:lnTo>
                  <a:close/>
                  <a:moveTo>
                    <a:pt x="31901" y="157469"/>
                  </a:moveTo>
                  <a:cubicBezTo>
                    <a:pt x="21324" y="153104"/>
                    <a:pt x="16289" y="140992"/>
                    <a:pt x="20655" y="130415"/>
                  </a:cubicBezTo>
                  <a:cubicBezTo>
                    <a:pt x="20657" y="130409"/>
                    <a:pt x="20660" y="130405"/>
                    <a:pt x="20661" y="130399"/>
                  </a:cubicBezTo>
                  <a:lnTo>
                    <a:pt x="20661" y="130275"/>
                  </a:lnTo>
                  <a:cubicBezTo>
                    <a:pt x="25011" y="119704"/>
                    <a:pt x="37106" y="114660"/>
                    <a:pt x="47678" y="119010"/>
                  </a:cubicBezTo>
                  <a:cubicBezTo>
                    <a:pt x="47699" y="119018"/>
                    <a:pt x="47720" y="119027"/>
                    <a:pt x="47741" y="119036"/>
                  </a:cubicBezTo>
                  <a:lnTo>
                    <a:pt x="123655" y="151011"/>
                  </a:lnTo>
                  <a:lnTo>
                    <a:pt x="123655" y="195779"/>
                  </a:lnTo>
                  <a:close/>
                  <a:moveTo>
                    <a:pt x="218905" y="811913"/>
                  </a:moveTo>
                  <a:cubicBezTo>
                    <a:pt x="124484" y="811913"/>
                    <a:pt x="66505" y="785119"/>
                    <a:pt x="66505" y="765907"/>
                  </a:cubicBezTo>
                  <a:lnTo>
                    <a:pt x="66505" y="333348"/>
                  </a:lnTo>
                  <a:lnTo>
                    <a:pt x="371305" y="333348"/>
                  </a:lnTo>
                  <a:lnTo>
                    <a:pt x="371305" y="765907"/>
                  </a:lnTo>
                  <a:cubicBezTo>
                    <a:pt x="371305" y="785119"/>
                    <a:pt x="313327" y="811913"/>
                    <a:pt x="218905" y="811913"/>
                  </a:cubicBezTo>
                  <a:close/>
                  <a:moveTo>
                    <a:pt x="371305" y="314298"/>
                  </a:moveTo>
                  <a:lnTo>
                    <a:pt x="66505" y="314298"/>
                  </a:lnTo>
                  <a:lnTo>
                    <a:pt x="66505" y="257148"/>
                  </a:lnTo>
                  <a:lnTo>
                    <a:pt x="371305" y="257148"/>
                  </a:lnTo>
                  <a:close/>
                  <a:moveTo>
                    <a:pt x="406072" y="128942"/>
                  </a:moveTo>
                  <a:lnTo>
                    <a:pt x="314355" y="167232"/>
                  </a:lnTo>
                  <a:lnTo>
                    <a:pt x="314355" y="122465"/>
                  </a:lnTo>
                  <a:lnTo>
                    <a:pt x="390260" y="90461"/>
                  </a:lnTo>
                  <a:cubicBezTo>
                    <a:pt x="400934" y="86209"/>
                    <a:pt x="413032" y="91415"/>
                    <a:pt x="417283" y="102089"/>
                  </a:cubicBezTo>
                  <a:cubicBezTo>
                    <a:pt x="421471" y="112600"/>
                    <a:pt x="416489" y="124529"/>
                    <a:pt x="406072" y="128942"/>
                  </a:cubicBezTo>
                  <a:close/>
                </a:path>
              </a:pathLst>
            </a:custGeom>
            <a:grpFill/>
            <a:ln w="9525" cap="flat">
              <a:noFill/>
              <a:prstDash val="solid"/>
              <a:miter/>
            </a:ln>
          </p:spPr>
          <p:txBody>
            <a:bodyPr rtlCol="0" anchor="ctr"/>
            <a:lstStyle/>
            <a:p>
              <a:endParaRPr lang="en-US"/>
            </a:p>
          </p:txBody>
        </p:sp>
      </p:grpSp>
      <p:sp>
        <p:nvSpPr>
          <p:cNvPr id="35" name="TextBox 34">
            <a:extLst>
              <a:ext uri="{FF2B5EF4-FFF2-40B4-BE49-F238E27FC236}">
                <a16:creationId xmlns:a16="http://schemas.microsoft.com/office/drawing/2014/main" id="{B1FE3DD3-EE34-4DE8-A623-B155EB7EE948}"/>
              </a:ext>
            </a:extLst>
          </p:cNvPr>
          <p:cNvSpPr txBox="1"/>
          <p:nvPr/>
        </p:nvSpPr>
        <p:spPr>
          <a:xfrm>
            <a:off x="8479864" y="4092350"/>
            <a:ext cx="2067544" cy="268407"/>
          </a:xfrm>
          <a:prstGeom prst="rect">
            <a:avLst/>
          </a:prstGeom>
          <a:noFill/>
        </p:spPr>
        <p:txBody>
          <a:bodyPr wrap="square" rtlCol="0">
            <a:spAutoFit/>
          </a:bodyPr>
          <a:lstStyle/>
          <a:p>
            <a:pPr algn="ct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Title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36" name="TextBox 35">
            <a:extLst>
              <a:ext uri="{FF2B5EF4-FFF2-40B4-BE49-F238E27FC236}">
                <a16:creationId xmlns:a16="http://schemas.microsoft.com/office/drawing/2014/main" id="{0BB43A64-D553-44B0-B310-C82AC3107780}"/>
              </a:ext>
            </a:extLst>
          </p:cNvPr>
          <p:cNvSpPr txBox="1"/>
          <p:nvPr/>
        </p:nvSpPr>
        <p:spPr>
          <a:xfrm>
            <a:off x="8479864" y="3769185"/>
            <a:ext cx="2067544" cy="323165"/>
          </a:xfrm>
          <a:prstGeom prst="rect">
            <a:avLst/>
          </a:prstGeom>
          <a:noFill/>
        </p:spPr>
        <p:txBody>
          <a:bodyPr wrap="square" rtlCol="0">
            <a:spAutoFit/>
          </a:bodyPr>
          <a:lstStyle/>
          <a:p>
            <a:pPr algn="ctr"/>
            <a:r>
              <a:rPr lang="en-US" sz="1500" dirty="0">
                <a:latin typeface="Poppins SemiBold" panose="00000700000000000000" pitchFamily="2" charset="0"/>
                <a:cs typeface="Poppins SemiBold" panose="00000700000000000000" pitchFamily="2" charset="0"/>
              </a:rPr>
              <a:t>Service 3</a:t>
            </a:r>
            <a:endParaRPr lang="en-GB" sz="1500" dirty="0">
              <a:latin typeface="Poppins SemiBold" panose="00000700000000000000"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114E4CE8-10D7-4F33-9745-BFEF0BDCFE8A}"/>
              </a:ext>
            </a:extLst>
          </p:cNvPr>
          <p:cNvSpPr txBox="1"/>
          <p:nvPr/>
        </p:nvSpPr>
        <p:spPr>
          <a:xfrm>
            <a:off x="8363082" y="4360757"/>
            <a:ext cx="2301109" cy="1078244"/>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adipiscing elit sed do eiusmod tempor incididunt labore dolore magna aliqua.</a:t>
            </a:r>
          </a:p>
        </p:txBody>
      </p:sp>
    </p:spTree>
    <p:extLst>
      <p:ext uri="{BB962C8B-B14F-4D97-AF65-F5344CB8AC3E}">
        <p14:creationId xmlns:p14="http://schemas.microsoft.com/office/powerpoint/2010/main" val="12443484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BC40404-D303-4145-A0A9-5A9FA29DFF19}"/>
              </a:ext>
            </a:extLst>
          </p:cNvPr>
          <p:cNvSpPr/>
          <p:nvPr/>
        </p:nvSpPr>
        <p:spPr>
          <a:xfrm flipH="1">
            <a:off x="7315200" y="2274329"/>
            <a:ext cx="2438400" cy="2286000"/>
          </a:xfrm>
          <a:prstGeom prst="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984C591-CBDD-4C9F-825F-744C27F77AEF}"/>
              </a:ext>
            </a:extLst>
          </p:cNvPr>
          <p:cNvSpPr/>
          <p:nvPr/>
        </p:nvSpPr>
        <p:spPr>
          <a:xfrm flipH="1">
            <a:off x="2438400" y="-11671"/>
            <a:ext cx="2438400" cy="2286000"/>
          </a:xfrm>
          <a:prstGeom prst="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741486A-86D5-4792-B93F-A009B0B230DF}"/>
              </a:ext>
            </a:extLst>
          </p:cNvPr>
          <p:cNvSpPr/>
          <p:nvPr/>
        </p:nvSpPr>
        <p:spPr>
          <a:xfrm flipH="1">
            <a:off x="0" y="2274329"/>
            <a:ext cx="2438400" cy="2286000"/>
          </a:xfrm>
          <a:prstGeom prst="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89290E5-D4A9-4310-B571-E29CD82D86C4}"/>
              </a:ext>
            </a:extLst>
          </p:cNvPr>
          <p:cNvSpPr txBox="1"/>
          <p:nvPr/>
        </p:nvSpPr>
        <p:spPr>
          <a:xfrm>
            <a:off x="6310086" y="472944"/>
            <a:ext cx="4448629" cy="492443"/>
          </a:xfrm>
          <a:prstGeom prst="rect">
            <a:avLst/>
          </a:prstGeom>
          <a:noFill/>
        </p:spPr>
        <p:txBody>
          <a:bodyPr wrap="square" rtlCol="0">
            <a:spAutoFit/>
          </a:bodyPr>
          <a:lstStyle/>
          <a:p>
            <a:r>
              <a:rPr lang="en-US" sz="2600" dirty="0">
                <a:latin typeface="Poppins SemiBold" panose="00000700000000000000" pitchFamily="2" charset="0"/>
                <a:cs typeface="Poppins SemiBold" panose="00000700000000000000" pitchFamily="2" charset="0"/>
              </a:rPr>
              <a:t>Our Services</a:t>
            </a:r>
          </a:p>
        </p:txBody>
      </p:sp>
      <p:sp>
        <p:nvSpPr>
          <p:cNvPr id="17" name="TextBox 16">
            <a:extLst>
              <a:ext uri="{FF2B5EF4-FFF2-40B4-BE49-F238E27FC236}">
                <a16:creationId xmlns:a16="http://schemas.microsoft.com/office/drawing/2014/main" id="{9981E88F-10A2-4DEC-9978-2A0540536076}"/>
              </a:ext>
            </a:extLst>
          </p:cNvPr>
          <p:cNvSpPr txBox="1"/>
          <p:nvPr/>
        </p:nvSpPr>
        <p:spPr>
          <a:xfrm>
            <a:off x="6310087" y="965387"/>
            <a:ext cx="4764314"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Ut enim ad minim veniam quis nostrud exercitation ullamco laboris nisi ut aliquip.</a:t>
            </a:r>
          </a:p>
        </p:txBody>
      </p:sp>
      <p:sp>
        <p:nvSpPr>
          <p:cNvPr id="20" name="TextBox 19">
            <a:extLst>
              <a:ext uri="{FF2B5EF4-FFF2-40B4-BE49-F238E27FC236}">
                <a16:creationId xmlns:a16="http://schemas.microsoft.com/office/drawing/2014/main" id="{DCD21D10-70C1-40B7-ADBD-DAD2B11BBAAD}"/>
              </a:ext>
            </a:extLst>
          </p:cNvPr>
          <p:cNvSpPr txBox="1"/>
          <p:nvPr/>
        </p:nvSpPr>
        <p:spPr>
          <a:xfrm>
            <a:off x="801189" y="5308253"/>
            <a:ext cx="2067544"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YOUR TITLE HERE 1</a:t>
            </a:r>
            <a:endParaRPr lang="en-GB" sz="1100" spc="100">
              <a:latin typeface="Poppins SemiBold" panose="00000700000000000000" pitchFamily="2" charset="0"/>
              <a:cs typeface="Poppins SemiBold" panose="00000700000000000000" pitchFamily="2" charset="0"/>
            </a:endParaRPr>
          </a:p>
        </p:txBody>
      </p:sp>
      <p:sp>
        <p:nvSpPr>
          <p:cNvPr id="21" name="TextBox 20">
            <a:extLst>
              <a:ext uri="{FF2B5EF4-FFF2-40B4-BE49-F238E27FC236}">
                <a16:creationId xmlns:a16="http://schemas.microsoft.com/office/drawing/2014/main" id="{C9AC0AF9-2D2D-4B02-BDBC-ECB705A6625A}"/>
              </a:ext>
            </a:extLst>
          </p:cNvPr>
          <p:cNvSpPr txBox="1"/>
          <p:nvPr/>
        </p:nvSpPr>
        <p:spPr>
          <a:xfrm>
            <a:off x="801189" y="5527992"/>
            <a:ext cx="3466011"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elit eiusmod tempor incididunt labore dolore magna.</a:t>
            </a:r>
          </a:p>
        </p:txBody>
      </p:sp>
      <p:sp>
        <p:nvSpPr>
          <p:cNvPr id="22" name="TextBox 21">
            <a:extLst>
              <a:ext uri="{FF2B5EF4-FFF2-40B4-BE49-F238E27FC236}">
                <a16:creationId xmlns:a16="http://schemas.microsoft.com/office/drawing/2014/main" id="{D39B826A-83E1-44F9-BA13-83017495069A}"/>
              </a:ext>
            </a:extLst>
          </p:cNvPr>
          <p:cNvSpPr txBox="1"/>
          <p:nvPr/>
        </p:nvSpPr>
        <p:spPr>
          <a:xfrm>
            <a:off x="7924800" y="5308253"/>
            <a:ext cx="2067544"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YOUR TITLE HERE 2</a:t>
            </a:r>
            <a:endParaRPr lang="en-GB" sz="1100" spc="100">
              <a:latin typeface="Poppins SemiBold" panose="00000700000000000000"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983590B7-7A3F-4EA1-B30D-E554072AC3CE}"/>
              </a:ext>
            </a:extLst>
          </p:cNvPr>
          <p:cNvSpPr txBox="1"/>
          <p:nvPr/>
        </p:nvSpPr>
        <p:spPr>
          <a:xfrm>
            <a:off x="7924800" y="5527992"/>
            <a:ext cx="3466011"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elit eiusmod tempor incididunt labore dolore magna.</a:t>
            </a:r>
          </a:p>
        </p:txBody>
      </p:sp>
      <p:grpSp>
        <p:nvGrpSpPr>
          <p:cNvPr id="26" name="Group 25">
            <a:extLst>
              <a:ext uri="{FF2B5EF4-FFF2-40B4-BE49-F238E27FC236}">
                <a16:creationId xmlns:a16="http://schemas.microsoft.com/office/drawing/2014/main" id="{DD9B5C82-08A3-4E2E-8A9E-742B9FAFFC0D}"/>
              </a:ext>
            </a:extLst>
          </p:cNvPr>
          <p:cNvGrpSpPr/>
          <p:nvPr/>
        </p:nvGrpSpPr>
        <p:grpSpPr>
          <a:xfrm>
            <a:off x="1013698" y="2792494"/>
            <a:ext cx="411004" cy="768570"/>
            <a:chOff x="1025062" y="2792494"/>
            <a:chExt cx="411004" cy="768570"/>
          </a:xfrm>
          <a:solidFill>
            <a:schemeClr val="bg1"/>
          </a:solidFill>
        </p:grpSpPr>
        <p:sp>
          <p:nvSpPr>
            <p:cNvPr id="27" name="Freeform: Shape 26">
              <a:extLst>
                <a:ext uri="{FF2B5EF4-FFF2-40B4-BE49-F238E27FC236}">
                  <a16:creationId xmlns:a16="http://schemas.microsoft.com/office/drawing/2014/main" id="{182B3DEE-FE66-4677-9462-4272F049855A}"/>
                </a:ext>
              </a:extLst>
            </p:cNvPr>
            <p:cNvSpPr/>
            <p:nvPr/>
          </p:nvSpPr>
          <p:spPr>
            <a:xfrm>
              <a:off x="1094289" y="2905183"/>
              <a:ext cx="123253" cy="123253"/>
            </a:xfrm>
            <a:custGeom>
              <a:avLst/>
              <a:gdLst>
                <a:gd name="connsiteX0" fmla="*/ 133350 w 133350"/>
                <a:gd name="connsiteY0" fmla="*/ 66675 h 133350"/>
                <a:gd name="connsiteX1" fmla="*/ 66675 w 133350"/>
                <a:gd name="connsiteY1" fmla="*/ 0 h 133350"/>
                <a:gd name="connsiteX2" fmla="*/ 0 w 133350"/>
                <a:gd name="connsiteY2" fmla="*/ 66675 h 133350"/>
                <a:gd name="connsiteX3" fmla="*/ 66675 w 133350"/>
                <a:gd name="connsiteY3" fmla="*/ 133350 h 133350"/>
                <a:gd name="connsiteX4" fmla="*/ 133350 w 133350"/>
                <a:gd name="connsiteY4" fmla="*/ 66675 h 133350"/>
                <a:gd name="connsiteX5" fmla="*/ 19050 w 133350"/>
                <a:gd name="connsiteY5" fmla="*/ 66675 h 133350"/>
                <a:gd name="connsiteX6" fmla="*/ 66675 w 133350"/>
                <a:gd name="connsiteY6" fmla="*/ 19050 h 133350"/>
                <a:gd name="connsiteX7" fmla="*/ 114300 w 133350"/>
                <a:gd name="connsiteY7" fmla="*/ 66675 h 133350"/>
                <a:gd name="connsiteX8" fmla="*/ 66675 w 133350"/>
                <a:gd name="connsiteY8" fmla="*/ 114300 h 133350"/>
                <a:gd name="connsiteX9" fmla="*/ 19050 w 133350"/>
                <a:gd name="connsiteY9" fmla="*/ 6667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350" h="133350">
                  <a:moveTo>
                    <a:pt x="133350" y="66675"/>
                  </a:moveTo>
                  <a:cubicBezTo>
                    <a:pt x="133350" y="29528"/>
                    <a:pt x="103823" y="0"/>
                    <a:pt x="66675" y="0"/>
                  </a:cubicBezTo>
                  <a:cubicBezTo>
                    <a:pt x="29527" y="0"/>
                    <a:pt x="0" y="29528"/>
                    <a:pt x="0" y="66675"/>
                  </a:cubicBezTo>
                  <a:cubicBezTo>
                    <a:pt x="0" y="103823"/>
                    <a:pt x="29527" y="133350"/>
                    <a:pt x="66675" y="133350"/>
                  </a:cubicBezTo>
                  <a:cubicBezTo>
                    <a:pt x="103823" y="133350"/>
                    <a:pt x="133350" y="103823"/>
                    <a:pt x="133350" y="66675"/>
                  </a:cubicBezTo>
                  <a:close/>
                  <a:moveTo>
                    <a:pt x="19050" y="66675"/>
                  </a:moveTo>
                  <a:cubicBezTo>
                    <a:pt x="19050" y="40005"/>
                    <a:pt x="40005" y="19050"/>
                    <a:pt x="66675" y="19050"/>
                  </a:cubicBezTo>
                  <a:cubicBezTo>
                    <a:pt x="93345" y="19050"/>
                    <a:pt x="114300" y="40005"/>
                    <a:pt x="114300" y="66675"/>
                  </a:cubicBezTo>
                  <a:cubicBezTo>
                    <a:pt x="114300" y="93345"/>
                    <a:pt x="93345" y="114300"/>
                    <a:pt x="66675" y="114300"/>
                  </a:cubicBezTo>
                  <a:cubicBezTo>
                    <a:pt x="40005" y="114300"/>
                    <a:pt x="19050" y="93345"/>
                    <a:pt x="19050" y="66675"/>
                  </a:cubicBezTo>
                  <a:close/>
                </a:path>
              </a:pathLst>
            </a:custGeom>
            <a:grp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B7C4F1CB-5A82-4F2A-88AA-FD53B2C6157E}"/>
                </a:ext>
              </a:extLst>
            </p:cNvPr>
            <p:cNvSpPr/>
            <p:nvPr/>
          </p:nvSpPr>
          <p:spPr>
            <a:xfrm>
              <a:off x="1025062" y="2792494"/>
              <a:ext cx="411004" cy="768570"/>
            </a:xfrm>
            <a:custGeom>
              <a:avLst/>
              <a:gdLst>
                <a:gd name="connsiteX0" fmla="*/ 444468 w 444674"/>
                <a:gd name="connsiteY0" fmla="*/ 267653 h 831532"/>
                <a:gd name="connsiteX1" fmla="*/ 444468 w 444674"/>
                <a:gd name="connsiteY1" fmla="*/ 265748 h 831532"/>
                <a:gd name="connsiteX2" fmla="*/ 432085 w 444674"/>
                <a:gd name="connsiteY2" fmla="*/ 242888 h 831532"/>
                <a:gd name="connsiteX3" fmla="*/ 430180 w 444674"/>
                <a:gd name="connsiteY3" fmla="*/ 241935 h 831532"/>
                <a:gd name="connsiteX4" fmla="*/ 430180 w 444674"/>
                <a:gd name="connsiteY4" fmla="*/ 241935 h 831532"/>
                <a:gd name="connsiteX5" fmla="*/ 60610 w 444674"/>
                <a:gd name="connsiteY5" fmla="*/ 0 h 831532"/>
                <a:gd name="connsiteX6" fmla="*/ 29178 w 444674"/>
                <a:gd name="connsiteY6" fmla="*/ 46673 h 831532"/>
                <a:gd name="connsiteX7" fmla="*/ 36798 w 444674"/>
                <a:gd name="connsiteY7" fmla="*/ 81915 h 831532"/>
                <a:gd name="connsiteX8" fmla="*/ 37750 w 444674"/>
                <a:gd name="connsiteY8" fmla="*/ 82868 h 831532"/>
                <a:gd name="connsiteX9" fmla="*/ 55848 w 444674"/>
                <a:gd name="connsiteY9" fmla="*/ 87630 h 831532"/>
                <a:gd name="connsiteX10" fmla="*/ 74898 w 444674"/>
                <a:gd name="connsiteY10" fmla="*/ 76200 h 831532"/>
                <a:gd name="connsiteX11" fmla="*/ 95853 w 444674"/>
                <a:gd name="connsiteY11" fmla="*/ 44768 h 831532"/>
                <a:gd name="connsiteX12" fmla="*/ 393033 w 444674"/>
                <a:gd name="connsiteY12" fmla="*/ 240030 h 831532"/>
                <a:gd name="connsiteX13" fmla="*/ 393033 w 444674"/>
                <a:gd name="connsiteY13" fmla="*/ 240030 h 831532"/>
                <a:gd name="connsiteX14" fmla="*/ 157765 w 444674"/>
                <a:gd name="connsiteY14" fmla="*/ 281940 h 831532"/>
                <a:gd name="connsiteX15" fmla="*/ 156813 w 444674"/>
                <a:gd name="connsiteY15" fmla="*/ 281940 h 831532"/>
                <a:gd name="connsiteX16" fmla="*/ 154908 w 444674"/>
                <a:gd name="connsiteY16" fmla="*/ 281940 h 831532"/>
                <a:gd name="connsiteX17" fmla="*/ 125380 w 444674"/>
                <a:gd name="connsiteY17" fmla="*/ 333375 h 831532"/>
                <a:gd name="connsiteX18" fmla="*/ 170148 w 444674"/>
                <a:gd name="connsiteY18" fmla="*/ 519113 h 831532"/>
                <a:gd name="connsiteX19" fmla="*/ 7270 w 444674"/>
                <a:gd name="connsiteY19" fmla="*/ 765810 h 831532"/>
                <a:gd name="connsiteX20" fmla="*/ 15843 w 444674"/>
                <a:gd name="connsiteY20" fmla="*/ 822960 h 831532"/>
                <a:gd name="connsiteX21" fmla="*/ 40608 w 444674"/>
                <a:gd name="connsiteY21" fmla="*/ 831533 h 831532"/>
                <a:gd name="connsiteX22" fmla="*/ 74898 w 444674"/>
                <a:gd name="connsiteY22" fmla="*/ 812483 h 831532"/>
                <a:gd name="connsiteX23" fmla="*/ 243490 w 444674"/>
                <a:gd name="connsiteY23" fmla="*/ 558165 h 831532"/>
                <a:gd name="connsiteX24" fmla="*/ 243490 w 444674"/>
                <a:gd name="connsiteY24" fmla="*/ 558165 h 831532"/>
                <a:gd name="connsiteX25" fmla="*/ 243490 w 444674"/>
                <a:gd name="connsiteY25" fmla="*/ 558165 h 831532"/>
                <a:gd name="connsiteX26" fmla="*/ 249205 w 444674"/>
                <a:gd name="connsiteY26" fmla="*/ 579120 h 831532"/>
                <a:gd name="connsiteX27" fmla="*/ 221583 w 444674"/>
                <a:gd name="connsiteY27" fmla="*/ 783908 h 831532"/>
                <a:gd name="connsiteX28" fmla="*/ 256825 w 444674"/>
                <a:gd name="connsiteY28" fmla="*/ 830580 h 831532"/>
                <a:gd name="connsiteX29" fmla="*/ 257778 w 444674"/>
                <a:gd name="connsiteY29" fmla="*/ 830580 h 831532"/>
                <a:gd name="connsiteX30" fmla="*/ 262540 w 444674"/>
                <a:gd name="connsiteY30" fmla="*/ 830580 h 831532"/>
                <a:gd name="connsiteX31" fmla="*/ 304450 w 444674"/>
                <a:gd name="connsiteY31" fmla="*/ 794385 h 831532"/>
                <a:gd name="connsiteX32" fmla="*/ 333025 w 444674"/>
                <a:gd name="connsiteY32" fmla="*/ 581025 h 831532"/>
                <a:gd name="connsiteX33" fmla="*/ 332073 w 444674"/>
                <a:gd name="connsiteY33" fmla="*/ 564833 h 831532"/>
                <a:gd name="connsiteX34" fmla="*/ 273018 w 444674"/>
                <a:gd name="connsiteY34" fmla="*/ 328613 h 831532"/>
                <a:gd name="connsiteX35" fmla="*/ 417798 w 444674"/>
                <a:gd name="connsiteY35" fmla="*/ 303848 h 831532"/>
                <a:gd name="connsiteX36" fmla="*/ 444468 w 444674"/>
                <a:gd name="connsiteY36" fmla="*/ 267653 h 831532"/>
                <a:gd name="connsiteX37" fmla="*/ 57753 w 444674"/>
                <a:gd name="connsiteY37" fmla="*/ 65723 h 831532"/>
                <a:gd name="connsiteX38" fmla="*/ 48228 w 444674"/>
                <a:gd name="connsiteY38" fmla="*/ 67628 h 831532"/>
                <a:gd name="connsiteX39" fmla="*/ 48228 w 444674"/>
                <a:gd name="connsiteY39" fmla="*/ 67628 h 831532"/>
                <a:gd name="connsiteX40" fmla="*/ 46323 w 444674"/>
                <a:gd name="connsiteY40" fmla="*/ 66675 h 831532"/>
                <a:gd name="connsiteX41" fmla="*/ 44418 w 444674"/>
                <a:gd name="connsiteY41" fmla="*/ 57150 h 831532"/>
                <a:gd name="connsiteX42" fmla="*/ 44418 w 444674"/>
                <a:gd name="connsiteY42" fmla="*/ 57150 h 831532"/>
                <a:gd name="connsiteX43" fmla="*/ 65373 w 444674"/>
                <a:gd name="connsiteY43" fmla="*/ 25718 h 831532"/>
                <a:gd name="connsiteX44" fmla="*/ 77755 w 444674"/>
                <a:gd name="connsiteY44" fmla="*/ 34290 h 831532"/>
                <a:gd name="connsiteX45" fmla="*/ 57753 w 444674"/>
                <a:gd name="connsiteY45" fmla="*/ 65723 h 831532"/>
                <a:gd name="connsiteX46" fmla="*/ 414940 w 444674"/>
                <a:gd name="connsiteY46" fmla="*/ 284798 h 831532"/>
                <a:gd name="connsiteX47" fmla="*/ 295878 w 444674"/>
                <a:gd name="connsiteY47" fmla="*/ 305753 h 831532"/>
                <a:gd name="connsiteX48" fmla="*/ 236823 w 444674"/>
                <a:gd name="connsiteY48" fmla="*/ 315278 h 831532"/>
                <a:gd name="connsiteX49" fmla="*/ 229203 w 444674"/>
                <a:gd name="connsiteY49" fmla="*/ 325755 h 831532"/>
                <a:gd name="connsiteX50" fmla="*/ 238728 w 444674"/>
                <a:gd name="connsiteY50" fmla="*/ 333375 h 831532"/>
                <a:gd name="connsiteX51" fmla="*/ 240633 w 444674"/>
                <a:gd name="connsiteY51" fmla="*/ 333375 h 831532"/>
                <a:gd name="connsiteX52" fmla="*/ 254920 w 444674"/>
                <a:gd name="connsiteY52" fmla="*/ 331470 h 831532"/>
                <a:gd name="connsiteX53" fmla="*/ 313975 w 444674"/>
                <a:gd name="connsiteY53" fmla="*/ 569595 h 831532"/>
                <a:gd name="connsiteX54" fmla="*/ 314928 w 444674"/>
                <a:gd name="connsiteY54" fmla="*/ 578168 h 831532"/>
                <a:gd name="connsiteX55" fmla="*/ 286353 w 444674"/>
                <a:gd name="connsiteY55" fmla="*/ 791528 h 831532"/>
                <a:gd name="connsiteX56" fmla="*/ 263493 w 444674"/>
                <a:gd name="connsiteY56" fmla="*/ 811530 h 831532"/>
                <a:gd name="connsiteX57" fmla="*/ 259683 w 444674"/>
                <a:gd name="connsiteY57" fmla="*/ 811530 h 831532"/>
                <a:gd name="connsiteX58" fmla="*/ 241585 w 444674"/>
                <a:gd name="connsiteY58" fmla="*/ 785813 h 831532"/>
                <a:gd name="connsiteX59" fmla="*/ 269208 w 444674"/>
                <a:gd name="connsiteY59" fmla="*/ 579120 h 831532"/>
                <a:gd name="connsiteX60" fmla="*/ 269208 w 444674"/>
                <a:gd name="connsiteY60" fmla="*/ 575310 h 831532"/>
                <a:gd name="connsiteX61" fmla="*/ 257778 w 444674"/>
                <a:gd name="connsiteY61" fmla="*/ 531495 h 831532"/>
                <a:gd name="connsiteX62" fmla="*/ 246348 w 444674"/>
                <a:gd name="connsiteY62" fmla="*/ 524828 h 831532"/>
                <a:gd name="connsiteX63" fmla="*/ 240633 w 444674"/>
                <a:gd name="connsiteY63" fmla="*/ 528638 h 831532"/>
                <a:gd name="connsiteX64" fmla="*/ 59658 w 444674"/>
                <a:gd name="connsiteY64" fmla="*/ 801053 h 831532"/>
                <a:gd name="connsiteX65" fmla="*/ 41560 w 444674"/>
                <a:gd name="connsiteY65" fmla="*/ 810578 h 831532"/>
                <a:gd name="connsiteX66" fmla="*/ 27273 w 444674"/>
                <a:gd name="connsiteY66" fmla="*/ 805815 h 831532"/>
                <a:gd name="connsiteX67" fmla="*/ 23463 w 444674"/>
                <a:gd name="connsiteY67" fmla="*/ 774383 h 831532"/>
                <a:gd name="connsiteX68" fmla="*/ 189198 w 444674"/>
                <a:gd name="connsiteY68" fmla="*/ 523875 h 831532"/>
                <a:gd name="connsiteX69" fmla="*/ 190150 w 444674"/>
                <a:gd name="connsiteY69" fmla="*/ 516255 h 831532"/>
                <a:gd name="connsiteX70" fmla="*/ 143478 w 444674"/>
                <a:gd name="connsiteY70" fmla="*/ 327660 h 831532"/>
                <a:gd name="connsiteX71" fmla="*/ 158718 w 444674"/>
                <a:gd name="connsiteY71" fmla="*/ 300038 h 831532"/>
                <a:gd name="connsiteX72" fmla="*/ 158718 w 444674"/>
                <a:gd name="connsiteY72" fmla="*/ 300038 h 831532"/>
                <a:gd name="connsiteX73" fmla="*/ 159670 w 444674"/>
                <a:gd name="connsiteY73" fmla="*/ 300038 h 831532"/>
                <a:gd name="connsiteX74" fmla="*/ 410178 w 444674"/>
                <a:gd name="connsiteY74" fmla="*/ 255270 h 831532"/>
                <a:gd name="connsiteX75" fmla="*/ 425418 w 444674"/>
                <a:gd name="connsiteY75" fmla="*/ 265748 h 831532"/>
                <a:gd name="connsiteX76" fmla="*/ 425418 w 444674"/>
                <a:gd name="connsiteY76" fmla="*/ 266700 h 831532"/>
                <a:gd name="connsiteX77" fmla="*/ 425418 w 444674"/>
                <a:gd name="connsiteY77" fmla="*/ 268605 h 831532"/>
                <a:gd name="connsiteX78" fmla="*/ 414940 w 444674"/>
                <a:gd name="connsiteY78" fmla="*/ 284798 h 831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4674" h="831532">
                  <a:moveTo>
                    <a:pt x="444468" y="267653"/>
                  </a:moveTo>
                  <a:lnTo>
                    <a:pt x="444468" y="265748"/>
                  </a:lnTo>
                  <a:cubicBezTo>
                    <a:pt x="443515" y="257175"/>
                    <a:pt x="438753" y="248603"/>
                    <a:pt x="432085" y="242888"/>
                  </a:cubicBezTo>
                  <a:cubicBezTo>
                    <a:pt x="432085" y="242888"/>
                    <a:pt x="431133" y="241935"/>
                    <a:pt x="430180" y="241935"/>
                  </a:cubicBezTo>
                  <a:cubicBezTo>
                    <a:pt x="430180" y="241935"/>
                    <a:pt x="430180" y="241935"/>
                    <a:pt x="430180" y="241935"/>
                  </a:cubicBezTo>
                  <a:lnTo>
                    <a:pt x="60610" y="0"/>
                  </a:lnTo>
                  <a:lnTo>
                    <a:pt x="29178" y="46673"/>
                  </a:lnTo>
                  <a:cubicBezTo>
                    <a:pt x="21558" y="58103"/>
                    <a:pt x="24415" y="74295"/>
                    <a:pt x="36798" y="81915"/>
                  </a:cubicBezTo>
                  <a:lnTo>
                    <a:pt x="37750" y="82868"/>
                  </a:lnTo>
                  <a:cubicBezTo>
                    <a:pt x="42513" y="86678"/>
                    <a:pt x="49180" y="88583"/>
                    <a:pt x="55848" y="87630"/>
                  </a:cubicBezTo>
                  <a:cubicBezTo>
                    <a:pt x="63468" y="86678"/>
                    <a:pt x="70135" y="82868"/>
                    <a:pt x="74898" y="76200"/>
                  </a:cubicBezTo>
                  <a:lnTo>
                    <a:pt x="95853" y="44768"/>
                  </a:lnTo>
                  <a:lnTo>
                    <a:pt x="393033" y="240030"/>
                  </a:lnTo>
                  <a:cubicBezTo>
                    <a:pt x="393033" y="240030"/>
                    <a:pt x="393033" y="240030"/>
                    <a:pt x="393033" y="240030"/>
                  </a:cubicBezTo>
                  <a:lnTo>
                    <a:pt x="157765" y="281940"/>
                  </a:lnTo>
                  <a:lnTo>
                    <a:pt x="156813" y="281940"/>
                  </a:lnTo>
                  <a:cubicBezTo>
                    <a:pt x="155860" y="281940"/>
                    <a:pt x="155860" y="281940"/>
                    <a:pt x="154908" y="281940"/>
                  </a:cubicBezTo>
                  <a:cubicBezTo>
                    <a:pt x="133000" y="288608"/>
                    <a:pt x="119665" y="310515"/>
                    <a:pt x="125380" y="333375"/>
                  </a:cubicBezTo>
                  <a:lnTo>
                    <a:pt x="170148" y="519113"/>
                  </a:lnTo>
                  <a:lnTo>
                    <a:pt x="7270" y="765810"/>
                  </a:lnTo>
                  <a:cubicBezTo>
                    <a:pt x="-5112" y="783908"/>
                    <a:pt x="-1302" y="809625"/>
                    <a:pt x="15843" y="822960"/>
                  </a:cubicBezTo>
                  <a:cubicBezTo>
                    <a:pt x="23463" y="827723"/>
                    <a:pt x="32035" y="831533"/>
                    <a:pt x="40608" y="831533"/>
                  </a:cubicBezTo>
                  <a:cubicBezTo>
                    <a:pt x="54895" y="831533"/>
                    <a:pt x="68230" y="824865"/>
                    <a:pt x="74898" y="812483"/>
                  </a:cubicBezTo>
                  <a:lnTo>
                    <a:pt x="243490" y="558165"/>
                  </a:lnTo>
                  <a:cubicBezTo>
                    <a:pt x="243490" y="558165"/>
                    <a:pt x="243490" y="558165"/>
                    <a:pt x="243490" y="558165"/>
                  </a:cubicBezTo>
                  <a:cubicBezTo>
                    <a:pt x="243490" y="558165"/>
                    <a:pt x="243490" y="558165"/>
                    <a:pt x="243490" y="558165"/>
                  </a:cubicBezTo>
                  <a:lnTo>
                    <a:pt x="249205" y="579120"/>
                  </a:lnTo>
                  <a:lnTo>
                    <a:pt x="221583" y="783908"/>
                  </a:lnTo>
                  <a:cubicBezTo>
                    <a:pt x="218725" y="806768"/>
                    <a:pt x="233965" y="827723"/>
                    <a:pt x="256825" y="830580"/>
                  </a:cubicBezTo>
                  <a:lnTo>
                    <a:pt x="257778" y="830580"/>
                  </a:lnTo>
                  <a:lnTo>
                    <a:pt x="262540" y="830580"/>
                  </a:lnTo>
                  <a:cubicBezTo>
                    <a:pt x="283495" y="830580"/>
                    <a:pt x="301593" y="814388"/>
                    <a:pt x="304450" y="794385"/>
                  </a:cubicBezTo>
                  <a:lnTo>
                    <a:pt x="333025" y="581025"/>
                  </a:lnTo>
                  <a:cubicBezTo>
                    <a:pt x="333978" y="575310"/>
                    <a:pt x="333025" y="570548"/>
                    <a:pt x="332073" y="564833"/>
                  </a:cubicBezTo>
                  <a:lnTo>
                    <a:pt x="273018" y="328613"/>
                  </a:lnTo>
                  <a:lnTo>
                    <a:pt x="417798" y="303848"/>
                  </a:lnTo>
                  <a:cubicBezTo>
                    <a:pt x="434943" y="300990"/>
                    <a:pt x="446373" y="284798"/>
                    <a:pt x="444468" y="267653"/>
                  </a:cubicBezTo>
                  <a:close/>
                  <a:moveTo>
                    <a:pt x="57753" y="65723"/>
                  </a:moveTo>
                  <a:cubicBezTo>
                    <a:pt x="55848" y="68580"/>
                    <a:pt x="52038" y="69533"/>
                    <a:pt x="48228" y="67628"/>
                  </a:cubicBezTo>
                  <a:cubicBezTo>
                    <a:pt x="48228" y="67628"/>
                    <a:pt x="48228" y="67628"/>
                    <a:pt x="48228" y="67628"/>
                  </a:cubicBezTo>
                  <a:lnTo>
                    <a:pt x="46323" y="66675"/>
                  </a:lnTo>
                  <a:cubicBezTo>
                    <a:pt x="43465" y="64770"/>
                    <a:pt x="42513" y="60960"/>
                    <a:pt x="44418" y="57150"/>
                  </a:cubicBezTo>
                  <a:cubicBezTo>
                    <a:pt x="44418" y="57150"/>
                    <a:pt x="44418" y="57150"/>
                    <a:pt x="44418" y="57150"/>
                  </a:cubicBezTo>
                  <a:lnTo>
                    <a:pt x="65373" y="25718"/>
                  </a:lnTo>
                  <a:lnTo>
                    <a:pt x="77755" y="34290"/>
                  </a:lnTo>
                  <a:lnTo>
                    <a:pt x="57753" y="65723"/>
                  </a:lnTo>
                  <a:close/>
                  <a:moveTo>
                    <a:pt x="414940" y="284798"/>
                  </a:moveTo>
                  <a:lnTo>
                    <a:pt x="295878" y="305753"/>
                  </a:lnTo>
                  <a:lnTo>
                    <a:pt x="236823" y="315278"/>
                  </a:lnTo>
                  <a:cubicBezTo>
                    <a:pt x="232060" y="316230"/>
                    <a:pt x="228250" y="320993"/>
                    <a:pt x="229203" y="325755"/>
                  </a:cubicBezTo>
                  <a:cubicBezTo>
                    <a:pt x="230155" y="330518"/>
                    <a:pt x="233965" y="333375"/>
                    <a:pt x="238728" y="333375"/>
                  </a:cubicBezTo>
                  <a:cubicBezTo>
                    <a:pt x="239680" y="333375"/>
                    <a:pt x="239680" y="333375"/>
                    <a:pt x="240633" y="333375"/>
                  </a:cubicBezTo>
                  <a:lnTo>
                    <a:pt x="254920" y="331470"/>
                  </a:lnTo>
                  <a:lnTo>
                    <a:pt x="313975" y="569595"/>
                  </a:lnTo>
                  <a:cubicBezTo>
                    <a:pt x="314928" y="572453"/>
                    <a:pt x="314928" y="575310"/>
                    <a:pt x="314928" y="578168"/>
                  </a:cubicBezTo>
                  <a:lnTo>
                    <a:pt x="286353" y="791528"/>
                  </a:lnTo>
                  <a:cubicBezTo>
                    <a:pt x="284448" y="802958"/>
                    <a:pt x="274923" y="811530"/>
                    <a:pt x="263493" y="811530"/>
                  </a:cubicBezTo>
                  <a:lnTo>
                    <a:pt x="259683" y="811530"/>
                  </a:lnTo>
                  <a:cubicBezTo>
                    <a:pt x="247300" y="809625"/>
                    <a:pt x="239680" y="798195"/>
                    <a:pt x="241585" y="785813"/>
                  </a:cubicBezTo>
                  <a:lnTo>
                    <a:pt x="269208" y="579120"/>
                  </a:lnTo>
                  <a:cubicBezTo>
                    <a:pt x="269208" y="578168"/>
                    <a:pt x="269208" y="576263"/>
                    <a:pt x="269208" y="575310"/>
                  </a:cubicBezTo>
                  <a:lnTo>
                    <a:pt x="257778" y="531495"/>
                  </a:lnTo>
                  <a:cubicBezTo>
                    <a:pt x="256825" y="526733"/>
                    <a:pt x="251110" y="522923"/>
                    <a:pt x="246348" y="524828"/>
                  </a:cubicBezTo>
                  <a:cubicBezTo>
                    <a:pt x="244443" y="525780"/>
                    <a:pt x="242538" y="526733"/>
                    <a:pt x="240633" y="528638"/>
                  </a:cubicBezTo>
                  <a:lnTo>
                    <a:pt x="59658" y="801053"/>
                  </a:lnTo>
                  <a:cubicBezTo>
                    <a:pt x="55848" y="807720"/>
                    <a:pt x="49180" y="811530"/>
                    <a:pt x="41560" y="810578"/>
                  </a:cubicBezTo>
                  <a:cubicBezTo>
                    <a:pt x="36798" y="810578"/>
                    <a:pt x="32035" y="808673"/>
                    <a:pt x="27273" y="805815"/>
                  </a:cubicBezTo>
                  <a:cubicBezTo>
                    <a:pt x="17748" y="798195"/>
                    <a:pt x="16795" y="783908"/>
                    <a:pt x="23463" y="774383"/>
                  </a:cubicBezTo>
                  <a:lnTo>
                    <a:pt x="189198" y="523875"/>
                  </a:lnTo>
                  <a:cubicBezTo>
                    <a:pt x="191103" y="521970"/>
                    <a:pt x="191103" y="519113"/>
                    <a:pt x="190150" y="516255"/>
                  </a:cubicBezTo>
                  <a:lnTo>
                    <a:pt x="143478" y="327660"/>
                  </a:lnTo>
                  <a:cubicBezTo>
                    <a:pt x="140620" y="316230"/>
                    <a:pt x="147288" y="303848"/>
                    <a:pt x="158718" y="300038"/>
                  </a:cubicBezTo>
                  <a:lnTo>
                    <a:pt x="158718" y="300038"/>
                  </a:lnTo>
                  <a:cubicBezTo>
                    <a:pt x="158718" y="300038"/>
                    <a:pt x="159670" y="300038"/>
                    <a:pt x="159670" y="300038"/>
                  </a:cubicBezTo>
                  <a:lnTo>
                    <a:pt x="410178" y="255270"/>
                  </a:lnTo>
                  <a:cubicBezTo>
                    <a:pt x="417798" y="254318"/>
                    <a:pt x="424465" y="259080"/>
                    <a:pt x="425418" y="265748"/>
                  </a:cubicBezTo>
                  <a:cubicBezTo>
                    <a:pt x="425418" y="265748"/>
                    <a:pt x="425418" y="266700"/>
                    <a:pt x="425418" y="266700"/>
                  </a:cubicBezTo>
                  <a:lnTo>
                    <a:pt x="425418" y="268605"/>
                  </a:lnTo>
                  <a:cubicBezTo>
                    <a:pt x="426370" y="277178"/>
                    <a:pt x="421608" y="283845"/>
                    <a:pt x="414940" y="284798"/>
                  </a:cubicBezTo>
                  <a:close/>
                </a:path>
              </a:pathLst>
            </a:custGeom>
            <a:grpFill/>
            <a:ln w="9525" cap="flat">
              <a:noFill/>
              <a:prstDash val="solid"/>
              <a:miter/>
            </a:ln>
          </p:spPr>
          <p:txBody>
            <a:bodyPr rtlCol="0" anchor="ctr"/>
            <a:lstStyle/>
            <a:p>
              <a:endParaRPr lang="en-US"/>
            </a:p>
          </p:txBody>
        </p:sp>
      </p:grpSp>
      <p:sp>
        <p:nvSpPr>
          <p:cNvPr id="29" name="TextBox 28">
            <a:extLst>
              <a:ext uri="{FF2B5EF4-FFF2-40B4-BE49-F238E27FC236}">
                <a16:creationId xmlns:a16="http://schemas.microsoft.com/office/drawing/2014/main" id="{6E56DA39-15E2-419D-908E-226FBA9E65A1}"/>
              </a:ext>
            </a:extLst>
          </p:cNvPr>
          <p:cNvSpPr txBox="1"/>
          <p:nvPr/>
        </p:nvSpPr>
        <p:spPr>
          <a:xfrm>
            <a:off x="185428" y="3787174"/>
            <a:ext cx="2067544" cy="261610"/>
          </a:xfrm>
          <a:prstGeom prst="rect">
            <a:avLst/>
          </a:prstGeom>
          <a:noFill/>
        </p:spPr>
        <p:txBody>
          <a:bodyPr wrap="square" rtlCol="0">
            <a:spAutoFit/>
          </a:bodyPr>
          <a:lstStyle/>
          <a:p>
            <a:pPr algn="ctr"/>
            <a:r>
              <a:rPr lang="en-US" sz="1100" dirty="0">
                <a:solidFill>
                  <a:schemeClr val="bg1"/>
                </a:solidFill>
                <a:latin typeface="Poppins SemiBold" panose="00000700000000000000" pitchFamily="2" charset="0"/>
                <a:cs typeface="Poppins SemiBold" panose="00000700000000000000" pitchFamily="2" charset="0"/>
              </a:rPr>
              <a:t>Service  1</a:t>
            </a:r>
            <a:endParaRPr lang="en-GB" sz="1100" dirty="0">
              <a:solidFill>
                <a:schemeClr val="bg1"/>
              </a:solidFill>
              <a:latin typeface="Poppins SemiBold" panose="00000700000000000000" pitchFamily="2" charset="0"/>
              <a:cs typeface="Poppins SemiBold" panose="00000700000000000000" pitchFamily="2" charset="0"/>
            </a:endParaRPr>
          </a:p>
        </p:txBody>
      </p:sp>
      <p:grpSp>
        <p:nvGrpSpPr>
          <p:cNvPr id="41" name="Group 40">
            <a:extLst>
              <a:ext uri="{FF2B5EF4-FFF2-40B4-BE49-F238E27FC236}">
                <a16:creationId xmlns:a16="http://schemas.microsoft.com/office/drawing/2014/main" id="{F1EA3113-86E8-48B8-AF78-1A343FC48D67}"/>
              </a:ext>
            </a:extLst>
          </p:cNvPr>
          <p:cNvGrpSpPr/>
          <p:nvPr/>
        </p:nvGrpSpPr>
        <p:grpSpPr>
          <a:xfrm>
            <a:off x="7500628" y="2792757"/>
            <a:ext cx="2067544" cy="1256027"/>
            <a:chOff x="7543800" y="2792757"/>
            <a:chExt cx="2067544" cy="1256027"/>
          </a:xfrm>
        </p:grpSpPr>
        <p:grpSp>
          <p:nvGrpSpPr>
            <p:cNvPr id="36" name="Graphic 12" descr="Golf clubs">
              <a:extLst>
                <a:ext uri="{FF2B5EF4-FFF2-40B4-BE49-F238E27FC236}">
                  <a16:creationId xmlns:a16="http://schemas.microsoft.com/office/drawing/2014/main" id="{06B8BA63-520B-4DAE-9AE0-354364201896}"/>
                </a:ext>
              </a:extLst>
            </p:cNvPr>
            <p:cNvGrpSpPr/>
            <p:nvPr/>
          </p:nvGrpSpPr>
          <p:grpSpPr>
            <a:xfrm>
              <a:off x="8375169" y="2792757"/>
              <a:ext cx="404807" cy="768043"/>
              <a:chOff x="1604665" y="2699355"/>
              <a:chExt cx="437969" cy="830962"/>
            </a:xfrm>
            <a:solidFill>
              <a:schemeClr val="bg1"/>
            </a:solidFill>
          </p:grpSpPr>
          <p:sp>
            <p:nvSpPr>
              <p:cNvPr id="37" name="Freeform: Shape 36">
                <a:extLst>
                  <a:ext uri="{FF2B5EF4-FFF2-40B4-BE49-F238E27FC236}">
                    <a16:creationId xmlns:a16="http://schemas.microsoft.com/office/drawing/2014/main" id="{3F109872-A811-4E22-BD8E-7714F0CA5B23}"/>
                  </a:ext>
                </a:extLst>
              </p:cNvPr>
              <p:cNvSpPr/>
              <p:nvPr/>
            </p:nvSpPr>
            <p:spPr>
              <a:xfrm>
                <a:off x="1728321" y="3111409"/>
                <a:ext cx="190500" cy="235619"/>
              </a:xfrm>
              <a:custGeom>
                <a:avLst/>
                <a:gdLst>
                  <a:gd name="connsiteX0" fmla="*/ 0 w 190500"/>
                  <a:gd name="connsiteY0" fmla="*/ 185490 h 235619"/>
                  <a:gd name="connsiteX1" fmla="*/ 95250 w 190500"/>
                  <a:gd name="connsiteY1" fmla="*/ 235620 h 235619"/>
                  <a:gd name="connsiteX2" fmla="*/ 190500 w 190500"/>
                  <a:gd name="connsiteY2" fmla="*/ 185490 h 235619"/>
                  <a:gd name="connsiteX3" fmla="*/ 190500 w 190500"/>
                  <a:gd name="connsiteY3" fmla="*/ 0 h 235619"/>
                  <a:gd name="connsiteX4" fmla="*/ 0 w 190500"/>
                  <a:gd name="connsiteY4" fmla="*/ 0 h 235619"/>
                  <a:gd name="connsiteX5" fmla="*/ 95250 w 190500"/>
                  <a:gd name="connsiteY5" fmla="*/ 216570 h 235619"/>
                  <a:gd name="connsiteX6" fmla="*/ 19050 w 190500"/>
                  <a:gd name="connsiteY6" fmla="*/ 185490 h 235619"/>
                  <a:gd name="connsiteX7" fmla="*/ 19050 w 190500"/>
                  <a:gd name="connsiteY7" fmla="*/ 73695 h 235619"/>
                  <a:gd name="connsiteX8" fmla="*/ 171450 w 190500"/>
                  <a:gd name="connsiteY8" fmla="*/ 73695 h 235619"/>
                  <a:gd name="connsiteX9" fmla="*/ 171450 w 190500"/>
                  <a:gd name="connsiteY9" fmla="*/ 185490 h 235619"/>
                  <a:gd name="connsiteX10" fmla="*/ 95250 w 190500"/>
                  <a:gd name="connsiteY10" fmla="*/ 216570 h 235619"/>
                  <a:gd name="connsiteX11" fmla="*/ 171450 w 190500"/>
                  <a:gd name="connsiteY11" fmla="*/ 19050 h 235619"/>
                  <a:gd name="connsiteX12" fmla="*/ 171450 w 190500"/>
                  <a:gd name="connsiteY12" fmla="*/ 54645 h 235619"/>
                  <a:gd name="connsiteX13" fmla="*/ 19050 w 190500"/>
                  <a:gd name="connsiteY13" fmla="*/ 54645 h 235619"/>
                  <a:gd name="connsiteX14" fmla="*/ 19050 w 190500"/>
                  <a:gd name="connsiteY14" fmla="*/ 19050 h 23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500" h="235619">
                    <a:moveTo>
                      <a:pt x="0" y="185490"/>
                    </a:moveTo>
                    <a:cubicBezTo>
                      <a:pt x="0" y="214065"/>
                      <a:pt x="40957" y="235620"/>
                      <a:pt x="95250" y="235620"/>
                    </a:cubicBezTo>
                    <a:cubicBezTo>
                      <a:pt x="149543" y="235620"/>
                      <a:pt x="190500" y="214065"/>
                      <a:pt x="190500" y="185490"/>
                    </a:cubicBezTo>
                    <a:lnTo>
                      <a:pt x="190500" y="0"/>
                    </a:lnTo>
                    <a:lnTo>
                      <a:pt x="0" y="0"/>
                    </a:lnTo>
                    <a:close/>
                    <a:moveTo>
                      <a:pt x="95250" y="216570"/>
                    </a:moveTo>
                    <a:cubicBezTo>
                      <a:pt x="51635" y="216570"/>
                      <a:pt x="19050" y="200158"/>
                      <a:pt x="19050" y="185490"/>
                    </a:cubicBezTo>
                    <a:lnTo>
                      <a:pt x="19050" y="73695"/>
                    </a:lnTo>
                    <a:lnTo>
                      <a:pt x="171450" y="73695"/>
                    </a:lnTo>
                    <a:lnTo>
                      <a:pt x="171450" y="185490"/>
                    </a:lnTo>
                    <a:cubicBezTo>
                      <a:pt x="171450" y="200158"/>
                      <a:pt x="138865" y="216570"/>
                      <a:pt x="95250" y="216570"/>
                    </a:cubicBezTo>
                    <a:close/>
                    <a:moveTo>
                      <a:pt x="171450" y="19050"/>
                    </a:moveTo>
                    <a:lnTo>
                      <a:pt x="171450" y="54645"/>
                    </a:lnTo>
                    <a:lnTo>
                      <a:pt x="19050" y="54645"/>
                    </a:lnTo>
                    <a:lnTo>
                      <a:pt x="19050" y="19050"/>
                    </a:ln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F0B4C26-F5DF-44B2-98A6-BA027968108E}"/>
                  </a:ext>
                </a:extLst>
              </p:cNvPr>
              <p:cNvSpPr/>
              <p:nvPr/>
            </p:nvSpPr>
            <p:spPr>
              <a:xfrm>
                <a:off x="1604665" y="2699355"/>
                <a:ext cx="437969" cy="830962"/>
              </a:xfrm>
              <a:custGeom>
                <a:avLst/>
                <a:gdLst>
                  <a:gd name="connsiteX0" fmla="*/ 434923 w 437969"/>
                  <a:gd name="connsiteY0" fmla="*/ 94490 h 830962"/>
                  <a:gd name="connsiteX1" fmla="*/ 383859 w 437969"/>
                  <a:gd name="connsiteY1" fmla="*/ 72582 h 830962"/>
                  <a:gd name="connsiteX2" fmla="*/ 383859 w 437969"/>
                  <a:gd name="connsiteY2" fmla="*/ 72582 h 830962"/>
                  <a:gd name="connsiteX3" fmla="*/ 295277 w 437969"/>
                  <a:gd name="connsiteY3" fmla="*/ 109844 h 830962"/>
                  <a:gd name="connsiteX4" fmla="*/ 295277 w 437969"/>
                  <a:gd name="connsiteY4" fmla="*/ 238098 h 830962"/>
                  <a:gd name="connsiteX5" fmla="*/ 247480 w 437969"/>
                  <a:gd name="connsiteY5" fmla="*/ 238098 h 830962"/>
                  <a:gd name="connsiteX6" fmla="*/ 247480 w 437969"/>
                  <a:gd name="connsiteY6" fmla="*/ 39978 h 830962"/>
                  <a:gd name="connsiteX7" fmla="*/ 159784 w 437969"/>
                  <a:gd name="connsiteY7" fmla="*/ 3021 h 830962"/>
                  <a:gd name="connsiteX8" fmla="*/ 129304 w 437969"/>
                  <a:gd name="connsiteY8" fmla="*/ 3088 h 830962"/>
                  <a:gd name="connsiteX9" fmla="*/ 108120 w 437969"/>
                  <a:gd name="connsiteY9" fmla="*/ 24043 h 830962"/>
                  <a:gd name="connsiteX10" fmla="*/ 107520 w 437969"/>
                  <a:gd name="connsiteY10" fmla="*/ 25472 h 830962"/>
                  <a:gd name="connsiteX11" fmla="*/ 129342 w 437969"/>
                  <a:gd name="connsiteY11" fmla="*/ 76716 h 830962"/>
                  <a:gd name="connsiteX12" fmla="*/ 228430 w 437969"/>
                  <a:gd name="connsiteY12" fmla="*/ 118007 h 830962"/>
                  <a:gd name="connsiteX13" fmla="*/ 228430 w 437969"/>
                  <a:gd name="connsiteY13" fmla="*/ 238098 h 830962"/>
                  <a:gd name="connsiteX14" fmla="*/ 142705 w 437969"/>
                  <a:gd name="connsiteY14" fmla="*/ 238098 h 830962"/>
                  <a:gd name="connsiteX15" fmla="*/ 142705 w 437969"/>
                  <a:gd name="connsiteY15" fmla="*/ 138371 h 830962"/>
                  <a:gd name="connsiteX16" fmla="*/ 55009 w 437969"/>
                  <a:gd name="connsiteY16" fmla="*/ 101414 h 830962"/>
                  <a:gd name="connsiteX17" fmla="*/ 24529 w 437969"/>
                  <a:gd name="connsiteY17" fmla="*/ 101481 h 830962"/>
                  <a:gd name="connsiteX18" fmla="*/ 3345 w 437969"/>
                  <a:gd name="connsiteY18" fmla="*/ 122436 h 830962"/>
                  <a:gd name="connsiteX19" fmla="*/ 2745 w 437969"/>
                  <a:gd name="connsiteY19" fmla="*/ 123865 h 830962"/>
                  <a:gd name="connsiteX20" fmla="*/ 24567 w 437969"/>
                  <a:gd name="connsiteY20" fmla="*/ 175109 h 830962"/>
                  <a:gd name="connsiteX21" fmla="*/ 123655 w 437969"/>
                  <a:gd name="connsiteY21" fmla="*/ 216448 h 830962"/>
                  <a:gd name="connsiteX22" fmla="*/ 123655 w 437969"/>
                  <a:gd name="connsiteY22" fmla="*/ 238098 h 830962"/>
                  <a:gd name="connsiteX23" fmla="*/ 47455 w 437969"/>
                  <a:gd name="connsiteY23" fmla="*/ 238098 h 830962"/>
                  <a:gd name="connsiteX24" fmla="*/ 47455 w 437969"/>
                  <a:gd name="connsiteY24" fmla="*/ 765907 h 830962"/>
                  <a:gd name="connsiteX25" fmla="*/ 218905 w 437969"/>
                  <a:gd name="connsiteY25" fmla="*/ 830963 h 830962"/>
                  <a:gd name="connsiteX26" fmla="*/ 390355 w 437969"/>
                  <a:gd name="connsiteY26" fmla="*/ 765907 h 830962"/>
                  <a:gd name="connsiteX27" fmla="*/ 390355 w 437969"/>
                  <a:gd name="connsiteY27" fmla="*/ 238098 h 830962"/>
                  <a:gd name="connsiteX28" fmla="*/ 314355 w 437969"/>
                  <a:gd name="connsiteY28" fmla="*/ 238098 h 830962"/>
                  <a:gd name="connsiteX29" fmla="*/ 314355 w 437969"/>
                  <a:gd name="connsiteY29" fmla="*/ 187873 h 830962"/>
                  <a:gd name="connsiteX30" fmla="*/ 413415 w 437969"/>
                  <a:gd name="connsiteY30" fmla="*/ 146534 h 830962"/>
                  <a:gd name="connsiteX31" fmla="*/ 434923 w 437969"/>
                  <a:gd name="connsiteY31" fmla="*/ 94490 h 830962"/>
                  <a:gd name="connsiteX32" fmla="*/ 136676 w 437969"/>
                  <a:gd name="connsiteY32" fmla="*/ 59028 h 830962"/>
                  <a:gd name="connsiteX33" fmla="*/ 125430 w 437969"/>
                  <a:gd name="connsiteY33" fmla="*/ 31974 h 830962"/>
                  <a:gd name="connsiteX34" fmla="*/ 125436 w 437969"/>
                  <a:gd name="connsiteY34" fmla="*/ 31958 h 830962"/>
                  <a:gd name="connsiteX35" fmla="*/ 125484 w 437969"/>
                  <a:gd name="connsiteY35" fmla="*/ 31834 h 830962"/>
                  <a:gd name="connsiteX36" fmla="*/ 152506 w 437969"/>
                  <a:gd name="connsiteY36" fmla="*/ 20581 h 830962"/>
                  <a:gd name="connsiteX37" fmla="*/ 152516 w 437969"/>
                  <a:gd name="connsiteY37" fmla="*/ 20585 h 830962"/>
                  <a:gd name="connsiteX38" fmla="*/ 228430 w 437969"/>
                  <a:gd name="connsiteY38" fmla="*/ 52570 h 830962"/>
                  <a:gd name="connsiteX39" fmla="*/ 228430 w 437969"/>
                  <a:gd name="connsiteY39" fmla="*/ 97338 h 830962"/>
                  <a:gd name="connsiteX40" fmla="*/ 31901 w 437969"/>
                  <a:gd name="connsiteY40" fmla="*/ 157469 h 830962"/>
                  <a:gd name="connsiteX41" fmla="*/ 20655 w 437969"/>
                  <a:gd name="connsiteY41" fmla="*/ 130415 h 830962"/>
                  <a:gd name="connsiteX42" fmla="*/ 20661 w 437969"/>
                  <a:gd name="connsiteY42" fmla="*/ 130399 h 830962"/>
                  <a:gd name="connsiteX43" fmla="*/ 20661 w 437969"/>
                  <a:gd name="connsiteY43" fmla="*/ 130275 h 830962"/>
                  <a:gd name="connsiteX44" fmla="*/ 47678 w 437969"/>
                  <a:gd name="connsiteY44" fmla="*/ 119010 h 830962"/>
                  <a:gd name="connsiteX45" fmla="*/ 47741 w 437969"/>
                  <a:gd name="connsiteY45" fmla="*/ 119036 h 830962"/>
                  <a:gd name="connsiteX46" fmla="*/ 123655 w 437969"/>
                  <a:gd name="connsiteY46" fmla="*/ 151011 h 830962"/>
                  <a:gd name="connsiteX47" fmla="*/ 123655 w 437969"/>
                  <a:gd name="connsiteY47" fmla="*/ 195779 h 830962"/>
                  <a:gd name="connsiteX48" fmla="*/ 218905 w 437969"/>
                  <a:gd name="connsiteY48" fmla="*/ 811913 h 830962"/>
                  <a:gd name="connsiteX49" fmla="*/ 66505 w 437969"/>
                  <a:gd name="connsiteY49" fmla="*/ 765907 h 830962"/>
                  <a:gd name="connsiteX50" fmla="*/ 66505 w 437969"/>
                  <a:gd name="connsiteY50" fmla="*/ 333348 h 830962"/>
                  <a:gd name="connsiteX51" fmla="*/ 371305 w 437969"/>
                  <a:gd name="connsiteY51" fmla="*/ 333348 h 830962"/>
                  <a:gd name="connsiteX52" fmla="*/ 371305 w 437969"/>
                  <a:gd name="connsiteY52" fmla="*/ 765907 h 830962"/>
                  <a:gd name="connsiteX53" fmla="*/ 218905 w 437969"/>
                  <a:gd name="connsiteY53" fmla="*/ 811913 h 830962"/>
                  <a:gd name="connsiteX54" fmla="*/ 371305 w 437969"/>
                  <a:gd name="connsiteY54" fmla="*/ 314298 h 830962"/>
                  <a:gd name="connsiteX55" fmla="*/ 66505 w 437969"/>
                  <a:gd name="connsiteY55" fmla="*/ 314298 h 830962"/>
                  <a:gd name="connsiteX56" fmla="*/ 66505 w 437969"/>
                  <a:gd name="connsiteY56" fmla="*/ 257148 h 830962"/>
                  <a:gd name="connsiteX57" fmla="*/ 371305 w 437969"/>
                  <a:gd name="connsiteY57" fmla="*/ 257148 h 830962"/>
                  <a:gd name="connsiteX58" fmla="*/ 406072 w 437969"/>
                  <a:gd name="connsiteY58" fmla="*/ 128942 h 830962"/>
                  <a:gd name="connsiteX59" fmla="*/ 314355 w 437969"/>
                  <a:gd name="connsiteY59" fmla="*/ 167232 h 830962"/>
                  <a:gd name="connsiteX60" fmla="*/ 314355 w 437969"/>
                  <a:gd name="connsiteY60" fmla="*/ 122465 h 830962"/>
                  <a:gd name="connsiteX61" fmla="*/ 390260 w 437969"/>
                  <a:gd name="connsiteY61" fmla="*/ 90461 h 830962"/>
                  <a:gd name="connsiteX62" fmla="*/ 417283 w 437969"/>
                  <a:gd name="connsiteY62" fmla="*/ 102089 h 830962"/>
                  <a:gd name="connsiteX63" fmla="*/ 406072 w 437969"/>
                  <a:gd name="connsiteY63" fmla="*/ 128942 h 83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37969" h="830962">
                    <a:moveTo>
                      <a:pt x="434923" y="94490"/>
                    </a:moveTo>
                    <a:cubicBezTo>
                      <a:pt x="426707" y="74500"/>
                      <a:pt x="404006" y="64760"/>
                      <a:pt x="383859" y="72582"/>
                    </a:cubicBezTo>
                    <a:lnTo>
                      <a:pt x="383859" y="72582"/>
                    </a:lnTo>
                    <a:lnTo>
                      <a:pt x="295277" y="109844"/>
                    </a:lnTo>
                    <a:lnTo>
                      <a:pt x="295277" y="238098"/>
                    </a:lnTo>
                    <a:lnTo>
                      <a:pt x="247480" y="238098"/>
                    </a:lnTo>
                    <a:lnTo>
                      <a:pt x="247480" y="39978"/>
                    </a:lnTo>
                    <a:lnTo>
                      <a:pt x="159784" y="3021"/>
                    </a:lnTo>
                    <a:cubicBezTo>
                      <a:pt x="150022" y="-1030"/>
                      <a:pt x="139047" y="-1006"/>
                      <a:pt x="129304" y="3088"/>
                    </a:cubicBezTo>
                    <a:cubicBezTo>
                      <a:pt x="119747" y="6993"/>
                      <a:pt x="112129" y="14529"/>
                      <a:pt x="108120" y="24043"/>
                    </a:cubicBezTo>
                    <a:lnTo>
                      <a:pt x="107520" y="25472"/>
                    </a:lnTo>
                    <a:cubicBezTo>
                      <a:pt x="99626" y="45645"/>
                      <a:pt x="109327" y="68427"/>
                      <a:pt x="129342" y="76716"/>
                    </a:cubicBezTo>
                    <a:lnTo>
                      <a:pt x="228430" y="118007"/>
                    </a:lnTo>
                    <a:lnTo>
                      <a:pt x="228430" y="238098"/>
                    </a:lnTo>
                    <a:lnTo>
                      <a:pt x="142705" y="238098"/>
                    </a:lnTo>
                    <a:lnTo>
                      <a:pt x="142705" y="138371"/>
                    </a:lnTo>
                    <a:lnTo>
                      <a:pt x="55009" y="101414"/>
                    </a:lnTo>
                    <a:cubicBezTo>
                      <a:pt x="45249" y="97358"/>
                      <a:pt x="34271" y="97382"/>
                      <a:pt x="24529" y="101481"/>
                    </a:cubicBezTo>
                    <a:cubicBezTo>
                      <a:pt x="14972" y="105386"/>
                      <a:pt x="7354" y="112922"/>
                      <a:pt x="3345" y="122436"/>
                    </a:cubicBezTo>
                    <a:lnTo>
                      <a:pt x="2745" y="123865"/>
                    </a:lnTo>
                    <a:cubicBezTo>
                      <a:pt x="-5149" y="144039"/>
                      <a:pt x="4552" y="166821"/>
                      <a:pt x="24567" y="175109"/>
                    </a:cubicBezTo>
                    <a:lnTo>
                      <a:pt x="123655" y="216448"/>
                    </a:lnTo>
                    <a:lnTo>
                      <a:pt x="123655" y="238098"/>
                    </a:lnTo>
                    <a:lnTo>
                      <a:pt x="47455" y="238098"/>
                    </a:lnTo>
                    <a:lnTo>
                      <a:pt x="47455" y="765907"/>
                    </a:lnTo>
                    <a:cubicBezTo>
                      <a:pt x="47455" y="808160"/>
                      <a:pt x="135790" y="830963"/>
                      <a:pt x="218905" y="830963"/>
                    </a:cubicBezTo>
                    <a:cubicBezTo>
                      <a:pt x="302020" y="830963"/>
                      <a:pt x="390355" y="808160"/>
                      <a:pt x="390355" y="765907"/>
                    </a:cubicBezTo>
                    <a:lnTo>
                      <a:pt x="390355" y="238098"/>
                    </a:lnTo>
                    <a:lnTo>
                      <a:pt x="314355" y="238098"/>
                    </a:lnTo>
                    <a:lnTo>
                      <a:pt x="314355" y="187873"/>
                    </a:lnTo>
                    <a:lnTo>
                      <a:pt x="413415" y="146534"/>
                    </a:lnTo>
                    <a:cubicBezTo>
                      <a:pt x="433716" y="138092"/>
                      <a:pt x="443341" y="114801"/>
                      <a:pt x="434923" y="94490"/>
                    </a:cubicBezTo>
                    <a:close/>
                    <a:moveTo>
                      <a:pt x="136676" y="59028"/>
                    </a:moveTo>
                    <a:cubicBezTo>
                      <a:pt x="126099" y="54663"/>
                      <a:pt x="121064" y="42551"/>
                      <a:pt x="125430" y="31974"/>
                    </a:cubicBezTo>
                    <a:cubicBezTo>
                      <a:pt x="125432" y="31969"/>
                      <a:pt x="125434" y="31964"/>
                      <a:pt x="125436" y="31958"/>
                    </a:cubicBezTo>
                    <a:lnTo>
                      <a:pt x="125484" y="31834"/>
                    </a:lnTo>
                    <a:cubicBezTo>
                      <a:pt x="129838" y="21265"/>
                      <a:pt x="141937" y="16227"/>
                      <a:pt x="152506" y="20581"/>
                    </a:cubicBezTo>
                    <a:cubicBezTo>
                      <a:pt x="152509" y="20582"/>
                      <a:pt x="152512" y="20584"/>
                      <a:pt x="152516" y="20585"/>
                    </a:cubicBezTo>
                    <a:lnTo>
                      <a:pt x="228430" y="52570"/>
                    </a:lnTo>
                    <a:lnTo>
                      <a:pt x="228430" y="97338"/>
                    </a:lnTo>
                    <a:close/>
                    <a:moveTo>
                      <a:pt x="31901" y="157469"/>
                    </a:moveTo>
                    <a:cubicBezTo>
                      <a:pt x="21324" y="153104"/>
                      <a:pt x="16289" y="140992"/>
                      <a:pt x="20655" y="130415"/>
                    </a:cubicBezTo>
                    <a:cubicBezTo>
                      <a:pt x="20657" y="130409"/>
                      <a:pt x="20660" y="130405"/>
                      <a:pt x="20661" y="130399"/>
                    </a:cubicBezTo>
                    <a:lnTo>
                      <a:pt x="20661" y="130275"/>
                    </a:lnTo>
                    <a:cubicBezTo>
                      <a:pt x="25011" y="119704"/>
                      <a:pt x="37106" y="114660"/>
                      <a:pt x="47678" y="119010"/>
                    </a:cubicBezTo>
                    <a:cubicBezTo>
                      <a:pt x="47699" y="119018"/>
                      <a:pt x="47720" y="119027"/>
                      <a:pt x="47741" y="119036"/>
                    </a:cubicBezTo>
                    <a:lnTo>
                      <a:pt x="123655" y="151011"/>
                    </a:lnTo>
                    <a:lnTo>
                      <a:pt x="123655" y="195779"/>
                    </a:lnTo>
                    <a:close/>
                    <a:moveTo>
                      <a:pt x="218905" y="811913"/>
                    </a:moveTo>
                    <a:cubicBezTo>
                      <a:pt x="124484" y="811913"/>
                      <a:pt x="66505" y="785119"/>
                      <a:pt x="66505" y="765907"/>
                    </a:cubicBezTo>
                    <a:lnTo>
                      <a:pt x="66505" y="333348"/>
                    </a:lnTo>
                    <a:lnTo>
                      <a:pt x="371305" y="333348"/>
                    </a:lnTo>
                    <a:lnTo>
                      <a:pt x="371305" y="765907"/>
                    </a:lnTo>
                    <a:cubicBezTo>
                      <a:pt x="371305" y="785119"/>
                      <a:pt x="313327" y="811913"/>
                      <a:pt x="218905" y="811913"/>
                    </a:cubicBezTo>
                    <a:close/>
                    <a:moveTo>
                      <a:pt x="371305" y="314298"/>
                    </a:moveTo>
                    <a:lnTo>
                      <a:pt x="66505" y="314298"/>
                    </a:lnTo>
                    <a:lnTo>
                      <a:pt x="66505" y="257148"/>
                    </a:lnTo>
                    <a:lnTo>
                      <a:pt x="371305" y="257148"/>
                    </a:lnTo>
                    <a:close/>
                    <a:moveTo>
                      <a:pt x="406072" y="128942"/>
                    </a:moveTo>
                    <a:lnTo>
                      <a:pt x="314355" y="167232"/>
                    </a:lnTo>
                    <a:lnTo>
                      <a:pt x="314355" y="122465"/>
                    </a:lnTo>
                    <a:lnTo>
                      <a:pt x="390260" y="90461"/>
                    </a:lnTo>
                    <a:cubicBezTo>
                      <a:pt x="400934" y="86209"/>
                      <a:pt x="413032" y="91415"/>
                      <a:pt x="417283" y="102089"/>
                    </a:cubicBezTo>
                    <a:cubicBezTo>
                      <a:pt x="421471" y="112600"/>
                      <a:pt x="416489" y="124529"/>
                      <a:pt x="406072" y="128942"/>
                    </a:cubicBezTo>
                    <a:close/>
                  </a:path>
                </a:pathLst>
              </a:custGeom>
              <a:grpFill/>
              <a:ln w="9525" cap="flat">
                <a:noFill/>
                <a:prstDash val="solid"/>
                <a:miter/>
              </a:ln>
            </p:spPr>
            <p:txBody>
              <a:bodyPr rtlCol="0" anchor="ctr"/>
              <a:lstStyle/>
              <a:p>
                <a:endParaRPr lang="en-US"/>
              </a:p>
            </p:txBody>
          </p:sp>
        </p:grpSp>
        <p:sp>
          <p:nvSpPr>
            <p:cNvPr id="39" name="TextBox 38">
              <a:extLst>
                <a:ext uri="{FF2B5EF4-FFF2-40B4-BE49-F238E27FC236}">
                  <a16:creationId xmlns:a16="http://schemas.microsoft.com/office/drawing/2014/main" id="{49C477EC-A15A-4579-8767-58C244E6706C}"/>
                </a:ext>
              </a:extLst>
            </p:cNvPr>
            <p:cNvSpPr txBox="1"/>
            <p:nvPr/>
          </p:nvSpPr>
          <p:spPr>
            <a:xfrm>
              <a:off x="7543800" y="3787174"/>
              <a:ext cx="2067544" cy="261610"/>
            </a:xfrm>
            <a:prstGeom prst="rect">
              <a:avLst/>
            </a:prstGeom>
            <a:noFill/>
          </p:spPr>
          <p:txBody>
            <a:bodyPr wrap="square" rtlCol="0">
              <a:spAutoFit/>
            </a:bodyPr>
            <a:lstStyle/>
            <a:p>
              <a:pPr algn="ctr"/>
              <a:r>
                <a:rPr lang="en-US" sz="1100" dirty="0">
                  <a:solidFill>
                    <a:schemeClr val="bg1"/>
                  </a:solidFill>
                  <a:latin typeface="Poppins SemiBold" panose="00000700000000000000" pitchFamily="2" charset="0"/>
                  <a:cs typeface="Poppins SemiBold" panose="00000700000000000000" pitchFamily="2" charset="0"/>
                </a:rPr>
                <a:t>Service 4</a:t>
              </a:r>
              <a:endParaRPr lang="en-GB" sz="1100" dirty="0">
                <a:solidFill>
                  <a:schemeClr val="bg1"/>
                </a:solidFill>
                <a:latin typeface="Poppins SemiBold" panose="00000700000000000000" pitchFamily="2" charset="0"/>
                <a:cs typeface="Poppins SemiBold" panose="00000700000000000000" pitchFamily="2" charset="0"/>
              </a:endParaRPr>
            </a:p>
          </p:txBody>
        </p:sp>
      </p:grpSp>
      <p:grpSp>
        <p:nvGrpSpPr>
          <p:cNvPr id="42" name="Group 41">
            <a:extLst>
              <a:ext uri="{FF2B5EF4-FFF2-40B4-BE49-F238E27FC236}">
                <a16:creationId xmlns:a16="http://schemas.microsoft.com/office/drawing/2014/main" id="{F9EF86C0-46DF-4499-A744-F889C81B06C4}"/>
              </a:ext>
            </a:extLst>
          </p:cNvPr>
          <p:cNvGrpSpPr/>
          <p:nvPr/>
        </p:nvGrpSpPr>
        <p:grpSpPr>
          <a:xfrm>
            <a:off x="2623828" y="618539"/>
            <a:ext cx="2067544" cy="1219336"/>
            <a:chOff x="4790456" y="2829448"/>
            <a:chExt cx="2067544" cy="1219336"/>
          </a:xfrm>
        </p:grpSpPr>
        <p:sp>
          <p:nvSpPr>
            <p:cNvPr id="43" name="Graphic 20" descr="Trophy">
              <a:extLst>
                <a:ext uri="{FF2B5EF4-FFF2-40B4-BE49-F238E27FC236}">
                  <a16:creationId xmlns:a16="http://schemas.microsoft.com/office/drawing/2014/main" id="{2E2CD10D-54BF-4C87-A4C0-FF7D259C4A47}"/>
                </a:ext>
              </a:extLst>
            </p:cNvPr>
            <p:cNvSpPr/>
            <p:nvPr/>
          </p:nvSpPr>
          <p:spPr>
            <a:xfrm>
              <a:off x="5508582" y="2829448"/>
              <a:ext cx="631293" cy="731351"/>
            </a:xfrm>
            <a:custGeom>
              <a:avLst/>
              <a:gdLst>
                <a:gd name="connsiteX0" fmla="*/ 533400 w 649528"/>
                <a:gd name="connsiteY0" fmla="*/ 62551 h 752475"/>
                <a:gd name="connsiteX1" fmla="*/ 533400 w 649528"/>
                <a:gd name="connsiteY1" fmla="*/ 0 h 752475"/>
                <a:gd name="connsiteX2" fmla="*/ 114300 w 649528"/>
                <a:gd name="connsiteY2" fmla="*/ 0 h 752475"/>
                <a:gd name="connsiteX3" fmla="*/ 114300 w 649528"/>
                <a:gd name="connsiteY3" fmla="*/ 62551 h 752475"/>
                <a:gd name="connsiteX4" fmla="*/ 0 w 649528"/>
                <a:gd name="connsiteY4" fmla="*/ 62551 h 752475"/>
                <a:gd name="connsiteX5" fmla="*/ 0 w 649528"/>
                <a:gd name="connsiteY5" fmla="*/ 255908 h 752475"/>
                <a:gd name="connsiteX6" fmla="*/ 52549 w 649528"/>
                <a:gd name="connsiteY6" fmla="*/ 385067 h 752475"/>
                <a:gd name="connsiteX7" fmla="*/ 256908 w 649528"/>
                <a:gd name="connsiteY7" fmla="*/ 466392 h 752475"/>
                <a:gd name="connsiteX8" fmla="*/ 264947 w 649528"/>
                <a:gd name="connsiteY8" fmla="*/ 475450 h 752475"/>
                <a:gd name="connsiteX9" fmla="*/ 284798 w 649528"/>
                <a:gd name="connsiteY9" fmla="*/ 514912 h 752475"/>
                <a:gd name="connsiteX10" fmla="*/ 285750 w 649528"/>
                <a:gd name="connsiteY10" fmla="*/ 527856 h 752475"/>
                <a:gd name="connsiteX11" fmla="*/ 285750 w 649528"/>
                <a:gd name="connsiteY11" fmla="*/ 638175 h 752475"/>
                <a:gd name="connsiteX12" fmla="*/ 247650 w 649528"/>
                <a:gd name="connsiteY12" fmla="*/ 638175 h 752475"/>
                <a:gd name="connsiteX13" fmla="*/ 200025 w 649528"/>
                <a:gd name="connsiteY13" fmla="*/ 685800 h 752475"/>
                <a:gd name="connsiteX14" fmla="*/ 171450 w 649528"/>
                <a:gd name="connsiteY14" fmla="*/ 685800 h 752475"/>
                <a:gd name="connsiteX15" fmla="*/ 123825 w 649528"/>
                <a:gd name="connsiteY15" fmla="*/ 733425 h 752475"/>
                <a:gd name="connsiteX16" fmla="*/ 123825 w 649528"/>
                <a:gd name="connsiteY16" fmla="*/ 752475 h 752475"/>
                <a:gd name="connsiteX17" fmla="*/ 523875 w 649528"/>
                <a:gd name="connsiteY17" fmla="*/ 752475 h 752475"/>
                <a:gd name="connsiteX18" fmla="*/ 523875 w 649528"/>
                <a:gd name="connsiteY18" fmla="*/ 733425 h 752475"/>
                <a:gd name="connsiteX19" fmla="*/ 476250 w 649528"/>
                <a:gd name="connsiteY19" fmla="*/ 685800 h 752475"/>
                <a:gd name="connsiteX20" fmla="*/ 447675 w 649528"/>
                <a:gd name="connsiteY20" fmla="*/ 685800 h 752475"/>
                <a:gd name="connsiteX21" fmla="*/ 400050 w 649528"/>
                <a:gd name="connsiteY21" fmla="*/ 638175 h 752475"/>
                <a:gd name="connsiteX22" fmla="*/ 361950 w 649528"/>
                <a:gd name="connsiteY22" fmla="*/ 638175 h 752475"/>
                <a:gd name="connsiteX23" fmla="*/ 361950 w 649528"/>
                <a:gd name="connsiteY23" fmla="*/ 528809 h 752475"/>
                <a:gd name="connsiteX24" fmla="*/ 364246 w 649528"/>
                <a:gd name="connsiteY24" fmla="*/ 509568 h 752475"/>
                <a:gd name="connsiteX25" fmla="*/ 381953 w 649528"/>
                <a:gd name="connsiteY25" fmla="*/ 477126 h 752475"/>
                <a:gd name="connsiteX26" fmla="*/ 391297 w 649528"/>
                <a:gd name="connsiteY26" fmla="*/ 466411 h 752475"/>
                <a:gd name="connsiteX27" fmla="*/ 597037 w 649528"/>
                <a:gd name="connsiteY27" fmla="*/ 384981 h 752475"/>
                <a:gd name="connsiteX28" fmla="*/ 649529 w 649528"/>
                <a:gd name="connsiteY28" fmla="*/ 255880 h 752475"/>
                <a:gd name="connsiteX29" fmla="*/ 649529 w 649528"/>
                <a:gd name="connsiteY29" fmla="*/ 62522 h 752475"/>
                <a:gd name="connsiteX30" fmla="*/ 66313 w 649528"/>
                <a:gd name="connsiteY30" fmla="*/ 371866 h 752475"/>
                <a:gd name="connsiteX31" fmla="*/ 19050 w 649528"/>
                <a:gd name="connsiteY31" fmla="*/ 255880 h 752475"/>
                <a:gd name="connsiteX32" fmla="*/ 19050 w 649528"/>
                <a:gd name="connsiteY32" fmla="*/ 81572 h 752475"/>
                <a:gd name="connsiteX33" fmla="*/ 114300 w 649528"/>
                <a:gd name="connsiteY33" fmla="*/ 81572 h 752475"/>
                <a:gd name="connsiteX34" fmla="*/ 114300 w 649528"/>
                <a:gd name="connsiteY34" fmla="*/ 242983 h 752475"/>
                <a:gd name="connsiteX35" fmla="*/ 141399 w 649528"/>
                <a:gd name="connsiteY35" fmla="*/ 338433 h 752475"/>
                <a:gd name="connsiteX36" fmla="*/ 141608 w 649528"/>
                <a:gd name="connsiteY36" fmla="*/ 338309 h 752475"/>
                <a:gd name="connsiteX37" fmla="*/ 164268 w 649528"/>
                <a:gd name="connsiteY37" fmla="*/ 368322 h 752475"/>
                <a:gd name="connsiteX38" fmla="*/ 164268 w 649528"/>
                <a:gd name="connsiteY38" fmla="*/ 368322 h 752475"/>
                <a:gd name="connsiteX39" fmla="*/ 206369 w 649528"/>
                <a:gd name="connsiteY39" fmla="*/ 411718 h 752475"/>
                <a:gd name="connsiteX40" fmla="*/ 212941 w 649528"/>
                <a:gd name="connsiteY40" fmla="*/ 418109 h 752475"/>
                <a:gd name="connsiteX41" fmla="*/ 229905 w 649528"/>
                <a:gd name="connsiteY41" fmla="*/ 435988 h 752475"/>
                <a:gd name="connsiteX42" fmla="*/ 239087 w 649528"/>
                <a:gd name="connsiteY42" fmla="*/ 446322 h 752475"/>
                <a:gd name="connsiteX43" fmla="*/ 66313 w 649528"/>
                <a:gd name="connsiteY43" fmla="*/ 371866 h 752475"/>
                <a:gd name="connsiteX44" fmla="*/ 476250 w 649528"/>
                <a:gd name="connsiteY44" fmla="*/ 704850 h 752475"/>
                <a:gd name="connsiteX45" fmla="*/ 476250 w 649528"/>
                <a:gd name="connsiteY45" fmla="*/ 704850 h 752475"/>
                <a:gd name="connsiteX46" fmla="*/ 504825 w 649528"/>
                <a:gd name="connsiteY46" fmla="*/ 733425 h 752475"/>
                <a:gd name="connsiteX47" fmla="*/ 142875 w 649528"/>
                <a:gd name="connsiteY47" fmla="*/ 733425 h 752475"/>
                <a:gd name="connsiteX48" fmla="*/ 142875 w 649528"/>
                <a:gd name="connsiteY48" fmla="*/ 733425 h 752475"/>
                <a:gd name="connsiteX49" fmla="*/ 171450 w 649528"/>
                <a:gd name="connsiteY49" fmla="*/ 704850 h 752475"/>
                <a:gd name="connsiteX50" fmla="*/ 476250 w 649528"/>
                <a:gd name="connsiteY50" fmla="*/ 704850 h 752475"/>
                <a:gd name="connsiteX51" fmla="*/ 400050 w 649528"/>
                <a:gd name="connsiteY51" fmla="*/ 657225 h 752475"/>
                <a:gd name="connsiteX52" fmla="*/ 428625 w 649528"/>
                <a:gd name="connsiteY52" fmla="*/ 685800 h 752475"/>
                <a:gd name="connsiteX53" fmla="*/ 219075 w 649528"/>
                <a:gd name="connsiteY53" fmla="*/ 685800 h 752475"/>
                <a:gd name="connsiteX54" fmla="*/ 247650 w 649528"/>
                <a:gd name="connsiteY54" fmla="*/ 657225 h 752475"/>
                <a:gd name="connsiteX55" fmla="*/ 295275 w 649528"/>
                <a:gd name="connsiteY55" fmla="*/ 657225 h 752475"/>
                <a:gd name="connsiteX56" fmla="*/ 352425 w 649528"/>
                <a:gd name="connsiteY56" fmla="*/ 657225 h 752475"/>
                <a:gd name="connsiteX57" fmla="*/ 367608 w 649528"/>
                <a:gd name="connsiteY57" fmla="*/ 464591 h 752475"/>
                <a:gd name="connsiteX58" fmla="*/ 345700 w 649528"/>
                <a:gd name="connsiteY58" fmla="*/ 505082 h 752475"/>
                <a:gd name="connsiteX59" fmla="*/ 342843 w 649528"/>
                <a:gd name="connsiteY59" fmla="*/ 528809 h 752475"/>
                <a:gd name="connsiteX60" fmla="*/ 342843 w 649528"/>
                <a:gd name="connsiteY60" fmla="*/ 638175 h 752475"/>
                <a:gd name="connsiteX61" fmla="*/ 304800 w 649528"/>
                <a:gd name="connsiteY61" fmla="*/ 638175 h 752475"/>
                <a:gd name="connsiteX62" fmla="*/ 304800 w 649528"/>
                <a:gd name="connsiteY62" fmla="*/ 527856 h 752475"/>
                <a:gd name="connsiteX63" fmla="*/ 303533 w 649528"/>
                <a:gd name="connsiteY63" fmla="*/ 511893 h 752475"/>
                <a:gd name="connsiteX64" fmla="*/ 279178 w 649528"/>
                <a:gd name="connsiteY64" fmla="*/ 462763 h 752475"/>
                <a:gd name="connsiteX65" fmla="*/ 244126 w 649528"/>
                <a:gd name="connsiteY65" fmla="*/ 423329 h 752475"/>
                <a:gd name="connsiteX66" fmla="*/ 226238 w 649528"/>
                <a:gd name="connsiteY66" fmla="*/ 404479 h 752475"/>
                <a:gd name="connsiteX67" fmla="*/ 219627 w 649528"/>
                <a:gd name="connsiteY67" fmla="*/ 398059 h 752475"/>
                <a:gd name="connsiteX68" fmla="*/ 178184 w 649528"/>
                <a:gd name="connsiteY68" fmla="*/ 355340 h 752475"/>
                <a:gd name="connsiteX69" fmla="*/ 159068 w 649528"/>
                <a:gd name="connsiteY69" fmla="*/ 330918 h 752475"/>
                <a:gd name="connsiteX70" fmla="*/ 157686 w 649528"/>
                <a:gd name="connsiteY70" fmla="*/ 328546 h 752475"/>
                <a:gd name="connsiteX71" fmla="*/ 133350 w 649528"/>
                <a:gd name="connsiteY71" fmla="*/ 242983 h 752475"/>
                <a:gd name="connsiteX72" fmla="*/ 133350 w 649528"/>
                <a:gd name="connsiteY72" fmla="*/ 19050 h 752475"/>
                <a:gd name="connsiteX73" fmla="*/ 514350 w 649528"/>
                <a:gd name="connsiteY73" fmla="*/ 19050 h 752475"/>
                <a:gd name="connsiteX74" fmla="*/ 514350 w 649528"/>
                <a:gd name="connsiteY74" fmla="*/ 71323 h 752475"/>
                <a:gd name="connsiteX75" fmla="*/ 513398 w 649528"/>
                <a:gd name="connsiteY75" fmla="*/ 129597 h 752475"/>
                <a:gd name="connsiteX76" fmla="*/ 513398 w 649528"/>
                <a:gd name="connsiteY76" fmla="*/ 243897 h 752475"/>
                <a:gd name="connsiteX77" fmla="*/ 489061 w 649528"/>
                <a:gd name="connsiteY77" fmla="*/ 329460 h 752475"/>
                <a:gd name="connsiteX78" fmla="*/ 487766 w 649528"/>
                <a:gd name="connsiteY78" fmla="*/ 331594 h 752475"/>
                <a:gd name="connsiteX79" fmla="*/ 467954 w 649528"/>
                <a:gd name="connsiteY79" fmla="*/ 356930 h 752475"/>
                <a:gd name="connsiteX80" fmla="*/ 430235 w 649528"/>
                <a:gd name="connsiteY80" fmla="*/ 396240 h 752475"/>
                <a:gd name="connsiteX81" fmla="*/ 395945 w 649528"/>
                <a:gd name="connsiteY81" fmla="*/ 432140 h 752475"/>
                <a:gd name="connsiteX82" fmla="*/ 630498 w 649528"/>
                <a:gd name="connsiteY82" fmla="*/ 255880 h 752475"/>
                <a:gd name="connsiteX83" fmla="*/ 583292 w 649528"/>
                <a:gd name="connsiteY83" fmla="*/ 371808 h 752475"/>
                <a:gd name="connsiteX84" fmla="*/ 408737 w 649528"/>
                <a:gd name="connsiteY84" fmla="*/ 446446 h 752475"/>
                <a:gd name="connsiteX85" fmla="*/ 410318 w 649528"/>
                <a:gd name="connsiteY85" fmla="*/ 444637 h 752475"/>
                <a:gd name="connsiteX86" fmla="*/ 443408 w 649528"/>
                <a:gd name="connsiteY86" fmla="*/ 409966 h 752475"/>
                <a:gd name="connsiteX87" fmla="*/ 482460 w 649528"/>
                <a:gd name="connsiteY87" fmla="*/ 369351 h 752475"/>
                <a:gd name="connsiteX88" fmla="*/ 505149 w 649528"/>
                <a:gd name="connsiteY88" fmla="*/ 339242 h 752475"/>
                <a:gd name="connsiteX89" fmla="*/ 505387 w 649528"/>
                <a:gd name="connsiteY89" fmla="*/ 339385 h 752475"/>
                <a:gd name="connsiteX90" fmla="*/ 532448 w 649528"/>
                <a:gd name="connsiteY90" fmla="*/ 243935 h 752475"/>
                <a:gd name="connsiteX91" fmla="*/ 532448 w 649528"/>
                <a:gd name="connsiteY91" fmla="*/ 129759 h 752475"/>
                <a:gd name="connsiteX92" fmla="*/ 533238 w 649528"/>
                <a:gd name="connsiteY92" fmla="*/ 81601 h 752475"/>
                <a:gd name="connsiteX93" fmla="*/ 630498 w 649528"/>
                <a:gd name="connsiteY93" fmla="*/ 81601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649528" h="752475">
                  <a:moveTo>
                    <a:pt x="533400" y="62551"/>
                  </a:moveTo>
                  <a:lnTo>
                    <a:pt x="533400" y="0"/>
                  </a:lnTo>
                  <a:lnTo>
                    <a:pt x="114300" y="0"/>
                  </a:lnTo>
                  <a:lnTo>
                    <a:pt x="114300" y="62551"/>
                  </a:lnTo>
                  <a:lnTo>
                    <a:pt x="0" y="62551"/>
                  </a:lnTo>
                  <a:lnTo>
                    <a:pt x="0" y="255908"/>
                  </a:lnTo>
                  <a:cubicBezTo>
                    <a:pt x="505" y="304067"/>
                    <a:pt x="19289" y="350235"/>
                    <a:pt x="52549" y="385067"/>
                  </a:cubicBezTo>
                  <a:cubicBezTo>
                    <a:pt x="104213" y="438626"/>
                    <a:pt x="165564" y="463039"/>
                    <a:pt x="256908" y="466392"/>
                  </a:cubicBezTo>
                  <a:lnTo>
                    <a:pt x="264947" y="475450"/>
                  </a:lnTo>
                  <a:cubicBezTo>
                    <a:pt x="275179" y="486450"/>
                    <a:pt x="282065" y="500139"/>
                    <a:pt x="284798" y="514912"/>
                  </a:cubicBezTo>
                  <a:cubicBezTo>
                    <a:pt x="285456" y="519195"/>
                    <a:pt x="285774" y="523524"/>
                    <a:pt x="285750" y="527856"/>
                  </a:cubicBezTo>
                  <a:lnTo>
                    <a:pt x="285750" y="638175"/>
                  </a:lnTo>
                  <a:lnTo>
                    <a:pt x="247650" y="638175"/>
                  </a:lnTo>
                  <a:cubicBezTo>
                    <a:pt x="221360" y="638206"/>
                    <a:pt x="200056" y="659510"/>
                    <a:pt x="200025" y="685800"/>
                  </a:cubicBezTo>
                  <a:lnTo>
                    <a:pt x="171450" y="685800"/>
                  </a:lnTo>
                  <a:cubicBezTo>
                    <a:pt x="145173" y="685863"/>
                    <a:pt x="123888" y="707148"/>
                    <a:pt x="123825" y="733425"/>
                  </a:cubicBezTo>
                  <a:lnTo>
                    <a:pt x="123825" y="752475"/>
                  </a:lnTo>
                  <a:lnTo>
                    <a:pt x="523875" y="752475"/>
                  </a:lnTo>
                  <a:lnTo>
                    <a:pt x="523875" y="733425"/>
                  </a:lnTo>
                  <a:cubicBezTo>
                    <a:pt x="523827" y="707142"/>
                    <a:pt x="502533" y="685848"/>
                    <a:pt x="476250" y="685800"/>
                  </a:cubicBezTo>
                  <a:lnTo>
                    <a:pt x="447675" y="685800"/>
                  </a:lnTo>
                  <a:cubicBezTo>
                    <a:pt x="447644" y="659510"/>
                    <a:pt x="426340" y="638206"/>
                    <a:pt x="400050" y="638175"/>
                  </a:cubicBezTo>
                  <a:lnTo>
                    <a:pt x="361950" y="638175"/>
                  </a:lnTo>
                  <a:lnTo>
                    <a:pt x="361950" y="528809"/>
                  </a:lnTo>
                  <a:cubicBezTo>
                    <a:pt x="361949" y="522327"/>
                    <a:pt x="362720" y="515868"/>
                    <a:pt x="364246" y="509568"/>
                  </a:cubicBezTo>
                  <a:cubicBezTo>
                    <a:pt x="367438" y="497482"/>
                    <a:pt x="373514" y="486349"/>
                    <a:pt x="381953" y="477126"/>
                  </a:cubicBezTo>
                  <a:lnTo>
                    <a:pt x="391297" y="466411"/>
                  </a:lnTo>
                  <a:cubicBezTo>
                    <a:pt x="483365" y="463248"/>
                    <a:pt x="545106" y="438788"/>
                    <a:pt x="597037" y="384981"/>
                  </a:cubicBezTo>
                  <a:cubicBezTo>
                    <a:pt x="630267" y="350158"/>
                    <a:pt x="649031" y="304012"/>
                    <a:pt x="649529" y="255880"/>
                  </a:cubicBezTo>
                  <a:lnTo>
                    <a:pt x="649529" y="62522"/>
                  </a:lnTo>
                  <a:close/>
                  <a:moveTo>
                    <a:pt x="66313" y="371866"/>
                  </a:moveTo>
                  <a:cubicBezTo>
                    <a:pt x="36646" y="340450"/>
                    <a:pt x="19789" y="299083"/>
                    <a:pt x="19050" y="255880"/>
                  </a:cubicBezTo>
                  <a:lnTo>
                    <a:pt x="19050" y="81572"/>
                  </a:lnTo>
                  <a:lnTo>
                    <a:pt x="114300" y="81572"/>
                  </a:lnTo>
                  <a:lnTo>
                    <a:pt x="114300" y="242983"/>
                  </a:lnTo>
                  <a:cubicBezTo>
                    <a:pt x="114301" y="276697"/>
                    <a:pt x="123684" y="309747"/>
                    <a:pt x="141399" y="338433"/>
                  </a:cubicBezTo>
                  <a:lnTo>
                    <a:pt x="141608" y="338309"/>
                  </a:lnTo>
                  <a:cubicBezTo>
                    <a:pt x="148261" y="348962"/>
                    <a:pt x="155844" y="359006"/>
                    <a:pt x="164268" y="368322"/>
                  </a:cubicBezTo>
                  <a:lnTo>
                    <a:pt x="164268" y="368322"/>
                  </a:lnTo>
                  <a:cubicBezTo>
                    <a:pt x="178241" y="384400"/>
                    <a:pt x="192538" y="398288"/>
                    <a:pt x="206369" y="411718"/>
                  </a:cubicBezTo>
                  <a:lnTo>
                    <a:pt x="212941" y="418109"/>
                  </a:lnTo>
                  <a:cubicBezTo>
                    <a:pt x="218399" y="423453"/>
                    <a:pt x="223952" y="429301"/>
                    <a:pt x="229905" y="435988"/>
                  </a:cubicBezTo>
                  <a:lnTo>
                    <a:pt x="239087" y="446322"/>
                  </a:lnTo>
                  <a:cubicBezTo>
                    <a:pt x="162487" y="440788"/>
                    <a:pt x="111300" y="418500"/>
                    <a:pt x="66313" y="371866"/>
                  </a:cubicBezTo>
                  <a:close/>
                  <a:moveTo>
                    <a:pt x="476250" y="704850"/>
                  </a:moveTo>
                  <a:lnTo>
                    <a:pt x="476250" y="704850"/>
                  </a:lnTo>
                  <a:cubicBezTo>
                    <a:pt x="492010" y="704902"/>
                    <a:pt x="504773" y="717665"/>
                    <a:pt x="504825" y="733425"/>
                  </a:cubicBezTo>
                  <a:lnTo>
                    <a:pt x="142875" y="733425"/>
                  </a:lnTo>
                  <a:lnTo>
                    <a:pt x="142875" y="733425"/>
                  </a:lnTo>
                  <a:cubicBezTo>
                    <a:pt x="142932" y="717667"/>
                    <a:pt x="155693" y="704907"/>
                    <a:pt x="171450" y="704850"/>
                  </a:cubicBezTo>
                  <a:lnTo>
                    <a:pt x="476250" y="704850"/>
                  </a:lnTo>
                  <a:close/>
                  <a:moveTo>
                    <a:pt x="400050" y="657225"/>
                  </a:moveTo>
                  <a:cubicBezTo>
                    <a:pt x="415832" y="657225"/>
                    <a:pt x="428625" y="670018"/>
                    <a:pt x="428625" y="685800"/>
                  </a:cubicBezTo>
                  <a:lnTo>
                    <a:pt x="219075" y="685800"/>
                  </a:lnTo>
                  <a:cubicBezTo>
                    <a:pt x="219075" y="670018"/>
                    <a:pt x="231868" y="657225"/>
                    <a:pt x="247650" y="657225"/>
                  </a:cubicBezTo>
                  <a:lnTo>
                    <a:pt x="295275" y="657225"/>
                  </a:lnTo>
                  <a:lnTo>
                    <a:pt x="352425" y="657225"/>
                  </a:lnTo>
                  <a:close/>
                  <a:moveTo>
                    <a:pt x="367608" y="464591"/>
                  </a:moveTo>
                  <a:cubicBezTo>
                    <a:pt x="357136" y="476117"/>
                    <a:pt x="349618" y="490011"/>
                    <a:pt x="345700" y="505082"/>
                  </a:cubicBezTo>
                  <a:cubicBezTo>
                    <a:pt x="343812" y="512850"/>
                    <a:pt x="342852" y="520815"/>
                    <a:pt x="342843" y="528809"/>
                  </a:cubicBezTo>
                  <a:lnTo>
                    <a:pt x="342843" y="638175"/>
                  </a:lnTo>
                  <a:lnTo>
                    <a:pt x="304800" y="638175"/>
                  </a:lnTo>
                  <a:lnTo>
                    <a:pt x="304800" y="527856"/>
                  </a:lnTo>
                  <a:cubicBezTo>
                    <a:pt x="304805" y="522510"/>
                    <a:pt x="304381" y="517171"/>
                    <a:pt x="303533" y="511893"/>
                  </a:cubicBezTo>
                  <a:cubicBezTo>
                    <a:pt x="300250" y="493534"/>
                    <a:pt x="291801" y="476491"/>
                    <a:pt x="279178" y="462763"/>
                  </a:cubicBezTo>
                  <a:lnTo>
                    <a:pt x="244126" y="423329"/>
                  </a:lnTo>
                  <a:cubicBezTo>
                    <a:pt x="237877" y="416300"/>
                    <a:pt x="232029" y="410137"/>
                    <a:pt x="226238" y="404479"/>
                  </a:cubicBezTo>
                  <a:lnTo>
                    <a:pt x="219627" y="398059"/>
                  </a:lnTo>
                  <a:cubicBezTo>
                    <a:pt x="206083" y="384896"/>
                    <a:pt x="192081" y="371294"/>
                    <a:pt x="178184" y="355340"/>
                  </a:cubicBezTo>
                  <a:cubicBezTo>
                    <a:pt x="171259" y="347647"/>
                    <a:pt x="164872" y="339487"/>
                    <a:pt x="159068" y="330918"/>
                  </a:cubicBezTo>
                  <a:lnTo>
                    <a:pt x="157686" y="328546"/>
                  </a:lnTo>
                  <a:cubicBezTo>
                    <a:pt x="141792" y="302836"/>
                    <a:pt x="133365" y="273209"/>
                    <a:pt x="133350" y="242983"/>
                  </a:cubicBezTo>
                  <a:lnTo>
                    <a:pt x="133350" y="19050"/>
                  </a:lnTo>
                  <a:lnTo>
                    <a:pt x="514350" y="19050"/>
                  </a:lnTo>
                  <a:lnTo>
                    <a:pt x="514350" y="71323"/>
                  </a:lnTo>
                  <a:lnTo>
                    <a:pt x="513398" y="129597"/>
                  </a:lnTo>
                  <a:lnTo>
                    <a:pt x="513398" y="243897"/>
                  </a:lnTo>
                  <a:cubicBezTo>
                    <a:pt x="513382" y="274124"/>
                    <a:pt x="504956" y="303750"/>
                    <a:pt x="489061" y="329460"/>
                  </a:cubicBezTo>
                  <a:lnTo>
                    <a:pt x="487766" y="331594"/>
                  </a:lnTo>
                  <a:cubicBezTo>
                    <a:pt x="484432" y="336356"/>
                    <a:pt x="474355" y="349691"/>
                    <a:pt x="467954" y="356930"/>
                  </a:cubicBezTo>
                  <a:cubicBezTo>
                    <a:pt x="456173" y="370771"/>
                    <a:pt x="443577" y="383898"/>
                    <a:pt x="430235" y="396240"/>
                  </a:cubicBezTo>
                  <a:cubicBezTo>
                    <a:pt x="418462" y="407508"/>
                    <a:pt x="406927" y="419586"/>
                    <a:pt x="395945" y="432140"/>
                  </a:cubicBezTo>
                  <a:close/>
                  <a:moveTo>
                    <a:pt x="630498" y="255880"/>
                  </a:moveTo>
                  <a:cubicBezTo>
                    <a:pt x="629765" y="299056"/>
                    <a:pt x="612929" y="340402"/>
                    <a:pt x="583292" y="371808"/>
                  </a:cubicBezTo>
                  <a:cubicBezTo>
                    <a:pt x="537943" y="418814"/>
                    <a:pt x="486280" y="441122"/>
                    <a:pt x="408737" y="446446"/>
                  </a:cubicBezTo>
                  <a:lnTo>
                    <a:pt x="410318" y="444637"/>
                  </a:lnTo>
                  <a:cubicBezTo>
                    <a:pt x="420900" y="432511"/>
                    <a:pt x="432035" y="420824"/>
                    <a:pt x="443408" y="409966"/>
                  </a:cubicBezTo>
                  <a:cubicBezTo>
                    <a:pt x="457224" y="397219"/>
                    <a:pt x="470265" y="383657"/>
                    <a:pt x="482460" y="369351"/>
                  </a:cubicBezTo>
                  <a:cubicBezTo>
                    <a:pt x="490864" y="359977"/>
                    <a:pt x="498455" y="349905"/>
                    <a:pt x="505149" y="339242"/>
                  </a:cubicBezTo>
                  <a:lnTo>
                    <a:pt x="505387" y="339385"/>
                  </a:lnTo>
                  <a:cubicBezTo>
                    <a:pt x="523090" y="310696"/>
                    <a:pt x="532460" y="277647"/>
                    <a:pt x="532448" y="243935"/>
                  </a:cubicBezTo>
                  <a:lnTo>
                    <a:pt x="532448" y="129759"/>
                  </a:lnTo>
                  <a:lnTo>
                    <a:pt x="533238" y="81601"/>
                  </a:lnTo>
                  <a:lnTo>
                    <a:pt x="630498" y="81601"/>
                  </a:lnTo>
                  <a:close/>
                </a:path>
              </a:pathLst>
            </a:custGeom>
            <a:solidFill>
              <a:schemeClr val="bg1"/>
            </a:solidFill>
            <a:ln w="9525" cap="flat">
              <a:noFill/>
              <a:prstDash val="solid"/>
              <a:miter/>
            </a:ln>
          </p:spPr>
          <p:txBody>
            <a:bodyPr rtlCol="0" anchor="ctr"/>
            <a:lstStyle/>
            <a:p>
              <a:endParaRPr lang="en-US"/>
            </a:p>
          </p:txBody>
        </p:sp>
        <p:sp>
          <p:nvSpPr>
            <p:cNvPr id="44" name="TextBox 43">
              <a:extLst>
                <a:ext uri="{FF2B5EF4-FFF2-40B4-BE49-F238E27FC236}">
                  <a16:creationId xmlns:a16="http://schemas.microsoft.com/office/drawing/2014/main" id="{0CDAA30F-A587-45E0-942C-14B782FB424F}"/>
                </a:ext>
              </a:extLst>
            </p:cNvPr>
            <p:cNvSpPr txBox="1"/>
            <p:nvPr/>
          </p:nvSpPr>
          <p:spPr>
            <a:xfrm>
              <a:off x="4790456" y="3787174"/>
              <a:ext cx="2067544" cy="261610"/>
            </a:xfrm>
            <a:prstGeom prst="rect">
              <a:avLst/>
            </a:prstGeom>
            <a:noFill/>
          </p:spPr>
          <p:txBody>
            <a:bodyPr wrap="square" rtlCol="0">
              <a:spAutoFit/>
            </a:bodyPr>
            <a:lstStyle/>
            <a:p>
              <a:pPr algn="ctr"/>
              <a:r>
                <a:rPr lang="en-US" sz="1100" dirty="0">
                  <a:solidFill>
                    <a:schemeClr val="bg1"/>
                  </a:solidFill>
                  <a:latin typeface="Poppins SemiBold" panose="00000700000000000000" pitchFamily="2" charset="0"/>
                  <a:cs typeface="Poppins SemiBold" panose="00000700000000000000" pitchFamily="2" charset="0"/>
                </a:rPr>
                <a:t>Service 2</a:t>
              </a:r>
              <a:endParaRPr lang="en-GB" sz="1100" dirty="0">
                <a:solidFill>
                  <a:schemeClr val="bg1"/>
                </a:solidFill>
                <a:latin typeface="Poppins SemiBold" panose="00000700000000000000" pitchFamily="2" charset="0"/>
                <a:cs typeface="Poppins SemiBold" panose="00000700000000000000" pitchFamily="2" charset="0"/>
              </a:endParaRPr>
            </a:p>
          </p:txBody>
        </p:sp>
      </p:grpSp>
      <p:sp>
        <p:nvSpPr>
          <p:cNvPr id="6" name="Rectangle 5">
            <a:extLst>
              <a:ext uri="{FF2B5EF4-FFF2-40B4-BE49-F238E27FC236}">
                <a16:creationId xmlns:a16="http://schemas.microsoft.com/office/drawing/2014/main" id="{E1795DDA-9061-477D-BD1F-53FF0D471B43}"/>
              </a:ext>
            </a:extLst>
          </p:cNvPr>
          <p:cNvSpPr/>
          <p:nvPr/>
        </p:nvSpPr>
        <p:spPr>
          <a:xfrm flipH="1">
            <a:off x="4876800" y="2274329"/>
            <a:ext cx="2438400" cy="2283284"/>
          </a:xfrm>
          <a:prstGeom prst="rec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5" name="Group 44">
            <a:extLst>
              <a:ext uri="{FF2B5EF4-FFF2-40B4-BE49-F238E27FC236}">
                <a16:creationId xmlns:a16="http://schemas.microsoft.com/office/drawing/2014/main" id="{4937DF95-4540-46BA-841B-1D02C5585153}"/>
              </a:ext>
            </a:extLst>
          </p:cNvPr>
          <p:cNvGrpSpPr/>
          <p:nvPr/>
        </p:nvGrpSpPr>
        <p:grpSpPr>
          <a:xfrm>
            <a:off x="5062228" y="2821505"/>
            <a:ext cx="2067544" cy="1227279"/>
            <a:chOff x="5019056" y="2821505"/>
            <a:chExt cx="2067544" cy="1227279"/>
          </a:xfrm>
        </p:grpSpPr>
        <p:grpSp>
          <p:nvGrpSpPr>
            <p:cNvPr id="30" name="Graphic 8" descr="Golf Flag In Hole">
              <a:extLst>
                <a:ext uri="{FF2B5EF4-FFF2-40B4-BE49-F238E27FC236}">
                  <a16:creationId xmlns:a16="http://schemas.microsoft.com/office/drawing/2014/main" id="{F4B987C0-1E35-41A4-9A51-5C9A048F528B}"/>
                </a:ext>
              </a:extLst>
            </p:cNvPr>
            <p:cNvGrpSpPr/>
            <p:nvPr/>
          </p:nvGrpSpPr>
          <p:grpSpPr>
            <a:xfrm>
              <a:off x="5647854" y="2821505"/>
              <a:ext cx="809948" cy="710547"/>
              <a:chOff x="1085420" y="1608950"/>
              <a:chExt cx="876300" cy="768756"/>
            </a:xfrm>
            <a:solidFill>
              <a:schemeClr val="bg1"/>
            </a:solidFill>
          </p:grpSpPr>
          <p:sp>
            <p:nvSpPr>
              <p:cNvPr id="31" name="Freeform: Shape 30">
                <a:extLst>
                  <a:ext uri="{FF2B5EF4-FFF2-40B4-BE49-F238E27FC236}">
                    <a16:creationId xmlns:a16="http://schemas.microsoft.com/office/drawing/2014/main" id="{A7088BC4-E9CC-44C0-A586-1A3B8A416C6C}"/>
                  </a:ext>
                </a:extLst>
              </p:cNvPr>
              <p:cNvSpPr/>
              <p:nvPr/>
            </p:nvSpPr>
            <p:spPr>
              <a:xfrm>
                <a:off x="1542620" y="2142350"/>
                <a:ext cx="85725" cy="85725"/>
              </a:xfrm>
              <a:custGeom>
                <a:avLst/>
                <a:gdLst>
                  <a:gd name="connsiteX0" fmla="*/ 42863 w 85725"/>
                  <a:gd name="connsiteY0" fmla="*/ 85725 h 85725"/>
                  <a:gd name="connsiteX1" fmla="*/ 85725 w 85725"/>
                  <a:gd name="connsiteY1" fmla="*/ 42863 h 85725"/>
                  <a:gd name="connsiteX2" fmla="*/ 42863 w 85725"/>
                  <a:gd name="connsiteY2" fmla="*/ 0 h 85725"/>
                  <a:gd name="connsiteX3" fmla="*/ 0 w 85725"/>
                  <a:gd name="connsiteY3" fmla="*/ 42863 h 85725"/>
                  <a:gd name="connsiteX4" fmla="*/ 42863 w 85725"/>
                  <a:gd name="connsiteY4" fmla="*/ 85725 h 85725"/>
                  <a:gd name="connsiteX5" fmla="*/ 42863 w 85725"/>
                  <a:gd name="connsiteY5" fmla="*/ 19050 h 85725"/>
                  <a:gd name="connsiteX6" fmla="*/ 66675 w 85725"/>
                  <a:gd name="connsiteY6" fmla="*/ 42863 h 85725"/>
                  <a:gd name="connsiteX7" fmla="*/ 42863 w 85725"/>
                  <a:gd name="connsiteY7" fmla="*/ 66675 h 85725"/>
                  <a:gd name="connsiteX8" fmla="*/ 19050 w 85725"/>
                  <a:gd name="connsiteY8" fmla="*/ 42863 h 85725"/>
                  <a:gd name="connsiteX9" fmla="*/ 42863 w 85725"/>
                  <a:gd name="connsiteY9" fmla="*/ 1905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725" h="85725">
                    <a:moveTo>
                      <a:pt x="42863" y="85725"/>
                    </a:moveTo>
                    <a:cubicBezTo>
                      <a:pt x="66675" y="85725"/>
                      <a:pt x="85725" y="66675"/>
                      <a:pt x="85725" y="42863"/>
                    </a:cubicBezTo>
                    <a:cubicBezTo>
                      <a:pt x="85725" y="19050"/>
                      <a:pt x="66675" y="0"/>
                      <a:pt x="42863" y="0"/>
                    </a:cubicBezTo>
                    <a:cubicBezTo>
                      <a:pt x="19050" y="0"/>
                      <a:pt x="0" y="19050"/>
                      <a:pt x="0" y="42863"/>
                    </a:cubicBezTo>
                    <a:cubicBezTo>
                      <a:pt x="0" y="66675"/>
                      <a:pt x="19050" y="85725"/>
                      <a:pt x="42863" y="85725"/>
                    </a:cubicBezTo>
                    <a:close/>
                    <a:moveTo>
                      <a:pt x="42863" y="19050"/>
                    </a:moveTo>
                    <a:cubicBezTo>
                      <a:pt x="56198" y="19050"/>
                      <a:pt x="66675" y="29527"/>
                      <a:pt x="66675" y="42863"/>
                    </a:cubicBezTo>
                    <a:cubicBezTo>
                      <a:pt x="66675" y="56198"/>
                      <a:pt x="56198" y="66675"/>
                      <a:pt x="42863" y="66675"/>
                    </a:cubicBezTo>
                    <a:cubicBezTo>
                      <a:pt x="29527" y="66675"/>
                      <a:pt x="19050" y="56198"/>
                      <a:pt x="19050" y="42863"/>
                    </a:cubicBezTo>
                    <a:cubicBezTo>
                      <a:pt x="19050" y="29527"/>
                      <a:pt x="29527" y="19050"/>
                      <a:pt x="42863" y="19050"/>
                    </a:cubicBez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5E821BD8-2D01-4DFE-AEC8-D8108347C9AD}"/>
                  </a:ext>
                </a:extLst>
              </p:cNvPr>
              <p:cNvSpPr/>
              <p:nvPr/>
            </p:nvSpPr>
            <p:spPr>
              <a:xfrm>
                <a:off x="1085420" y="1972805"/>
                <a:ext cx="876300" cy="404901"/>
              </a:xfrm>
              <a:custGeom>
                <a:avLst/>
                <a:gdLst>
                  <a:gd name="connsiteX0" fmla="*/ 638175 w 876300"/>
                  <a:gd name="connsiteY0" fmla="*/ 0 h 404901"/>
                  <a:gd name="connsiteX1" fmla="*/ 381000 w 876300"/>
                  <a:gd name="connsiteY1" fmla="*/ 85725 h 404901"/>
                  <a:gd name="connsiteX2" fmla="*/ 295275 w 876300"/>
                  <a:gd name="connsiteY2" fmla="*/ 134302 h 404901"/>
                  <a:gd name="connsiteX3" fmla="*/ 276225 w 876300"/>
                  <a:gd name="connsiteY3" fmla="*/ 138113 h 404901"/>
                  <a:gd name="connsiteX4" fmla="*/ 276225 w 876300"/>
                  <a:gd name="connsiteY4" fmla="*/ 157163 h 404901"/>
                  <a:gd name="connsiteX5" fmla="*/ 299085 w 876300"/>
                  <a:gd name="connsiteY5" fmla="*/ 152400 h 404901"/>
                  <a:gd name="connsiteX6" fmla="*/ 395288 w 876300"/>
                  <a:gd name="connsiteY6" fmla="*/ 98107 h 404901"/>
                  <a:gd name="connsiteX7" fmla="*/ 638175 w 876300"/>
                  <a:gd name="connsiteY7" fmla="*/ 19050 h 404901"/>
                  <a:gd name="connsiteX8" fmla="*/ 857250 w 876300"/>
                  <a:gd name="connsiteY8" fmla="*/ 126682 h 404901"/>
                  <a:gd name="connsiteX9" fmla="*/ 462915 w 876300"/>
                  <a:gd name="connsiteY9" fmla="*/ 371475 h 404901"/>
                  <a:gd name="connsiteX10" fmla="*/ 302895 w 876300"/>
                  <a:gd name="connsiteY10" fmla="*/ 386715 h 404901"/>
                  <a:gd name="connsiteX11" fmla="*/ 145733 w 876300"/>
                  <a:gd name="connsiteY11" fmla="*/ 367665 h 404901"/>
                  <a:gd name="connsiteX12" fmla="*/ 18098 w 876300"/>
                  <a:gd name="connsiteY12" fmla="*/ 270510 h 404901"/>
                  <a:gd name="connsiteX13" fmla="*/ 18098 w 876300"/>
                  <a:gd name="connsiteY13" fmla="*/ 268605 h 404901"/>
                  <a:gd name="connsiteX14" fmla="*/ 18098 w 876300"/>
                  <a:gd name="connsiteY14" fmla="*/ 266700 h 404901"/>
                  <a:gd name="connsiteX15" fmla="*/ 121920 w 876300"/>
                  <a:gd name="connsiteY15" fmla="*/ 190500 h 404901"/>
                  <a:gd name="connsiteX16" fmla="*/ 173355 w 876300"/>
                  <a:gd name="connsiteY16" fmla="*/ 179070 h 404901"/>
                  <a:gd name="connsiteX17" fmla="*/ 176213 w 876300"/>
                  <a:gd name="connsiteY17" fmla="*/ 178118 h 404901"/>
                  <a:gd name="connsiteX18" fmla="*/ 182880 w 876300"/>
                  <a:gd name="connsiteY18" fmla="*/ 176212 h 404901"/>
                  <a:gd name="connsiteX19" fmla="*/ 198120 w 876300"/>
                  <a:gd name="connsiteY19" fmla="*/ 173355 h 404901"/>
                  <a:gd name="connsiteX20" fmla="*/ 198120 w 876300"/>
                  <a:gd name="connsiteY20" fmla="*/ 154305 h 404901"/>
                  <a:gd name="connsiteX21" fmla="*/ 179070 w 876300"/>
                  <a:gd name="connsiteY21" fmla="*/ 158115 h 404901"/>
                  <a:gd name="connsiteX22" fmla="*/ 168593 w 876300"/>
                  <a:gd name="connsiteY22" fmla="*/ 160020 h 404901"/>
                  <a:gd name="connsiteX23" fmla="*/ 117158 w 876300"/>
                  <a:gd name="connsiteY23" fmla="*/ 172403 h 404901"/>
                  <a:gd name="connsiteX24" fmla="*/ 0 w 876300"/>
                  <a:gd name="connsiteY24" fmla="*/ 265747 h 404901"/>
                  <a:gd name="connsiteX25" fmla="*/ 0 w 876300"/>
                  <a:gd name="connsiteY25" fmla="*/ 267653 h 404901"/>
                  <a:gd name="connsiteX26" fmla="*/ 0 w 876300"/>
                  <a:gd name="connsiteY26" fmla="*/ 268605 h 404901"/>
                  <a:gd name="connsiteX27" fmla="*/ 140970 w 876300"/>
                  <a:gd name="connsiteY27" fmla="*/ 384810 h 404901"/>
                  <a:gd name="connsiteX28" fmla="*/ 303848 w 876300"/>
                  <a:gd name="connsiteY28" fmla="*/ 404812 h 404901"/>
                  <a:gd name="connsiteX29" fmla="*/ 466725 w 876300"/>
                  <a:gd name="connsiteY29" fmla="*/ 389572 h 404901"/>
                  <a:gd name="connsiteX30" fmla="*/ 876300 w 876300"/>
                  <a:gd name="connsiteY30" fmla="*/ 125730 h 404901"/>
                  <a:gd name="connsiteX31" fmla="*/ 638175 w 876300"/>
                  <a:gd name="connsiteY31" fmla="*/ 0 h 4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76300" h="404901">
                    <a:moveTo>
                      <a:pt x="638175" y="0"/>
                    </a:moveTo>
                    <a:cubicBezTo>
                      <a:pt x="561023" y="0"/>
                      <a:pt x="438150" y="19050"/>
                      <a:pt x="381000" y="85725"/>
                    </a:cubicBezTo>
                    <a:cubicBezTo>
                      <a:pt x="355283" y="116205"/>
                      <a:pt x="336233" y="124777"/>
                      <a:pt x="295275" y="134302"/>
                    </a:cubicBezTo>
                    <a:lnTo>
                      <a:pt x="276225" y="138113"/>
                    </a:lnTo>
                    <a:lnTo>
                      <a:pt x="276225" y="157163"/>
                    </a:lnTo>
                    <a:lnTo>
                      <a:pt x="299085" y="152400"/>
                    </a:lnTo>
                    <a:cubicBezTo>
                      <a:pt x="340995" y="142875"/>
                      <a:pt x="364808" y="133350"/>
                      <a:pt x="395288" y="98107"/>
                    </a:cubicBezTo>
                    <a:cubicBezTo>
                      <a:pt x="445770" y="40005"/>
                      <a:pt x="557213" y="19050"/>
                      <a:pt x="638175" y="19050"/>
                    </a:cubicBezTo>
                    <a:cubicBezTo>
                      <a:pt x="739140" y="19050"/>
                      <a:pt x="857250" y="47625"/>
                      <a:pt x="857250" y="126682"/>
                    </a:cubicBezTo>
                    <a:cubicBezTo>
                      <a:pt x="857250" y="235268"/>
                      <a:pt x="709613" y="326708"/>
                      <a:pt x="462915" y="371475"/>
                    </a:cubicBezTo>
                    <a:cubicBezTo>
                      <a:pt x="410528" y="381000"/>
                      <a:pt x="357188" y="385762"/>
                      <a:pt x="302895" y="386715"/>
                    </a:cubicBezTo>
                    <a:cubicBezTo>
                      <a:pt x="249555" y="387668"/>
                      <a:pt x="197168" y="381000"/>
                      <a:pt x="145733" y="367665"/>
                    </a:cubicBezTo>
                    <a:cubicBezTo>
                      <a:pt x="98108" y="354330"/>
                      <a:pt x="20003" y="323850"/>
                      <a:pt x="18098" y="270510"/>
                    </a:cubicBezTo>
                    <a:cubicBezTo>
                      <a:pt x="18098" y="269558"/>
                      <a:pt x="18098" y="269558"/>
                      <a:pt x="18098" y="268605"/>
                    </a:cubicBezTo>
                    <a:cubicBezTo>
                      <a:pt x="18098" y="267653"/>
                      <a:pt x="18098" y="266700"/>
                      <a:pt x="18098" y="266700"/>
                    </a:cubicBezTo>
                    <a:cubicBezTo>
                      <a:pt x="18098" y="236220"/>
                      <a:pt x="59055" y="205740"/>
                      <a:pt x="121920" y="190500"/>
                    </a:cubicBezTo>
                    <a:lnTo>
                      <a:pt x="173355" y="179070"/>
                    </a:lnTo>
                    <a:lnTo>
                      <a:pt x="176213" y="178118"/>
                    </a:lnTo>
                    <a:cubicBezTo>
                      <a:pt x="178118" y="177165"/>
                      <a:pt x="180975" y="177165"/>
                      <a:pt x="182880" y="176212"/>
                    </a:cubicBezTo>
                    <a:lnTo>
                      <a:pt x="198120" y="173355"/>
                    </a:lnTo>
                    <a:lnTo>
                      <a:pt x="198120" y="154305"/>
                    </a:lnTo>
                    <a:lnTo>
                      <a:pt x="179070" y="158115"/>
                    </a:lnTo>
                    <a:cubicBezTo>
                      <a:pt x="175260" y="159068"/>
                      <a:pt x="172403" y="160020"/>
                      <a:pt x="168593" y="160020"/>
                    </a:cubicBezTo>
                    <a:lnTo>
                      <a:pt x="117158" y="172403"/>
                    </a:lnTo>
                    <a:cubicBezTo>
                      <a:pt x="47625" y="188595"/>
                      <a:pt x="0" y="223837"/>
                      <a:pt x="0" y="265747"/>
                    </a:cubicBezTo>
                    <a:cubicBezTo>
                      <a:pt x="0" y="266700"/>
                      <a:pt x="0" y="266700"/>
                      <a:pt x="0" y="267653"/>
                    </a:cubicBezTo>
                    <a:cubicBezTo>
                      <a:pt x="0" y="267653"/>
                      <a:pt x="0" y="268605"/>
                      <a:pt x="0" y="268605"/>
                    </a:cubicBezTo>
                    <a:cubicBezTo>
                      <a:pt x="0" y="320040"/>
                      <a:pt x="54293" y="360045"/>
                      <a:pt x="140970" y="384810"/>
                    </a:cubicBezTo>
                    <a:cubicBezTo>
                      <a:pt x="194310" y="399097"/>
                      <a:pt x="248603" y="405765"/>
                      <a:pt x="303848" y="404812"/>
                    </a:cubicBezTo>
                    <a:cubicBezTo>
                      <a:pt x="358140" y="404812"/>
                      <a:pt x="413385" y="399097"/>
                      <a:pt x="466725" y="389572"/>
                    </a:cubicBezTo>
                    <a:cubicBezTo>
                      <a:pt x="712470" y="344805"/>
                      <a:pt x="876300" y="250508"/>
                      <a:pt x="876300" y="125730"/>
                    </a:cubicBezTo>
                    <a:cubicBezTo>
                      <a:pt x="876300" y="38100"/>
                      <a:pt x="762953" y="0"/>
                      <a:pt x="638175" y="0"/>
                    </a:cubicBezTo>
                    <a:close/>
                  </a:path>
                </a:pathLst>
              </a:custGeom>
              <a:grpFill/>
              <a:ln w="952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9719951E-0EC9-45BC-8521-8A8715FF7164}"/>
                  </a:ext>
                </a:extLst>
              </p:cNvPr>
              <p:cNvSpPr/>
              <p:nvPr/>
            </p:nvSpPr>
            <p:spPr>
              <a:xfrm>
                <a:off x="1237820" y="2192832"/>
                <a:ext cx="180975" cy="82867"/>
              </a:xfrm>
              <a:custGeom>
                <a:avLst/>
                <a:gdLst>
                  <a:gd name="connsiteX0" fmla="*/ 47625 w 180975"/>
                  <a:gd name="connsiteY0" fmla="*/ 21907 h 82867"/>
                  <a:gd name="connsiteX1" fmla="*/ 47625 w 180975"/>
                  <a:gd name="connsiteY1" fmla="*/ 1905 h 82867"/>
                  <a:gd name="connsiteX2" fmla="*/ 0 w 180975"/>
                  <a:gd name="connsiteY2" fmla="*/ 40005 h 82867"/>
                  <a:gd name="connsiteX3" fmla="*/ 90488 w 180975"/>
                  <a:gd name="connsiteY3" fmla="*/ 82867 h 82867"/>
                  <a:gd name="connsiteX4" fmla="*/ 180975 w 180975"/>
                  <a:gd name="connsiteY4" fmla="*/ 40005 h 82867"/>
                  <a:gd name="connsiteX5" fmla="*/ 123825 w 180975"/>
                  <a:gd name="connsiteY5" fmla="*/ 0 h 82867"/>
                  <a:gd name="connsiteX6" fmla="*/ 123825 w 180975"/>
                  <a:gd name="connsiteY6" fmla="*/ 19050 h 82867"/>
                  <a:gd name="connsiteX7" fmla="*/ 161925 w 180975"/>
                  <a:gd name="connsiteY7" fmla="*/ 40005 h 82867"/>
                  <a:gd name="connsiteX8" fmla="*/ 90488 w 180975"/>
                  <a:gd name="connsiteY8" fmla="*/ 63817 h 82867"/>
                  <a:gd name="connsiteX9" fmla="*/ 86678 w 180975"/>
                  <a:gd name="connsiteY9" fmla="*/ 63817 h 82867"/>
                  <a:gd name="connsiteX10" fmla="*/ 85725 w 180975"/>
                  <a:gd name="connsiteY10" fmla="*/ 63817 h 82867"/>
                  <a:gd name="connsiteX11" fmla="*/ 84773 w 180975"/>
                  <a:gd name="connsiteY11" fmla="*/ 63817 h 82867"/>
                  <a:gd name="connsiteX12" fmla="*/ 19050 w 180975"/>
                  <a:gd name="connsiteY12" fmla="*/ 40005 h 82867"/>
                  <a:gd name="connsiteX13" fmla="*/ 47625 w 180975"/>
                  <a:gd name="connsiteY13" fmla="*/ 21907 h 8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0975" h="82867">
                    <a:moveTo>
                      <a:pt x="47625" y="21907"/>
                    </a:moveTo>
                    <a:lnTo>
                      <a:pt x="47625" y="1905"/>
                    </a:lnTo>
                    <a:cubicBezTo>
                      <a:pt x="20955" y="8572"/>
                      <a:pt x="0" y="20955"/>
                      <a:pt x="0" y="40005"/>
                    </a:cubicBezTo>
                    <a:cubicBezTo>
                      <a:pt x="0" y="68580"/>
                      <a:pt x="45720" y="82867"/>
                      <a:pt x="90488" y="82867"/>
                    </a:cubicBezTo>
                    <a:cubicBezTo>
                      <a:pt x="135255" y="82867"/>
                      <a:pt x="180975" y="68580"/>
                      <a:pt x="180975" y="40005"/>
                    </a:cubicBezTo>
                    <a:cubicBezTo>
                      <a:pt x="180975" y="19050"/>
                      <a:pt x="155258" y="5715"/>
                      <a:pt x="123825" y="0"/>
                    </a:cubicBezTo>
                    <a:lnTo>
                      <a:pt x="123825" y="19050"/>
                    </a:lnTo>
                    <a:cubicBezTo>
                      <a:pt x="147638" y="23813"/>
                      <a:pt x="161925" y="33338"/>
                      <a:pt x="161925" y="40005"/>
                    </a:cubicBezTo>
                    <a:cubicBezTo>
                      <a:pt x="161925" y="49530"/>
                      <a:pt x="133350" y="63817"/>
                      <a:pt x="90488" y="63817"/>
                    </a:cubicBezTo>
                    <a:cubicBezTo>
                      <a:pt x="89535" y="63817"/>
                      <a:pt x="87630" y="63817"/>
                      <a:pt x="86678" y="63817"/>
                    </a:cubicBezTo>
                    <a:cubicBezTo>
                      <a:pt x="86678" y="63817"/>
                      <a:pt x="85725" y="63817"/>
                      <a:pt x="85725" y="63817"/>
                    </a:cubicBezTo>
                    <a:cubicBezTo>
                      <a:pt x="85725" y="63817"/>
                      <a:pt x="84773" y="63817"/>
                      <a:pt x="84773" y="63817"/>
                    </a:cubicBezTo>
                    <a:cubicBezTo>
                      <a:pt x="44768" y="62865"/>
                      <a:pt x="19050" y="49530"/>
                      <a:pt x="19050" y="40005"/>
                    </a:cubicBezTo>
                    <a:cubicBezTo>
                      <a:pt x="19050" y="34290"/>
                      <a:pt x="29528" y="26670"/>
                      <a:pt x="47625" y="21907"/>
                    </a:cubicBezTo>
                    <a:close/>
                  </a:path>
                </a:pathLst>
              </a:custGeom>
              <a:grp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E34F7AF-69A4-47EF-8E12-BDE8A44F1C2E}"/>
                  </a:ext>
                </a:extLst>
              </p:cNvPr>
              <p:cNvSpPr/>
              <p:nvPr/>
            </p:nvSpPr>
            <p:spPr>
              <a:xfrm>
                <a:off x="1314020" y="1608950"/>
                <a:ext cx="296373" cy="628650"/>
              </a:xfrm>
              <a:custGeom>
                <a:avLst/>
                <a:gdLst>
                  <a:gd name="connsiteX0" fmla="*/ 0 w 296373"/>
                  <a:gd name="connsiteY0" fmla="*/ 619125 h 628650"/>
                  <a:gd name="connsiteX1" fmla="*/ 9525 w 296373"/>
                  <a:gd name="connsiteY1" fmla="*/ 628650 h 628650"/>
                  <a:gd name="connsiteX2" fmla="*/ 19050 w 296373"/>
                  <a:gd name="connsiteY2" fmla="*/ 619125 h 628650"/>
                  <a:gd name="connsiteX3" fmla="*/ 19050 w 296373"/>
                  <a:gd name="connsiteY3" fmla="*/ 199073 h 628650"/>
                  <a:gd name="connsiteX4" fmla="*/ 40005 w 296373"/>
                  <a:gd name="connsiteY4" fmla="*/ 200025 h 628650"/>
                  <a:gd name="connsiteX5" fmla="*/ 287655 w 296373"/>
                  <a:gd name="connsiteY5" fmla="*/ 82868 h 628650"/>
                  <a:gd name="connsiteX6" fmla="*/ 296228 w 296373"/>
                  <a:gd name="connsiteY6" fmla="*/ 71438 h 628650"/>
                  <a:gd name="connsiteX7" fmla="*/ 290513 w 296373"/>
                  <a:gd name="connsiteY7" fmla="*/ 63818 h 628650"/>
                  <a:gd name="connsiteX8" fmla="*/ 211455 w 296373"/>
                  <a:gd name="connsiteY8" fmla="*/ 45720 h 628650"/>
                  <a:gd name="connsiteX9" fmla="*/ 85725 w 296373"/>
                  <a:gd name="connsiteY9" fmla="*/ 62865 h 628650"/>
                  <a:gd name="connsiteX10" fmla="*/ 19050 w 296373"/>
                  <a:gd name="connsiteY10" fmla="*/ 39053 h 628650"/>
                  <a:gd name="connsiteX11" fmla="*/ 19050 w 296373"/>
                  <a:gd name="connsiteY11" fmla="*/ 9525 h 628650"/>
                  <a:gd name="connsiteX12" fmla="*/ 9525 w 296373"/>
                  <a:gd name="connsiteY12" fmla="*/ 0 h 628650"/>
                  <a:gd name="connsiteX13" fmla="*/ 0 w 296373"/>
                  <a:gd name="connsiteY13" fmla="*/ 9525 h 628650"/>
                  <a:gd name="connsiteX14" fmla="*/ 0 w 296373"/>
                  <a:gd name="connsiteY14" fmla="*/ 196215 h 628650"/>
                  <a:gd name="connsiteX15" fmla="*/ 0 w 296373"/>
                  <a:gd name="connsiteY15" fmla="*/ 196215 h 628650"/>
                  <a:gd name="connsiteX16" fmla="*/ 0 w 296373"/>
                  <a:gd name="connsiteY16" fmla="*/ 619125 h 628650"/>
                  <a:gd name="connsiteX17" fmla="*/ 85725 w 296373"/>
                  <a:gd name="connsiteY17" fmla="*/ 80963 h 628650"/>
                  <a:gd name="connsiteX18" fmla="*/ 145733 w 296373"/>
                  <a:gd name="connsiteY18" fmla="*/ 72390 h 628650"/>
                  <a:gd name="connsiteX19" fmla="*/ 210502 w 296373"/>
                  <a:gd name="connsiteY19" fmla="*/ 63818 h 628650"/>
                  <a:gd name="connsiteX20" fmla="*/ 254318 w 296373"/>
                  <a:gd name="connsiteY20" fmla="*/ 69533 h 628650"/>
                  <a:gd name="connsiteX21" fmla="*/ 254318 w 296373"/>
                  <a:gd name="connsiteY21" fmla="*/ 69533 h 628650"/>
                  <a:gd name="connsiteX22" fmla="*/ 159068 w 296373"/>
                  <a:gd name="connsiteY22" fmla="*/ 126682 h 628650"/>
                  <a:gd name="connsiteX23" fmla="*/ 40005 w 296373"/>
                  <a:gd name="connsiteY23" fmla="*/ 180023 h 628650"/>
                  <a:gd name="connsiteX24" fmla="*/ 19050 w 296373"/>
                  <a:gd name="connsiteY24" fmla="*/ 179070 h 628650"/>
                  <a:gd name="connsiteX25" fmla="*/ 19050 w 296373"/>
                  <a:gd name="connsiteY25" fmla="*/ 61913 h 628650"/>
                  <a:gd name="connsiteX26" fmla="*/ 85725 w 296373"/>
                  <a:gd name="connsiteY26" fmla="*/ 80963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96373" h="628650">
                    <a:moveTo>
                      <a:pt x="0" y="619125"/>
                    </a:moveTo>
                    <a:cubicBezTo>
                      <a:pt x="0" y="624840"/>
                      <a:pt x="3810" y="628650"/>
                      <a:pt x="9525" y="628650"/>
                    </a:cubicBezTo>
                    <a:cubicBezTo>
                      <a:pt x="15240" y="628650"/>
                      <a:pt x="19050" y="624840"/>
                      <a:pt x="19050" y="619125"/>
                    </a:cubicBezTo>
                    <a:lnTo>
                      <a:pt x="19050" y="199073"/>
                    </a:lnTo>
                    <a:cubicBezTo>
                      <a:pt x="26670" y="200025"/>
                      <a:pt x="33338" y="200025"/>
                      <a:pt x="40005" y="200025"/>
                    </a:cubicBezTo>
                    <a:cubicBezTo>
                      <a:pt x="159068" y="200025"/>
                      <a:pt x="174308" y="99060"/>
                      <a:pt x="287655" y="82868"/>
                    </a:cubicBezTo>
                    <a:cubicBezTo>
                      <a:pt x="293370" y="81915"/>
                      <a:pt x="297180" y="77153"/>
                      <a:pt x="296228" y="71438"/>
                    </a:cubicBezTo>
                    <a:cubicBezTo>
                      <a:pt x="295275" y="68580"/>
                      <a:pt x="293370" y="65723"/>
                      <a:pt x="290513" y="63818"/>
                    </a:cubicBezTo>
                    <a:cubicBezTo>
                      <a:pt x="265748" y="51435"/>
                      <a:pt x="239077" y="45720"/>
                      <a:pt x="211455" y="45720"/>
                    </a:cubicBezTo>
                    <a:cubicBezTo>
                      <a:pt x="164783" y="45720"/>
                      <a:pt x="124777" y="62865"/>
                      <a:pt x="85725" y="62865"/>
                    </a:cubicBezTo>
                    <a:cubicBezTo>
                      <a:pt x="60960" y="62865"/>
                      <a:pt x="38100" y="54293"/>
                      <a:pt x="19050" y="39053"/>
                    </a:cubicBezTo>
                    <a:lnTo>
                      <a:pt x="19050" y="9525"/>
                    </a:lnTo>
                    <a:cubicBezTo>
                      <a:pt x="19050" y="3810"/>
                      <a:pt x="15240" y="0"/>
                      <a:pt x="9525" y="0"/>
                    </a:cubicBezTo>
                    <a:cubicBezTo>
                      <a:pt x="3810" y="0"/>
                      <a:pt x="0" y="3810"/>
                      <a:pt x="0" y="9525"/>
                    </a:cubicBezTo>
                    <a:lnTo>
                      <a:pt x="0" y="196215"/>
                    </a:lnTo>
                    <a:lnTo>
                      <a:pt x="0" y="196215"/>
                    </a:lnTo>
                    <a:lnTo>
                      <a:pt x="0" y="619125"/>
                    </a:lnTo>
                    <a:close/>
                    <a:moveTo>
                      <a:pt x="85725" y="80963"/>
                    </a:moveTo>
                    <a:cubicBezTo>
                      <a:pt x="105727" y="80010"/>
                      <a:pt x="125730" y="77153"/>
                      <a:pt x="145733" y="72390"/>
                    </a:cubicBezTo>
                    <a:cubicBezTo>
                      <a:pt x="166688" y="67628"/>
                      <a:pt x="188595" y="63818"/>
                      <a:pt x="210502" y="63818"/>
                    </a:cubicBezTo>
                    <a:cubicBezTo>
                      <a:pt x="224790" y="63818"/>
                      <a:pt x="240030" y="65723"/>
                      <a:pt x="254318" y="69533"/>
                    </a:cubicBezTo>
                    <a:cubicBezTo>
                      <a:pt x="254318" y="69533"/>
                      <a:pt x="254318" y="69533"/>
                      <a:pt x="254318" y="69533"/>
                    </a:cubicBezTo>
                    <a:cubicBezTo>
                      <a:pt x="213360" y="81915"/>
                      <a:pt x="184785" y="105728"/>
                      <a:pt x="159068" y="126682"/>
                    </a:cubicBezTo>
                    <a:cubicBezTo>
                      <a:pt x="124777" y="155258"/>
                      <a:pt x="95250" y="180023"/>
                      <a:pt x="40005" y="180023"/>
                    </a:cubicBezTo>
                    <a:cubicBezTo>
                      <a:pt x="33338" y="180023"/>
                      <a:pt x="26670" y="180023"/>
                      <a:pt x="19050" y="179070"/>
                    </a:cubicBezTo>
                    <a:lnTo>
                      <a:pt x="19050" y="61913"/>
                    </a:lnTo>
                    <a:cubicBezTo>
                      <a:pt x="39053" y="74295"/>
                      <a:pt x="61913" y="80963"/>
                      <a:pt x="85725" y="80963"/>
                    </a:cubicBezTo>
                    <a:close/>
                  </a:path>
                </a:pathLst>
              </a:custGeom>
              <a:grpFill/>
              <a:ln w="9525" cap="flat">
                <a:noFill/>
                <a:prstDash val="solid"/>
                <a:miter/>
              </a:ln>
            </p:spPr>
            <p:txBody>
              <a:bodyPr rtlCol="0" anchor="ctr"/>
              <a:lstStyle/>
              <a:p>
                <a:endParaRPr lang="en-US"/>
              </a:p>
            </p:txBody>
          </p:sp>
        </p:grpSp>
        <p:sp>
          <p:nvSpPr>
            <p:cNvPr id="35" name="TextBox 34">
              <a:extLst>
                <a:ext uri="{FF2B5EF4-FFF2-40B4-BE49-F238E27FC236}">
                  <a16:creationId xmlns:a16="http://schemas.microsoft.com/office/drawing/2014/main" id="{CD575D17-42A9-41C6-998E-7CCA2757C5B9}"/>
                </a:ext>
              </a:extLst>
            </p:cNvPr>
            <p:cNvSpPr txBox="1"/>
            <p:nvPr/>
          </p:nvSpPr>
          <p:spPr>
            <a:xfrm>
              <a:off x="5019056" y="3787174"/>
              <a:ext cx="2067544" cy="261610"/>
            </a:xfrm>
            <a:prstGeom prst="rect">
              <a:avLst/>
            </a:prstGeom>
            <a:noFill/>
          </p:spPr>
          <p:txBody>
            <a:bodyPr wrap="square" rtlCol="0">
              <a:spAutoFit/>
            </a:bodyPr>
            <a:lstStyle/>
            <a:p>
              <a:pPr algn="ctr"/>
              <a:r>
                <a:rPr lang="en-US" sz="1100" dirty="0">
                  <a:solidFill>
                    <a:schemeClr val="bg1"/>
                  </a:solidFill>
                  <a:latin typeface="Poppins SemiBold" panose="00000700000000000000" pitchFamily="2" charset="0"/>
                  <a:cs typeface="Poppins SemiBold" panose="00000700000000000000" pitchFamily="2" charset="0"/>
                </a:rPr>
                <a:t>Service 3</a:t>
              </a:r>
              <a:endParaRPr lang="en-GB" sz="1100" dirty="0">
                <a:solidFill>
                  <a:schemeClr val="bg1"/>
                </a:solidFill>
                <a:latin typeface="Poppins SemiBold" panose="00000700000000000000" pitchFamily="2" charset="0"/>
                <a:cs typeface="Poppins SemiBold" panose="00000700000000000000" pitchFamily="2" charset="0"/>
              </a:endParaRPr>
            </a:p>
          </p:txBody>
        </p:sp>
      </p:grpSp>
      <p:sp>
        <p:nvSpPr>
          <p:cNvPr id="3" name="Picture Placeholder 2">
            <a:extLst>
              <a:ext uri="{FF2B5EF4-FFF2-40B4-BE49-F238E27FC236}">
                <a16:creationId xmlns:a16="http://schemas.microsoft.com/office/drawing/2014/main" id="{08835AC3-4D13-6845-AE53-784E06E6637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97A1CDA1-E5EC-BE40-92EB-B14A3DE886DB}"/>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A91D7871-13FE-6B4F-82F8-3A1B84194AA4}"/>
              </a:ext>
            </a:extLst>
          </p:cNvPr>
          <p:cNvSpPr>
            <a:spLocks noGrp="1"/>
          </p:cNvSpPr>
          <p:nvPr>
            <p:ph type="pic" sz="quarter" idx="13"/>
          </p:nvPr>
        </p:nvSpPr>
        <p:spPr/>
      </p:sp>
      <p:sp>
        <p:nvSpPr>
          <p:cNvPr id="13" name="Picture Placeholder 12">
            <a:extLst>
              <a:ext uri="{FF2B5EF4-FFF2-40B4-BE49-F238E27FC236}">
                <a16:creationId xmlns:a16="http://schemas.microsoft.com/office/drawing/2014/main" id="{2826AE20-6AEC-FB47-B64E-B4DA01E5CEAD}"/>
              </a:ext>
            </a:extLst>
          </p:cNvPr>
          <p:cNvSpPr>
            <a:spLocks noGrp="1"/>
          </p:cNvSpPr>
          <p:nvPr>
            <p:ph type="pic" sz="quarter" idx="14"/>
          </p:nvPr>
        </p:nvSpPr>
        <p:spPr/>
      </p:sp>
    </p:spTree>
    <p:extLst>
      <p:ext uri="{BB962C8B-B14F-4D97-AF65-F5344CB8AC3E}">
        <p14:creationId xmlns:p14="http://schemas.microsoft.com/office/powerpoint/2010/main" val="3208128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a:extLst>
              <a:ext uri="{FF2B5EF4-FFF2-40B4-BE49-F238E27FC236}">
                <a16:creationId xmlns:a16="http://schemas.microsoft.com/office/drawing/2014/main" id="{03980935-69CB-43BF-A238-FFDFEB4776B3}"/>
              </a:ext>
            </a:extLst>
          </p:cNvPr>
          <p:cNvGrpSpPr/>
          <p:nvPr/>
        </p:nvGrpSpPr>
        <p:grpSpPr>
          <a:xfrm>
            <a:off x="6643913" y="1157437"/>
            <a:ext cx="4465403" cy="4567715"/>
            <a:chOff x="6504213" y="1361449"/>
            <a:chExt cx="4465403" cy="4567715"/>
          </a:xfrm>
        </p:grpSpPr>
        <p:sp>
          <p:nvSpPr>
            <p:cNvPr id="40" name="Freeform: Shape 39">
              <a:extLst>
                <a:ext uri="{FF2B5EF4-FFF2-40B4-BE49-F238E27FC236}">
                  <a16:creationId xmlns:a16="http://schemas.microsoft.com/office/drawing/2014/main" id="{1B61FACF-F79E-4D50-B57C-A3BFDD0EFDA6}"/>
                </a:ext>
              </a:extLst>
            </p:cNvPr>
            <p:cNvSpPr/>
            <p:nvPr/>
          </p:nvSpPr>
          <p:spPr>
            <a:xfrm flipH="1">
              <a:off x="6614909" y="4242612"/>
              <a:ext cx="1685302" cy="1686552"/>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 name="TextBox 7">
              <a:extLst>
                <a:ext uri="{FF2B5EF4-FFF2-40B4-BE49-F238E27FC236}">
                  <a16:creationId xmlns:a16="http://schemas.microsoft.com/office/drawing/2014/main" id="{FC03908C-C386-4018-84CC-EDCAF8A5ACF4}"/>
                </a:ext>
              </a:extLst>
            </p:cNvPr>
            <p:cNvSpPr txBox="1"/>
            <p:nvPr/>
          </p:nvSpPr>
          <p:spPr>
            <a:xfrm>
              <a:off x="6504215" y="1623059"/>
              <a:ext cx="4326670" cy="492443"/>
            </a:xfrm>
            <a:prstGeom prst="rect">
              <a:avLst/>
            </a:prstGeom>
            <a:noFill/>
          </p:spPr>
          <p:txBody>
            <a:bodyPr wrap="square" rtlCol="0">
              <a:spAutoFit/>
            </a:bodyPr>
            <a:lstStyle/>
            <a:p>
              <a:r>
                <a:rPr lang="en-US" sz="2600">
                  <a:latin typeface="Poppins SemiBold" panose="00000700000000000000" pitchFamily="2" charset="0"/>
                  <a:cs typeface="Poppins SemiBold" panose="00000700000000000000" pitchFamily="2" charset="0"/>
                </a:rPr>
                <a:t>Golf Coaching</a:t>
              </a:r>
            </a:p>
          </p:txBody>
        </p:sp>
        <p:sp>
          <p:nvSpPr>
            <p:cNvPr id="9" name="TextBox 8">
              <a:extLst>
                <a:ext uri="{FF2B5EF4-FFF2-40B4-BE49-F238E27FC236}">
                  <a16:creationId xmlns:a16="http://schemas.microsoft.com/office/drawing/2014/main" id="{9F9DE035-5F64-4086-92EA-10B5F3045F5F}"/>
                </a:ext>
              </a:extLst>
            </p:cNvPr>
            <p:cNvSpPr txBox="1"/>
            <p:nvPr/>
          </p:nvSpPr>
          <p:spPr>
            <a:xfrm>
              <a:off x="6504214" y="1361449"/>
              <a:ext cx="2787110" cy="261610"/>
            </a:xfrm>
            <a:prstGeom prst="rect">
              <a:avLst/>
            </a:prstGeom>
            <a:noFill/>
          </p:spPr>
          <p:txBody>
            <a:bodyPr wrap="square" rtlCol="0">
              <a:spAutoFit/>
            </a:bodyPr>
            <a:lstStyle/>
            <a:p>
              <a:r>
                <a:rPr lang="en-US" sz="1100" spc="100">
                  <a:latin typeface="Poppins Medium" panose="00000600000000000000" pitchFamily="2" charset="0"/>
                  <a:cs typeface="Poppins Medium" panose="00000600000000000000" pitchFamily="2" charset="0"/>
                </a:rPr>
                <a:t>OUR SERVICE</a:t>
              </a:r>
            </a:p>
          </p:txBody>
        </p:sp>
        <p:sp>
          <p:nvSpPr>
            <p:cNvPr id="11" name="TextBox 10">
              <a:extLst>
                <a:ext uri="{FF2B5EF4-FFF2-40B4-BE49-F238E27FC236}">
                  <a16:creationId xmlns:a16="http://schemas.microsoft.com/office/drawing/2014/main" id="{2BEFD3C4-03DE-4D00-A6F4-82903B18D038}"/>
                </a:ext>
              </a:extLst>
            </p:cNvPr>
            <p:cNvSpPr txBox="1"/>
            <p:nvPr/>
          </p:nvSpPr>
          <p:spPr>
            <a:xfrm>
              <a:off x="6504213" y="2129989"/>
              <a:ext cx="4326671" cy="1839991"/>
            </a:xfrm>
            <a:prstGeom prst="rect">
              <a:avLst/>
            </a:prstGeom>
            <a:noFill/>
          </p:spPr>
          <p:txBody>
            <a:bodyPr wrap="square" rtlCol="0">
              <a:spAutoFit/>
            </a:bodyPr>
            <a:lstStyle/>
            <a:p>
              <a:pPr algn="just">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Ut enim ad minim veniam quis nostrud exercitation ullamco laboris nisi ut aliquip golf commodo consequat. Duis aute irure dolor in reprehenderit in voluptate velit esse cillum dolore eu fugiat nulla pariatur. Excepteur sint occaecat cupidatat non provident sunt in culpa qui officia deserunt mollit anim id est laborum.</a:t>
              </a:r>
            </a:p>
          </p:txBody>
        </p:sp>
        <p:grpSp>
          <p:nvGrpSpPr>
            <p:cNvPr id="43" name="Group 42">
              <a:extLst>
                <a:ext uri="{FF2B5EF4-FFF2-40B4-BE49-F238E27FC236}">
                  <a16:creationId xmlns:a16="http://schemas.microsoft.com/office/drawing/2014/main" id="{C9554FE8-D579-4A08-A421-015581531244}"/>
                </a:ext>
              </a:extLst>
            </p:cNvPr>
            <p:cNvGrpSpPr/>
            <p:nvPr/>
          </p:nvGrpSpPr>
          <p:grpSpPr>
            <a:xfrm>
              <a:off x="8591087" y="4549935"/>
              <a:ext cx="2378529" cy="1071906"/>
              <a:chOff x="8591087" y="4494921"/>
              <a:chExt cx="2378529" cy="1071906"/>
            </a:xfrm>
          </p:grpSpPr>
          <p:sp>
            <p:nvSpPr>
              <p:cNvPr id="12" name="TextBox 11">
                <a:extLst>
                  <a:ext uri="{FF2B5EF4-FFF2-40B4-BE49-F238E27FC236}">
                    <a16:creationId xmlns:a16="http://schemas.microsoft.com/office/drawing/2014/main" id="{7A85B723-CA45-42B5-A69D-215F8A636A4B}"/>
                  </a:ext>
                </a:extLst>
              </p:cNvPr>
              <p:cNvSpPr txBox="1"/>
              <p:nvPr/>
            </p:nvSpPr>
            <p:spPr>
              <a:xfrm>
                <a:off x="8591087" y="4494921"/>
                <a:ext cx="2067544"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YOUR TITLE HERE 1</a:t>
                </a:r>
                <a:endParaRPr lang="en-GB" sz="1100" spc="100">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FEBDCD93-D7AE-47E5-81F5-3600536282CF}"/>
                  </a:ext>
                </a:extLst>
              </p:cNvPr>
              <p:cNvSpPr txBox="1"/>
              <p:nvPr/>
            </p:nvSpPr>
            <p:spPr>
              <a:xfrm>
                <a:off x="8591088" y="4742499"/>
                <a:ext cx="2378528"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elit eiusmod tempor incididunt labore dolore magna.</a:t>
                </a:r>
              </a:p>
            </p:txBody>
          </p:sp>
        </p:grpSp>
        <p:grpSp>
          <p:nvGrpSpPr>
            <p:cNvPr id="42" name="Group 41">
              <a:extLst>
                <a:ext uri="{FF2B5EF4-FFF2-40B4-BE49-F238E27FC236}">
                  <a16:creationId xmlns:a16="http://schemas.microsoft.com/office/drawing/2014/main" id="{9D949408-7B30-4AB0-8245-8BA398FAE07A}"/>
                </a:ext>
              </a:extLst>
            </p:cNvPr>
            <p:cNvGrpSpPr/>
            <p:nvPr/>
          </p:nvGrpSpPr>
          <p:grpSpPr>
            <a:xfrm>
              <a:off x="6954927" y="4462541"/>
              <a:ext cx="1005266" cy="1246695"/>
              <a:chOff x="6997787" y="4452484"/>
              <a:chExt cx="1005266" cy="1246695"/>
            </a:xfrm>
          </p:grpSpPr>
          <p:grpSp>
            <p:nvGrpSpPr>
              <p:cNvPr id="27" name="Group 26">
                <a:extLst>
                  <a:ext uri="{FF2B5EF4-FFF2-40B4-BE49-F238E27FC236}">
                    <a16:creationId xmlns:a16="http://schemas.microsoft.com/office/drawing/2014/main" id="{0FE5F222-CF99-431A-98C7-945A80CD8947}"/>
                  </a:ext>
                </a:extLst>
              </p:cNvPr>
              <p:cNvGrpSpPr/>
              <p:nvPr/>
            </p:nvGrpSpPr>
            <p:grpSpPr>
              <a:xfrm>
                <a:off x="6997788" y="4452484"/>
                <a:ext cx="1005265" cy="1005262"/>
                <a:chOff x="9180635" y="1636593"/>
                <a:chExt cx="1425330" cy="1425325"/>
              </a:xfrm>
            </p:grpSpPr>
            <p:sp>
              <p:nvSpPr>
                <p:cNvPr id="28" name="Oval 27">
                  <a:extLst>
                    <a:ext uri="{FF2B5EF4-FFF2-40B4-BE49-F238E27FC236}">
                      <a16:creationId xmlns:a16="http://schemas.microsoft.com/office/drawing/2014/main" id="{09486D6E-8353-4CC1-9935-AC81CB405254}"/>
                    </a:ext>
                  </a:extLst>
                </p:cNvPr>
                <p:cNvSpPr/>
                <p:nvPr/>
              </p:nvSpPr>
              <p:spPr>
                <a:xfrm>
                  <a:off x="9180635" y="1636593"/>
                  <a:ext cx="1425330" cy="1425325"/>
                </a:xfrm>
                <a:prstGeom prst="ellipse">
                  <a:avLst/>
                </a:prstGeom>
                <a:noFill/>
                <a:ln w="38100">
                  <a:solidFill>
                    <a:schemeClr val="bg1">
                      <a:alpha val="24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bg1"/>
                    </a:solidFill>
                    <a:latin typeface="HelveticaNeue medium" panose="00000400000000000000" pitchFamily="2" charset="0"/>
                  </a:endParaRPr>
                </a:p>
              </p:txBody>
            </p:sp>
            <p:sp>
              <p:nvSpPr>
                <p:cNvPr id="29" name="Arc 28">
                  <a:extLst>
                    <a:ext uri="{FF2B5EF4-FFF2-40B4-BE49-F238E27FC236}">
                      <a16:creationId xmlns:a16="http://schemas.microsoft.com/office/drawing/2014/main" id="{F4DF7AEE-14A0-4419-A881-D2CC7C431BF4}"/>
                    </a:ext>
                  </a:extLst>
                </p:cNvPr>
                <p:cNvSpPr/>
                <p:nvPr/>
              </p:nvSpPr>
              <p:spPr>
                <a:xfrm>
                  <a:off x="9180635" y="1636593"/>
                  <a:ext cx="1425330" cy="1425325"/>
                </a:xfrm>
                <a:prstGeom prst="arc">
                  <a:avLst>
                    <a:gd name="adj1" fmla="val 20663356"/>
                    <a:gd name="adj2" fmla="val 16108834"/>
                  </a:avLst>
                </a:prstGeom>
                <a:ln w="38100" cap="rnd">
                  <a:solidFill>
                    <a:srgbClr val="D5B6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000" dirty="0">
                    <a:solidFill>
                      <a:schemeClr val="bg1"/>
                    </a:solidFill>
                  </a:endParaRPr>
                </a:p>
              </p:txBody>
            </p:sp>
          </p:grpSp>
          <p:sp>
            <p:nvSpPr>
              <p:cNvPr id="30" name="TextBox 29">
                <a:extLst>
                  <a:ext uri="{FF2B5EF4-FFF2-40B4-BE49-F238E27FC236}">
                    <a16:creationId xmlns:a16="http://schemas.microsoft.com/office/drawing/2014/main" id="{F6705EF1-F228-4085-9D7E-67DE9EE5DDE2}"/>
                  </a:ext>
                </a:extLst>
              </p:cNvPr>
              <p:cNvSpPr txBox="1"/>
              <p:nvPr/>
            </p:nvSpPr>
            <p:spPr>
              <a:xfrm>
                <a:off x="6997787" y="4746474"/>
                <a:ext cx="1005266" cy="430887"/>
              </a:xfrm>
              <a:prstGeom prst="rect">
                <a:avLst/>
              </a:prstGeom>
              <a:noFill/>
            </p:spPr>
            <p:txBody>
              <a:bodyPr wrap="square" rtlCol="0">
                <a:spAutoFit/>
              </a:bodyPr>
              <a:lstStyle/>
              <a:p>
                <a:pPr algn="ctr"/>
                <a:r>
                  <a:rPr lang="en-US" sz="2200" b="1">
                    <a:solidFill>
                      <a:schemeClr val="bg1"/>
                    </a:solidFill>
                    <a:latin typeface="Poppins SemiBold" panose="00000700000000000000" pitchFamily="2" charset="0"/>
                    <a:cs typeface="Poppins SemiBold" panose="00000700000000000000" pitchFamily="2" charset="0"/>
                  </a:rPr>
                  <a:t>75%</a:t>
                </a:r>
                <a:endParaRPr lang="id-ID" sz="2200" b="1" dirty="0">
                  <a:solidFill>
                    <a:schemeClr val="bg1"/>
                  </a:solidFill>
                  <a:latin typeface="Poppins SemiBold" panose="00000700000000000000" pitchFamily="2" charset="0"/>
                  <a:cs typeface="Poppins SemiBold" panose="00000700000000000000" pitchFamily="2" charset="0"/>
                </a:endParaRPr>
              </a:p>
            </p:txBody>
          </p:sp>
          <p:grpSp>
            <p:nvGrpSpPr>
              <p:cNvPr id="34" name="Group 33">
                <a:extLst>
                  <a:ext uri="{FF2B5EF4-FFF2-40B4-BE49-F238E27FC236}">
                    <a16:creationId xmlns:a16="http://schemas.microsoft.com/office/drawing/2014/main" id="{D4B21566-F772-42DD-BB05-30D9E8F13D1E}"/>
                  </a:ext>
                </a:extLst>
              </p:cNvPr>
              <p:cNvGrpSpPr/>
              <p:nvPr/>
            </p:nvGrpSpPr>
            <p:grpSpPr>
              <a:xfrm>
                <a:off x="7110309" y="5562093"/>
                <a:ext cx="780223" cy="137086"/>
                <a:chOff x="2409031" y="2371257"/>
                <a:chExt cx="560188" cy="98426"/>
              </a:xfrm>
            </p:grpSpPr>
            <p:sp>
              <p:nvSpPr>
                <p:cNvPr id="35" name="Star: 5 Points 34">
                  <a:extLst>
                    <a:ext uri="{FF2B5EF4-FFF2-40B4-BE49-F238E27FC236}">
                      <a16:creationId xmlns:a16="http://schemas.microsoft.com/office/drawing/2014/main" id="{0A3FF3D0-E250-4503-B723-3B5A1690B84E}"/>
                    </a:ext>
                  </a:extLst>
                </p:cNvPr>
                <p:cNvSpPr/>
                <p:nvPr/>
              </p:nvSpPr>
              <p:spPr>
                <a:xfrm flipH="1">
                  <a:off x="2409031"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6" name="Star: 5 Points 35">
                  <a:extLst>
                    <a:ext uri="{FF2B5EF4-FFF2-40B4-BE49-F238E27FC236}">
                      <a16:creationId xmlns:a16="http://schemas.microsoft.com/office/drawing/2014/main" id="{6C1A7CD5-FB0F-4B33-9124-DC44B0DAF9A5}"/>
                    </a:ext>
                  </a:extLst>
                </p:cNvPr>
                <p:cNvSpPr/>
                <p:nvPr/>
              </p:nvSpPr>
              <p:spPr>
                <a:xfrm flipH="1">
                  <a:off x="252447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7" name="Star: 5 Points 36">
                  <a:extLst>
                    <a:ext uri="{FF2B5EF4-FFF2-40B4-BE49-F238E27FC236}">
                      <a16:creationId xmlns:a16="http://schemas.microsoft.com/office/drawing/2014/main" id="{1E8EFDCB-F371-47BD-BE99-CC545A278CB8}"/>
                    </a:ext>
                  </a:extLst>
                </p:cNvPr>
                <p:cNvSpPr/>
                <p:nvPr/>
              </p:nvSpPr>
              <p:spPr>
                <a:xfrm flipH="1">
                  <a:off x="263991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 name="Star: 5 Points 37">
                  <a:extLst>
                    <a:ext uri="{FF2B5EF4-FFF2-40B4-BE49-F238E27FC236}">
                      <a16:creationId xmlns:a16="http://schemas.microsoft.com/office/drawing/2014/main" id="{05F7E837-4101-4EF1-BD07-F9B7CDB056AC}"/>
                    </a:ext>
                  </a:extLst>
                </p:cNvPr>
                <p:cNvSpPr/>
                <p:nvPr/>
              </p:nvSpPr>
              <p:spPr>
                <a:xfrm flipH="1">
                  <a:off x="275535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9" name="Star: 5 Points 38">
                  <a:extLst>
                    <a:ext uri="{FF2B5EF4-FFF2-40B4-BE49-F238E27FC236}">
                      <a16:creationId xmlns:a16="http://schemas.microsoft.com/office/drawing/2014/main" id="{BED8815F-09FA-4B35-8A4B-D6F3683141B0}"/>
                    </a:ext>
                  </a:extLst>
                </p:cNvPr>
                <p:cNvSpPr/>
                <p:nvPr/>
              </p:nvSpPr>
              <p:spPr>
                <a:xfrm flipH="1">
                  <a:off x="2870793" y="2371257"/>
                  <a:ext cx="98426" cy="98426"/>
                </a:xfrm>
                <a:prstGeom prst="star5">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grpSp>
      </p:grpSp>
      <p:sp>
        <p:nvSpPr>
          <p:cNvPr id="3" name="Picture Placeholder 2">
            <a:extLst>
              <a:ext uri="{FF2B5EF4-FFF2-40B4-BE49-F238E27FC236}">
                <a16:creationId xmlns:a16="http://schemas.microsoft.com/office/drawing/2014/main" id="{097739BE-C0BA-5D41-BBC6-C98D187E7DAE}"/>
              </a:ext>
            </a:extLst>
          </p:cNvPr>
          <p:cNvSpPr>
            <a:spLocks noGrp="1"/>
          </p:cNvSpPr>
          <p:nvPr>
            <p:ph type="pic" sz="quarter" idx="11"/>
          </p:nvPr>
        </p:nvSpPr>
        <p:spPr/>
      </p:sp>
    </p:spTree>
    <p:extLst>
      <p:ext uri="{BB962C8B-B14F-4D97-AF65-F5344CB8AC3E}">
        <p14:creationId xmlns:p14="http://schemas.microsoft.com/office/powerpoint/2010/main" val="3942491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Shape 55">
            <a:extLst>
              <a:ext uri="{FF2B5EF4-FFF2-40B4-BE49-F238E27FC236}">
                <a16:creationId xmlns:a16="http://schemas.microsoft.com/office/drawing/2014/main" id="{897CC78D-48B1-42DE-ABC7-571CB8405BCC}"/>
              </a:ext>
            </a:extLst>
          </p:cNvPr>
          <p:cNvSpPr/>
          <p:nvPr/>
        </p:nvSpPr>
        <p:spPr>
          <a:xfrm flipH="1">
            <a:off x="8419733" y="4572000"/>
            <a:ext cx="3772266" cy="2286000"/>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solidFill>
            <a:srgbClr val="FBF8EF"/>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55" name="Freeform: Shape 54">
            <a:extLst>
              <a:ext uri="{FF2B5EF4-FFF2-40B4-BE49-F238E27FC236}">
                <a16:creationId xmlns:a16="http://schemas.microsoft.com/office/drawing/2014/main" id="{953257CC-BA36-4BB5-8AB3-B4C0E2602F22}"/>
              </a:ext>
            </a:extLst>
          </p:cNvPr>
          <p:cNvSpPr/>
          <p:nvPr/>
        </p:nvSpPr>
        <p:spPr>
          <a:xfrm flipH="1">
            <a:off x="8419733" y="2286001"/>
            <a:ext cx="3772266" cy="2286000"/>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solidFill>
            <a:srgbClr val="FBF8EF"/>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22" name="Group 21">
            <a:extLst>
              <a:ext uri="{FF2B5EF4-FFF2-40B4-BE49-F238E27FC236}">
                <a16:creationId xmlns:a16="http://schemas.microsoft.com/office/drawing/2014/main" id="{D0619DB9-8F20-4BF2-AE33-CB56941275CF}"/>
              </a:ext>
            </a:extLst>
          </p:cNvPr>
          <p:cNvGrpSpPr/>
          <p:nvPr/>
        </p:nvGrpSpPr>
        <p:grpSpPr>
          <a:xfrm>
            <a:off x="9116603" y="2906968"/>
            <a:ext cx="2378529" cy="1044067"/>
            <a:chOff x="9116601" y="782184"/>
            <a:chExt cx="2378529" cy="1044067"/>
          </a:xfrm>
        </p:grpSpPr>
        <p:sp>
          <p:nvSpPr>
            <p:cNvPr id="23" name="TextBox 22">
              <a:extLst>
                <a:ext uri="{FF2B5EF4-FFF2-40B4-BE49-F238E27FC236}">
                  <a16:creationId xmlns:a16="http://schemas.microsoft.com/office/drawing/2014/main" id="{9C102D6C-5922-4BFF-80D5-95AF69DA22D1}"/>
                </a:ext>
              </a:extLst>
            </p:cNvPr>
            <p:cNvSpPr txBox="1"/>
            <p:nvPr/>
          </p:nvSpPr>
          <p:spPr>
            <a:xfrm>
              <a:off x="9116601" y="782184"/>
              <a:ext cx="2067544"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YOUR TITLE HERE 2</a:t>
              </a:r>
              <a:endParaRPr lang="en-GB" sz="1100" spc="100">
                <a:latin typeface="Poppins SemiBold" panose="00000700000000000000"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E37F5E23-155B-4FB2-949C-6293A86DC73A}"/>
                </a:ext>
              </a:extLst>
            </p:cNvPr>
            <p:cNvSpPr txBox="1"/>
            <p:nvPr/>
          </p:nvSpPr>
          <p:spPr>
            <a:xfrm>
              <a:off x="9116602" y="1001923"/>
              <a:ext cx="2378528"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elit eiusmod tempor incididunt labore dolore magna.</a:t>
              </a:r>
            </a:p>
          </p:txBody>
        </p:sp>
      </p:grpSp>
      <p:grpSp>
        <p:nvGrpSpPr>
          <p:cNvPr id="13" name="Group 12">
            <a:extLst>
              <a:ext uri="{FF2B5EF4-FFF2-40B4-BE49-F238E27FC236}">
                <a16:creationId xmlns:a16="http://schemas.microsoft.com/office/drawing/2014/main" id="{B89C31D9-B2B2-4004-BDBC-BCD2AD0A7E99}"/>
              </a:ext>
            </a:extLst>
          </p:cNvPr>
          <p:cNvGrpSpPr/>
          <p:nvPr/>
        </p:nvGrpSpPr>
        <p:grpSpPr>
          <a:xfrm>
            <a:off x="985157" y="1969883"/>
            <a:ext cx="3891644" cy="2847960"/>
            <a:chOff x="985157" y="1805949"/>
            <a:chExt cx="3891644" cy="2847960"/>
          </a:xfrm>
        </p:grpSpPr>
        <p:sp>
          <p:nvSpPr>
            <p:cNvPr id="2" name="TextBox 1">
              <a:extLst>
                <a:ext uri="{FF2B5EF4-FFF2-40B4-BE49-F238E27FC236}">
                  <a16:creationId xmlns:a16="http://schemas.microsoft.com/office/drawing/2014/main" id="{8CCEEE3F-377D-4829-B79B-6BF8D29E6F19}"/>
                </a:ext>
              </a:extLst>
            </p:cNvPr>
            <p:cNvSpPr txBox="1"/>
            <p:nvPr/>
          </p:nvSpPr>
          <p:spPr>
            <a:xfrm>
              <a:off x="985157" y="2067559"/>
              <a:ext cx="3891643" cy="492443"/>
            </a:xfrm>
            <a:prstGeom prst="rect">
              <a:avLst/>
            </a:prstGeom>
            <a:noFill/>
            <a:ln>
              <a:noFill/>
            </a:ln>
          </p:spPr>
          <p:txBody>
            <a:bodyPr wrap="square" rtlCol="0">
              <a:spAutoFit/>
            </a:bodyPr>
            <a:lstStyle/>
            <a:p>
              <a:r>
                <a:rPr lang="en-US" sz="2600">
                  <a:latin typeface="Poppins SemiBold" panose="00000700000000000000" pitchFamily="2" charset="0"/>
                  <a:cs typeface="Poppins SemiBold" panose="00000700000000000000" pitchFamily="2" charset="0"/>
                </a:rPr>
                <a:t>Golferina Services</a:t>
              </a:r>
            </a:p>
          </p:txBody>
        </p:sp>
        <p:sp>
          <p:nvSpPr>
            <p:cNvPr id="3" name="TextBox 2">
              <a:extLst>
                <a:ext uri="{FF2B5EF4-FFF2-40B4-BE49-F238E27FC236}">
                  <a16:creationId xmlns:a16="http://schemas.microsoft.com/office/drawing/2014/main" id="{F4B221A7-B843-4428-B951-CD91D449294E}"/>
                </a:ext>
              </a:extLst>
            </p:cNvPr>
            <p:cNvSpPr txBox="1"/>
            <p:nvPr/>
          </p:nvSpPr>
          <p:spPr>
            <a:xfrm>
              <a:off x="985157" y="1805949"/>
              <a:ext cx="2787110" cy="261610"/>
            </a:xfrm>
            <a:prstGeom prst="rect">
              <a:avLst/>
            </a:prstGeom>
            <a:noFill/>
            <a:ln>
              <a:noFill/>
            </a:ln>
          </p:spPr>
          <p:txBody>
            <a:bodyPr wrap="square" rtlCol="0">
              <a:spAutoFit/>
            </a:bodyPr>
            <a:lstStyle/>
            <a:p>
              <a:r>
                <a:rPr lang="en-US" sz="1100" spc="100">
                  <a:latin typeface="Poppins Medium" panose="00000600000000000000" pitchFamily="2" charset="0"/>
                  <a:cs typeface="Poppins Medium" panose="00000600000000000000" pitchFamily="2" charset="0"/>
                </a:rPr>
                <a:t>OUR SERVICES</a:t>
              </a:r>
            </a:p>
          </p:txBody>
        </p:sp>
        <p:sp>
          <p:nvSpPr>
            <p:cNvPr id="4" name="TextBox 3">
              <a:extLst>
                <a:ext uri="{FF2B5EF4-FFF2-40B4-BE49-F238E27FC236}">
                  <a16:creationId xmlns:a16="http://schemas.microsoft.com/office/drawing/2014/main" id="{2697A0DB-1B41-4586-B788-50D73DBE7316}"/>
                </a:ext>
              </a:extLst>
            </p:cNvPr>
            <p:cNvSpPr txBox="1"/>
            <p:nvPr/>
          </p:nvSpPr>
          <p:spPr>
            <a:xfrm>
              <a:off x="985157" y="2560002"/>
              <a:ext cx="3891644" cy="2093907"/>
            </a:xfrm>
            <a:prstGeom prst="rect">
              <a:avLst/>
            </a:prstGeom>
            <a:noFill/>
            <a:ln>
              <a:noFill/>
            </a:ln>
          </p:spPr>
          <p:txBody>
            <a:bodyPr wrap="square" rtlCol="0">
              <a:spAutoFit/>
            </a:bodyPr>
            <a:lstStyle/>
            <a:p>
              <a:pPr algn="just">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Ut enim ad minim veniam quis nostrud exercitation ullamco laboris nisi ut aliquip golf commodo consequat. Duis aute irure dolor in reprehenderit in voluptate velit esse cillum dolore eu fugiat nulla pariatur. Excepteur sint occaecat cupidatat non provident sunt in culpa qui officia deserunt mollit anim id est laborum.</a:t>
              </a:r>
            </a:p>
          </p:txBody>
        </p:sp>
      </p:grpSp>
      <p:sp>
        <p:nvSpPr>
          <p:cNvPr id="15" name="Freeform: Shape 14">
            <a:extLst>
              <a:ext uri="{FF2B5EF4-FFF2-40B4-BE49-F238E27FC236}">
                <a16:creationId xmlns:a16="http://schemas.microsoft.com/office/drawing/2014/main" id="{38FE62C4-74F8-41C0-8CFC-2291A50E133C}"/>
              </a:ext>
            </a:extLst>
          </p:cNvPr>
          <p:cNvSpPr/>
          <p:nvPr/>
        </p:nvSpPr>
        <p:spPr>
          <a:xfrm flipH="1">
            <a:off x="7868873" y="0"/>
            <a:ext cx="4323127" cy="2286000"/>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solidFill>
            <a:srgbClr val="D5B665"/>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19" name="Group 18">
            <a:extLst>
              <a:ext uri="{FF2B5EF4-FFF2-40B4-BE49-F238E27FC236}">
                <a16:creationId xmlns:a16="http://schemas.microsoft.com/office/drawing/2014/main" id="{C8CB7FAD-463B-42CA-8D99-2B1DB221C3CB}"/>
              </a:ext>
            </a:extLst>
          </p:cNvPr>
          <p:cNvGrpSpPr/>
          <p:nvPr/>
        </p:nvGrpSpPr>
        <p:grpSpPr>
          <a:xfrm>
            <a:off x="8841172" y="620967"/>
            <a:ext cx="2378529" cy="1044067"/>
            <a:chOff x="9116601" y="782184"/>
            <a:chExt cx="2378529" cy="1044067"/>
          </a:xfrm>
        </p:grpSpPr>
        <p:sp>
          <p:nvSpPr>
            <p:cNvPr id="20" name="TextBox 19">
              <a:extLst>
                <a:ext uri="{FF2B5EF4-FFF2-40B4-BE49-F238E27FC236}">
                  <a16:creationId xmlns:a16="http://schemas.microsoft.com/office/drawing/2014/main" id="{38209D8F-E4DF-44AA-ADD9-5F11AEE35180}"/>
                </a:ext>
              </a:extLst>
            </p:cNvPr>
            <p:cNvSpPr txBox="1"/>
            <p:nvPr/>
          </p:nvSpPr>
          <p:spPr>
            <a:xfrm>
              <a:off x="9116601" y="782184"/>
              <a:ext cx="2067544" cy="261610"/>
            </a:xfrm>
            <a:prstGeom prst="rect">
              <a:avLst/>
            </a:prstGeom>
            <a:noFill/>
          </p:spPr>
          <p:txBody>
            <a:bodyPr wrap="square" rtlCol="0">
              <a:spAutoFit/>
            </a:bodyPr>
            <a:lstStyle/>
            <a:p>
              <a:r>
                <a:rPr lang="en-US" sz="1100" spc="100">
                  <a:solidFill>
                    <a:schemeClr val="bg1"/>
                  </a:solidFill>
                  <a:latin typeface="Poppins SemiBold" panose="00000700000000000000" pitchFamily="2" charset="0"/>
                  <a:cs typeface="Poppins SemiBold" panose="00000700000000000000" pitchFamily="2" charset="0"/>
                </a:rPr>
                <a:t>YOUR TITLE HERE 1</a:t>
              </a:r>
              <a:endParaRPr lang="en-GB" sz="1100" spc="100">
                <a:solidFill>
                  <a:schemeClr val="bg1"/>
                </a:solidFill>
                <a:latin typeface="Poppins SemiBold" panose="00000700000000000000" pitchFamily="2" charset="0"/>
                <a:cs typeface="Poppins SemiBold" panose="00000700000000000000" pitchFamily="2" charset="0"/>
              </a:endParaRPr>
            </a:p>
          </p:txBody>
        </p:sp>
        <p:sp>
          <p:nvSpPr>
            <p:cNvPr id="21" name="TextBox 20">
              <a:extLst>
                <a:ext uri="{FF2B5EF4-FFF2-40B4-BE49-F238E27FC236}">
                  <a16:creationId xmlns:a16="http://schemas.microsoft.com/office/drawing/2014/main" id="{6BBDC929-923C-480F-888C-411807C0E759}"/>
                </a:ext>
              </a:extLst>
            </p:cNvPr>
            <p:cNvSpPr txBox="1"/>
            <p:nvPr/>
          </p:nvSpPr>
          <p:spPr>
            <a:xfrm>
              <a:off x="9116602" y="1001923"/>
              <a:ext cx="2378528" cy="824328"/>
            </a:xfrm>
            <a:prstGeom prst="rect">
              <a:avLst/>
            </a:prstGeom>
            <a:noFill/>
          </p:spPr>
          <p:txBody>
            <a:bodyPr wrap="square" rtlCol="0">
              <a:spAutoFit/>
            </a:bodyPr>
            <a:lstStyle/>
            <a:p>
              <a:pPr>
                <a:lnSpc>
                  <a:spcPct val="150000"/>
                </a:lnSpc>
              </a:pPr>
              <a:r>
                <a:rPr lang="en-US" sz="1100">
                  <a:solidFill>
                    <a:schemeClr val="bg1"/>
                  </a:solidFill>
                  <a:latin typeface="Muli" pitchFamily="2" charset="0"/>
                  <a:cs typeface="Poppins Medium" panose="00000600000000000000" pitchFamily="2" charset="0"/>
                </a:rPr>
                <a:t>Lorem ipsum dolor sit amet golf consectetur elit eiusmod tempor incididunt labore dolore magna.</a:t>
              </a:r>
            </a:p>
          </p:txBody>
        </p:sp>
      </p:grpSp>
      <p:grpSp>
        <p:nvGrpSpPr>
          <p:cNvPr id="31" name="Group 30">
            <a:extLst>
              <a:ext uri="{FF2B5EF4-FFF2-40B4-BE49-F238E27FC236}">
                <a16:creationId xmlns:a16="http://schemas.microsoft.com/office/drawing/2014/main" id="{ECA30AD4-51EA-4B84-968C-49B2E5603904}"/>
              </a:ext>
            </a:extLst>
          </p:cNvPr>
          <p:cNvGrpSpPr/>
          <p:nvPr/>
        </p:nvGrpSpPr>
        <p:grpSpPr>
          <a:xfrm>
            <a:off x="9116603" y="5192967"/>
            <a:ext cx="2378529" cy="1044067"/>
            <a:chOff x="9116601" y="782184"/>
            <a:chExt cx="2378529" cy="1044067"/>
          </a:xfrm>
        </p:grpSpPr>
        <p:sp>
          <p:nvSpPr>
            <p:cNvPr id="32" name="TextBox 31">
              <a:extLst>
                <a:ext uri="{FF2B5EF4-FFF2-40B4-BE49-F238E27FC236}">
                  <a16:creationId xmlns:a16="http://schemas.microsoft.com/office/drawing/2014/main" id="{1D70A6EE-F1C6-416B-9923-AC691CBDE3AB}"/>
                </a:ext>
              </a:extLst>
            </p:cNvPr>
            <p:cNvSpPr txBox="1"/>
            <p:nvPr/>
          </p:nvSpPr>
          <p:spPr>
            <a:xfrm>
              <a:off x="9116601" y="782184"/>
              <a:ext cx="2067544"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YOUR TITLE HERE 3</a:t>
              </a:r>
              <a:endParaRPr lang="en-GB" sz="1100" spc="100">
                <a:latin typeface="Poppins SemiBold" panose="00000700000000000000" pitchFamily="2" charset="0"/>
                <a:cs typeface="Poppins SemiBold" panose="00000700000000000000" pitchFamily="2" charset="0"/>
              </a:endParaRPr>
            </a:p>
          </p:txBody>
        </p:sp>
        <p:sp>
          <p:nvSpPr>
            <p:cNvPr id="33" name="TextBox 32">
              <a:extLst>
                <a:ext uri="{FF2B5EF4-FFF2-40B4-BE49-F238E27FC236}">
                  <a16:creationId xmlns:a16="http://schemas.microsoft.com/office/drawing/2014/main" id="{FEB99472-66FA-474E-95C3-BC445D594474}"/>
                </a:ext>
              </a:extLst>
            </p:cNvPr>
            <p:cNvSpPr txBox="1"/>
            <p:nvPr/>
          </p:nvSpPr>
          <p:spPr>
            <a:xfrm>
              <a:off x="9116602" y="1001923"/>
              <a:ext cx="2378528"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golf consectetur elit eiusmod tempor incididunt labore dolore magna.</a:t>
              </a:r>
            </a:p>
          </p:txBody>
        </p:sp>
      </p:grpSp>
      <p:sp>
        <p:nvSpPr>
          <p:cNvPr id="6" name="Picture Placeholder 5">
            <a:extLst>
              <a:ext uri="{FF2B5EF4-FFF2-40B4-BE49-F238E27FC236}">
                <a16:creationId xmlns:a16="http://schemas.microsoft.com/office/drawing/2014/main" id="{B0F93638-0B0E-FB4B-9319-BF371D9E9C1B}"/>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8FD6F727-2921-6749-8910-B587BD2747E2}"/>
              </a:ext>
            </a:extLst>
          </p:cNvPr>
          <p:cNvSpPr>
            <a:spLocks noGrp="1"/>
          </p:cNvSpPr>
          <p:nvPr>
            <p:ph type="pic" sz="quarter" idx="12"/>
          </p:nvPr>
        </p:nvSpPr>
        <p:spPr/>
      </p:sp>
      <p:sp>
        <p:nvSpPr>
          <p:cNvPr id="10" name="Picture Placeholder 9">
            <a:extLst>
              <a:ext uri="{FF2B5EF4-FFF2-40B4-BE49-F238E27FC236}">
                <a16:creationId xmlns:a16="http://schemas.microsoft.com/office/drawing/2014/main" id="{E3BBE46B-2A23-7F4B-BBAE-03B33BC7AB4F}"/>
              </a:ext>
            </a:extLst>
          </p:cNvPr>
          <p:cNvSpPr>
            <a:spLocks noGrp="1"/>
          </p:cNvSpPr>
          <p:nvPr>
            <p:ph type="pic" sz="quarter" idx="13"/>
          </p:nvPr>
        </p:nvSpPr>
        <p:spPr/>
      </p:sp>
    </p:spTree>
    <p:extLst>
      <p:ext uri="{BB962C8B-B14F-4D97-AF65-F5344CB8AC3E}">
        <p14:creationId xmlns:p14="http://schemas.microsoft.com/office/powerpoint/2010/main" val="3343433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B6FF4A4-6A80-3A4C-95F0-910A2D8051C6}"/>
              </a:ext>
            </a:extLst>
          </p:cNvPr>
          <p:cNvSpPr>
            <a:spLocks noGrp="1"/>
          </p:cNvSpPr>
          <p:nvPr>
            <p:ph type="pic" sz="quarter" idx="11"/>
          </p:nvPr>
        </p:nvSpPr>
        <p:spPr/>
      </p:sp>
      <p:sp>
        <p:nvSpPr>
          <p:cNvPr id="5" name="TextBox 4">
            <a:extLst>
              <a:ext uri="{FF2B5EF4-FFF2-40B4-BE49-F238E27FC236}">
                <a16:creationId xmlns:a16="http://schemas.microsoft.com/office/drawing/2014/main" id="{9D3EB00C-26F2-496A-B6BC-0BCD4FBD8540}"/>
              </a:ext>
            </a:extLst>
          </p:cNvPr>
          <p:cNvSpPr txBox="1"/>
          <p:nvPr/>
        </p:nvSpPr>
        <p:spPr>
          <a:xfrm>
            <a:off x="3454400" y="5234701"/>
            <a:ext cx="5283200" cy="892552"/>
          </a:xfrm>
          <a:prstGeom prst="rect">
            <a:avLst/>
          </a:prstGeom>
          <a:noFill/>
        </p:spPr>
        <p:txBody>
          <a:bodyPr wrap="square" rtlCol="0">
            <a:spAutoFit/>
          </a:bodyPr>
          <a:lstStyle/>
          <a:p>
            <a:pPr algn="ctr"/>
            <a:r>
              <a:rPr lang="en-US" sz="2600" dirty="0">
                <a:latin typeface="Poppins SemiBold" panose="00000700000000000000" pitchFamily="2" charset="0"/>
                <a:cs typeface="Poppins SemiBold" panose="00000700000000000000" pitchFamily="2" charset="0"/>
              </a:rPr>
              <a:t>Choose Your Pricing Plan</a:t>
            </a:r>
          </a:p>
          <a:p>
            <a:pPr algn="ctr"/>
            <a:endParaRPr lang="en-US" sz="2600" dirty="0">
              <a:latin typeface="Poppins SemiBold" panose="00000700000000000000" pitchFamily="2" charset="0"/>
              <a:cs typeface="Poppins SemiBold" panose="00000700000000000000" pitchFamily="2" charset="0"/>
            </a:endParaRPr>
          </a:p>
        </p:txBody>
      </p:sp>
      <p:sp>
        <p:nvSpPr>
          <p:cNvPr id="7" name="TextBox 6">
            <a:extLst>
              <a:ext uri="{FF2B5EF4-FFF2-40B4-BE49-F238E27FC236}">
                <a16:creationId xmlns:a16="http://schemas.microsoft.com/office/drawing/2014/main" id="{ECCFF950-AC96-4003-8C4A-3E2F05BAE309}"/>
              </a:ext>
            </a:extLst>
          </p:cNvPr>
          <p:cNvSpPr txBox="1"/>
          <p:nvPr/>
        </p:nvSpPr>
        <p:spPr>
          <a:xfrm>
            <a:off x="3617333" y="5738312"/>
            <a:ext cx="4957335" cy="570413"/>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a:t>
            </a:r>
          </a:p>
        </p:txBody>
      </p:sp>
      <p:sp>
        <p:nvSpPr>
          <p:cNvPr id="4" name="Rectangle 3">
            <a:extLst>
              <a:ext uri="{FF2B5EF4-FFF2-40B4-BE49-F238E27FC236}">
                <a16:creationId xmlns:a16="http://schemas.microsoft.com/office/drawing/2014/main" id="{170191A1-D6B6-49AA-B472-C369CF58293A}"/>
              </a:ext>
            </a:extLst>
          </p:cNvPr>
          <p:cNvSpPr/>
          <p:nvPr/>
        </p:nvSpPr>
        <p:spPr>
          <a:xfrm>
            <a:off x="1897458" y="1413559"/>
            <a:ext cx="2799028" cy="3537706"/>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9" name="Rectangle 8">
            <a:extLst>
              <a:ext uri="{FF2B5EF4-FFF2-40B4-BE49-F238E27FC236}">
                <a16:creationId xmlns:a16="http://schemas.microsoft.com/office/drawing/2014/main" id="{5ED29A33-049C-4A7E-A15B-BB5846B03835}"/>
              </a:ext>
            </a:extLst>
          </p:cNvPr>
          <p:cNvSpPr/>
          <p:nvPr/>
        </p:nvSpPr>
        <p:spPr>
          <a:xfrm>
            <a:off x="7495514" y="1413559"/>
            <a:ext cx="2799028" cy="3537706"/>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 name="Rectangle 7">
            <a:extLst>
              <a:ext uri="{FF2B5EF4-FFF2-40B4-BE49-F238E27FC236}">
                <a16:creationId xmlns:a16="http://schemas.microsoft.com/office/drawing/2014/main" id="{E5213104-63AF-4102-91A3-00013A33FB5B}"/>
              </a:ext>
            </a:extLst>
          </p:cNvPr>
          <p:cNvSpPr/>
          <p:nvPr/>
        </p:nvSpPr>
        <p:spPr>
          <a:xfrm>
            <a:off x="4696486" y="1274620"/>
            <a:ext cx="2799028" cy="3676646"/>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1" name="TextBox 10">
            <a:extLst>
              <a:ext uri="{FF2B5EF4-FFF2-40B4-BE49-F238E27FC236}">
                <a16:creationId xmlns:a16="http://schemas.microsoft.com/office/drawing/2014/main" id="{ECAC835F-DBD7-44F4-BB0C-A586F4D1A61C}"/>
              </a:ext>
            </a:extLst>
          </p:cNvPr>
          <p:cNvSpPr txBox="1"/>
          <p:nvPr/>
        </p:nvSpPr>
        <p:spPr>
          <a:xfrm>
            <a:off x="2323770" y="1639030"/>
            <a:ext cx="1946404" cy="307777"/>
          </a:xfrm>
          <a:prstGeom prst="rect">
            <a:avLst/>
          </a:prstGeom>
          <a:noFill/>
        </p:spPr>
        <p:txBody>
          <a:bodyPr wrap="square" rtlCol="0">
            <a:spAutoFit/>
          </a:bodyPr>
          <a:lstStyle/>
          <a:p>
            <a:pPr algn="ctr"/>
            <a:r>
              <a:rPr lang="en-US" sz="1400" spc="100">
                <a:latin typeface="Poppins SemiBold" panose="00000700000000000000" pitchFamily="2" charset="0"/>
                <a:ea typeface="Open Sans Light" panose="020B0306030504020204" pitchFamily="34" charset="0"/>
                <a:cs typeface="Poppins SemiBold" panose="00000700000000000000" pitchFamily="2" charset="0"/>
              </a:rPr>
              <a:t>BASIC PLAN</a:t>
            </a:r>
          </a:p>
        </p:txBody>
      </p:sp>
      <p:sp>
        <p:nvSpPr>
          <p:cNvPr id="13" name="TextBox 12">
            <a:extLst>
              <a:ext uri="{FF2B5EF4-FFF2-40B4-BE49-F238E27FC236}">
                <a16:creationId xmlns:a16="http://schemas.microsoft.com/office/drawing/2014/main" id="{FD4BB6FF-F521-4560-A15F-6747AD8AFF30}"/>
              </a:ext>
            </a:extLst>
          </p:cNvPr>
          <p:cNvSpPr txBox="1"/>
          <p:nvPr/>
        </p:nvSpPr>
        <p:spPr>
          <a:xfrm>
            <a:off x="2255945" y="2301053"/>
            <a:ext cx="956964" cy="492443"/>
          </a:xfrm>
          <a:prstGeom prst="rect">
            <a:avLst/>
          </a:prstGeom>
          <a:noFill/>
        </p:spPr>
        <p:txBody>
          <a:bodyPr wrap="square" rtlCol="0">
            <a:spAutoFit/>
          </a:bodyPr>
          <a:lstStyle/>
          <a:p>
            <a:r>
              <a:rPr lang="en-US" sz="2600" baseline="30000">
                <a:latin typeface="Poppins SemiBold" panose="00000700000000000000" pitchFamily="2" charset="0"/>
                <a:cs typeface="Poppins SemiBold" panose="00000700000000000000" pitchFamily="2" charset="0"/>
              </a:rPr>
              <a:t>$</a:t>
            </a:r>
            <a:r>
              <a:rPr lang="en-US" sz="2600">
                <a:latin typeface="Poppins SemiBold" panose="00000700000000000000" pitchFamily="2" charset="0"/>
                <a:cs typeface="Poppins SemiBold" panose="00000700000000000000" pitchFamily="2" charset="0"/>
              </a:rPr>
              <a:t>250</a:t>
            </a:r>
          </a:p>
        </p:txBody>
      </p:sp>
      <p:sp>
        <p:nvSpPr>
          <p:cNvPr id="14" name="TextBox 13">
            <a:extLst>
              <a:ext uri="{FF2B5EF4-FFF2-40B4-BE49-F238E27FC236}">
                <a16:creationId xmlns:a16="http://schemas.microsoft.com/office/drawing/2014/main" id="{233E310F-A778-4225-BD30-C07D65E8FBAC}"/>
              </a:ext>
            </a:extLst>
          </p:cNvPr>
          <p:cNvSpPr txBox="1"/>
          <p:nvPr/>
        </p:nvSpPr>
        <p:spPr>
          <a:xfrm>
            <a:off x="3121764" y="2414653"/>
            <a:ext cx="671978" cy="261610"/>
          </a:xfrm>
          <a:prstGeom prst="rect">
            <a:avLst/>
          </a:prstGeom>
          <a:noFill/>
        </p:spPr>
        <p:txBody>
          <a:bodyPr wrap="square" rtlCol="0">
            <a:spAutoFit/>
          </a:bodyPr>
          <a:lstStyle/>
          <a:p>
            <a:r>
              <a:rPr lang="en-US" sz="1100">
                <a:latin typeface="Muli" pitchFamily="2" charset="0"/>
              </a:rPr>
              <a:t>/month</a:t>
            </a:r>
          </a:p>
        </p:txBody>
      </p:sp>
      <p:cxnSp>
        <p:nvCxnSpPr>
          <p:cNvPr id="29" name="Straight Connector 28">
            <a:extLst>
              <a:ext uri="{FF2B5EF4-FFF2-40B4-BE49-F238E27FC236}">
                <a16:creationId xmlns:a16="http://schemas.microsoft.com/office/drawing/2014/main" id="{8F3B7432-CDDA-41CE-BE71-301AC187C3E3}"/>
              </a:ext>
            </a:extLst>
          </p:cNvPr>
          <p:cNvCxnSpPr/>
          <p:nvPr/>
        </p:nvCxnSpPr>
        <p:spPr>
          <a:xfrm>
            <a:off x="2271185" y="2112023"/>
            <a:ext cx="205157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1FC39114-4035-4F99-900D-1DCCA87050B7}"/>
              </a:ext>
            </a:extLst>
          </p:cNvPr>
          <p:cNvGrpSpPr/>
          <p:nvPr/>
        </p:nvGrpSpPr>
        <p:grpSpPr>
          <a:xfrm>
            <a:off x="1897458" y="4332866"/>
            <a:ext cx="2799028" cy="618399"/>
            <a:chOff x="1410929" y="5196701"/>
            <a:chExt cx="2819400" cy="618399"/>
          </a:xfrm>
          <a:solidFill>
            <a:srgbClr val="FBF8EF"/>
          </a:solidFill>
        </p:grpSpPr>
        <p:sp>
          <p:nvSpPr>
            <p:cNvPr id="31" name="Rectangle: Top Corners Rounded 30">
              <a:extLst>
                <a:ext uri="{FF2B5EF4-FFF2-40B4-BE49-F238E27FC236}">
                  <a16:creationId xmlns:a16="http://schemas.microsoft.com/office/drawing/2014/main" id="{37619331-8CA8-41BF-A766-C12564EB08EB}"/>
                </a:ext>
              </a:extLst>
            </p:cNvPr>
            <p:cNvSpPr/>
            <p:nvPr/>
          </p:nvSpPr>
          <p:spPr>
            <a:xfrm rot="10800000">
              <a:off x="1410929" y="5196701"/>
              <a:ext cx="2819400" cy="618399"/>
            </a:xfrm>
            <a:prstGeom prst="round2SameRect">
              <a:avLst>
                <a:gd name="adj1" fmla="val 0"/>
                <a:gd name="adj2" fmla="val 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52D32"/>
                </a:solidFill>
              </a:endParaRPr>
            </a:p>
          </p:txBody>
        </p:sp>
        <p:sp>
          <p:nvSpPr>
            <p:cNvPr id="32" name="TextBox 31">
              <a:extLst>
                <a:ext uri="{FF2B5EF4-FFF2-40B4-BE49-F238E27FC236}">
                  <a16:creationId xmlns:a16="http://schemas.microsoft.com/office/drawing/2014/main" id="{0DFCE97F-DFAC-486D-9468-E5F3D9DE5826}"/>
                </a:ext>
              </a:extLst>
            </p:cNvPr>
            <p:cNvSpPr txBox="1"/>
            <p:nvPr/>
          </p:nvSpPr>
          <p:spPr>
            <a:xfrm>
              <a:off x="1847426" y="5359707"/>
              <a:ext cx="1946404" cy="261610"/>
            </a:xfrm>
            <a:prstGeom prst="rect">
              <a:avLst/>
            </a:prstGeom>
            <a:grpFill/>
          </p:spPr>
          <p:txBody>
            <a:bodyPr wrap="square" rtlCol="0">
              <a:spAutoFit/>
            </a:bodyPr>
            <a:lstStyle/>
            <a:p>
              <a:pPr algn="ctr"/>
              <a:r>
                <a:rPr lang="en-US" sz="1100" spc="100">
                  <a:solidFill>
                    <a:srgbClr val="152D32"/>
                  </a:solidFill>
                  <a:latin typeface="Poppins SemiBold" panose="00000700000000000000" pitchFamily="2" charset="0"/>
                  <a:ea typeface="Open Sans Light" panose="020B0306030504020204" pitchFamily="34" charset="0"/>
                  <a:cs typeface="Poppins SemiBold" panose="00000700000000000000" pitchFamily="2" charset="0"/>
                </a:rPr>
                <a:t>PURCHASE NOW</a:t>
              </a:r>
            </a:p>
          </p:txBody>
        </p:sp>
      </p:grpSp>
      <p:grpSp>
        <p:nvGrpSpPr>
          <p:cNvPr id="41" name="Group 40">
            <a:extLst>
              <a:ext uri="{FF2B5EF4-FFF2-40B4-BE49-F238E27FC236}">
                <a16:creationId xmlns:a16="http://schemas.microsoft.com/office/drawing/2014/main" id="{B0290069-6745-452B-A254-C5693E89BB96}"/>
              </a:ext>
            </a:extLst>
          </p:cNvPr>
          <p:cNvGrpSpPr/>
          <p:nvPr/>
        </p:nvGrpSpPr>
        <p:grpSpPr>
          <a:xfrm>
            <a:off x="4696486" y="4332866"/>
            <a:ext cx="2799028" cy="618399"/>
            <a:chOff x="1410929" y="5196701"/>
            <a:chExt cx="2819400" cy="618399"/>
          </a:xfrm>
          <a:solidFill>
            <a:srgbClr val="D5B665"/>
          </a:solidFill>
        </p:grpSpPr>
        <p:sp>
          <p:nvSpPr>
            <p:cNvPr id="42" name="Rectangle: Top Corners Rounded 41">
              <a:extLst>
                <a:ext uri="{FF2B5EF4-FFF2-40B4-BE49-F238E27FC236}">
                  <a16:creationId xmlns:a16="http://schemas.microsoft.com/office/drawing/2014/main" id="{E078546F-6715-4A53-96D5-887A23E92686}"/>
                </a:ext>
              </a:extLst>
            </p:cNvPr>
            <p:cNvSpPr/>
            <p:nvPr/>
          </p:nvSpPr>
          <p:spPr>
            <a:xfrm rot="10800000">
              <a:off x="1410929" y="5196701"/>
              <a:ext cx="2819400" cy="618399"/>
            </a:xfrm>
            <a:prstGeom prst="round2SameRect">
              <a:avLst>
                <a:gd name="adj1" fmla="val 0"/>
                <a:gd name="adj2" fmla="val 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52D32"/>
                </a:solidFill>
              </a:endParaRPr>
            </a:p>
          </p:txBody>
        </p:sp>
        <p:sp>
          <p:nvSpPr>
            <p:cNvPr id="43" name="TextBox 42">
              <a:extLst>
                <a:ext uri="{FF2B5EF4-FFF2-40B4-BE49-F238E27FC236}">
                  <a16:creationId xmlns:a16="http://schemas.microsoft.com/office/drawing/2014/main" id="{498915CB-721D-436E-B37B-C39859202E14}"/>
                </a:ext>
              </a:extLst>
            </p:cNvPr>
            <p:cNvSpPr txBox="1"/>
            <p:nvPr/>
          </p:nvSpPr>
          <p:spPr>
            <a:xfrm>
              <a:off x="1847426" y="5359707"/>
              <a:ext cx="1946404" cy="261610"/>
            </a:xfrm>
            <a:prstGeom prst="rect">
              <a:avLst/>
            </a:prstGeom>
            <a:grpFill/>
          </p:spPr>
          <p:txBody>
            <a:bodyPr wrap="square" rtlCol="0">
              <a:spAutoFit/>
            </a:bodyPr>
            <a:lstStyle/>
            <a:p>
              <a:pPr algn="ctr"/>
              <a:r>
                <a:rPr lang="en-US" sz="1100" spc="100">
                  <a:solidFill>
                    <a:schemeClr val="bg1"/>
                  </a:solidFill>
                  <a:latin typeface="Poppins SemiBold" panose="00000700000000000000" pitchFamily="2" charset="0"/>
                  <a:ea typeface="Open Sans Light" panose="020B0306030504020204" pitchFamily="34" charset="0"/>
                  <a:cs typeface="Poppins SemiBold" panose="00000700000000000000" pitchFamily="2" charset="0"/>
                </a:rPr>
                <a:t>PURCHASE NOW</a:t>
              </a:r>
            </a:p>
          </p:txBody>
        </p:sp>
      </p:grpSp>
      <p:grpSp>
        <p:nvGrpSpPr>
          <p:cNvPr id="44" name="Group 43">
            <a:extLst>
              <a:ext uri="{FF2B5EF4-FFF2-40B4-BE49-F238E27FC236}">
                <a16:creationId xmlns:a16="http://schemas.microsoft.com/office/drawing/2014/main" id="{5F53CA27-21AE-47A6-B7C3-5C39AB2227BC}"/>
              </a:ext>
            </a:extLst>
          </p:cNvPr>
          <p:cNvGrpSpPr/>
          <p:nvPr/>
        </p:nvGrpSpPr>
        <p:grpSpPr>
          <a:xfrm>
            <a:off x="7495514" y="4332866"/>
            <a:ext cx="2799028" cy="618399"/>
            <a:chOff x="1410929" y="5196701"/>
            <a:chExt cx="2819400" cy="618399"/>
          </a:xfrm>
          <a:solidFill>
            <a:srgbClr val="FBF8EF"/>
          </a:solidFill>
        </p:grpSpPr>
        <p:sp>
          <p:nvSpPr>
            <p:cNvPr id="45" name="Rectangle: Top Corners Rounded 44">
              <a:extLst>
                <a:ext uri="{FF2B5EF4-FFF2-40B4-BE49-F238E27FC236}">
                  <a16:creationId xmlns:a16="http://schemas.microsoft.com/office/drawing/2014/main" id="{8563C56A-4529-405F-ABE6-4E9116FDC0DD}"/>
                </a:ext>
              </a:extLst>
            </p:cNvPr>
            <p:cNvSpPr/>
            <p:nvPr/>
          </p:nvSpPr>
          <p:spPr>
            <a:xfrm rot="10800000">
              <a:off x="1410929" y="5196701"/>
              <a:ext cx="2819400" cy="618399"/>
            </a:xfrm>
            <a:prstGeom prst="round2SameRect">
              <a:avLst>
                <a:gd name="adj1" fmla="val 0"/>
                <a:gd name="adj2" fmla="val 0"/>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152D32"/>
                </a:solidFill>
              </a:endParaRPr>
            </a:p>
          </p:txBody>
        </p:sp>
        <p:sp>
          <p:nvSpPr>
            <p:cNvPr id="46" name="TextBox 45">
              <a:extLst>
                <a:ext uri="{FF2B5EF4-FFF2-40B4-BE49-F238E27FC236}">
                  <a16:creationId xmlns:a16="http://schemas.microsoft.com/office/drawing/2014/main" id="{F9D5B918-6505-4896-A4B1-879310B493B1}"/>
                </a:ext>
              </a:extLst>
            </p:cNvPr>
            <p:cNvSpPr txBox="1"/>
            <p:nvPr/>
          </p:nvSpPr>
          <p:spPr>
            <a:xfrm>
              <a:off x="1847426" y="5359707"/>
              <a:ext cx="1946404" cy="261610"/>
            </a:xfrm>
            <a:prstGeom prst="rect">
              <a:avLst/>
            </a:prstGeom>
            <a:grpFill/>
          </p:spPr>
          <p:txBody>
            <a:bodyPr wrap="square" rtlCol="0">
              <a:spAutoFit/>
            </a:bodyPr>
            <a:lstStyle/>
            <a:p>
              <a:pPr algn="ctr"/>
              <a:r>
                <a:rPr lang="en-US" sz="1100" spc="100">
                  <a:solidFill>
                    <a:srgbClr val="152D32"/>
                  </a:solidFill>
                  <a:latin typeface="Poppins SemiBold" panose="00000700000000000000" pitchFamily="2" charset="0"/>
                  <a:ea typeface="Open Sans Light" panose="020B0306030504020204" pitchFamily="34" charset="0"/>
                  <a:cs typeface="Poppins SemiBold" panose="00000700000000000000" pitchFamily="2" charset="0"/>
                </a:rPr>
                <a:t>PURCHASE NOW</a:t>
              </a:r>
            </a:p>
          </p:txBody>
        </p:sp>
      </p:grpSp>
      <p:sp>
        <p:nvSpPr>
          <p:cNvPr id="47" name="TextBox 46">
            <a:extLst>
              <a:ext uri="{FF2B5EF4-FFF2-40B4-BE49-F238E27FC236}">
                <a16:creationId xmlns:a16="http://schemas.microsoft.com/office/drawing/2014/main" id="{E63C19F0-A9E4-43BD-AA4D-7D1329B31667}"/>
              </a:ext>
            </a:extLst>
          </p:cNvPr>
          <p:cNvSpPr txBox="1"/>
          <p:nvPr/>
        </p:nvSpPr>
        <p:spPr>
          <a:xfrm>
            <a:off x="5130418" y="1606953"/>
            <a:ext cx="1946404" cy="307777"/>
          </a:xfrm>
          <a:prstGeom prst="rect">
            <a:avLst/>
          </a:prstGeom>
          <a:noFill/>
        </p:spPr>
        <p:txBody>
          <a:bodyPr wrap="square" rtlCol="0">
            <a:spAutoFit/>
          </a:bodyPr>
          <a:lstStyle/>
          <a:p>
            <a:pPr algn="ctr"/>
            <a:r>
              <a:rPr lang="en-US" sz="1400" spc="100">
                <a:latin typeface="Poppins SemiBold" panose="00000700000000000000" pitchFamily="2" charset="0"/>
                <a:ea typeface="Open Sans Light" panose="020B0306030504020204" pitchFamily="34" charset="0"/>
                <a:cs typeface="Poppins SemiBold" panose="00000700000000000000" pitchFamily="2" charset="0"/>
              </a:rPr>
              <a:t>STANDARD PLAN</a:t>
            </a:r>
          </a:p>
        </p:txBody>
      </p:sp>
      <p:sp>
        <p:nvSpPr>
          <p:cNvPr id="49" name="TextBox 48">
            <a:extLst>
              <a:ext uri="{FF2B5EF4-FFF2-40B4-BE49-F238E27FC236}">
                <a16:creationId xmlns:a16="http://schemas.microsoft.com/office/drawing/2014/main" id="{DC889239-6419-4649-8011-EA9E2C2AEDA5}"/>
              </a:ext>
            </a:extLst>
          </p:cNvPr>
          <p:cNvSpPr txBox="1"/>
          <p:nvPr/>
        </p:nvSpPr>
        <p:spPr>
          <a:xfrm>
            <a:off x="5062593" y="2268976"/>
            <a:ext cx="956964" cy="492443"/>
          </a:xfrm>
          <a:prstGeom prst="rect">
            <a:avLst/>
          </a:prstGeom>
          <a:noFill/>
        </p:spPr>
        <p:txBody>
          <a:bodyPr wrap="square" rtlCol="0">
            <a:spAutoFit/>
          </a:bodyPr>
          <a:lstStyle/>
          <a:p>
            <a:r>
              <a:rPr lang="en-US" sz="2600" baseline="30000">
                <a:latin typeface="Poppins SemiBold" panose="00000700000000000000" pitchFamily="2" charset="0"/>
                <a:cs typeface="Poppins SemiBold" panose="00000700000000000000" pitchFamily="2" charset="0"/>
              </a:rPr>
              <a:t>$</a:t>
            </a:r>
            <a:r>
              <a:rPr lang="en-US" sz="2600">
                <a:latin typeface="Poppins SemiBold" panose="00000700000000000000" pitchFamily="2" charset="0"/>
                <a:cs typeface="Poppins SemiBold" panose="00000700000000000000" pitchFamily="2" charset="0"/>
              </a:rPr>
              <a:t>450</a:t>
            </a:r>
          </a:p>
        </p:txBody>
      </p:sp>
      <p:sp>
        <p:nvSpPr>
          <p:cNvPr id="50" name="TextBox 49">
            <a:extLst>
              <a:ext uri="{FF2B5EF4-FFF2-40B4-BE49-F238E27FC236}">
                <a16:creationId xmlns:a16="http://schemas.microsoft.com/office/drawing/2014/main" id="{FC7279BD-3782-4B6A-B4E2-A3B82339B122}"/>
              </a:ext>
            </a:extLst>
          </p:cNvPr>
          <p:cNvSpPr txBox="1"/>
          <p:nvPr/>
        </p:nvSpPr>
        <p:spPr>
          <a:xfrm>
            <a:off x="5928412" y="2382576"/>
            <a:ext cx="671978" cy="261610"/>
          </a:xfrm>
          <a:prstGeom prst="rect">
            <a:avLst/>
          </a:prstGeom>
          <a:noFill/>
        </p:spPr>
        <p:txBody>
          <a:bodyPr wrap="square" rtlCol="0">
            <a:spAutoFit/>
          </a:bodyPr>
          <a:lstStyle/>
          <a:p>
            <a:r>
              <a:rPr lang="en-US" sz="1100">
                <a:latin typeface="Muli" pitchFamily="2" charset="0"/>
              </a:rPr>
              <a:t>/month</a:t>
            </a:r>
          </a:p>
        </p:txBody>
      </p:sp>
      <p:sp>
        <p:nvSpPr>
          <p:cNvPr id="51" name="TextBox 50">
            <a:extLst>
              <a:ext uri="{FF2B5EF4-FFF2-40B4-BE49-F238E27FC236}">
                <a16:creationId xmlns:a16="http://schemas.microsoft.com/office/drawing/2014/main" id="{A3BFA5A9-AD85-4CEB-8C5E-40BDDD1FFE1E}"/>
              </a:ext>
            </a:extLst>
          </p:cNvPr>
          <p:cNvSpPr txBox="1"/>
          <p:nvPr/>
        </p:nvSpPr>
        <p:spPr>
          <a:xfrm>
            <a:off x="5126609" y="3053400"/>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1</a:t>
            </a:r>
          </a:p>
        </p:txBody>
      </p:sp>
      <p:sp>
        <p:nvSpPr>
          <p:cNvPr id="53" name="TextBox 52">
            <a:extLst>
              <a:ext uri="{FF2B5EF4-FFF2-40B4-BE49-F238E27FC236}">
                <a16:creationId xmlns:a16="http://schemas.microsoft.com/office/drawing/2014/main" id="{647BAD66-6B97-4F17-A77D-D7CD1D9F5F94}"/>
              </a:ext>
            </a:extLst>
          </p:cNvPr>
          <p:cNvSpPr txBox="1"/>
          <p:nvPr/>
        </p:nvSpPr>
        <p:spPr>
          <a:xfrm>
            <a:off x="5126609" y="2789599"/>
            <a:ext cx="1946404" cy="261610"/>
          </a:xfrm>
          <a:prstGeom prst="rect">
            <a:avLst/>
          </a:prstGeom>
          <a:noFill/>
        </p:spPr>
        <p:txBody>
          <a:bodyPr wrap="square" rtlCol="0">
            <a:spAutoFit/>
          </a:bodyPr>
          <a:lstStyle/>
          <a:p>
            <a:r>
              <a:rPr lang="en-US" sz="1100" spc="100">
                <a:latin typeface="Poppins Medium" panose="00000600000000000000" pitchFamily="2" charset="0"/>
                <a:ea typeface="Open Sans Light" panose="020B0306030504020204" pitchFamily="34" charset="0"/>
                <a:cs typeface="Poppins Medium" panose="00000600000000000000" pitchFamily="2" charset="0"/>
              </a:rPr>
              <a:t>FEATURES</a:t>
            </a:r>
          </a:p>
        </p:txBody>
      </p:sp>
      <p:sp>
        <p:nvSpPr>
          <p:cNvPr id="54" name="TextBox 53">
            <a:extLst>
              <a:ext uri="{FF2B5EF4-FFF2-40B4-BE49-F238E27FC236}">
                <a16:creationId xmlns:a16="http://schemas.microsoft.com/office/drawing/2014/main" id="{A95B56E5-FC36-4208-89BF-16DD6DB70D0D}"/>
              </a:ext>
            </a:extLst>
          </p:cNvPr>
          <p:cNvSpPr txBox="1"/>
          <p:nvPr/>
        </p:nvSpPr>
        <p:spPr>
          <a:xfrm>
            <a:off x="5126609" y="3291700"/>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2</a:t>
            </a:r>
          </a:p>
        </p:txBody>
      </p:sp>
      <p:sp>
        <p:nvSpPr>
          <p:cNvPr id="55" name="TextBox 54">
            <a:extLst>
              <a:ext uri="{FF2B5EF4-FFF2-40B4-BE49-F238E27FC236}">
                <a16:creationId xmlns:a16="http://schemas.microsoft.com/office/drawing/2014/main" id="{667003D2-4FED-4E7B-9FBD-71385F50763C}"/>
              </a:ext>
            </a:extLst>
          </p:cNvPr>
          <p:cNvSpPr txBox="1"/>
          <p:nvPr/>
        </p:nvSpPr>
        <p:spPr>
          <a:xfrm>
            <a:off x="5126609" y="3530000"/>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3</a:t>
            </a:r>
          </a:p>
        </p:txBody>
      </p:sp>
      <p:cxnSp>
        <p:nvCxnSpPr>
          <p:cNvPr id="56" name="Straight Connector 55">
            <a:extLst>
              <a:ext uri="{FF2B5EF4-FFF2-40B4-BE49-F238E27FC236}">
                <a16:creationId xmlns:a16="http://schemas.microsoft.com/office/drawing/2014/main" id="{FE189695-ED6F-4B71-9E87-B1FA6F1C86E7}"/>
              </a:ext>
            </a:extLst>
          </p:cNvPr>
          <p:cNvCxnSpPr/>
          <p:nvPr/>
        </p:nvCxnSpPr>
        <p:spPr>
          <a:xfrm>
            <a:off x="5077833" y="2079946"/>
            <a:ext cx="205157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0A44FFB-96C0-49A2-9304-A578A4E19A75}"/>
              </a:ext>
            </a:extLst>
          </p:cNvPr>
          <p:cNvSpPr txBox="1"/>
          <p:nvPr/>
        </p:nvSpPr>
        <p:spPr>
          <a:xfrm>
            <a:off x="5126609" y="3750794"/>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4</a:t>
            </a:r>
          </a:p>
        </p:txBody>
      </p:sp>
      <p:sp>
        <p:nvSpPr>
          <p:cNvPr id="70" name="TextBox 69">
            <a:extLst>
              <a:ext uri="{FF2B5EF4-FFF2-40B4-BE49-F238E27FC236}">
                <a16:creationId xmlns:a16="http://schemas.microsoft.com/office/drawing/2014/main" id="{B2CE2B2C-4B49-4997-8673-5DB576888283}"/>
              </a:ext>
            </a:extLst>
          </p:cNvPr>
          <p:cNvSpPr txBox="1"/>
          <p:nvPr/>
        </p:nvSpPr>
        <p:spPr>
          <a:xfrm>
            <a:off x="7929446" y="1639030"/>
            <a:ext cx="1946404" cy="307777"/>
          </a:xfrm>
          <a:prstGeom prst="rect">
            <a:avLst/>
          </a:prstGeom>
          <a:noFill/>
        </p:spPr>
        <p:txBody>
          <a:bodyPr wrap="square" rtlCol="0">
            <a:spAutoFit/>
          </a:bodyPr>
          <a:lstStyle/>
          <a:p>
            <a:pPr algn="ctr"/>
            <a:r>
              <a:rPr lang="en-US" sz="1400" spc="100" dirty="0">
                <a:latin typeface="Poppins SemiBold" panose="00000700000000000000" pitchFamily="2" charset="0"/>
                <a:ea typeface="Open Sans Light" panose="020B0306030504020204" pitchFamily="34" charset="0"/>
                <a:cs typeface="Poppins SemiBold" panose="00000700000000000000" pitchFamily="2" charset="0"/>
              </a:rPr>
              <a:t>ADVANCED PLAN</a:t>
            </a:r>
          </a:p>
        </p:txBody>
      </p:sp>
      <p:sp>
        <p:nvSpPr>
          <p:cNvPr id="72" name="TextBox 71">
            <a:extLst>
              <a:ext uri="{FF2B5EF4-FFF2-40B4-BE49-F238E27FC236}">
                <a16:creationId xmlns:a16="http://schemas.microsoft.com/office/drawing/2014/main" id="{3FBD76DC-83CE-4EAF-92B4-456941609AE7}"/>
              </a:ext>
            </a:extLst>
          </p:cNvPr>
          <p:cNvSpPr txBox="1"/>
          <p:nvPr/>
        </p:nvSpPr>
        <p:spPr>
          <a:xfrm>
            <a:off x="7861621" y="2301053"/>
            <a:ext cx="956964" cy="492443"/>
          </a:xfrm>
          <a:prstGeom prst="rect">
            <a:avLst/>
          </a:prstGeom>
          <a:noFill/>
        </p:spPr>
        <p:txBody>
          <a:bodyPr wrap="square" rtlCol="0">
            <a:spAutoFit/>
          </a:bodyPr>
          <a:lstStyle/>
          <a:p>
            <a:r>
              <a:rPr lang="en-US" sz="2600" baseline="30000">
                <a:latin typeface="Poppins SemiBold" panose="00000700000000000000" pitchFamily="2" charset="0"/>
                <a:cs typeface="Poppins SemiBold" panose="00000700000000000000" pitchFamily="2" charset="0"/>
              </a:rPr>
              <a:t>$</a:t>
            </a:r>
            <a:r>
              <a:rPr lang="en-US" sz="2600">
                <a:latin typeface="Poppins SemiBold" panose="00000700000000000000" pitchFamily="2" charset="0"/>
                <a:cs typeface="Poppins SemiBold" panose="00000700000000000000" pitchFamily="2" charset="0"/>
              </a:rPr>
              <a:t>650</a:t>
            </a:r>
          </a:p>
        </p:txBody>
      </p:sp>
      <p:sp>
        <p:nvSpPr>
          <p:cNvPr id="73" name="TextBox 72">
            <a:extLst>
              <a:ext uri="{FF2B5EF4-FFF2-40B4-BE49-F238E27FC236}">
                <a16:creationId xmlns:a16="http://schemas.microsoft.com/office/drawing/2014/main" id="{615961C9-7FAA-4883-A100-00854F7E8F26}"/>
              </a:ext>
            </a:extLst>
          </p:cNvPr>
          <p:cNvSpPr txBox="1"/>
          <p:nvPr/>
        </p:nvSpPr>
        <p:spPr>
          <a:xfrm>
            <a:off x="8727440" y="2414653"/>
            <a:ext cx="671978" cy="261610"/>
          </a:xfrm>
          <a:prstGeom prst="rect">
            <a:avLst/>
          </a:prstGeom>
          <a:noFill/>
        </p:spPr>
        <p:txBody>
          <a:bodyPr wrap="square" rtlCol="0">
            <a:spAutoFit/>
          </a:bodyPr>
          <a:lstStyle/>
          <a:p>
            <a:r>
              <a:rPr lang="en-US" sz="1100">
                <a:latin typeface="Muli" pitchFamily="2" charset="0"/>
              </a:rPr>
              <a:t>/month</a:t>
            </a:r>
          </a:p>
        </p:txBody>
      </p:sp>
      <p:sp>
        <p:nvSpPr>
          <p:cNvPr id="74" name="TextBox 73">
            <a:extLst>
              <a:ext uri="{FF2B5EF4-FFF2-40B4-BE49-F238E27FC236}">
                <a16:creationId xmlns:a16="http://schemas.microsoft.com/office/drawing/2014/main" id="{D5F83DE9-85DD-4722-A5C2-2F6DBC2C5870}"/>
              </a:ext>
            </a:extLst>
          </p:cNvPr>
          <p:cNvSpPr txBox="1"/>
          <p:nvPr/>
        </p:nvSpPr>
        <p:spPr>
          <a:xfrm>
            <a:off x="7925637" y="3085477"/>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1</a:t>
            </a:r>
          </a:p>
        </p:txBody>
      </p:sp>
      <p:sp>
        <p:nvSpPr>
          <p:cNvPr id="76" name="TextBox 75">
            <a:extLst>
              <a:ext uri="{FF2B5EF4-FFF2-40B4-BE49-F238E27FC236}">
                <a16:creationId xmlns:a16="http://schemas.microsoft.com/office/drawing/2014/main" id="{200FFC8B-3DBC-420F-B191-F35129B49DFF}"/>
              </a:ext>
            </a:extLst>
          </p:cNvPr>
          <p:cNvSpPr txBox="1"/>
          <p:nvPr/>
        </p:nvSpPr>
        <p:spPr>
          <a:xfrm>
            <a:off x="7925637" y="2821676"/>
            <a:ext cx="1946404" cy="261610"/>
          </a:xfrm>
          <a:prstGeom prst="rect">
            <a:avLst/>
          </a:prstGeom>
          <a:noFill/>
        </p:spPr>
        <p:txBody>
          <a:bodyPr wrap="square" rtlCol="0">
            <a:spAutoFit/>
          </a:bodyPr>
          <a:lstStyle/>
          <a:p>
            <a:r>
              <a:rPr lang="en-US" sz="1100" spc="100">
                <a:latin typeface="Poppins Medium" panose="00000600000000000000" pitchFamily="2" charset="0"/>
                <a:ea typeface="Open Sans Light" panose="020B0306030504020204" pitchFamily="34" charset="0"/>
                <a:cs typeface="Poppins Medium" panose="00000600000000000000" pitchFamily="2" charset="0"/>
              </a:rPr>
              <a:t>FEATURES</a:t>
            </a:r>
          </a:p>
        </p:txBody>
      </p:sp>
      <p:sp>
        <p:nvSpPr>
          <p:cNvPr id="77" name="TextBox 76">
            <a:extLst>
              <a:ext uri="{FF2B5EF4-FFF2-40B4-BE49-F238E27FC236}">
                <a16:creationId xmlns:a16="http://schemas.microsoft.com/office/drawing/2014/main" id="{0AD340C7-0EA1-40EA-9284-5E51061F2AC7}"/>
              </a:ext>
            </a:extLst>
          </p:cNvPr>
          <p:cNvSpPr txBox="1"/>
          <p:nvPr/>
        </p:nvSpPr>
        <p:spPr>
          <a:xfrm>
            <a:off x="7925637" y="3308359"/>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2</a:t>
            </a:r>
          </a:p>
        </p:txBody>
      </p:sp>
      <p:sp>
        <p:nvSpPr>
          <p:cNvPr id="78" name="TextBox 77">
            <a:extLst>
              <a:ext uri="{FF2B5EF4-FFF2-40B4-BE49-F238E27FC236}">
                <a16:creationId xmlns:a16="http://schemas.microsoft.com/office/drawing/2014/main" id="{49D195DE-1C9E-42AB-8BDD-AEDFCC416FC1}"/>
              </a:ext>
            </a:extLst>
          </p:cNvPr>
          <p:cNvSpPr txBox="1"/>
          <p:nvPr/>
        </p:nvSpPr>
        <p:spPr>
          <a:xfrm>
            <a:off x="7925637" y="3531241"/>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3</a:t>
            </a:r>
          </a:p>
        </p:txBody>
      </p:sp>
      <p:cxnSp>
        <p:nvCxnSpPr>
          <p:cNvPr id="79" name="Straight Connector 78">
            <a:extLst>
              <a:ext uri="{FF2B5EF4-FFF2-40B4-BE49-F238E27FC236}">
                <a16:creationId xmlns:a16="http://schemas.microsoft.com/office/drawing/2014/main" id="{9004FD5A-C74F-42F2-B7CC-22A2F99BD79C}"/>
              </a:ext>
            </a:extLst>
          </p:cNvPr>
          <p:cNvCxnSpPr/>
          <p:nvPr/>
        </p:nvCxnSpPr>
        <p:spPr>
          <a:xfrm>
            <a:off x="7876861" y="2112023"/>
            <a:ext cx="2051574"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7D3F5237-CCD7-4E9C-9A49-F35006670282}"/>
              </a:ext>
            </a:extLst>
          </p:cNvPr>
          <p:cNvSpPr txBox="1"/>
          <p:nvPr/>
        </p:nvSpPr>
        <p:spPr>
          <a:xfrm>
            <a:off x="7925637" y="3754123"/>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4</a:t>
            </a:r>
          </a:p>
        </p:txBody>
      </p:sp>
      <p:sp>
        <p:nvSpPr>
          <p:cNvPr id="52" name="TextBox 51">
            <a:extLst>
              <a:ext uri="{FF2B5EF4-FFF2-40B4-BE49-F238E27FC236}">
                <a16:creationId xmlns:a16="http://schemas.microsoft.com/office/drawing/2014/main" id="{7D23F695-D30C-1547-BFD0-41D594707C69}"/>
              </a:ext>
            </a:extLst>
          </p:cNvPr>
          <p:cNvSpPr txBox="1"/>
          <p:nvPr/>
        </p:nvSpPr>
        <p:spPr>
          <a:xfrm>
            <a:off x="2319960" y="3750794"/>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4</a:t>
            </a:r>
          </a:p>
        </p:txBody>
      </p:sp>
      <p:sp>
        <p:nvSpPr>
          <p:cNvPr id="59" name="TextBox 58">
            <a:extLst>
              <a:ext uri="{FF2B5EF4-FFF2-40B4-BE49-F238E27FC236}">
                <a16:creationId xmlns:a16="http://schemas.microsoft.com/office/drawing/2014/main" id="{185E86D7-0E63-1B4B-A1F0-BB0CECA825EC}"/>
              </a:ext>
            </a:extLst>
          </p:cNvPr>
          <p:cNvSpPr txBox="1"/>
          <p:nvPr/>
        </p:nvSpPr>
        <p:spPr>
          <a:xfrm>
            <a:off x="2327581" y="3085477"/>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1</a:t>
            </a:r>
          </a:p>
        </p:txBody>
      </p:sp>
      <p:sp>
        <p:nvSpPr>
          <p:cNvPr id="60" name="TextBox 59">
            <a:extLst>
              <a:ext uri="{FF2B5EF4-FFF2-40B4-BE49-F238E27FC236}">
                <a16:creationId xmlns:a16="http://schemas.microsoft.com/office/drawing/2014/main" id="{E2B5D761-9A3A-D546-8D96-2CC9ADCCAC67}"/>
              </a:ext>
            </a:extLst>
          </p:cNvPr>
          <p:cNvSpPr txBox="1"/>
          <p:nvPr/>
        </p:nvSpPr>
        <p:spPr>
          <a:xfrm>
            <a:off x="2327581" y="2821676"/>
            <a:ext cx="1946404" cy="261610"/>
          </a:xfrm>
          <a:prstGeom prst="rect">
            <a:avLst/>
          </a:prstGeom>
          <a:noFill/>
        </p:spPr>
        <p:txBody>
          <a:bodyPr wrap="square" rtlCol="0">
            <a:spAutoFit/>
          </a:bodyPr>
          <a:lstStyle/>
          <a:p>
            <a:r>
              <a:rPr lang="en-US" sz="1100" spc="100">
                <a:latin typeface="Poppins Medium" panose="00000600000000000000" pitchFamily="2" charset="0"/>
                <a:ea typeface="Open Sans Light" panose="020B0306030504020204" pitchFamily="34" charset="0"/>
                <a:cs typeface="Poppins Medium" panose="00000600000000000000" pitchFamily="2" charset="0"/>
              </a:rPr>
              <a:t>FEATURES</a:t>
            </a:r>
          </a:p>
        </p:txBody>
      </p:sp>
      <p:sp>
        <p:nvSpPr>
          <p:cNvPr id="61" name="TextBox 60">
            <a:extLst>
              <a:ext uri="{FF2B5EF4-FFF2-40B4-BE49-F238E27FC236}">
                <a16:creationId xmlns:a16="http://schemas.microsoft.com/office/drawing/2014/main" id="{8993BE0D-2440-4C43-A6C4-2B6FE4769F35}"/>
              </a:ext>
            </a:extLst>
          </p:cNvPr>
          <p:cNvSpPr txBox="1"/>
          <p:nvPr/>
        </p:nvSpPr>
        <p:spPr>
          <a:xfrm>
            <a:off x="2327581" y="3308359"/>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2</a:t>
            </a:r>
          </a:p>
        </p:txBody>
      </p:sp>
      <p:sp>
        <p:nvSpPr>
          <p:cNvPr id="62" name="TextBox 61">
            <a:extLst>
              <a:ext uri="{FF2B5EF4-FFF2-40B4-BE49-F238E27FC236}">
                <a16:creationId xmlns:a16="http://schemas.microsoft.com/office/drawing/2014/main" id="{2A9D1CB4-223F-B14D-B631-2FB4F8C89304}"/>
              </a:ext>
            </a:extLst>
          </p:cNvPr>
          <p:cNvSpPr txBox="1"/>
          <p:nvPr/>
        </p:nvSpPr>
        <p:spPr>
          <a:xfrm>
            <a:off x="2327581" y="3531241"/>
            <a:ext cx="1626791" cy="246221"/>
          </a:xfrm>
          <a:prstGeom prst="rect">
            <a:avLst/>
          </a:prstGeom>
          <a:noFill/>
        </p:spPr>
        <p:txBody>
          <a:bodyPr wrap="square" rtlCol="0">
            <a:spAutoFit/>
          </a:bodyPr>
          <a:lstStyle/>
          <a:p>
            <a:pPr marL="171450" indent="-171450">
              <a:buFont typeface="Arial" panose="020B0604020202020204" pitchFamily="34" charset="0"/>
              <a:buChar char="•"/>
            </a:pPr>
            <a:r>
              <a:rPr lang="en-US" sz="1000"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Service </a:t>
            </a:r>
            <a:r>
              <a:rPr lang="en-US" sz="1000" b="1" dirty="0">
                <a:solidFill>
                  <a:schemeClr val="tx1">
                    <a:lumMod val="65000"/>
                    <a:lumOff val="35000"/>
                  </a:schemeClr>
                </a:solidFill>
                <a:latin typeface="Muli" pitchFamily="2" charset="0"/>
                <a:ea typeface="Open Sans Light" panose="020B0306030504020204" pitchFamily="34" charset="0"/>
                <a:cs typeface="Open Sans Light" panose="020B0306030504020204" pitchFamily="34" charset="0"/>
              </a:rPr>
              <a:t>3</a:t>
            </a:r>
          </a:p>
        </p:txBody>
      </p:sp>
    </p:spTree>
    <p:extLst>
      <p:ext uri="{BB962C8B-B14F-4D97-AF65-F5344CB8AC3E}">
        <p14:creationId xmlns:p14="http://schemas.microsoft.com/office/powerpoint/2010/main" val="3996274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5C13C7E6-3A2B-6F48-B258-3027D2E994EF}"/>
              </a:ext>
            </a:extLst>
          </p:cNvPr>
          <p:cNvSpPr>
            <a:spLocks noGrp="1"/>
          </p:cNvSpPr>
          <p:nvPr>
            <p:ph type="pic" sz="quarter" idx="11"/>
          </p:nvPr>
        </p:nvSpPr>
        <p:spPr/>
      </p:sp>
      <p:sp>
        <p:nvSpPr>
          <p:cNvPr id="6" name="Rectangle 5">
            <a:extLst>
              <a:ext uri="{FF2B5EF4-FFF2-40B4-BE49-F238E27FC236}">
                <a16:creationId xmlns:a16="http://schemas.microsoft.com/office/drawing/2014/main" id="{23858F3C-9663-4D8A-A26C-2A1434E57811}"/>
              </a:ext>
            </a:extLst>
          </p:cNvPr>
          <p:cNvSpPr/>
          <p:nvPr/>
        </p:nvSpPr>
        <p:spPr>
          <a:xfrm>
            <a:off x="6096001" y="2011676"/>
            <a:ext cx="6096000" cy="48332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2B61AE51-E4B4-43C2-AE4E-EABEB1232A12}"/>
              </a:ext>
            </a:extLst>
          </p:cNvPr>
          <p:cNvGrpSpPr/>
          <p:nvPr/>
        </p:nvGrpSpPr>
        <p:grpSpPr>
          <a:xfrm>
            <a:off x="669997" y="648824"/>
            <a:ext cx="1857382" cy="471722"/>
            <a:chOff x="669997" y="648824"/>
            <a:chExt cx="1857382" cy="471722"/>
          </a:xfrm>
        </p:grpSpPr>
        <p:sp>
          <p:nvSpPr>
            <p:cNvPr id="7" name="TextBox 6">
              <a:extLst>
                <a:ext uri="{FF2B5EF4-FFF2-40B4-BE49-F238E27FC236}">
                  <a16:creationId xmlns:a16="http://schemas.microsoft.com/office/drawing/2014/main" id="{CD1B44D2-E3A4-4BB7-B6B9-9C1091F558C9}"/>
                </a:ext>
              </a:extLst>
            </p:cNvPr>
            <p:cNvSpPr txBox="1"/>
            <p:nvPr/>
          </p:nvSpPr>
          <p:spPr>
            <a:xfrm>
              <a:off x="1265932" y="746186"/>
              <a:ext cx="1261447" cy="276999"/>
            </a:xfrm>
            <a:prstGeom prst="rect">
              <a:avLst/>
            </a:prstGeom>
            <a:noFill/>
          </p:spPr>
          <p:txBody>
            <a:bodyPr wrap="square" rtlCol="0">
              <a:spAutoFit/>
            </a:bodyPr>
            <a:lstStyle/>
            <a:p>
              <a:pPr algn="just"/>
              <a:r>
                <a:rPr lang="en-US" sz="1200" b="1" spc="100">
                  <a:solidFill>
                    <a:srgbClr val="152D32"/>
                  </a:solidFill>
                  <a:latin typeface="Montserrat" panose="00000500000000000000" pitchFamily="2" charset="0"/>
                  <a:cs typeface="Poppins" panose="00000500000000000000" pitchFamily="2" charset="0"/>
                </a:rPr>
                <a:t>GOLFERINA</a:t>
              </a:r>
            </a:p>
          </p:txBody>
        </p:sp>
        <p:grpSp>
          <p:nvGrpSpPr>
            <p:cNvPr id="8" name="Group 7">
              <a:extLst>
                <a:ext uri="{FF2B5EF4-FFF2-40B4-BE49-F238E27FC236}">
                  <a16:creationId xmlns:a16="http://schemas.microsoft.com/office/drawing/2014/main" id="{8406DDDD-2C54-4DAF-9233-570D63BD4FF5}"/>
                </a:ext>
              </a:extLst>
            </p:cNvPr>
            <p:cNvGrpSpPr/>
            <p:nvPr/>
          </p:nvGrpSpPr>
          <p:grpSpPr>
            <a:xfrm>
              <a:off x="669997" y="648824"/>
              <a:ext cx="471143" cy="471722"/>
              <a:chOff x="1902111" y="1736712"/>
              <a:chExt cx="773429" cy="774381"/>
            </a:xfrm>
          </p:grpSpPr>
          <p:sp>
            <p:nvSpPr>
              <p:cNvPr id="9" name="Freeform: Shape 8">
                <a:extLst>
                  <a:ext uri="{FF2B5EF4-FFF2-40B4-BE49-F238E27FC236}">
                    <a16:creationId xmlns:a16="http://schemas.microsoft.com/office/drawing/2014/main" id="{EFD0BD4E-B6F4-4BBD-B7E5-866FF5C61CA6}"/>
                  </a:ext>
                </a:extLst>
              </p:cNvPr>
              <p:cNvSpPr/>
              <p:nvPr/>
            </p:nvSpPr>
            <p:spPr>
              <a:xfrm>
                <a:off x="1902111" y="1738616"/>
                <a:ext cx="773429" cy="772477"/>
              </a:xfrm>
              <a:custGeom>
                <a:avLst/>
                <a:gdLst>
                  <a:gd name="connsiteX0" fmla="*/ 647700 w 773429"/>
                  <a:gd name="connsiteY0" fmla="*/ 772478 h 772477"/>
                  <a:gd name="connsiteX1" fmla="*/ 125730 w 773429"/>
                  <a:gd name="connsiteY1" fmla="*/ 772478 h 772477"/>
                  <a:gd name="connsiteX2" fmla="*/ 0 w 773429"/>
                  <a:gd name="connsiteY2" fmla="*/ 646748 h 772477"/>
                  <a:gd name="connsiteX3" fmla="*/ 0 w 773429"/>
                  <a:gd name="connsiteY3" fmla="*/ 125730 h 772477"/>
                  <a:gd name="connsiteX4" fmla="*/ 125730 w 773429"/>
                  <a:gd name="connsiteY4" fmla="*/ 0 h 772477"/>
                  <a:gd name="connsiteX5" fmla="*/ 647700 w 773429"/>
                  <a:gd name="connsiteY5" fmla="*/ 0 h 772477"/>
                  <a:gd name="connsiteX6" fmla="*/ 773430 w 773429"/>
                  <a:gd name="connsiteY6" fmla="*/ 125730 h 772477"/>
                  <a:gd name="connsiteX7" fmla="*/ 773430 w 773429"/>
                  <a:gd name="connsiteY7" fmla="*/ 647700 h 772477"/>
                  <a:gd name="connsiteX8" fmla="*/ 647700 w 773429"/>
                  <a:gd name="connsiteY8" fmla="*/ 772478 h 772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3429" h="772477">
                    <a:moveTo>
                      <a:pt x="647700" y="772478"/>
                    </a:moveTo>
                    <a:lnTo>
                      <a:pt x="125730" y="772478"/>
                    </a:lnTo>
                    <a:cubicBezTo>
                      <a:pt x="56198" y="772478"/>
                      <a:pt x="0" y="716280"/>
                      <a:pt x="0" y="646748"/>
                    </a:cubicBezTo>
                    <a:lnTo>
                      <a:pt x="0" y="125730"/>
                    </a:lnTo>
                    <a:cubicBezTo>
                      <a:pt x="0" y="56198"/>
                      <a:pt x="56198" y="0"/>
                      <a:pt x="125730" y="0"/>
                    </a:cubicBezTo>
                    <a:lnTo>
                      <a:pt x="647700" y="0"/>
                    </a:lnTo>
                    <a:cubicBezTo>
                      <a:pt x="717233" y="0"/>
                      <a:pt x="773430" y="56198"/>
                      <a:pt x="773430" y="125730"/>
                    </a:cubicBezTo>
                    <a:lnTo>
                      <a:pt x="773430" y="647700"/>
                    </a:lnTo>
                    <a:cubicBezTo>
                      <a:pt x="772478" y="716280"/>
                      <a:pt x="716280" y="772478"/>
                      <a:pt x="647700" y="772478"/>
                    </a:cubicBezTo>
                    <a:close/>
                  </a:path>
                </a:pathLst>
              </a:custGeom>
              <a:solidFill>
                <a:srgbClr val="D5B665"/>
              </a:solidFill>
              <a:ln w="9525" cap="flat">
                <a:noFill/>
                <a:prstDash val="solid"/>
                <a:miter/>
              </a:ln>
            </p:spPr>
            <p:txBody>
              <a:bodyPr rtlCol="0" anchor="ctr"/>
              <a:lstStyle/>
              <a:p>
                <a:endParaRPr lang="en-US"/>
              </a:p>
            </p:txBody>
          </p:sp>
          <p:sp>
            <p:nvSpPr>
              <p:cNvPr id="10" name="Freeform: Shape 9">
                <a:extLst>
                  <a:ext uri="{FF2B5EF4-FFF2-40B4-BE49-F238E27FC236}">
                    <a16:creationId xmlns:a16="http://schemas.microsoft.com/office/drawing/2014/main" id="{6AE4C585-77EB-4A9C-9014-5E375D29DAAB}"/>
                  </a:ext>
                </a:extLst>
              </p:cNvPr>
              <p:cNvSpPr/>
              <p:nvPr/>
            </p:nvSpPr>
            <p:spPr>
              <a:xfrm>
                <a:off x="1902111" y="1736712"/>
                <a:ext cx="772477" cy="732472"/>
              </a:xfrm>
              <a:custGeom>
                <a:avLst/>
                <a:gdLst>
                  <a:gd name="connsiteX0" fmla="*/ 32385 w 772477"/>
                  <a:gd name="connsiteY0" fmla="*/ 339090 h 732472"/>
                  <a:gd name="connsiteX1" fmla="*/ 32385 w 772477"/>
                  <a:gd name="connsiteY1" fmla="*/ 333375 h 732472"/>
                  <a:gd name="connsiteX2" fmla="*/ 32385 w 772477"/>
                  <a:gd name="connsiteY2" fmla="*/ 125730 h 732472"/>
                  <a:gd name="connsiteX3" fmla="*/ 550545 w 772477"/>
                  <a:gd name="connsiteY3" fmla="*/ 125730 h 732472"/>
                  <a:gd name="connsiteX4" fmla="*/ 562928 w 772477"/>
                  <a:gd name="connsiteY4" fmla="*/ 125730 h 732472"/>
                  <a:gd name="connsiteX5" fmla="*/ 772478 w 772477"/>
                  <a:gd name="connsiteY5" fmla="*/ 125730 h 732472"/>
                  <a:gd name="connsiteX6" fmla="*/ 646748 w 772477"/>
                  <a:gd name="connsiteY6" fmla="*/ 0 h 732472"/>
                  <a:gd name="connsiteX7" fmla="*/ 125730 w 772477"/>
                  <a:gd name="connsiteY7" fmla="*/ 0 h 732472"/>
                  <a:gd name="connsiteX8" fmla="*/ 0 w 772477"/>
                  <a:gd name="connsiteY8" fmla="*/ 126683 h 732472"/>
                  <a:gd name="connsiteX9" fmla="*/ 0 w 772477"/>
                  <a:gd name="connsiteY9" fmla="*/ 648653 h 732472"/>
                  <a:gd name="connsiteX10" fmla="*/ 32385 w 772477"/>
                  <a:gd name="connsiteY10" fmla="*/ 732473 h 732472"/>
                  <a:gd name="connsiteX11" fmla="*/ 32385 w 772477"/>
                  <a:gd name="connsiteY11" fmla="*/ 339090 h 73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2477" h="732472">
                    <a:moveTo>
                      <a:pt x="32385" y="339090"/>
                    </a:moveTo>
                    <a:cubicBezTo>
                      <a:pt x="32385" y="337185"/>
                      <a:pt x="32385" y="335280"/>
                      <a:pt x="32385" y="333375"/>
                    </a:cubicBezTo>
                    <a:cubicBezTo>
                      <a:pt x="32385" y="263843"/>
                      <a:pt x="32385" y="195263"/>
                      <a:pt x="32385" y="125730"/>
                    </a:cubicBezTo>
                    <a:cubicBezTo>
                      <a:pt x="204788" y="125730"/>
                      <a:pt x="378143" y="125730"/>
                      <a:pt x="550545" y="125730"/>
                    </a:cubicBezTo>
                    <a:cubicBezTo>
                      <a:pt x="554355" y="125730"/>
                      <a:pt x="559118" y="125730"/>
                      <a:pt x="562928" y="125730"/>
                    </a:cubicBezTo>
                    <a:cubicBezTo>
                      <a:pt x="632460" y="125730"/>
                      <a:pt x="702945" y="125730"/>
                      <a:pt x="772478" y="125730"/>
                    </a:cubicBezTo>
                    <a:cubicBezTo>
                      <a:pt x="772478" y="56198"/>
                      <a:pt x="716280" y="0"/>
                      <a:pt x="646748" y="0"/>
                    </a:cubicBezTo>
                    <a:lnTo>
                      <a:pt x="125730" y="0"/>
                    </a:lnTo>
                    <a:cubicBezTo>
                      <a:pt x="56198" y="952"/>
                      <a:pt x="0" y="57150"/>
                      <a:pt x="0" y="126683"/>
                    </a:cubicBezTo>
                    <a:lnTo>
                      <a:pt x="0" y="648653"/>
                    </a:lnTo>
                    <a:cubicBezTo>
                      <a:pt x="0" y="681038"/>
                      <a:pt x="12383" y="709613"/>
                      <a:pt x="32385" y="732473"/>
                    </a:cubicBezTo>
                    <a:cubicBezTo>
                      <a:pt x="32385" y="601028"/>
                      <a:pt x="32385" y="470535"/>
                      <a:pt x="32385" y="339090"/>
                    </a:cubicBezTo>
                    <a:close/>
                  </a:path>
                </a:pathLst>
              </a:custGeom>
              <a:noFill/>
              <a:ln w="952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D283EEA5-1B6B-4A01-B8A9-135A99C94A7F}"/>
                  </a:ext>
                </a:extLst>
              </p:cNvPr>
              <p:cNvSpPr/>
              <p:nvPr/>
            </p:nvSpPr>
            <p:spPr>
              <a:xfrm>
                <a:off x="1937353" y="1863394"/>
                <a:ext cx="738187" cy="647699"/>
              </a:xfrm>
              <a:custGeom>
                <a:avLst/>
                <a:gdLst>
                  <a:gd name="connsiteX0" fmla="*/ 726758 w 738187"/>
                  <a:gd name="connsiteY0" fmla="*/ 113348 h 647699"/>
                  <a:gd name="connsiteX1" fmla="*/ 723900 w 738187"/>
                  <a:gd name="connsiteY1" fmla="*/ 116205 h 647699"/>
                  <a:gd name="connsiteX2" fmla="*/ 721043 w 738187"/>
                  <a:gd name="connsiteY2" fmla="*/ 114300 h 647699"/>
                  <a:gd name="connsiteX3" fmla="*/ 713423 w 738187"/>
                  <a:gd name="connsiteY3" fmla="*/ 111443 h 647699"/>
                  <a:gd name="connsiteX4" fmla="*/ 705803 w 738187"/>
                  <a:gd name="connsiteY4" fmla="*/ 107633 h 647699"/>
                  <a:gd name="connsiteX5" fmla="*/ 696278 w 738187"/>
                  <a:gd name="connsiteY5" fmla="*/ 103823 h 647699"/>
                  <a:gd name="connsiteX6" fmla="*/ 689610 w 738187"/>
                  <a:gd name="connsiteY6" fmla="*/ 104775 h 647699"/>
                  <a:gd name="connsiteX7" fmla="*/ 681990 w 738187"/>
                  <a:gd name="connsiteY7" fmla="*/ 105727 h 647699"/>
                  <a:gd name="connsiteX8" fmla="*/ 671513 w 738187"/>
                  <a:gd name="connsiteY8" fmla="*/ 106680 h 647699"/>
                  <a:gd name="connsiteX9" fmla="*/ 667703 w 738187"/>
                  <a:gd name="connsiteY9" fmla="*/ 106680 h 647699"/>
                  <a:gd name="connsiteX10" fmla="*/ 660083 w 738187"/>
                  <a:gd name="connsiteY10" fmla="*/ 104775 h 647699"/>
                  <a:gd name="connsiteX11" fmla="*/ 653415 w 738187"/>
                  <a:gd name="connsiteY11" fmla="*/ 106680 h 647699"/>
                  <a:gd name="connsiteX12" fmla="*/ 648653 w 738187"/>
                  <a:gd name="connsiteY12" fmla="*/ 114300 h 647699"/>
                  <a:gd name="connsiteX13" fmla="*/ 647700 w 738187"/>
                  <a:gd name="connsiteY13" fmla="*/ 117158 h 647699"/>
                  <a:gd name="connsiteX14" fmla="*/ 641985 w 738187"/>
                  <a:gd name="connsiteY14" fmla="*/ 118110 h 647699"/>
                  <a:gd name="connsiteX15" fmla="*/ 639128 w 738187"/>
                  <a:gd name="connsiteY15" fmla="*/ 118110 h 647699"/>
                  <a:gd name="connsiteX16" fmla="*/ 628650 w 738187"/>
                  <a:gd name="connsiteY16" fmla="*/ 119063 h 647699"/>
                  <a:gd name="connsiteX17" fmla="*/ 627698 w 738187"/>
                  <a:gd name="connsiteY17" fmla="*/ 119063 h 647699"/>
                  <a:gd name="connsiteX18" fmla="*/ 617220 w 738187"/>
                  <a:gd name="connsiteY18" fmla="*/ 128588 h 647699"/>
                  <a:gd name="connsiteX19" fmla="*/ 617220 w 738187"/>
                  <a:gd name="connsiteY19" fmla="*/ 135255 h 647699"/>
                  <a:gd name="connsiteX20" fmla="*/ 589598 w 738187"/>
                  <a:gd name="connsiteY20" fmla="*/ 136208 h 647699"/>
                  <a:gd name="connsiteX21" fmla="*/ 589598 w 738187"/>
                  <a:gd name="connsiteY21" fmla="*/ 131445 h 647699"/>
                  <a:gd name="connsiteX22" fmla="*/ 589598 w 738187"/>
                  <a:gd name="connsiteY22" fmla="*/ 110490 h 647699"/>
                  <a:gd name="connsiteX23" fmla="*/ 589598 w 738187"/>
                  <a:gd name="connsiteY23" fmla="*/ 95250 h 647699"/>
                  <a:gd name="connsiteX24" fmla="*/ 589598 w 738187"/>
                  <a:gd name="connsiteY24" fmla="*/ 94298 h 647699"/>
                  <a:gd name="connsiteX25" fmla="*/ 594360 w 738187"/>
                  <a:gd name="connsiteY25" fmla="*/ 85725 h 647699"/>
                  <a:gd name="connsiteX26" fmla="*/ 598170 w 738187"/>
                  <a:gd name="connsiteY26" fmla="*/ 87630 h 647699"/>
                  <a:gd name="connsiteX27" fmla="*/ 604838 w 738187"/>
                  <a:gd name="connsiteY27" fmla="*/ 88583 h 647699"/>
                  <a:gd name="connsiteX28" fmla="*/ 608648 w 738187"/>
                  <a:gd name="connsiteY28" fmla="*/ 85725 h 647699"/>
                  <a:gd name="connsiteX29" fmla="*/ 609600 w 738187"/>
                  <a:gd name="connsiteY29" fmla="*/ 80963 h 647699"/>
                  <a:gd name="connsiteX30" fmla="*/ 603885 w 738187"/>
                  <a:gd name="connsiteY30" fmla="*/ 61913 h 647699"/>
                  <a:gd name="connsiteX31" fmla="*/ 587693 w 738187"/>
                  <a:gd name="connsiteY31" fmla="*/ 43815 h 647699"/>
                  <a:gd name="connsiteX32" fmla="*/ 582930 w 738187"/>
                  <a:gd name="connsiteY32" fmla="*/ 38100 h 647699"/>
                  <a:gd name="connsiteX33" fmla="*/ 579120 w 738187"/>
                  <a:gd name="connsiteY33" fmla="*/ 29527 h 647699"/>
                  <a:gd name="connsiteX34" fmla="*/ 567690 w 738187"/>
                  <a:gd name="connsiteY34" fmla="*/ 15240 h 647699"/>
                  <a:gd name="connsiteX35" fmla="*/ 552450 w 738187"/>
                  <a:gd name="connsiteY35" fmla="*/ 6667 h 647699"/>
                  <a:gd name="connsiteX36" fmla="*/ 535305 w 738187"/>
                  <a:gd name="connsiteY36" fmla="*/ 953 h 647699"/>
                  <a:gd name="connsiteX37" fmla="*/ 529590 w 738187"/>
                  <a:gd name="connsiteY37" fmla="*/ 0 h 647699"/>
                  <a:gd name="connsiteX38" fmla="*/ 517208 w 738187"/>
                  <a:gd name="connsiteY38" fmla="*/ 0 h 647699"/>
                  <a:gd name="connsiteX39" fmla="*/ 504825 w 738187"/>
                  <a:gd name="connsiteY39" fmla="*/ 1905 h 647699"/>
                  <a:gd name="connsiteX40" fmla="*/ 500063 w 738187"/>
                  <a:gd name="connsiteY40" fmla="*/ 3810 h 647699"/>
                  <a:gd name="connsiteX41" fmla="*/ 496253 w 738187"/>
                  <a:gd name="connsiteY41" fmla="*/ 5715 h 647699"/>
                  <a:gd name="connsiteX42" fmla="*/ 486728 w 738187"/>
                  <a:gd name="connsiteY42" fmla="*/ 8573 h 647699"/>
                  <a:gd name="connsiteX43" fmla="*/ 463868 w 738187"/>
                  <a:gd name="connsiteY43" fmla="*/ 22860 h 647699"/>
                  <a:gd name="connsiteX44" fmla="*/ 450533 w 738187"/>
                  <a:gd name="connsiteY44" fmla="*/ 40005 h 647699"/>
                  <a:gd name="connsiteX45" fmla="*/ 441960 w 738187"/>
                  <a:gd name="connsiteY45" fmla="*/ 74295 h 647699"/>
                  <a:gd name="connsiteX46" fmla="*/ 441008 w 738187"/>
                  <a:gd name="connsiteY46" fmla="*/ 99060 h 647699"/>
                  <a:gd name="connsiteX47" fmla="*/ 439103 w 738187"/>
                  <a:gd name="connsiteY47" fmla="*/ 103823 h 647699"/>
                  <a:gd name="connsiteX48" fmla="*/ 435293 w 738187"/>
                  <a:gd name="connsiteY48" fmla="*/ 116205 h 647699"/>
                  <a:gd name="connsiteX49" fmla="*/ 437198 w 738187"/>
                  <a:gd name="connsiteY49" fmla="*/ 122873 h 647699"/>
                  <a:gd name="connsiteX50" fmla="*/ 438150 w 738187"/>
                  <a:gd name="connsiteY50" fmla="*/ 128588 h 647699"/>
                  <a:gd name="connsiteX51" fmla="*/ 439103 w 738187"/>
                  <a:gd name="connsiteY51" fmla="*/ 134303 h 647699"/>
                  <a:gd name="connsiteX52" fmla="*/ 429578 w 738187"/>
                  <a:gd name="connsiteY52" fmla="*/ 134303 h 647699"/>
                  <a:gd name="connsiteX53" fmla="*/ 429578 w 738187"/>
                  <a:gd name="connsiteY53" fmla="*/ 142875 h 647699"/>
                  <a:gd name="connsiteX54" fmla="*/ 426720 w 738187"/>
                  <a:gd name="connsiteY54" fmla="*/ 142875 h 647699"/>
                  <a:gd name="connsiteX55" fmla="*/ 368618 w 738187"/>
                  <a:gd name="connsiteY55" fmla="*/ 144780 h 647699"/>
                  <a:gd name="connsiteX56" fmla="*/ 296228 w 738187"/>
                  <a:gd name="connsiteY56" fmla="*/ 147638 h 647699"/>
                  <a:gd name="connsiteX57" fmla="*/ 260985 w 738187"/>
                  <a:gd name="connsiteY57" fmla="*/ 148590 h 647699"/>
                  <a:gd name="connsiteX58" fmla="*/ 159068 w 738187"/>
                  <a:gd name="connsiteY58" fmla="*/ 152400 h 647699"/>
                  <a:gd name="connsiteX59" fmla="*/ 97155 w 738187"/>
                  <a:gd name="connsiteY59" fmla="*/ 154305 h 647699"/>
                  <a:gd name="connsiteX60" fmla="*/ 90488 w 738187"/>
                  <a:gd name="connsiteY60" fmla="*/ 154305 h 647699"/>
                  <a:gd name="connsiteX61" fmla="*/ 84773 w 738187"/>
                  <a:gd name="connsiteY61" fmla="*/ 153353 h 647699"/>
                  <a:gd name="connsiteX62" fmla="*/ 82868 w 738187"/>
                  <a:gd name="connsiteY62" fmla="*/ 153353 h 647699"/>
                  <a:gd name="connsiteX63" fmla="*/ 40005 w 738187"/>
                  <a:gd name="connsiteY63" fmla="*/ 154305 h 647699"/>
                  <a:gd name="connsiteX64" fmla="*/ 25717 w 738187"/>
                  <a:gd name="connsiteY64" fmla="*/ 160020 h 647699"/>
                  <a:gd name="connsiteX65" fmla="*/ 15240 w 738187"/>
                  <a:gd name="connsiteY65" fmla="*/ 171450 h 647699"/>
                  <a:gd name="connsiteX66" fmla="*/ 952 w 738187"/>
                  <a:gd name="connsiteY66" fmla="*/ 204788 h 647699"/>
                  <a:gd name="connsiteX67" fmla="*/ 0 w 738187"/>
                  <a:gd name="connsiteY67" fmla="*/ 207645 h 647699"/>
                  <a:gd name="connsiteX68" fmla="*/ 0 w 738187"/>
                  <a:gd name="connsiteY68" fmla="*/ 213360 h 647699"/>
                  <a:gd name="connsiteX69" fmla="*/ 952 w 738187"/>
                  <a:gd name="connsiteY69" fmla="*/ 217170 h 647699"/>
                  <a:gd name="connsiteX70" fmla="*/ 10477 w 738187"/>
                  <a:gd name="connsiteY70" fmla="*/ 227647 h 647699"/>
                  <a:gd name="connsiteX71" fmla="*/ 20955 w 738187"/>
                  <a:gd name="connsiteY71" fmla="*/ 228600 h 647699"/>
                  <a:gd name="connsiteX72" fmla="*/ 31433 w 738187"/>
                  <a:gd name="connsiteY72" fmla="*/ 220980 h 647699"/>
                  <a:gd name="connsiteX73" fmla="*/ 35243 w 738187"/>
                  <a:gd name="connsiteY73" fmla="*/ 212408 h 647699"/>
                  <a:gd name="connsiteX74" fmla="*/ 38100 w 738187"/>
                  <a:gd name="connsiteY74" fmla="*/ 168593 h 647699"/>
                  <a:gd name="connsiteX75" fmla="*/ 38100 w 738187"/>
                  <a:gd name="connsiteY75" fmla="*/ 163830 h 647699"/>
                  <a:gd name="connsiteX76" fmla="*/ 40958 w 738187"/>
                  <a:gd name="connsiteY76" fmla="*/ 163830 h 647699"/>
                  <a:gd name="connsiteX77" fmla="*/ 80010 w 738187"/>
                  <a:gd name="connsiteY77" fmla="*/ 162878 h 647699"/>
                  <a:gd name="connsiteX78" fmla="*/ 83820 w 738187"/>
                  <a:gd name="connsiteY78" fmla="*/ 162878 h 647699"/>
                  <a:gd name="connsiteX79" fmla="*/ 86678 w 738187"/>
                  <a:gd name="connsiteY79" fmla="*/ 161925 h 647699"/>
                  <a:gd name="connsiteX80" fmla="*/ 168593 w 738187"/>
                  <a:gd name="connsiteY80" fmla="*/ 159068 h 647699"/>
                  <a:gd name="connsiteX81" fmla="*/ 253365 w 738187"/>
                  <a:gd name="connsiteY81" fmla="*/ 156210 h 647699"/>
                  <a:gd name="connsiteX82" fmla="*/ 357188 w 738187"/>
                  <a:gd name="connsiteY82" fmla="*/ 153353 h 647699"/>
                  <a:gd name="connsiteX83" fmla="*/ 388620 w 738187"/>
                  <a:gd name="connsiteY83" fmla="*/ 152400 h 647699"/>
                  <a:gd name="connsiteX84" fmla="*/ 443865 w 738187"/>
                  <a:gd name="connsiteY84" fmla="*/ 151448 h 647699"/>
                  <a:gd name="connsiteX85" fmla="*/ 447675 w 738187"/>
                  <a:gd name="connsiteY85" fmla="*/ 153353 h 647699"/>
                  <a:gd name="connsiteX86" fmla="*/ 452438 w 738187"/>
                  <a:gd name="connsiteY86" fmla="*/ 157163 h 647699"/>
                  <a:gd name="connsiteX87" fmla="*/ 455295 w 738187"/>
                  <a:gd name="connsiteY87" fmla="*/ 158115 h 647699"/>
                  <a:gd name="connsiteX88" fmla="*/ 456248 w 738187"/>
                  <a:gd name="connsiteY88" fmla="*/ 167640 h 647699"/>
                  <a:gd name="connsiteX89" fmla="*/ 458153 w 738187"/>
                  <a:gd name="connsiteY89" fmla="*/ 190500 h 647699"/>
                  <a:gd name="connsiteX90" fmla="*/ 458153 w 738187"/>
                  <a:gd name="connsiteY90" fmla="*/ 192405 h 647699"/>
                  <a:gd name="connsiteX91" fmla="*/ 452438 w 738187"/>
                  <a:gd name="connsiteY91" fmla="*/ 191453 h 647699"/>
                  <a:gd name="connsiteX92" fmla="*/ 447675 w 738187"/>
                  <a:gd name="connsiteY92" fmla="*/ 190500 h 647699"/>
                  <a:gd name="connsiteX93" fmla="*/ 435293 w 738187"/>
                  <a:gd name="connsiteY93" fmla="*/ 195263 h 647699"/>
                  <a:gd name="connsiteX94" fmla="*/ 429578 w 738187"/>
                  <a:gd name="connsiteY94" fmla="*/ 204788 h 647699"/>
                  <a:gd name="connsiteX95" fmla="*/ 429578 w 738187"/>
                  <a:gd name="connsiteY95" fmla="*/ 205740 h 647699"/>
                  <a:gd name="connsiteX96" fmla="*/ 419100 w 738187"/>
                  <a:gd name="connsiteY96" fmla="*/ 209550 h 647699"/>
                  <a:gd name="connsiteX97" fmla="*/ 392430 w 738187"/>
                  <a:gd name="connsiteY97" fmla="*/ 231458 h 647699"/>
                  <a:gd name="connsiteX98" fmla="*/ 382905 w 738187"/>
                  <a:gd name="connsiteY98" fmla="*/ 246697 h 647699"/>
                  <a:gd name="connsiteX99" fmla="*/ 376238 w 738187"/>
                  <a:gd name="connsiteY99" fmla="*/ 259080 h 647699"/>
                  <a:gd name="connsiteX100" fmla="*/ 364808 w 738187"/>
                  <a:gd name="connsiteY100" fmla="*/ 297180 h 647699"/>
                  <a:gd name="connsiteX101" fmla="*/ 358140 w 738187"/>
                  <a:gd name="connsiteY101" fmla="*/ 326708 h 647699"/>
                  <a:gd name="connsiteX102" fmla="*/ 350520 w 738187"/>
                  <a:gd name="connsiteY102" fmla="*/ 355283 h 647699"/>
                  <a:gd name="connsiteX103" fmla="*/ 348615 w 738187"/>
                  <a:gd name="connsiteY103" fmla="*/ 375285 h 647699"/>
                  <a:gd name="connsiteX104" fmla="*/ 352425 w 738187"/>
                  <a:gd name="connsiteY104" fmla="*/ 389573 h 647699"/>
                  <a:gd name="connsiteX105" fmla="*/ 360998 w 738187"/>
                  <a:gd name="connsiteY105" fmla="*/ 413385 h 647699"/>
                  <a:gd name="connsiteX106" fmla="*/ 377190 w 738187"/>
                  <a:gd name="connsiteY106" fmla="*/ 471488 h 647699"/>
                  <a:gd name="connsiteX107" fmla="*/ 381953 w 738187"/>
                  <a:gd name="connsiteY107" fmla="*/ 493395 h 647699"/>
                  <a:gd name="connsiteX108" fmla="*/ 397193 w 738187"/>
                  <a:gd name="connsiteY108" fmla="*/ 540068 h 647699"/>
                  <a:gd name="connsiteX109" fmla="*/ 406718 w 738187"/>
                  <a:gd name="connsiteY109" fmla="*/ 560070 h 647699"/>
                  <a:gd name="connsiteX110" fmla="*/ 417195 w 738187"/>
                  <a:gd name="connsiteY110" fmla="*/ 575310 h 647699"/>
                  <a:gd name="connsiteX111" fmla="*/ 419100 w 738187"/>
                  <a:gd name="connsiteY111" fmla="*/ 579120 h 647699"/>
                  <a:gd name="connsiteX112" fmla="*/ 420053 w 738187"/>
                  <a:gd name="connsiteY112" fmla="*/ 598170 h 647699"/>
                  <a:gd name="connsiteX113" fmla="*/ 422910 w 738187"/>
                  <a:gd name="connsiteY113" fmla="*/ 622935 h 647699"/>
                  <a:gd name="connsiteX114" fmla="*/ 426720 w 738187"/>
                  <a:gd name="connsiteY114" fmla="*/ 647700 h 647699"/>
                  <a:gd name="connsiteX115" fmla="*/ 612458 w 738187"/>
                  <a:gd name="connsiteY115" fmla="*/ 647700 h 647699"/>
                  <a:gd name="connsiteX116" fmla="*/ 706755 w 738187"/>
                  <a:gd name="connsiteY116" fmla="*/ 604838 h 647699"/>
                  <a:gd name="connsiteX117" fmla="*/ 699135 w 738187"/>
                  <a:gd name="connsiteY117" fmla="*/ 571500 h 647699"/>
                  <a:gd name="connsiteX118" fmla="*/ 697230 w 738187"/>
                  <a:gd name="connsiteY118" fmla="*/ 560070 h 647699"/>
                  <a:gd name="connsiteX119" fmla="*/ 694373 w 738187"/>
                  <a:gd name="connsiteY119" fmla="*/ 521970 h 647699"/>
                  <a:gd name="connsiteX120" fmla="*/ 691515 w 738187"/>
                  <a:gd name="connsiteY120" fmla="*/ 494348 h 647699"/>
                  <a:gd name="connsiteX121" fmla="*/ 688658 w 738187"/>
                  <a:gd name="connsiteY121" fmla="*/ 467678 h 647699"/>
                  <a:gd name="connsiteX122" fmla="*/ 684848 w 738187"/>
                  <a:gd name="connsiteY122" fmla="*/ 433388 h 647699"/>
                  <a:gd name="connsiteX123" fmla="*/ 683895 w 738187"/>
                  <a:gd name="connsiteY123" fmla="*/ 425768 h 647699"/>
                  <a:gd name="connsiteX124" fmla="*/ 693420 w 738187"/>
                  <a:gd name="connsiteY124" fmla="*/ 427673 h 647699"/>
                  <a:gd name="connsiteX125" fmla="*/ 717233 w 738187"/>
                  <a:gd name="connsiteY125" fmla="*/ 430530 h 647699"/>
                  <a:gd name="connsiteX126" fmla="*/ 726758 w 738187"/>
                  <a:gd name="connsiteY126" fmla="*/ 429578 h 647699"/>
                  <a:gd name="connsiteX127" fmla="*/ 738188 w 738187"/>
                  <a:gd name="connsiteY127" fmla="*/ 423863 h 647699"/>
                  <a:gd name="connsiteX128" fmla="*/ 738188 w 738187"/>
                  <a:gd name="connsiteY128" fmla="*/ 114300 h 647699"/>
                  <a:gd name="connsiteX129" fmla="*/ 736283 w 738187"/>
                  <a:gd name="connsiteY129" fmla="*/ 112395 h 647699"/>
                  <a:gd name="connsiteX130" fmla="*/ 726758 w 738187"/>
                  <a:gd name="connsiteY130" fmla="*/ 113348 h 647699"/>
                  <a:gd name="connsiteX131" fmla="*/ 607695 w 738187"/>
                  <a:gd name="connsiteY131" fmla="*/ 191453 h 647699"/>
                  <a:gd name="connsiteX132" fmla="*/ 569595 w 738187"/>
                  <a:gd name="connsiteY132" fmla="*/ 204788 h 647699"/>
                  <a:gd name="connsiteX133" fmla="*/ 565785 w 738187"/>
                  <a:gd name="connsiteY133" fmla="*/ 205740 h 647699"/>
                  <a:gd name="connsiteX134" fmla="*/ 569595 w 738187"/>
                  <a:gd name="connsiteY134" fmla="*/ 198120 h 647699"/>
                  <a:gd name="connsiteX135" fmla="*/ 574358 w 738187"/>
                  <a:gd name="connsiteY135" fmla="*/ 191453 h 647699"/>
                  <a:gd name="connsiteX136" fmla="*/ 584835 w 738187"/>
                  <a:gd name="connsiteY136" fmla="*/ 167640 h 647699"/>
                  <a:gd name="connsiteX137" fmla="*/ 587693 w 738187"/>
                  <a:gd name="connsiteY137" fmla="*/ 153353 h 647699"/>
                  <a:gd name="connsiteX138" fmla="*/ 588645 w 738187"/>
                  <a:gd name="connsiteY138" fmla="*/ 151448 h 647699"/>
                  <a:gd name="connsiteX139" fmla="*/ 604838 w 738187"/>
                  <a:gd name="connsiteY139" fmla="*/ 151448 h 647699"/>
                  <a:gd name="connsiteX140" fmla="*/ 611505 w 738187"/>
                  <a:gd name="connsiteY140" fmla="*/ 159068 h 647699"/>
                  <a:gd name="connsiteX141" fmla="*/ 626745 w 738187"/>
                  <a:gd name="connsiteY141" fmla="*/ 161925 h 647699"/>
                  <a:gd name="connsiteX142" fmla="*/ 640080 w 738187"/>
                  <a:gd name="connsiteY142" fmla="*/ 164783 h 647699"/>
                  <a:gd name="connsiteX143" fmla="*/ 646748 w 738187"/>
                  <a:gd name="connsiteY143" fmla="*/ 169545 h 647699"/>
                  <a:gd name="connsiteX144" fmla="*/ 651510 w 738187"/>
                  <a:gd name="connsiteY144" fmla="*/ 172403 h 647699"/>
                  <a:gd name="connsiteX145" fmla="*/ 660083 w 738187"/>
                  <a:gd name="connsiteY145" fmla="*/ 174308 h 647699"/>
                  <a:gd name="connsiteX146" fmla="*/ 657225 w 738187"/>
                  <a:gd name="connsiteY146" fmla="*/ 175260 h 647699"/>
                  <a:gd name="connsiteX147" fmla="*/ 607695 w 738187"/>
                  <a:gd name="connsiteY147" fmla="*/ 191453 h 647699"/>
                  <a:gd name="connsiteX148" fmla="*/ 711518 w 738187"/>
                  <a:gd name="connsiteY148" fmla="*/ 273368 h 647699"/>
                  <a:gd name="connsiteX149" fmla="*/ 704850 w 738187"/>
                  <a:gd name="connsiteY149" fmla="*/ 291465 h 647699"/>
                  <a:gd name="connsiteX150" fmla="*/ 692468 w 738187"/>
                  <a:gd name="connsiteY150" fmla="*/ 309563 h 647699"/>
                  <a:gd name="connsiteX151" fmla="*/ 691515 w 738187"/>
                  <a:gd name="connsiteY151" fmla="*/ 311468 h 647699"/>
                  <a:gd name="connsiteX152" fmla="*/ 681990 w 738187"/>
                  <a:gd name="connsiteY152" fmla="*/ 307658 h 647699"/>
                  <a:gd name="connsiteX153" fmla="*/ 680085 w 738187"/>
                  <a:gd name="connsiteY153" fmla="*/ 305753 h 647699"/>
                  <a:gd name="connsiteX154" fmla="*/ 675323 w 738187"/>
                  <a:gd name="connsiteY154" fmla="*/ 301943 h 647699"/>
                  <a:gd name="connsiteX155" fmla="*/ 666750 w 738187"/>
                  <a:gd name="connsiteY155" fmla="*/ 298133 h 647699"/>
                  <a:gd name="connsiteX156" fmla="*/ 660083 w 738187"/>
                  <a:gd name="connsiteY156" fmla="*/ 287655 h 647699"/>
                  <a:gd name="connsiteX157" fmla="*/ 658178 w 738187"/>
                  <a:gd name="connsiteY157" fmla="*/ 280988 h 647699"/>
                  <a:gd name="connsiteX158" fmla="*/ 711518 w 738187"/>
                  <a:gd name="connsiteY158" fmla="*/ 263843 h 647699"/>
                  <a:gd name="connsiteX159" fmla="*/ 711518 w 738187"/>
                  <a:gd name="connsiteY159" fmla="*/ 273368 h 64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738187" h="647699">
                    <a:moveTo>
                      <a:pt x="726758" y="113348"/>
                    </a:moveTo>
                    <a:cubicBezTo>
                      <a:pt x="725805" y="114300"/>
                      <a:pt x="724853" y="115252"/>
                      <a:pt x="723900" y="116205"/>
                    </a:cubicBezTo>
                    <a:cubicBezTo>
                      <a:pt x="722948" y="115252"/>
                      <a:pt x="721995" y="115252"/>
                      <a:pt x="721043" y="114300"/>
                    </a:cubicBezTo>
                    <a:cubicBezTo>
                      <a:pt x="719138" y="112395"/>
                      <a:pt x="716280" y="111443"/>
                      <a:pt x="713423" y="111443"/>
                    </a:cubicBezTo>
                    <a:cubicBezTo>
                      <a:pt x="710565" y="110490"/>
                      <a:pt x="707708" y="109538"/>
                      <a:pt x="705803" y="107633"/>
                    </a:cubicBezTo>
                    <a:cubicBezTo>
                      <a:pt x="702945" y="105727"/>
                      <a:pt x="699135" y="103823"/>
                      <a:pt x="696278" y="103823"/>
                    </a:cubicBezTo>
                    <a:cubicBezTo>
                      <a:pt x="694373" y="103823"/>
                      <a:pt x="692468" y="103823"/>
                      <a:pt x="689610" y="104775"/>
                    </a:cubicBezTo>
                    <a:cubicBezTo>
                      <a:pt x="687705" y="105727"/>
                      <a:pt x="684848" y="105727"/>
                      <a:pt x="681990" y="105727"/>
                    </a:cubicBezTo>
                    <a:cubicBezTo>
                      <a:pt x="678180" y="104775"/>
                      <a:pt x="675323" y="104775"/>
                      <a:pt x="671513" y="106680"/>
                    </a:cubicBezTo>
                    <a:cubicBezTo>
                      <a:pt x="670560" y="107633"/>
                      <a:pt x="668655" y="106680"/>
                      <a:pt x="667703" y="106680"/>
                    </a:cubicBezTo>
                    <a:cubicBezTo>
                      <a:pt x="664845" y="106680"/>
                      <a:pt x="662940" y="105727"/>
                      <a:pt x="660083" y="104775"/>
                    </a:cubicBezTo>
                    <a:cubicBezTo>
                      <a:pt x="657225" y="103823"/>
                      <a:pt x="655320" y="104775"/>
                      <a:pt x="653415" y="106680"/>
                    </a:cubicBezTo>
                    <a:cubicBezTo>
                      <a:pt x="651510" y="109538"/>
                      <a:pt x="649605" y="112395"/>
                      <a:pt x="648653" y="114300"/>
                    </a:cubicBezTo>
                    <a:cubicBezTo>
                      <a:pt x="648653" y="115252"/>
                      <a:pt x="647700" y="116205"/>
                      <a:pt x="647700" y="117158"/>
                    </a:cubicBezTo>
                    <a:cubicBezTo>
                      <a:pt x="645795" y="117158"/>
                      <a:pt x="643890" y="117158"/>
                      <a:pt x="641985" y="118110"/>
                    </a:cubicBezTo>
                    <a:cubicBezTo>
                      <a:pt x="641033" y="118110"/>
                      <a:pt x="640080" y="118110"/>
                      <a:pt x="639128" y="118110"/>
                    </a:cubicBezTo>
                    <a:cubicBezTo>
                      <a:pt x="635318" y="120015"/>
                      <a:pt x="631508" y="119063"/>
                      <a:pt x="628650" y="119063"/>
                    </a:cubicBezTo>
                    <a:cubicBezTo>
                      <a:pt x="628650" y="119063"/>
                      <a:pt x="627698" y="119063"/>
                      <a:pt x="627698" y="119063"/>
                    </a:cubicBezTo>
                    <a:cubicBezTo>
                      <a:pt x="619125" y="119063"/>
                      <a:pt x="618173" y="121920"/>
                      <a:pt x="617220" y="128588"/>
                    </a:cubicBezTo>
                    <a:cubicBezTo>
                      <a:pt x="617220" y="130493"/>
                      <a:pt x="617220" y="132398"/>
                      <a:pt x="617220" y="135255"/>
                    </a:cubicBezTo>
                    <a:cubicBezTo>
                      <a:pt x="607695" y="135255"/>
                      <a:pt x="599123" y="135255"/>
                      <a:pt x="589598" y="136208"/>
                    </a:cubicBezTo>
                    <a:cubicBezTo>
                      <a:pt x="589598" y="134303"/>
                      <a:pt x="589598" y="133350"/>
                      <a:pt x="589598" y="131445"/>
                    </a:cubicBezTo>
                    <a:cubicBezTo>
                      <a:pt x="590550" y="123825"/>
                      <a:pt x="589598" y="117158"/>
                      <a:pt x="589598" y="110490"/>
                    </a:cubicBezTo>
                    <a:cubicBezTo>
                      <a:pt x="588645" y="105727"/>
                      <a:pt x="589598" y="100013"/>
                      <a:pt x="589598" y="95250"/>
                    </a:cubicBezTo>
                    <a:cubicBezTo>
                      <a:pt x="589598" y="95250"/>
                      <a:pt x="589598" y="94298"/>
                      <a:pt x="589598" y="94298"/>
                    </a:cubicBezTo>
                    <a:cubicBezTo>
                      <a:pt x="591503" y="91440"/>
                      <a:pt x="592455" y="88583"/>
                      <a:pt x="594360" y="85725"/>
                    </a:cubicBezTo>
                    <a:cubicBezTo>
                      <a:pt x="596265" y="86677"/>
                      <a:pt x="597218" y="87630"/>
                      <a:pt x="598170" y="87630"/>
                    </a:cubicBezTo>
                    <a:cubicBezTo>
                      <a:pt x="600075" y="88583"/>
                      <a:pt x="601980" y="88583"/>
                      <a:pt x="604838" y="88583"/>
                    </a:cubicBezTo>
                    <a:cubicBezTo>
                      <a:pt x="606743" y="88583"/>
                      <a:pt x="608648" y="87630"/>
                      <a:pt x="608648" y="85725"/>
                    </a:cubicBezTo>
                    <a:cubicBezTo>
                      <a:pt x="608648" y="83820"/>
                      <a:pt x="609600" y="82868"/>
                      <a:pt x="609600" y="80963"/>
                    </a:cubicBezTo>
                    <a:cubicBezTo>
                      <a:pt x="609600" y="74295"/>
                      <a:pt x="608648" y="67627"/>
                      <a:pt x="603885" y="61913"/>
                    </a:cubicBezTo>
                    <a:cubicBezTo>
                      <a:pt x="599123" y="55245"/>
                      <a:pt x="593408" y="48577"/>
                      <a:pt x="587693" y="43815"/>
                    </a:cubicBezTo>
                    <a:cubicBezTo>
                      <a:pt x="585788" y="41910"/>
                      <a:pt x="583883" y="40005"/>
                      <a:pt x="582930" y="38100"/>
                    </a:cubicBezTo>
                    <a:cubicBezTo>
                      <a:pt x="581978" y="35243"/>
                      <a:pt x="580073" y="32385"/>
                      <a:pt x="579120" y="29527"/>
                    </a:cubicBezTo>
                    <a:cubicBezTo>
                      <a:pt x="576263" y="23813"/>
                      <a:pt x="572453" y="19050"/>
                      <a:pt x="567690" y="15240"/>
                    </a:cubicBezTo>
                    <a:cubicBezTo>
                      <a:pt x="562928" y="11430"/>
                      <a:pt x="558165" y="8573"/>
                      <a:pt x="552450" y="6667"/>
                    </a:cubicBezTo>
                    <a:cubicBezTo>
                      <a:pt x="546735" y="4763"/>
                      <a:pt x="541020" y="1905"/>
                      <a:pt x="535305" y="953"/>
                    </a:cubicBezTo>
                    <a:cubicBezTo>
                      <a:pt x="533400" y="953"/>
                      <a:pt x="531495" y="0"/>
                      <a:pt x="529590" y="0"/>
                    </a:cubicBezTo>
                    <a:cubicBezTo>
                      <a:pt x="525780" y="0"/>
                      <a:pt x="521018" y="0"/>
                      <a:pt x="517208" y="0"/>
                    </a:cubicBezTo>
                    <a:cubicBezTo>
                      <a:pt x="513398" y="953"/>
                      <a:pt x="508635" y="953"/>
                      <a:pt x="504825" y="1905"/>
                    </a:cubicBezTo>
                    <a:cubicBezTo>
                      <a:pt x="502920" y="1905"/>
                      <a:pt x="501015" y="2858"/>
                      <a:pt x="500063" y="3810"/>
                    </a:cubicBezTo>
                    <a:cubicBezTo>
                      <a:pt x="499110" y="4763"/>
                      <a:pt x="497205" y="5715"/>
                      <a:pt x="496253" y="5715"/>
                    </a:cubicBezTo>
                    <a:cubicBezTo>
                      <a:pt x="492443" y="5715"/>
                      <a:pt x="489585" y="7620"/>
                      <a:pt x="486728" y="8573"/>
                    </a:cubicBezTo>
                    <a:cubicBezTo>
                      <a:pt x="478155" y="12383"/>
                      <a:pt x="470535" y="17145"/>
                      <a:pt x="463868" y="22860"/>
                    </a:cubicBezTo>
                    <a:cubicBezTo>
                      <a:pt x="458153" y="27623"/>
                      <a:pt x="453390" y="33338"/>
                      <a:pt x="450533" y="40005"/>
                    </a:cubicBezTo>
                    <a:cubicBezTo>
                      <a:pt x="445770" y="50483"/>
                      <a:pt x="442913" y="61913"/>
                      <a:pt x="441960" y="74295"/>
                    </a:cubicBezTo>
                    <a:cubicBezTo>
                      <a:pt x="441008" y="82868"/>
                      <a:pt x="441008" y="91440"/>
                      <a:pt x="441008" y="99060"/>
                    </a:cubicBezTo>
                    <a:cubicBezTo>
                      <a:pt x="441008" y="100965"/>
                      <a:pt x="440055" y="102870"/>
                      <a:pt x="439103" y="103823"/>
                    </a:cubicBezTo>
                    <a:cubicBezTo>
                      <a:pt x="435293" y="106680"/>
                      <a:pt x="434340" y="111443"/>
                      <a:pt x="435293" y="116205"/>
                    </a:cubicBezTo>
                    <a:cubicBezTo>
                      <a:pt x="436245" y="118110"/>
                      <a:pt x="436245" y="120015"/>
                      <a:pt x="437198" y="122873"/>
                    </a:cubicBezTo>
                    <a:cubicBezTo>
                      <a:pt x="437198" y="124777"/>
                      <a:pt x="438150" y="126683"/>
                      <a:pt x="438150" y="128588"/>
                    </a:cubicBezTo>
                    <a:cubicBezTo>
                      <a:pt x="438150" y="130493"/>
                      <a:pt x="438150" y="132398"/>
                      <a:pt x="439103" y="134303"/>
                    </a:cubicBezTo>
                    <a:cubicBezTo>
                      <a:pt x="436245" y="134303"/>
                      <a:pt x="433388" y="134303"/>
                      <a:pt x="429578" y="134303"/>
                    </a:cubicBezTo>
                    <a:cubicBezTo>
                      <a:pt x="429578" y="137160"/>
                      <a:pt x="429578" y="140018"/>
                      <a:pt x="429578" y="142875"/>
                    </a:cubicBezTo>
                    <a:cubicBezTo>
                      <a:pt x="428625" y="142875"/>
                      <a:pt x="427673" y="142875"/>
                      <a:pt x="426720" y="142875"/>
                    </a:cubicBezTo>
                    <a:cubicBezTo>
                      <a:pt x="407670" y="143828"/>
                      <a:pt x="387668" y="143828"/>
                      <a:pt x="368618" y="144780"/>
                    </a:cubicBezTo>
                    <a:cubicBezTo>
                      <a:pt x="344805" y="145733"/>
                      <a:pt x="320040" y="146685"/>
                      <a:pt x="296228" y="147638"/>
                    </a:cubicBezTo>
                    <a:cubicBezTo>
                      <a:pt x="284798" y="147638"/>
                      <a:pt x="272415" y="148590"/>
                      <a:pt x="260985" y="148590"/>
                    </a:cubicBezTo>
                    <a:cubicBezTo>
                      <a:pt x="226695" y="149543"/>
                      <a:pt x="193358" y="151448"/>
                      <a:pt x="159068" y="152400"/>
                    </a:cubicBezTo>
                    <a:cubicBezTo>
                      <a:pt x="138113" y="153353"/>
                      <a:pt x="118110" y="153353"/>
                      <a:pt x="97155" y="154305"/>
                    </a:cubicBezTo>
                    <a:cubicBezTo>
                      <a:pt x="95250" y="154305"/>
                      <a:pt x="92393" y="154305"/>
                      <a:pt x="90488" y="154305"/>
                    </a:cubicBezTo>
                    <a:cubicBezTo>
                      <a:pt x="88583" y="154305"/>
                      <a:pt x="86678" y="155258"/>
                      <a:pt x="84773" y="153353"/>
                    </a:cubicBezTo>
                    <a:cubicBezTo>
                      <a:pt x="84773" y="153353"/>
                      <a:pt x="83820" y="153353"/>
                      <a:pt x="82868" y="153353"/>
                    </a:cubicBezTo>
                    <a:cubicBezTo>
                      <a:pt x="68580" y="153353"/>
                      <a:pt x="54293" y="153353"/>
                      <a:pt x="40005" y="154305"/>
                    </a:cubicBezTo>
                    <a:cubicBezTo>
                      <a:pt x="34290" y="155258"/>
                      <a:pt x="30480" y="157163"/>
                      <a:pt x="25717" y="160020"/>
                    </a:cubicBezTo>
                    <a:cubicBezTo>
                      <a:pt x="21908" y="162878"/>
                      <a:pt x="18098" y="166688"/>
                      <a:pt x="15240" y="171450"/>
                    </a:cubicBezTo>
                    <a:cubicBezTo>
                      <a:pt x="8573" y="181928"/>
                      <a:pt x="2858" y="192405"/>
                      <a:pt x="952" y="204788"/>
                    </a:cubicBezTo>
                    <a:cubicBezTo>
                      <a:pt x="952" y="205740"/>
                      <a:pt x="0" y="206693"/>
                      <a:pt x="0" y="207645"/>
                    </a:cubicBezTo>
                    <a:cubicBezTo>
                      <a:pt x="0" y="209550"/>
                      <a:pt x="0" y="211455"/>
                      <a:pt x="0" y="213360"/>
                    </a:cubicBezTo>
                    <a:cubicBezTo>
                      <a:pt x="0" y="214313"/>
                      <a:pt x="952" y="216218"/>
                      <a:pt x="952" y="217170"/>
                    </a:cubicBezTo>
                    <a:cubicBezTo>
                      <a:pt x="2858" y="221933"/>
                      <a:pt x="5715" y="225743"/>
                      <a:pt x="10477" y="227647"/>
                    </a:cubicBezTo>
                    <a:cubicBezTo>
                      <a:pt x="13335" y="228600"/>
                      <a:pt x="17145" y="228600"/>
                      <a:pt x="20955" y="228600"/>
                    </a:cubicBezTo>
                    <a:cubicBezTo>
                      <a:pt x="25717" y="227647"/>
                      <a:pt x="29528" y="225743"/>
                      <a:pt x="31433" y="220980"/>
                    </a:cubicBezTo>
                    <a:cubicBezTo>
                      <a:pt x="33338" y="218122"/>
                      <a:pt x="34290" y="215265"/>
                      <a:pt x="35243" y="212408"/>
                    </a:cubicBezTo>
                    <a:cubicBezTo>
                      <a:pt x="38100" y="197168"/>
                      <a:pt x="40005" y="182880"/>
                      <a:pt x="38100" y="168593"/>
                    </a:cubicBezTo>
                    <a:cubicBezTo>
                      <a:pt x="38100" y="166688"/>
                      <a:pt x="38100" y="165735"/>
                      <a:pt x="38100" y="163830"/>
                    </a:cubicBezTo>
                    <a:cubicBezTo>
                      <a:pt x="39053" y="163830"/>
                      <a:pt x="40005" y="163830"/>
                      <a:pt x="40958" y="163830"/>
                    </a:cubicBezTo>
                    <a:cubicBezTo>
                      <a:pt x="54293" y="163830"/>
                      <a:pt x="66675" y="162878"/>
                      <a:pt x="80010" y="162878"/>
                    </a:cubicBezTo>
                    <a:cubicBezTo>
                      <a:pt x="80963" y="162878"/>
                      <a:pt x="82868" y="162878"/>
                      <a:pt x="83820" y="162878"/>
                    </a:cubicBezTo>
                    <a:cubicBezTo>
                      <a:pt x="84773" y="162878"/>
                      <a:pt x="85725" y="161925"/>
                      <a:pt x="86678" y="161925"/>
                    </a:cubicBezTo>
                    <a:cubicBezTo>
                      <a:pt x="114300" y="160973"/>
                      <a:pt x="141923" y="160020"/>
                      <a:pt x="168593" y="159068"/>
                    </a:cubicBezTo>
                    <a:cubicBezTo>
                      <a:pt x="197168" y="158115"/>
                      <a:pt x="224790" y="157163"/>
                      <a:pt x="253365" y="156210"/>
                    </a:cubicBezTo>
                    <a:cubicBezTo>
                      <a:pt x="287655" y="155258"/>
                      <a:pt x="322898" y="154305"/>
                      <a:pt x="357188" y="153353"/>
                    </a:cubicBezTo>
                    <a:cubicBezTo>
                      <a:pt x="367665" y="153353"/>
                      <a:pt x="378143" y="152400"/>
                      <a:pt x="388620" y="152400"/>
                    </a:cubicBezTo>
                    <a:cubicBezTo>
                      <a:pt x="406718" y="152400"/>
                      <a:pt x="425768" y="151448"/>
                      <a:pt x="443865" y="151448"/>
                    </a:cubicBezTo>
                    <a:cubicBezTo>
                      <a:pt x="445770" y="151448"/>
                      <a:pt x="446723" y="151448"/>
                      <a:pt x="447675" y="153353"/>
                    </a:cubicBezTo>
                    <a:cubicBezTo>
                      <a:pt x="448628" y="155258"/>
                      <a:pt x="450533" y="156210"/>
                      <a:pt x="452438" y="157163"/>
                    </a:cubicBezTo>
                    <a:cubicBezTo>
                      <a:pt x="453390" y="157163"/>
                      <a:pt x="454343" y="158115"/>
                      <a:pt x="455295" y="158115"/>
                    </a:cubicBezTo>
                    <a:cubicBezTo>
                      <a:pt x="455295" y="160973"/>
                      <a:pt x="455295" y="164783"/>
                      <a:pt x="456248" y="167640"/>
                    </a:cubicBezTo>
                    <a:cubicBezTo>
                      <a:pt x="457200" y="175260"/>
                      <a:pt x="458153" y="182880"/>
                      <a:pt x="458153" y="190500"/>
                    </a:cubicBezTo>
                    <a:cubicBezTo>
                      <a:pt x="458153" y="191453"/>
                      <a:pt x="458153" y="192405"/>
                      <a:pt x="458153" y="192405"/>
                    </a:cubicBezTo>
                    <a:cubicBezTo>
                      <a:pt x="455295" y="193358"/>
                      <a:pt x="454343" y="191453"/>
                      <a:pt x="452438" y="191453"/>
                    </a:cubicBezTo>
                    <a:cubicBezTo>
                      <a:pt x="450533" y="190500"/>
                      <a:pt x="449580" y="190500"/>
                      <a:pt x="447675" y="190500"/>
                    </a:cubicBezTo>
                    <a:cubicBezTo>
                      <a:pt x="442913" y="191453"/>
                      <a:pt x="439103" y="192405"/>
                      <a:pt x="435293" y="195263"/>
                    </a:cubicBezTo>
                    <a:cubicBezTo>
                      <a:pt x="431483" y="197168"/>
                      <a:pt x="429578" y="200025"/>
                      <a:pt x="429578" y="204788"/>
                    </a:cubicBezTo>
                    <a:cubicBezTo>
                      <a:pt x="429578" y="204788"/>
                      <a:pt x="429578" y="204788"/>
                      <a:pt x="429578" y="205740"/>
                    </a:cubicBezTo>
                    <a:cubicBezTo>
                      <a:pt x="425768" y="205740"/>
                      <a:pt x="421958" y="207645"/>
                      <a:pt x="419100" y="209550"/>
                    </a:cubicBezTo>
                    <a:cubicBezTo>
                      <a:pt x="407670" y="214313"/>
                      <a:pt x="399098" y="220980"/>
                      <a:pt x="392430" y="231458"/>
                    </a:cubicBezTo>
                    <a:cubicBezTo>
                      <a:pt x="389573" y="236220"/>
                      <a:pt x="385763" y="240983"/>
                      <a:pt x="382905" y="246697"/>
                    </a:cubicBezTo>
                    <a:cubicBezTo>
                      <a:pt x="380048" y="250508"/>
                      <a:pt x="378143" y="254318"/>
                      <a:pt x="376238" y="259080"/>
                    </a:cubicBezTo>
                    <a:cubicBezTo>
                      <a:pt x="370523" y="271463"/>
                      <a:pt x="367665" y="283845"/>
                      <a:pt x="364808" y="297180"/>
                    </a:cubicBezTo>
                    <a:cubicBezTo>
                      <a:pt x="362903" y="306705"/>
                      <a:pt x="360998" y="317183"/>
                      <a:pt x="358140" y="326708"/>
                    </a:cubicBezTo>
                    <a:cubicBezTo>
                      <a:pt x="355283" y="336233"/>
                      <a:pt x="353378" y="345758"/>
                      <a:pt x="350520" y="355283"/>
                    </a:cubicBezTo>
                    <a:cubicBezTo>
                      <a:pt x="348615" y="361950"/>
                      <a:pt x="347663" y="368618"/>
                      <a:pt x="348615" y="375285"/>
                    </a:cubicBezTo>
                    <a:cubicBezTo>
                      <a:pt x="349568" y="380048"/>
                      <a:pt x="350520" y="384810"/>
                      <a:pt x="352425" y="389573"/>
                    </a:cubicBezTo>
                    <a:cubicBezTo>
                      <a:pt x="355283" y="398145"/>
                      <a:pt x="358140" y="405765"/>
                      <a:pt x="360998" y="413385"/>
                    </a:cubicBezTo>
                    <a:cubicBezTo>
                      <a:pt x="367665" y="432435"/>
                      <a:pt x="373380" y="451485"/>
                      <a:pt x="377190" y="471488"/>
                    </a:cubicBezTo>
                    <a:cubicBezTo>
                      <a:pt x="379095" y="479108"/>
                      <a:pt x="380048" y="486728"/>
                      <a:pt x="381953" y="493395"/>
                    </a:cubicBezTo>
                    <a:cubicBezTo>
                      <a:pt x="386715" y="508635"/>
                      <a:pt x="392430" y="524828"/>
                      <a:pt x="397193" y="540068"/>
                    </a:cubicBezTo>
                    <a:cubicBezTo>
                      <a:pt x="399098" y="546735"/>
                      <a:pt x="402908" y="553403"/>
                      <a:pt x="406718" y="560070"/>
                    </a:cubicBezTo>
                    <a:cubicBezTo>
                      <a:pt x="410528" y="564833"/>
                      <a:pt x="413385" y="570548"/>
                      <a:pt x="417195" y="575310"/>
                    </a:cubicBezTo>
                    <a:cubicBezTo>
                      <a:pt x="418148" y="576263"/>
                      <a:pt x="418148" y="577215"/>
                      <a:pt x="419100" y="579120"/>
                    </a:cubicBezTo>
                    <a:cubicBezTo>
                      <a:pt x="419100" y="585788"/>
                      <a:pt x="419100" y="591503"/>
                      <a:pt x="420053" y="598170"/>
                    </a:cubicBezTo>
                    <a:cubicBezTo>
                      <a:pt x="421005" y="606743"/>
                      <a:pt x="421958" y="615315"/>
                      <a:pt x="422910" y="622935"/>
                    </a:cubicBezTo>
                    <a:cubicBezTo>
                      <a:pt x="423863" y="631508"/>
                      <a:pt x="425768" y="639128"/>
                      <a:pt x="426720" y="647700"/>
                    </a:cubicBezTo>
                    <a:lnTo>
                      <a:pt x="612458" y="647700"/>
                    </a:lnTo>
                    <a:cubicBezTo>
                      <a:pt x="649605" y="647700"/>
                      <a:pt x="683895" y="631508"/>
                      <a:pt x="706755" y="604838"/>
                    </a:cubicBezTo>
                    <a:cubicBezTo>
                      <a:pt x="704850" y="593408"/>
                      <a:pt x="701993" y="581978"/>
                      <a:pt x="699135" y="571500"/>
                    </a:cubicBezTo>
                    <a:cubicBezTo>
                      <a:pt x="698183" y="567690"/>
                      <a:pt x="697230" y="563880"/>
                      <a:pt x="697230" y="560070"/>
                    </a:cubicBezTo>
                    <a:cubicBezTo>
                      <a:pt x="696278" y="547688"/>
                      <a:pt x="695325" y="535305"/>
                      <a:pt x="694373" y="521970"/>
                    </a:cubicBezTo>
                    <a:cubicBezTo>
                      <a:pt x="693420" y="512445"/>
                      <a:pt x="692468" y="503873"/>
                      <a:pt x="691515" y="494348"/>
                    </a:cubicBezTo>
                    <a:cubicBezTo>
                      <a:pt x="690563" y="485775"/>
                      <a:pt x="689610" y="477203"/>
                      <a:pt x="688658" y="467678"/>
                    </a:cubicBezTo>
                    <a:cubicBezTo>
                      <a:pt x="687705" y="456248"/>
                      <a:pt x="685800" y="444818"/>
                      <a:pt x="684848" y="433388"/>
                    </a:cubicBezTo>
                    <a:cubicBezTo>
                      <a:pt x="684848" y="430530"/>
                      <a:pt x="683895" y="428625"/>
                      <a:pt x="683895" y="425768"/>
                    </a:cubicBezTo>
                    <a:cubicBezTo>
                      <a:pt x="687705" y="426720"/>
                      <a:pt x="690563" y="426720"/>
                      <a:pt x="693420" y="427673"/>
                    </a:cubicBezTo>
                    <a:cubicBezTo>
                      <a:pt x="701040" y="428625"/>
                      <a:pt x="708660" y="430530"/>
                      <a:pt x="717233" y="430530"/>
                    </a:cubicBezTo>
                    <a:cubicBezTo>
                      <a:pt x="720090" y="430530"/>
                      <a:pt x="723900" y="430530"/>
                      <a:pt x="726758" y="429578"/>
                    </a:cubicBezTo>
                    <a:cubicBezTo>
                      <a:pt x="731520" y="428625"/>
                      <a:pt x="735330" y="426720"/>
                      <a:pt x="738188" y="423863"/>
                    </a:cubicBezTo>
                    <a:lnTo>
                      <a:pt x="738188" y="114300"/>
                    </a:lnTo>
                    <a:cubicBezTo>
                      <a:pt x="737235" y="113348"/>
                      <a:pt x="736283" y="113348"/>
                      <a:pt x="736283" y="112395"/>
                    </a:cubicBezTo>
                    <a:cubicBezTo>
                      <a:pt x="733425" y="110490"/>
                      <a:pt x="730568" y="110490"/>
                      <a:pt x="726758" y="113348"/>
                    </a:cubicBezTo>
                    <a:close/>
                    <a:moveTo>
                      <a:pt x="607695" y="191453"/>
                    </a:moveTo>
                    <a:cubicBezTo>
                      <a:pt x="594360" y="195263"/>
                      <a:pt x="581978" y="200978"/>
                      <a:pt x="569595" y="204788"/>
                    </a:cubicBezTo>
                    <a:cubicBezTo>
                      <a:pt x="568643" y="204788"/>
                      <a:pt x="567690" y="205740"/>
                      <a:pt x="565785" y="205740"/>
                    </a:cubicBezTo>
                    <a:cubicBezTo>
                      <a:pt x="566738" y="202883"/>
                      <a:pt x="568643" y="200025"/>
                      <a:pt x="569595" y="198120"/>
                    </a:cubicBezTo>
                    <a:cubicBezTo>
                      <a:pt x="571500" y="196215"/>
                      <a:pt x="573405" y="193358"/>
                      <a:pt x="574358" y="191453"/>
                    </a:cubicBezTo>
                    <a:cubicBezTo>
                      <a:pt x="580073" y="184785"/>
                      <a:pt x="582930" y="176213"/>
                      <a:pt x="584835" y="167640"/>
                    </a:cubicBezTo>
                    <a:cubicBezTo>
                      <a:pt x="585788" y="162878"/>
                      <a:pt x="586740" y="158115"/>
                      <a:pt x="587693" y="153353"/>
                    </a:cubicBezTo>
                    <a:cubicBezTo>
                      <a:pt x="587693" y="152400"/>
                      <a:pt x="587693" y="152400"/>
                      <a:pt x="588645" y="151448"/>
                    </a:cubicBezTo>
                    <a:cubicBezTo>
                      <a:pt x="594360" y="151448"/>
                      <a:pt x="599123" y="151448"/>
                      <a:pt x="604838" y="151448"/>
                    </a:cubicBezTo>
                    <a:cubicBezTo>
                      <a:pt x="605790" y="155258"/>
                      <a:pt x="608648" y="158115"/>
                      <a:pt x="611505" y="159068"/>
                    </a:cubicBezTo>
                    <a:cubicBezTo>
                      <a:pt x="616268" y="160020"/>
                      <a:pt x="621983" y="160973"/>
                      <a:pt x="626745" y="161925"/>
                    </a:cubicBezTo>
                    <a:cubicBezTo>
                      <a:pt x="631508" y="162878"/>
                      <a:pt x="636270" y="162878"/>
                      <a:pt x="640080" y="164783"/>
                    </a:cubicBezTo>
                    <a:cubicBezTo>
                      <a:pt x="642938" y="165735"/>
                      <a:pt x="644843" y="167640"/>
                      <a:pt x="646748" y="169545"/>
                    </a:cubicBezTo>
                    <a:cubicBezTo>
                      <a:pt x="647700" y="170498"/>
                      <a:pt x="649605" y="172403"/>
                      <a:pt x="651510" y="172403"/>
                    </a:cubicBezTo>
                    <a:cubicBezTo>
                      <a:pt x="654368" y="173355"/>
                      <a:pt x="657225" y="174308"/>
                      <a:pt x="660083" y="174308"/>
                    </a:cubicBezTo>
                    <a:cubicBezTo>
                      <a:pt x="659130" y="174308"/>
                      <a:pt x="658178" y="175260"/>
                      <a:pt x="657225" y="175260"/>
                    </a:cubicBezTo>
                    <a:cubicBezTo>
                      <a:pt x="641033" y="180975"/>
                      <a:pt x="623888" y="185738"/>
                      <a:pt x="607695" y="191453"/>
                    </a:cubicBezTo>
                    <a:close/>
                    <a:moveTo>
                      <a:pt x="711518" y="273368"/>
                    </a:moveTo>
                    <a:cubicBezTo>
                      <a:pt x="710565" y="280035"/>
                      <a:pt x="708660" y="285750"/>
                      <a:pt x="704850" y="291465"/>
                    </a:cubicBezTo>
                    <a:cubicBezTo>
                      <a:pt x="701040" y="297180"/>
                      <a:pt x="696278" y="303848"/>
                      <a:pt x="692468" y="309563"/>
                    </a:cubicBezTo>
                    <a:cubicBezTo>
                      <a:pt x="692468" y="310515"/>
                      <a:pt x="691515" y="310515"/>
                      <a:pt x="691515" y="311468"/>
                    </a:cubicBezTo>
                    <a:cubicBezTo>
                      <a:pt x="688658" y="310515"/>
                      <a:pt x="684848" y="308610"/>
                      <a:pt x="681990" y="307658"/>
                    </a:cubicBezTo>
                    <a:cubicBezTo>
                      <a:pt x="681038" y="307658"/>
                      <a:pt x="681038" y="306705"/>
                      <a:pt x="680085" y="305753"/>
                    </a:cubicBezTo>
                    <a:cubicBezTo>
                      <a:pt x="679133" y="303848"/>
                      <a:pt x="678180" y="301943"/>
                      <a:pt x="675323" y="301943"/>
                    </a:cubicBezTo>
                    <a:cubicBezTo>
                      <a:pt x="671513" y="301943"/>
                      <a:pt x="668655" y="300038"/>
                      <a:pt x="666750" y="298133"/>
                    </a:cubicBezTo>
                    <a:cubicBezTo>
                      <a:pt x="662940" y="295275"/>
                      <a:pt x="661035" y="292418"/>
                      <a:pt x="660083" y="287655"/>
                    </a:cubicBezTo>
                    <a:cubicBezTo>
                      <a:pt x="660083" y="285750"/>
                      <a:pt x="659130" y="283845"/>
                      <a:pt x="658178" y="280988"/>
                    </a:cubicBezTo>
                    <a:cubicBezTo>
                      <a:pt x="676275" y="275273"/>
                      <a:pt x="693420" y="269558"/>
                      <a:pt x="711518" y="263843"/>
                    </a:cubicBezTo>
                    <a:cubicBezTo>
                      <a:pt x="711518" y="267653"/>
                      <a:pt x="711518" y="270510"/>
                      <a:pt x="711518" y="273368"/>
                    </a:cubicBezTo>
                    <a:close/>
                  </a:path>
                </a:pathLst>
              </a:custGeom>
              <a:solidFill>
                <a:schemeClr val="bg1"/>
              </a:solidFill>
              <a:ln w="9525" cap="flat">
                <a:noFill/>
                <a:prstDash val="solid"/>
                <a:miter/>
              </a:ln>
            </p:spPr>
            <p:txBody>
              <a:bodyPr rtlCol="0" anchor="ctr"/>
              <a:lstStyle/>
              <a:p>
                <a:endParaRPr lang="en-US"/>
              </a:p>
            </p:txBody>
          </p:sp>
        </p:grpSp>
      </p:grpSp>
      <p:sp>
        <p:nvSpPr>
          <p:cNvPr id="3" name="TextBox 2">
            <a:extLst>
              <a:ext uri="{FF2B5EF4-FFF2-40B4-BE49-F238E27FC236}">
                <a16:creationId xmlns:a16="http://schemas.microsoft.com/office/drawing/2014/main" id="{999282CB-D891-48E8-8A56-CDB8BF30151C}"/>
              </a:ext>
            </a:extLst>
          </p:cNvPr>
          <p:cNvSpPr txBox="1"/>
          <p:nvPr/>
        </p:nvSpPr>
        <p:spPr>
          <a:xfrm>
            <a:off x="7049184" y="2998351"/>
            <a:ext cx="4354806" cy="129266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Welcome to </a:t>
            </a:r>
            <a:r>
              <a:rPr lang="en-ZA" sz="2600" dirty="0" err="1">
                <a:latin typeface="Poppins SemiBold" panose="00000700000000000000" pitchFamily="2" charset="0"/>
                <a:cs typeface="Poppins SemiBold" panose="00000700000000000000" pitchFamily="2" charset="0"/>
              </a:rPr>
              <a:t>Golferina</a:t>
            </a:r>
            <a:r>
              <a:rPr lang="en-ZA" sz="2600" dirty="0">
                <a:latin typeface="Poppins SemiBold" panose="00000700000000000000" pitchFamily="2" charset="0"/>
                <a:cs typeface="Poppins SemiBold" panose="00000700000000000000" pitchFamily="2" charset="0"/>
              </a:rPr>
              <a:t>. The Best Golf Club in New York</a:t>
            </a:r>
            <a:endParaRPr lang="en-US" sz="2600" dirty="0">
              <a:latin typeface="Poppins SemiBold" panose="00000700000000000000"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19012189-0590-40AA-AA34-1AF6B661092C}"/>
              </a:ext>
            </a:extLst>
          </p:cNvPr>
          <p:cNvSpPr txBox="1"/>
          <p:nvPr/>
        </p:nvSpPr>
        <p:spPr>
          <a:xfrm>
            <a:off x="7049184" y="2723168"/>
            <a:ext cx="1612473" cy="261610"/>
          </a:xfrm>
          <a:prstGeom prst="rect">
            <a:avLst/>
          </a:prstGeom>
          <a:noFill/>
        </p:spPr>
        <p:txBody>
          <a:bodyPr wrap="square" rtlCol="0">
            <a:spAutoFit/>
          </a:bodyPr>
          <a:lstStyle/>
          <a:p>
            <a:r>
              <a:rPr lang="en-US" sz="1100" spc="100">
                <a:latin typeface="Muli SemiBold" pitchFamily="2" charset="0"/>
                <a:cs typeface="Poppins Medium" panose="00000600000000000000" pitchFamily="2" charset="0"/>
              </a:rPr>
              <a:t>INTRODUCTION</a:t>
            </a:r>
          </a:p>
        </p:txBody>
      </p:sp>
      <p:sp>
        <p:nvSpPr>
          <p:cNvPr id="5" name="TextBox 4">
            <a:extLst>
              <a:ext uri="{FF2B5EF4-FFF2-40B4-BE49-F238E27FC236}">
                <a16:creationId xmlns:a16="http://schemas.microsoft.com/office/drawing/2014/main" id="{96BB418F-252B-428B-B0A1-5BCEA8BA20B0}"/>
              </a:ext>
            </a:extLst>
          </p:cNvPr>
          <p:cNvSpPr txBox="1"/>
          <p:nvPr/>
        </p:nvSpPr>
        <p:spPr>
          <a:xfrm>
            <a:off x="7077320" y="4315488"/>
            <a:ext cx="4326670" cy="1839991"/>
          </a:xfrm>
          <a:prstGeom prst="rect">
            <a:avLst/>
          </a:prstGeom>
          <a:noFill/>
        </p:spPr>
        <p:txBody>
          <a:bodyPr wrap="square" rtlCol="0">
            <a:spAutoFit/>
          </a:bodyPr>
          <a:lstStyle/>
          <a:p>
            <a:pPr algn="just">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lorem ipsum dolor sit amet consecteur adipstic sesan.</a:t>
            </a:r>
          </a:p>
        </p:txBody>
      </p:sp>
    </p:spTree>
    <p:extLst>
      <p:ext uri="{BB962C8B-B14F-4D97-AF65-F5344CB8AC3E}">
        <p14:creationId xmlns:p14="http://schemas.microsoft.com/office/powerpoint/2010/main" val="3207472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5D0E2D3-F9E3-CA46-8C06-8A65FEC7129A}"/>
              </a:ext>
            </a:extLst>
          </p:cNvPr>
          <p:cNvSpPr>
            <a:spLocks noGrp="1"/>
          </p:cNvSpPr>
          <p:nvPr>
            <p:ph type="pic" sz="quarter" idx="10"/>
          </p:nvPr>
        </p:nvSpPr>
        <p:spPr/>
      </p:sp>
      <p:sp>
        <p:nvSpPr>
          <p:cNvPr id="61" name="TextBox 60">
            <a:extLst>
              <a:ext uri="{FF2B5EF4-FFF2-40B4-BE49-F238E27FC236}">
                <a16:creationId xmlns:a16="http://schemas.microsoft.com/office/drawing/2014/main" id="{4FF76B92-923D-4391-A954-50DDE8058F99}"/>
              </a:ext>
            </a:extLst>
          </p:cNvPr>
          <p:cNvSpPr txBox="1"/>
          <p:nvPr/>
        </p:nvSpPr>
        <p:spPr>
          <a:xfrm>
            <a:off x="3910946" y="3659833"/>
            <a:ext cx="4370107" cy="338554"/>
          </a:xfrm>
          <a:prstGeom prst="rect">
            <a:avLst/>
          </a:prstGeom>
          <a:noFill/>
        </p:spPr>
        <p:txBody>
          <a:bodyPr wrap="square" rtlCol="0">
            <a:spAutoFit/>
          </a:bodyPr>
          <a:lstStyle/>
          <a:p>
            <a:pPr algn="ctr"/>
            <a:r>
              <a:rPr lang="en-US" sz="1600">
                <a:solidFill>
                  <a:schemeClr val="tx1">
                    <a:lumMod val="85000"/>
                    <a:lumOff val="15000"/>
                  </a:schemeClr>
                </a:solidFill>
                <a:latin typeface="Poppins" panose="00000500000000000000" pitchFamily="2" charset="0"/>
                <a:cs typeface="Poppins" panose="00000500000000000000" pitchFamily="2" charset="0"/>
              </a:rPr>
              <a:t>Golf Club Presentation Template</a:t>
            </a:r>
          </a:p>
        </p:txBody>
      </p:sp>
      <p:sp>
        <p:nvSpPr>
          <p:cNvPr id="60" name="TextBox 59">
            <a:extLst>
              <a:ext uri="{FF2B5EF4-FFF2-40B4-BE49-F238E27FC236}">
                <a16:creationId xmlns:a16="http://schemas.microsoft.com/office/drawing/2014/main" id="{F0EE6A96-4149-4EB9-BDE9-56088152BF17}"/>
              </a:ext>
            </a:extLst>
          </p:cNvPr>
          <p:cNvSpPr txBox="1"/>
          <p:nvPr/>
        </p:nvSpPr>
        <p:spPr>
          <a:xfrm>
            <a:off x="3817974" y="2828836"/>
            <a:ext cx="4556054" cy="830997"/>
          </a:xfrm>
          <a:prstGeom prst="rect">
            <a:avLst/>
          </a:prstGeom>
          <a:noFill/>
        </p:spPr>
        <p:txBody>
          <a:bodyPr wrap="none" rtlCol="0">
            <a:spAutoFit/>
          </a:bodyPr>
          <a:lstStyle/>
          <a:p>
            <a:pPr algn="ctr"/>
            <a:r>
              <a:rPr lang="en-US" sz="4800">
                <a:solidFill>
                  <a:srgbClr val="D5B665"/>
                </a:solidFill>
                <a:latin typeface="Montserrat ExtraBold" panose="00000900000000000000" pitchFamily="2" charset="0"/>
                <a:cs typeface="Poppins" panose="00000500000000000000" pitchFamily="2" charset="0"/>
              </a:rPr>
              <a:t>BREAK</a:t>
            </a:r>
            <a:r>
              <a:rPr lang="en-US" sz="4800">
                <a:latin typeface="Montserrat ExtraBold" panose="00000900000000000000" pitchFamily="2" charset="0"/>
                <a:cs typeface="Poppins" panose="00000500000000000000" pitchFamily="2" charset="0"/>
              </a:rPr>
              <a:t> SLIDE</a:t>
            </a:r>
          </a:p>
        </p:txBody>
      </p:sp>
    </p:spTree>
    <p:extLst>
      <p:ext uri="{BB962C8B-B14F-4D97-AF65-F5344CB8AC3E}">
        <p14:creationId xmlns:p14="http://schemas.microsoft.com/office/powerpoint/2010/main" val="40172311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4413B47-3832-B44E-9E47-13B4CC912044}"/>
              </a:ext>
            </a:extLst>
          </p:cNvPr>
          <p:cNvSpPr>
            <a:spLocks noGrp="1"/>
          </p:cNvSpPr>
          <p:nvPr>
            <p:ph type="pic" sz="quarter" idx="11"/>
          </p:nvPr>
        </p:nvSpPr>
        <p:spPr/>
      </p:sp>
      <p:sp>
        <p:nvSpPr>
          <p:cNvPr id="3" name="Freeform: Shape 2">
            <a:extLst>
              <a:ext uri="{FF2B5EF4-FFF2-40B4-BE49-F238E27FC236}">
                <a16:creationId xmlns:a16="http://schemas.microsoft.com/office/drawing/2014/main" id="{870B1297-A17E-4724-8B40-8EDD7CFC2C87}"/>
              </a:ext>
            </a:extLst>
          </p:cNvPr>
          <p:cNvSpPr/>
          <p:nvPr/>
        </p:nvSpPr>
        <p:spPr>
          <a:xfrm flipH="1">
            <a:off x="550859" y="3878580"/>
            <a:ext cx="3733755" cy="2430144"/>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5" name="TextBox 4">
            <a:extLst>
              <a:ext uri="{FF2B5EF4-FFF2-40B4-BE49-F238E27FC236}">
                <a16:creationId xmlns:a16="http://schemas.microsoft.com/office/drawing/2014/main" id="{F309F556-87AD-4EE0-A5DC-3540082EA478}"/>
              </a:ext>
            </a:extLst>
          </p:cNvPr>
          <p:cNvSpPr txBox="1"/>
          <p:nvPr/>
        </p:nvSpPr>
        <p:spPr>
          <a:xfrm>
            <a:off x="6294041" y="3779351"/>
            <a:ext cx="3891644" cy="1692771"/>
          </a:xfrm>
          <a:prstGeom prst="rect">
            <a:avLst/>
          </a:prstGeom>
          <a:noFill/>
          <a:ln>
            <a:noFill/>
          </a:ln>
        </p:spPr>
        <p:txBody>
          <a:bodyPr wrap="square" rtlCol="0">
            <a:spAutoFit/>
          </a:bodyPr>
          <a:lstStyle/>
          <a:p>
            <a:r>
              <a:rPr lang="en-ZA" sz="2600" dirty="0">
                <a:latin typeface="Poppins SemiBold" panose="00000700000000000000" pitchFamily="2" charset="0"/>
                <a:cs typeface="Poppins SemiBold" panose="00000700000000000000" pitchFamily="2" charset="0"/>
              </a:rPr>
              <a:t>We Are </a:t>
            </a:r>
            <a:r>
              <a:rPr lang="en-ZA" sz="2600" dirty="0" err="1">
                <a:latin typeface="Poppins SemiBold" panose="00000700000000000000" pitchFamily="2" charset="0"/>
                <a:cs typeface="Poppins SemiBold" panose="00000700000000000000" pitchFamily="2" charset="0"/>
              </a:rPr>
              <a:t>Golferina</a:t>
            </a:r>
            <a:r>
              <a:rPr lang="en-ZA" sz="2600" dirty="0">
                <a:latin typeface="Poppins SemiBold" panose="00000700000000000000" pitchFamily="2" charset="0"/>
                <a:cs typeface="Poppins SemiBold" panose="00000700000000000000" pitchFamily="2" charset="0"/>
              </a:rPr>
              <a:t>. </a:t>
            </a:r>
          </a:p>
          <a:p>
            <a:r>
              <a:rPr lang="en-ZA" sz="2600" dirty="0">
                <a:latin typeface="Poppins SemiBold" panose="00000700000000000000" pitchFamily="2" charset="0"/>
                <a:cs typeface="Poppins SemiBold" panose="00000700000000000000" pitchFamily="2" charset="0"/>
              </a:rPr>
              <a:t>The Best Golf Club in New York</a:t>
            </a:r>
          </a:p>
          <a:p>
            <a:endParaRPr lang="en-ZA" sz="2600" dirty="0">
              <a:latin typeface="Poppins SemiBold" panose="00000700000000000000" pitchFamily="2" charset="0"/>
              <a:cs typeface="Poppins SemiBold" panose="00000700000000000000" pitchFamily="2" charset="0"/>
            </a:endParaRPr>
          </a:p>
        </p:txBody>
      </p:sp>
      <p:sp>
        <p:nvSpPr>
          <p:cNvPr id="6" name="TextBox 5">
            <a:extLst>
              <a:ext uri="{FF2B5EF4-FFF2-40B4-BE49-F238E27FC236}">
                <a16:creationId xmlns:a16="http://schemas.microsoft.com/office/drawing/2014/main" id="{E7B97AB1-B0DE-4953-ACF1-96F7C917C17D}"/>
              </a:ext>
            </a:extLst>
          </p:cNvPr>
          <p:cNvSpPr txBox="1"/>
          <p:nvPr/>
        </p:nvSpPr>
        <p:spPr>
          <a:xfrm>
            <a:off x="6294041" y="3517741"/>
            <a:ext cx="2787110" cy="261610"/>
          </a:xfrm>
          <a:prstGeom prst="rect">
            <a:avLst/>
          </a:prstGeom>
          <a:noFill/>
          <a:ln>
            <a:noFill/>
          </a:ln>
        </p:spPr>
        <p:txBody>
          <a:bodyPr wrap="square" rtlCol="0">
            <a:spAutoFit/>
          </a:bodyPr>
          <a:lstStyle/>
          <a:p>
            <a:r>
              <a:rPr lang="en-US" sz="1100" spc="100">
                <a:latin typeface="Poppins Medium" panose="00000600000000000000" pitchFamily="2" charset="0"/>
                <a:cs typeface="Poppins Medium" panose="00000600000000000000" pitchFamily="2" charset="0"/>
              </a:rPr>
              <a:t>OUR GALLERY</a:t>
            </a:r>
          </a:p>
        </p:txBody>
      </p:sp>
      <p:sp>
        <p:nvSpPr>
          <p:cNvPr id="7" name="TextBox 6">
            <a:extLst>
              <a:ext uri="{FF2B5EF4-FFF2-40B4-BE49-F238E27FC236}">
                <a16:creationId xmlns:a16="http://schemas.microsoft.com/office/drawing/2014/main" id="{7EA8D324-0C4B-4ADE-B6AB-FEED8AC0DF0C}"/>
              </a:ext>
            </a:extLst>
          </p:cNvPr>
          <p:cNvSpPr txBox="1"/>
          <p:nvPr/>
        </p:nvSpPr>
        <p:spPr>
          <a:xfrm>
            <a:off x="6308109" y="5072013"/>
            <a:ext cx="3891644" cy="824328"/>
          </a:xfrm>
          <a:prstGeom prst="rect">
            <a:avLst/>
          </a:prstGeom>
          <a:noFill/>
          <a:ln>
            <a:noFill/>
          </a:ln>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sites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a:t>
            </a:r>
          </a:p>
        </p:txBody>
      </p:sp>
      <p:sp>
        <p:nvSpPr>
          <p:cNvPr id="8" name="Freeform: Shape 7">
            <a:extLst>
              <a:ext uri="{FF2B5EF4-FFF2-40B4-BE49-F238E27FC236}">
                <a16:creationId xmlns:a16="http://schemas.microsoft.com/office/drawing/2014/main" id="{C6F27A19-F088-459C-B7AD-8C05DB618CF6}"/>
              </a:ext>
            </a:extLst>
          </p:cNvPr>
          <p:cNvSpPr/>
          <p:nvPr/>
        </p:nvSpPr>
        <p:spPr>
          <a:xfrm flipH="1">
            <a:off x="6096000" y="1053790"/>
            <a:ext cx="2495550" cy="1928933"/>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9" name="Freeform: Shape 8">
            <a:extLst>
              <a:ext uri="{FF2B5EF4-FFF2-40B4-BE49-F238E27FC236}">
                <a16:creationId xmlns:a16="http://schemas.microsoft.com/office/drawing/2014/main" id="{E6AAD64D-B752-4CDA-918D-C32A05C374D9}"/>
              </a:ext>
            </a:extLst>
          </p:cNvPr>
          <p:cNvSpPr/>
          <p:nvPr/>
        </p:nvSpPr>
        <p:spPr>
          <a:xfrm flipH="1">
            <a:off x="8871586" y="1053790"/>
            <a:ext cx="2495550" cy="1928933"/>
          </a:xfrm>
          <a:custGeom>
            <a:avLst/>
            <a:gdLst>
              <a:gd name="connsiteX0" fmla="*/ 4323127 w 4323127"/>
              <a:gd name="connsiteY0" fmla="*/ 0 h 2286000"/>
              <a:gd name="connsiteX1" fmla="*/ 0 w 4323127"/>
              <a:gd name="connsiteY1" fmla="*/ 0 h 2286000"/>
              <a:gd name="connsiteX2" fmla="*/ 0 w 4323127"/>
              <a:gd name="connsiteY2" fmla="*/ 2286000 h 2286000"/>
              <a:gd name="connsiteX3" fmla="*/ 4323127 w 4323127"/>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4323127" h="2286000">
                <a:moveTo>
                  <a:pt x="4323127" y="0"/>
                </a:moveTo>
                <a:lnTo>
                  <a:pt x="0" y="0"/>
                </a:lnTo>
                <a:lnTo>
                  <a:pt x="0" y="2286000"/>
                </a:lnTo>
                <a:lnTo>
                  <a:pt x="4323127" y="2286000"/>
                </a:lnTo>
                <a:close/>
              </a:path>
            </a:pathLst>
          </a:cu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11" name="Graphic 8" descr="Golf Flag In Hole">
            <a:extLst>
              <a:ext uri="{FF2B5EF4-FFF2-40B4-BE49-F238E27FC236}">
                <a16:creationId xmlns:a16="http://schemas.microsoft.com/office/drawing/2014/main" id="{18C30BFF-CEA5-48B4-90ED-58DF6F28296E}"/>
              </a:ext>
            </a:extLst>
          </p:cNvPr>
          <p:cNvGrpSpPr/>
          <p:nvPr/>
        </p:nvGrpSpPr>
        <p:grpSpPr>
          <a:xfrm>
            <a:off x="1015215" y="4371902"/>
            <a:ext cx="492859" cy="432373"/>
            <a:chOff x="1085420" y="1608950"/>
            <a:chExt cx="876300" cy="768756"/>
          </a:xfrm>
          <a:solidFill>
            <a:srgbClr val="D5B665"/>
          </a:solidFill>
        </p:grpSpPr>
        <p:sp>
          <p:nvSpPr>
            <p:cNvPr id="13" name="Freeform: Shape 12">
              <a:extLst>
                <a:ext uri="{FF2B5EF4-FFF2-40B4-BE49-F238E27FC236}">
                  <a16:creationId xmlns:a16="http://schemas.microsoft.com/office/drawing/2014/main" id="{52EE803F-A38E-4E75-AF7D-B73715DFA1C8}"/>
                </a:ext>
              </a:extLst>
            </p:cNvPr>
            <p:cNvSpPr/>
            <p:nvPr/>
          </p:nvSpPr>
          <p:spPr>
            <a:xfrm>
              <a:off x="1542620" y="2142350"/>
              <a:ext cx="85725" cy="85725"/>
            </a:xfrm>
            <a:custGeom>
              <a:avLst/>
              <a:gdLst>
                <a:gd name="connsiteX0" fmla="*/ 42863 w 85725"/>
                <a:gd name="connsiteY0" fmla="*/ 85725 h 85725"/>
                <a:gd name="connsiteX1" fmla="*/ 85725 w 85725"/>
                <a:gd name="connsiteY1" fmla="*/ 42863 h 85725"/>
                <a:gd name="connsiteX2" fmla="*/ 42863 w 85725"/>
                <a:gd name="connsiteY2" fmla="*/ 0 h 85725"/>
                <a:gd name="connsiteX3" fmla="*/ 0 w 85725"/>
                <a:gd name="connsiteY3" fmla="*/ 42863 h 85725"/>
                <a:gd name="connsiteX4" fmla="*/ 42863 w 85725"/>
                <a:gd name="connsiteY4" fmla="*/ 85725 h 85725"/>
                <a:gd name="connsiteX5" fmla="*/ 42863 w 85725"/>
                <a:gd name="connsiteY5" fmla="*/ 19050 h 85725"/>
                <a:gd name="connsiteX6" fmla="*/ 66675 w 85725"/>
                <a:gd name="connsiteY6" fmla="*/ 42863 h 85725"/>
                <a:gd name="connsiteX7" fmla="*/ 42863 w 85725"/>
                <a:gd name="connsiteY7" fmla="*/ 66675 h 85725"/>
                <a:gd name="connsiteX8" fmla="*/ 19050 w 85725"/>
                <a:gd name="connsiteY8" fmla="*/ 42863 h 85725"/>
                <a:gd name="connsiteX9" fmla="*/ 42863 w 85725"/>
                <a:gd name="connsiteY9" fmla="*/ 1905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725" h="85725">
                  <a:moveTo>
                    <a:pt x="42863" y="85725"/>
                  </a:moveTo>
                  <a:cubicBezTo>
                    <a:pt x="66675" y="85725"/>
                    <a:pt x="85725" y="66675"/>
                    <a:pt x="85725" y="42863"/>
                  </a:cubicBezTo>
                  <a:cubicBezTo>
                    <a:pt x="85725" y="19050"/>
                    <a:pt x="66675" y="0"/>
                    <a:pt x="42863" y="0"/>
                  </a:cubicBezTo>
                  <a:cubicBezTo>
                    <a:pt x="19050" y="0"/>
                    <a:pt x="0" y="19050"/>
                    <a:pt x="0" y="42863"/>
                  </a:cubicBezTo>
                  <a:cubicBezTo>
                    <a:pt x="0" y="66675"/>
                    <a:pt x="19050" y="85725"/>
                    <a:pt x="42863" y="85725"/>
                  </a:cubicBezTo>
                  <a:close/>
                  <a:moveTo>
                    <a:pt x="42863" y="19050"/>
                  </a:moveTo>
                  <a:cubicBezTo>
                    <a:pt x="56198" y="19050"/>
                    <a:pt x="66675" y="29527"/>
                    <a:pt x="66675" y="42863"/>
                  </a:cubicBezTo>
                  <a:cubicBezTo>
                    <a:pt x="66675" y="56198"/>
                    <a:pt x="56198" y="66675"/>
                    <a:pt x="42863" y="66675"/>
                  </a:cubicBezTo>
                  <a:cubicBezTo>
                    <a:pt x="29527" y="66675"/>
                    <a:pt x="19050" y="56198"/>
                    <a:pt x="19050" y="42863"/>
                  </a:cubicBezTo>
                  <a:cubicBezTo>
                    <a:pt x="19050" y="29527"/>
                    <a:pt x="29527" y="19050"/>
                    <a:pt x="42863" y="19050"/>
                  </a:cubicBezTo>
                  <a:close/>
                </a:path>
              </a:pathLst>
            </a:custGeom>
            <a:grp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71A0729E-E7CB-46E4-B3F5-07CAA73B1168}"/>
                </a:ext>
              </a:extLst>
            </p:cNvPr>
            <p:cNvSpPr/>
            <p:nvPr/>
          </p:nvSpPr>
          <p:spPr>
            <a:xfrm>
              <a:off x="1085420" y="1972805"/>
              <a:ext cx="876300" cy="404901"/>
            </a:xfrm>
            <a:custGeom>
              <a:avLst/>
              <a:gdLst>
                <a:gd name="connsiteX0" fmla="*/ 638175 w 876300"/>
                <a:gd name="connsiteY0" fmla="*/ 0 h 404901"/>
                <a:gd name="connsiteX1" fmla="*/ 381000 w 876300"/>
                <a:gd name="connsiteY1" fmla="*/ 85725 h 404901"/>
                <a:gd name="connsiteX2" fmla="*/ 295275 w 876300"/>
                <a:gd name="connsiteY2" fmla="*/ 134302 h 404901"/>
                <a:gd name="connsiteX3" fmla="*/ 276225 w 876300"/>
                <a:gd name="connsiteY3" fmla="*/ 138113 h 404901"/>
                <a:gd name="connsiteX4" fmla="*/ 276225 w 876300"/>
                <a:gd name="connsiteY4" fmla="*/ 157163 h 404901"/>
                <a:gd name="connsiteX5" fmla="*/ 299085 w 876300"/>
                <a:gd name="connsiteY5" fmla="*/ 152400 h 404901"/>
                <a:gd name="connsiteX6" fmla="*/ 395288 w 876300"/>
                <a:gd name="connsiteY6" fmla="*/ 98107 h 404901"/>
                <a:gd name="connsiteX7" fmla="*/ 638175 w 876300"/>
                <a:gd name="connsiteY7" fmla="*/ 19050 h 404901"/>
                <a:gd name="connsiteX8" fmla="*/ 857250 w 876300"/>
                <a:gd name="connsiteY8" fmla="*/ 126682 h 404901"/>
                <a:gd name="connsiteX9" fmla="*/ 462915 w 876300"/>
                <a:gd name="connsiteY9" fmla="*/ 371475 h 404901"/>
                <a:gd name="connsiteX10" fmla="*/ 302895 w 876300"/>
                <a:gd name="connsiteY10" fmla="*/ 386715 h 404901"/>
                <a:gd name="connsiteX11" fmla="*/ 145733 w 876300"/>
                <a:gd name="connsiteY11" fmla="*/ 367665 h 404901"/>
                <a:gd name="connsiteX12" fmla="*/ 18098 w 876300"/>
                <a:gd name="connsiteY12" fmla="*/ 270510 h 404901"/>
                <a:gd name="connsiteX13" fmla="*/ 18098 w 876300"/>
                <a:gd name="connsiteY13" fmla="*/ 268605 h 404901"/>
                <a:gd name="connsiteX14" fmla="*/ 18098 w 876300"/>
                <a:gd name="connsiteY14" fmla="*/ 266700 h 404901"/>
                <a:gd name="connsiteX15" fmla="*/ 121920 w 876300"/>
                <a:gd name="connsiteY15" fmla="*/ 190500 h 404901"/>
                <a:gd name="connsiteX16" fmla="*/ 173355 w 876300"/>
                <a:gd name="connsiteY16" fmla="*/ 179070 h 404901"/>
                <a:gd name="connsiteX17" fmla="*/ 176213 w 876300"/>
                <a:gd name="connsiteY17" fmla="*/ 178118 h 404901"/>
                <a:gd name="connsiteX18" fmla="*/ 182880 w 876300"/>
                <a:gd name="connsiteY18" fmla="*/ 176212 h 404901"/>
                <a:gd name="connsiteX19" fmla="*/ 198120 w 876300"/>
                <a:gd name="connsiteY19" fmla="*/ 173355 h 404901"/>
                <a:gd name="connsiteX20" fmla="*/ 198120 w 876300"/>
                <a:gd name="connsiteY20" fmla="*/ 154305 h 404901"/>
                <a:gd name="connsiteX21" fmla="*/ 179070 w 876300"/>
                <a:gd name="connsiteY21" fmla="*/ 158115 h 404901"/>
                <a:gd name="connsiteX22" fmla="*/ 168593 w 876300"/>
                <a:gd name="connsiteY22" fmla="*/ 160020 h 404901"/>
                <a:gd name="connsiteX23" fmla="*/ 117158 w 876300"/>
                <a:gd name="connsiteY23" fmla="*/ 172403 h 404901"/>
                <a:gd name="connsiteX24" fmla="*/ 0 w 876300"/>
                <a:gd name="connsiteY24" fmla="*/ 265747 h 404901"/>
                <a:gd name="connsiteX25" fmla="*/ 0 w 876300"/>
                <a:gd name="connsiteY25" fmla="*/ 267653 h 404901"/>
                <a:gd name="connsiteX26" fmla="*/ 0 w 876300"/>
                <a:gd name="connsiteY26" fmla="*/ 268605 h 404901"/>
                <a:gd name="connsiteX27" fmla="*/ 140970 w 876300"/>
                <a:gd name="connsiteY27" fmla="*/ 384810 h 404901"/>
                <a:gd name="connsiteX28" fmla="*/ 303848 w 876300"/>
                <a:gd name="connsiteY28" fmla="*/ 404812 h 404901"/>
                <a:gd name="connsiteX29" fmla="*/ 466725 w 876300"/>
                <a:gd name="connsiteY29" fmla="*/ 389572 h 404901"/>
                <a:gd name="connsiteX30" fmla="*/ 876300 w 876300"/>
                <a:gd name="connsiteY30" fmla="*/ 125730 h 404901"/>
                <a:gd name="connsiteX31" fmla="*/ 638175 w 876300"/>
                <a:gd name="connsiteY31" fmla="*/ 0 h 4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76300" h="404901">
                  <a:moveTo>
                    <a:pt x="638175" y="0"/>
                  </a:moveTo>
                  <a:cubicBezTo>
                    <a:pt x="561023" y="0"/>
                    <a:pt x="438150" y="19050"/>
                    <a:pt x="381000" y="85725"/>
                  </a:cubicBezTo>
                  <a:cubicBezTo>
                    <a:pt x="355283" y="116205"/>
                    <a:pt x="336233" y="124777"/>
                    <a:pt x="295275" y="134302"/>
                  </a:cubicBezTo>
                  <a:lnTo>
                    <a:pt x="276225" y="138113"/>
                  </a:lnTo>
                  <a:lnTo>
                    <a:pt x="276225" y="157163"/>
                  </a:lnTo>
                  <a:lnTo>
                    <a:pt x="299085" y="152400"/>
                  </a:lnTo>
                  <a:cubicBezTo>
                    <a:pt x="340995" y="142875"/>
                    <a:pt x="364808" y="133350"/>
                    <a:pt x="395288" y="98107"/>
                  </a:cubicBezTo>
                  <a:cubicBezTo>
                    <a:pt x="445770" y="40005"/>
                    <a:pt x="557213" y="19050"/>
                    <a:pt x="638175" y="19050"/>
                  </a:cubicBezTo>
                  <a:cubicBezTo>
                    <a:pt x="739140" y="19050"/>
                    <a:pt x="857250" y="47625"/>
                    <a:pt x="857250" y="126682"/>
                  </a:cubicBezTo>
                  <a:cubicBezTo>
                    <a:pt x="857250" y="235268"/>
                    <a:pt x="709613" y="326708"/>
                    <a:pt x="462915" y="371475"/>
                  </a:cubicBezTo>
                  <a:cubicBezTo>
                    <a:pt x="410528" y="381000"/>
                    <a:pt x="357188" y="385762"/>
                    <a:pt x="302895" y="386715"/>
                  </a:cubicBezTo>
                  <a:cubicBezTo>
                    <a:pt x="249555" y="387668"/>
                    <a:pt x="197168" y="381000"/>
                    <a:pt x="145733" y="367665"/>
                  </a:cubicBezTo>
                  <a:cubicBezTo>
                    <a:pt x="98108" y="354330"/>
                    <a:pt x="20003" y="323850"/>
                    <a:pt x="18098" y="270510"/>
                  </a:cubicBezTo>
                  <a:cubicBezTo>
                    <a:pt x="18098" y="269558"/>
                    <a:pt x="18098" y="269558"/>
                    <a:pt x="18098" y="268605"/>
                  </a:cubicBezTo>
                  <a:cubicBezTo>
                    <a:pt x="18098" y="267653"/>
                    <a:pt x="18098" y="266700"/>
                    <a:pt x="18098" y="266700"/>
                  </a:cubicBezTo>
                  <a:cubicBezTo>
                    <a:pt x="18098" y="236220"/>
                    <a:pt x="59055" y="205740"/>
                    <a:pt x="121920" y="190500"/>
                  </a:cubicBezTo>
                  <a:lnTo>
                    <a:pt x="173355" y="179070"/>
                  </a:lnTo>
                  <a:lnTo>
                    <a:pt x="176213" y="178118"/>
                  </a:lnTo>
                  <a:cubicBezTo>
                    <a:pt x="178118" y="177165"/>
                    <a:pt x="180975" y="177165"/>
                    <a:pt x="182880" y="176212"/>
                  </a:cubicBezTo>
                  <a:lnTo>
                    <a:pt x="198120" y="173355"/>
                  </a:lnTo>
                  <a:lnTo>
                    <a:pt x="198120" y="154305"/>
                  </a:lnTo>
                  <a:lnTo>
                    <a:pt x="179070" y="158115"/>
                  </a:lnTo>
                  <a:cubicBezTo>
                    <a:pt x="175260" y="159068"/>
                    <a:pt x="172403" y="160020"/>
                    <a:pt x="168593" y="160020"/>
                  </a:cubicBezTo>
                  <a:lnTo>
                    <a:pt x="117158" y="172403"/>
                  </a:lnTo>
                  <a:cubicBezTo>
                    <a:pt x="47625" y="188595"/>
                    <a:pt x="0" y="223837"/>
                    <a:pt x="0" y="265747"/>
                  </a:cubicBezTo>
                  <a:cubicBezTo>
                    <a:pt x="0" y="266700"/>
                    <a:pt x="0" y="266700"/>
                    <a:pt x="0" y="267653"/>
                  </a:cubicBezTo>
                  <a:cubicBezTo>
                    <a:pt x="0" y="267653"/>
                    <a:pt x="0" y="268605"/>
                    <a:pt x="0" y="268605"/>
                  </a:cubicBezTo>
                  <a:cubicBezTo>
                    <a:pt x="0" y="320040"/>
                    <a:pt x="54293" y="360045"/>
                    <a:pt x="140970" y="384810"/>
                  </a:cubicBezTo>
                  <a:cubicBezTo>
                    <a:pt x="194310" y="399097"/>
                    <a:pt x="248603" y="405765"/>
                    <a:pt x="303848" y="404812"/>
                  </a:cubicBezTo>
                  <a:cubicBezTo>
                    <a:pt x="358140" y="404812"/>
                    <a:pt x="413385" y="399097"/>
                    <a:pt x="466725" y="389572"/>
                  </a:cubicBezTo>
                  <a:cubicBezTo>
                    <a:pt x="712470" y="344805"/>
                    <a:pt x="876300" y="250508"/>
                    <a:pt x="876300" y="125730"/>
                  </a:cubicBezTo>
                  <a:cubicBezTo>
                    <a:pt x="876300" y="38100"/>
                    <a:pt x="762953" y="0"/>
                    <a:pt x="638175" y="0"/>
                  </a:cubicBezTo>
                  <a:close/>
                </a:path>
              </a:pathLst>
            </a:custGeom>
            <a:grp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FA287965-3C8C-4B9C-ACA2-C95BF8B986BB}"/>
                </a:ext>
              </a:extLst>
            </p:cNvPr>
            <p:cNvSpPr/>
            <p:nvPr/>
          </p:nvSpPr>
          <p:spPr>
            <a:xfrm>
              <a:off x="1237820" y="2192832"/>
              <a:ext cx="180975" cy="82867"/>
            </a:xfrm>
            <a:custGeom>
              <a:avLst/>
              <a:gdLst>
                <a:gd name="connsiteX0" fmla="*/ 47625 w 180975"/>
                <a:gd name="connsiteY0" fmla="*/ 21907 h 82867"/>
                <a:gd name="connsiteX1" fmla="*/ 47625 w 180975"/>
                <a:gd name="connsiteY1" fmla="*/ 1905 h 82867"/>
                <a:gd name="connsiteX2" fmla="*/ 0 w 180975"/>
                <a:gd name="connsiteY2" fmla="*/ 40005 h 82867"/>
                <a:gd name="connsiteX3" fmla="*/ 90488 w 180975"/>
                <a:gd name="connsiteY3" fmla="*/ 82867 h 82867"/>
                <a:gd name="connsiteX4" fmla="*/ 180975 w 180975"/>
                <a:gd name="connsiteY4" fmla="*/ 40005 h 82867"/>
                <a:gd name="connsiteX5" fmla="*/ 123825 w 180975"/>
                <a:gd name="connsiteY5" fmla="*/ 0 h 82867"/>
                <a:gd name="connsiteX6" fmla="*/ 123825 w 180975"/>
                <a:gd name="connsiteY6" fmla="*/ 19050 h 82867"/>
                <a:gd name="connsiteX7" fmla="*/ 161925 w 180975"/>
                <a:gd name="connsiteY7" fmla="*/ 40005 h 82867"/>
                <a:gd name="connsiteX8" fmla="*/ 90488 w 180975"/>
                <a:gd name="connsiteY8" fmla="*/ 63817 h 82867"/>
                <a:gd name="connsiteX9" fmla="*/ 86678 w 180975"/>
                <a:gd name="connsiteY9" fmla="*/ 63817 h 82867"/>
                <a:gd name="connsiteX10" fmla="*/ 85725 w 180975"/>
                <a:gd name="connsiteY10" fmla="*/ 63817 h 82867"/>
                <a:gd name="connsiteX11" fmla="*/ 84773 w 180975"/>
                <a:gd name="connsiteY11" fmla="*/ 63817 h 82867"/>
                <a:gd name="connsiteX12" fmla="*/ 19050 w 180975"/>
                <a:gd name="connsiteY12" fmla="*/ 40005 h 82867"/>
                <a:gd name="connsiteX13" fmla="*/ 47625 w 180975"/>
                <a:gd name="connsiteY13" fmla="*/ 21907 h 8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0975" h="82867">
                  <a:moveTo>
                    <a:pt x="47625" y="21907"/>
                  </a:moveTo>
                  <a:lnTo>
                    <a:pt x="47625" y="1905"/>
                  </a:lnTo>
                  <a:cubicBezTo>
                    <a:pt x="20955" y="8572"/>
                    <a:pt x="0" y="20955"/>
                    <a:pt x="0" y="40005"/>
                  </a:cubicBezTo>
                  <a:cubicBezTo>
                    <a:pt x="0" y="68580"/>
                    <a:pt x="45720" y="82867"/>
                    <a:pt x="90488" y="82867"/>
                  </a:cubicBezTo>
                  <a:cubicBezTo>
                    <a:pt x="135255" y="82867"/>
                    <a:pt x="180975" y="68580"/>
                    <a:pt x="180975" y="40005"/>
                  </a:cubicBezTo>
                  <a:cubicBezTo>
                    <a:pt x="180975" y="19050"/>
                    <a:pt x="155258" y="5715"/>
                    <a:pt x="123825" y="0"/>
                  </a:cubicBezTo>
                  <a:lnTo>
                    <a:pt x="123825" y="19050"/>
                  </a:lnTo>
                  <a:cubicBezTo>
                    <a:pt x="147638" y="23813"/>
                    <a:pt x="161925" y="33338"/>
                    <a:pt x="161925" y="40005"/>
                  </a:cubicBezTo>
                  <a:cubicBezTo>
                    <a:pt x="161925" y="49530"/>
                    <a:pt x="133350" y="63817"/>
                    <a:pt x="90488" y="63817"/>
                  </a:cubicBezTo>
                  <a:cubicBezTo>
                    <a:pt x="89535" y="63817"/>
                    <a:pt x="87630" y="63817"/>
                    <a:pt x="86678" y="63817"/>
                  </a:cubicBezTo>
                  <a:cubicBezTo>
                    <a:pt x="86678" y="63817"/>
                    <a:pt x="85725" y="63817"/>
                    <a:pt x="85725" y="63817"/>
                  </a:cubicBezTo>
                  <a:cubicBezTo>
                    <a:pt x="85725" y="63817"/>
                    <a:pt x="84773" y="63817"/>
                    <a:pt x="84773" y="63817"/>
                  </a:cubicBezTo>
                  <a:cubicBezTo>
                    <a:pt x="44768" y="62865"/>
                    <a:pt x="19050" y="49530"/>
                    <a:pt x="19050" y="40005"/>
                  </a:cubicBezTo>
                  <a:cubicBezTo>
                    <a:pt x="19050" y="34290"/>
                    <a:pt x="29528" y="26670"/>
                    <a:pt x="47625" y="21907"/>
                  </a:cubicBezTo>
                  <a:close/>
                </a:path>
              </a:pathLst>
            </a:custGeom>
            <a:grp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C16582B-BDF1-4D2A-9164-9B652DB3B53F}"/>
                </a:ext>
              </a:extLst>
            </p:cNvPr>
            <p:cNvSpPr/>
            <p:nvPr/>
          </p:nvSpPr>
          <p:spPr>
            <a:xfrm>
              <a:off x="1314020" y="1608950"/>
              <a:ext cx="296373" cy="628650"/>
            </a:xfrm>
            <a:custGeom>
              <a:avLst/>
              <a:gdLst>
                <a:gd name="connsiteX0" fmla="*/ 0 w 296373"/>
                <a:gd name="connsiteY0" fmla="*/ 619125 h 628650"/>
                <a:gd name="connsiteX1" fmla="*/ 9525 w 296373"/>
                <a:gd name="connsiteY1" fmla="*/ 628650 h 628650"/>
                <a:gd name="connsiteX2" fmla="*/ 19050 w 296373"/>
                <a:gd name="connsiteY2" fmla="*/ 619125 h 628650"/>
                <a:gd name="connsiteX3" fmla="*/ 19050 w 296373"/>
                <a:gd name="connsiteY3" fmla="*/ 199073 h 628650"/>
                <a:gd name="connsiteX4" fmla="*/ 40005 w 296373"/>
                <a:gd name="connsiteY4" fmla="*/ 200025 h 628650"/>
                <a:gd name="connsiteX5" fmla="*/ 287655 w 296373"/>
                <a:gd name="connsiteY5" fmla="*/ 82868 h 628650"/>
                <a:gd name="connsiteX6" fmla="*/ 296228 w 296373"/>
                <a:gd name="connsiteY6" fmla="*/ 71438 h 628650"/>
                <a:gd name="connsiteX7" fmla="*/ 290513 w 296373"/>
                <a:gd name="connsiteY7" fmla="*/ 63818 h 628650"/>
                <a:gd name="connsiteX8" fmla="*/ 211455 w 296373"/>
                <a:gd name="connsiteY8" fmla="*/ 45720 h 628650"/>
                <a:gd name="connsiteX9" fmla="*/ 85725 w 296373"/>
                <a:gd name="connsiteY9" fmla="*/ 62865 h 628650"/>
                <a:gd name="connsiteX10" fmla="*/ 19050 w 296373"/>
                <a:gd name="connsiteY10" fmla="*/ 39053 h 628650"/>
                <a:gd name="connsiteX11" fmla="*/ 19050 w 296373"/>
                <a:gd name="connsiteY11" fmla="*/ 9525 h 628650"/>
                <a:gd name="connsiteX12" fmla="*/ 9525 w 296373"/>
                <a:gd name="connsiteY12" fmla="*/ 0 h 628650"/>
                <a:gd name="connsiteX13" fmla="*/ 0 w 296373"/>
                <a:gd name="connsiteY13" fmla="*/ 9525 h 628650"/>
                <a:gd name="connsiteX14" fmla="*/ 0 w 296373"/>
                <a:gd name="connsiteY14" fmla="*/ 196215 h 628650"/>
                <a:gd name="connsiteX15" fmla="*/ 0 w 296373"/>
                <a:gd name="connsiteY15" fmla="*/ 196215 h 628650"/>
                <a:gd name="connsiteX16" fmla="*/ 0 w 296373"/>
                <a:gd name="connsiteY16" fmla="*/ 619125 h 628650"/>
                <a:gd name="connsiteX17" fmla="*/ 85725 w 296373"/>
                <a:gd name="connsiteY17" fmla="*/ 80963 h 628650"/>
                <a:gd name="connsiteX18" fmla="*/ 145733 w 296373"/>
                <a:gd name="connsiteY18" fmla="*/ 72390 h 628650"/>
                <a:gd name="connsiteX19" fmla="*/ 210502 w 296373"/>
                <a:gd name="connsiteY19" fmla="*/ 63818 h 628650"/>
                <a:gd name="connsiteX20" fmla="*/ 254318 w 296373"/>
                <a:gd name="connsiteY20" fmla="*/ 69533 h 628650"/>
                <a:gd name="connsiteX21" fmla="*/ 254318 w 296373"/>
                <a:gd name="connsiteY21" fmla="*/ 69533 h 628650"/>
                <a:gd name="connsiteX22" fmla="*/ 159068 w 296373"/>
                <a:gd name="connsiteY22" fmla="*/ 126682 h 628650"/>
                <a:gd name="connsiteX23" fmla="*/ 40005 w 296373"/>
                <a:gd name="connsiteY23" fmla="*/ 180023 h 628650"/>
                <a:gd name="connsiteX24" fmla="*/ 19050 w 296373"/>
                <a:gd name="connsiteY24" fmla="*/ 179070 h 628650"/>
                <a:gd name="connsiteX25" fmla="*/ 19050 w 296373"/>
                <a:gd name="connsiteY25" fmla="*/ 61913 h 628650"/>
                <a:gd name="connsiteX26" fmla="*/ 85725 w 296373"/>
                <a:gd name="connsiteY26" fmla="*/ 80963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96373" h="628650">
                  <a:moveTo>
                    <a:pt x="0" y="619125"/>
                  </a:moveTo>
                  <a:cubicBezTo>
                    <a:pt x="0" y="624840"/>
                    <a:pt x="3810" y="628650"/>
                    <a:pt x="9525" y="628650"/>
                  </a:cubicBezTo>
                  <a:cubicBezTo>
                    <a:pt x="15240" y="628650"/>
                    <a:pt x="19050" y="624840"/>
                    <a:pt x="19050" y="619125"/>
                  </a:cubicBezTo>
                  <a:lnTo>
                    <a:pt x="19050" y="199073"/>
                  </a:lnTo>
                  <a:cubicBezTo>
                    <a:pt x="26670" y="200025"/>
                    <a:pt x="33338" y="200025"/>
                    <a:pt x="40005" y="200025"/>
                  </a:cubicBezTo>
                  <a:cubicBezTo>
                    <a:pt x="159068" y="200025"/>
                    <a:pt x="174308" y="99060"/>
                    <a:pt x="287655" y="82868"/>
                  </a:cubicBezTo>
                  <a:cubicBezTo>
                    <a:pt x="293370" y="81915"/>
                    <a:pt x="297180" y="77153"/>
                    <a:pt x="296228" y="71438"/>
                  </a:cubicBezTo>
                  <a:cubicBezTo>
                    <a:pt x="295275" y="68580"/>
                    <a:pt x="293370" y="65723"/>
                    <a:pt x="290513" y="63818"/>
                  </a:cubicBezTo>
                  <a:cubicBezTo>
                    <a:pt x="265748" y="51435"/>
                    <a:pt x="239077" y="45720"/>
                    <a:pt x="211455" y="45720"/>
                  </a:cubicBezTo>
                  <a:cubicBezTo>
                    <a:pt x="164783" y="45720"/>
                    <a:pt x="124777" y="62865"/>
                    <a:pt x="85725" y="62865"/>
                  </a:cubicBezTo>
                  <a:cubicBezTo>
                    <a:pt x="60960" y="62865"/>
                    <a:pt x="38100" y="54293"/>
                    <a:pt x="19050" y="39053"/>
                  </a:cubicBezTo>
                  <a:lnTo>
                    <a:pt x="19050" y="9525"/>
                  </a:lnTo>
                  <a:cubicBezTo>
                    <a:pt x="19050" y="3810"/>
                    <a:pt x="15240" y="0"/>
                    <a:pt x="9525" y="0"/>
                  </a:cubicBezTo>
                  <a:cubicBezTo>
                    <a:pt x="3810" y="0"/>
                    <a:pt x="0" y="3810"/>
                    <a:pt x="0" y="9525"/>
                  </a:cubicBezTo>
                  <a:lnTo>
                    <a:pt x="0" y="196215"/>
                  </a:lnTo>
                  <a:lnTo>
                    <a:pt x="0" y="196215"/>
                  </a:lnTo>
                  <a:lnTo>
                    <a:pt x="0" y="619125"/>
                  </a:lnTo>
                  <a:close/>
                  <a:moveTo>
                    <a:pt x="85725" y="80963"/>
                  </a:moveTo>
                  <a:cubicBezTo>
                    <a:pt x="105727" y="80010"/>
                    <a:pt x="125730" y="77153"/>
                    <a:pt x="145733" y="72390"/>
                  </a:cubicBezTo>
                  <a:cubicBezTo>
                    <a:pt x="166688" y="67628"/>
                    <a:pt x="188595" y="63818"/>
                    <a:pt x="210502" y="63818"/>
                  </a:cubicBezTo>
                  <a:cubicBezTo>
                    <a:pt x="224790" y="63818"/>
                    <a:pt x="240030" y="65723"/>
                    <a:pt x="254318" y="69533"/>
                  </a:cubicBezTo>
                  <a:cubicBezTo>
                    <a:pt x="254318" y="69533"/>
                    <a:pt x="254318" y="69533"/>
                    <a:pt x="254318" y="69533"/>
                  </a:cubicBezTo>
                  <a:cubicBezTo>
                    <a:pt x="213360" y="81915"/>
                    <a:pt x="184785" y="105728"/>
                    <a:pt x="159068" y="126682"/>
                  </a:cubicBezTo>
                  <a:cubicBezTo>
                    <a:pt x="124777" y="155258"/>
                    <a:pt x="95250" y="180023"/>
                    <a:pt x="40005" y="180023"/>
                  </a:cubicBezTo>
                  <a:cubicBezTo>
                    <a:pt x="33338" y="180023"/>
                    <a:pt x="26670" y="180023"/>
                    <a:pt x="19050" y="179070"/>
                  </a:cubicBezTo>
                  <a:lnTo>
                    <a:pt x="19050" y="61913"/>
                  </a:lnTo>
                  <a:cubicBezTo>
                    <a:pt x="39053" y="74295"/>
                    <a:pt x="61913" y="80963"/>
                    <a:pt x="85725" y="80963"/>
                  </a:cubicBezTo>
                  <a:close/>
                </a:path>
              </a:pathLst>
            </a:custGeom>
            <a:grpFill/>
            <a:ln w="9525" cap="flat">
              <a:noFill/>
              <a:prstDash val="solid"/>
              <a:miter/>
            </a:ln>
          </p:spPr>
          <p:txBody>
            <a:bodyPr rtlCol="0" anchor="ctr"/>
            <a:lstStyle/>
            <a:p>
              <a:endParaRPr lang="en-US"/>
            </a:p>
          </p:txBody>
        </p:sp>
      </p:grpSp>
      <p:sp>
        <p:nvSpPr>
          <p:cNvPr id="12" name="TextBox 11">
            <a:extLst>
              <a:ext uri="{FF2B5EF4-FFF2-40B4-BE49-F238E27FC236}">
                <a16:creationId xmlns:a16="http://schemas.microsoft.com/office/drawing/2014/main" id="{A6E3C661-CE01-43FD-882E-27613F6A7070}"/>
              </a:ext>
            </a:extLst>
          </p:cNvPr>
          <p:cNvSpPr txBox="1"/>
          <p:nvPr/>
        </p:nvSpPr>
        <p:spPr>
          <a:xfrm>
            <a:off x="1660683" y="4513800"/>
            <a:ext cx="1518551" cy="261610"/>
          </a:xfrm>
          <a:prstGeom prst="rect">
            <a:avLst/>
          </a:prstGeom>
          <a:noFill/>
        </p:spPr>
        <p:txBody>
          <a:bodyPr wrap="square" rtlCol="0">
            <a:spAutoFit/>
          </a:bodyPr>
          <a:lstStyle/>
          <a:p>
            <a:r>
              <a:rPr lang="en-US" sz="1100">
                <a:latin typeface="Poppins SemiBold" panose="00000700000000000000" pitchFamily="2" charset="0"/>
                <a:cs typeface="Poppins SemiBold" panose="00000700000000000000" pitchFamily="2" charset="0"/>
              </a:rPr>
              <a:t>Your title here</a:t>
            </a:r>
            <a:endParaRPr lang="en-GB" sz="1100">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38636264-9E90-43FB-86EE-9F9A53299AAF}"/>
              </a:ext>
            </a:extLst>
          </p:cNvPr>
          <p:cNvSpPr txBox="1"/>
          <p:nvPr/>
        </p:nvSpPr>
        <p:spPr>
          <a:xfrm>
            <a:off x="1660683" y="4737158"/>
            <a:ext cx="2159579" cy="1078244"/>
          </a:xfrm>
          <a:prstGeom prst="rect">
            <a:avLst/>
          </a:prstGeom>
          <a:noFill/>
          <a:ln>
            <a:noFill/>
          </a:ln>
        </p:spPr>
        <p:txBody>
          <a:bodyPr wrap="square" rtlCol="0">
            <a:spAutoFit/>
          </a:bodyPr>
          <a:lstStyle/>
          <a:p>
            <a:pPr algn="just">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consectetur adipiscing elit sed do eiusmod tempor incididunt dolore minim veniam nostrud</a:t>
            </a:r>
          </a:p>
        </p:txBody>
      </p:sp>
      <p:sp>
        <p:nvSpPr>
          <p:cNvPr id="20" name="TextBox 19">
            <a:extLst>
              <a:ext uri="{FF2B5EF4-FFF2-40B4-BE49-F238E27FC236}">
                <a16:creationId xmlns:a16="http://schemas.microsoft.com/office/drawing/2014/main" id="{DD66448D-5549-484D-800F-3B409B0CA024}"/>
              </a:ext>
            </a:extLst>
          </p:cNvPr>
          <p:cNvSpPr txBox="1"/>
          <p:nvPr/>
        </p:nvSpPr>
        <p:spPr>
          <a:xfrm>
            <a:off x="6294041" y="1335896"/>
            <a:ext cx="742485" cy="492443"/>
          </a:xfrm>
          <a:prstGeom prst="rect">
            <a:avLst/>
          </a:prstGeom>
          <a:noFill/>
          <a:ln>
            <a:noFill/>
          </a:ln>
        </p:spPr>
        <p:txBody>
          <a:bodyPr wrap="square" rtlCol="0">
            <a:spAutoFit/>
          </a:bodyPr>
          <a:lstStyle/>
          <a:p>
            <a:r>
              <a:rPr lang="en-US" sz="2600">
                <a:solidFill>
                  <a:schemeClr val="bg1"/>
                </a:solidFill>
                <a:latin typeface="Poppins SemiBold" panose="00000700000000000000" pitchFamily="2" charset="0"/>
                <a:cs typeface="Poppins SemiBold" panose="00000700000000000000" pitchFamily="2" charset="0"/>
              </a:rPr>
              <a:t>74</a:t>
            </a:r>
            <a:r>
              <a:rPr lang="en-US" sz="2600" baseline="30000">
                <a:solidFill>
                  <a:schemeClr val="bg1"/>
                </a:solidFill>
                <a:latin typeface="Poppins SemiBold" panose="00000700000000000000" pitchFamily="2" charset="0"/>
                <a:cs typeface="Poppins SemiBold" panose="00000700000000000000" pitchFamily="2" charset="0"/>
              </a:rPr>
              <a:t>%</a:t>
            </a:r>
          </a:p>
        </p:txBody>
      </p:sp>
      <p:sp>
        <p:nvSpPr>
          <p:cNvPr id="21" name="Isosceles Triangle 20">
            <a:extLst>
              <a:ext uri="{FF2B5EF4-FFF2-40B4-BE49-F238E27FC236}">
                <a16:creationId xmlns:a16="http://schemas.microsoft.com/office/drawing/2014/main" id="{13BDF793-19DF-4487-90D5-964998234904}"/>
              </a:ext>
            </a:extLst>
          </p:cNvPr>
          <p:cNvSpPr/>
          <p:nvPr/>
        </p:nvSpPr>
        <p:spPr>
          <a:xfrm>
            <a:off x="8078534" y="1455287"/>
            <a:ext cx="176784" cy="152400"/>
          </a:xfrm>
          <a:prstGeom prst="triangle">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1AB68ECA-A93C-48A7-A1BC-041D4D3A4EBE}"/>
              </a:ext>
            </a:extLst>
          </p:cNvPr>
          <p:cNvSpPr txBox="1"/>
          <p:nvPr/>
        </p:nvSpPr>
        <p:spPr>
          <a:xfrm>
            <a:off x="6294041" y="1908513"/>
            <a:ext cx="1518551" cy="261610"/>
          </a:xfrm>
          <a:prstGeom prst="rect">
            <a:avLst/>
          </a:prstGeom>
          <a:noFill/>
        </p:spPr>
        <p:txBody>
          <a:bodyPr wrap="square" rtlCol="0">
            <a:spAutoFit/>
          </a:bodyPr>
          <a:lstStyle/>
          <a:p>
            <a:r>
              <a:rPr lang="en-US" sz="1100">
                <a:solidFill>
                  <a:schemeClr val="bg1"/>
                </a:solidFill>
                <a:latin typeface="Poppins SemiBold" panose="00000700000000000000" pitchFamily="2" charset="0"/>
                <a:cs typeface="Poppins SemiBold" panose="00000700000000000000" pitchFamily="2" charset="0"/>
              </a:rPr>
              <a:t>Your title here</a:t>
            </a:r>
            <a:endParaRPr lang="en-GB" sz="1100">
              <a:solidFill>
                <a:schemeClr val="bg1"/>
              </a:solidFill>
              <a:latin typeface="Poppins SemiBold" panose="00000700000000000000"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805F9897-3B98-45CE-8F37-2F3B08D9C15F}"/>
              </a:ext>
            </a:extLst>
          </p:cNvPr>
          <p:cNvSpPr txBox="1"/>
          <p:nvPr/>
        </p:nvSpPr>
        <p:spPr>
          <a:xfrm>
            <a:off x="6294041" y="2110445"/>
            <a:ext cx="2159579" cy="570413"/>
          </a:xfrm>
          <a:prstGeom prst="rect">
            <a:avLst/>
          </a:prstGeom>
          <a:noFill/>
          <a:ln>
            <a:noFill/>
          </a:ln>
        </p:spPr>
        <p:txBody>
          <a:bodyPr wrap="square" rtlCol="0">
            <a:spAutoFit/>
          </a:bodyPr>
          <a:lstStyle/>
          <a:p>
            <a:pPr>
              <a:lnSpc>
                <a:spcPct val="150000"/>
              </a:lnSpc>
            </a:pPr>
            <a:r>
              <a:rPr lang="en-US" sz="1100">
                <a:solidFill>
                  <a:schemeClr val="bg1"/>
                </a:solidFill>
                <a:latin typeface="Muli" pitchFamily="2" charset="0"/>
                <a:cs typeface="Poppins Medium" panose="00000600000000000000" pitchFamily="2" charset="0"/>
              </a:rPr>
              <a:t>Lorem ipsum dolor golf amet consectetur adipiscing elit</a:t>
            </a:r>
          </a:p>
        </p:txBody>
      </p:sp>
      <p:grpSp>
        <p:nvGrpSpPr>
          <p:cNvPr id="28" name="Group 27">
            <a:extLst>
              <a:ext uri="{FF2B5EF4-FFF2-40B4-BE49-F238E27FC236}">
                <a16:creationId xmlns:a16="http://schemas.microsoft.com/office/drawing/2014/main" id="{6A1C2505-7FC9-4816-900D-E387CA9B2C10}"/>
              </a:ext>
            </a:extLst>
          </p:cNvPr>
          <p:cNvGrpSpPr/>
          <p:nvPr/>
        </p:nvGrpSpPr>
        <p:grpSpPr>
          <a:xfrm>
            <a:off x="9039572" y="1335896"/>
            <a:ext cx="2159579" cy="1344962"/>
            <a:chOff x="8978611" y="831381"/>
            <a:chExt cx="2159579" cy="1344962"/>
          </a:xfrm>
        </p:grpSpPr>
        <p:sp>
          <p:nvSpPr>
            <p:cNvPr id="24" name="TextBox 23">
              <a:extLst>
                <a:ext uri="{FF2B5EF4-FFF2-40B4-BE49-F238E27FC236}">
                  <a16:creationId xmlns:a16="http://schemas.microsoft.com/office/drawing/2014/main" id="{F4768BC1-985B-42DA-84B2-549650619403}"/>
                </a:ext>
              </a:extLst>
            </p:cNvPr>
            <p:cNvSpPr txBox="1"/>
            <p:nvPr/>
          </p:nvSpPr>
          <p:spPr>
            <a:xfrm>
              <a:off x="8978611" y="831381"/>
              <a:ext cx="923008" cy="492443"/>
            </a:xfrm>
            <a:prstGeom prst="rect">
              <a:avLst/>
            </a:prstGeom>
            <a:noFill/>
            <a:ln>
              <a:noFill/>
            </a:ln>
          </p:spPr>
          <p:txBody>
            <a:bodyPr wrap="square" rtlCol="0">
              <a:spAutoFit/>
            </a:bodyPr>
            <a:lstStyle/>
            <a:p>
              <a:r>
                <a:rPr lang="en-US" sz="2600">
                  <a:latin typeface="Poppins SemiBold" panose="00000700000000000000" pitchFamily="2" charset="0"/>
                  <a:cs typeface="Poppins SemiBold" panose="00000700000000000000" pitchFamily="2" charset="0"/>
                </a:rPr>
                <a:t>30</a:t>
              </a:r>
              <a:r>
                <a:rPr lang="en-US" sz="2600" baseline="30000">
                  <a:latin typeface="Poppins SemiBold" panose="00000700000000000000" pitchFamily="2" charset="0"/>
                  <a:cs typeface="Poppins SemiBold" panose="00000700000000000000" pitchFamily="2" charset="0"/>
                </a:rPr>
                <a:t>%</a:t>
              </a:r>
            </a:p>
          </p:txBody>
        </p:sp>
        <p:sp>
          <p:nvSpPr>
            <p:cNvPr id="25" name="Isosceles Triangle 24">
              <a:extLst>
                <a:ext uri="{FF2B5EF4-FFF2-40B4-BE49-F238E27FC236}">
                  <a16:creationId xmlns:a16="http://schemas.microsoft.com/office/drawing/2014/main" id="{F4F8FA68-AB6B-4507-99C8-EE003CC3FA65}"/>
                </a:ext>
              </a:extLst>
            </p:cNvPr>
            <p:cNvSpPr/>
            <p:nvPr/>
          </p:nvSpPr>
          <p:spPr>
            <a:xfrm>
              <a:off x="10763104" y="950772"/>
              <a:ext cx="176784" cy="152400"/>
            </a:xfrm>
            <a:prstGeom prst="triangle">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CDB013F-C82B-4767-B0BB-4E23FD364993}"/>
                </a:ext>
              </a:extLst>
            </p:cNvPr>
            <p:cNvSpPr txBox="1"/>
            <p:nvPr/>
          </p:nvSpPr>
          <p:spPr>
            <a:xfrm>
              <a:off x="8978611" y="1403998"/>
              <a:ext cx="1518551" cy="261610"/>
            </a:xfrm>
            <a:prstGeom prst="rect">
              <a:avLst/>
            </a:prstGeom>
            <a:noFill/>
          </p:spPr>
          <p:txBody>
            <a:bodyPr wrap="square" rtlCol="0">
              <a:spAutoFit/>
            </a:bodyPr>
            <a:lstStyle/>
            <a:p>
              <a:r>
                <a:rPr lang="en-US" sz="1100">
                  <a:latin typeface="Poppins SemiBold" panose="00000700000000000000" pitchFamily="2" charset="0"/>
                  <a:cs typeface="Poppins SemiBold" panose="00000700000000000000" pitchFamily="2" charset="0"/>
                </a:rPr>
                <a:t>Your title here</a:t>
              </a:r>
              <a:endParaRPr lang="en-GB" sz="1100">
                <a:latin typeface="Poppins SemiBold" panose="00000700000000000000" pitchFamily="2" charset="0"/>
                <a:cs typeface="Poppins SemiBold" panose="00000700000000000000" pitchFamily="2" charset="0"/>
              </a:endParaRPr>
            </a:p>
          </p:txBody>
        </p:sp>
        <p:sp>
          <p:nvSpPr>
            <p:cNvPr id="27" name="TextBox 26">
              <a:extLst>
                <a:ext uri="{FF2B5EF4-FFF2-40B4-BE49-F238E27FC236}">
                  <a16:creationId xmlns:a16="http://schemas.microsoft.com/office/drawing/2014/main" id="{65AE1149-D95B-454E-A101-D9821EBFCA13}"/>
                </a:ext>
              </a:extLst>
            </p:cNvPr>
            <p:cNvSpPr txBox="1"/>
            <p:nvPr/>
          </p:nvSpPr>
          <p:spPr>
            <a:xfrm>
              <a:off x="8978611" y="1605930"/>
              <a:ext cx="2159579" cy="570413"/>
            </a:xfrm>
            <a:prstGeom prst="rect">
              <a:avLst/>
            </a:prstGeom>
            <a:noFill/>
            <a:ln>
              <a:noFill/>
            </a:ln>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consectetur adipiscing elit</a:t>
              </a:r>
            </a:p>
          </p:txBody>
        </p:sp>
      </p:grpSp>
    </p:spTree>
    <p:extLst>
      <p:ext uri="{BB962C8B-B14F-4D97-AF65-F5344CB8AC3E}">
        <p14:creationId xmlns:p14="http://schemas.microsoft.com/office/powerpoint/2010/main" val="23250723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B3E7F61A-D313-4C7E-A0E9-78884BFCADE3}"/>
              </a:ext>
            </a:extLst>
          </p:cNvPr>
          <p:cNvSpPr/>
          <p:nvPr/>
        </p:nvSpPr>
        <p:spPr>
          <a:xfrm flipH="1">
            <a:off x="832744" y="2085340"/>
            <a:ext cx="2381752" cy="3779520"/>
          </a:xfrm>
          <a:prstGeom prst="roundRect">
            <a:avLst>
              <a:gd name="adj" fmla="val 6836"/>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5" name="Group 4">
            <a:extLst>
              <a:ext uri="{FF2B5EF4-FFF2-40B4-BE49-F238E27FC236}">
                <a16:creationId xmlns:a16="http://schemas.microsoft.com/office/drawing/2014/main" id="{B1887AB4-9FC7-402A-B009-29EB78AB15AB}"/>
              </a:ext>
            </a:extLst>
          </p:cNvPr>
          <p:cNvGrpSpPr/>
          <p:nvPr/>
        </p:nvGrpSpPr>
        <p:grpSpPr>
          <a:xfrm>
            <a:off x="1118002" y="4250003"/>
            <a:ext cx="1811237" cy="1339854"/>
            <a:chOff x="1454478" y="3703903"/>
            <a:chExt cx="1811237" cy="1339854"/>
          </a:xfrm>
        </p:grpSpPr>
        <p:sp>
          <p:nvSpPr>
            <p:cNvPr id="3" name="TextBox 2">
              <a:extLst>
                <a:ext uri="{FF2B5EF4-FFF2-40B4-BE49-F238E27FC236}">
                  <a16:creationId xmlns:a16="http://schemas.microsoft.com/office/drawing/2014/main" id="{D098E970-2B80-4636-9CF7-607CCF224DE0}"/>
                </a:ext>
              </a:extLst>
            </p:cNvPr>
            <p:cNvSpPr txBox="1"/>
            <p:nvPr/>
          </p:nvSpPr>
          <p:spPr>
            <a:xfrm>
              <a:off x="1454478" y="3703903"/>
              <a:ext cx="1518551" cy="292388"/>
            </a:xfrm>
            <a:prstGeom prst="rect">
              <a:avLst/>
            </a:prstGeom>
            <a:noFill/>
          </p:spPr>
          <p:txBody>
            <a:bodyPr wrap="square" rtlCol="0">
              <a:spAutoFit/>
            </a:bodyPr>
            <a:lstStyle/>
            <a:p>
              <a:r>
                <a:rPr lang="en-US" sz="1300">
                  <a:latin typeface="Poppins SemiBold" panose="00000700000000000000" pitchFamily="2" charset="0"/>
                  <a:cs typeface="Poppins SemiBold" panose="00000700000000000000" pitchFamily="2" charset="0"/>
                </a:rPr>
                <a:t>Your title here</a:t>
              </a:r>
              <a:endParaRPr lang="en-GB" sz="1300">
                <a:latin typeface="Poppins SemiBold" panose="00000700000000000000"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B96CF3A9-B8FD-479C-A178-BC66B7078841}"/>
                </a:ext>
              </a:extLst>
            </p:cNvPr>
            <p:cNvSpPr txBox="1"/>
            <p:nvPr/>
          </p:nvSpPr>
          <p:spPr>
            <a:xfrm>
              <a:off x="1454479" y="3965513"/>
              <a:ext cx="1811236" cy="1078244"/>
            </a:xfrm>
            <a:prstGeom prst="rect">
              <a:avLst/>
            </a:prstGeom>
            <a:noFill/>
            <a:ln>
              <a:noFill/>
            </a:ln>
          </p:spPr>
          <p:txBody>
            <a:bodyPr wrap="square" rtlCol="0">
              <a:spAutoFit/>
            </a:bodyPr>
            <a:lstStyle/>
            <a:p>
              <a:pPr algn="just">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ipsumes dolor golf amet consectetur eselit sedesa tempor incididunt minim veniam nostrud</a:t>
              </a:r>
            </a:p>
          </p:txBody>
        </p:sp>
      </p:grpSp>
      <p:sp>
        <p:nvSpPr>
          <p:cNvPr id="18" name="Rectangle: Rounded Corners 17">
            <a:extLst>
              <a:ext uri="{FF2B5EF4-FFF2-40B4-BE49-F238E27FC236}">
                <a16:creationId xmlns:a16="http://schemas.microsoft.com/office/drawing/2014/main" id="{26547ED6-E9E6-4503-8BC5-3DFDC318DC84}"/>
              </a:ext>
            </a:extLst>
          </p:cNvPr>
          <p:cNvSpPr/>
          <p:nvPr/>
        </p:nvSpPr>
        <p:spPr>
          <a:xfrm flipH="1">
            <a:off x="3547664" y="2085340"/>
            <a:ext cx="2381752" cy="3779520"/>
          </a:xfrm>
          <a:prstGeom prst="roundRect">
            <a:avLst>
              <a:gd name="adj" fmla="val 6836"/>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3" name="TextBox 12">
            <a:extLst>
              <a:ext uri="{FF2B5EF4-FFF2-40B4-BE49-F238E27FC236}">
                <a16:creationId xmlns:a16="http://schemas.microsoft.com/office/drawing/2014/main" id="{96239ED1-129C-4B2E-8989-082D377EEC4D}"/>
              </a:ext>
            </a:extLst>
          </p:cNvPr>
          <p:cNvSpPr txBox="1"/>
          <p:nvPr/>
        </p:nvSpPr>
        <p:spPr>
          <a:xfrm>
            <a:off x="3819068" y="2354353"/>
            <a:ext cx="1518551" cy="292388"/>
          </a:xfrm>
          <a:prstGeom prst="rect">
            <a:avLst/>
          </a:prstGeom>
          <a:noFill/>
        </p:spPr>
        <p:txBody>
          <a:bodyPr wrap="square" rtlCol="0">
            <a:spAutoFit/>
          </a:bodyPr>
          <a:lstStyle/>
          <a:p>
            <a:r>
              <a:rPr lang="en-US" sz="1300" dirty="0">
                <a:latin typeface="Poppins SemiBold" panose="00000700000000000000" pitchFamily="2" charset="0"/>
                <a:cs typeface="Poppins SemiBold" panose="00000700000000000000" pitchFamily="2" charset="0"/>
              </a:rPr>
              <a:t>Your title here</a:t>
            </a:r>
            <a:endParaRPr lang="en-GB" sz="1300" dirty="0">
              <a:latin typeface="Poppins SemiBold" panose="00000700000000000000" pitchFamily="2" charset="0"/>
              <a:cs typeface="Poppins SemiBold" panose="00000700000000000000" pitchFamily="2" charset="0"/>
            </a:endParaRPr>
          </a:p>
        </p:txBody>
      </p:sp>
      <p:sp>
        <p:nvSpPr>
          <p:cNvPr id="15" name="TextBox 14">
            <a:extLst>
              <a:ext uri="{FF2B5EF4-FFF2-40B4-BE49-F238E27FC236}">
                <a16:creationId xmlns:a16="http://schemas.microsoft.com/office/drawing/2014/main" id="{37A89561-DC61-41E7-AB5C-9BF47C6F4F83}"/>
              </a:ext>
            </a:extLst>
          </p:cNvPr>
          <p:cNvSpPr txBox="1"/>
          <p:nvPr/>
        </p:nvSpPr>
        <p:spPr>
          <a:xfrm>
            <a:off x="3819067" y="2577711"/>
            <a:ext cx="1518551" cy="268407"/>
          </a:xfrm>
          <a:prstGeom prst="rect">
            <a:avLst/>
          </a:prstGeom>
          <a:noFill/>
        </p:spPr>
        <p:txBody>
          <a:bodyPr wrap="square" rtlCol="0">
            <a:spAutoFit/>
          </a:bodyPr>
          <a:lstStyle/>
          <a:p>
            <a:pP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text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19" name="Rectangle: Rounded Corners 18">
            <a:extLst>
              <a:ext uri="{FF2B5EF4-FFF2-40B4-BE49-F238E27FC236}">
                <a16:creationId xmlns:a16="http://schemas.microsoft.com/office/drawing/2014/main" id="{C1F0C3AA-B8AA-4A2F-9DC4-3200AD0B85B5}"/>
              </a:ext>
            </a:extLst>
          </p:cNvPr>
          <p:cNvSpPr/>
          <p:nvPr/>
        </p:nvSpPr>
        <p:spPr>
          <a:xfrm flipH="1">
            <a:off x="6262584" y="2085340"/>
            <a:ext cx="2381752" cy="3779520"/>
          </a:xfrm>
          <a:prstGeom prst="roundRect">
            <a:avLst>
              <a:gd name="adj" fmla="val 6836"/>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1" name="TextBox 20">
            <a:extLst>
              <a:ext uri="{FF2B5EF4-FFF2-40B4-BE49-F238E27FC236}">
                <a16:creationId xmlns:a16="http://schemas.microsoft.com/office/drawing/2014/main" id="{457B6EEC-E81A-40FB-9029-8D6300D5B6B8}"/>
              </a:ext>
            </a:extLst>
          </p:cNvPr>
          <p:cNvSpPr txBox="1"/>
          <p:nvPr/>
        </p:nvSpPr>
        <p:spPr>
          <a:xfrm>
            <a:off x="6533988" y="2354353"/>
            <a:ext cx="1518551" cy="292388"/>
          </a:xfrm>
          <a:prstGeom prst="rect">
            <a:avLst/>
          </a:prstGeom>
          <a:noFill/>
        </p:spPr>
        <p:txBody>
          <a:bodyPr wrap="square" rtlCol="0">
            <a:spAutoFit/>
          </a:bodyPr>
          <a:lstStyle/>
          <a:p>
            <a:r>
              <a:rPr lang="en-US" sz="1300" dirty="0">
                <a:latin typeface="Poppins SemiBold" panose="00000700000000000000" pitchFamily="2" charset="0"/>
                <a:cs typeface="Poppins SemiBold" panose="00000700000000000000" pitchFamily="2" charset="0"/>
              </a:rPr>
              <a:t>Your title here</a:t>
            </a:r>
            <a:endParaRPr lang="en-GB" sz="1300" dirty="0">
              <a:latin typeface="Poppins SemiBold" panose="00000700000000000000" pitchFamily="2" charset="0"/>
              <a:cs typeface="Poppins SemiBold" panose="00000700000000000000" pitchFamily="2" charset="0"/>
            </a:endParaRPr>
          </a:p>
        </p:txBody>
      </p:sp>
      <p:sp>
        <p:nvSpPr>
          <p:cNvPr id="22" name="TextBox 21">
            <a:extLst>
              <a:ext uri="{FF2B5EF4-FFF2-40B4-BE49-F238E27FC236}">
                <a16:creationId xmlns:a16="http://schemas.microsoft.com/office/drawing/2014/main" id="{4C6360E3-1979-44AB-8D31-420D0797062F}"/>
              </a:ext>
            </a:extLst>
          </p:cNvPr>
          <p:cNvSpPr txBox="1"/>
          <p:nvPr/>
        </p:nvSpPr>
        <p:spPr>
          <a:xfrm>
            <a:off x="6533987" y="2577711"/>
            <a:ext cx="1518551" cy="268407"/>
          </a:xfrm>
          <a:prstGeom prst="rect">
            <a:avLst/>
          </a:prstGeom>
          <a:noFill/>
        </p:spPr>
        <p:txBody>
          <a:bodyPr wrap="square" rtlCol="0">
            <a:spAutoFit/>
          </a:bodyPr>
          <a:lstStyle/>
          <a:p>
            <a:pP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text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23" name="Rectangle: Rounded Corners 22">
            <a:extLst>
              <a:ext uri="{FF2B5EF4-FFF2-40B4-BE49-F238E27FC236}">
                <a16:creationId xmlns:a16="http://schemas.microsoft.com/office/drawing/2014/main" id="{7B0F8D19-8DF2-4721-BDDD-EB7C031EA503}"/>
              </a:ext>
            </a:extLst>
          </p:cNvPr>
          <p:cNvSpPr/>
          <p:nvPr/>
        </p:nvSpPr>
        <p:spPr>
          <a:xfrm flipH="1">
            <a:off x="8977504" y="2085340"/>
            <a:ext cx="2381752" cy="3779520"/>
          </a:xfrm>
          <a:prstGeom prst="roundRect">
            <a:avLst>
              <a:gd name="adj" fmla="val 6836"/>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5" name="TextBox 24">
            <a:extLst>
              <a:ext uri="{FF2B5EF4-FFF2-40B4-BE49-F238E27FC236}">
                <a16:creationId xmlns:a16="http://schemas.microsoft.com/office/drawing/2014/main" id="{D2247E59-5945-4333-8204-F375AA6A16C7}"/>
              </a:ext>
            </a:extLst>
          </p:cNvPr>
          <p:cNvSpPr txBox="1"/>
          <p:nvPr/>
        </p:nvSpPr>
        <p:spPr>
          <a:xfrm>
            <a:off x="9248908" y="2354353"/>
            <a:ext cx="1518551" cy="292388"/>
          </a:xfrm>
          <a:prstGeom prst="rect">
            <a:avLst/>
          </a:prstGeom>
          <a:noFill/>
        </p:spPr>
        <p:txBody>
          <a:bodyPr wrap="square" rtlCol="0">
            <a:spAutoFit/>
          </a:bodyPr>
          <a:lstStyle/>
          <a:p>
            <a:r>
              <a:rPr lang="en-US" sz="1300" dirty="0">
                <a:latin typeface="Poppins SemiBold" panose="00000700000000000000" pitchFamily="2" charset="0"/>
                <a:cs typeface="Poppins SemiBold" panose="00000700000000000000" pitchFamily="2" charset="0"/>
              </a:rPr>
              <a:t>Your title here</a:t>
            </a:r>
            <a:endParaRPr lang="en-GB" sz="1300" dirty="0">
              <a:latin typeface="Poppins SemiBold" panose="00000700000000000000" pitchFamily="2" charset="0"/>
              <a:cs typeface="Poppins SemiBold" panose="00000700000000000000" pitchFamily="2" charset="0"/>
            </a:endParaRPr>
          </a:p>
        </p:txBody>
      </p:sp>
      <p:sp>
        <p:nvSpPr>
          <p:cNvPr id="26" name="TextBox 25">
            <a:extLst>
              <a:ext uri="{FF2B5EF4-FFF2-40B4-BE49-F238E27FC236}">
                <a16:creationId xmlns:a16="http://schemas.microsoft.com/office/drawing/2014/main" id="{1809EDB3-F41E-4411-A804-B1A15367DE0B}"/>
              </a:ext>
            </a:extLst>
          </p:cNvPr>
          <p:cNvSpPr txBox="1"/>
          <p:nvPr/>
        </p:nvSpPr>
        <p:spPr>
          <a:xfrm>
            <a:off x="9248907" y="2577711"/>
            <a:ext cx="1518551" cy="268407"/>
          </a:xfrm>
          <a:prstGeom prst="rect">
            <a:avLst/>
          </a:prstGeom>
          <a:noFill/>
        </p:spPr>
        <p:txBody>
          <a:bodyPr wrap="square" rtlCol="0">
            <a:spAutoFit/>
          </a:bodyPr>
          <a:lstStyle/>
          <a:p>
            <a:pP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text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33" name="TextBox 32">
            <a:extLst>
              <a:ext uri="{FF2B5EF4-FFF2-40B4-BE49-F238E27FC236}">
                <a16:creationId xmlns:a16="http://schemas.microsoft.com/office/drawing/2014/main" id="{C9F1974F-684D-4492-AC04-A4F56E828C22}"/>
              </a:ext>
            </a:extLst>
          </p:cNvPr>
          <p:cNvSpPr txBox="1"/>
          <p:nvPr/>
        </p:nvSpPr>
        <p:spPr>
          <a:xfrm>
            <a:off x="2853979" y="1146034"/>
            <a:ext cx="6484043" cy="492443"/>
          </a:xfrm>
          <a:prstGeom prst="rect">
            <a:avLst/>
          </a:prstGeom>
          <a:noFill/>
          <a:ln>
            <a:noFill/>
          </a:ln>
        </p:spPr>
        <p:txBody>
          <a:bodyPr wrap="square" rtlCol="0">
            <a:spAutoFit/>
          </a:bodyPr>
          <a:lstStyle/>
          <a:p>
            <a:pPr algn="ctr"/>
            <a:r>
              <a:rPr lang="en-ZA" sz="2600" dirty="0">
                <a:latin typeface="Poppins SemiBold" panose="00000700000000000000" pitchFamily="2" charset="0"/>
                <a:cs typeface="Poppins SemiBold" panose="00000700000000000000" pitchFamily="2" charset="0"/>
              </a:rPr>
              <a:t>Experience a Premium Golf Course </a:t>
            </a:r>
            <a:endParaRPr lang="en-US" sz="2600" dirty="0">
              <a:latin typeface="Poppins SemiBold" panose="00000700000000000000" pitchFamily="2" charset="0"/>
              <a:cs typeface="Poppins SemiBold" panose="00000700000000000000" pitchFamily="2" charset="0"/>
            </a:endParaRPr>
          </a:p>
        </p:txBody>
      </p:sp>
      <p:sp>
        <p:nvSpPr>
          <p:cNvPr id="34" name="TextBox 33">
            <a:extLst>
              <a:ext uri="{FF2B5EF4-FFF2-40B4-BE49-F238E27FC236}">
                <a16:creationId xmlns:a16="http://schemas.microsoft.com/office/drawing/2014/main" id="{B6270C82-3638-47D0-A323-D725BDEAD142}"/>
              </a:ext>
            </a:extLst>
          </p:cNvPr>
          <p:cNvSpPr txBox="1"/>
          <p:nvPr/>
        </p:nvSpPr>
        <p:spPr>
          <a:xfrm>
            <a:off x="4702445" y="884424"/>
            <a:ext cx="2787110" cy="261610"/>
          </a:xfrm>
          <a:prstGeom prst="rect">
            <a:avLst/>
          </a:prstGeom>
          <a:noFill/>
          <a:ln>
            <a:noFill/>
          </a:ln>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OUR GALLERY</a:t>
            </a:r>
          </a:p>
        </p:txBody>
      </p:sp>
      <p:sp>
        <p:nvSpPr>
          <p:cNvPr id="6" name="Picture Placeholder 5">
            <a:extLst>
              <a:ext uri="{FF2B5EF4-FFF2-40B4-BE49-F238E27FC236}">
                <a16:creationId xmlns:a16="http://schemas.microsoft.com/office/drawing/2014/main" id="{056BFB48-54A3-3444-87B1-246249F2D1FC}"/>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7B648C9A-8A3E-8049-AD64-79051B6600B0}"/>
              </a:ext>
            </a:extLst>
          </p:cNvPr>
          <p:cNvSpPr>
            <a:spLocks noGrp="1"/>
          </p:cNvSpPr>
          <p:nvPr>
            <p:ph type="pic" sz="quarter" idx="12"/>
          </p:nvPr>
        </p:nvSpPr>
        <p:spPr/>
      </p:sp>
      <p:sp>
        <p:nvSpPr>
          <p:cNvPr id="11" name="Picture Placeholder 10">
            <a:extLst>
              <a:ext uri="{FF2B5EF4-FFF2-40B4-BE49-F238E27FC236}">
                <a16:creationId xmlns:a16="http://schemas.microsoft.com/office/drawing/2014/main" id="{0F285F72-3CDF-1B48-8BE9-A018AF974EEE}"/>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691D243F-0307-C241-B01A-0AD41BF40023}"/>
              </a:ext>
            </a:extLst>
          </p:cNvPr>
          <p:cNvSpPr>
            <a:spLocks noGrp="1"/>
          </p:cNvSpPr>
          <p:nvPr>
            <p:ph type="pic" sz="quarter" idx="14"/>
          </p:nvPr>
        </p:nvSpPr>
        <p:spPr/>
      </p:sp>
    </p:spTree>
    <p:extLst>
      <p:ext uri="{BB962C8B-B14F-4D97-AF65-F5344CB8AC3E}">
        <p14:creationId xmlns:p14="http://schemas.microsoft.com/office/powerpoint/2010/main" val="3902407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Rounded Corners 33">
            <a:extLst>
              <a:ext uri="{FF2B5EF4-FFF2-40B4-BE49-F238E27FC236}">
                <a16:creationId xmlns:a16="http://schemas.microsoft.com/office/drawing/2014/main" id="{C46060AD-F749-411C-ABBD-7A8C79954435}"/>
              </a:ext>
            </a:extLst>
          </p:cNvPr>
          <p:cNvSpPr/>
          <p:nvPr/>
        </p:nvSpPr>
        <p:spPr>
          <a:xfrm flipH="1">
            <a:off x="6235006" y="2085339"/>
            <a:ext cx="5263256" cy="3817643"/>
          </a:xfrm>
          <a:prstGeom prst="roundRect">
            <a:avLst>
              <a:gd name="adj" fmla="val 6836"/>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18" name="Rectangle: Rounded Corners 17">
            <a:extLst>
              <a:ext uri="{FF2B5EF4-FFF2-40B4-BE49-F238E27FC236}">
                <a16:creationId xmlns:a16="http://schemas.microsoft.com/office/drawing/2014/main" id="{99EC3E6A-1B6D-4758-8F27-E2BA5372BD43}"/>
              </a:ext>
            </a:extLst>
          </p:cNvPr>
          <p:cNvSpPr/>
          <p:nvPr/>
        </p:nvSpPr>
        <p:spPr>
          <a:xfrm flipH="1">
            <a:off x="693738" y="2085339"/>
            <a:ext cx="5263256" cy="3817643"/>
          </a:xfrm>
          <a:prstGeom prst="roundRect">
            <a:avLst>
              <a:gd name="adj" fmla="val 6836"/>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8" name="TextBox 7">
            <a:extLst>
              <a:ext uri="{FF2B5EF4-FFF2-40B4-BE49-F238E27FC236}">
                <a16:creationId xmlns:a16="http://schemas.microsoft.com/office/drawing/2014/main" id="{BA1D0E48-3900-4E85-B4D6-C7B0A87DD868}"/>
              </a:ext>
            </a:extLst>
          </p:cNvPr>
          <p:cNvSpPr txBox="1"/>
          <p:nvPr/>
        </p:nvSpPr>
        <p:spPr>
          <a:xfrm>
            <a:off x="2174669" y="4770679"/>
            <a:ext cx="1518551" cy="292388"/>
          </a:xfrm>
          <a:prstGeom prst="rect">
            <a:avLst/>
          </a:prstGeom>
          <a:noFill/>
        </p:spPr>
        <p:txBody>
          <a:bodyPr wrap="square" rtlCol="0">
            <a:spAutoFit/>
          </a:bodyPr>
          <a:lstStyle/>
          <a:p>
            <a:r>
              <a:rPr lang="en-US" sz="1300">
                <a:latin typeface="Poppins SemiBold" panose="00000700000000000000" pitchFamily="2" charset="0"/>
                <a:cs typeface="Poppins SemiBold" panose="00000700000000000000" pitchFamily="2" charset="0"/>
              </a:rPr>
              <a:t>Your title here</a:t>
            </a:r>
            <a:endParaRPr lang="en-GB" sz="1300">
              <a:latin typeface="Poppins SemiBold" panose="00000700000000000000" pitchFamily="2" charset="0"/>
              <a:cs typeface="Poppins SemiBold" panose="00000700000000000000" pitchFamily="2" charset="0"/>
            </a:endParaRPr>
          </a:p>
        </p:txBody>
      </p:sp>
      <p:sp>
        <p:nvSpPr>
          <p:cNvPr id="21" name="Rectangle: Rounded Corners 20">
            <a:extLst>
              <a:ext uri="{FF2B5EF4-FFF2-40B4-BE49-F238E27FC236}">
                <a16:creationId xmlns:a16="http://schemas.microsoft.com/office/drawing/2014/main" id="{574EA74F-F431-4F0B-8801-9622A8B1E348}"/>
              </a:ext>
            </a:extLst>
          </p:cNvPr>
          <p:cNvSpPr/>
          <p:nvPr/>
        </p:nvSpPr>
        <p:spPr>
          <a:xfrm flipH="1">
            <a:off x="923838" y="4739035"/>
            <a:ext cx="959664" cy="960376"/>
          </a:xfrm>
          <a:prstGeom prst="round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9" name="TextBox 8">
            <a:extLst>
              <a:ext uri="{FF2B5EF4-FFF2-40B4-BE49-F238E27FC236}">
                <a16:creationId xmlns:a16="http://schemas.microsoft.com/office/drawing/2014/main" id="{D1277A1A-6F0B-4AB2-BC9F-FD3979F6637A}"/>
              </a:ext>
            </a:extLst>
          </p:cNvPr>
          <p:cNvSpPr txBox="1"/>
          <p:nvPr/>
        </p:nvSpPr>
        <p:spPr>
          <a:xfrm>
            <a:off x="2174669" y="5032289"/>
            <a:ext cx="3491157" cy="570413"/>
          </a:xfrm>
          <a:prstGeom prst="rect">
            <a:avLst/>
          </a:prstGeom>
          <a:noFill/>
          <a:ln>
            <a:noFill/>
          </a:ln>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consectetur elit sed tempor incididunt dolore minim veniam nostrud</a:t>
            </a:r>
          </a:p>
        </p:txBody>
      </p:sp>
      <p:grpSp>
        <p:nvGrpSpPr>
          <p:cNvPr id="22" name="Group 21">
            <a:extLst>
              <a:ext uri="{FF2B5EF4-FFF2-40B4-BE49-F238E27FC236}">
                <a16:creationId xmlns:a16="http://schemas.microsoft.com/office/drawing/2014/main" id="{43AB6356-4D01-4117-B4B7-299A7A4A1863}"/>
              </a:ext>
            </a:extLst>
          </p:cNvPr>
          <p:cNvGrpSpPr/>
          <p:nvPr/>
        </p:nvGrpSpPr>
        <p:grpSpPr>
          <a:xfrm>
            <a:off x="965526" y="4899905"/>
            <a:ext cx="876289" cy="674411"/>
            <a:chOff x="807189" y="4889120"/>
            <a:chExt cx="876289" cy="674411"/>
          </a:xfrm>
        </p:grpSpPr>
        <p:sp>
          <p:nvSpPr>
            <p:cNvPr id="19" name="TextBox 18">
              <a:extLst>
                <a:ext uri="{FF2B5EF4-FFF2-40B4-BE49-F238E27FC236}">
                  <a16:creationId xmlns:a16="http://schemas.microsoft.com/office/drawing/2014/main" id="{496B2850-CF80-4460-BEB4-5C18C9C00124}"/>
                </a:ext>
              </a:extLst>
            </p:cNvPr>
            <p:cNvSpPr txBox="1"/>
            <p:nvPr/>
          </p:nvSpPr>
          <p:spPr>
            <a:xfrm>
              <a:off x="807190" y="4889120"/>
              <a:ext cx="876288" cy="492443"/>
            </a:xfrm>
            <a:prstGeom prst="rect">
              <a:avLst/>
            </a:prstGeom>
            <a:noFill/>
            <a:ln>
              <a:noFill/>
            </a:ln>
          </p:spPr>
          <p:txBody>
            <a:bodyPr wrap="square" rtlCol="0">
              <a:spAutoFit/>
            </a:bodyPr>
            <a:lstStyle/>
            <a:p>
              <a:pPr algn="ctr"/>
              <a:r>
                <a:rPr lang="en-US" sz="2600">
                  <a:solidFill>
                    <a:schemeClr val="bg1"/>
                  </a:solidFill>
                  <a:latin typeface="Poppins SemiBold" panose="00000700000000000000" pitchFamily="2" charset="0"/>
                  <a:cs typeface="Poppins SemiBold" panose="00000700000000000000" pitchFamily="2" charset="0"/>
                </a:rPr>
                <a:t>5</a:t>
              </a:r>
              <a:r>
                <a:rPr lang="en-US" sz="2600" baseline="30000">
                  <a:solidFill>
                    <a:schemeClr val="bg1"/>
                  </a:solidFill>
                  <a:latin typeface="Poppins SemiBold" panose="00000700000000000000" pitchFamily="2" charset="0"/>
                  <a:cs typeface="Poppins SemiBold" panose="00000700000000000000" pitchFamily="2" charset="0"/>
                </a:rPr>
                <a:t>Th</a:t>
              </a:r>
              <a:r>
                <a:rPr lang="en-US" sz="2600">
                  <a:solidFill>
                    <a:schemeClr val="bg1"/>
                  </a:solidFill>
                  <a:latin typeface="Poppins SemiBold" panose="00000700000000000000" pitchFamily="2" charset="0"/>
                  <a:cs typeface="Poppins SemiBold" panose="00000700000000000000" pitchFamily="2" charset="0"/>
                </a:rPr>
                <a:t> </a:t>
              </a:r>
              <a:endParaRPr lang="en-US" sz="2600" baseline="30000">
                <a:solidFill>
                  <a:schemeClr val="bg1"/>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E4F6A612-E35B-4F1D-99B8-D075005E0B9A}"/>
                </a:ext>
              </a:extLst>
            </p:cNvPr>
            <p:cNvSpPr txBox="1"/>
            <p:nvPr/>
          </p:nvSpPr>
          <p:spPr>
            <a:xfrm>
              <a:off x="807189" y="5271143"/>
              <a:ext cx="876288" cy="292388"/>
            </a:xfrm>
            <a:prstGeom prst="rect">
              <a:avLst/>
            </a:prstGeom>
            <a:noFill/>
          </p:spPr>
          <p:txBody>
            <a:bodyPr wrap="square" rtlCol="0">
              <a:spAutoFit/>
            </a:bodyPr>
            <a:lstStyle/>
            <a:p>
              <a:pPr algn="ctr"/>
              <a:r>
                <a:rPr lang="en-US" sz="1300" spc="100" dirty="0">
                  <a:solidFill>
                    <a:schemeClr val="bg1"/>
                  </a:solidFill>
                  <a:latin typeface="Poppins Medium" panose="00000600000000000000" pitchFamily="2" charset="0"/>
                  <a:cs typeface="Poppins Medium" panose="00000600000000000000" pitchFamily="2" charset="0"/>
                </a:rPr>
                <a:t>MAY</a:t>
              </a:r>
              <a:endParaRPr lang="en-GB" sz="1300" spc="100" dirty="0">
                <a:solidFill>
                  <a:schemeClr val="bg1"/>
                </a:solidFill>
                <a:latin typeface="Poppins Medium" panose="00000600000000000000" pitchFamily="2" charset="0"/>
                <a:cs typeface="Poppins Medium" panose="00000600000000000000" pitchFamily="2" charset="0"/>
              </a:endParaRPr>
            </a:p>
          </p:txBody>
        </p:sp>
      </p:grpSp>
      <p:sp>
        <p:nvSpPr>
          <p:cNvPr id="25" name="TextBox 24">
            <a:extLst>
              <a:ext uri="{FF2B5EF4-FFF2-40B4-BE49-F238E27FC236}">
                <a16:creationId xmlns:a16="http://schemas.microsoft.com/office/drawing/2014/main" id="{6E56F366-E1A2-49CD-ABE8-17AD5BA52AC2}"/>
              </a:ext>
            </a:extLst>
          </p:cNvPr>
          <p:cNvSpPr txBox="1"/>
          <p:nvPr/>
        </p:nvSpPr>
        <p:spPr>
          <a:xfrm>
            <a:off x="6658662" y="2703754"/>
            <a:ext cx="2555676" cy="307777"/>
          </a:xfrm>
          <a:prstGeom prst="rect">
            <a:avLst/>
          </a:prstGeom>
          <a:noFill/>
        </p:spPr>
        <p:txBody>
          <a:bodyPr wrap="square" rtlCol="0">
            <a:spAutoFit/>
          </a:bodyPr>
          <a:lstStyle/>
          <a:p>
            <a:r>
              <a:rPr lang="en-US" sz="1400" dirty="0">
                <a:latin typeface="Poppins SemiBold" panose="00000700000000000000" pitchFamily="2" charset="0"/>
                <a:cs typeface="Poppins SemiBold" panose="00000700000000000000" pitchFamily="2" charset="0"/>
              </a:rPr>
              <a:t>Play the Ultimate Game</a:t>
            </a:r>
          </a:p>
        </p:txBody>
      </p:sp>
      <p:sp>
        <p:nvSpPr>
          <p:cNvPr id="31" name="TextBox 30">
            <a:extLst>
              <a:ext uri="{FF2B5EF4-FFF2-40B4-BE49-F238E27FC236}">
                <a16:creationId xmlns:a16="http://schemas.microsoft.com/office/drawing/2014/main" id="{49888932-0C7E-4008-83A7-7F9B95F4460B}"/>
              </a:ext>
            </a:extLst>
          </p:cNvPr>
          <p:cNvSpPr txBox="1"/>
          <p:nvPr/>
        </p:nvSpPr>
        <p:spPr>
          <a:xfrm>
            <a:off x="6658662" y="2436556"/>
            <a:ext cx="2285313" cy="268407"/>
          </a:xfrm>
          <a:prstGeom prst="rect">
            <a:avLst/>
          </a:prstGeom>
          <a:noFill/>
        </p:spPr>
        <p:txBody>
          <a:bodyPr wrap="square" rtlCol="0">
            <a:spAutoFit/>
          </a:bodyPr>
          <a:lstStyle/>
          <a:p>
            <a:pPr>
              <a:lnSpc>
                <a:spcPct val="110000"/>
              </a:lnSpc>
            </a:pPr>
            <a:r>
              <a:rPr lang="en-GB" sz="1100">
                <a:solidFill>
                  <a:srgbClr val="D5B665"/>
                </a:solidFill>
                <a:latin typeface="Muli SemiBold" pitchFamily="2" charset="0"/>
                <a:ea typeface="Open Sans SemiBold" panose="020B0706030804020204" pitchFamily="34" charset="0"/>
                <a:cs typeface="Open Sans SemiBold" panose="020B0706030804020204" pitchFamily="34" charset="0"/>
              </a:rPr>
              <a:t>Your text here</a:t>
            </a:r>
            <a:endParaRPr lang="en-GB" sz="1100" dirty="0">
              <a:solidFill>
                <a:srgbClr val="D5B665"/>
              </a:solidFill>
              <a:latin typeface="Muli SemiBold" pitchFamily="2" charset="0"/>
              <a:ea typeface="Open Sans SemiBold" panose="020B0706030804020204" pitchFamily="34" charset="0"/>
              <a:cs typeface="Open Sans SemiBold" panose="020B0706030804020204" pitchFamily="34" charset="0"/>
            </a:endParaRPr>
          </a:p>
        </p:txBody>
      </p:sp>
      <p:sp>
        <p:nvSpPr>
          <p:cNvPr id="16" name="TextBox 15">
            <a:extLst>
              <a:ext uri="{FF2B5EF4-FFF2-40B4-BE49-F238E27FC236}">
                <a16:creationId xmlns:a16="http://schemas.microsoft.com/office/drawing/2014/main" id="{2843DA7C-DE54-4A7A-9D83-30599C12F63D}"/>
              </a:ext>
            </a:extLst>
          </p:cNvPr>
          <p:cNvSpPr txBox="1"/>
          <p:nvPr/>
        </p:nvSpPr>
        <p:spPr>
          <a:xfrm>
            <a:off x="2853979" y="1146034"/>
            <a:ext cx="6484043" cy="492443"/>
          </a:xfrm>
          <a:prstGeom prst="rect">
            <a:avLst/>
          </a:prstGeom>
          <a:noFill/>
          <a:ln>
            <a:noFill/>
          </a:ln>
        </p:spPr>
        <p:txBody>
          <a:bodyPr wrap="square" rtlCol="0">
            <a:spAutoFit/>
          </a:bodyPr>
          <a:lstStyle/>
          <a:p>
            <a:pPr algn="ctr"/>
            <a:r>
              <a:rPr lang="en-ZA" sz="2600" dirty="0">
                <a:latin typeface="Poppins SemiBold" panose="00000700000000000000" pitchFamily="2" charset="0"/>
                <a:cs typeface="Poppins SemiBold" panose="00000700000000000000" pitchFamily="2" charset="0"/>
              </a:rPr>
              <a:t>Experience a Premium Golf Course </a:t>
            </a:r>
            <a:endParaRPr lang="en-US" sz="2600" dirty="0">
              <a:latin typeface="Poppins SemiBold" panose="00000700000000000000" pitchFamily="2" charset="0"/>
              <a:cs typeface="Poppins SemiBold" panose="00000700000000000000" pitchFamily="2" charset="0"/>
            </a:endParaRPr>
          </a:p>
        </p:txBody>
      </p:sp>
      <p:sp>
        <p:nvSpPr>
          <p:cNvPr id="17" name="TextBox 16">
            <a:extLst>
              <a:ext uri="{FF2B5EF4-FFF2-40B4-BE49-F238E27FC236}">
                <a16:creationId xmlns:a16="http://schemas.microsoft.com/office/drawing/2014/main" id="{21D85ECD-DF0D-4CDC-BF82-F277CE0F6009}"/>
              </a:ext>
            </a:extLst>
          </p:cNvPr>
          <p:cNvSpPr txBox="1"/>
          <p:nvPr/>
        </p:nvSpPr>
        <p:spPr>
          <a:xfrm>
            <a:off x="4702445" y="884424"/>
            <a:ext cx="2787110" cy="261610"/>
          </a:xfrm>
          <a:prstGeom prst="rect">
            <a:avLst/>
          </a:prstGeom>
          <a:noFill/>
          <a:ln>
            <a:noFill/>
          </a:ln>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OUR GALLERY</a:t>
            </a:r>
          </a:p>
        </p:txBody>
      </p:sp>
      <p:sp>
        <p:nvSpPr>
          <p:cNvPr id="3" name="Picture Placeholder 2">
            <a:extLst>
              <a:ext uri="{FF2B5EF4-FFF2-40B4-BE49-F238E27FC236}">
                <a16:creationId xmlns:a16="http://schemas.microsoft.com/office/drawing/2014/main" id="{6AD83BE4-3C61-B449-92FF-6B9AA038A4C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7DC7BBE4-CE87-8541-819B-81A4F30323D0}"/>
              </a:ext>
            </a:extLst>
          </p:cNvPr>
          <p:cNvSpPr>
            <a:spLocks noGrp="1"/>
          </p:cNvSpPr>
          <p:nvPr>
            <p:ph type="pic" sz="quarter" idx="13"/>
          </p:nvPr>
        </p:nvSpPr>
        <p:spPr/>
      </p:sp>
    </p:spTree>
    <p:extLst>
      <p:ext uri="{BB962C8B-B14F-4D97-AF65-F5344CB8AC3E}">
        <p14:creationId xmlns:p14="http://schemas.microsoft.com/office/powerpoint/2010/main" val="3840498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A525CF5-C57B-3A4F-9BB0-5E790516AF8B}"/>
              </a:ext>
            </a:extLst>
          </p:cNvPr>
          <p:cNvSpPr>
            <a:spLocks noGrp="1"/>
          </p:cNvSpPr>
          <p:nvPr>
            <p:ph type="pic" sz="quarter" idx="11"/>
          </p:nvPr>
        </p:nvSpPr>
        <p:spPr/>
      </p:sp>
      <p:sp>
        <p:nvSpPr>
          <p:cNvPr id="2" name="TextBox 1">
            <a:extLst>
              <a:ext uri="{FF2B5EF4-FFF2-40B4-BE49-F238E27FC236}">
                <a16:creationId xmlns:a16="http://schemas.microsoft.com/office/drawing/2014/main" id="{EC16FA65-8092-4F8C-B923-3B2ADBF91433}"/>
              </a:ext>
            </a:extLst>
          </p:cNvPr>
          <p:cNvSpPr txBox="1"/>
          <p:nvPr/>
        </p:nvSpPr>
        <p:spPr>
          <a:xfrm>
            <a:off x="797202" y="1463840"/>
            <a:ext cx="3457921" cy="492443"/>
          </a:xfrm>
          <a:prstGeom prst="rect">
            <a:avLst/>
          </a:prstGeom>
          <a:noFill/>
          <a:ln>
            <a:noFill/>
          </a:ln>
        </p:spPr>
        <p:txBody>
          <a:bodyPr wrap="square" rtlCol="0">
            <a:spAutoFit/>
          </a:bodyPr>
          <a:lstStyle/>
          <a:p>
            <a:r>
              <a:rPr lang="en-US" sz="2600" dirty="0" err="1">
                <a:latin typeface="Poppins SemiBold" panose="00000700000000000000" pitchFamily="2" charset="0"/>
                <a:cs typeface="Poppins SemiBold" panose="00000700000000000000" pitchFamily="2" charset="0"/>
              </a:rPr>
              <a:t>Golferina</a:t>
            </a:r>
            <a:r>
              <a:rPr lang="en-US" sz="2600" dirty="0">
                <a:latin typeface="Poppins SemiBold" panose="00000700000000000000" pitchFamily="2" charset="0"/>
                <a:cs typeface="Poppins SemiBold" panose="00000700000000000000" pitchFamily="2" charset="0"/>
              </a:rPr>
              <a:t> Events</a:t>
            </a:r>
          </a:p>
        </p:txBody>
      </p:sp>
      <p:sp>
        <p:nvSpPr>
          <p:cNvPr id="3" name="TextBox 2">
            <a:extLst>
              <a:ext uri="{FF2B5EF4-FFF2-40B4-BE49-F238E27FC236}">
                <a16:creationId xmlns:a16="http://schemas.microsoft.com/office/drawing/2014/main" id="{01159005-8607-451A-8D97-D24DAB8142AF}"/>
              </a:ext>
            </a:extLst>
          </p:cNvPr>
          <p:cNvSpPr txBox="1"/>
          <p:nvPr/>
        </p:nvSpPr>
        <p:spPr>
          <a:xfrm>
            <a:off x="797202" y="1202230"/>
            <a:ext cx="2787110" cy="261610"/>
          </a:xfrm>
          <a:prstGeom prst="rect">
            <a:avLst/>
          </a:prstGeom>
          <a:noFill/>
          <a:ln>
            <a:noFill/>
          </a:ln>
        </p:spPr>
        <p:txBody>
          <a:bodyPr wrap="square" rtlCol="0">
            <a:spAutoFit/>
          </a:bodyPr>
          <a:lstStyle/>
          <a:p>
            <a:r>
              <a:rPr lang="en-US" sz="1100" spc="100" dirty="0">
                <a:latin typeface="Poppins Medium" panose="00000600000000000000" pitchFamily="2" charset="0"/>
                <a:cs typeface="Poppins Medium" panose="00000600000000000000" pitchFamily="2" charset="0"/>
              </a:rPr>
              <a:t>OUR CALENDER</a:t>
            </a:r>
          </a:p>
        </p:txBody>
      </p:sp>
      <p:grpSp>
        <p:nvGrpSpPr>
          <p:cNvPr id="99" name="Group 98">
            <a:extLst>
              <a:ext uri="{FF2B5EF4-FFF2-40B4-BE49-F238E27FC236}">
                <a16:creationId xmlns:a16="http://schemas.microsoft.com/office/drawing/2014/main" id="{E7190AF6-9FED-40A8-B60A-4EAF1A22405B}"/>
              </a:ext>
            </a:extLst>
          </p:cNvPr>
          <p:cNvGrpSpPr/>
          <p:nvPr/>
        </p:nvGrpSpPr>
        <p:grpSpPr>
          <a:xfrm>
            <a:off x="4512109" y="851366"/>
            <a:ext cx="6896757" cy="5155269"/>
            <a:chOff x="4838700" y="851366"/>
            <a:chExt cx="6896757" cy="5155269"/>
          </a:xfrm>
        </p:grpSpPr>
        <p:sp>
          <p:nvSpPr>
            <p:cNvPr id="5" name="Rectangle 4">
              <a:extLst>
                <a:ext uri="{FF2B5EF4-FFF2-40B4-BE49-F238E27FC236}">
                  <a16:creationId xmlns:a16="http://schemas.microsoft.com/office/drawing/2014/main" id="{7788D683-9150-4FE7-A9CB-1E8A682E4AED}"/>
                </a:ext>
              </a:extLst>
            </p:cNvPr>
            <p:cNvSpPr/>
            <p:nvPr/>
          </p:nvSpPr>
          <p:spPr>
            <a:xfrm>
              <a:off x="4838700" y="851366"/>
              <a:ext cx="6896757" cy="5155265"/>
            </a:xfrm>
            <a:prstGeom prst="rect">
              <a:avLst/>
            </a:prstGeom>
            <a:solidFill>
              <a:schemeClr val="bg1"/>
            </a:solidFill>
            <a:ln>
              <a:noFill/>
            </a:ln>
            <a:effectLst>
              <a:outerShdw blurRad="596900" dist="165100" dir="5400000" algn="t"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Rectangle 5">
              <a:extLst>
                <a:ext uri="{FF2B5EF4-FFF2-40B4-BE49-F238E27FC236}">
                  <a16:creationId xmlns:a16="http://schemas.microsoft.com/office/drawing/2014/main" id="{6E1AEAEB-9CC0-4DED-A005-AD778AA93EB4}"/>
                </a:ext>
              </a:extLst>
            </p:cNvPr>
            <p:cNvSpPr/>
            <p:nvPr/>
          </p:nvSpPr>
          <p:spPr>
            <a:xfrm rot="5400000" flipV="1">
              <a:off x="2890910" y="2799161"/>
              <a:ext cx="5155265" cy="1259684"/>
            </a:xfrm>
            <a:prstGeom prst="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latin typeface="+mj-lt"/>
              </a:endParaRPr>
            </a:p>
          </p:txBody>
        </p:sp>
        <p:sp>
          <p:nvSpPr>
            <p:cNvPr id="8" name="TextBox 7">
              <a:extLst>
                <a:ext uri="{FF2B5EF4-FFF2-40B4-BE49-F238E27FC236}">
                  <a16:creationId xmlns:a16="http://schemas.microsoft.com/office/drawing/2014/main" id="{97710C40-8282-434C-8BCC-AACBA3F2FE12}"/>
                </a:ext>
              </a:extLst>
            </p:cNvPr>
            <p:cNvSpPr txBox="1"/>
            <p:nvPr/>
          </p:nvSpPr>
          <p:spPr>
            <a:xfrm>
              <a:off x="4926166" y="1761373"/>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60000"/>
                    </a:schemeClr>
                  </a:solidFill>
                  <a:latin typeface="Poppins" panose="00000500000000000000" pitchFamily="2" charset="0"/>
                  <a:cs typeface="Poppins" panose="00000500000000000000" pitchFamily="2" charset="0"/>
                </a:rPr>
                <a:t>Feb</a:t>
              </a:r>
              <a:endParaRPr lang="id-ID" spc="100" dirty="0">
                <a:solidFill>
                  <a:schemeClr val="bg1">
                    <a:alpha val="60000"/>
                  </a:schemeClr>
                </a:solidFill>
                <a:latin typeface="Poppins" panose="00000500000000000000" pitchFamily="2" charset="0"/>
                <a:cs typeface="Poppins" panose="00000500000000000000" pitchFamily="2" charset="0"/>
              </a:endParaRPr>
            </a:p>
          </p:txBody>
        </p:sp>
        <p:sp>
          <p:nvSpPr>
            <p:cNvPr id="9" name="TextBox 8">
              <a:extLst>
                <a:ext uri="{FF2B5EF4-FFF2-40B4-BE49-F238E27FC236}">
                  <a16:creationId xmlns:a16="http://schemas.microsoft.com/office/drawing/2014/main" id="{6C620567-6B37-4984-8D11-C287FE0734A1}"/>
                </a:ext>
              </a:extLst>
            </p:cNvPr>
            <p:cNvSpPr txBox="1"/>
            <p:nvPr/>
          </p:nvSpPr>
          <p:spPr>
            <a:xfrm>
              <a:off x="4926166" y="5579850"/>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dirty="0">
                  <a:solidFill>
                    <a:schemeClr val="bg1">
                      <a:alpha val="40000"/>
                    </a:schemeClr>
                  </a:solidFill>
                  <a:latin typeface="Poppins" panose="00000500000000000000" pitchFamily="2" charset="0"/>
                  <a:cs typeface="Poppins" panose="00000500000000000000" pitchFamily="2" charset="0"/>
                </a:rPr>
                <a:t>Dec</a:t>
              </a:r>
              <a:endParaRPr lang="id-ID" spc="100" dirty="0">
                <a:solidFill>
                  <a:schemeClr val="bg1">
                    <a:alpha val="40000"/>
                  </a:schemeClr>
                </a:solidFill>
                <a:latin typeface="Poppins" panose="00000500000000000000" pitchFamily="2" charset="0"/>
                <a:cs typeface="Poppins" panose="00000500000000000000" pitchFamily="2" charset="0"/>
              </a:endParaRPr>
            </a:p>
          </p:txBody>
        </p:sp>
        <p:sp>
          <p:nvSpPr>
            <p:cNvPr id="10" name="TextBox 9">
              <a:extLst>
                <a:ext uri="{FF2B5EF4-FFF2-40B4-BE49-F238E27FC236}">
                  <a16:creationId xmlns:a16="http://schemas.microsoft.com/office/drawing/2014/main" id="{B4EDEA80-49F5-49F0-8ED8-AD8EAF0A9C63}"/>
                </a:ext>
              </a:extLst>
            </p:cNvPr>
            <p:cNvSpPr txBox="1"/>
            <p:nvPr/>
          </p:nvSpPr>
          <p:spPr>
            <a:xfrm>
              <a:off x="4926166" y="5198004"/>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50000"/>
                    </a:schemeClr>
                  </a:solidFill>
                  <a:latin typeface="Poppins" panose="00000500000000000000" pitchFamily="2" charset="0"/>
                  <a:cs typeface="Poppins" panose="00000500000000000000" pitchFamily="2" charset="0"/>
                </a:rPr>
                <a:t>Nov</a:t>
              </a:r>
              <a:endParaRPr lang="id-ID" spc="100" dirty="0">
                <a:solidFill>
                  <a:schemeClr val="bg1">
                    <a:alpha val="50000"/>
                  </a:schemeClr>
                </a:solidFill>
                <a:latin typeface="Poppins" panose="00000500000000000000" pitchFamily="2" charset="0"/>
                <a:cs typeface="Poppins" panose="00000500000000000000" pitchFamily="2" charset="0"/>
              </a:endParaRPr>
            </a:p>
          </p:txBody>
        </p:sp>
        <p:sp>
          <p:nvSpPr>
            <p:cNvPr id="11" name="TextBox 10">
              <a:extLst>
                <a:ext uri="{FF2B5EF4-FFF2-40B4-BE49-F238E27FC236}">
                  <a16:creationId xmlns:a16="http://schemas.microsoft.com/office/drawing/2014/main" id="{452E20C4-1588-4863-B380-7016CB867230}"/>
                </a:ext>
              </a:extLst>
            </p:cNvPr>
            <p:cNvSpPr txBox="1"/>
            <p:nvPr/>
          </p:nvSpPr>
          <p:spPr>
            <a:xfrm>
              <a:off x="4926166" y="4816155"/>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60000"/>
                    </a:schemeClr>
                  </a:solidFill>
                  <a:latin typeface="Poppins" panose="00000500000000000000" pitchFamily="2" charset="0"/>
                  <a:cs typeface="Poppins" panose="00000500000000000000" pitchFamily="2" charset="0"/>
                </a:rPr>
                <a:t>Oct</a:t>
              </a:r>
              <a:endParaRPr lang="id-ID" spc="100" dirty="0">
                <a:solidFill>
                  <a:schemeClr val="bg1">
                    <a:alpha val="60000"/>
                  </a:schemeClr>
                </a:solidFill>
                <a:latin typeface="Poppins" panose="00000500000000000000" pitchFamily="2" charset="0"/>
                <a:cs typeface="Poppins" panose="00000500000000000000" pitchFamily="2" charset="0"/>
              </a:endParaRPr>
            </a:p>
          </p:txBody>
        </p:sp>
        <p:sp>
          <p:nvSpPr>
            <p:cNvPr id="12" name="TextBox 11">
              <a:extLst>
                <a:ext uri="{FF2B5EF4-FFF2-40B4-BE49-F238E27FC236}">
                  <a16:creationId xmlns:a16="http://schemas.microsoft.com/office/drawing/2014/main" id="{D1E8BCBD-D9A4-4657-8C01-FB19C14A6ACC}"/>
                </a:ext>
              </a:extLst>
            </p:cNvPr>
            <p:cNvSpPr txBox="1"/>
            <p:nvPr/>
          </p:nvSpPr>
          <p:spPr>
            <a:xfrm>
              <a:off x="4926166" y="4434308"/>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70000"/>
                    </a:schemeClr>
                  </a:solidFill>
                  <a:latin typeface="Poppins" panose="00000500000000000000" pitchFamily="2" charset="0"/>
                  <a:cs typeface="Poppins" panose="00000500000000000000" pitchFamily="2" charset="0"/>
                </a:rPr>
                <a:t>Sep</a:t>
              </a:r>
              <a:endParaRPr lang="id-ID" spc="100" dirty="0">
                <a:solidFill>
                  <a:schemeClr val="bg1">
                    <a:alpha val="70000"/>
                  </a:schemeClr>
                </a:solidFill>
                <a:latin typeface="Poppins" panose="00000500000000000000" pitchFamily="2" charset="0"/>
                <a:cs typeface="Poppins" panose="00000500000000000000" pitchFamily="2" charset="0"/>
              </a:endParaRPr>
            </a:p>
          </p:txBody>
        </p:sp>
        <p:sp>
          <p:nvSpPr>
            <p:cNvPr id="13" name="TextBox 12">
              <a:extLst>
                <a:ext uri="{FF2B5EF4-FFF2-40B4-BE49-F238E27FC236}">
                  <a16:creationId xmlns:a16="http://schemas.microsoft.com/office/drawing/2014/main" id="{08D1EBD2-A520-4705-A2B5-6374C44551FF}"/>
                </a:ext>
              </a:extLst>
            </p:cNvPr>
            <p:cNvSpPr txBox="1"/>
            <p:nvPr/>
          </p:nvSpPr>
          <p:spPr>
            <a:xfrm>
              <a:off x="4926166" y="4052460"/>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80000"/>
                    </a:schemeClr>
                  </a:solidFill>
                  <a:latin typeface="Poppins" panose="00000500000000000000" pitchFamily="2" charset="0"/>
                  <a:cs typeface="Poppins" panose="00000500000000000000" pitchFamily="2" charset="0"/>
                </a:rPr>
                <a:t>Aug</a:t>
              </a:r>
              <a:endParaRPr lang="id-ID" spc="100" dirty="0">
                <a:solidFill>
                  <a:schemeClr val="bg1">
                    <a:alpha val="80000"/>
                  </a:schemeClr>
                </a:solidFill>
                <a:latin typeface="Poppins" panose="00000500000000000000" pitchFamily="2" charset="0"/>
                <a:cs typeface="Poppins" panose="00000500000000000000" pitchFamily="2" charset="0"/>
              </a:endParaRPr>
            </a:p>
          </p:txBody>
        </p:sp>
        <p:sp>
          <p:nvSpPr>
            <p:cNvPr id="14" name="TextBox 13">
              <a:extLst>
                <a:ext uri="{FF2B5EF4-FFF2-40B4-BE49-F238E27FC236}">
                  <a16:creationId xmlns:a16="http://schemas.microsoft.com/office/drawing/2014/main" id="{19FD7BB7-008C-468D-935B-E42EE250BD79}"/>
                </a:ext>
              </a:extLst>
            </p:cNvPr>
            <p:cNvSpPr txBox="1"/>
            <p:nvPr/>
          </p:nvSpPr>
          <p:spPr>
            <a:xfrm>
              <a:off x="4926166" y="3670613"/>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90000"/>
                    </a:schemeClr>
                  </a:solidFill>
                  <a:latin typeface="Poppins" panose="00000500000000000000" pitchFamily="2" charset="0"/>
                  <a:cs typeface="Poppins" panose="00000500000000000000" pitchFamily="2" charset="0"/>
                </a:rPr>
                <a:t>Jul</a:t>
              </a:r>
              <a:endParaRPr lang="id-ID" spc="100" dirty="0">
                <a:solidFill>
                  <a:schemeClr val="bg1">
                    <a:alpha val="90000"/>
                  </a:schemeClr>
                </a:solidFill>
                <a:latin typeface="Poppins" panose="00000500000000000000" pitchFamily="2" charset="0"/>
                <a:cs typeface="Poppins" panose="00000500000000000000" pitchFamily="2" charset="0"/>
              </a:endParaRPr>
            </a:p>
          </p:txBody>
        </p:sp>
        <p:sp>
          <p:nvSpPr>
            <p:cNvPr id="15" name="TextBox 14">
              <a:extLst>
                <a:ext uri="{FF2B5EF4-FFF2-40B4-BE49-F238E27FC236}">
                  <a16:creationId xmlns:a16="http://schemas.microsoft.com/office/drawing/2014/main" id="{589005AD-A17E-41CD-BBC7-4C3F885D5E78}"/>
                </a:ext>
              </a:extLst>
            </p:cNvPr>
            <p:cNvSpPr txBox="1"/>
            <p:nvPr/>
          </p:nvSpPr>
          <p:spPr>
            <a:xfrm>
              <a:off x="4926166" y="3288764"/>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solidFill>
                  <a:latin typeface="Poppins" panose="00000500000000000000" pitchFamily="2" charset="0"/>
                  <a:cs typeface="Poppins" panose="00000500000000000000" pitchFamily="2" charset="0"/>
                </a:rPr>
                <a:t>Jun</a:t>
              </a:r>
              <a:endParaRPr lang="id-ID" spc="100" dirty="0">
                <a:solidFill>
                  <a:schemeClr val="bg1"/>
                </a:solidFill>
                <a:latin typeface="Poppins" panose="00000500000000000000" pitchFamily="2" charset="0"/>
                <a:cs typeface="Poppins" panose="00000500000000000000" pitchFamily="2" charset="0"/>
              </a:endParaRPr>
            </a:p>
          </p:txBody>
        </p:sp>
        <p:sp>
          <p:nvSpPr>
            <p:cNvPr id="16" name="TextBox 15">
              <a:extLst>
                <a:ext uri="{FF2B5EF4-FFF2-40B4-BE49-F238E27FC236}">
                  <a16:creationId xmlns:a16="http://schemas.microsoft.com/office/drawing/2014/main" id="{CF4D2701-C61C-44F8-AC57-A1E681D56D59}"/>
                </a:ext>
              </a:extLst>
            </p:cNvPr>
            <p:cNvSpPr txBox="1"/>
            <p:nvPr/>
          </p:nvSpPr>
          <p:spPr>
            <a:xfrm>
              <a:off x="4926166" y="2906917"/>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90000"/>
                    </a:schemeClr>
                  </a:solidFill>
                  <a:latin typeface="Poppins" panose="00000500000000000000" pitchFamily="2" charset="0"/>
                  <a:cs typeface="Poppins" panose="00000500000000000000" pitchFamily="2" charset="0"/>
                </a:rPr>
                <a:t>May</a:t>
              </a:r>
              <a:endParaRPr lang="id-ID" spc="100" dirty="0">
                <a:solidFill>
                  <a:schemeClr val="bg1">
                    <a:alpha val="90000"/>
                  </a:schemeClr>
                </a:solidFill>
                <a:latin typeface="Poppins" panose="00000500000000000000" pitchFamily="2" charset="0"/>
                <a:cs typeface="Poppins" panose="00000500000000000000" pitchFamily="2" charset="0"/>
              </a:endParaRPr>
            </a:p>
          </p:txBody>
        </p:sp>
        <p:sp>
          <p:nvSpPr>
            <p:cNvPr id="17" name="TextBox 16">
              <a:extLst>
                <a:ext uri="{FF2B5EF4-FFF2-40B4-BE49-F238E27FC236}">
                  <a16:creationId xmlns:a16="http://schemas.microsoft.com/office/drawing/2014/main" id="{FF50EAA2-AFE7-4BAC-B150-14F10663718C}"/>
                </a:ext>
              </a:extLst>
            </p:cNvPr>
            <p:cNvSpPr txBox="1"/>
            <p:nvPr/>
          </p:nvSpPr>
          <p:spPr>
            <a:xfrm>
              <a:off x="4926166" y="2525069"/>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80000"/>
                    </a:schemeClr>
                  </a:solidFill>
                  <a:latin typeface="Poppins" panose="00000500000000000000" pitchFamily="2" charset="0"/>
                  <a:cs typeface="Poppins" panose="00000500000000000000" pitchFamily="2" charset="0"/>
                </a:rPr>
                <a:t>Apr</a:t>
              </a:r>
              <a:endParaRPr lang="id-ID" spc="100" dirty="0">
                <a:solidFill>
                  <a:schemeClr val="bg1">
                    <a:alpha val="80000"/>
                  </a:schemeClr>
                </a:solidFill>
                <a:latin typeface="Poppins" panose="00000500000000000000" pitchFamily="2" charset="0"/>
                <a:cs typeface="Poppins" panose="00000500000000000000" pitchFamily="2" charset="0"/>
              </a:endParaRPr>
            </a:p>
          </p:txBody>
        </p:sp>
        <p:sp>
          <p:nvSpPr>
            <p:cNvPr id="18" name="TextBox 17">
              <a:extLst>
                <a:ext uri="{FF2B5EF4-FFF2-40B4-BE49-F238E27FC236}">
                  <a16:creationId xmlns:a16="http://schemas.microsoft.com/office/drawing/2014/main" id="{8B76E0A7-D11C-4CF8-8B87-29E3B6DCF3F9}"/>
                </a:ext>
              </a:extLst>
            </p:cNvPr>
            <p:cNvSpPr txBox="1"/>
            <p:nvPr/>
          </p:nvSpPr>
          <p:spPr>
            <a:xfrm>
              <a:off x="4926166" y="2143221"/>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70000"/>
                    </a:schemeClr>
                  </a:solidFill>
                  <a:latin typeface="Poppins" panose="00000500000000000000" pitchFamily="2" charset="0"/>
                  <a:cs typeface="Poppins" panose="00000500000000000000" pitchFamily="2" charset="0"/>
                </a:rPr>
                <a:t>Mar</a:t>
              </a:r>
              <a:endParaRPr lang="id-ID" spc="100" dirty="0">
                <a:solidFill>
                  <a:schemeClr val="bg1">
                    <a:alpha val="70000"/>
                  </a:schemeClr>
                </a:solidFill>
                <a:latin typeface="Poppins" panose="00000500000000000000" pitchFamily="2" charset="0"/>
                <a:cs typeface="Poppins" panose="00000500000000000000" pitchFamily="2" charset="0"/>
              </a:endParaRPr>
            </a:p>
          </p:txBody>
        </p:sp>
        <p:sp>
          <p:nvSpPr>
            <p:cNvPr id="19" name="TextBox 18">
              <a:extLst>
                <a:ext uri="{FF2B5EF4-FFF2-40B4-BE49-F238E27FC236}">
                  <a16:creationId xmlns:a16="http://schemas.microsoft.com/office/drawing/2014/main" id="{0AF19768-7764-4FCF-8908-D72842BDE13E}"/>
                </a:ext>
              </a:extLst>
            </p:cNvPr>
            <p:cNvSpPr txBox="1"/>
            <p:nvPr/>
          </p:nvSpPr>
          <p:spPr>
            <a:xfrm>
              <a:off x="4926166" y="1379526"/>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a:solidFill>
                    <a:schemeClr val="bg1">
                      <a:alpha val="50000"/>
                    </a:schemeClr>
                  </a:solidFill>
                  <a:latin typeface="Poppins" panose="00000500000000000000" pitchFamily="2" charset="0"/>
                  <a:cs typeface="Poppins" panose="00000500000000000000" pitchFamily="2" charset="0"/>
                </a:rPr>
                <a:t>Jan</a:t>
              </a:r>
              <a:endParaRPr lang="id-ID" spc="100" dirty="0">
                <a:solidFill>
                  <a:schemeClr val="bg1">
                    <a:alpha val="50000"/>
                  </a:schemeClr>
                </a:solidFill>
                <a:latin typeface="Poppins" panose="00000500000000000000" pitchFamily="2" charset="0"/>
                <a:cs typeface="Poppins" panose="00000500000000000000" pitchFamily="2" charset="0"/>
              </a:endParaRPr>
            </a:p>
          </p:txBody>
        </p:sp>
        <p:sp>
          <p:nvSpPr>
            <p:cNvPr id="20" name="TextBox 19">
              <a:extLst>
                <a:ext uri="{FF2B5EF4-FFF2-40B4-BE49-F238E27FC236}">
                  <a16:creationId xmlns:a16="http://schemas.microsoft.com/office/drawing/2014/main" id="{75A85DF0-83EF-4F75-BC2C-B55CA403E690}"/>
                </a:ext>
              </a:extLst>
            </p:cNvPr>
            <p:cNvSpPr txBox="1"/>
            <p:nvPr/>
          </p:nvSpPr>
          <p:spPr>
            <a:xfrm>
              <a:off x="4926166" y="997678"/>
              <a:ext cx="1084753" cy="280476"/>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pPr algn="ctr"/>
              <a:r>
                <a:rPr lang="en-US" spc="100" dirty="0">
                  <a:solidFill>
                    <a:schemeClr val="bg1">
                      <a:alpha val="40000"/>
                    </a:schemeClr>
                  </a:solidFill>
                  <a:latin typeface="Poppins" panose="00000500000000000000" pitchFamily="2" charset="0"/>
                  <a:cs typeface="Poppins" panose="00000500000000000000" pitchFamily="2" charset="0"/>
                </a:rPr>
                <a:t>Dec</a:t>
              </a:r>
              <a:endParaRPr lang="id-ID" spc="100" dirty="0">
                <a:solidFill>
                  <a:schemeClr val="bg1">
                    <a:alpha val="40000"/>
                  </a:schemeClr>
                </a:solidFill>
                <a:latin typeface="Poppins" panose="00000500000000000000" pitchFamily="2" charset="0"/>
                <a:cs typeface="Poppins" panose="00000500000000000000" pitchFamily="2" charset="0"/>
              </a:endParaRPr>
            </a:p>
          </p:txBody>
        </p:sp>
        <p:sp>
          <p:nvSpPr>
            <p:cNvPr id="22" name="TextBox 21">
              <a:extLst>
                <a:ext uri="{FF2B5EF4-FFF2-40B4-BE49-F238E27FC236}">
                  <a16:creationId xmlns:a16="http://schemas.microsoft.com/office/drawing/2014/main" id="{B84EE11D-80D6-4143-A137-BE26E46E6853}"/>
                </a:ext>
              </a:extLst>
            </p:cNvPr>
            <p:cNvSpPr txBox="1"/>
            <p:nvPr/>
          </p:nvSpPr>
          <p:spPr>
            <a:xfrm>
              <a:off x="6252455" y="962294"/>
              <a:ext cx="4039335" cy="348414"/>
            </a:xfrm>
            <a:prstGeom prst="rect">
              <a:avLst/>
            </a:prstGeom>
            <a:noFill/>
          </p:spPr>
          <p:txBody>
            <a:bodyPr wrap="square" rtlCol="0" anchor="b">
              <a:spAutoFit/>
            </a:bodyPr>
            <a:lstStyle>
              <a:defPPr>
                <a:defRPr lang="en-US"/>
              </a:defPPr>
              <a:lvl1pPr>
                <a:defRPr sz="1200">
                  <a:solidFill>
                    <a:schemeClr val="tx1">
                      <a:lumMod val="65000"/>
                      <a:lumOff val="35000"/>
                    </a:schemeClr>
                  </a:solidFill>
                  <a:latin typeface="Calibri" panose="020F0502020204030204" pitchFamily="34" charset="0"/>
                </a:defRPr>
              </a:lvl1pPr>
            </a:lstStyle>
            <a:p>
              <a:r>
                <a:rPr lang="en-US" sz="1600" spc="100">
                  <a:solidFill>
                    <a:schemeClr val="tx1"/>
                  </a:solidFill>
                  <a:latin typeface="Poppins SemiBold" panose="00000700000000000000" pitchFamily="2" charset="0"/>
                  <a:cs typeface="Poppins SemiBold" panose="00000700000000000000" pitchFamily="2" charset="0"/>
                </a:rPr>
                <a:t>JUNE</a:t>
              </a:r>
              <a:r>
                <a:rPr lang="id-ID" sz="1600" spc="100">
                  <a:solidFill>
                    <a:schemeClr val="tx1"/>
                  </a:solidFill>
                  <a:latin typeface="Poppins SemiBold" panose="00000700000000000000" pitchFamily="2" charset="0"/>
                  <a:cs typeface="Poppins SemiBold" panose="00000700000000000000" pitchFamily="2" charset="0"/>
                </a:rPr>
                <a:t>, </a:t>
              </a:r>
              <a:r>
                <a:rPr lang="en-US" sz="1600" spc="100">
                  <a:latin typeface="Poppins SemiBold" panose="00000700000000000000" pitchFamily="2" charset="0"/>
                  <a:cs typeface="Poppins SemiBold" panose="00000700000000000000" pitchFamily="2" charset="0"/>
                </a:rPr>
                <a:t>2020</a:t>
              </a:r>
              <a:endParaRPr lang="id-ID" sz="1600" spc="100" dirty="0">
                <a:latin typeface="Poppins SemiBold" panose="00000700000000000000" pitchFamily="2" charset="0"/>
                <a:cs typeface="Poppins SemiBold" panose="00000700000000000000" pitchFamily="2" charset="0"/>
              </a:endParaRPr>
            </a:p>
          </p:txBody>
        </p:sp>
        <p:sp>
          <p:nvSpPr>
            <p:cNvPr id="23" name="Rectangle 22">
              <a:extLst>
                <a:ext uri="{FF2B5EF4-FFF2-40B4-BE49-F238E27FC236}">
                  <a16:creationId xmlns:a16="http://schemas.microsoft.com/office/drawing/2014/main" id="{81ADA891-2D08-4A08-A681-A1B1EA9193E5}"/>
                </a:ext>
              </a:extLst>
            </p:cNvPr>
            <p:cNvSpPr/>
            <p:nvPr/>
          </p:nvSpPr>
          <p:spPr>
            <a:xfrm>
              <a:off x="6261351" y="1794212"/>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31</a:t>
              </a:r>
              <a:endParaRPr lang="id-ID" sz="1200" dirty="0">
                <a:solidFill>
                  <a:schemeClr val="bg1">
                    <a:lumMod val="75000"/>
                  </a:schemeClr>
                </a:solidFill>
                <a:latin typeface="Muli" pitchFamily="2" charset="0"/>
                <a:cs typeface="Poppins" panose="00000500000000000000" pitchFamily="2" charset="0"/>
              </a:endParaRPr>
            </a:p>
          </p:txBody>
        </p:sp>
        <p:sp>
          <p:nvSpPr>
            <p:cNvPr id="24" name="Rectangle 23">
              <a:extLst>
                <a:ext uri="{FF2B5EF4-FFF2-40B4-BE49-F238E27FC236}">
                  <a16:creationId xmlns:a16="http://schemas.microsoft.com/office/drawing/2014/main" id="{6394EE5D-41F7-47FB-B63D-9E9ACBEF9E07}"/>
                </a:ext>
              </a:extLst>
            </p:cNvPr>
            <p:cNvSpPr/>
            <p:nvPr/>
          </p:nvSpPr>
          <p:spPr>
            <a:xfrm>
              <a:off x="7017955" y="1794212"/>
              <a:ext cx="756604" cy="6729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25" name="Rectangle 24">
              <a:extLst>
                <a:ext uri="{FF2B5EF4-FFF2-40B4-BE49-F238E27FC236}">
                  <a16:creationId xmlns:a16="http://schemas.microsoft.com/office/drawing/2014/main" id="{E0A871A1-C688-4987-9B40-CBB531DAC767}"/>
                </a:ext>
              </a:extLst>
            </p:cNvPr>
            <p:cNvSpPr/>
            <p:nvPr/>
          </p:nvSpPr>
          <p:spPr>
            <a:xfrm>
              <a:off x="7774558" y="1794212"/>
              <a:ext cx="756604" cy="6729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26" name="Rectangle 25">
              <a:extLst>
                <a:ext uri="{FF2B5EF4-FFF2-40B4-BE49-F238E27FC236}">
                  <a16:creationId xmlns:a16="http://schemas.microsoft.com/office/drawing/2014/main" id="{B2F61D0F-2F12-47FB-8EF5-B9AD677D426B}"/>
                </a:ext>
              </a:extLst>
            </p:cNvPr>
            <p:cNvSpPr/>
            <p:nvPr/>
          </p:nvSpPr>
          <p:spPr>
            <a:xfrm>
              <a:off x="8531162" y="1794212"/>
              <a:ext cx="756604" cy="6729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3</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27" name="Rectangle 26">
              <a:extLst>
                <a:ext uri="{FF2B5EF4-FFF2-40B4-BE49-F238E27FC236}">
                  <a16:creationId xmlns:a16="http://schemas.microsoft.com/office/drawing/2014/main" id="{01FFA443-137D-4D8D-B304-F5B38F88A345}"/>
                </a:ext>
              </a:extLst>
            </p:cNvPr>
            <p:cNvSpPr/>
            <p:nvPr/>
          </p:nvSpPr>
          <p:spPr>
            <a:xfrm>
              <a:off x="9287766" y="1794212"/>
              <a:ext cx="756604" cy="6729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4</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28" name="Rectangle 27">
              <a:extLst>
                <a:ext uri="{FF2B5EF4-FFF2-40B4-BE49-F238E27FC236}">
                  <a16:creationId xmlns:a16="http://schemas.microsoft.com/office/drawing/2014/main" id="{D85C65A1-3C7B-4A6D-ADCD-7E1891D8B8E3}"/>
                </a:ext>
              </a:extLst>
            </p:cNvPr>
            <p:cNvSpPr/>
            <p:nvPr/>
          </p:nvSpPr>
          <p:spPr>
            <a:xfrm>
              <a:off x="10044370" y="1794212"/>
              <a:ext cx="756604" cy="672978"/>
            </a:xfrm>
            <a:prstGeom prst="rect">
              <a:avLst/>
            </a:prstGeom>
            <a:solidFill>
              <a:srgbClr val="FBF8E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5</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29" name="Rectangle 28">
              <a:extLst>
                <a:ext uri="{FF2B5EF4-FFF2-40B4-BE49-F238E27FC236}">
                  <a16:creationId xmlns:a16="http://schemas.microsoft.com/office/drawing/2014/main" id="{BD4E0B8B-67CB-4487-9E39-4049D65303BE}"/>
                </a:ext>
              </a:extLst>
            </p:cNvPr>
            <p:cNvSpPr/>
            <p:nvPr/>
          </p:nvSpPr>
          <p:spPr>
            <a:xfrm>
              <a:off x="10800973" y="1794212"/>
              <a:ext cx="756604" cy="672978"/>
            </a:xfrm>
            <a:prstGeom prst="rect">
              <a:avLst/>
            </a:prstGeom>
            <a:solidFill>
              <a:schemeClr val="bg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6</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0" name="Rectangle 29">
              <a:extLst>
                <a:ext uri="{FF2B5EF4-FFF2-40B4-BE49-F238E27FC236}">
                  <a16:creationId xmlns:a16="http://schemas.microsoft.com/office/drawing/2014/main" id="{FAE21C1D-E3C1-44AF-9688-FA06A5BED5B1}"/>
                </a:ext>
              </a:extLst>
            </p:cNvPr>
            <p:cNvSpPr/>
            <p:nvPr/>
          </p:nvSpPr>
          <p:spPr>
            <a:xfrm>
              <a:off x="6261351" y="246718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7</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1" name="Rectangle 30">
              <a:extLst>
                <a:ext uri="{FF2B5EF4-FFF2-40B4-BE49-F238E27FC236}">
                  <a16:creationId xmlns:a16="http://schemas.microsoft.com/office/drawing/2014/main" id="{465539BB-8555-4AF0-ACDC-146ED066CB76}"/>
                </a:ext>
              </a:extLst>
            </p:cNvPr>
            <p:cNvSpPr/>
            <p:nvPr/>
          </p:nvSpPr>
          <p:spPr>
            <a:xfrm>
              <a:off x="7774558" y="246718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9</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2" name="Rectangle 31">
              <a:extLst>
                <a:ext uri="{FF2B5EF4-FFF2-40B4-BE49-F238E27FC236}">
                  <a16:creationId xmlns:a16="http://schemas.microsoft.com/office/drawing/2014/main" id="{28D206D5-5D4E-426B-B2D2-F4E2F442BAE2}"/>
                </a:ext>
              </a:extLst>
            </p:cNvPr>
            <p:cNvSpPr/>
            <p:nvPr/>
          </p:nvSpPr>
          <p:spPr>
            <a:xfrm>
              <a:off x="8531162" y="2467187"/>
              <a:ext cx="756604" cy="672978"/>
            </a:xfrm>
            <a:prstGeom prst="rect">
              <a:avLst/>
            </a:prstGeom>
            <a:solidFill>
              <a:srgbClr val="FBF8E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10</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3" name="Rectangle 32">
              <a:extLst>
                <a:ext uri="{FF2B5EF4-FFF2-40B4-BE49-F238E27FC236}">
                  <a16:creationId xmlns:a16="http://schemas.microsoft.com/office/drawing/2014/main" id="{E0F2847B-1462-4DC0-9212-7C41A45D4973}"/>
                </a:ext>
              </a:extLst>
            </p:cNvPr>
            <p:cNvSpPr/>
            <p:nvPr/>
          </p:nvSpPr>
          <p:spPr>
            <a:xfrm>
              <a:off x="9287766" y="246718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11</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4" name="Rectangle 33">
              <a:extLst>
                <a:ext uri="{FF2B5EF4-FFF2-40B4-BE49-F238E27FC236}">
                  <a16:creationId xmlns:a16="http://schemas.microsoft.com/office/drawing/2014/main" id="{0611990E-4C8D-448F-BB1E-DD445E0BA915}"/>
                </a:ext>
              </a:extLst>
            </p:cNvPr>
            <p:cNvSpPr/>
            <p:nvPr/>
          </p:nvSpPr>
          <p:spPr>
            <a:xfrm>
              <a:off x="10800973" y="246718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13</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5" name="Rectangle 34">
              <a:extLst>
                <a:ext uri="{FF2B5EF4-FFF2-40B4-BE49-F238E27FC236}">
                  <a16:creationId xmlns:a16="http://schemas.microsoft.com/office/drawing/2014/main" id="{85700664-337C-4A3A-BCC0-8B7763A37175}"/>
                </a:ext>
              </a:extLst>
            </p:cNvPr>
            <p:cNvSpPr/>
            <p:nvPr/>
          </p:nvSpPr>
          <p:spPr>
            <a:xfrm>
              <a:off x="6261351"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14</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6" name="Rectangle 35">
              <a:extLst>
                <a:ext uri="{FF2B5EF4-FFF2-40B4-BE49-F238E27FC236}">
                  <a16:creationId xmlns:a16="http://schemas.microsoft.com/office/drawing/2014/main" id="{F776385A-8754-41D9-88C5-DD2480213AF4}"/>
                </a:ext>
              </a:extLst>
            </p:cNvPr>
            <p:cNvSpPr/>
            <p:nvPr/>
          </p:nvSpPr>
          <p:spPr>
            <a:xfrm>
              <a:off x="7017955"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15</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7" name="Rectangle 36">
              <a:extLst>
                <a:ext uri="{FF2B5EF4-FFF2-40B4-BE49-F238E27FC236}">
                  <a16:creationId xmlns:a16="http://schemas.microsoft.com/office/drawing/2014/main" id="{778D00EF-890F-49A1-86A2-3B112230E1BB}"/>
                </a:ext>
              </a:extLst>
            </p:cNvPr>
            <p:cNvSpPr/>
            <p:nvPr/>
          </p:nvSpPr>
          <p:spPr>
            <a:xfrm>
              <a:off x="7774558"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16</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8" name="Rectangle 37">
              <a:extLst>
                <a:ext uri="{FF2B5EF4-FFF2-40B4-BE49-F238E27FC236}">
                  <a16:creationId xmlns:a16="http://schemas.microsoft.com/office/drawing/2014/main" id="{B6352808-B8E0-4305-A178-8411E018BC44}"/>
                </a:ext>
              </a:extLst>
            </p:cNvPr>
            <p:cNvSpPr/>
            <p:nvPr/>
          </p:nvSpPr>
          <p:spPr>
            <a:xfrm>
              <a:off x="8531162"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17</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39" name="Rectangle 38">
              <a:extLst>
                <a:ext uri="{FF2B5EF4-FFF2-40B4-BE49-F238E27FC236}">
                  <a16:creationId xmlns:a16="http://schemas.microsoft.com/office/drawing/2014/main" id="{434AB057-F591-4CED-956C-D835F2AC5F5C}"/>
                </a:ext>
              </a:extLst>
            </p:cNvPr>
            <p:cNvSpPr/>
            <p:nvPr/>
          </p:nvSpPr>
          <p:spPr>
            <a:xfrm>
              <a:off x="9287766"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18</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0" name="Rectangle 39">
              <a:extLst>
                <a:ext uri="{FF2B5EF4-FFF2-40B4-BE49-F238E27FC236}">
                  <a16:creationId xmlns:a16="http://schemas.microsoft.com/office/drawing/2014/main" id="{F3D12DF2-EB32-4CA1-A863-3B963A4618C0}"/>
                </a:ext>
              </a:extLst>
            </p:cNvPr>
            <p:cNvSpPr/>
            <p:nvPr/>
          </p:nvSpPr>
          <p:spPr>
            <a:xfrm>
              <a:off x="10044370"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19</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1" name="Rectangle 40">
              <a:extLst>
                <a:ext uri="{FF2B5EF4-FFF2-40B4-BE49-F238E27FC236}">
                  <a16:creationId xmlns:a16="http://schemas.microsoft.com/office/drawing/2014/main" id="{95C656BB-3F5E-4AF1-B3B3-93FD60C3B20E}"/>
                </a:ext>
              </a:extLst>
            </p:cNvPr>
            <p:cNvSpPr/>
            <p:nvPr/>
          </p:nvSpPr>
          <p:spPr>
            <a:xfrm>
              <a:off x="10800973" y="314159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20</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2" name="Rectangle 41">
              <a:extLst>
                <a:ext uri="{FF2B5EF4-FFF2-40B4-BE49-F238E27FC236}">
                  <a16:creationId xmlns:a16="http://schemas.microsoft.com/office/drawing/2014/main" id="{0CD2DEA6-D6D8-4C9A-B43C-3F19C2AD1CB7}"/>
                </a:ext>
              </a:extLst>
            </p:cNvPr>
            <p:cNvSpPr/>
            <p:nvPr/>
          </p:nvSpPr>
          <p:spPr>
            <a:xfrm>
              <a:off x="6261351" y="3816579"/>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21</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3" name="Rectangle 42">
              <a:extLst>
                <a:ext uri="{FF2B5EF4-FFF2-40B4-BE49-F238E27FC236}">
                  <a16:creationId xmlns:a16="http://schemas.microsoft.com/office/drawing/2014/main" id="{6B419A2A-2A75-4EE3-81A4-BB14552EFCAE}"/>
                </a:ext>
              </a:extLst>
            </p:cNvPr>
            <p:cNvSpPr/>
            <p:nvPr/>
          </p:nvSpPr>
          <p:spPr>
            <a:xfrm>
              <a:off x="7017955" y="3816579"/>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22</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4" name="Rectangle 43">
              <a:extLst>
                <a:ext uri="{FF2B5EF4-FFF2-40B4-BE49-F238E27FC236}">
                  <a16:creationId xmlns:a16="http://schemas.microsoft.com/office/drawing/2014/main" id="{7ED9D416-58FC-468C-9A5C-B8C07BE09CD4}"/>
                </a:ext>
              </a:extLst>
            </p:cNvPr>
            <p:cNvSpPr/>
            <p:nvPr/>
          </p:nvSpPr>
          <p:spPr>
            <a:xfrm>
              <a:off x="7774558" y="3816579"/>
              <a:ext cx="756604" cy="672978"/>
            </a:xfrm>
            <a:prstGeom prst="rect">
              <a:avLst/>
            </a:prstGeom>
            <a:solidFill>
              <a:srgbClr val="FBF8EF"/>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23</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5" name="Rectangle 44">
              <a:extLst>
                <a:ext uri="{FF2B5EF4-FFF2-40B4-BE49-F238E27FC236}">
                  <a16:creationId xmlns:a16="http://schemas.microsoft.com/office/drawing/2014/main" id="{D5F8FD56-E66F-4CAE-B769-A9CC330BFFE2}"/>
                </a:ext>
              </a:extLst>
            </p:cNvPr>
            <p:cNvSpPr/>
            <p:nvPr/>
          </p:nvSpPr>
          <p:spPr>
            <a:xfrm>
              <a:off x="8531162" y="3816579"/>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24</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6" name="Rectangle 45">
              <a:extLst>
                <a:ext uri="{FF2B5EF4-FFF2-40B4-BE49-F238E27FC236}">
                  <a16:creationId xmlns:a16="http://schemas.microsoft.com/office/drawing/2014/main" id="{80F7F67F-0AB0-470E-B2A8-58860F65B87D}"/>
                </a:ext>
              </a:extLst>
            </p:cNvPr>
            <p:cNvSpPr/>
            <p:nvPr/>
          </p:nvSpPr>
          <p:spPr>
            <a:xfrm>
              <a:off x="9287766" y="3816579"/>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25</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7" name="Rectangle 46">
              <a:extLst>
                <a:ext uri="{FF2B5EF4-FFF2-40B4-BE49-F238E27FC236}">
                  <a16:creationId xmlns:a16="http://schemas.microsoft.com/office/drawing/2014/main" id="{8A15BA6E-1D51-443C-AE1C-C27B900C3E2C}"/>
                </a:ext>
              </a:extLst>
            </p:cNvPr>
            <p:cNvSpPr/>
            <p:nvPr/>
          </p:nvSpPr>
          <p:spPr>
            <a:xfrm>
              <a:off x="10044370" y="3816579"/>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26</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8" name="Rectangle 47">
              <a:extLst>
                <a:ext uri="{FF2B5EF4-FFF2-40B4-BE49-F238E27FC236}">
                  <a16:creationId xmlns:a16="http://schemas.microsoft.com/office/drawing/2014/main" id="{B7428CE0-04DF-4FAA-A934-001CFE41F666}"/>
                </a:ext>
              </a:extLst>
            </p:cNvPr>
            <p:cNvSpPr/>
            <p:nvPr/>
          </p:nvSpPr>
          <p:spPr>
            <a:xfrm>
              <a:off x="10800973" y="3816579"/>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27</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49" name="Rectangle 48">
              <a:extLst>
                <a:ext uri="{FF2B5EF4-FFF2-40B4-BE49-F238E27FC236}">
                  <a16:creationId xmlns:a16="http://schemas.microsoft.com/office/drawing/2014/main" id="{FBF9360D-4D1C-479C-945F-E19CD4D47F8E}"/>
                </a:ext>
              </a:extLst>
            </p:cNvPr>
            <p:cNvSpPr/>
            <p:nvPr/>
          </p:nvSpPr>
          <p:spPr>
            <a:xfrm>
              <a:off x="6261351" y="4492442"/>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28</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50" name="Rectangle 49">
              <a:extLst>
                <a:ext uri="{FF2B5EF4-FFF2-40B4-BE49-F238E27FC236}">
                  <a16:creationId xmlns:a16="http://schemas.microsoft.com/office/drawing/2014/main" id="{E268DC45-1B6D-4753-90B2-C4AE8D75DC6E}"/>
                </a:ext>
              </a:extLst>
            </p:cNvPr>
            <p:cNvSpPr/>
            <p:nvPr/>
          </p:nvSpPr>
          <p:spPr>
            <a:xfrm>
              <a:off x="7017955" y="4492442"/>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29</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51" name="Rectangle 50">
              <a:extLst>
                <a:ext uri="{FF2B5EF4-FFF2-40B4-BE49-F238E27FC236}">
                  <a16:creationId xmlns:a16="http://schemas.microsoft.com/office/drawing/2014/main" id="{2D12DC4F-A694-483C-849D-8A80DCF7FBEE}"/>
                </a:ext>
              </a:extLst>
            </p:cNvPr>
            <p:cNvSpPr/>
            <p:nvPr/>
          </p:nvSpPr>
          <p:spPr>
            <a:xfrm>
              <a:off x="7774558" y="4492442"/>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30</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52" name="Rectangle 51">
              <a:extLst>
                <a:ext uri="{FF2B5EF4-FFF2-40B4-BE49-F238E27FC236}">
                  <a16:creationId xmlns:a16="http://schemas.microsoft.com/office/drawing/2014/main" id="{367780B1-459C-4112-A39B-A46391D8D5E6}"/>
                </a:ext>
              </a:extLst>
            </p:cNvPr>
            <p:cNvSpPr/>
            <p:nvPr/>
          </p:nvSpPr>
          <p:spPr>
            <a:xfrm>
              <a:off x="8531162" y="4492442"/>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1</a:t>
              </a:r>
              <a:endParaRPr lang="id-ID" sz="1200" dirty="0">
                <a:solidFill>
                  <a:schemeClr val="bg1">
                    <a:lumMod val="75000"/>
                  </a:schemeClr>
                </a:solidFill>
                <a:latin typeface="Muli" pitchFamily="2" charset="0"/>
                <a:cs typeface="Poppins" panose="00000500000000000000" pitchFamily="2" charset="0"/>
              </a:endParaRPr>
            </a:p>
          </p:txBody>
        </p:sp>
        <p:sp>
          <p:nvSpPr>
            <p:cNvPr id="53" name="Rectangle 52">
              <a:extLst>
                <a:ext uri="{FF2B5EF4-FFF2-40B4-BE49-F238E27FC236}">
                  <a16:creationId xmlns:a16="http://schemas.microsoft.com/office/drawing/2014/main" id="{00285D1C-190F-4377-8E9A-11E2E3E9B8CE}"/>
                </a:ext>
              </a:extLst>
            </p:cNvPr>
            <p:cNvSpPr/>
            <p:nvPr/>
          </p:nvSpPr>
          <p:spPr>
            <a:xfrm>
              <a:off x="9287766" y="4492442"/>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2</a:t>
              </a:r>
              <a:endParaRPr lang="id-ID" sz="1200" dirty="0">
                <a:solidFill>
                  <a:schemeClr val="bg1">
                    <a:lumMod val="75000"/>
                  </a:schemeClr>
                </a:solidFill>
                <a:latin typeface="Muli" pitchFamily="2" charset="0"/>
                <a:cs typeface="Poppins" panose="00000500000000000000" pitchFamily="2" charset="0"/>
              </a:endParaRPr>
            </a:p>
          </p:txBody>
        </p:sp>
        <p:sp>
          <p:nvSpPr>
            <p:cNvPr id="54" name="Rectangle 53">
              <a:extLst>
                <a:ext uri="{FF2B5EF4-FFF2-40B4-BE49-F238E27FC236}">
                  <a16:creationId xmlns:a16="http://schemas.microsoft.com/office/drawing/2014/main" id="{2AE938A2-6502-421C-898C-970AB869EB46}"/>
                </a:ext>
              </a:extLst>
            </p:cNvPr>
            <p:cNvSpPr/>
            <p:nvPr/>
          </p:nvSpPr>
          <p:spPr>
            <a:xfrm>
              <a:off x="10044370" y="4492442"/>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3</a:t>
              </a:r>
              <a:endParaRPr lang="id-ID" sz="1200" dirty="0">
                <a:solidFill>
                  <a:schemeClr val="bg1">
                    <a:lumMod val="75000"/>
                  </a:schemeClr>
                </a:solidFill>
                <a:latin typeface="Muli" pitchFamily="2" charset="0"/>
                <a:cs typeface="Poppins" panose="00000500000000000000" pitchFamily="2" charset="0"/>
              </a:endParaRPr>
            </a:p>
          </p:txBody>
        </p:sp>
        <p:sp>
          <p:nvSpPr>
            <p:cNvPr id="55" name="Rectangle 54">
              <a:extLst>
                <a:ext uri="{FF2B5EF4-FFF2-40B4-BE49-F238E27FC236}">
                  <a16:creationId xmlns:a16="http://schemas.microsoft.com/office/drawing/2014/main" id="{E5F4EF11-D201-496B-A0CF-672F3A26FF0A}"/>
                </a:ext>
              </a:extLst>
            </p:cNvPr>
            <p:cNvSpPr/>
            <p:nvPr/>
          </p:nvSpPr>
          <p:spPr>
            <a:xfrm>
              <a:off x="10800973" y="4492442"/>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4</a:t>
              </a:r>
              <a:endParaRPr lang="id-ID" sz="1200" dirty="0">
                <a:solidFill>
                  <a:schemeClr val="bg1">
                    <a:lumMod val="75000"/>
                  </a:schemeClr>
                </a:solidFill>
                <a:latin typeface="Muli" pitchFamily="2" charset="0"/>
                <a:cs typeface="Poppins" panose="00000500000000000000" pitchFamily="2" charset="0"/>
              </a:endParaRPr>
            </a:p>
          </p:txBody>
        </p:sp>
        <p:sp>
          <p:nvSpPr>
            <p:cNvPr id="56" name="Rectangle 55">
              <a:extLst>
                <a:ext uri="{FF2B5EF4-FFF2-40B4-BE49-F238E27FC236}">
                  <a16:creationId xmlns:a16="http://schemas.microsoft.com/office/drawing/2014/main" id="{0767CE76-0312-40B2-9C32-C1BFA5325BF7}"/>
                </a:ext>
              </a:extLst>
            </p:cNvPr>
            <p:cNvSpPr/>
            <p:nvPr/>
          </p:nvSpPr>
          <p:spPr>
            <a:xfrm>
              <a:off x="6261351"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5</a:t>
              </a:r>
              <a:endParaRPr lang="id-ID" sz="1200" dirty="0">
                <a:solidFill>
                  <a:schemeClr val="bg1">
                    <a:lumMod val="75000"/>
                  </a:schemeClr>
                </a:solidFill>
                <a:latin typeface="Muli" pitchFamily="2" charset="0"/>
                <a:cs typeface="Poppins" panose="00000500000000000000" pitchFamily="2" charset="0"/>
              </a:endParaRPr>
            </a:p>
          </p:txBody>
        </p:sp>
        <p:sp>
          <p:nvSpPr>
            <p:cNvPr id="57" name="Rectangle 56">
              <a:extLst>
                <a:ext uri="{FF2B5EF4-FFF2-40B4-BE49-F238E27FC236}">
                  <a16:creationId xmlns:a16="http://schemas.microsoft.com/office/drawing/2014/main" id="{2629EF61-8583-46DC-AF18-F60D230000B7}"/>
                </a:ext>
              </a:extLst>
            </p:cNvPr>
            <p:cNvSpPr/>
            <p:nvPr/>
          </p:nvSpPr>
          <p:spPr>
            <a:xfrm>
              <a:off x="7017955"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6</a:t>
              </a:r>
              <a:endParaRPr lang="id-ID" sz="1200" dirty="0">
                <a:solidFill>
                  <a:schemeClr val="bg1">
                    <a:lumMod val="75000"/>
                  </a:schemeClr>
                </a:solidFill>
                <a:latin typeface="Muli" pitchFamily="2" charset="0"/>
                <a:cs typeface="Poppins" panose="00000500000000000000" pitchFamily="2" charset="0"/>
              </a:endParaRPr>
            </a:p>
          </p:txBody>
        </p:sp>
        <p:sp>
          <p:nvSpPr>
            <p:cNvPr id="58" name="Rectangle 57">
              <a:extLst>
                <a:ext uri="{FF2B5EF4-FFF2-40B4-BE49-F238E27FC236}">
                  <a16:creationId xmlns:a16="http://schemas.microsoft.com/office/drawing/2014/main" id="{2A40BE0C-D02C-437D-8DED-34162886F658}"/>
                </a:ext>
              </a:extLst>
            </p:cNvPr>
            <p:cNvSpPr/>
            <p:nvPr/>
          </p:nvSpPr>
          <p:spPr>
            <a:xfrm>
              <a:off x="7774558"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7</a:t>
              </a:r>
              <a:endParaRPr lang="id-ID" sz="1200" dirty="0">
                <a:solidFill>
                  <a:schemeClr val="bg1">
                    <a:lumMod val="75000"/>
                  </a:schemeClr>
                </a:solidFill>
                <a:latin typeface="Muli" pitchFamily="2" charset="0"/>
                <a:cs typeface="Poppins" panose="00000500000000000000" pitchFamily="2" charset="0"/>
              </a:endParaRPr>
            </a:p>
          </p:txBody>
        </p:sp>
        <p:sp>
          <p:nvSpPr>
            <p:cNvPr id="59" name="Rectangle 58">
              <a:extLst>
                <a:ext uri="{FF2B5EF4-FFF2-40B4-BE49-F238E27FC236}">
                  <a16:creationId xmlns:a16="http://schemas.microsoft.com/office/drawing/2014/main" id="{EF4F4B87-9C12-4F3D-B534-EC8DDBBB2F64}"/>
                </a:ext>
              </a:extLst>
            </p:cNvPr>
            <p:cNvSpPr/>
            <p:nvPr/>
          </p:nvSpPr>
          <p:spPr>
            <a:xfrm>
              <a:off x="8531162"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8</a:t>
              </a:r>
              <a:endParaRPr lang="id-ID" sz="1200" dirty="0">
                <a:solidFill>
                  <a:schemeClr val="bg1">
                    <a:lumMod val="75000"/>
                  </a:schemeClr>
                </a:solidFill>
                <a:latin typeface="Muli" pitchFamily="2" charset="0"/>
                <a:cs typeface="Poppins" panose="00000500000000000000" pitchFamily="2" charset="0"/>
              </a:endParaRPr>
            </a:p>
          </p:txBody>
        </p:sp>
        <p:sp>
          <p:nvSpPr>
            <p:cNvPr id="60" name="Rectangle 59">
              <a:extLst>
                <a:ext uri="{FF2B5EF4-FFF2-40B4-BE49-F238E27FC236}">
                  <a16:creationId xmlns:a16="http://schemas.microsoft.com/office/drawing/2014/main" id="{1D456820-B27F-4747-AB1A-554543C87B56}"/>
                </a:ext>
              </a:extLst>
            </p:cNvPr>
            <p:cNvSpPr/>
            <p:nvPr/>
          </p:nvSpPr>
          <p:spPr>
            <a:xfrm>
              <a:off x="9287766"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9</a:t>
              </a:r>
              <a:endParaRPr lang="id-ID" sz="1200" dirty="0">
                <a:solidFill>
                  <a:schemeClr val="bg1">
                    <a:lumMod val="75000"/>
                  </a:schemeClr>
                </a:solidFill>
                <a:latin typeface="Muli" pitchFamily="2" charset="0"/>
                <a:cs typeface="Poppins" panose="00000500000000000000" pitchFamily="2" charset="0"/>
              </a:endParaRPr>
            </a:p>
          </p:txBody>
        </p:sp>
        <p:sp>
          <p:nvSpPr>
            <p:cNvPr id="61" name="Rectangle 60">
              <a:extLst>
                <a:ext uri="{FF2B5EF4-FFF2-40B4-BE49-F238E27FC236}">
                  <a16:creationId xmlns:a16="http://schemas.microsoft.com/office/drawing/2014/main" id="{D6FDDC27-74E7-48D1-88A2-E603225AF8C4}"/>
                </a:ext>
              </a:extLst>
            </p:cNvPr>
            <p:cNvSpPr/>
            <p:nvPr/>
          </p:nvSpPr>
          <p:spPr>
            <a:xfrm>
              <a:off x="10044370"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10</a:t>
              </a:r>
              <a:endParaRPr lang="id-ID" sz="1200" dirty="0">
                <a:solidFill>
                  <a:schemeClr val="bg1">
                    <a:lumMod val="75000"/>
                  </a:schemeClr>
                </a:solidFill>
                <a:latin typeface="Muli" pitchFamily="2" charset="0"/>
                <a:cs typeface="Poppins" panose="00000500000000000000" pitchFamily="2" charset="0"/>
              </a:endParaRPr>
            </a:p>
          </p:txBody>
        </p:sp>
        <p:sp>
          <p:nvSpPr>
            <p:cNvPr id="62" name="Rectangle 61">
              <a:extLst>
                <a:ext uri="{FF2B5EF4-FFF2-40B4-BE49-F238E27FC236}">
                  <a16:creationId xmlns:a16="http://schemas.microsoft.com/office/drawing/2014/main" id="{5B27ECC2-0AB0-4DB6-9BE9-8169809FD217}"/>
                </a:ext>
              </a:extLst>
            </p:cNvPr>
            <p:cNvSpPr/>
            <p:nvPr/>
          </p:nvSpPr>
          <p:spPr>
            <a:xfrm>
              <a:off x="10800973" y="5165419"/>
              <a:ext cx="756604" cy="672978"/>
            </a:xfrm>
            <a:prstGeom prst="rect">
              <a:avLst/>
            </a:prstGeom>
            <a:pattFill prst="wdUpDiag">
              <a:fgClr>
                <a:schemeClr val="bg1">
                  <a:lumMod val="95000"/>
                </a:schemeClr>
              </a:fgClr>
              <a:bgClr>
                <a:schemeClr val="bg1"/>
              </a:bgClr>
            </a:patt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bg1">
                      <a:lumMod val="75000"/>
                    </a:schemeClr>
                  </a:solidFill>
                  <a:latin typeface="Muli" pitchFamily="2" charset="0"/>
                  <a:cs typeface="Poppins" panose="00000500000000000000" pitchFamily="2" charset="0"/>
                </a:rPr>
                <a:t>11</a:t>
              </a:r>
              <a:endParaRPr lang="id-ID" sz="1200" dirty="0">
                <a:solidFill>
                  <a:schemeClr val="bg1">
                    <a:lumMod val="75000"/>
                  </a:schemeClr>
                </a:solidFill>
                <a:latin typeface="Muli" pitchFamily="2" charset="0"/>
                <a:cs typeface="Poppins" panose="00000500000000000000" pitchFamily="2" charset="0"/>
              </a:endParaRPr>
            </a:p>
          </p:txBody>
        </p:sp>
        <p:sp>
          <p:nvSpPr>
            <p:cNvPr id="63" name="Rectangle 62">
              <a:extLst>
                <a:ext uri="{FF2B5EF4-FFF2-40B4-BE49-F238E27FC236}">
                  <a16:creationId xmlns:a16="http://schemas.microsoft.com/office/drawing/2014/main" id="{B3725E2C-231C-4E90-B6BC-CE9D1FF14EC6}"/>
                </a:ext>
              </a:extLst>
            </p:cNvPr>
            <p:cNvSpPr/>
            <p:nvPr/>
          </p:nvSpPr>
          <p:spPr>
            <a:xfrm>
              <a:off x="10044370" y="2467187"/>
              <a:ext cx="756604" cy="672978"/>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12</a:t>
              </a:r>
              <a:endParaRPr lang="id-ID" sz="1200" dirty="0">
                <a:solidFill>
                  <a:schemeClr val="tx1">
                    <a:lumMod val="65000"/>
                    <a:lumOff val="35000"/>
                  </a:schemeClr>
                </a:solidFill>
                <a:latin typeface="Muli" pitchFamily="2" charset="0"/>
                <a:cs typeface="Poppins" panose="00000500000000000000" pitchFamily="2" charset="0"/>
              </a:endParaRPr>
            </a:p>
          </p:txBody>
        </p:sp>
        <p:sp>
          <p:nvSpPr>
            <p:cNvPr id="66" name="Rectangle: Top Corners Rounded 65">
              <a:extLst>
                <a:ext uri="{FF2B5EF4-FFF2-40B4-BE49-F238E27FC236}">
                  <a16:creationId xmlns:a16="http://schemas.microsoft.com/office/drawing/2014/main" id="{7B2C38F5-16E4-40F7-AD89-5728E4564BD2}"/>
                </a:ext>
              </a:extLst>
            </p:cNvPr>
            <p:cNvSpPr/>
            <p:nvPr/>
          </p:nvSpPr>
          <p:spPr>
            <a:xfrm>
              <a:off x="6261349" y="1421636"/>
              <a:ext cx="5296228" cy="370800"/>
            </a:xfrm>
            <a:prstGeom prst="round2SameRect">
              <a:avLst/>
            </a:prstGeom>
            <a:solidFill>
              <a:srgbClr val="D5B665"/>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67" name="Rectangle 66">
              <a:extLst>
                <a:ext uri="{FF2B5EF4-FFF2-40B4-BE49-F238E27FC236}">
                  <a16:creationId xmlns:a16="http://schemas.microsoft.com/office/drawing/2014/main" id="{0002E12E-4A70-4010-87DB-ABD79BACA8E2}"/>
                </a:ext>
              </a:extLst>
            </p:cNvPr>
            <p:cNvSpPr/>
            <p:nvPr/>
          </p:nvSpPr>
          <p:spPr>
            <a:xfrm>
              <a:off x="6261351"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SUN</a:t>
              </a:r>
            </a:p>
          </p:txBody>
        </p:sp>
        <p:sp>
          <p:nvSpPr>
            <p:cNvPr id="68" name="Rectangle 67">
              <a:extLst>
                <a:ext uri="{FF2B5EF4-FFF2-40B4-BE49-F238E27FC236}">
                  <a16:creationId xmlns:a16="http://schemas.microsoft.com/office/drawing/2014/main" id="{DEAD187A-A0E8-4BB0-BD50-C802AC02E143}"/>
                </a:ext>
              </a:extLst>
            </p:cNvPr>
            <p:cNvSpPr/>
            <p:nvPr/>
          </p:nvSpPr>
          <p:spPr>
            <a:xfrm>
              <a:off x="7017955"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MON</a:t>
              </a:r>
            </a:p>
          </p:txBody>
        </p:sp>
        <p:sp>
          <p:nvSpPr>
            <p:cNvPr id="69" name="Rectangle 68">
              <a:extLst>
                <a:ext uri="{FF2B5EF4-FFF2-40B4-BE49-F238E27FC236}">
                  <a16:creationId xmlns:a16="http://schemas.microsoft.com/office/drawing/2014/main" id="{9FD295AB-84B6-4BEE-8944-26AEFDE4CF0B}"/>
                </a:ext>
              </a:extLst>
            </p:cNvPr>
            <p:cNvSpPr/>
            <p:nvPr/>
          </p:nvSpPr>
          <p:spPr>
            <a:xfrm>
              <a:off x="7774558"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TUE</a:t>
              </a:r>
            </a:p>
          </p:txBody>
        </p:sp>
        <p:sp>
          <p:nvSpPr>
            <p:cNvPr id="70" name="Rectangle 69">
              <a:extLst>
                <a:ext uri="{FF2B5EF4-FFF2-40B4-BE49-F238E27FC236}">
                  <a16:creationId xmlns:a16="http://schemas.microsoft.com/office/drawing/2014/main" id="{0BBEC217-E996-468D-8C15-6F0D45C3BD62}"/>
                </a:ext>
              </a:extLst>
            </p:cNvPr>
            <p:cNvSpPr/>
            <p:nvPr/>
          </p:nvSpPr>
          <p:spPr>
            <a:xfrm>
              <a:off x="8531162"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WED</a:t>
              </a:r>
            </a:p>
          </p:txBody>
        </p:sp>
        <p:sp>
          <p:nvSpPr>
            <p:cNvPr id="71" name="Rectangle 70">
              <a:extLst>
                <a:ext uri="{FF2B5EF4-FFF2-40B4-BE49-F238E27FC236}">
                  <a16:creationId xmlns:a16="http://schemas.microsoft.com/office/drawing/2014/main" id="{C8CC0D00-5328-4512-9A9E-7C259F7B0533}"/>
                </a:ext>
              </a:extLst>
            </p:cNvPr>
            <p:cNvSpPr/>
            <p:nvPr/>
          </p:nvSpPr>
          <p:spPr>
            <a:xfrm>
              <a:off x="9287766"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THU</a:t>
              </a:r>
            </a:p>
          </p:txBody>
        </p:sp>
        <p:sp>
          <p:nvSpPr>
            <p:cNvPr id="72" name="Rectangle 71">
              <a:extLst>
                <a:ext uri="{FF2B5EF4-FFF2-40B4-BE49-F238E27FC236}">
                  <a16:creationId xmlns:a16="http://schemas.microsoft.com/office/drawing/2014/main" id="{24A55FE9-BE7F-42E9-9A92-11A4AE8335F3}"/>
                </a:ext>
              </a:extLst>
            </p:cNvPr>
            <p:cNvSpPr/>
            <p:nvPr/>
          </p:nvSpPr>
          <p:spPr>
            <a:xfrm>
              <a:off x="10044370"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FRI</a:t>
              </a:r>
            </a:p>
          </p:txBody>
        </p:sp>
        <p:sp>
          <p:nvSpPr>
            <p:cNvPr id="73" name="Rectangle 72">
              <a:extLst>
                <a:ext uri="{FF2B5EF4-FFF2-40B4-BE49-F238E27FC236}">
                  <a16:creationId xmlns:a16="http://schemas.microsoft.com/office/drawing/2014/main" id="{8617393A-0A15-46B5-9140-7D751118F2A0}"/>
                </a:ext>
              </a:extLst>
            </p:cNvPr>
            <p:cNvSpPr/>
            <p:nvPr/>
          </p:nvSpPr>
          <p:spPr>
            <a:xfrm>
              <a:off x="10800973" y="1425114"/>
              <a:ext cx="756604" cy="369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spc="100" dirty="0">
                  <a:solidFill>
                    <a:schemeClr val="bg1"/>
                  </a:solidFill>
                  <a:latin typeface="Poppins" panose="00000500000000000000" pitchFamily="2" charset="0"/>
                  <a:cs typeface="Poppins" panose="00000500000000000000" pitchFamily="2" charset="0"/>
                </a:rPr>
                <a:t>SAT</a:t>
              </a:r>
            </a:p>
          </p:txBody>
        </p:sp>
        <p:sp>
          <p:nvSpPr>
            <p:cNvPr id="75" name="Rectangle 74">
              <a:extLst>
                <a:ext uri="{FF2B5EF4-FFF2-40B4-BE49-F238E27FC236}">
                  <a16:creationId xmlns:a16="http://schemas.microsoft.com/office/drawing/2014/main" id="{EC9C0D2B-D1C8-443C-8D31-482A94906D95}"/>
                </a:ext>
              </a:extLst>
            </p:cNvPr>
            <p:cNvSpPr/>
            <p:nvPr/>
          </p:nvSpPr>
          <p:spPr>
            <a:xfrm>
              <a:off x="7017955" y="2467187"/>
              <a:ext cx="756604" cy="672978"/>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200">
                  <a:solidFill>
                    <a:schemeClr val="tx1">
                      <a:lumMod val="65000"/>
                      <a:lumOff val="35000"/>
                    </a:schemeClr>
                  </a:solidFill>
                  <a:latin typeface="Muli" pitchFamily="2" charset="0"/>
                  <a:cs typeface="Poppins" panose="00000500000000000000" pitchFamily="2" charset="0"/>
                </a:rPr>
                <a:t>8</a:t>
              </a:r>
              <a:endParaRPr lang="id-ID" sz="1200" dirty="0">
                <a:solidFill>
                  <a:schemeClr val="tx1">
                    <a:lumMod val="65000"/>
                    <a:lumOff val="35000"/>
                  </a:schemeClr>
                </a:solidFill>
                <a:latin typeface="Muli" pitchFamily="2" charset="0"/>
                <a:cs typeface="Poppins" panose="00000500000000000000" pitchFamily="2" charset="0"/>
              </a:endParaRPr>
            </a:p>
          </p:txBody>
        </p:sp>
      </p:grpSp>
      <p:sp>
        <p:nvSpPr>
          <p:cNvPr id="77" name="Rectangle: Rounded Corners 76">
            <a:extLst>
              <a:ext uri="{FF2B5EF4-FFF2-40B4-BE49-F238E27FC236}">
                <a16:creationId xmlns:a16="http://schemas.microsoft.com/office/drawing/2014/main" id="{8EBBD199-BC6A-4E7F-B39B-237F1409A59F}"/>
              </a:ext>
            </a:extLst>
          </p:cNvPr>
          <p:cNvSpPr/>
          <p:nvPr/>
        </p:nvSpPr>
        <p:spPr>
          <a:xfrm flipH="1">
            <a:off x="818017" y="3484830"/>
            <a:ext cx="959664" cy="960376"/>
          </a:xfrm>
          <a:prstGeom prst="roundRect">
            <a:avLst/>
          </a:prstGeom>
          <a:solidFill>
            <a:srgbClr val="D5B665"/>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78" name="Group 77">
            <a:extLst>
              <a:ext uri="{FF2B5EF4-FFF2-40B4-BE49-F238E27FC236}">
                <a16:creationId xmlns:a16="http://schemas.microsoft.com/office/drawing/2014/main" id="{861924B9-37F1-40F0-9E2D-E4B427F0BC69}"/>
              </a:ext>
            </a:extLst>
          </p:cNvPr>
          <p:cNvGrpSpPr/>
          <p:nvPr/>
        </p:nvGrpSpPr>
        <p:grpSpPr>
          <a:xfrm>
            <a:off x="859705" y="3627813"/>
            <a:ext cx="876289" cy="674411"/>
            <a:chOff x="807189" y="4889120"/>
            <a:chExt cx="876289" cy="674411"/>
          </a:xfrm>
        </p:grpSpPr>
        <p:sp>
          <p:nvSpPr>
            <p:cNvPr id="79" name="TextBox 78">
              <a:extLst>
                <a:ext uri="{FF2B5EF4-FFF2-40B4-BE49-F238E27FC236}">
                  <a16:creationId xmlns:a16="http://schemas.microsoft.com/office/drawing/2014/main" id="{CC31C799-2D30-4EEB-8C78-43B2A6546F7C}"/>
                </a:ext>
              </a:extLst>
            </p:cNvPr>
            <p:cNvSpPr txBox="1"/>
            <p:nvPr/>
          </p:nvSpPr>
          <p:spPr>
            <a:xfrm>
              <a:off x="807190" y="4889120"/>
              <a:ext cx="876288" cy="492443"/>
            </a:xfrm>
            <a:prstGeom prst="rect">
              <a:avLst/>
            </a:prstGeom>
            <a:noFill/>
            <a:ln>
              <a:noFill/>
            </a:ln>
          </p:spPr>
          <p:txBody>
            <a:bodyPr wrap="square" rtlCol="0">
              <a:spAutoFit/>
            </a:bodyPr>
            <a:lstStyle/>
            <a:p>
              <a:pPr algn="ctr"/>
              <a:r>
                <a:rPr lang="en-US" sz="2600">
                  <a:solidFill>
                    <a:schemeClr val="bg1"/>
                  </a:solidFill>
                  <a:latin typeface="Poppins SemiBold" panose="00000700000000000000" pitchFamily="2" charset="0"/>
                  <a:cs typeface="Poppins SemiBold" panose="00000700000000000000" pitchFamily="2" charset="0"/>
                </a:rPr>
                <a:t>10</a:t>
              </a:r>
              <a:endParaRPr lang="en-US" sz="2600" baseline="30000">
                <a:solidFill>
                  <a:schemeClr val="bg1"/>
                </a:solidFill>
                <a:latin typeface="Poppins SemiBold" panose="00000700000000000000" pitchFamily="2" charset="0"/>
                <a:cs typeface="Poppins SemiBold" panose="00000700000000000000" pitchFamily="2" charset="0"/>
              </a:endParaRPr>
            </a:p>
          </p:txBody>
        </p:sp>
        <p:sp>
          <p:nvSpPr>
            <p:cNvPr id="80" name="TextBox 79">
              <a:extLst>
                <a:ext uri="{FF2B5EF4-FFF2-40B4-BE49-F238E27FC236}">
                  <a16:creationId xmlns:a16="http://schemas.microsoft.com/office/drawing/2014/main" id="{8FA2AE5E-1CAE-43A5-907E-FCF1845B7229}"/>
                </a:ext>
              </a:extLst>
            </p:cNvPr>
            <p:cNvSpPr txBox="1"/>
            <p:nvPr/>
          </p:nvSpPr>
          <p:spPr>
            <a:xfrm>
              <a:off x="807189" y="5271143"/>
              <a:ext cx="876288" cy="292388"/>
            </a:xfrm>
            <a:prstGeom prst="rect">
              <a:avLst/>
            </a:prstGeom>
            <a:noFill/>
          </p:spPr>
          <p:txBody>
            <a:bodyPr wrap="square" rtlCol="0">
              <a:spAutoFit/>
            </a:bodyPr>
            <a:lstStyle/>
            <a:p>
              <a:pPr algn="ctr"/>
              <a:r>
                <a:rPr lang="en-US" sz="1300" spc="100">
                  <a:solidFill>
                    <a:schemeClr val="bg1"/>
                  </a:solidFill>
                  <a:latin typeface="Poppins Medium" panose="00000600000000000000" pitchFamily="2" charset="0"/>
                  <a:cs typeface="Poppins Medium" panose="00000600000000000000" pitchFamily="2" charset="0"/>
                </a:rPr>
                <a:t>JUN</a:t>
              </a:r>
              <a:endParaRPr lang="en-GB" sz="1300" spc="100">
                <a:solidFill>
                  <a:schemeClr val="bg1"/>
                </a:solidFill>
                <a:latin typeface="Poppins Medium" panose="00000600000000000000" pitchFamily="2" charset="0"/>
                <a:cs typeface="Poppins Medium" panose="00000600000000000000" pitchFamily="2" charset="0"/>
              </a:endParaRPr>
            </a:p>
          </p:txBody>
        </p:sp>
      </p:grpSp>
      <p:sp>
        <p:nvSpPr>
          <p:cNvPr id="82" name="TextBox 81">
            <a:extLst>
              <a:ext uri="{FF2B5EF4-FFF2-40B4-BE49-F238E27FC236}">
                <a16:creationId xmlns:a16="http://schemas.microsoft.com/office/drawing/2014/main" id="{7232EC5B-B7E4-4E56-9C26-86D0B2C8F00D}"/>
              </a:ext>
            </a:extLst>
          </p:cNvPr>
          <p:cNvSpPr txBox="1"/>
          <p:nvPr/>
        </p:nvSpPr>
        <p:spPr>
          <a:xfrm>
            <a:off x="1892794" y="3594284"/>
            <a:ext cx="1518551" cy="261610"/>
          </a:xfrm>
          <a:prstGeom prst="rect">
            <a:avLst/>
          </a:prstGeom>
          <a:noFill/>
        </p:spPr>
        <p:txBody>
          <a:bodyPr wrap="square" rtlCol="0">
            <a:spAutoFit/>
          </a:bodyPr>
          <a:lstStyle/>
          <a:p>
            <a:r>
              <a:rPr lang="en-US" sz="1100">
                <a:latin typeface="Poppins SemiBold" panose="00000700000000000000" pitchFamily="2" charset="0"/>
                <a:cs typeface="Poppins SemiBold" panose="00000700000000000000" pitchFamily="2" charset="0"/>
              </a:rPr>
              <a:t>Your title here</a:t>
            </a:r>
            <a:endParaRPr lang="en-GB" sz="1100">
              <a:latin typeface="Poppins SemiBold" panose="00000700000000000000" pitchFamily="2" charset="0"/>
              <a:cs typeface="Poppins SemiBold" panose="00000700000000000000" pitchFamily="2" charset="0"/>
            </a:endParaRPr>
          </a:p>
        </p:txBody>
      </p:sp>
      <p:sp>
        <p:nvSpPr>
          <p:cNvPr id="83" name="TextBox 82">
            <a:extLst>
              <a:ext uri="{FF2B5EF4-FFF2-40B4-BE49-F238E27FC236}">
                <a16:creationId xmlns:a16="http://schemas.microsoft.com/office/drawing/2014/main" id="{8724E9F6-7F52-4206-90BE-ACFED0B99C12}"/>
              </a:ext>
            </a:extLst>
          </p:cNvPr>
          <p:cNvSpPr txBox="1"/>
          <p:nvPr/>
        </p:nvSpPr>
        <p:spPr>
          <a:xfrm>
            <a:off x="1892795" y="3810617"/>
            <a:ext cx="2113009" cy="570413"/>
          </a:xfrm>
          <a:prstGeom prst="rect">
            <a:avLst/>
          </a:prstGeom>
          <a:noFill/>
          <a:ln>
            <a:noFill/>
          </a:ln>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consectetur tempor minim</a:t>
            </a:r>
          </a:p>
        </p:txBody>
      </p:sp>
      <p:sp>
        <p:nvSpPr>
          <p:cNvPr id="85" name="Rectangle: Rounded Corners 84">
            <a:extLst>
              <a:ext uri="{FF2B5EF4-FFF2-40B4-BE49-F238E27FC236}">
                <a16:creationId xmlns:a16="http://schemas.microsoft.com/office/drawing/2014/main" id="{5811C22C-25BE-42EF-B2AD-F83F5EFEE9DF}"/>
              </a:ext>
            </a:extLst>
          </p:cNvPr>
          <p:cNvSpPr/>
          <p:nvPr/>
        </p:nvSpPr>
        <p:spPr>
          <a:xfrm flipH="1">
            <a:off x="818017" y="4746765"/>
            <a:ext cx="959664" cy="960376"/>
          </a:xfrm>
          <a:prstGeom prst="round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86" name="Group 85">
            <a:extLst>
              <a:ext uri="{FF2B5EF4-FFF2-40B4-BE49-F238E27FC236}">
                <a16:creationId xmlns:a16="http://schemas.microsoft.com/office/drawing/2014/main" id="{33DE5CFD-34C6-47CB-8DAE-8DCC34E26D08}"/>
              </a:ext>
            </a:extLst>
          </p:cNvPr>
          <p:cNvGrpSpPr/>
          <p:nvPr/>
        </p:nvGrpSpPr>
        <p:grpSpPr>
          <a:xfrm>
            <a:off x="859705" y="4889748"/>
            <a:ext cx="876289" cy="674411"/>
            <a:chOff x="807189" y="4889120"/>
            <a:chExt cx="876289" cy="674411"/>
          </a:xfrm>
        </p:grpSpPr>
        <p:sp>
          <p:nvSpPr>
            <p:cNvPr id="87" name="TextBox 86">
              <a:extLst>
                <a:ext uri="{FF2B5EF4-FFF2-40B4-BE49-F238E27FC236}">
                  <a16:creationId xmlns:a16="http://schemas.microsoft.com/office/drawing/2014/main" id="{6B5531B3-5A5A-4C3F-8089-A862236FD627}"/>
                </a:ext>
              </a:extLst>
            </p:cNvPr>
            <p:cNvSpPr txBox="1"/>
            <p:nvPr/>
          </p:nvSpPr>
          <p:spPr>
            <a:xfrm>
              <a:off x="807190" y="4889120"/>
              <a:ext cx="876288" cy="492443"/>
            </a:xfrm>
            <a:prstGeom prst="rect">
              <a:avLst/>
            </a:prstGeom>
            <a:noFill/>
            <a:ln>
              <a:noFill/>
            </a:ln>
          </p:spPr>
          <p:txBody>
            <a:bodyPr wrap="square" rtlCol="0">
              <a:spAutoFit/>
            </a:bodyPr>
            <a:lstStyle/>
            <a:p>
              <a:pPr algn="ctr"/>
              <a:r>
                <a:rPr lang="en-US" sz="2600">
                  <a:latin typeface="Poppins SemiBold" panose="00000700000000000000" pitchFamily="2" charset="0"/>
                  <a:cs typeface="Poppins SemiBold" panose="00000700000000000000" pitchFamily="2" charset="0"/>
                </a:rPr>
                <a:t>23</a:t>
              </a:r>
              <a:endParaRPr lang="en-US" sz="2600" baseline="30000">
                <a:latin typeface="Poppins SemiBold" panose="00000700000000000000" pitchFamily="2" charset="0"/>
                <a:cs typeface="Poppins SemiBold" panose="00000700000000000000" pitchFamily="2" charset="0"/>
              </a:endParaRPr>
            </a:p>
          </p:txBody>
        </p:sp>
        <p:sp>
          <p:nvSpPr>
            <p:cNvPr id="88" name="TextBox 87">
              <a:extLst>
                <a:ext uri="{FF2B5EF4-FFF2-40B4-BE49-F238E27FC236}">
                  <a16:creationId xmlns:a16="http://schemas.microsoft.com/office/drawing/2014/main" id="{FC69F5AE-B5E3-4FF3-A11D-88F0A806797A}"/>
                </a:ext>
              </a:extLst>
            </p:cNvPr>
            <p:cNvSpPr txBox="1"/>
            <p:nvPr/>
          </p:nvSpPr>
          <p:spPr>
            <a:xfrm>
              <a:off x="807189" y="5271143"/>
              <a:ext cx="876288" cy="292388"/>
            </a:xfrm>
            <a:prstGeom prst="rect">
              <a:avLst/>
            </a:prstGeom>
            <a:noFill/>
          </p:spPr>
          <p:txBody>
            <a:bodyPr wrap="square" rtlCol="0">
              <a:spAutoFit/>
            </a:bodyPr>
            <a:lstStyle/>
            <a:p>
              <a:pPr algn="ctr"/>
              <a:r>
                <a:rPr lang="en-US" sz="1300" spc="100">
                  <a:solidFill>
                    <a:schemeClr val="tx1">
                      <a:lumMod val="65000"/>
                      <a:lumOff val="35000"/>
                    </a:schemeClr>
                  </a:solidFill>
                  <a:latin typeface="Poppins Medium" panose="00000600000000000000" pitchFamily="2" charset="0"/>
                  <a:cs typeface="Poppins Medium" panose="00000600000000000000" pitchFamily="2" charset="0"/>
                </a:rPr>
                <a:t>JUN</a:t>
              </a:r>
              <a:endParaRPr lang="en-GB" sz="1300" spc="100">
                <a:solidFill>
                  <a:schemeClr val="tx1">
                    <a:lumMod val="65000"/>
                    <a:lumOff val="35000"/>
                  </a:schemeClr>
                </a:solidFill>
                <a:latin typeface="Poppins Medium" panose="00000600000000000000" pitchFamily="2" charset="0"/>
                <a:cs typeface="Poppins Medium" panose="00000600000000000000" pitchFamily="2" charset="0"/>
              </a:endParaRPr>
            </a:p>
          </p:txBody>
        </p:sp>
      </p:grpSp>
      <p:sp>
        <p:nvSpPr>
          <p:cNvPr id="90" name="TextBox 89">
            <a:extLst>
              <a:ext uri="{FF2B5EF4-FFF2-40B4-BE49-F238E27FC236}">
                <a16:creationId xmlns:a16="http://schemas.microsoft.com/office/drawing/2014/main" id="{75314562-69D2-48A2-8920-1EC878334CEC}"/>
              </a:ext>
            </a:extLst>
          </p:cNvPr>
          <p:cNvSpPr txBox="1"/>
          <p:nvPr/>
        </p:nvSpPr>
        <p:spPr>
          <a:xfrm>
            <a:off x="1892794" y="4856219"/>
            <a:ext cx="1518551" cy="261610"/>
          </a:xfrm>
          <a:prstGeom prst="rect">
            <a:avLst/>
          </a:prstGeom>
          <a:noFill/>
        </p:spPr>
        <p:txBody>
          <a:bodyPr wrap="square" rtlCol="0">
            <a:spAutoFit/>
          </a:bodyPr>
          <a:lstStyle/>
          <a:p>
            <a:r>
              <a:rPr lang="en-US" sz="1100">
                <a:latin typeface="Poppins SemiBold" panose="00000700000000000000" pitchFamily="2" charset="0"/>
                <a:cs typeface="Poppins SemiBold" panose="00000700000000000000" pitchFamily="2" charset="0"/>
              </a:rPr>
              <a:t>Your title here</a:t>
            </a:r>
            <a:endParaRPr lang="en-GB" sz="1100">
              <a:latin typeface="Poppins SemiBold" panose="00000700000000000000" pitchFamily="2" charset="0"/>
              <a:cs typeface="Poppins SemiBold" panose="00000700000000000000" pitchFamily="2" charset="0"/>
            </a:endParaRPr>
          </a:p>
        </p:txBody>
      </p:sp>
      <p:sp>
        <p:nvSpPr>
          <p:cNvPr id="91" name="TextBox 90">
            <a:extLst>
              <a:ext uri="{FF2B5EF4-FFF2-40B4-BE49-F238E27FC236}">
                <a16:creationId xmlns:a16="http://schemas.microsoft.com/office/drawing/2014/main" id="{121A9276-5098-4C99-98BF-DA83048EF889}"/>
              </a:ext>
            </a:extLst>
          </p:cNvPr>
          <p:cNvSpPr txBox="1"/>
          <p:nvPr/>
        </p:nvSpPr>
        <p:spPr>
          <a:xfrm>
            <a:off x="1892795" y="5072552"/>
            <a:ext cx="2113009" cy="570413"/>
          </a:xfrm>
          <a:prstGeom prst="rect">
            <a:avLst/>
          </a:prstGeom>
          <a:noFill/>
          <a:ln>
            <a:noFill/>
          </a:ln>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consectetur tempor minim</a:t>
            </a:r>
          </a:p>
        </p:txBody>
      </p:sp>
      <p:sp>
        <p:nvSpPr>
          <p:cNvPr id="92" name="Rectangle: Rounded Corners 91">
            <a:extLst>
              <a:ext uri="{FF2B5EF4-FFF2-40B4-BE49-F238E27FC236}">
                <a16:creationId xmlns:a16="http://schemas.microsoft.com/office/drawing/2014/main" id="{0324ABFE-A1D3-4FF7-B4F3-152BD91F062F}"/>
              </a:ext>
            </a:extLst>
          </p:cNvPr>
          <p:cNvSpPr/>
          <p:nvPr/>
        </p:nvSpPr>
        <p:spPr>
          <a:xfrm flipH="1">
            <a:off x="818017" y="2206608"/>
            <a:ext cx="959664" cy="960376"/>
          </a:xfrm>
          <a:prstGeom prst="round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grpSp>
        <p:nvGrpSpPr>
          <p:cNvPr id="93" name="Group 92">
            <a:extLst>
              <a:ext uri="{FF2B5EF4-FFF2-40B4-BE49-F238E27FC236}">
                <a16:creationId xmlns:a16="http://schemas.microsoft.com/office/drawing/2014/main" id="{B46E37CB-F874-4B16-8DCA-5CDB1501431A}"/>
              </a:ext>
            </a:extLst>
          </p:cNvPr>
          <p:cNvGrpSpPr/>
          <p:nvPr/>
        </p:nvGrpSpPr>
        <p:grpSpPr>
          <a:xfrm>
            <a:off x="859705" y="2349591"/>
            <a:ext cx="876289" cy="674411"/>
            <a:chOff x="807189" y="4889120"/>
            <a:chExt cx="876289" cy="674411"/>
          </a:xfrm>
        </p:grpSpPr>
        <p:sp>
          <p:nvSpPr>
            <p:cNvPr id="94" name="TextBox 93">
              <a:extLst>
                <a:ext uri="{FF2B5EF4-FFF2-40B4-BE49-F238E27FC236}">
                  <a16:creationId xmlns:a16="http://schemas.microsoft.com/office/drawing/2014/main" id="{AEAEA442-D6F6-45AF-843F-705A085DBC3B}"/>
                </a:ext>
              </a:extLst>
            </p:cNvPr>
            <p:cNvSpPr txBox="1"/>
            <p:nvPr/>
          </p:nvSpPr>
          <p:spPr>
            <a:xfrm>
              <a:off x="807190" y="4889120"/>
              <a:ext cx="876288" cy="492443"/>
            </a:xfrm>
            <a:prstGeom prst="rect">
              <a:avLst/>
            </a:prstGeom>
            <a:noFill/>
            <a:ln>
              <a:noFill/>
            </a:ln>
          </p:spPr>
          <p:txBody>
            <a:bodyPr wrap="square" rtlCol="0">
              <a:spAutoFit/>
            </a:bodyPr>
            <a:lstStyle/>
            <a:p>
              <a:pPr algn="ctr"/>
              <a:r>
                <a:rPr lang="en-US" sz="2600">
                  <a:latin typeface="Poppins SemiBold" panose="00000700000000000000" pitchFamily="2" charset="0"/>
                  <a:cs typeface="Poppins SemiBold" panose="00000700000000000000" pitchFamily="2" charset="0"/>
                </a:rPr>
                <a:t>05</a:t>
              </a:r>
              <a:endParaRPr lang="en-US" sz="2600" baseline="30000">
                <a:latin typeface="Poppins SemiBold" panose="00000700000000000000" pitchFamily="2" charset="0"/>
                <a:cs typeface="Poppins SemiBold" panose="00000700000000000000" pitchFamily="2" charset="0"/>
              </a:endParaRPr>
            </a:p>
          </p:txBody>
        </p:sp>
        <p:sp>
          <p:nvSpPr>
            <p:cNvPr id="95" name="TextBox 94">
              <a:extLst>
                <a:ext uri="{FF2B5EF4-FFF2-40B4-BE49-F238E27FC236}">
                  <a16:creationId xmlns:a16="http://schemas.microsoft.com/office/drawing/2014/main" id="{9DC423ED-560B-4CA8-B70D-4F6814B19DC5}"/>
                </a:ext>
              </a:extLst>
            </p:cNvPr>
            <p:cNvSpPr txBox="1"/>
            <p:nvPr/>
          </p:nvSpPr>
          <p:spPr>
            <a:xfrm>
              <a:off x="807189" y="5271143"/>
              <a:ext cx="876288" cy="292388"/>
            </a:xfrm>
            <a:prstGeom prst="rect">
              <a:avLst/>
            </a:prstGeom>
            <a:noFill/>
          </p:spPr>
          <p:txBody>
            <a:bodyPr wrap="square" rtlCol="0">
              <a:spAutoFit/>
            </a:bodyPr>
            <a:lstStyle/>
            <a:p>
              <a:pPr algn="ctr"/>
              <a:r>
                <a:rPr lang="en-US" sz="1300" spc="100">
                  <a:solidFill>
                    <a:schemeClr val="tx1">
                      <a:lumMod val="65000"/>
                      <a:lumOff val="35000"/>
                    </a:schemeClr>
                  </a:solidFill>
                  <a:latin typeface="Poppins Medium" panose="00000600000000000000" pitchFamily="2" charset="0"/>
                  <a:cs typeface="Poppins Medium" panose="00000600000000000000" pitchFamily="2" charset="0"/>
                </a:rPr>
                <a:t>JUN</a:t>
              </a:r>
              <a:endParaRPr lang="en-GB" sz="1300" spc="100">
                <a:solidFill>
                  <a:schemeClr val="tx1">
                    <a:lumMod val="65000"/>
                    <a:lumOff val="35000"/>
                  </a:schemeClr>
                </a:solidFill>
                <a:latin typeface="Poppins Medium" panose="00000600000000000000" pitchFamily="2" charset="0"/>
                <a:cs typeface="Poppins Medium" panose="00000600000000000000" pitchFamily="2" charset="0"/>
              </a:endParaRPr>
            </a:p>
          </p:txBody>
        </p:sp>
      </p:grpSp>
      <p:sp>
        <p:nvSpPr>
          <p:cNvPr id="97" name="TextBox 96">
            <a:extLst>
              <a:ext uri="{FF2B5EF4-FFF2-40B4-BE49-F238E27FC236}">
                <a16:creationId xmlns:a16="http://schemas.microsoft.com/office/drawing/2014/main" id="{044B4C1A-2BC9-41B8-850E-F4FBB39C0CDB}"/>
              </a:ext>
            </a:extLst>
          </p:cNvPr>
          <p:cNvSpPr txBox="1"/>
          <p:nvPr/>
        </p:nvSpPr>
        <p:spPr>
          <a:xfrm>
            <a:off x="1892794" y="2316062"/>
            <a:ext cx="1518551" cy="261610"/>
          </a:xfrm>
          <a:prstGeom prst="rect">
            <a:avLst/>
          </a:prstGeom>
          <a:noFill/>
        </p:spPr>
        <p:txBody>
          <a:bodyPr wrap="square" rtlCol="0">
            <a:spAutoFit/>
          </a:bodyPr>
          <a:lstStyle/>
          <a:p>
            <a:r>
              <a:rPr lang="en-US" sz="1100">
                <a:latin typeface="Poppins SemiBold" panose="00000700000000000000" pitchFamily="2" charset="0"/>
                <a:cs typeface="Poppins SemiBold" panose="00000700000000000000" pitchFamily="2" charset="0"/>
              </a:rPr>
              <a:t>Your title here</a:t>
            </a:r>
            <a:endParaRPr lang="en-GB" sz="1100">
              <a:latin typeface="Poppins SemiBold" panose="00000700000000000000" pitchFamily="2" charset="0"/>
              <a:cs typeface="Poppins SemiBold" panose="00000700000000000000" pitchFamily="2" charset="0"/>
            </a:endParaRPr>
          </a:p>
        </p:txBody>
      </p:sp>
      <p:sp>
        <p:nvSpPr>
          <p:cNvPr id="98" name="TextBox 97">
            <a:extLst>
              <a:ext uri="{FF2B5EF4-FFF2-40B4-BE49-F238E27FC236}">
                <a16:creationId xmlns:a16="http://schemas.microsoft.com/office/drawing/2014/main" id="{DD5A57B8-D2A5-4173-AB5B-5FF49D0C6E42}"/>
              </a:ext>
            </a:extLst>
          </p:cNvPr>
          <p:cNvSpPr txBox="1"/>
          <p:nvPr/>
        </p:nvSpPr>
        <p:spPr>
          <a:xfrm>
            <a:off x="1892795" y="2532395"/>
            <a:ext cx="2113009" cy="570413"/>
          </a:xfrm>
          <a:prstGeom prst="rect">
            <a:avLst/>
          </a:prstGeom>
          <a:noFill/>
          <a:ln>
            <a:noFill/>
          </a:ln>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consectetur tempor minim</a:t>
            </a:r>
          </a:p>
        </p:txBody>
      </p:sp>
    </p:spTree>
    <p:extLst>
      <p:ext uri="{BB962C8B-B14F-4D97-AF65-F5344CB8AC3E}">
        <p14:creationId xmlns:p14="http://schemas.microsoft.com/office/powerpoint/2010/main" val="41467111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515B7D-6A00-DA44-A6D1-24C1ADD57DDD}"/>
              </a:ext>
            </a:extLst>
          </p:cNvPr>
          <p:cNvSpPr>
            <a:spLocks noGrp="1"/>
          </p:cNvSpPr>
          <p:nvPr>
            <p:ph type="pic" sz="quarter" idx="11"/>
          </p:nvPr>
        </p:nvSpPr>
        <p:spPr/>
      </p:sp>
      <p:sp>
        <p:nvSpPr>
          <p:cNvPr id="19" name="TextBox 18">
            <a:extLst>
              <a:ext uri="{FF2B5EF4-FFF2-40B4-BE49-F238E27FC236}">
                <a16:creationId xmlns:a16="http://schemas.microsoft.com/office/drawing/2014/main" id="{830E097B-4782-4F9E-BB7D-5D6758FBC719}"/>
              </a:ext>
            </a:extLst>
          </p:cNvPr>
          <p:cNvSpPr txBox="1"/>
          <p:nvPr/>
        </p:nvSpPr>
        <p:spPr>
          <a:xfrm>
            <a:off x="952500" y="4534684"/>
            <a:ext cx="2152650" cy="292388"/>
          </a:xfrm>
          <a:prstGeom prst="rect">
            <a:avLst/>
          </a:prstGeom>
          <a:noFill/>
        </p:spPr>
        <p:txBody>
          <a:bodyPr wrap="square" rtlCol="0">
            <a:spAutoFit/>
          </a:bodyPr>
          <a:lstStyle/>
          <a:p>
            <a:pPr algn="ctr"/>
            <a:r>
              <a:rPr lang="en-US" sz="1300">
                <a:latin typeface="Poppins SemiBold" panose="00000700000000000000" pitchFamily="2" charset="0"/>
                <a:cs typeface="Poppins SemiBold" panose="00000700000000000000" pitchFamily="2" charset="0"/>
              </a:rPr>
              <a:t>Your title here</a:t>
            </a:r>
            <a:endParaRPr lang="en-GB" sz="1300">
              <a:latin typeface="Poppins SemiBold" panose="00000700000000000000" pitchFamily="2" charset="0"/>
              <a:cs typeface="Poppins SemiBold" panose="00000700000000000000" pitchFamily="2" charset="0"/>
            </a:endParaRPr>
          </a:p>
        </p:txBody>
      </p:sp>
      <p:sp>
        <p:nvSpPr>
          <p:cNvPr id="51" name="Rectangle: Rounded Corners 50">
            <a:extLst>
              <a:ext uri="{FF2B5EF4-FFF2-40B4-BE49-F238E27FC236}">
                <a16:creationId xmlns:a16="http://schemas.microsoft.com/office/drawing/2014/main" id="{D58F724F-0F77-42AB-9448-4999A289C5E9}"/>
              </a:ext>
            </a:extLst>
          </p:cNvPr>
          <p:cNvSpPr/>
          <p:nvPr/>
        </p:nvSpPr>
        <p:spPr>
          <a:xfrm flipH="1">
            <a:off x="3905121" y="2641138"/>
            <a:ext cx="1541268" cy="1542412"/>
          </a:xfrm>
          <a:prstGeom prst="round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0" name="TextBox 19">
            <a:extLst>
              <a:ext uri="{FF2B5EF4-FFF2-40B4-BE49-F238E27FC236}">
                <a16:creationId xmlns:a16="http://schemas.microsoft.com/office/drawing/2014/main" id="{EB52DA7B-6336-4FF0-96FC-186B04E646F4}"/>
              </a:ext>
            </a:extLst>
          </p:cNvPr>
          <p:cNvSpPr txBox="1"/>
          <p:nvPr/>
        </p:nvSpPr>
        <p:spPr>
          <a:xfrm>
            <a:off x="952500" y="4827073"/>
            <a:ext cx="2152650" cy="1332160"/>
          </a:xfrm>
          <a:prstGeom prst="rect">
            <a:avLst/>
          </a:prstGeom>
          <a:noFill/>
          <a:ln>
            <a:noFill/>
          </a:ln>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esa consectetur elit sedesa tempor saesa incidie dunt dolore minim iam nostrud mesna interasas besesu</a:t>
            </a:r>
          </a:p>
        </p:txBody>
      </p:sp>
      <p:grpSp>
        <p:nvGrpSpPr>
          <p:cNvPr id="48" name="Group 47">
            <a:extLst>
              <a:ext uri="{FF2B5EF4-FFF2-40B4-BE49-F238E27FC236}">
                <a16:creationId xmlns:a16="http://schemas.microsoft.com/office/drawing/2014/main" id="{8EE94D64-26F4-441A-877E-43869D93E256}"/>
              </a:ext>
            </a:extLst>
          </p:cNvPr>
          <p:cNvGrpSpPr/>
          <p:nvPr/>
        </p:nvGrpSpPr>
        <p:grpSpPr>
          <a:xfrm>
            <a:off x="3985706" y="2945133"/>
            <a:ext cx="1413888" cy="934422"/>
            <a:chOff x="3985706" y="2878334"/>
            <a:chExt cx="1413888" cy="934422"/>
          </a:xfrm>
        </p:grpSpPr>
        <p:sp>
          <p:nvSpPr>
            <p:cNvPr id="22" name="TextBox 21">
              <a:extLst>
                <a:ext uri="{FF2B5EF4-FFF2-40B4-BE49-F238E27FC236}">
                  <a16:creationId xmlns:a16="http://schemas.microsoft.com/office/drawing/2014/main" id="{8F90D8AC-DAEE-4F5F-B31E-1F0817824A39}"/>
                </a:ext>
              </a:extLst>
            </p:cNvPr>
            <p:cNvSpPr txBox="1"/>
            <p:nvPr/>
          </p:nvSpPr>
          <p:spPr>
            <a:xfrm>
              <a:off x="4254506" y="2878334"/>
              <a:ext cx="876288" cy="769441"/>
            </a:xfrm>
            <a:prstGeom prst="rect">
              <a:avLst/>
            </a:prstGeom>
            <a:noFill/>
            <a:ln>
              <a:noFill/>
            </a:ln>
          </p:spPr>
          <p:txBody>
            <a:bodyPr wrap="square" rtlCol="0">
              <a:spAutoFit/>
            </a:bodyPr>
            <a:lstStyle/>
            <a:p>
              <a:pPr algn="ctr"/>
              <a:r>
                <a:rPr lang="en-US" sz="4400">
                  <a:solidFill>
                    <a:srgbClr val="D5B665"/>
                  </a:solidFill>
                  <a:latin typeface="Muli SemiBold" pitchFamily="2" charset="0"/>
                  <a:cs typeface="Poppins" panose="00000500000000000000" pitchFamily="2" charset="0"/>
                </a:rPr>
                <a:t>27</a:t>
              </a:r>
              <a:endParaRPr lang="en-US" sz="4400" baseline="30000">
                <a:solidFill>
                  <a:srgbClr val="D5B665"/>
                </a:solidFill>
                <a:latin typeface="Muli SemiBold" pitchFamily="2" charset="0"/>
                <a:cs typeface="Poppins" panose="00000500000000000000" pitchFamily="2" charset="0"/>
              </a:endParaRPr>
            </a:p>
          </p:txBody>
        </p:sp>
        <p:sp>
          <p:nvSpPr>
            <p:cNvPr id="23" name="TextBox 22">
              <a:extLst>
                <a:ext uri="{FF2B5EF4-FFF2-40B4-BE49-F238E27FC236}">
                  <a16:creationId xmlns:a16="http://schemas.microsoft.com/office/drawing/2014/main" id="{27AB58B2-06FA-437E-8683-9C6E57BCECC2}"/>
                </a:ext>
              </a:extLst>
            </p:cNvPr>
            <p:cNvSpPr txBox="1"/>
            <p:nvPr/>
          </p:nvSpPr>
          <p:spPr>
            <a:xfrm>
              <a:off x="3985706" y="3551146"/>
              <a:ext cx="1413888" cy="261610"/>
            </a:xfrm>
            <a:prstGeom prst="rect">
              <a:avLst/>
            </a:prstGeom>
            <a:noFill/>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AUGUST 2020</a:t>
              </a:r>
              <a:endParaRPr lang="en-GB" sz="1100" spc="100">
                <a:latin typeface="Poppins Medium" panose="00000600000000000000" pitchFamily="2" charset="0"/>
                <a:cs typeface="Poppins Medium" panose="00000600000000000000" pitchFamily="2" charset="0"/>
              </a:endParaRPr>
            </a:p>
          </p:txBody>
        </p:sp>
      </p:grpSp>
      <p:sp>
        <p:nvSpPr>
          <p:cNvPr id="24" name="TextBox 23">
            <a:extLst>
              <a:ext uri="{FF2B5EF4-FFF2-40B4-BE49-F238E27FC236}">
                <a16:creationId xmlns:a16="http://schemas.microsoft.com/office/drawing/2014/main" id="{A400A727-28D2-4DC5-929F-8104BA98E92A}"/>
              </a:ext>
            </a:extLst>
          </p:cNvPr>
          <p:cNvSpPr txBox="1"/>
          <p:nvPr/>
        </p:nvSpPr>
        <p:spPr>
          <a:xfrm>
            <a:off x="3616326" y="4534684"/>
            <a:ext cx="2152650" cy="292388"/>
          </a:xfrm>
          <a:prstGeom prst="rect">
            <a:avLst/>
          </a:prstGeom>
          <a:noFill/>
        </p:spPr>
        <p:txBody>
          <a:bodyPr wrap="square" rtlCol="0">
            <a:spAutoFit/>
          </a:bodyPr>
          <a:lstStyle/>
          <a:p>
            <a:pPr algn="ctr"/>
            <a:r>
              <a:rPr lang="en-US" sz="1300">
                <a:latin typeface="Poppins SemiBold" panose="00000700000000000000" pitchFamily="2" charset="0"/>
                <a:cs typeface="Poppins SemiBold" panose="00000700000000000000" pitchFamily="2" charset="0"/>
              </a:rPr>
              <a:t>Your title here</a:t>
            </a:r>
            <a:endParaRPr lang="en-GB" sz="1300">
              <a:latin typeface="Poppins SemiBold" panose="00000700000000000000" pitchFamily="2" charset="0"/>
              <a:cs typeface="Poppins SemiBold" panose="00000700000000000000" pitchFamily="2" charset="0"/>
            </a:endParaRPr>
          </a:p>
        </p:txBody>
      </p:sp>
      <p:sp>
        <p:nvSpPr>
          <p:cNvPr id="53" name="Rectangle: Rounded Corners 52">
            <a:extLst>
              <a:ext uri="{FF2B5EF4-FFF2-40B4-BE49-F238E27FC236}">
                <a16:creationId xmlns:a16="http://schemas.microsoft.com/office/drawing/2014/main" id="{498759AE-F6D3-459A-BF49-7FD6CF81393D}"/>
              </a:ext>
            </a:extLst>
          </p:cNvPr>
          <p:cNvSpPr/>
          <p:nvPr/>
        </p:nvSpPr>
        <p:spPr>
          <a:xfrm flipH="1">
            <a:off x="6585841" y="2641138"/>
            <a:ext cx="1541268" cy="1542412"/>
          </a:xfrm>
          <a:prstGeom prst="round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25" name="TextBox 24">
            <a:extLst>
              <a:ext uri="{FF2B5EF4-FFF2-40B4-BE49-F238E27FC236}">
                <a16:creationId xmlns:a16="http://schemas.microsoft.com/office/drawing/2014/main" id="{30BC585E-29CC-4BC9-9910-1B0572FE9A75}"/>
              </a:ext>
            </a:extLst>
          </p:cNvPr>
          <p:cNvSpPr txBox="1"/>
          <p:nvPr/>
        </p:nvSpPr>
        <p:spPr>
          <a:xfrm>
            <a:off x="3616325" y="4827073"/>
            <a:ext cx="2152650" cy="1332160"/>
          </a:xfrm>
          <a:prstGeom prst="rect">
            <a:avLst/>
          </a:prstGeom>
          <a:noFill/>
          <a:ln>
            <a:noFill/>
          </a:ln>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esa consectetur elit sedesa tempor saesa incidie dunt dolore minim iam nostrud mesna interasas besesu</a:t>
            </a:r>
          </a:p>
        </p:txBody>
      </p:sp>
      <p:grpSp>
        <p:nvGrpSpPr>
          <p:cNvPr id="49" name="Group 48">
            <a:extLst>
              <a:ext uri="{FF2B5EF4-FFF2-40B4-BE49-F238E27FC236}">
                <a16:creationId xmlns:a16="http://schemas.microsoft.com/office/drawing/2014/main" id="{A70B062E-EBF8-4879-8185-BDA8A0150F03}"/>
              </a:ext>
            </a:extLst>
          </p:cNvPr>
          <p:cNvGrpSpPr/>
          <p:nvPr/>
        </p:nvGrpSpPr>
        <p:grpSpPr>
          <a:xfrm>
            <a:off x="6380731" y="2945133"/>
            <a:ext cx="1951488" cy="934422"/>
            <a:chOff x="6380731" y="2878334"/>
            <a:chExt cx="1951488" cy="934422"/>
          </a:xfrm>
        </p:grpSpPr>
        <p:sp>
          <p:nvSpPr>
            <p:cNvPr id="33" name="TextBox 32">
              <a:extLst>
                <a:ext uri="{FF2B5EF4-FFF2-40B4-BE49-F238E27FC236}">
                  <a16:creationId xmlns:a16="http://schemas.microsoft.com/office/drawing/2014/main" id="{F723808A-A118-4C9B-864F-BA1ED2CDAC8D}"/>
                </a:ext>
              </a:extLst>
            </p:cNvPr>
            <p:cNvSpPr txBox="1"/>
            <p:nvPr/>
          </p:nvSpPr>
          <p:spPr>
            <a:xfrm>
              <a:off x="6918331" y="2878334"/>
              <a:ext cx="876288" cy="769441"/>
            </a:xfrm>
            <a:prstGeom prst="rect">
              <a:avLst/>
            </a:prstGeom>
            <a:noFill/>
            <a:ln>
              <a:noFill/>
            </a:ln>
          </p:spPr>
          <p:txBody>
            <a:bodyPr wrap="square" rtlCol="0">
              <a:spAutoFit/>
            </a:bodyPr>
            <a:lstStyle/>
            <a:p>
              <a:pPr algn="ctr"/>
              <a:r>
                <a:rPr lang="en-US" sz="4400">
                  <a:solidFill>
                    <a:srgbClr val="D5B665"/>
                  </a:solidFill>
                  <a:latin typeface="Muli SemiBold" pitchFamily="2" charset="0"/>
                  <a:cs typeface="Poppins" panose="00000500000000000000" pitchFamily="2" charset="0"/>
                </a:rPr>
                <a:t>05</a:t>
              </a:r>
              <a:endParaRPr lang="en-US" sz="4400" baseline="30000">
                <a:solidFill>
                  <a:srgbClr val="D5B665"/>
                </a:solidFill>
                <a:latin typeface="Muli SemiBold" pitchFamily="2" charset="0"/>
                <a:cs typeface="Poppins" panose="00000500000000000000" pitchFamily="2" charset="0"/>
              </a:endParaRPr>
            </a:p>
          </p:txBody>
        </p:sp>
        <p:sp>
          <p:nvSpPr>
            <p:cNvPr id="34" name="TextBox 33">
              <a:extLst>
                <a:ext uri="{FF2B5EF4-FFF2-40B4-BE49-F238E27FC236}">
                  <a16:creationId xmlns:a16="http://schemas.microsoft.com/office/drawing/2014/main" id="{59A04366-D5C4-4936-B87C-E7F3188B3B11}"/>
                </a:ext>
              </a:extLst>
            </p:cNvPr>
            <p:cNvSpPr txBox="1"/>
            <p:nvPr/>
          </p:nvSpPr>
          <p:spPr>
            <a:xfrm>
              <a:off x="6380731" y="3551146"/>
              <a:ext cx="1951488" cy="261610"/>
            </a:xfrm>
            <a:prstGeom prst="rect">
              <a:avLst/>
            </a:prstGeom>
            <a:noFill/>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OCTOBER 2020</a:t>
              </a:r>
              <a:endParaRPr lang="en-GB" sz="1100" spc="100">
                <a:latin typeface="Poppins Medium" panose="00000600000000000000" pitchFamily="2" charset="0"/>
                <a:cs typeface="Poppins Medium" panose="00000600000000000000" pitchFamily="2" charset="0"/>
              </a:endParaRPr>
            </a:p>
          </p:txBody>
        </p:sp>
      </p:grpSp>
      <p:sp>
        <p:nvSpPr>
          <p:cNvPr id="35" name="TextBox 34">
            <a:extLst>
              <a:ext uri="{FF2B5EF4-FFF2-40B4-BE49-F238E27FC236}">
                <a16:creationId xmlns:a16="http://schemas.microsoft.com/office/drawing/2014/main" id="{62BEA552-A15B-4E23-B4BE-672A03E654A7}"/>
              </a:ext>
            </a:extLst>
          </p:cNvPr>
          <p:cNvSpPr txBox="1"/>
          <p:nvPr/>
        </p:nvSpPr>
        <p:spPr>
          <a:xfrm>
            <a:off x="6280150" y="4534684"/>
            <a:ext cx="2152650" cy="292388"/>
          </a:xfrm>
          <a:prstGeom prst="rect">
            <a:avLst/>
          </a:prstGeom>
          <a:noFill/>
        </p:spPr>
        <p:txBody>
          <a:bodyPr wrap="square" rtlCol="0">
            <a:spAutoFit/>
          </a:bodyPr>
          <a:lstStyle/>
          <a:p>
            <a:pPr algn="ctr"/>
            <a:r>
              <a:rPr lang="en-US" sz="1300">
                <a:latin typeface="Poppins SemiBold" panose="00000700000000000000" pitchFamily="2" charset="0"/>
                <a:cs typeface="Poppins SemiBold" panose="00000700000000000000" pitchFamily="2" charset="0"/>
              </a:rPr>
              <a:t>Your title here</a:t>
            </a:r>
            <a:endParaRPr lang="en-GB" sz="1300">
              <a:latin typeface="Poppins SemiBold" panose="00000700000000000000" pitchFamily="2" charset="0"/>
              <a:cs typeface="Poppins SemiBold" panose="00000700000000000000" pitchFamily="2" charset="0"/>
            </a:endParaRPr>
          </a:p>
        </p:txBody>
      </p:sp>
      <p:sp>
        <p:nvSpPr>
          <p:cNvPr id="54" name="Rectangle: Rounded Corners 53">
            <a:extLst>
              <a:ext uri="{FF2B5EF4-FFF2-40B4-BE49-F238E27FC236}">
                <a16:creationId xmlns:a16="http://schemas.microsoft.com/office/drawing/2014/main" id="{1268E565-07FB-42A2-8003-20EB891773AD}"/>
              </a:ext>
            </a:extLst>
          </p:cNvPr>
          <p:cNvSpPr/>
          <p:nvPr/>
        </p:nvSpPr>
        <p:spPr>
          <a:xfrm flipH="1">
            <a:off x="9249666" y="2641138"/>
            <a:ext cx="1541268" cy="1542412"/>
          </a:xfrm>
          <a:prstGeom prst="round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6" name="TextBox 35">
            <a:extLst>
              <a:ext uri="{FF2B5EF4-FFF2-40B4-BE49-F238E27FC236}">
                <a16:creationId xmlns:a16="http://schemas.microsoft.com/office/drawing/2014/main" id="{2873F0F5-2333-4875-B929-E7F10BEBC542}"/>
              </a:ext>
            </a:extLst>
          </p:cNvPr>
          <p:cNvSpPr txBox="1"/>
          <p:nvPr/>
        </p:nvSpPr>
        <p:spPr>
          <a:xfrm>
            <a:off x="6280150" y="4827073"/>
            <a:ext cx="2152650" cy="1332160"/>
          </a:xfrm>
          <a:prstGeom prst="rect">
            <a:avLst/>
          </a:prstGeom>
          <a:noFill/>
          <a:ln>
            <a:noFill/>
          </a:ln>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esa consectetur elit sedesa tempor saesa incidie dunt dolore minim iam nostrud mesna interasas besesu</a:t>
            </a:r>
          </a:p>
        </p:txBody>
      </p:sp>
      <p:grpSp>
        <p:nvGrpSpPr>
          <p:cNvPr id="50" name="Group 49">
            <a:extLst>
              <a:ext uri="{FF2B5EF4-FFF2-40B4-BE49-F238E27FC236}">
                <a16:creationId xmlns:a16="http://schemas.microsoft.com/office/drawing/2014/main" id="{FFC9860B-52A0-48C8-80B9-45DF03CC4E5B}"/>
              </a:ext>
            </a:extLst>
          </p:cNvPr>
          <p:cNvGrpSpPr/>
          <p:nvPr/>
        </p:nvGrpSpPr>
        <p:grpSpPr>
          <a:xfrm>
            <a:off x="9067800" y="2945133"/>
            <a:ext cx="1905000" cy="934422"/>
            <a:chOff x="9067800" y="2878334"/>
            <a:chExt cx="1905000" cy="934422"/>
          </a:xfrm>
        </p:grpSpPr>
        <p:sp>
          <p:nvSpPr>
            <p:cNvPr id="38" name="TextBox 37">
              <a:extLst>
                <a:ext uri="{FF2B5EF4-FFF2-40B4-BE49-F238E27FC236}">
                  <a16:creationId xmlns:a16="http://schemas.microsoft.com/office/drawing/2014/main" id="{4D78DB47-82EE-4F60-A9E1-EB4886B7A71C}"/>
                </a:ext>
              </a:extLst>
            </p:cNvPr>
            <p:cNvSpPr txBox="1"/>
            <p:nvPr/>
          </p:nvSpPr>
          <p:spPr>
            <a:xfrm>
              <a:off x="9582156" y="2878334"/>
              <a:ext cx="876288" cy="769441"/>
            </a:xfrm>
            <a:prstGeom prst="rect">
              <a:avLst/>
            </a:prstGeom>
            <a:noFill/>
            <a:ln>
              <a:noFill/>
            </a:ln>
          </p:spPr>
          <p:txBody>
            <a:bodyPr wrap="square" rtlCol="0">
              <a:spAutoFit/>
            </a:bodyPr>
            <a:lstStyle/>
            <a:p>
              <a:pPr algn="ctr"/>
              <a:r>
                <a:rPr lang="en-US" sz="4400">
                  <a:solidFill>
                    <a:srgbClr val="D5B665"/>
                  </a:solidFill>
                  <a:latin typeface="Muli SemiBold" pitchFamily="2" charset="0"/>
                  <a:cs typeface="Poppins" panose="00000500000000000000" pitchFamily="2" charset="0"/>
                </a:rPr>
                <a:t>29</a:t>
              </a:r>
              <a:endParaRPr lang="en-US" sz="4400" baseline="30000">
                <a:solidFill>
                  <a:srgbClr val="D5B665"/>
                </a:solidFill>
                <a:latin typeface="Muli SemiBold" pitchFamily="2" charset="0"/>
                <a:cs typeface="Poppins" panose="00000500000000000000" pitchFamily="2" charset="0"/>
              </a:endParaRPr>
            </a:p>
          </p:txBody>
        </p:sp>
        <p:sp>
          <p:nvSpPr>
            <p:cNvPr id="39" name="TextBox 38">
              <a:extLst>
                <a:ext uri="{FF2B5EF4-FFF2-40B4-BE49-F238E27FC236}">
                  <a16:creationId xmlns:a16="http://schemas.microsoft.com/office/drawing/2014/main" id="{9C7A8122-378D-4A9C-B624-8BD2879C50C3}"/>
                </a:ext>
              </a:extLst>
            </p:cNvPr>
            <p:cNvSpPr txBox="1"/>
            <p:nvPr/>
          </p:nvSpPr>
          <p:spPr>
            <a:xfrm>
              <a:off x="9067800" y="3551146"/>
              <a:ext cx="1905000" cy="261610"/>
            </a:xfrm>
            <a:prstGeom prst="rect">
              <a:avLst/>
            </a:prstGeom>
            <a:noFill/>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DECEMBER 2020</a:t>
              </a:r>
              <a:endParaRPr lang="en-GB" sz="1100" spc="100">
                <a:latin typeface="Poppins Medium" panose="00000600000000000000" pitchFamily="2" charset="0"/>
                <a:cs typeface="Poppins Medium" panose="00000600000000000000" pitchFamily="2" charset="0"/>
              </a:endParaRPr>
            </a:p>
          </p:txBody>
        </p:sp>
      </p:grpSp>
      <p:sp>
        <p:nvSpPr>
          <p:cNvPr id="40" name="TextBox 39">
            <a:extLst>
              <a:ext uri="{FF2B5EF4-FFF2-40B4-BE49-F238E27FC236}">
                <a16:creationId xmlns:a16="http://schemas.microsoft.com/office/drawing/2014/main" id="{0F0AEDB0-F2DE-4451-B2C5-33AC0F38F978}"/>
              </a:ext>
            </a:extLst>
          </p:cNvPr>
          <p:cNvSpPr txBox="1"/>
          <p:nvPr/>
        </p:nvSpPr>
        <p:spPr>
          <a:xfrm>
            <a:off x="8943975" y="4534684"/>
            <a:ext cx="2152650" cy="292388"/>
          </a:xfrm>
          <a:prstGeom prst="rect">
            <a:avLst/>
          </a:prstGeom>
          <a:noFill/>
        </p:spPr>
        <p:txBody>
          <a:bodyPr wrap="square" rtlCol="0">
            <a:spAutoFit/>
          </a:bodyPr>
          <a:lstStyle/>
          <a:p>
            <a:pPr algn="ctr"/>
            <a:r>
              <a:rPr lang="en-US" sz="1300">
                <a:latin typeface="Poppins SemiBold" panose="00000700000000000000" pitchFamily="2" charset="0"/>
                <a:cs typeface="Poppins SemiBold" panose="00000700000000000000" pitchFamily="2" charset="0"/>
              </a:rPr>
              <a:t>Your title here</a:t>
            </a:r>
            <a:endParaRPr lang="en-GB" sz="1300">
              <a:latin typeface="Poppins SemiBold" panose="00000700000000000000" pitchFamily="2" charset="0"/>
              <a:cs typeface="Poppins SemiBold" panose="00000700000000000000" pitchFamily="2" charset="0"/>
            </a:endParaRPr>
          </a:p>
        </p:txBody>
      </p:sp>
      <p:sp>
        <p:nvSpPr>
          <p:cNvPr id="41" name="TextBox 40">
            <a:extLst>
              <a:ext uri="{FF2B5EF4-FFF2-40B4-BE49-F238E27FC236}">
                <a16:creationId xmlns:a16="http://schemas.microsoft.com/office/drawing/2014/main" id="{EC444D7F-7E59-4C5D-A7E0-5FEABE789935}"/>
              </a:ext>
            </a:extLst>
          </p:cNvPr>
          <p:cNvSpPr txBox="1"/>
          <p:nvPr/>
        </p:nvSpPr>
        <p:spPr>
          <a:xfrm>
            <a:off x="8943975" y="4827073"/>
            <a:ext cx="2152650" cy="1332160"/>
          </a:xfrm>
          <a:prstGeom prst="rect">
            <a:avLst/>
          </a:prstGeom>
          <a:noFill/>
          <a:ln>
            <a:noFill/>
          </a:ln>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amet  esa consectetur elit sedesa tempor saesa incidie dunt dolore minim iam nostrud mesna interasas besesu</a:t>
            </a:r>
          </a:p>
        </p:txBody>
      </p:sp>
      <p:sp>
        <p:nvSpPr>
          <p:cNvPr id="2" name="TextBox 1">
            <a:extLst>
              <a:ext uri="{FF2B5EF4-FFF2-40B4-BE49-F238E27FC236}">
                <a16:creationId xmlns:a16="http://schemas.microsoft.com/office/drawing/2014/main" id="{01D72D48-C26A-405E-A246-55BCDA016C41}"/>
              </a:ext>
            </a:extLst>
          </p:cNvPr>
          <p:cNvSpPr txBox="1"/>
          <p:nvPr/>
        </p:nvSpPr>
        <p:spPr>
          <a:xfrm>
            <a:off x="3958679" y="1386856"/>
            <a:ext cx="4274641" cy="492443"/>
          </a:xfrm>
          <a:prstGeom prst="rect">
            <a:avLst/>
          </a:prstGeom>
          <a:noFill/>
          <a:ln>
            <a:noFill/>
          </a:ln>
        </p:spPr>
        <p:txBody>
          <a:bodyPr wrap="square" rtlCol="0">
            <a:spAutoFit/>
          </a:bodyPr>
          <a:lstStyle/>
          <a:p>
            <a:pPr algn="ctr"/>
            <a:r>
              <a:rPr lang="en-US" sz="2600" dirty="0">
                <a:solidFill>
                  <a:schemeClr val="bg1"/>
                </a:solidFill>
                <a:latin typeface="Poppins SemiBold" panose="00000700000000000000" pitchFamily="2" charset="0"/>
                <a:cs typeface="Poppins SemiBold" panose="00000700000000000000" pitchFamily="2" charset="0"/>
              </a:rPr>
              <a:t>Upcoming Events</a:t>
            </a:r>
          </a:p>
        </p:txBody>
      </p:sp>
      <p:sp>
        <p:nvSpPr>
          <p:cNvPr id="52" name="Rectangle: Rounded Corners 51">
            <a:extLst>
              <a:ext uri="{FF2B5EF4-FFF2-40B4-BE49-F238E27FC236}">
                <a16:creationId xmlns:a16="http://schemas.microsoft.com/office/drawing/2014/main" id="{6CD3C652-AC7A-4BD0-87BE-A4797F965E88}"/>
              </a:ext>
            </a:extLst>
          </p:cNvPr>
          <p:cNvSpPr/>
          <p:nvPr/>
        </p:nvSpPr>
        <p:spPr>
          <a:xfrm flipH="1">
            <a:off x="1280613" y="2641138"/>
            <a:ext cx="1541268" cy="1542412"/>
          </a:xfrm>
          <a:prstGeom prst="round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3" name="TextBox 2">
            <a:extLst>
              <a:ext uri="{FF2B5EF4-FFF2-40B4-BE49-F238E27FC236}">
                <a16:creationId xmlns:a16="http://schemas.microsoft.com/office/drawing/2014/main" id="{D22D144F-79E6-4766-9818-83C26415FC16}"/>
              </a:ext>
            </a:extLst>
          </p:cNvPr>
          <p:cNvSpPr txBox="1"/>
          <p:nvPr/>
        </p:nvSpPr>
        <p:spPr>
          <a:xfrm>
            <a:off x="4702444" y="1084406"/>
            <a:ext cx="2787110" cy="261610"/>
          </a:xfrm>
          <a:prstGeom prst="rect">
            <a:avLst/>
          </a:prstGeom>
          <a:noFill/>
          <a:ln>
            <a:noFill/>
          </a:ln>
        </p:spPr>
        <p:txBody>
          <a:bodyPr wrap="square" rtlCol="0">
            <a:spAutoFit/>
          </a:bodyPr>
          <a:lstStyle/>
          <a:p>
            <a:pPr algn="ctr"/>
            <a:r>
              <a:rPr lang="en-US" sz="1100" spc="100" dirty="0">
                <a:solidFill>
                  <a:schemeClr val="bg1"/>
                </a:solidFill>
                <a:latin typeface="Poppins Medium" panose="00000600000000000000" pitchFamily="2" charset="0"/>
                <a:cs typeface="Poppins Medium" panose="00000600000000000000" pitchFamily="2" charset="0"/>
              </a:rPr>
              <a:t>GOLFERINA CALENDAR</a:t>
            </a:r>
          </a:p>
        </p:txBody>
      </p:sp>
      <p:grpSp>
        <p:nvGrpSpPr>
          <p:cNvPr id="47" name="Group 46">
            <a:extLst>
              <a:ext uri="{FF2B5EF4-FFF2-40B4-BE49-F238E27FC236}">
                <a16:creationId xmlns:a16="http://schemas.microsoft.com/office/drawing/2014/main" id="{46EFAA1F-C0D8-4F68-BB3F-937267CF0384}"/>
              </a:ext>
            </a:extLst>
          </p:cNvPr>
          <p:cNvGrpSpPr/>
          <p:nvPr/>
        </p:nvGrpSpPr>
        <p:grpSpPr>
          <a:xfrm>
            <a:off x="1321881" y="2945133"/>
            <a:ext cx="1413888" cy="934422"/>
            <a:chOff x="1321881" y="2878334"/>
            <a:chExt cx="1413888" cy="934422"/>
          </a:xfrm>
        </p:grpSpPr>
        <p:sp>
          <p:nvSpPr>
            <p:cNvPr id="15" name="TextBox 14">
              <a:extLst>
                <a:ext uri="{FF2B5EF4-FFF2-40B4-BE49-F238E27FC236}">
                  <a16:creationId xmlns:a16="http://schemas.microsoft.com/office/drawing/2014/main" id="{EC70B958-4FAE-408F-BB2D-D1FF92C27E1F}"/>
                </a:ext>
              </a:extLst>
            </p:cNvPr>
            <p:cNvSpPr txBox="1"/>
            <p:nvPr/>
          </p:nvSpPr>
          <p:spPr>
            <a:xfrm>
              <a:off x="1590681" y="2878334"/>
              <a:ext cx="876288" cy="769441"/>
            </a:xfrm>
            <a:prstGeom prst="rect">
              <a:avLst/>
            </a:prstGeom>
            <a:noFill/>
            <a:ln>
              <a:noFill/>
            </a:ln>
          </p:spPr>
          <p:txBody>
            <a:bodyPr wrap="square" rtlCol="0">
              <a:spAutoFit/>
            </a:bodyPr>
            <a:lstStyle/>
            <a:p>
              <a:pPr algn="ctr"/>
              <a:r>
                <a:rPr lang="en-US" sz="4400">
                  <a:solidFill>
                    <a:srgbClr val="D5B665"/>
                  </a:solidFill>
                  <a:latin typeface="Muli SemiBold" pitchFamily="2" charset="0"/>
                  <a:cs typeface="Poppins" panose="00000500000000000000" pitchFamily="2" charset="0"/>
                </a:rPr>
                <a:t>10</a:t>
              </a:r>
              <a:endParaRPr lang="en-US" sz="4400" baseline="30000">
                <a:solidFill>
                  <a:srgbClr val="D5B665"/>
                </a:solidFill>
                <a:latin typeface="Muli SemiBold" pitchFamily="2" charset="0"/>
                <a:cs typeface="Poppins" panose="00000500000000000000" pitchFamily="2" charset="0"/>
              </a:endParaRPr>
            </a:p>
          </p:txBody>
        </p:sp>
        <p:sp>
          <p:nvSpPr>
            <p:cNvPr id="16" name="TextBox 15">
              <a:extLst>
                <a:ext uri="{FF2B5EF4-FFF2-40B4-BE49-F238E27FC236}">
                  <a16:creationId xmlns:a16="http://schemas.microsoft.com/office/drawing/2014/main" id="{BA3FE60A-8288-4514-948C-9C6D81A8BD28}"/>
                </a:ext>
              </a:extLst>
            </p:cNvPr>
            <p:cNvSpPr txBox="1"/>
            <p:nvPr/>
          </p:nvSpPr>
          <p:spPr>
            <a:xfrm>
              <a:off x="1321881" y="3551146"/>
              <a:ext cx="1413888" cy="261610"/>
            </a:xfrm>
            <a:prstGeom prst="rect">
              <a:avLst/>
            </a:prstGeom>
            <a:noFill/>
          </p:spPr>
          <p:txBody>
            <a:bodyPr wrap="square" rtlCol="0">
              <a:spAutoFit/>
            </a:bodyPr>
            <a:lstStyle/>
            <a:p>
              <a:pPr algn="ctr"/>
              <a:r>
                <a:rPr lang="en-US" sz="1100" spc="100">
                  <a:latin typeface="Poppins Medium" panose="00000600000000000000" pitchFamily="2" charset="0"/>
                  <a:cs typeface="Poppins Medium" panose="00000600000000000000" pitchFamily="2" charset="0"/>
                </a:rPr>
                <a:t>JULY 2020</a:t>
              </a:r>
              <a:endParaRPr lang="en-GB" sz="1100" spc="100">
                <a:latin typeface="Poppins Medium" panose="00000600000000000000" pitchFamily="2" charset="0"/>
                <a:cs typeface="Poppins Medium" panose="00000600000000000000" pitchFamily="2" charset="0"/>
              </a:endParaRPr>
            </a:p>
          </p:txBody>
        </p:sp>
      </p:grpSp>
    </p:spTree>
    <p:extLst>
      <p:ext uri="{BB962C8B-B14F-4D97-AF65-F5344CB8AC3E}">
        <p14:creationId xmlns:p14="http://schemas.microsoft.com/office/powerpoint/2010/main" val="8076535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2CFBAF6-0779-420A-BDFE-A8E7F3B507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52749" y="2190941"/>
            <a:ext cx="6286500" cy="3499110"/>
          </a:xfrm>
          <a:prstGeom prst="rect">
            <a:avLst/>
          </a:prstGeom>
        </p:spPr>
      </p:pic>
      <p:sp>
        <p:nvSpPr>
          <p:cNvPr id="5" name="Picture Placeholder 4">
            <a:extLst>
              <a:ext uri="{FF2B5EF4-FFF2-40B4-BE49-F238E27FC236}">
                <a16:creationId xmlns:a16="http://schemas.microsoft.com/office/drawing/2014/main" id="{5C2CFF6C-CD72-7F41-9511-EF2D8CEFC613}"/>
              </a:ext>
            </a:extLst>
          </p:cNvPr>
          <p:cNvSpPr>
            <a:spLocks noGrp="1"/>
          </p:cNvSpPr>
          <p:nvPr>
            <p:ph type="pic" sz="quarter" idx="12"/>
          </p:nvPr>
        </p:nvSpPr>
        <p:spPr/>
      </p:sp>
      <p:sp>
        <p:nvSpPr>
          <p:cNvPr id="3" name="TextBox 2">
            <a:extLst>
              <a:ext uri="{FF2B5EF4-FFF2-40B4-BE49-F238E27FC236}">
                <a16:creationId xmlns:a16="http://schemas.microsoft.com/office/drawing/2014/main" id="{407AA69D-DBF3-49E5-8B17-B61F71845BA6}"/>
              </a:ext>
            </a:extLst>
          </p:cNvPr>
          <p:cNvSpPr txBox="1"/>
          <p:nvPr/>
        </p:nvSpPr>
        <p:spPr>
          <a:xfrm>
            <a:off x="4089399" y="765154"/>
            <a:ext cx="4013200" cy="1292662"/>
          </a:xfrm>
          <a:prstGeom prst="rect">
            <a:avLst/>
          </a:prstGeom>
          <a:noFill/>
        </p:spPr>
        <p:txBody>
          <a:bodyPr wrap="square" rtlCol="0">
            <a:spAutoFit/>
          </a:bodyPr>
          <a:lstStyle/>
          <a:p>
            <a:pPr algn="ctr"/>
            <a:r>
              <a:rPr lang="en-ZA" sz="2600" dirty="0">
                <a:latin typeface="Poppins SemiBold" panose="00000700000000000000" pitchFamily="2" charset="0"/>
                <a:cs typeface="Poppins SemiBold" panose="00000700000000000000" pitchFamily="2" charset="0"/>
              </a:rPr>
              <a:t>Enjoy the Ultimate Golf Experience</a:t>
            </a:r>
          </a:p>
          <a:p>
            <a:pPr algn="ctr"/>
            <a:endParaRPr lang="en-US" sz="2600" dirty="0">
              <a:latin typeface="Poppins SemiBold" panose="00000700000000000000" pitchFamily="2" charset="0"/>
              <a:cs typeface="Poppins SemiBold" panose="00000700000000000000" pitchFamily="2" charset="0"/>
            </a:endParaRPr>
          </a:p>
        </p:txBody>
      </p:sp>
      <p:sp>
        <p:nvSpPr>
          <p:cNvPr id="10" name="Speech Bubble: Rectangle 9">
            <a:extLst>
              <a:ext uri="{FF2B5EF4-FFF2-40B4-BE49-F238E27FC236}">
                <a16:creationId xmlns:a16="http://schemas.microsoft.com/office/drawing/2014/main" id="{CE92E52D-5B57-4E87-A660-5DF7B381B00E}"/>
              </a:ext>
            </a:extLst>
          </p:cNvPr>
          <p:cNvSpPr/>
          <p:nvPr/>
        </p:nvSpPr>
        <p:spPr>
          <a:xfrm>
            <a:off x="698499" y="1529859"/>
            <a:ext cx="2463800" cy="1286687"/>
          </a:xfrm>
          <a:prstGeom prst="wedgeRectCallout">
            <a:avLst>
              <a:gd name="adj1" fmla="val 63405"/>
              <a:gd name="adj2" fmla="val 35303"/>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4F514F86-B6E2-48BD-8AE7-C40EAD56A3CA}"/>
              </a:ext>
            </a:extLst>
          </p:cNvPr>
          <p:cNvGrpSpPr/>
          <p:nvPr/>
        </p:nvGrpSpPr>
        <p:grpSpPr>
          <a:xfrm>
            <a:off x="922900" y="1788192"/>
            <a:ext cx="2029849" cy="770019"/>
            <a:chOff x="6443298" y="4437802"/>
            <a:chExt cx="2029849" cy="770019"/>
          </a:xfrm>
        </p:grpSpPr>
        <p:sp>
          <p:nvSpPr>
            <p:cNvPr id="12" name="TextBox 11">
              <a:extLst>
                <a:ext uri="{FF2B5EF4-FFF2-40B4-BE49-F238E27FC236}">
                  <a16:creationId xmlns:a16="http://schemas.microsoft.com/office/drawing/2014/main" id="{2A7AF3F6-6CA6-4ECD-8559-B44F33BCC713}"/>
                </a:ext>
              </a:extLst>
            </p:cNvPr>
            <p:cNvSpPr txBox="1"/>
            <p:nvPr/>
          </p:nvSpPr>
          <p:spPr>
            <a:xfrm>
              <a:off x="6443298" y="4637408"/>
              <a:ext cx="2029849" cy="570413"/>
            </a:xfrm>
            <a:prstGeom prst="rect">
              <a:avLst/>
            </a:prstGeom>
            <a:noFill/>
          </p:spPr>
          <p:txBody>
            <a:bodyPr wrap="square" rtlCol="0">
              <a:spAutoFit/>
            </a:bodyPr>
            <a:lstStyle/>
            <a:p>
              <a:pPr>
                <a:lnSpc>
                  <a:spcPct val="150000"/>
                </a:lnSpc>
              </a:pPr>
              <a:r>
                <a:rPr lang="en-US" sz="1100">
                  <a:solidFill>
                    <a:schemeClr val="bg1"/>
                  </a:solidFill>
                  <a:latin typeface="Muli" pitchFamily="2" charset="0"/>
                  <a:cs typeface="Poppins Medium" panose="00000600000000000000" pitchFamily="2" charset="0"/>
                </a:rPr>
                <a:t>Duis aute irure dolor in esse cillum dolore eu fugiat nulla</a:t>
              </a:r>
            </a:p>
          </p:txBody>
        </p:sp>
        <p:sp>
          <p:nvSpPr>
            <p:cNvPr id="13" name="TextBox 12">
              <a:extLst>
                <a:ext uri="{FF2B5EF4-FFF2-40B4-BE49-F238E27FC236}">
                  <a16:creationId xmlns:a16="http://schemas.microsoft.com/office/drawing/2014/main" id="{4B813846-6156-4A42-B2C5-5E7B24578BD0}"/>
                </a:ext>
              </a:extLst>
            </p:cNvPr>
            <p:cNvSpPr txBox="1"/>
            <p:nvPr/>
          </p:nvSpPr>
          <p:spPr>
            <a:xfrm>
              <a:off x="6443299" y="4437802"/>
              <a:ext cx="2029848" cy="261610"/>
            </a:xfrm>
            <a:prstGeom prst="rect">
              <a:avLst/>
            </a:prstGeom>
            <a:noFill/>
          </p:spPr>
          <p:txBody>
            <a:bodyPr wrap="square" rtlCol="0">
              <a:spAutoFit/>
            </a:bodyPr>
            <a:lstStyle/>
            <a:p>
              <a:r>
                <a:rPr lang="en-US" sz="1100" spc="100">
                  <a:solidFill>
                    <a:schemeClr val="bg1"/>
                  </a:solidFill>
                  <a:latin typeface="Poppins SemiBold" panose="00000700000000000000" pitchFamily="2" charset="0"/>
                  <a:cs typeface="Poppins SemiBold" panose="00000700000000000000" pitchFamily="2" charset="0"/>
                </a:rPr>
                <a:t>01. EXPLORE</a:t>
              </a:r>
            </a:p>
          </p:txBody>
        </p:sp>
      </p:grpSp>
      <p:sp>
        <p:nvSpPr>
          <p:cNvPr id="14" name="Speech Bubble: Rectangle 13">
            <a:extLst>
              <a:ext uri="{FF2B5EF4-FFF2-40B4-BE49-F238E27FC236}">
                <a16:creationId xmlns:a16="http://schemas.microsoft.com/office/drawing/2014/main" id="{74E89621-03A6-45DE-ABFF-4C10FAC83648}"/>
              </a:ext>
            </a:extLst>
          </p:cNvPr>
          <p:cNvSpPr/>
          <p:nvPr/>
        </p:nvSpPr>
        <p:spPr>
          <a:xfrm flipH="1">
            <a:off x="9029701" y="2173202"/>
            <a:ext cx="2463800" cy="1286687"/>
          </a:xfrm>
          <a:prstGeom prst="wedgeRectCallout">
            <a:avLst>
              <a:gd name="adj1" fmla="val 63405"/>
              <a:gd name="adj2" fmla="val 35303"/>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09B3D1B-43EA-423C-A9A3-CADEF0269D6A}"/>
              </a:ext>
            </a:extLst>
          </p:cNvPr>
          <p:cNvGrpSpPr/>
          <p:nvPr/>
        </p:nvGrpSpPr>
        <p:grpSpPr>
          <a:xfrm>
            <a:off x="9254102" y="2431535"/>
            <a:ext cx="2029849" cy="770019"/>
            <a:chOff x="6443298" y="4437802"/>
            <a:chExt cx="2029849" cy="770019"/>
          </a:xfrm>
        </p:grpSpPr>
        <p:sp>
          <p:nvSpPr>
            <p:cNvPr id="16" name="TextBox 15">
              <a:extLst>
                <a:ext uri="{FF2B5EF4-FFF2-40B4-BE49-F238E27FC236}">
                  <a16:creationId xmlns:a16="http://schemas.microsoft.com/office/drawing/2014/main" id="{28F1C332-AEDC-495E-A2AE-9985E0593F11}"/>
                </a:ext>
              </a:extLst>
            </p:cNvPr>
            <p:cNvSpPr txBox="1"/>
            <p:nvPr/>
          </p:nvSpPr>
          <p:spPr>
            <a:xfrm>
              <a:off x="6443298" y="4637408"/>
              <a:ext cx="2029849" cy="570413"/>
            </a:xfrm>
            <a:prstGeom prst="rect">
              <a:avLst/>
            </a:prstGeom>
            <a:noFill/>
          </p:spPr>
          <p:txBody>
            <a:bodyPr wrap="square" rtlCol="0">
              <a:spAutoFit/>
            </a:bodyPr>
            <a:lstStyle/>
            <a:p>
              <a:pPr>
                <a:lnSpc>
                  <a:spcPct val="150000"/>
                </a:lnSpc>
              </a:pPr>
              <a:r>
                <a:rPr lang="en-US" sz="1100">
                  <a:solidFill>
                    <a:schemeClr val="bg1"/>
                  </a:solidFill>
                  <a:latin typeface="Muli" pitchFamily="2" charset="0"/>
                  <a:cs typeface="Poppins Medium" panose="00000600000000000000" pitchFamily="2" charset="0"/>
                </a:rPr>
                <a:t>Duis aute irure dolor in esse cillum dolore eu fugiat nulla</a:t>
              </a:r>
            </a:p>
          </p:txBody>
        </p:sp>
        <p:sp>
          <p:nvSpPr>
            <p:cNvPr id="17" name="TextBox 16">
              <a:extLst>
                <a:ext uri="{FF2B5EF4-FFF2-40B4-BE49-F238E27FC236}">
                  <a16:creationId xmlns:a16="http://schemas.microsoft.com/office/drawing/2014/main" id="{34AE8B54-4097-466B-807E-BA5D48453F9F}"/>
                </a:ext>
              </a:extLst>
            </p:cNvPr>
            <p:cNvSpPr txBox="1"/>
            <p:nvPr/>
          </p:nvSpPr>
          <p:spPr>
            <a:xfrm>
              <a:off x="6443299" y="4437802"/>
              <a:ext cx="2029848" cy="261610"/>
            </a:xfrm>
            <a:prstGeom prst="rect">
              <a:avLst/>
            </a:prstGeom>
            <a:noFill/>
          </p:spPr>
          <p:txBody>
            <a:bodyPr wrap="square" rtlCol="0">
              <a:spAutoFit/>
            </a:bodyPr>
            <a:lstStyle/>
            <a:p>
              <a:r>
                <a:rPr lang="en-US" sz="1100" spc="100" dirty="0">
                  <a:solidFill>
                    <a:schemeClr val="bg1"/>
                  </a:solidFill>
                  <a:latin typeface="Poppins SemiBold" panose="00000700000000000000" pitchFamily="2" charset="0"/>
                  <a:cs typeface="Poppins SemiBold" panose="00000700000000000000" pitchFamily="2" charset="0"/>
                </a:rPr>
                <a:t>03. PLAY THE GAME</a:t>
              </a:r>
            </a:p>
          </p:txBody>
        </p:sp>
      </p:grpSp>
      <p:grpSp>
        <p:nvGrpSpPr>
          <p:cNvPr id="25" name="Group 24">
            <a:extLst>
              <a:ext uri="{FF2B5EF4-FFF2-40B4-BE49-F238E27FC236}">
                <a16:creationId xmlns:a16="http://schemas.microsoft.com/office/drawing/2014/main" id="{F4F57DC1-72AA-41C4-9E1A-B8CDA3D6E69F}"/>
              </a:ext>
            </a:extLst>
          </p:cNvPr>
          <p:cNvGrpSpPr/>
          <p:nvPr/>
        </p:nvGrpSpPr>
        <p:grpSpPr>
          <a:xfrm>
            <a:off x="1369059" y="4910593"/>
            <a:ext cx="2463800" cy="1286687"/>
            <a:chOff x="1369060" y="4799147"/>
            <a:chExt cx="2463800" cy="1286687"/>
          </a:xfrm>
        </p:grpSpPr>
        <p:sp>
          <p:nvSpPr>
            <p:cNvPr id="18" name="Speech Bubble: Rectangle 17">
              <a:extLst>
                <a:ext uri="{FF2B5EF4-FFF2-40B4-BE49-F238E27FC236}">
                  <a16:creationId xmlns:a16="http://schemas.microsoft.com/office/drawing/2014/main" id="{CDAE6E43-F9DA-4D23-AA39-C3CF842DAA43}"/>
                </a:ext>
              </a:extLst>
            </p:cNvPr>
            <p:cNvSpPr/>
            <p:nvPr/>
          </p:nvSpPr>
          <p:spPr>
            <a:xfrm>
              <a:off x="1369060" y="4799147"/>
              <a:ext cx="2463800" cy="1286687"/>
            </a:xfrm>
            <a:prstGeom prst="wedgeRectCallout">
              <a:avLst>
                <a:gd name="adj1" fmla="val 65172"/>
                <a:gd name="adj2" fmla="val -37794"/>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7AE03DA6-C1C5-44DD-8BD1-82ED5B855DD4}"/>
                </a:ext>
              </a:extLst>
            </p:cNvPr>
            <p:cNvGrpSpPr/>
            <p:nvPr/>
          </p:nvGrpSpPr>
          <p:grpSpPr>
            <a:xfrm>
              <a:off x="1593461" y="5057480"/>
              <a:ext cx="2029849" cy="770019"/>
              <a:chOff x="6443298" y="4437802"/>
              <a:chExt cx="2029849" cy="770019"/>
            </a:xfrm>
          </p:grpSpPr>
          <p:sp>
            <p:nvSpPr>
              <p:cNvPr id="20" name="TextBox 19">
                <a:extLst>
                  <a:ext uri="{FF2B5EF4-FFF2-40B4-BE49-F238E27FC236}">
                    <a16:creationId xmlns:a16="http://schemas.microsoft.com/office/drawing/2014/main" id="{A9C7DAE7-2C13-4B53-BAE6-374128260229}"/>
                  </a:ext>
                </a:extLst>
              </p:cNvPr>
              <p:cNvSpPr txBox="1"/>
              <p:nvPr/>
            </p:nvSpPr>
            <p:spPr>
              <a:xfrm>
                <a:off x="6443298" y="4637408"/>
                <a:ext cx="2029849" cy="570413"/>
              </a:xfrm>
              <a:prstGeom prst="rect">
                <a:avLst/>
              </a:prstGeom>
              <a:noFill/>
            </p:spPr>
            <p:txBody>
              <a:bodyPr wrap="square" rtlCol="0">
                <a:spAutoFit/>
              </a:bodyPr>
              <a:lstStyle/>
              <a:p>
                <a:pPr>
                  <a:lnSpc>
                    <a:spcPct val="150000"/>
                  </a:lnSpc>
                </a:pPr>
                <a:r>
                  <a:rPr lang="en-US" sz="1100">
                    <a:solidFill>
                      <a:schemeClr val="bg1"/>
                    </a:solidFill>
                    <a:latin typeface="Muli" pitchFamily="2" charset="0"/>
                    <a:cs typeface="Poppins Medium" panose="00000600000000000000" pitchFamily="2" charset="0"/>
                  </a:rPr>
                  <a:t>Duis aute irure dolor in esse cillum dolore eu fugiat nulla</a:t>
                </a:r>
              </a:p>
            </p:txBody>
          </p:sp>
          <p:sp>
            <p:nvSpPr>
              <p:cNvPr id="21" name="TextBox 20">
                <a:extLst>
                  <a:ext uri="{FF2B5EF4-FFF2-40B4-BE49-F238E27FC236}">
                    <a16:creationId xmlns:a16="http://schemas.microsoft.com/office/drawing/2014/main" id="{1449C236-5D59-47A7-BEC0-B86F068C4F78}"/>
                  </a:ext>
                </a:extLst>
              </p:cNvPr>
              <p:cNvSpPr txBox="1"/>
              <p:nvPr/>
            </p:nvSpPr>
            <p:spPr>
              <a:xfrm>
                <a:off x="6443299" y="4437802"/>
                <a:ext cx="2029848" cy="261610"/>
              </a:xfrm>
              <a:prstGeom prst="rect">
                <a:avLst/>
              </a:prstGeom>
              <a:noFill/>
            </p:spPr>
            <p:txBody>
              <a:bodyPr wrap="square" rtlCol="0">
                <a:spAutoFit/>
              </a:bodyPr>
              <a:lstStyle/>
              <a:p>
                <a:r>
                  <a:rPr lang="en-US" sz="1100" spc="100">
                    <a:solidFill>
                      <a:schemeClr val="bg1"/>
                    </a:solidFill>
                    <a:latin typeface="Poppins SemiBold" panose="00000700000000000000" pitchFamily="2" charset="0"/>
                    <a:cs typeface="Poppins SemiBold" panose="00000700000000000000" pitchFamily="2" charset="0"/>
                  </a:rPr>
                  <a:t>02. COACHING </a:t>
                </a:r>
              </a:p>
            </p:txBody>
          </p:sp>
        </p:grpSp>
      </p:grpSp>
    </p:spTree>
    <p:extLst>
      <p:ext uri="{BB962C8B-B14F-4D97-AF65-F5344CB8AC3E}">
        <p14:creationId xmlns:p14="http://schemas.microsoft.com/office/powerpoint/2010/main" val="259839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E916D4FB-BB8C-42EC-8B2C-39E0A3429D0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3347141" y="817399"/>
            <a:ext cx="5497719" cy="4535058"/>
          </a:xfrm>
          <a:prstGeom prst="rect">
            <a:avLst/>
          </a:prstGeom>
        </p:spPr>
      </p:pic>
      <p:sp>
        <p:nvSpPr>
          <p:cNvPr id="6" name="TextBox 5">
            <a:extLst>
              <a:ext uri="{FF2B5EF4-FFF2-40B4-BE49-F238E27FC236}">
                <a16:creationId xmlns:a16="http://schemas.microsoft.com/office/drawing/2014/main" id="{6E227F9C-FB0D-4127-A825-EFEA56B1F25A}"/>
              </a:ext>
            </a:extLst>
          </p:cNvPr>
          <p:cNvSpPr txBox="1"/>
          <p:nvPr/>
        </p:nvSpPr>
        <p:spPr>
          <a:xfrm>
            <a:off x="3617334" y="5470188"/>
            <a:ext cx="4957335" cy="570413"/>
          </a:xfrm>
          <a:prstGeom prst="rect">
            <a:avLst/>
          </a:prstGeom>
          <a:noFill/>
        </p:spPr>
        <p:txBody>
          <a:bodyPr wrap="square" rtlCol="0">
            <a:spAutoFit/>
          </a:bodyPr>
          <a:lstStyle/>
          <a:p>
            <a:pPr algn="ctr">
              <a:lnSpc>
                <a:spcPct val="150000"/>
              </a:lnSpc>
            </a:pPr>
            <a:r>
              <a:rPr lang="en-US" sz="1100">
                <a:solidFill>
                  <a:schemeClr val="bg1"/>
                </a:solidFill>
                <a:latin typeface="Muli" pitchFamily="2" charset="0"/>
                <a:cs typeface="Poppins Medium" panose="00000600000000000000" pitchFamily="2" charset="0"/>
              </a:rPr>
              <a:t>Lorem ipsum dolor sit amet consectetur adipiscing elit sed do eiusmod tempor incididunt ut labore et dolore magna aliqua. </a:t>
            </a:r>
          </a:p>
        </p:txBody>
      </p:sp>
      <p:sp>
        <p:nvSpPr>
          <p:cNvPr id="67" name="Oval 66">
            <a:extLst>
              <a:ext uri="{FF2B5EF4-FFF2-40B4-BE49-F238E27FC236}">
                <a16:creationId xmlns:a16="http://schemas.microsoft.com/office/drawing/2014/main" id="{B40818A7-BBA6-4323-A7D5-97CB3D9452C8}"/>
              </a:ext>
            </a:extLst>
          </p:cNvPr>
          <p:cNvSpPr/>
          <p:nvPr/>
        </p:nvSpPr>
        <p:spPr>
          <a:xfrm>
            <a:off x="1565729" y="914044"/>
            <a:ext cx="1018359" cy="1018359"/>
          </a:xfrm>
          <a:prstGeom prst="ellipse">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2E1D420B-43F3-4B25-B7BC-36C739327BF2}"/>
              </a:ext>
            </a:extLst>
          </p:cNvPr>
          <p:cNvSpPr/>
          <p:nvPr/>
        </p:nvSpPr>
        <p:spPr>
          <a:xfrm>
            <a:off x="890699" y="2575748"/>
            <a:ext cx="1018359" cy="1018359"/>
          </a:xfrm>
          <a:prstGeom prst="ellipse">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C8C329E8-AFA3-4605-AFB7-2E4EA3789B33}"/>
              </a:ext>
            </a:extLst>
          </p:cNvPr>
          <p:cNvSpPr/>
          <p:nvPr/>
        </p:nvSpPr>
        <p:spPr>
          <a:xfrm>
            <a:off x="1565729" y="4237453"/>
            <a:ext cx="1018359" cy="1018359"/>
          </a:xfrm>
          <a:prstGeom prst="ellipse">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B5839614-789F-4C6D-8554-A3CE41E8203B}"/>
              </a:ext>
            </a:extLst>
          </p:cNvPr>
          <p:cNvSpPr/>
          <p:nvPr/>
        </p:nvSpPr>
        <p:spPr>
          <a:xfrm flipH="1">
            <a:off x="9607913" y="914044"/>
            <a:ext cx="1018359" cy="1018359"/>
          </a:xfrm>
          <a:prstGeom prst="ellipse">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609F70D7-CD56-4FF1-AA93-D31ED2C52110}"/>
              </a:ext>
            </a:extLst>
          </p:cNvPr>
          <p:cNvSpPr/>
          <p:nvPr/>
        </p:nvSpPr>
        <p:spPr>
          <a:xfrm flipH="1">
            <a:off x="10282943" y="2575748"/>
            <a:ext cx="1018359" cy="1018359"/>
          </a:xfrm>
          <a:prstGeom prst="ellipse">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333264EE-3411-4F36-93CB-C30C3B3FF3B4}"/>
              </a:ext>
            </a:extLst>
          </p:cNvPr>
          <p:cNvSpPr/>
          <p:nvPr/>
        </p:nvSpPr>
        <p:spPr>
          <a:xfrm flipH="1">
            <a:off x="9607913" y="4237453"/>
            <a:ext cx="1018359" cy="1018359"/>
          </a:xfrm>
          <a:prstGeom prst="ellipse">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aphic 18" descr="Ribbon">
            <a:extLst>
              <a:ext uri="{FF2B5EF4-FFF2-40B4-BE49-F238E27FC236}">
                <a16:creationId xmlns:a16="http://schemas.microsoft.com/office/drawing/2014/main" id="{0BC14F3D-7D32-4A9F-ACE7-6B76999AFF0F}"/>
              </a:ext>
            </a:extLst>
          </p:cNvPr>
          <p:cNvGrpSpPr/>
          <p:nvPr/>
        </p:nvGrpSpPr>
        <p:grpSpPr>
          <a:xfrm>
            <a:off x="1899587" y="1183218"/>
            <a:ext cx="350643" cy="480011"/>
            <a:chOff x="9612410" y="2646811"/>
            <a:chExt cx="598541" cy="819370"/>
          </a:xfrm>
          <a:solidFill>
            <a:schemeClr val="bg1"/>
          </a:solidFill>
        </p:grpSpPr>
        <p:sp>
          <p:nvSpPr>
            <p:cNvPr id="63" name="Freeform: Shape 62">
              <a:extLst>
                <a:ext uri="{FF2B5EF4-FFF2-40B4-BE49-F238E27FC236}">
                  <a16:creationId xmlns:a16="http://schemas.microsoft.com/office/drawing/2014/main" id="{5724CBD6-6870-4D49-BAF2-60C6CA72B3A3}"/>
                </a:ext>
              </a:extLst>
            </p:cNvPr>
            <p:cNvSpPr/>
            <p:nvPr/>
          </p:nvSpPr>
          <p:spPr>
            <a:xfrm>
              <a:off x="9612410" y="2646811"/>
              <a:ext cx="598541" cy="819370"/>
            </a:xfrm>
            <a:custGeom>
              <a:avLst/>
              <a:gdLst>
                <a:gd name="connsiteX0" fmla="*/ 466963 w 598541"/>
                <a:gd name="connsiteY0" fmla="*/ 490834 h 819370"/>
                <a:gd name="connsiteX1" fmla="*/ 495491 w 598541"/>
                <a:gd name="connsiteY1" fmla="*/ 473404 h 819370"/>
                <a:gd name="connsiteX2" fmla="*/ 516446 w 598541"/>
                <a:gd name="connsiteY2" fmla="*/ 419111 h 819370"/>
                <a:gd name="connsiteX3" fmla="*/ 557403 w 598541"/>
                <a:gd name="connsiteY3" fmla="*/ 378154 h 819370"/>
                <a:gd name="connsiteX4" fmla="*/ 557403 w 598541"/>
                <a:gd name="connsiteY4" fmla="*/ 325766 h 819370"/>
                <a:gd name="connsiteX5" fmla="*/ 576453 w 598541"/>
                <a:gd name="connsiteY5" fmla="*/ 277188 h 819370"/>
                <a:gd name="connsiteX6" fmla="*/ 553593 w 598541"/>
                <a:gd name="connsiteY6" fmla="*/ 223848 h 819370"/>
                <a:gd name="connsiteX7" fmla="*/ 553593 w 598541"/>
                <a:gd name="connsiteY7" fmla="*/ 165746 h 819370"/>
                <a:gd name="connsiteX8" fmla="*/ 516446 w 598541"/>
                <a:gd name="connsiteY8" fmla="*/ 128598 h 819370"/>
                <a:gd name="connsiteX9" fmla="*/ 495491 w 598541"/>
                <a:gd name="connsiteY9" fmla="*/ 80973 h 819370"/>
                <a:gd name="connsiteX10" fmla="*/ 444922 w 598541"/>
                <a:gd name="connsiteY10" fmla="*/ 59923 h 819370"/>
                <a:gd name="connsiteX11" fmla="*/ 441198 w 598541"/>
                <a:gd name="connsiteY11" fmla="*/ 60009 h 819370"/>
                <a:gd name="connsiteX12" fmla="*/ 400241 w 598541"/>
                <a:gd name="connsiteY12" fmla="*/ 19051 h 819370"/>
                <a:gd name="connsiteX13" fmla="*/ 373685 w 598541"/>
                <a:gd name="connsiteY13" fmla="*/ 14051 h 819370"/>
                <a:gd name="connsiteX14" fmla="*/ 347843 w 598541"/>
                <a:gd name="connsiteY14" fmla="*/ 19051 h 819370"/>
                <a:gd name="connsiteX15" fmla="*/ 299266 w 598541"/>
                <a:gd name="connsiteY15" fmla="*/ 1 h 819370"/>
                <a:gd name="connsiteX16" fmla="*/ 245926 w 598541"/>
                <a:gd name="connsiteY16" fmla="*/ 22861 h 819370"/>
                <a:gd name="connsiteX17" fmla="*/ 216398 w 598541"/>
                <a:gd name="connsiteY17" fmla="*/ 16785 h 819370"/>
                <a:gd name="connsiteX18" fmla="*/ 187823 w 598541"/>
                <a:gd name="connsiteY18" fmla="*/ 22861 h 819370"/>
                <a:gd name="connsiteX19" fmla="*/ 150676 w 598541"/>
                <a:gd name="connsiteY19" fmla="*/ 60009 h 819370"/>
                <a:gd name="connsiteX20" fmla="*/ 103051 w 598541"/>
                <a:gd name="connsiteY20" fmla="*/ 80964 h 819370"/>
                <a:gd name="connsiteX21" fmla="*/ 82096 w 598541"/>
                <a:gd name="connsiteY21" fmla="*/ 135256 h 819370"/>
                <a:gd name="connsiteX22" fmla="*/ 41138 w 598541"/>
                <a:gd name="connsiteY22" fmla="*/ 176214 h 819370"/>
                <a:gd name="connsiteX23" fmla="*/ 41138 w 598541"/>
                <a:gd name="connsiteY23" fmla="*/ 228601 h 819370"/>
                <a:gd name="connsiteX24" fmla="*/ 22088 w 598541"/>
                <a:gd name="connsiteY24" fmla="*/ 277179 h 819370"/>
                <a:gd name="connsiteX25" fmla="*/ 44948 w 598541"/>
                <a:gd name="connsiteY25" fmla="*/ 330519 h 819370"/>
                <a:gd name="connsiteX26" fmla="*/ 44948 w 598541"/>
                <a:gd name="connsiteY26" fmla="*/ 388621 h 819370"/>
                <a:gd name="connsiteX27" fmla="*/ 82096 w 598541"/>
                <a:gd name="connsiteY27" fmla="*/ 425769 h 819370"/>
                <a:gd name="connsiteX28" fmla="*/ 103051 w 598541"/>
                <a:gd name="connsiteY28" fmla="*/ 473394 h 819370"/>
                <a:gd name="connsiteX29" fmla="*/ 131512 w 598541"/>
                <a:gd name="connsiteY29" fmla="*/ 490968 h 819370"/>
                <a:gd name="connsiteX30" fmla="*/ 0 w 598541"/>
                <a:gd name="connsiteY30" fmla="*/ 738894 h 819370"/>
                <a:gd name="connsiteX31" fmla="*/ 105851 w 598541"/>
                <a:gd name="connsiteY31" fmla="*/ 722368 h 819370"/>
                <a:gd name="connsiteX32" fmla="*/ 151362 w 598541"/>
                <a:gd name="connsiteY32" fmla="*/ 819371 h 819370"/>
                <a:gd name="connsiteX33" fmla="*/ 292408 w 598541"/>
                <a:gd name="connsiteY33" fmla="*/ 554052 h 819370"/>
                <a:gd name="connsiteX34" fmla="*/ 299266 w 598541"/>
                <a:gd name="connsiteY34" fmla="*/ 554395 h 819370"/>
                <a:gd name="connsiteX35" fmla="*/ 306124 w 598541"/>
                <a:gd name="connsiteY35" fmla="*/ 554042 h 819370"/>
                <a:gd name="connsiteX36" fmla="*/ 447170 w 598541"/>
                <a:gd name="connsiteY36" fmla="*/ 819371 h 819370"/>
                <a:gd name="connsiteX37" fmla="*/ 492690 w 598541"/>
                <a:gd name="connsiteY37" fmla="*/ 722368 h 819370"/>
                <a:gd name="connsiteX38" fmla="*/ 598542 w 598541"/>
                <a:gd name="connsiteY38" fmla="*/ 738894 h 819370"/>
                <a:gd name="connsiteX39" fmla="*/ 152429 w 598541"/>
                <a:gd name="connsiteY39" fmla="*/ 776794 h 819370"/>
                <a:gd name="connsiteX40" fmla="*/ 117024 w 598541"/>
                <a:gd name="connsiteY40" fmla="*/ 701346 h 819370"/>
                <a:gd name="connsiteX41" fmla="*/ 34652 w 598541"/>
                <a:gd name="connsiteY41" fmla="*/ 714196 h 819370"/>
                <a:gd name="connsiteX42" fmla="*/ 151276 w 598541"/>
                <a:gd name="connsiteY42" fmla="*/ 494349 h 819370"/>
                <a:gd name="connsiteX43" fmla="*/ 153619 w 598541"/>
                <a:gd name="connsiteY43" fmla="*/ 494454 h 819370"/>
                <a:gd name="connsiteX44" fmla="*/ 157334 w 598541"/>
                <a:gd name="connsiteY44" fmla="*/ 494368 h 819370"/>
                <a:gd name="connsiteX45" fmla="*/ 198291 w 598541"/>
                <a:gd name="connsiteY45" fmla="*/ 535326 h 819370"/>
                <a:gd name="connsiteX46" fmla="*/ 224838 w 598541"/>
                <a:gd name="connsiteY46" fmla="*/ 540326 h 819370"/>
                <a:gd name="connsiteX47" fmla="*/ 250679 w 598541"/>
                <a:gd name="connsiteY47" fmla="*/ 535326 h 819370"/>
                <a:gd name="connsiteX48" fmla="*/ 273339 w 598541"/>
                <a:gd name="connsiteY48" fmla="*/ 549327 h 819370"/>
                <a:gd name="connsiteX49" fmla="*/ 263090 w 598541"/>
                <a:gd name="connsiteY49" fmla="*/ 520886 h 819370"/>
                <a:gd name="connsiteX50" fmla="*/ 254222 w 598541"/>
                <a:gd name="connsiteY50" fmla="*/ 513266 h 819370"/>
                <a:gd name="connsiteX51" fmla="*/ 243430 w 598541"/>
                <a:gd name="connsiteY51" fmla="*/ 517714 h 819370"/>
                <a:gd name="connsiteX52" fmla="*/ 224847 w 598541"/>
                <a:gd name="connsiteY52" fmla="*/ 521276 h 819370"/>
                <a:gd name="connsiteX53" fmla="*/ 205083 w 598541"/>
                <a:gd name="connsiteY53" fmla="*/ 517523 h 819370"/>
                <a:gd name="connsiteX54" fmla="*/ 175212 w 598541"/>
                <a:gd name="connsiteY54" fmla="*/ 487777 h 819370"/>
                <a:gd name="connsiteX55" fmla="*/ 170383 w 598541"/>
                <a:gd name="connsiteY55" fmla="*/ 474661 h 819370"/>
                <a:gd name="connsiteX56" fmla="*/ 156429 w 598541"/>
                <a:gd name="connsiteY56" fmla="*/ 475328 h 819370"/>
                <a:gd name="connsiteX57" fmla="*/ 153572 w 598541"/>
                <a:gd name="connsiteY57" fmla="*/ 475394 h 819370"/>
                <a:gd name="connsiteX58" fmla="*/ 116519 w 598541"/>
                <a:gd name="connsiteY58" fmla="*/ 459926 h 819370"/>
                <a:gd name="connsiteX59" fmla="*/ 101108 w 598541"/>
                <a:gd name="connsiteY59" fmla="*/ 424683 h 819370"/>
                <a:gd name="connsiteX60" fmla="*/ 100441 w 598541"/>
                <a:gd name="connsiteY60" fmla="*/ 412701 h 819370"/>
                <a:gd name="connsiteX61" fmla="*/ 89344 w 598541"/>
                <a:gd name="connsiteY61" fmla="*/ 408129 h 819370"/>
                <a:gd name="connsiteX62" fmla="*/ 62313 w 598541"/>
                <a:gd name="connsiteY62" fmla="*/ 380763 h 819370"/>
                <a:gd name="connsiteX63" fmla="*/ 62494 w 598541"/>
                <a:gd name="connsiteY63" fmla="*/ 337853 h 819370"/>
                <a:gd name="connsiteX64" fmla="*/ 67656 w 598541"/>
                <a:gd name="connsiteY64" fmla="*/ 325604 h 819370"/>
                <a:gd name="connsiteX65" fmla="*/ 57941 w 598541"/>
                <a:gd name="connsiteY65" fmla="*/ 316536 h 819370"/>
                <a:gd name="connsiteX66" fmla="*/ 41129 w 598541"/>
                <a:gd name="connsiteY66" fmla="*/ 277112 h 819370"/>
                <a:gd name="connsiteX67" fmla="*/ 55597 w 598541"/>
                <a:gd name="connsiteY67" fmla="*/ 240917 h 819370"/>
                <a:gd name="connsiteX68" fmla="*/ 63217 w 598541"/>
                <a:gd name="connsiteY68" fmla="*/ 232050 h 819370"/>
                <a:gd name="connsiteX69" fmla="*/ 58788 w 598541"/>
                <a:gd name="connsiteY69" fmla="*/ 221296 h 819370"/>
                <a:gd name="connsiteX70" fmla="*/ 58979 w 598541"/>
                <a:gd name="connsiteY70" fmla="*/ 182920 h 819370"/>
                <a:gd name="connsiteX71" fmla="*/ 88725 w 598541"/>
                <a:gd name="connsiteY71" fmla="*/ 153049 h 819370"/>
                <a:gd name="connsiteX72" fmla="*/ 101832 w 598541"/>
                <a:gd name="connsiteY72" fmla="*/ 148220 h 819370"/>
                <a:gd name="connsiteX73" fmla="*/ 101165 w 598541"/>
                <a:gd name="connsiteY73" fmla="*/ 134266 h 819370"/>
                <a:gd name="connsiteX74" fmla="*/ 116567 w 598541"/>
                <a:gd name="connsiteY74" fmla="*/ 94337 h 819370"/>
                <a:gd name="connsiteX75" fmla="*/ 151809 w 598541"/>
                <a:gd name="connsiteY75" fmla="*/ 78926 h 819370"/>
                <a:gd name="connsiteX76" fmla="*/ 163801 w 598541"/>
                <a:gd name="connsiteY76" fmla="*/ 78259 h 819370"/>
                <a:gd name="connsiteX77" fmla="*/ 168373 w 598541"/>
                <a:gd name="connsiteY77" fmla="*/ 67162 h 819370"/>
                <a:gd name="connsiteX78" fmla="*/ 195729 w 598541"/>
                <a:gd name="connsiteY78" fmla="*/ 40121 h 819370"/>
                <a:gd name="connsiteX79" fmla="*/ 216446 w 598541"/>
                <a:gd name="connsiteY79" fmla="*/ 35720 h 819370"/>
                <a:gd name="connsiteX80" fmla="*/ 238620 w 598541"/>
                <a:gd name="connsiteY80" fmla="*/ 40302 h 819370"/>
                <a:gd name="connsiteX81" fmla="*/ 250869 w 598541"/>
                <a:gd name="connsiteY81" fmla="*/ 45464 h 819370"/>
                <a:gd name="connsiteX82" fmla="*/ 259937 w 598541"/>
                <a:gd name="connsiteY82" fmla="*/ 35749 h 819370"/>
                <a:gd name="connsiteX83" fmla="*/ 299266 w 598541"/>
                <a:gd name="connsiteY83" fmla="*/ 18918 h 819370"/>
                <a:gd name="connsiteX84" fmla="*/ 335461 w 598541"/>
                <a:gd name="connsiteY84" fmla="*/ 33387 h 819370"/>
                <a:gd name="connsiteX85" fmla="*/ 344319 w 598541"/>
                <a:gd name="connsiteY85" fmla="*/ 41007 h 819370"/>
                <a:gd name="connsiteX86" fmla="*/ 355111 w 598541"/>
                <a:gd name="connsiteY86" fmla="*/ 36558 h 819370"/>
                <a:gd name="connsiteX87" fmla="*/ 373694 w 598541"/>
                <a:gd name="connsiteY87" fmla="*/ 32996 h 819370"/>
                <a:gd name="connsiteX88" fmla="*/ 393468 w 598541"/>
                <a:gd name="connsiteY88" fmla="*/ 36749 h 819370"/>
                <a:gd name="connsiteX89" fmla="*/ 423329 w 598541"/>
                <a:gd name="connsiteY89" fmla="*/ 66495 h 819370"/>
                <a:gd name="connsiteX90" fmla="*/ 428158 w 598541"/>
                <a:gd name="connsiteY90" fmla="*/ 79611 h 819370"/>
                <a:gd name="connsiteX91" fmla="*/ 442112 w 598541"/>
                <a:gd name="connsiteY91" fmla="*/ 78945 h 819370"/>
                <a:gd name="connsiteX92" fmla="*/ 444970 w 598541"/>
                <a:gd name="connsiteY92" fmla="*/ 78878 h 819370"/>
                <a:gd name="connsiteX93" fmla="*/ 482070 w 598541"/>
                <a:gd name="connsiteY93" fmla="*/ 94347 h 819370"/>
                <a:gd name="connsiteX94" fmla="*/ 497472 w 598541"/>
                <a:gd name="connsiteY94" fmla="*/ 129589 h 819370"/>
                <a:gd name="connsiteX95" fmla="*/ 498138 w 598541"/>
                <a:gd name="connsiteY95" fmla="*/ 141581 h 819370"/>
                <a:gd name="connsiteX96" fmla="*/ 509245 w 598541"/>
                <a:gd name="connsiteY96" fmla="*/ 146153 h 819370"/>
                <a:gd name="connsiteX97" fmla="*/ 536277 w 598541"/>
                <a:gd name="connsiteY97" fmla="*/ 173509 h 819370"/>
                <a:gd name="connsiteX98" fmla="*/ 536086 w 598541"/>
                <a:gd name="connsiteY98" fmla="*/ 216371 h 819370"/>
                <a:gd name="connsiteX99" fmla="*/ 530933 w 598541"/>
                <a:gd name="connsiteY99" fmla="*/ 228621 h 819370"/>
                <a:gd name="connsiteX100" fmla="*/ 540649 w 598541"/>
                <a:gd name="connsiteY100" fmla="*/ 237688 h 819370"/>
                <a:gd name="connsiteX101" fmla="*/ 557460 w 598541"/>
                <a:gd name="connsiteY101" fmla="*/ 277122 h 819370"/>
                <a:gd name="connsiteX102" fmla="*/ 543458 w 598541"/>
                <a:gd name="connsiteY102" fmla="*/ 312793 h 819370"/>
                <a:gd name="connsiteX103" fmla="*/ 535210 w 598541"/>
                <a:gd name="connsiteY103" fmla="*/ 321718 h 819370"/>
                <a:gd name="connsiteX104" fmla="*/ 539839 w 598541"/>
                <a:gd name="connsiteY104" fmla="*/ 332957 h 819370"/>
                <a:gd name="connsiteX105" fmla="*/ 539610 w 598541"/>
                <a:gd name="connsiteY105" fmla="*/ 371343 h 819370"/>
                <a:gd name="connsiteX106" fmla="*/ 509864 w 598541"/>
                <a:gd name="connsiteY106" fmla="*/ 401214 h 819370"/>
                <a:gd name="connsiteX107" fmla="*/ 496757 w 598541"/>
                <a:gd name="connsiteY107" fmla="*/ 406043 h 819370"/>
                <a:gd name="connsiteX108" fmla="*/ 497424 w 598541"/>
                <a:gd name="connsiteY108" fmla="*/ 419997 h 819370"/>
                <a:gd name="connsiteX109" fmla="*/ 482022 w 598541"/>
                <a:gd name="connsiteY109" fmla="*/ 459926 h 819370"/>
                <a:gd name="connsiteX110" fmla="*/ 446780 w 598541"/>
                <a:gd name="connsiteY110" fmla="*/ 475337 h 819370"/>
                <a:gd name="connsiteX111" fmla="*/ 434788 w 598541"/>
                <a:gd name="connsiteY111" fmla="*/ 476004 h 819370"/>
                <a:gd name="connsiteX112" fmla="*/ 430263 w 598541"/>
                <a:gd name="connsiteY112" fmla="*/ 487119 h 819370"/>
                <a:gd name="connsiteX113" fmla="*/ 402908 w 598541"/>
                <a:gd name="connsiteY113" fmla="*/ 514151 h 819370"/>
                <a:gd name="connsiteX114" fmla="*/ 382181 w 598541"/>
                <a:gd name="connsiteY114" fmla="*/ 518552 h 819370"/>
                <a:gd name="connsiteX115" fmla="*/ 360016 w 598541"/>
                <a:gd name="connsiteY115" fmla="*/ 513970 h 819370"/>
                <a:gd name="connsiteX116" fmla="*/ 347758 w 598541"/>
                <a:gd name="connsiteY116" fmla="*/ 508808 h 819370"/>
                <a:gd name="connsiteX117" fmla="*/ 338690 w 598541"/>
                <a:gd name="connsiteY117" fmla="*/ 518533 h 819370"/>
                <a:gd name="connsiteX118" fmla="*/ 299276 w 598541"/>
                <a:gd name="connsiteY118" fmla="*/ 535345 h 819370"/>
                <a:gd name="connsiteX119" fmla="*/ 263090 w 598541"/>
                <a:gd name="connsiteY119" fmla="*/ 520886 h 819370"/>
                <a:gd name="connsiteX120" fmla="*/ 481508 w 598541"/>
                <a:gd name="connsiteY120" fmla="*/ 701346 h 819370"/>
                <a:gd name="connsiteX121" fmla="*/ 446113 w 598541"/>
                <a:gd name="connsiteY121" fmla="*/ 776794 h 819370"/>
                <a:gd name="connsiteX122" fmla="*/ 325336 w 598541"/>
                <a:gd name="connsiteY122" fmla="*/ 549613 h 819370"/>
                <a:gd name="connsiteX123" fmla="*/ 352616 w 598541"/>
                <a:gd name="connsiteY123" fmla="*/ 531516 h 819370"/>
                <a:gd name="connsiteX124" fmla="*/ 382143 w 598541"/>
                <a:gd name="connsiteY124" fmla="*/ 537592 h 819370"/>
                <a:gd name="connsiteX125" fmla="*/ 410718 w 598541"/>
                <a:gd name="connsiteY125" fmla="*/ 531516 h 819370"/>
                <a:gd name="connsiteX126" fmla="*/ 447513 w 598541"/>
                <a:gd name="connsiteY126" fmla="*/ 495168 h 819370"/>
                <a:gd name="connsiteX127" fmla="*/ 447623 w 598541"/>
                <a:gd name="connsiteY127" fmla="*/ 495116 h 819370"/>
                <a:gd name="connsiteX128" fmla="*/ 447675 w 598541"/>
                <a:gd name="connsiteY128" fmla="*/ 495168 h 819370"/>
                <a:gd name="connsiteX129" fmla="*/ 563880 w 598541"/>
                <a:gd name="connsiteY129" fmla="*/ 714243 h 819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Lst>
              <a:rect l="l" t="t" r="r" b="b"/>
              <a:pathLst>
                <a:path w="598541" h="819370">
                  <a:moveTo>
                    <a:pt x="466963" y="490834"/>
                  </a:moveTo>
                  <a:cubicBezTo>
                    <a:pt x="477721" y="487371"/>
                    <a:pt x="487500" y="481396"/>
                    <a:pt x="495491" y="473404"/>
                  </a:cubicBezTo>
                  <a:cubicBezTo>
                    <a:pt x="509994" y="459185"/>
                    <a:pt x="517635" y="439387"/>
                    <a:pt x="516446" y="419111"/>
                  </a:cubicBezTo>
                  <a:cubicBezTo>
                    <a:pt x="535405" y="412065"/>
                    <a:pt x="550357" y="397113"/>
                    <a:pt x="557403" y="378154"/>
                  </a:cubicBezTo>
                  <a:cubicBezTo>
                    <a:pt x="564067" y="361327"/>
                    <a:pt x="564067" y="342593"/>
                    <a:pt x="557403" y="325766"/>
                  </a:cubicBezTo>
                  <a:cubicBezTo>
                    <a:pt x="569618" y="312534"/>
                    <a:pt x="576417" y="295196"/>
                    <a:pt x="576453" y="277188"/>
                  </a:cubicBezTo>
                  <a:cubicBezTo>
                    <a:pt x="576579" y="257004"/>
                    <a:pt x="568296" y="237678"/>
                    <a:pt x="553593" y="223848"/>
                  </a:cubicBezTo>
                  <a:cubicBezTo>
                    <a:pt x="561685" y="205326"/>
                    <a:pt x="561685" y="184268"/>
                    <a:pt x="553593" y="165746"/>
                  </a:cubicBezTo>
                  <a:cubicBezTo>
                    <a:pt x="546427" y="149062"/>
                    <a:pt x="533130" y="135764"/>
                    <a:pt x="516446" y="128598"/>
                  </a:cubicBezTo>
                  <a:cubicBezTo>
                    <a:pt x="515591" y="110678"/>
                    <a:pt x="508125" y="93710"/>
                    <a:pt x="495491" y="80973"/>
                  </a:cubicBezTo>
                  <a:cubicBezTo>
                    <a:pt x="482193" y="67380"/>
                    <a:pt x="463938" y="59781"/>
                    <a:pt x="444922" y="59923"/>
                  </a:cubicBezTo>
                  <a:cubicBezTo>
                    <a:pt x="443684" y="59923"/>
                    <a:pt x="442446" y="59923"/>
                    <a:pt x="441198" y="60009"/>
                  </a:cubicBezTo>
                  <a:cubicBezTo>
                    <a:pt x="434152" y="41049"/>
                    <a:pt x="419200" y="26097"/>
                    <a:pt x="400241" y="19051"/>
                  </a:cubicBezTo>
                  <a:cubicBezTo>
                    <a:pt x="391775" y="15756"/>
                    <a:pt x="382770" y="14061"/>
                    <a:pt x="373685" y="14051"/>
                  </a:cubicBezTo>
                  <a:cubicBezTo>
                    <a:pt x="364828" y="14018"/>
                    <a:pt x="356049" y="15717"/>
                    <a:pt x="347843" y="19051"/>
                  </a:cubicBezTo>
                  <a:cubicBezTo>
                    <a:pt x="334517" y="6989"/>
                    <a:pt x="317240" y="214"/>
                    <a:pt x="299266" y="1"/>
                  </a:cubicBezTo>
                  <a:cubicBezTo>
                    <a:pt x="279081" y="-126"/>
                    <a:pt x="259754" y="8157"/>
                    <a:pt x="245926" y="22861"/>
                  </a:cubicBezTo>
                  <a:cubicBezTo>
                    <a:pt x="236586" y="18893"/>
                    <a:pt x="226547" y="16827"/>
                    <a:pt x="216398" y="16785"/>
                  </a:cubicBezTo>
                  <a:cubicBezTo>
                    <a:pt x="206550" y="16754"/>
                    <a:pt x="196807" y="18825"/>
                    <a:pt x="187823" y="22861"/>
                  </a:cubicBezTo>
                  <a:cubicBezTo>
                    <a:pt x="171137" y="30024"/>
                    <a:pt x="157839" y="43322"/>
                    <a:pt x="150676" y="60009"/>
                  </a:cubicBezTo>
                  <a:cubicBezTo>
                    <a:pt x="132755" y="60859"/>
                    <a:pt x="115785" y="68325"/>
                    <a:pt x="103051" y="80964"/>
                  </a:cubicBezTo>
                  <a:cubicBezTo>
                    <a:pt x="88547" y="95182"/>
                    <a:pt x="80906" y="114981"/>
                    <a:pt x="82096" y="135256"/>
                  </a:cubicBezTo>
                  <a:cubicBezTo>
                    <a:pt x="63136" y="142302"/>
                    <a:pt x="48184" y="157254"/>
                    <a:pt x="41138" y="176214"/>
                  </a:cubicBezTo>
                  <a:cubicBezTo>
                    <a:pt x="34472" y="193040"/>
                    <a:pt x="34472" y="211776"/>
                    <a:pt x="41138" y="228601"/>
                  </a:cubicBezTo>
                  <a:cubicBezTo>
                    <a:pt x="29079" y="241930"/>
                    <a:pt x="22305" y="259205"/>
                    <a:pt x="22088" y="277179"/>
                  </a:cubicBezTo>
                  <a:cubicBezTo>
                    <a:pt x="21963" y="297363"/>
                    <a:pt x="30246" y="316690"/>
                    <a:pt x="44948" y="330519"/>
                  </a:cubicBezTo>
                  <a:cubicBezTo>
                    <a:pt x="36857" y="349041"/>
                    <a:pt x="36857" y="370099"/>
                    <a:pt x="44948" y="388621"/>
                  </a:cubicBezTo>
                  <a:cubicBezTo>
                    <a:pt x="52110" y="405308"/>
                    <a:pt x="65409" y="418607"/>
                    <a:pt x="82096" y="425769"/>
                  </a:cubicBezTo>
                  <a:cubicBezTo>
                    <a:pt x="82950" y="443689"/>
                    <a:pt x="90416" y="460657"/>
                    <a:pt x="103051" y="473394"/>
                  </a:cubicBezTo>
                  <a:cubicBezTo>
                    <a:pt x="110996" y="481445"/>
                    <a:pt x="120755" y="487471"/>
                    <a:pt x="131512" y="490968"/>
                  </a:cubicBezTo>
                  <a:lnTo>
                    <a:pt x="0" y="738894"/>
                  </a:lnTo>
                  <a:lnTo>
                    <a:pt x="105851" y="722368"/>
                  </a:lnTo>
                  <a:lnTo>
                    <a:pt x="151362" y="819371"/>
                  </a:lnTo>
                  <a:lnTo>
                    <a:pt x="292408" y="554052"/>
                  </a:lnTo>
                  <a:cubicBezTo>
                    <a:pt x="294656" y="554271"/>
                    <a:pt x="296942" y="554395"/>
                    <a:pt x="299266" y="554395"/>
                  </a:cubicBezTo>
                  <a:cubicBezTo>
                    <a:pt x="301590" y="554395"/>
                    <a:pt x="303867" y="554252"/>
                    <a:pt x="306124" y="554042"/>
                  </a:cubicBezTo>
                  <a:lnTo>
                    <a:pt x="447170" y="819371"/>
                  </a:lnTo>
                  <a:lnTo>
                    <a:pt x="492690" y="722368"/>
                  </a:lnTo>
                  <a:lnTo>
                    <a:pt x="598542" y="738894"/>
                  </a:lnTo>
                  <a:close/>
                  <a:moveTo>
                    <a:pt x="152429" y="776794"/>
                  </a:moveTo>
                  <a:lnTo>
                    <a:pt x="117024" y="701346"/>
                  </a:lnTo>
                  <a:lnTo>
                    <a:pt x="34652" y="714196"/>
                  </a:lnTo>
                  <a:lnTo>
                    <a:pt x="151276" y="494349"/>
                  </a:lnTo>
                  <a:cubicBezTo>
                    <a:pt x="152057" y="494349"/>
                    <a:pt x="152829" y="494454"/>
                    <a:pt x="153619" y="494454"/>
                  </a:cubicBezTo>
                  <a:cubicBezTo>
                    <a:pt x="154848" y="494454"/>
                    <a:pt x="156096" y="494454"/>
                    <a:pt x="157334" y="494368"/>
                  </a:cubicBezTo>
                  <a:cubicBezTo>
                    <a:pt x="164386" y="513324"/>
                    <a:pt x="179336" y="528273"/>
                    <a:pt x="198291" y="535326"/>
                  </a:cubicBezTo>
                  <a:cubicBezTo>
                    <a:pt x="206754" y="538620"/>
                    <a:pt x="215756" y="540316"/>
                    <a:pt x="224838" y="540326"/>
                  </a:cubicBezTo>
                  <a:cubicBezTo>
                    <a:pt x="233695" y="540360"/>
                    <a:pt x="242473" y="538661"/>
                    <a:pt x="250679" y="535326"/>
                  </a:cubicBezTo>
                  <a:cubicBezTo>
                    <a:pt x="257417" y="541199"/>
                    <a:pt x="265072" y="545929"/>
                    <a:pt x="273339" y="549327"/>
                  </a:cubicBezTo>
                  <a:close/>
                  <a:moveTo>
                    <a:pt x="263090" y="520886"/>
                  </a:moveTo>
                  <a:lnTo>
                    <a:pt x="254222" y="513266"/>
                  </a:lnTo>
                  <a:lnTo>
                    <a:pt x="243430" y="517714"/>
                  </a:lnTo>
                  <a:cubicBezTo>
                    <a:pt x="237530" y="520107"/>
                    <a:pt x="231216" y="521318"/>
                    <a:pt x="224847" y="521276"/>
                  </a:cubicBezTo>
                  <a:cubicBezTo>
                    <a:pt x="218082" y="521269"/>
                    <a:pt x="211379" y="519997"/>
                    <a:pt x="205083" y="517523"/>
                  </a:cubicBezTo>
                  <a:cubicBezTo>
                    <a:pt x="191245" y="512468"/>
                    <a:pt x="180324" y="501593"/>
                    <a:pt x="175212" y="487777"/>
                  </a:cubicBezTo>
                  <a:lnTo>
                    <a:pt x="170383" y="474661"/>
                  </a:lnTo>
                  <a:lnTo>
                    <a:pt x="156429" y="475328"/>
                  </a:lnTo>
                  <a:cubicBezTo>
                    <a:pt x="155477" y="475328"/>
                    <a:pt x="154524" y="475394"/>
                    <a:pt x="153572" y="475394"/>
                  </a:cubicBezTo>
                  <a:cubicBezTo>
                    <a:pt x="139620" y="475548"/>
                    <a:pt x="126221" y="469954"/>
                    <a:pt x="116519" y="459926"/>
                  </a:cubicBezTo>
                  <a:cubicBezTo>
                    <a:pt x="107213" y="450480"/>
                    <a:pt x="101725" y="437929"/>
                    <a:pt x="101108" y="424683"/>
                  </a:cubicBezTo>
                  <a:lnTo>
                    <a:pt x="100441" y="412701"/>
                  </a:lnTo>
                  <a:lnTo>
                    <a:pt x="89344" y="408129"/>
                  </a:lnTo>
                  <a:cubicBezTo>
                    <a:pt x="77140" y="402837"/>
                    <a:pt x="67455" y="393032"/>
                    <a:pt x="62313" y="380763"/>
                  </a:cubicBezTo>
                  <a:cubicBezTo>
                    <a:pt x="56350" y="367068"/>
                    <a:pt x="56416" y="351498"/>
                    <a:pt x="62494" y="337853"/>
                  </a:cubicBezTo>
                  <a:lnTo>
                    <a:pt x="67656" y="325604"/>
                  </a:lnTo>
                  <a:lnTo>
                    <a:pt x="57941" y="316536"/>
                  </a:lnTo>
                  <a:cubicBezTo>
                    <a:pt x="47062" y="306330"/>
                    <a:pt x="40963" y="292028"/>
                    <a:pt x="41129" y="277112"/>
                  </a:cubicBezTo>
                  <a:cubicBezTo>
                    <a:pt x="41365" y="263684"/>
                    <a:pt x="46512" y="250808"/>
                    <a:pt x="55597" y="240917"/>
                  </a:cubicBezTo>
                  <a:lnTo>
                    <a:pt x="63217" y="232050"/>
                  </a:lnTo>
                  <a:lnTo>
                    <a:pt x="58788" y="221296"/>
                  </a:lnTo>
                  <a:cubicBezTo>
                    <a:pt x="53969" y="208945"/>
                    <a:pt x="54037" y="195222"/>
                    <a:pt x="58979" y="182920"/>
                  </a:cubicBezTo>
                  <a:cubicBezTo>
                    <a:pt x="64034" y="169082"/>
                    <a:pt x="74909" y="158161"/>
                    <a:pt x="88725" y="153049"/>
                  </a:cubicBezTo>
                  <a:lnTo>
                    <a:pt x="101832" y="148220"/>
                  </a:lnTo>
                  <a:lnTo>
                    <a:pt x="101165" y="134266"/>
                  </a:lnTo>
                  <a:cubicBezTo>
                    <a:pt x="100188" y="119340"/>
                    <a:pt x="105820" y="104740"/>
                    <a:pt x="116567" y="94337"/>
                  </a:cubicBezTo>
                  <a:cubicBezTo>
                    <a:pt x="126014" y="85033"/>
                    <a:pt x="138564" y="79545"/>
                    <a:pt x="151809" y="78926"/>
                  </a:cubicBezTo>
                  <a:lnTo>
                    <a:pt x="163801" y="78259"/>
                  </a:lnTo>
                  <a:lnTo>
                    <a:pt x="168373" y="67162"/>
                  </a:lnTo>
                  <a:cubicBezTo>
                    <a:pt x="173658" y="54954"/>
                    <a:pt x="183461" y="45264"/>
                    <a:pt x="195729" y="40121"/>
                  </a:cubicBezTo>
                  <a:cubicBezTo>
                    <a:pt x="202242" y="37193"/>
                    <a:pt x="209306" y="35693"/>
                    <a:pt x="216446" y="35720"/>
                  </a:cubicBezTo>
                  <a:cubicBezTo>
                    <a:pt x="224068" y="35768"/>
                    <a:pt x="231604" y="37325"/>
                    <a:pt x="238620" y="40302"/>
                  </a:cubicBezTo>
                  <a:lnTo>
                    <a:pt x="250869" y="45464"/>
                  </a:lnTo>
                  <a:lnTo>
                    <a:pt x="259937" y="35749"/>
                  </a:lnTo>
                  <a:cubicBezTo>
                    <a:pt x="270115" y="24883"/>
                    <a:pt x="284379" y="18779"/>
                    <a:pt x="299266" y="18918"/>
                  </a:cubicBezTo>
                  <a:cubicBezTo>
                    <a:pt x="312694" y="19153"/>
                    <a:pt x="325571" y="24300"/>
                    <a:pt x="335461" y="33387"/>
                  </a:cubicBezTo>
                  <a:lnTo>
                    <a:pt x="344319" y="41007"/>
                  </a:lnTo>
                  <a:lnTo>
                    <a:pt x="355111" y="36558"/>
                  </a:lnTo>
                  <a:cubicBezTo>
                    <a:pt x="361012" y="34164"/>
                    <a:pt x="367326" y="32954"/>
                    <a:pt x="373694" y="32996"/>
                  </a:cubicBezTo>
                  <a:cubicBezTo>
                    <a:pt x="380462" y="33004"/>
                    <a:pt x="387168" y="34277"/>
                    <a:pt x="393468" y="36749"/>
                  </a:cubicBezTo>
                  <a:cubicBezTo>
                    <a:pt x="407301" y="41807"/>
                    <a:pt x="418218" y="52681"/>
                    <a:pt x="423329" y="66495"/>
                  </a:cubicBezTo>
                  <a:lnTo>
                    <a:pt x="428158" y="79611"/>
                  </a:lnTo>
                  <a:lnTo>
                    <a:pt x="442112" y="78945"/>
                  </a:lnTo>
                  <a:cubicBezTo>
                    <a:pt x="443065" y="78945"/>
                    <a:pt x="444017" y="78878"/>
                    <a:pt x="444970" y="78878"/>
                  </a:cubicBezTo>
                  <a:cubicBezTo>
                    <a:pt x="458937" y="78715"/>
                    <a:pt x="472355" y="84310"/>
                    <a:pt x="482070" y="94347"/>
                  </a:cubicBezTo>
                  <a:cubicBezTo>
                    <a:pt x="491373" y="103793"/>
                    <a:pt x="496857" y="116345"/>
                    <a:pt x="497472" y="129589"/>
                  </a:cubicBezTo>
                  <a:lnTo>
                    <a:pt x="498138" y="141581"/>
                  </a:lnTo>
                  <a:lnTo>
                    <a:pt x="509245" y="146153"/>
                  </a:lnTo>
                  <a:cubicBezTo>
                    <a:pt x="521448" y="151441"/>
                    <a:pt x="531134" y="161244"/>
                    <a:pt x="536277" y="173509"/>
                  </a:cubicBezTo>
                  <a:cubicBezTo>
                    <a:pt x="542217" y="187192"/>
                    <a:pt x="542148" y="202741"/>
                    <a:pt x="536086" y="216371"/>
                  </a:cubicBezTo>
                  <a:lnTo>
                    <a:pt x="530933" y="228621"/>
                  </a:lnTo>
                  <a:lnTo>
                    <a:pt x="540649" y="237688"/>
                  </a:lnTo>
                  <a:cubicBezTo>
                    <a:pt x="551528" y="247898"/>
                    <a:pt x="557627" y="262203"/>
                    <a:pt x="557460" y="277122"/>
                  </a:cubicBezTo>
                  <a:cubicBezTo>
                    <a:pt x="557456" y="290352"/>
                    <a:pt x="552456" y="303093"/>
                    <a:pt x="543458" y="312793"/>
                  </a:cubicBezTo>
                  <a:lnTo>
                    <a:pt x="535210" y="321718"/>
                  </a:lnTo>
                  <a:lnTo>
                    <a:pt x="539839" y="332957"/>
                  </a:lnTo>
                  <a:cubicBezTo>
                    <a:pt x="544649" y="345316"/>
                    <a:pt x="544567" y="359043"/>
                    <a:pt x="539610" y="371343"/>
                  </a:cubicBezTo>
                  <a:cubicBezTo>
                    <a:pt x="534550" y="385177"/>
                    <a:pt x="523677" y="396096"/>
                    <a:pt x="509864" y="401214"/>
                  </a:cubicBezTo>
                  <a:lnTo>
                    <a:pt x="496757" y="406043"/>
                  </a:lnTo>
                  <a:lnTo>
                    <a:pt x="497424" y="419997"/>
                  </a:lnTo>
                  <a:cubicBezTo>
                    <a:pt x="498395" y="434922"/>
                    <a:pt x="492764" y="449519"/>
                    <a:pt x="482022" y="459926"/>
                  </a:cubicBezTo>
                  <a:cubicBezTo>
                    <a:pt x="472577" y="469233"/>
                    <a:pt x="460026" y="474723"/>
                    <a:pt x="446780" y="475337"/>
                  </a:cubicBezTo>
                  <a:lnTo>
                    <a:pt x="434788" y="476004"/>
                  </a:lnTo>
                  <a:lnTo>
                    <a:pt x="430263" y="487119"/>
                  </a:lnTo>
                  <a:cubicBezTo>
                    <a:pt x="424972" y="499321"/>
                    <a:pt x="415171" y="509006"/>
                    <a:pt x="402908" y="514151"/>
                  </a:cubicBezTo>
                  <a:cubicBezTo>
                    <a:pt x="396391" y="517080"/>
                    <a:pt x="389325" y="518581"/>
                    <a:pt x="382181" y="518552"/>
                  </a:cubicBezTo>
                  <a:cubicBezTo>
                    <a:pt x="374563" y="518504"/>
                    <a:pt x="367030" y="516947"/>
                    <a:pt x="360016" y="513970"/>
                  </a:cubicBezTo>
                  <a:lnTo>
                    <a:pt x="347758" y="508808"/>
                  </a:lnTo>
                  <a:lnTo>
                    <a:pt x="338690" y="518533"/>
                  </a:lnTo>
                  <a:cubicBezTo>
                    <a:pt x="328487" y="529410"/>
                    <a:pt x="314189" y="535509"/>
                    <a:pt x="299276" y="535345"/>
                  </a:cubicBezTo>
                  <a:cubicBezTo>
                    <a:pt x="285851" y="535113"/>
                    <a:pt x="272977" y="529970"/>
                    <a:pt x="263090" y="520886"/>
                  </a:cubicBezTo>
                  <a:close/>
                  <a:moveTo>
                    <a:pt x="481508" y="701346"/>
                  </a:moveTo>
                  <a:lnTo>
                    <a:pt x="446113" y="776794"/>
                  </a:lnTo>
                  <a:lnTo>
                    <a:pt x="325336" y="549613"/>
                  </a:lnTo>
                  <a:cubicBezTo>
                    <a:pt x="335705" y="545769"/>
                    <a:pt x="345042" y="539575"/>
                    <a:pt x="352616" y="531516"/>
                  </a:cubicBezTo>
                  <a:cubicBezTo>
                    <a:pt x="361956" y="535486"/>
                    <a:pt x="371994" y="537552"/>
                    <a:pt x="382143" y="537592"/>
                  </a:cubicBezTo>
                  <a:cubicBezTo>
                    <a:pt x="391992" y="537621"/>
                    <a:pt x="401733" y="535549"/>
                    <a:pt x="410718" y="531516"/>
                  </a:cubicBezTo>
                  <a:cubicBezTo>
                    <a:pt x="427123" y="524465"/>
                    <a:pt x="440263" y="511485"/>
                    <a:pt x="447513" y="495168"/>
                  </a:cubicBezTo>
                  <a:cubicBezTo>
                    <a:pt x="447528" y="495123"/>
                    <a:pt x="447578" y="495100"/>
                    <a:pt x="447623" y="495116"/>
                  </a:cubicBezTo>
                  <a:cubicBezTo>
                    <a:pt x="447647" y="495124"/>
                    <a:pt x="447666" y="495143"/>
                    <a:pt x="447675" y="495168"/>
                  </a:cubicBezTo>
                  <a:lnTo>
                    <a:pt x="563880" y="714243"/>
                  </a:lnTo>
                  <a:close/>
                </a:path>
              </a:pathLst>
            </a:custGeom>
            <a:grp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C217AB56-6DE9-4D20-AF91-6AA1A606FB07}"/>
                </a:ext>
              </a:extLst>
            </p:cNvPr>
            <p:cNvSpPr/>
            <p:nvPr/>
          </p:nvSpPr>
          <p:spPr>
            <a:xfrm>
              <a:off x="9746903" y="2759170"/>
              <a:ext cx="329565" cy="329565"/>
            </a:xfrm>
            <a:custGeom>
              <a:avLst/>
              <a:gdLst>
                <a:gd name="connsiteX0" fmla="*/ 329565 w 329565"/>
                <a:gd name="connsiteY0" fmla="*/ 164783 h 329565"/>
                <a:gd name="connsiteX1" fmla="*/ 164783 w 329565"/>
                <a:gd name="connsiteY1" fmla="*/ 0 h 329565"/>
                <a:gd name="connsiteX2" fmla="*/ 0 w 329565"/>
                <a:gd name="connsiteY2" fmla="*/ 164783 h 329565"/>
                <a:gd name="connsiteX3" fmla="*/ 164783 w 329565"/>
                <a:gd name="connsiteY3" fmla="*/ 329565 h 329565"/>
                <a:gd name="connsiteX4" fmla="*/ 329565 w 329565"/>
                <a:gd name="connsiteY4" fmla="*/ 164783 h 329565"/>
                <a:gd name="connsiteX5" fmla="*/ 164783 w 329565"/>
                <a:gd name="connsiteY5" fmla="*/ 310515 h 329565"/>
                <a:gd name="connsiteX6" fmla="*/ 19050 w 329565"/>
                <a:gd name="connsiteY6" fmla="*/ 164783 h 329565"/>
                <a:gd name="connsiteX7" fmla="*/ 164783 w 329565"/>
                <a:gd name="connsiteY7" fmla="*/ 19050 h 329565"/>
                <a:gd name="connsiteX8" fmla="*/ 310515 w 329565"/>
                <a:gd name="connsiteY8" fmla="*/ 164783 h 329565"/>
                <a:gd name="connsiteX9" fmla="*/ 164773 w 329565"/>
                <a:gd name="connsiteY9" fmla="*/ 310553 h 329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9565" h="329565">
                  <a:moveTo>
                    <a:pt x="329565" y="164783"/>
                  </a:moveTo>
                  <a:cubicBezTo>
                    <a:pt x="329565" y="73776"/>
                    <a:pt x="255789" y="0"/>
                    <a:pt x="164783" y="0"/>
                  </a:cubicBezTo>
                  <a:cubicBezTo>
                    <a:pt x="73776" y="0"/>
                    <a:pt x="0" y="73776"/>
                    <a:pt x="0" y="164783"/>
                  </a:cubicBezTo>
                  <a:cubicBezTo>
                    <a:pt x="0" y="255789"/>
                    <a:pt x="73776" y="329565"/>
                    <a:pt x="164783" y="329565"/>
                  </a:cubicBezTo>
                  <a:cubicBezTo>
                    <a:pt x="255772" y="329523"/>
                    <a:pt x="329523" y="255772"/>
                    <a:pt x="329565" y="164783"/>
                  </a:cubicBezTo>
                  <a:close/>
                  <a:moveTo>
                    <a:pt x="164783" y="310515"/>
                  </a:moveTo>
                  <a:cubicBezTo>
                    <a:pt x="84296" y="310515"/>
                    <a:pt x="19050" y="245269"/>
                    <a:pt x="19050" y="164783"/>
                  </a:cubicBezTo>
                  <a:cubicBezTo>
                    <a:pt x="19050" y="84296"/>
                    <a:pt x="84296" y="19050"/>
                    <a:pt x="164783" y="19050"/>
                  </a:cubicBezTo>
                  <a:cubicBezTo>
                    <a:pt x="245269" y="19050"/>
                    <a:pt x="310515" y="84296"/>
                    <a:pt x="310515" y="164783"/>
                  </a:cubicBezTo>
                  <a:cubicBezTo>
                    <a:pt x="310431" y="245243"/>
                    <a:pt x="245234" y="310453"/>
                    <a:pt x="164773" y="310553"/>
                  </a:cubicBezTo>
                  <a:close/>
                </a:path>
              </a:pathLst>
            </a:custGeom>
            <a:grpFill/>
            <a:ln w="9525" cap="flat">
              <a:noFill/>
              <a:prstDash val="solid"/>
              <a:miter/>
            </a:ln>
          </p:spPr>
          <p:txBody>
            <a:bodyPr rtlCol="0" anchor="ctr"/>
            <a:lstStyle/>
            <a:p>
              <a:endParaRPr lang="en-US"/>
            </a:p>
          </p:txBody>
        </p:sp>
      </p:grpSp>
      <p:grpSp>
        <p:nvGrpSpPr>
          <p:cNvPr id="27" name="Graphic 10" descr="Golf">
            <a:extLst>
              <a:ext uri="{FF2B5EF4-FFF2-40B4-BE49-F238E27FC236}">
                <a16:creationId xmlns:a16="http://schemas.microsoft.com/office/drawing/2014/main" id="{5E1C8AB1-C68A-42C6-8351-923673A3E22F}"/>
              </a:ext>
            </a:extLst>
          </p:cNvPr>
          <p:cNvGrpSpPr/>
          <p:nvPr/>
        </p:nvGrpSpPr>
        <p:grpSpPr>
          <a:xfrm>
            <a:off x="1269627" y="2841359"/>
            <a:ext cx="260503" cy="487136"/>
            <a:chOff x="1446272" y="1722754"/>
            <a:chExt cx="444674" cy="831532"/>
          </a:xfrm>
          <a:solidFill>
            <a:schemeClr val="bg1"/>
          </a:solidFill>
        </p:grpSpPr>
        <p:sp>
          <p:nvSpPr>
            <p:cNvPr id="28" name="Freeform: Shape 27">
              <a:extLst>
                <a:ext uri="{FF2B5EF4-FFF2-40B4-BE49-F238E27FC236}">
                  <a16:creationId xmlns:a16="http://schemas.microsoft.com/office/drawing/2014/main" id="{A4E6E242-E18E-4B0B-BD26-0556828DA815}"/>
                </a:ext>
              </a:extLst>
            </p:cNvPr>
            <p:cNvSpPr/>
            <p:nvPr/>
          </p:nvSpPr>
          <p:spPr>
            <a:xfrm>
              <a:off x="1521170" y="1844675"/>
              <a:ext cx="133350" cy="133350"/>
            </a:xfrm>
            <a:custGeom>
              <a:avLst/>
              <a:gdLst>
                <a:gd name="connsiteX0" fmla="*/ 133350 w 133350"/>
                <a:gd name="connsiteY0" fmla="*/ 66675 h 133350"/>
                <a:gd name="connsiteX1" fmla="*/ 66675 w 133350"/>
                <a:gd name="connsiteY1" fmla="*/ 0 h 133350"/>
                <a:gd name="connsiteX2" fmla="*/ 0 w 133350"/>
                <a:gd name="connsiteY2" fmla="*/ 66675 h 133350"/>
                <a:gd name="connsiteX3" fmla="*/ 66675 w 133350"/>
                <a:gd name="connsiteY3" fmla="*/ 133350 h 133350"/>
                <a:gd name="connsiteX4" fmla="*/ 133350 w 133350"/>
                <a:gd name="connsiteY4" fmla="*/ 66675 h 133350"/>
                <a:gd name="connsiteX5" fmla="*/ 19050 w 133350"/>
                <a:gd name="connsiteY5" fmla="*/ 66675 h 133350"/>
                <a:gd name="connsiteX6" fmla="*/ 66675 w 133350"/>
                <a:gd name="connsiteY6" fmla="*/ 19050 h 133350"/>
                <a:gd name="connsiteX7" fmla="*/ 114300 w 133350"/>
                <a:gd name="connsiteY7" fmla="*/ 66675 h 133350"/>
                <a:gd name="connsiteX8" fmla="*/ 66675 w 133350"/>
                <a:gd name="connsiteY8" fmla="*/ 114300 h 133350"/>
                <a:gd name="connsiteX9" fmla="*/ 19050 w 133350"/>
                <a:gd name="connsiteY9" fmla="*/ 66675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3350" h="133350">
                  <a:moveTo>
                    <a:pt x="133350" y="66675"/>
                  </a:moveTo>
                  <a:cubicBezTo>
                    <a:pt x="133350" y="29528"/>
                    <a:pt x="103823" y="0"/>
                    <a:pt x="66675" y="0"/>
                  </a:cubicBezTo>
                  <a:cubicBezTo>
                    <a:pt x="29527" y="0"/>
                    <a:pt x="0" y="29528"/>
                    <a:pt x="0" y="66675"/>
                  </a:cubicBezTo>
                  <a:cubicBezTo>
                    <a:pt x="0" y="103823"/>
                    <a:pt x="29527" y="133350"/>
                    <a:pt x="66675" y="133350"/>
                  </a:cubicBezTo>
                  <a:cubicBezTo>
                    <a:pt x="103823" y="133350"/>
                    <a:pt x="133350" y="103823"/>
                    <a:pt x="133350" y="66675"/>
                  </a:cubicBezTo>
                  <a:close/>
                  <a:moveTo>
                    <a:pt x="19050" y="66675"/>
                  </a:moveTo>
                  <a:cubicBezTo>
                    <a:pt x="19050" y="40005"/>
                    <a:pt x="40005" y="19050"/>
                    <a:pt x="66675" y="19050"/>
                  </a:cubicBezTo>
                  <a:cubicBezTo>
                    <a:pt x="93345" y="19050"/>
                    <a:pt x="114300" y="40005"/>
                    <a:pt x="114300" y="66675"/>
                  </a:cubicBezTo>
                  <a:cubicBezTo>
                    <a:pt x="114300" y="93345"/>
                    <a:pt x="93345" y="114300"/>
                    <a:pt x="66675" y="114300"/>
                  </a:cubicBezTo>
                  <a:cubicBezTo>
                    <a:pt x="40005" y="114300"/>
                    <a:pt x="19050" y="93345"/>
                    <a:pt x="19050" y="66675"/>
                  </a:cubicBezTo>
                  <a:close/>
                </a:path>
              </a:pathLst>
            </a:custGeom>
            <a:grpFill/>
            <a:ln w="952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76ED46A1-9E17-458D-838F-466BADB6BB21}"/>
                </a:ext>
              </a:extLst>
            </p:cNvPr>
            <p:cNvSpPr/>
            <p:nvPr/>
          </p:nvSpPr>
          <p:spPr>
            <a:xfrm>
              <a:off x="1446272" y="1722754"/>
              <a:ext cx="444674" cy="831532"/>
            </a:xfrm>
            <a:custGeom>
              <a:avLst/>
              <a:gdLst>
                <a:gd name="connsiteX0" fmla="*/ 444468 w 444674"/>
                <a:gd name="connsiteY0" fmla="*/ 267653 h 831532"/>
                <a:gd name="connsiteX1" fmla="*/ 444468 w 444674"/>
                <a:gd name="connsiteY1" fmla="*/ 265748 h 831532"/>
                <a:gd name="connsiteX2" fmla="*/ 432085 w 444674"/>
                <a:gd name="connsiteY2" fmla="*/ 242888 h 831532"/>
                <a:gd name="connsiteX3" fmla="*/ 430180 w 444674"/>
                <a:gd name="connsiteY3" fmla="*/ 241935 h 831532"/>
                <a:gd name="connsiteX4" fmla="*/ 430180 w 444674"/>
                <a:gd name="connsiteY4" fmla="*/ 241935 h 831532"/>
                <a:gd name="connsiteX5" fmla="*/ 60610 w 444674"/>
                <a:gd name="connsiteY5" fmla="*/ 0 h 831532"/>
                <a:gd name="connsiteX6" fmla="*/ 29178 w 444674"/>
                <a:gd name="connsiteY6" fmla="*/ 46673 h 831532"/>
                <a:gd name="connsiteX7" fmla="*/ 36798 w 444674"/>
                <a:gd name="connsiteY7" fmla="*/ 81915 h 831532"/>
                <a:gd name="connsiteX8" fmla="*/ 37750 w 444674"/>
                <a:gd name="connsiteY8" fmla="*/ 82868 h 831532"/>
                <a:gd name="connsiteX9" fmla="*/ 55848 w 444674"/>
                <a:gd name="connsiteY9" fmla="*/ 87630 h 831532"/>
                <a:gd name="connsiteX10" fmla="*/ 74898 w 444674"/>
                <a:gd name="connsiteY10" fmla="*/ 76200 h 831532"/>
                <a:gd name="connsiteX11" fmla="*/ 95853 w 444674"/>
                <a:gd name="connsiteY11" fmla="*/ 44768 h 831532"/>
                <a:gd name="connsiteX12" fmla="*/ 393033 w 444674"/>
                <a:gd name="connsiteY12" fmla="*/ 240030 h 831532"/>
                <a:gd name="connsiteX13" fmla="*/ 393033 w 444674"/>
                <a:gd name="connsiteY13" fmla="*/ 240030 h 831532"/>
                <a:gd name="connsiteX14" fmla="*/ 157765 w 444674"/>
                <a:gd name="connsiteY14" fmla="*/ 281940 h 831532"/>
                <a:gd name="connsiteX15" fmla="*/ 156813 w 444674"/>
                <a:gd name="connsiteY15" fmla="*/ 281940 h 831532"/>
                <a:gd name="connsiteX16" fmla="*/ 154908 w 444674"/>
                <a:gd name="connsiteY16" fmla="*/ 281940 h 831532"/>
                <a:gd name="connsiteX17" fmla="*/ 125380 w 444674"/>
                <a:gd name="connsiteY17" fmla="*/ 333375 h 831532"/>
                <a:gd name="connsiteX18" fmla="*/ 170148 w 444674"/>
                <a:gd name="connsiteY18" fmla="*/ 519113 h 831532"/>
                <a:gd name="connsiteX19" fmla="*/ 7270 w 444674"/>
                <a:gd name="connsiteY19" fmla="*/ 765810 h 831532"/>
                <a:gd name="connsiteX20" fmla="*/ 15843 w 444674"/>
                <a:gd name="connsiteY20" fmla="*/ 822960 h 831532"/>
                <a:gd name="connsiteX21" fmla="*/ 40608 w 444674"/>
                <a:gd name="connsiteY21" fmla="*/ 831533 h 831532"/>
                <a:gd name="connsiteX22" fmla="*/ 74898 w 444674"/>
                <a:gd name="connsiteY22" fmla="*/ 812483 h 831532"/>
                <a:gd name="connsiteX23" fmla="*/ 243490 w 444674"/>
                <a:gd name="connsiteY23" fmla="*/ 558165 h 831532"/>
                <a:gd name="connsiteX24" fmla="*/ 243490 w 444674"/>
                <a:gd name="connsiteY24" fmla="*/ 558165 h 831532"/>
                <a:gd name="connsiteX25" fmla="*/ 243490 w 444674"/>
                <a:gd name="connsiteY25" fmla="*/ 558165 h 831532"/>
                <a:gd name="connsiteX26" fmla="*/ 249205 w 444674"/>
                <a:gd name="connsiteY26" fmla="*/ 579120 h 831532"/>
                <a:gd name="connsiteX27" fmla="*/ 221583 w 444674"/>
                <a:gd name="connsiteY27" fmla="*/ 783908 h 831532"/>
                <a:gd name="connsiteX28" fmla="*/ 256825 w 444674"/>
                <a:gd name="connsiteY28" fmla="*/ 830580 h 831532"/>
                <a:gd name="connsiteX29" fmla="*/ 257778 w 444674"/>
                <a:gd name="connsiteY29" fmla="*/ 830580 h 831532"/>
                <a:gd name="connsiteX30" fmla="*/ 262540 w 444674"/>
                <a:gd name="connsiteY30" fmla="*/ 830580 h 831532"/>
                <a:gd name="connsiteX31" fmla="*/ 304450 w 444674"/>
                <a:gd name="connsiteY31" fmla="*/ 794385 h 831532"/>
                <a:gd name="connsiteX32" fmla="*/ 333025 w 444674"/>
                <a:gd name="connsiteY32" fmla="*/ 581025 h 831532"/>
                <a:gd name="connsiteX33" fmla="*/ 332073 w 444674"/>
                <a:gd name="connsiteY33" fmla="*/ 564833 h 831532"/>
                <a:gd name="connsiteX34" fmla="*/ 273018 w 444674"/>
                <a:gd name="connsiteY34" fmla="*/ 328613 h 831532"/>
                <a:gd name="connsiteX35" fmla="*/ 417798 w 444674"/>
                <a:gd name="connsiteY35" fmla="*/ 303848 h 831532"/>
                <a:gd name="connsiteX36" fmla="*/ 444468 w 444674"/>
                <a:gd name="connsiteY36" fmla="*/ 267653 h 831532"/>
                <a:gd name="connsiteX37" fmla="*/ 57753 w 444674"/>
                <a:gd name="connsiteY37" fmla="*/ 65723 h 831532"/>
                <a:gd name="connsiteX38" fmla="*/ 48228 w 444674"/>
                <a:gd name="connsiteY38" fmla="*/ 67628 h 831532"/>
                <a:gd name="connsiteX39" fmla="*/ 48228 w 444674"/>
                <a:gd name="connsiteY39" fmla="*/ 67628 h 831532"/>
                <a:gd name="connsiteX40" fmla="*/ 46323 w 444674"/>
                <a:gd name="connsiteY40" fmla="*/ 66675 h 831532"/>
                <a:gd name="connsiteX41" fmla="*/ 44418 w 444674"/>
                <a:gd name="connsiteY41" fmla="*/ 57150 h 831532"/>
                <a:gd name="connsiteX42" fmla="*/ 44418 w 444674"/>
                <a:gd name="connsiteY42" fmla="*/ 57150 h 831532"/>
                <a:gd name="connsiteX43" fmla="*/ 65373 w 444674"/>
                <a:gd name="connsiteY43" fmla="*/ 25718 h 831532"/>
                <a:gd name="connsiteX44" fmla="*/ 77755 w 444674"/>
                <a:gd name="connsiteY44" fmla="*/ 34290 h 831532"/>
                <a:gd name="connsiteX45" fmla="*/ 57753 w 444674"/>
                <a:gd name="connsiteY45" fmla="*/ 65723 h 831532"/>
                <a:gd name="connsiteX46" fmla="*/ 414940 w 444674"/>
                <a:gd name="connsiteY46" fmla="*/ 284798 h 831532"/>
                <a:gd name="connsiteX47" fmla="*/ 295878 w 444674"/>
                <a:gd name="connsiteY47" fmla="*/ 305753 h 831532"/>
                <a:gd name="connsiteX48" fmla="*/ 236823 w 444674"/>
                <a:gd name="connsiteY48" fmla="*/ 315278 h 831532"/>
                <a:gd name="connsiteX49" fmla="*/ 229203 w 444674"/>
                <a:gd name="connsiteY49" fmla="*/ 325755 h 831532"/>
                <a:gd name="connsiteX50" fmla="*/ 238728 w 444674"/>
                <a:gd name="connsiteY50" fmla="*/ 333375 h 831532"/>
                <a:gd name="connsiteX51" fmla="*/ 240633 w 444674"/>
                <a:gd name="connsiteY51" fmla="*/ 333375 h 831532"/>
                <a:gd name="connsiteX52" fmla="*/ 254920 w 444674"/>
                <a:gd name="connsiteY52" fmla="*/ 331470 h 831532"/>
                <a:gd name="connsiteX53" fmla="*/ 313975 w 444674"/>
                <a:gd name="connsiteY53" fmla="*/ 569595 h 831532"/>
                <a:gd name="connsiteX54" fmla="*/ 314928 w 444674"/>
                <a:gd name="connsiteY54" fmla="*/ 578168 h 831532"/>
                <a:gd name="connsiteX55" fmla="*/ 286353 w 444674"/>
                <a:gd name="connsiteY55" fmla="*/ 791528 h 831532"/>
                <a:gd name="connsiteX56" fmla="*/ 263493 w 444674"/>
                <a:gd name="connsiteY56" fmla="*/ 811530 h 831532"/>
                <a:gd name="connsiteX57" fmla="*/ 259683 w 444674"/>
                <a:gd name="connsiteY57" fmla="*/ 811530 h 831532"/>
                <a:gd name="connsiteX58" fmla="*/ 241585 w 444674"/>
                <a:gd name="connsiteY58" fmla="*/ 785813 h 831532"/>
                <a:gd name="connsiteX59" fmla="*/ 269208 w 444674"/>
                <a:gd name="connsiteY59" fmla="*/ 579120 h 831532"/>
                <a:gd name="connsiteX60" fmla="*/ 269208 w 444674"/>
                <a:gd name="connsiteY60" fmla="*/ 575310 h 831532"/>
                <a:gd name="connsiteX61" fmla="*/ 257778 w 444674"/>
                <a:gd name="connsiteY61" fmla="*/ 531495 h 831532"/>
                <a:gd name="connsiteX62" fmla="*/ 246348 w 444674"/>
                <a:gd name="connsiteY62" fmla="*/ 524828 h 831532"/>
                <a:gd name="connsiteX63" fmla="*/ 240633 w 444674"/>
                <a:gd name="connsiteY63" fmla="*/ 528638 h 831532"/>
                <a:gd name="connsiteX64" fmla="*/ 59658 w 444674"/>
                <a:gd name="connsiteY64" fmla="*/ 801053 h 831532"/>
                <a:gd name="connsiteX65" fmla="*/ 41560 w 444674"/>
                <a:gd name="connsiteY65" fmla="*/ 810578 h 831532"/>
                <a:gd name="connsiteX66" fmla="*/ 27273 w 444674"/>
                <a:gd name="connsiteY66" fmla="*/ 805815 h 831532"/>
                <a:gd name="connsiteX67" fmla="*/ 23463 w 444674"/>
                <a:gd name="connsiteY67" fmla="*/ 774383 h 831532"/>
                <a:gd name="connsiteX68" fmla="*/ 189198 w 444674"/>
                <a:gd name="connsiteY68" fmla="*/ 523875 h 831532"/>
                <a:gd name="connsiteX69" fmla="*/ 190150 w 444674"/>
                <a:gd name="connsiteY69" fmla="*/ 516255 h 831532"/>
                <a:gd name="connsiteX70" fmla="*/ 143478 w 444674"/>
                <a:gd name="connsiteY70" fmla="*/ 327660 h 831532"/>
                <a:gd name="connsiteX71" fmla="*/ 158718 w 444674"/>
                <a:gd name="connsiteY71" fmla="*/ 300038 h 831532"/>
                <a:gd name="connsiteX72" fmla="*/ 158718 w 444674"/>
                <a:gd name="connsiteY72" fmla="*/ 300038 h 831532"/>
                <a:gd name="connsiteX73" fmla="*/ 159670 w 444674"/>
                <a:gd name="connsiteY73" fmla="*/ 300038 h 831532"/>
                <a:gd name="connsiteX74" fmla="*/ 410178 w 444674"/>
                <a:gd name="connsiteY74" fmla="*/ 255270 h 831532"/>
                <a:gd name="connsiteX75" fmla="*/ 425418 w 444674"/>
                <a:gd name="connsiteY75" fmla="*/ 265748 h 831532"/>
                <a:gd name="connsiteX76" fmla="*/ 425418 w 444674"/>
                <a:gd name="connsiteY76" fmla="*/ 266700 h 831532"/>
                <a:gd name="connsiteX77" fmla="*/ 425418 w 444674"/>
                <a:gd name="connsiteY77" fmla="*/ 268605 h 831532"/>
                <a:gd name="connsiteX78" fmla="*/ 414940 w 444674"/>
                <a:gd name="connsiteY78" fmla="*/ 284798 h 831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444674" h="831532">
                  <a:moveTo>
                    <a:pt x="444468" y="267653"/>
                  </a:moveTo>
                  <a:lnTo>
                    <a:pt x="444468" y="265748"/>
                  </a:lnTo>
                  <a:cubicBezTo>
                    <a:pt x="443515" y="257175"/>
                    <a:pt x="438753" y="248603"/>
                    <a:pt x="432085" y="242888"/>
                  </a:cubicBezTo>
                  <a:cubicBezTo>
                    <a:pt x="432085" y="242888"/>
                    <a:pt x="431133" y="241935"/>
                    <a:pt x="430180" y="241935"/>
                  </a:cubicBezTo>
                  <a:cubicBezTo>
                    <a:pt x="430180" y="241935"/>
                    <a:pt x="430180" y="241935"/>
                    <a:pt x="430180" y="241935"/>
                  </a:cubicBezTo>
                  <a:lnTo>
                    <a:pt x="60610" y="0"/>
                  </a:lnTo>
                  <a:lnTo>
                    <a:pt x="29178" y="46673"/>
                  </a:lnTo>
                  <a:cubicBezTo>
                    <a:pt x="21558" y="58103"/>
                    <a:pt x="24415" y="74295"/>
                    <a:pt x="36798" y="81915"/>
                  </a:cubicBezTo>
                  <a:lnTo>
                    <a:pt x="37750" y="82868"/>
                  </a:lnTo>
                  <a:cubicBezTo>
                    <a:pt x="42513" y="86678"/>
                    <a:pt x="49180" y="88583"/>
                    <a:pt x="55848" y="87630"/>
                  </a:cubicBezTo>
                  <a:cubicBezTo>
                    <a:pt x="63468" y="86678"/>
                    <a:pt x="70135" y="82868"/>
                    <a:pt x="74898" y="76200"/>
                  </a:cubicBezTo>
                  <a:lnTo>
                    <a:pt x="95853" y="44768"/>
                  </a:lnTo>
                  <a:lnTo>
                    <a:pt x="393033" y="240030"/>
                  </a:lnTo>
                  <a:cubicBezTo>
                    <a:pt x="393033" y="240030"/>
                    <a:pt x="393033" y="240030"/>
                    <a:pt x="393033" y="240030"/>
                  </a:cubicBezTo>
                  <a:lnTo>
                    <a:pt x="157765" y="281940"/>
                  </a:lnTo>
                  <a:lnTo>
                    <a:pt x="156813" y="281940"/>
                  </a:lnTo>
                  <a:cubicBezTo>
                    <a:pt x="155860" y="281940"/>
                    <a:pt x="155860" y="281940"/>
                    <a:pt x="154908" y="281940"/>
                  </a:cubicBezTo>
                  <a:cubicBezTo>
                    <a:pt x="133000" y="288608"/>
                    <a:pt x="119665" y="310515"/>
                    <a:pt x="125380" y="333375"/>
                  </a:cubicBezTo>
                  <a:lnTo>
                    <a:pt x="170148" y="519113"/>
                  </a:lnTo>
                  <a:lnTo>
                    <a:pt x="7270" y="765810"/>
                  </a:lnTo>
                  <a:cubicBezTo>
                    <a:pt x="-5112" y="783908"/>
                    <a:pt x="-1302" y="809625"/>
                    <a:pt x="15843" y="822960"/>
                  </a:cubicBezTo>
                  <a:cubicBezTo>
                    <a:pt x="23463" y="827723"/>
                    <a:pt x="32035" y="831533"/>
                    <a:pt x="40608" y="831533"/>
                  </a:cubicBezTo>
                  <a:cubicBezTo>
                    <a:pt x="54895" y="831533"/>
                    <a:pt x="68230" y="824865"/>
                    <a:pt x="74898" y="812483"/>
                  </a:cubicBezTo>
                  <a:lnTo>
                    <a:pt x="243490" y="558165"/>
                  </a:lnTo>
                  <a:cubicBezTo>
                    <a:pt x="243490" y="558165"/>
                    <a:pt x="243490" y="558165"/>
                    <a:pt x="243490" y="558165"/>
                  </a:cubicBezTo>
                  <a:cubicBezTo>
                    <a:pt x="243490" y="558165"/>
                    <a:pt x="243490" y="558165"/>
                    <a:pt x="243490" y="558165"/>
                  </a:cubicBezTo>
                  <a:lnTo>
                    <a:pt x="249205" y="579120"/>
                  </a:lnTo>
                  <a:lnTo>
                    <a:pt x="221583" y="783908"/>
                  </a:lnTo>
                  <a:cubicBezTo>
                    <a:pt x="218725" y="806768"/>
                    <a:pt x="233965" y="827723"/>
                    <a:pt x="256825" y="830580"/>
                  </a:cubicBezTo>
                  <a:lnTo>
                    <a:pt x="257778" y="830580"/>
                  </a:lnTo>
                  <a:lnTo>
                    <a:pt x="262540" y="830580"/>
                  </a:lnTo>
                  <a:cubicBezTo>
                    <a:pt x="283495" y="830580"/>
                    <a:pt x="301593" y="814388"/>
                    <a:pt x="304450" y="794385"/>
                  </a:cubicBezTo>
                  <a:lnTo>
                    <a:pt x="333025" y="581025"/>
                  </a:lnTo>
                  <a:cubicBezTo>
                    <a:pt x="333978" y="575310"/>
                    <a:pt x="333025" y="570548"/>
                    <a:pt x="332073" y="564833"/>
                  </a:cubicBezTo>
                  <a:lnTo>
                    <a:pt x="273018" y="328613"/>
                  </a:lnTo>
                  <a:lnTo>
                    <a:pt x="417798" y="303848"/>
                  </a:lnTo>
                  <a:cubicBezTo>
                    <a:pt x="434943" y="300990"/>
                    <a:pt x="446373" y="284798"/>
                    <a:pt x="444468" y="267653"/>
                  </a:cubicBezTo>
                  <a:close/>
                  <a:moveTo>
                    <a:pt x="57753" y="65723"/>
                  </a:moveTo>
                  <a:cubicBezTo>
                    <a:pt x="55848" y="68580"/>
                    <a:pt x="52038" y="69533"/>
                    <a:pt x="48228" y="67628"/>
                  </a:cubicBezTo>
                  <a:cubicBezTo>
                    <a:pt x="48228" y="67628"/>
                    <a:pt x="48228" y="67628"/>
                    <a:pt x="48228" y="67628"/>
                  </a:cubicBezTo>
                  <a:lnTo>
                    <a:pt x="46323" y="66675"/>
                  </a:lnTo>
                  <a:cubicBezTo>
                    <a:pt x="43465" y="64770"/>
                    <a:pt x="42513" y="60960"/>
                    <a:pt x="44418" y="57150"/>
                  </a:cubicBezTo>
                  <a:cubicBezTo>
                    <a:pt x="44418" y="57150"/>
                    <a:pt x="44418" y="57150"/>
                    <a:pt x="44418" y="57150"/>
                  </a:cubicBezTo>
                  <a:lnTo>
                    <a:pt x="65373" y="25718"/>
                  </a:lnTo>
                  <a:lnTo>
                    <a:pt x="77755" y="34290"/>
                  </a:lnTo>
                  <a:lnTo>
                    <a:pt x="57753" y="65723"/>
                  </a:lnTo>
                  <a:close/>
                  <a:moveTo>
                    <a:pt x="414940" y="284798"/>
                  </a:moveTo>
                  <a:lnTo>
                    <a:pt x="295878" y="305753"/>
                  </a:lnTo>
                  <a:lnTo>
                    <a:pt x="236823" y="315278"/>
                  </a:lnTo>
                  <a:cubicBezTo>
                    <a:pt x="232060" y="316230"/>
                    <a:pt x="228250" y="320993"/>
                    <a:pt x="229203" y="325755"/>
                  </a:cubicBezTo>
                  <a:cubicBezTo>
                    <a:pt x="230155" y="330518"/>
                    <a:pt x="233965" y="333375"/>
                    <a:pt x="238728" y="333375"/>
                  </a:cubicBezTo>
                  <a:cubicBezTo>
                    <a:pt x="239680" y="333375"/>
                    <a:pt x="239680" y="333375"/>
                    <a:pt x="240633" y="333375"/>
                  </a:cubicBezTo>
                  <a:lnTo>
                    <a:pt x="254920" y="331470"/>
                  </a:lnTo>
                  <a:lnTo>
                    <a:pt x="313975" y="569595"/>
                  </a:lnTo>
                  <a:cubicBezTo>
                    <a:pt x="314928" y="572453"/>
                    <a:pt x="314928" y="575310"/>
                    <a:pt x="314928" y="578168"/>
                  </a:cubicBezTo>
                  <a:lnTo>
                    <a:pt x="286353" y="791528"/>
                  </a:lnTo>
                  <a:cubicBezTo>
                    <a:pt x="284448" y="802958"/>
                    <a:pt x="274923" y="811530"/>
                    <a:pt x="263493" y="811530"/>
                  </a:cubicBezTo>
                  <a:lnTo>
                    <a:pt x="259683" y="811530"/>
                  </a:lnTo>
                  <a:cubicBezTo>
                    <a:pt x="247300" y="809625"/>
                    <a:pt x="239680" y="798195"/>
                    <a:pt x="241585" y="785813"/>
                  </a:cubicBezTo>
                  <a:lnTo>
                    <a:pt x="269208" y="579120"/>
                  </a:lnTo>
                  <a:cubicBezTo>
                    <a:pt x="269208" y="578168"/>
                    <a:pt x="269208" y="576263"/>
                    <a:pt x="269208" y="575310"/>
                  </a:cubicBezTo>
                  <a:lnTo>
                    <a:pt x="257778" y="531495"/>
                  </a:lnTo>
                  <a:cubicBezTo>
                    <a:pt x="256825" y="526733"/>
                    <a:pt x="251110" y="522923"/>
                    <a:pt x="246348" y="524828"/>
                  </a:cubicBezTo>
                  <a:cubicBezTo>
                    <a:pt x="244443" y="525780"/>
                    <a:pt x="242538" y="526733"/>
                    <a:pt x="240633" y="528638"/>
                  </a:cubicBezTo>
                  <a:lnTo>
                    <a:pt x="59658" y="801053"/>
                  </a:lnTo>
                  <a:cubicBezTo>
                    <a:pt x="55848" y="807720"/>
                    <a:pt x="49180" y="811530"/>
                    <a:pt x="41560" y="810578"/>
                  </a:cubicBezTo>
                  <a:cubicBezTo>
                    <a:pt x="36798" y="810578"/>
                    <a:pt x="32035" y="808673"/>
                    <a:pt x="27273" y="805815"/>
                  </a:cubicBezTo>
                  <a:cubicBezTo>
                    <a:pt x="17748" y="798195"/>
                    <a:pt x="16795" y="783908"/>
                    <a:pt x="23463" y="774383"/>
                  </a:cubicBezTo>
                  <a:lnTo>
                    <a:pt x="189198" y="523875"/>
                  </a:lnTo>
                  <a:cubicBezTo>
                    <a:pt x="191103" y="521970"/>
                    <a:pt x="191103" y="519113"/>
                    <a:pt x="190150" y="516255"/>
                  </a:cubicBezTo>
                  <a:lnTo>
                    <a:pt x="143478" y="327660"/>
                  </a:lnTo>
                  <a:cubicBezTo>
                    <a:pt x="140620" y="316230"/>
                    <a:pt x="147288" y="303848"/>
                    <a:pt x="158718" y="300038"/>
                  </a:cubicBezTo>
                  <a:lnTo>
                    <a:pt x="158718" y="300038"/>
                  </a:lnTo>
                  <a:cubicBezTo>
                    <a:pt x="158718" y="300038"/>
                    <a:pt x="159670" y="300038"/>
                    <a:pt x="159670" y="300038"/>
                  </a:cubicBezTo>
                  <a:lnTo>
                    <a:pt x="410178" y="255270"/>
                  </a:lnTo>
                  <a:cubicBezTo>
                    <a:pt x="417798" y="254318"/>
                    <a:pt x="424465" y="259080"/>
                    <a:pt x="425418" y="265748"/>
                  </a:cubicBezTo>
                  <a:cubicBezTo>
                    <a:pt x="425418" y="265748"/>
                    <a:pt x="425418" y="266700"/>
                    <a:pt x="425418" y="266700"/>
                  </a:cubicBezTo>
                  <a:lnTo>
                    <a:pt x="425418" y="268605"/>
                  </a:lnTo>
                  <a:cubicBezTo>
                    <a:pt x="426370" y="277178"/>
                    <a:pt x="421608" y="283845"/>
                    <a:pt x="414940" y="284798"/>
                  </a:cubicBezTo>
                  <a:close/>
                </a:path>
              </a:pathLst>
            </a:custGeom>
            <a:grpFill/>
            <a:ln w="9525" cap="flat">
              <a:noFill/>
              <a:prstDash val="solid"/>
              <a:miter/>
            </a:ln>
          </p:spPr>
          <p:txBody>
            <a:bodyPr rtlCol="0" anchor="ctr"/>
            <a:lstStyle/>
            <a:p>
              <a:endParaRPr lang="en-US"/>
            </a:p>
          </p:txBody>
        </p:sp>
      </p:grpSp>
      <p:grpSp>
        <p:nvGrpSpPr>
          <p:cNvPr id="33" name="Graphic 16" descr="Harvey Balls 35%">
            <a:extLst>
              <a:ext uri="{FF2B5EF4-FFF2-40B4-BE49-F238E27FC236}">
                <a16:creationId xmlns:a16="http://schemas.microsoft.com/office/drawing/2014/main" id="{7076D990-206B-427C-8114-0A33DDE57C55}"/>
              </a:ext>
            </a:extLst>
          </p:cNvPr>
          <p:cNvGrpSpPr/>
          <p:nvPr/>
        </p:nvGrpSpPr>
        <p:grpSpPr>
          <a:xfrm>
            <a:off x="9913465" y="1219552"/>
            <a:ext cx="407255" cy="407342"/>
            <a:chOff x="10035263" y="765324"/>
            <a:chExt cx="695177" cy="695325"/>
          </a:xfrm>
          <a:solidFill>
            <a:schemeClr val="bg1"/>
          </a:solidFill>
        </p:grpSpPr>
        <p:sp>
          <p:nvSpPr>
            <p:cNvPr id="34" name="Freeform: Shape 33">
              <a:extLst>
                <a:ext uri="{FF2B5EF4-FFF2-40B4-BE49-F238E27FC236}">
                  <a16:creationId xmlns:a16="http://schemas.microsoft.com/office/drawing/2014/main" id="{3DC54E82-CC7B-4859-A6AA-3A711E583160}"/>
                </a:ext>
              </a:extLst>
            </p:cNvPr>
            <p:cNvSpPr/>
            <p:nvPr/>
          </p:nvSpPr>
          <p:spPr>
            <a:xfrm>
              <a:off x="10074325" y="1275198"/>
              <a:ext cx="25917" cy="25812"/>
            </a:xfrm>
            <a:custGeom>
              <a:avLst/>
              <a:gdLst>
                <a:gd name="connsiteX0" fmla="*/ 0 w 25917"/>
                <a:gd name="connsiteY0" fmla="*/ 8944 h 25812"/>
                <a:gd name="connsiteX1" fmla="*/ 9677 w 25917"/>
                <a:gd name="connsiteY1" fmla="*/ 25813 h 25812"/>
                <a:gd name="connsiteX2" fmla="*/ 25918 w 25917"/>
                <a:gd name="connsiteY2" fmla="*/ 15907 h 25812"/>
                <a:gd name="connsiteX3" fmla="*/ 16802 w 25917"/>
                <a:gd name="connsiteY3" fmla="*/ 0 h 25812"/>
              </a:gdLst>
              <a:ahLst/>
              <a:cxnLst>
                <a:cxn ang="0">
                  <a:pos x="connsiteX0" y="connsiteY0"/>
                </a:cxn>
                <a:cxn ang="0">
                  <a:pos x="connsiteX1" y="connsiteY1"/>
                </a:cxn>
                <a:cxn ang="0">
                  <a:pos x="connsiteX2" y="connsiteY2"/>
                </a:cxn>
                <a:cxn ang="0">
                  <a:pos x="connsiteX3" y="connsiteY3"/>
                </a:cxn>
              </a:cxnLst>
              <a:rect l="l" t="t" r="r" b="b"/>
              <a:pathLst>
                <a:path w="25917" h="25812">
                  <a:moveTo>
                    <a:pt x="0" y="8944"/>
                  </a:moveTo>
                  <a:cubicBezTo>
                    <a:pt x="3067" y="14659"/>
                    <a:pt x="6293" y="20282"/>
                    <a:pt x="9677" y="25813"/>
                  </a:cubicBezTo>
                  <a:lnTo>
                    <a:pt x="25918" y="15907"/>
                  </a:lnTo>
                  <a:cubicBezTo>
                    <a:pt x="22736" y="10697"/>
                    <a:pt x="19679" y="5429"/>
                    <a:pt x="16802" y="0"/>
                  </a:cubicBezTo>
                  <a:close/>
                </a:path>
              </a:pathLst>
            </a:custGeom>
            <a:grp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A814A2C7-80DF-4255-9564-CA9E43560A95}"/>
                </a:ext>
              </a:extLst>
            </p:cNvPr>
            <p:cNvSpPr/>
            <p:nvPr/>
          </p:nvSpPr>
          <p:spPr>
            <a:xfrm>
              <a:off x="10054589" y="1233316"/>
              <a:ext cx="24622" cy="24517"/>
            </a:xfrm>
            <a:custGeom>
              <a:avLst/>
              <a:gdLst>
                <a:gd name="connsiteX0" fmla="*/ 0 w 24622"/>
                <a:gd name="connsiteY0" fmla="*/ 6420 h 24517"/>
                <a:gd name="connsiteX1" fmla="*/ 7096 w 24622"/>
                <a:gd name="connsiteY1" fmla="*/ 24517 h 24517"/>
                <a:gd name="connsiteX2" fmla="*/ 24622 w 24622"/>
                <a:gd name="connsiteY2" fmla="*/ 17031 h 24517"/>
                <a:gd name="connsiteX3" fmla="*/ 17955 w 24622"/>
                <a:gd name="connsiteY3" fmla="*/ 0 h 24517"/>
              </a:gdLst>
              <a:ahLst/>
              <a:cxnLst>
                <a:cxn ang="0">
                  <a:pos x="connsiteX0" y="connsiteY0"/>
                </a:cxn>
                <a:cxn ang="0">
                  <a:pos x="connsiteX1" y="connsiteY1"/>
                </a:cxn>
                <a:cxn ang="0">
                  <a:pos x="connsiteX2" y="connsiteY2"/>
                </a:cxn>
                <a:cxn ang="0">
                  <a:pos x="connsiteX3" y="connsiteY3"/>
                </a:cxn>
              </a:cxnLst>
              <a:rect l="l" t="t" r="r" b="b"/>
              <a:pathLst>
                <a:path w="24622" h="24517">
                  <a:moveTo>
                    <a:pt x="0" y="6420"/>
                  </a:moveTo>
                  <a:cubicBezTo>
                    <a:pt x="2178" y="12535"/>
                    <a:pt x="4543" y="18567"/>
                    <a:pt x="7096" y="24517"/>
                  </a:cubicBezTo>
                  <a:lnTo>
                    <a:pt x="24622" y="17031"/>
                  </a:lnTo>
                  <a:cubicBezTo>
                    <a:pt x="22231" y="11430"/>
                    <a:pt x="19983" y="5753"/>
                    <a:pt x="17955" y="0"/>
                  </a:cubicBezTo>
                  <a:close/>
                </a:path>
              </a:pathLst>
            </a:custGeom>
            <a:grp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9EDD5F4-BDBA-4CE8-A701-13E4A34B2AB4}"/>
                </a:ext>
              </a:extLst>
            </p:cNvPr>
            <p:cNvSpPr/>
            <p:nvPr/>
          </p:nvSpPr>
          <p:spPr>
            <a:xfrm>
              <a:off x="10097147" y="918210"/>
              <a:ext cx="26603" cy="26584"/>
            </a:xfrm>
            <a:custGeom>
              <a:avLst/>
              <a:gdLst>
                <a:gd name="connsiteX0" fmla="*/ 26603 w 26603"/>
                <a:gd name="connsiteY0" fmla="*/ 11954 h 26584"/>
                <a:gd name="connsiteX1" fmla="*/ 11782 w 26603"/>
                <a:gd name="connsiteY1" fmla="*/ 0 h 26584"/>
                <a:gd name="connsiteX2" fmla="*/ 0 w 26603"/>
                <a:gd name="connsiteY2" fmla="*/ 15497 h 26584"/>
                <a:gd name="connsiteX3" fmla="*/ 15497 w 26603"/>
                <a:gd name="connsiteY3" fmla="*/ 26584 h 26584"/>
                <a:gd name="connsiteX4" fmla="*/ 26603 w 26603"/>
                <a:gd name="connsiteY4" fmla="*/ 11954 h 26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03" h="26584">
                  <a:moveTo>
                    <a:pt x="26603" y="11954"/>
                  </a:moveTo>
                  <a:lnTo>
                    <a:pt x="11782" y="0"/>
                  </a:lnTo>
                  <a:cubicBezTo>
                    <a:pt x="7706" y="5080"/>
                    <a:pt x="3779" y="10246"/>
                    <a:pt x="0" y="15497"/>
                  </a:cubicBezTo>
                  <a:lnTo>
                    <a:pt x="15497" y="26584"/>
                  </a:lnTo>
                  <a:cubicBezTo>
                    <a:pt x="19060" y="21593"/>
                    <a:pt x="22762" y="16716"/>
                    <a:pt x="26603" y="11954"/>
                  </a:cubicBezTo>
                  <a:close/>
                </a:path>
              </a:pathLst>
            </a:custGeom>
            <a:grp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24C04E4D-9C9B-481B-9209-25D576ED3382}"/>
                </a:ext>
              </a:extLst>
            </p:cNvPr>
            <p:cNvSpPr/>
            <p:nvPr/>
          </p:nvSpPr>
          <p:spPr>
            <a:xfrm>
              <a:off x="10041540" y="1189158"/>
              <a:ext cx="22802" cy="22698"/>
            </a:xfrm>
            <a:custGeom>
              <a:avLst/>
              <a:gdLst>
                <a:gd name="connsiteX0" fmla="*/ 0 w 22802"/>
                <a:gd name="connsiteY0" fmla="*/ 3715 h 22698"/>
                <a:gd name="connsiteX1" fmla="*/ 4372 w 22802"/>
                <a:gd name="connsiteY1" fmla="*/ 22698 h 22698"/>
                <a:gd name="connsiteX2" fmla="*/ 22803 w 22802"/>
                <a:gd name="connsiteY2" fmla="*/ 17869 h 22698"/>
                <a:gd name="connsiteX3" fmla="*/ 18679 w 22802"/>
                <a:gd name="connsiteY3" fmla="*/ 0 h 22698"/>
              </a:gdLst>
              <a:ahLst/>
              <a:cxnLst>
                <a:cxn ang="0">
                  <a:pos x="connsiteX0" y="connsiteY0"/>
                </a:cxn>
                <a:cxn ang="0">
                  <a:pos x="connsiteX1" y="connsiteY1"/>
                </a:cxn>
                <a:cxn ang="0">
                  <a:pos x="connsiteX2" y="connsiteY2"/>
                </a:cxn>
                <a:cxn ang="0">
                  <a:pos x="connsiteX3" y="connsiteY3"/>
                </a:cxn>
              </a:cxnLst>
              <a:rect l="l" t="t" r="r" b="b"/>
              <a:pathLst>
                <a:path w="22802" h="22698">
                  <a:moveTo>
                    <a:pt x="0" y="3715"/>
                  </a:moveTo>
                  <a:cubicBezTo>
                    <a:pt x="1270" y="10116"/>
                    <a:pt x="2727" y="16443"/>
                    <a:pt x="4372" y="22698"/>
                  </a:cubicBezTo>
                  <a:lnTo>
                    <a:pt x="22803" y="17869"/>
                  </a:lnTo>
                  <a:cubicBezTo>
                    <a:pt x="21260" y="11976"/>
                    <a:pt x="19885" y="6020"/>
                    <a:pt x="18679" y="0"/>
                  </a:cubicBezTo>
                  <a:close/>
                </a:path>
              </a:pathLst>
            </a:custGeom>
            <a:grp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C9F92973-B227-472C-8027-AB6AA4B9709C}"/>
                </a:ext>
              </a:extLst>
            </p:cNvPr>
            <p:cNvSpPr/>
            <p:nvPr/>
          </p:nvSpPr>
          <p:spPr>
            <a:xfrm>
              <a:off x="10131999" y="1348683"/>
              <a:ext cx="26822" cy="26822"/>
            </a:xfrm>
            <a:custGeom>
              <a:avLst/>
              <a:gdLst>
                <a:gd name="connsiteX0" fmla="*/ 0 w 26822"/>
                <a:gd name="connsiteY0" fmla="*/ 13411 h 26822"/>
                <a:gd name="connsiteX1" fmla="*/ 14116 w 26822"/>
                <a:gd name="connsiteY1" fmla="*/ 26822 h 26822"/>
                <a:gd name="connsiteX2" fmla="*/ 26822 w 26822"/>
                <a:gd name="connsiteY2" fmla="*/ 12640 h 26822"/>
                <a:gd name="connsiteX3" fmla="*/ 13487 w 26822"/>
                <a:gd name="connsiteY3" fmla="*/ 0 h 26822"/>
              </a:gdLst>
              <a:ahLst/>
              <a:cxnLst>
                <a:cxn ang="0">
                  <a:pos x="connsiteX0" y="connsiteY0"/>
                </a:cxn>
                <a:cxn ang="0">
                  <a:pos x="connsiteX1" y="connsiteY1"/>
                </a:cxn>
                <a:cxn ang="0">
                  <a:pos x="connsiteX2" y="connsiteY2"/>
                </a:cxn>
                <a:cxn ang="0">
                  <a:pos x="connsiteX3" y="connsiteY3"/>
                </a:cxn>
              </a:cxnLst>
              <a:rect l="l" t="t" r="r" b="b"/>
              <a:pathLst>
                <a:path w="26822" h="26822">
                  <a:moveTo>
                    <a:pt x="0" y="13411"/>
                  </a:moveTo>
                  <a:cubicBezTo>
                    <a:pt x="4560" y="18021"/>
                    <a:pt x="9265" y="22491"/>
                    <a:pt x="14116" y="26822"/>
                  </a:cubicBezTo>
                  <a:lnTo>
                    <a:pt x="26822" y="12640"/>
                  </a:lnTo>
                  <a:cubicBezTo>
                    <a:pt x="22269" y="8551"/>
                    <a:pt x="17824" y="4337"/>
                    <a:pt x="13487" y="0"/>
                  </a:cubicBezTo>
                  <a:close/>
                </a:path>
              </a:pathLst>
            </a:custGeom>
            <a:grp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48A4BB9B-7D36-4829-B5E6-5661961E9F5B}"/>
                </a:ext>
              </a:extLst>
            </p:cNvPr>
            <p:cNvSpPr/>
            <p:nvPr/>
          </p:nvSpPr>
          <p:spPr>
            <a:xfrm>
              <a:off x="10128227" y="882682"/>
              <a:ext cx="26841" cy="26831"/>
            </a:xfrm>
            <a:custGeom>
              <a:avLst/>
              <a:gdLst>
                <a:gd name="connsiteX0" fmla="*/ 26841 w 26841"/>
                <a:gd name="connsiteY0" fmla="*/ 13973 h 26831"/>
                <a:gd name="connsiteX1" fmla="*/ 13887 w 26841"/>
                <a:gd name="connsiteY1" fmla="*/ 0 h 26831"/>
                <a:gd name="connsiteX2" fmla="*/ 0 w 26841"/>
                <a:gd name="connsiteY2" fmla="*/ 13621 h 26831"/>
                <a:gd name="connsiteX3" fmla="*/ 13735 w 26841"/>
                <a:gd name="connsiteY3" fmla="*/ 26832 h 26831"/>
                <a:gd name="connsiteX4" fmla="*/ 26841 w 26841"/>
                <a:gd name="connsiteY4" fmla="*/ 13973 h 268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1" h="26831">
                  <a:moveTo>
                    <a:pt x="26841" y="13973"/>
                  </a:moveTo>
                  <a:lnTo>
                    <a:pt x="13887" y="0"/>
                  </a:lnTo>
                  <a:cubicBezTo>
                    <a:pt x="9137" y="4401"/>
                    <a:pt x="4508" y="8941"/>
                    <a:pt x="0" y="13621"/>
                  </a:cubicBezTo>
                  <a:lnTo>
                    <a:pt x="13735" y="26832"/>
                  </a:lnTo>
                  <a:cubicBezTo>
                    <a:pt x="17983" y="22425"/>
                    <a:pt x="22352" y="18138"/>
                    <a:pt x="26841" y="13973"/>
                  </a:cubicBezTo>
                  <a:close/>
                </a:path>
              </a:pathLst>
            </a:custGeom>
            <a:grp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8615FF2-0023-4865-9543-E9F3BCA3E647}"/>
                </a:ext>
              </a:extLst>
            </p:cNvPr>
            <p:cNvSpPr/>
            <p:nvPr/>
          </p:nvSpPr>
          <p:spPr>
            <a:xfrm>
              <a:off x="10100338" y="1313898"/>
              <a:ext cx="26641" cy="26622"/>
            </a:xfrm>
            <a:custGeom>
              <a:avLst/>
              <a:gdLst>
                <a:gd name="connsiteX0" fmla="*/ 15326 w 26641"/>
                <a:gd name="connsiteY0" fmla="*/ 0 h 26622"/>
                <a:gd name="connsiteX1" fmla="*/ 0 w 26641"/>
                <a:gd name="connsiteY1" fmla="*/ 11306 h 26622"/>
                <a:gd name="connsiteX2" fmla="*/ 12021 w 26641"/>
                <a:gd name="connsiteY2" fmla="*/ 26622 h 26622"/>
                <a:gd name="connsiteX3" fmla="*/ 26641 w 26641"/>
                <a:gd name="connsiteY3" fmla="*/ 14411 h 26622"/>
                <a:gd name="connsiteX4" fmla="*/ 15326 w 26641"/>
                <a:gd name="connsiteY4" fmla="*/ 0 h 26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641" h="26622">
                  <a:moveTo>
                    <a:pt x="15326" y="0"/>
                  </a:moveTo>
                  <a:lnTo>
                    <a:pt x="0" y="11306"/>
                  </a:lnTo>
                  <a:cubicBezTo>
                    <a:pt x="3848" y="16532"/>
                    <a:pt x="7855" y="21638"/>
                    <a:pt x="12021" y="26622"/>
                  </a:cubicBezTo>
                  <a:lnTo>
                    <a:pt x="26641" y="14411"/>
                  </a:lnTo>
                  <a:cubicBezTo>
                    <a:pt x="22724" y="9725"/>
                    <a:pt x="18952" y="4922"/>
                    <a:pt x="15326" y="0"/>
                  </a:cubicBezTo>
                  <a:close/>
                </a:path>
              </a:pathLst>
            </a:custGeom>
            <a:grp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9E4CB247-214F-400E-9664-8266DF0EA0AA}"/>
                </a:ext>
              </a:extLst>
            </p:cNvPr>
            <p:cNvSpPr/>
            <p:nvPr/>
          </p:nvSpPr>
          <p:spPr>
            <a:xfrm>
              <a:off x="10071772" y="958168"/>
              <a:ext cx="25822" cy="25774"/>
            </a:xfrm>
            <a:custGeom>
              <a:avLst/>
              <a:gdLst>
                <a:gd name="connsiteX0" fmla="*/ 25822 w 25822"/>
                <a:gd name="connsiteY0" fmla="*/ 9687 h 25774"/>
                <a:gd name="connsiteX1" fmla="*/ 9439 w 25822"/>
                <a:gd name="connsiteY1" fmla="*/ 0 h 25774"/>
                <a:gd name="connsiteX2" fmla="*/ 0 w 25822"/>
                <a:gd name="connsiteY2" fmla="*/ 17059 h 25774"/>
                <a:gd name="connsiteX3" fmla="*/ 16955 w 25822"/>
                <a:gd name="connsiteY3" fmla="*/ 25775 h 25774"/>
                <a:gd name="connsiteX4" fmla="*/ 25822 w 25822"/>
                <a:gd name="connsiteY4" fmla="*/ 9687 h 2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22" h="25774">
                  <a:moveTo>
                    <a:pt x="25822" y="9687"/>
                  </a:moveTo>
                  <a:lnTo>
                    <a:pt x="9439" y="0"/>
                  </a:lnTo>
                  <a:cubicBezTo>
                    <a:pt x="6125" y="5582"/>
                    <a:pt x="2978" y="11268"/>
                    <a:pt x="0" y="17059"/>
                  </a:cubicBezTo>
                  <a:lnTo>
                    <a:pt x="16955" y="25775"/>
                  </a:lnTo>
                  <a:cubicBezTo>
                    <a:pt x="19755" y="20320"/>
                    <a:pt x="22710" y="14957"/>
                    <a:pt x="25822" y="9687"/>
                  </a:cubicBezTo>
                  <a:close/>
                </a:path>
              </a:pathLst>
            </a:custGeom>
            <a:grp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904F816D-B71F-434D-B62B-74491B23A114}"/>
                </a:ext>
              </a:extLst>
            </p:cNvPr>
            <p:cNvSpPr/>
            <p:nvPr/>
          </p:nvSpPr>
          <p:spPr>
            <a:xfrm>
              <a:off x="10164393" y="852316"/>
              <a:ext cx="26498" cy="26479"/>
            </a:xfrm>
            <a:custGeom>
              <a:avLst/>
              <a:gdLst>
                <a:gd name="connsiteX0" fmla="*/ 26499 w 26498"/>
                <a:gd name="connsiteY0" fmla="*/ 15688 h 26479"/>
                <a:gd name="connsiteX1" fmla="*/ 15697 w 26498"/>
                <a:gd name="connsiteY1" fmla="*/ 0 h 26479"/>
                <a:gd name="connsiteX2" fmla="*/ 0 w 26498"/>
                <a:gd name="connsiteY2" fmla="*/ 11430 h 26479"/>
                <a:gd name="connsiteX3" fmla="*/ 11687 w 26498"/>
                <a:gd name="connsiteY3" fmla="*/ 26480 h 26479"/>
                <a:gd name="connsiteX4" fmla="*/ 26499 w 26498"/>
                <a:gd name="connsiteY4" fmla="*/ 15688 h 264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498" h="26479">
                  <a:moveTo>
                    <a:pt x="26499" y="15688"/>
                  </a:moveTo>
                  <a:lnTo>
                    <a:pt x="15697" y="0"/>
                  </a:lnTo>
                  <a:cubicBezTo>
                    <a:pt x="10357" y="3677"/>
                    <a:pt x="5124" y="7487"/>
                    <a:pt x="0" y="11430"/>
                  </a:cubicBezTo>
                  <a:lnTo>
                    <a:pt x="11687" y="26480"/>
                  </a:lnTo>
                  <a:cubicBezTo>
                    <a:pt x="16507" y="22774"/>
                    <a:pt x="21460" y="19164"/>
                    <a:pt x="26499" y="15688"/>
                  </a:cubicBezTo>
                  <a:close/>
                </a:path>
              </a:pathLst>
            </a:custGeom>
            <a:grp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12188B71-54FD-46A5-BB06-AD5B4C70AF08}"/>
                </a:ext>
              </a:extLst>
            </p:cNvPr>
            <p:cNvSpPr/>
            <p:nvPr/>
          </p:nvSpPr>
          <p:spPr>
            <a:xfrm>
              <a:off x="10052741" y="1001773"/>
              <a:ext cx="24479" cy="24412"/>
            </a:xfrm>
            <a:custGeom>
              <a:avLst/>
              <a:gdLst>
                <a:gd name="connsiteX0" fmla="*/ 24479 w 24479"/>
                <a:gd name="connsiteY0" fmla="*/ 7182 h 24412"/>
                <a:gd name="connsiteX1" fmla="*/ 6820 w 24479"/>
                <a:gd name="connsiteY1" fmla="*/ 0 h 24412"/>
                <a:gd name="connsiteX2" fmla="*/ 0 w 24479"/>
                <a:gd name="connsiteY2" fmla="*/ 18250 h 24412"/>
                <a:gd name="connsiteX3" fmla="*/ 18031 w 24479"/>
                <a:gd name="connsiteY3" fmla="*/ 24413 h 24412"/>
                <a:gd name="connsiteX4" fmla="*/ 24479 w 24479"/>
                <a:gd name="connsiteY4" fmla="*/ 7182 h 24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79" h="24412">
                  <a:moveTo>
                    <a:pt x="24479" y="7182"/>
                  </a:moveTo>
                  <a:lnTo>
                    <a:pt x="6820" y="0"/>
                  </a:lnTo>
                  <a:cubicBezTo>
                    <a:pt x="4382" y="6001"/>
                    <a:pt x="2108" y="12084"/>
                    <a:pt x="0" y="18250"/>
                  </a:cubicBezTo>
                  <a:lnTo>
                    <a:pt x="18031" y="24413"/>
                  </a:lnTo>
                  <a:cubicBezTo>
                    <a:pt x="20019" y="18583"/>
                    <a:pt x="22168" y="12840"/>
                    <a:pt x="24479" y="7182"/>
                  </a:cubicBezTo>
                  <a:close/>
                </a:path>
              </a:pathLst>
            </a:custGeom>
            <a:grp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76C605D8-364E-4B15-A55C-B07161826807}"/>
                </a:ext>
              </a:extLst>
            </p:cNvPr>
            <p:cNvSpPr/>
            <p:nvPr/>
          </p:nvSpPr>
          <p:spPr>
            <a:xfrm>
              <a:off x="10035263" y="1096004"/>
              <a:ext cx="20221" cy="20078"/>
            </a:xfrm>
            <a:custGeom>
              <a:avLst/>
              <a:gdLst>
                <a:gd name="connsiteX0" fmla="*/ 20222 w 20221"/>
                <a:gd name="connsiteY0" fmla="*/ 1743 h 20078"/>
                <a:gd name="connsiteX1" fmla="*/ 1238 w 20221"/>
                <a:gd name="connsiteY1" fmla="*/ 0 h 20078"/>
                <a:gd name="connsiteX2" fmla="*/ 0 w 20221"/>
                <a:gd name="connsiteY2" fmla="*/ 19412 h 20078"/>
                <a:gd name="connsiteX3" fmla="*/ 19050 w 20221"/>
                <a:gd name="connsiteY3" fmla="*/ 20079 h 20078"/>
                <a:gd name="connsiteX4" fmla="*/ 20222 w 20221"/>
                <a:gd name="connsiteY4" fmla="*/ 1743 h 200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221" h="20078">
                  <a:moveTo>
                    <a:pt x="20222" y="1743"/>
                  </a:moveTo>
                  <a:lnTo>
                    <a:pt x="1238" y="0"/>
                  </a:lnTo>
                  <a:cubicBezTo>
                    <a:pt x="657" y="6420"/>
                    <a:pt x="229" y="12887"/>
                    <a:pt x="0" y="19412"/>
                  </a:cubicBezTo>
                  <a:lnTo>
                    <a:pt x="19050" y="20079"/>
                  </a:lnTo>
                  <a:cubicBezTo>
                    <a:pt x="19266" y="13951"/>
                    <a:pt x="19657" y="7839"/>
                    <a:pt x="20222" y="1743"/>
                  </a:cubicBezTo>
                  <a:close/>
                </a:path>
              </a:pathLst>
            </a:custGeom>
            <a:grpFill/>
            <a:ln w="952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83787241-8B08-428D-BA83-2FD93FFF1FCB}"/>
                </a:ext>
              </a:extLst>
            </p:cNvPr>
            <p:cNvSpPr/>
            <p:nvPr/>
          </p:nvSpPr>
          <p:spPr>
            <a:xfrm>
              <a:off x="10040511" y="1048074"/>
              <a:ext cx="22555" cy="22488"/>
            </a:xfrm>
            <a:custGeom>
              <a:avLst/>
              <a:gdLst>
                <a:gd name="connsiteX0" fmla="*/ 22555 w 22555"/>
                <a:gd name="connsiteY0" fmla="*/ 4524 h 22488"/>
                <a:gd name="connsiteX1" fmla="*/ 4067 w 22555"/>
                <a:gd name="connsiteY1" fmla="*/ 0 h 22488"/>
                <a:gd name="connsiteX2" fmla="*/ 0 w 22555"/>
                <a:gd name="connsiteY2" fmla="*/ 19050 h 22488"/>
                <a:gd name="connsiteX3" fmla="*/ 18736 w 22555"/>
                <a:gd name="connsiteY3" fmla="*/ 22489 h 22488"/>
                <a:gd name="connsiteX4" fmla="*/ 22555 w 22555"/>
                <a:gd name="connsiteY4" fmla="*/ 4524 h 224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55" h="22488">
                  <a:moveTo>
                    <a:pt x="22555" y="4524"/>
                  </a:moveTo>
                  <a:lnTo>
                    <a:pt x="4067" y="0"/>
                  </a:lnTo>
                  <a:cubicBezTo>
                    <a:pt x="2543" y="6277"/>
                    <a:pt x="1210" y="12621"/>
                    <a:pt x="0" y="19050"/>
                  </a:cubicBezTo>
                  <a:lnTo>
                    <a:pt x="18736" y="22489"/>
                  </a:lnTo>
                  <a:cubicBezTo>
                    <a:pt x="19841" y="16437"/>
                    <a:pt x="21114" y="10449"/>
                    <a:pt x="22555" y="4524"/>
                  </a:cubicBezTo>
                  <a:close/>
                </a:path>
              </a:pathLst>
            </a:custGeom>
            <a:grpFill/>
            <a:ln w="952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D96B8E0-87BB-43CF-81BA-E21360D950B9}"/>
                </a:ext>
              </a:extLst>
            </p:cNvPr>
            <p:cNvSpPr/>
            <p:nvPr/>
          </p:nvSpPr>
          <p:spPr>
            <a:xfrm>
              <a:off x="10035501" y="1143677"/>
              <a:ext cx="20497" cy="20364"/>
            </a:xfrm>
            <a:custGeom>
              <a:avLst/>
              <a:gdLst>
                <a:gd name="connsiteX0" fmla="*/ 0 w 20497"/>
                <a:gd name="connsiteY0" fmla="*/ 952 h 20364"/>
                <a:gd name="connsiteX1" fmla="*/ 1562 w 20497"/>
                <a:gd name="connsiteY1" fmla="*/ 20364 h 20364"/>
                <a:gd name="connsiteX2" fmla="*/ 20498 w 20497"/>
                <a:gd name="connsiteY2" fmla="*/ 18278 h 20364"/>
                <a:gd name="connsiteX3" fmla="*/ 19031 w 20497"/>
                <a:gd name="connsiteY3" fmla="*/ 0 h 20364"/>
              </a:gdLst>
              <a:ahLst/>
              <a:cxnLst>
                <a:cxn ang="0">
                  <a:pos x="connsiteX0" y="connsiteY0"/>
                </a:cxn>
                <a:cxn ang="0">
                  <a:pos x="connsiteX1" y="connsiteY1"/>
                </a:cxn>
                <a:cxn ang="0">
                  <a:pos x="connsiteX2" y="connsiteY2"/>
                </a:cxn>
                <a:cxn ang="0">
                  <a:pos x="connsiteX3" y="connsiteY3"/>
                </a:cxn>
              </a:cxnLst>
              <a:rect l="l" t="t" r="r" b="b"/>
              <a:pathLst>
                <a:path w="20497" h="20364">
                  <a:moveTo>
                    <a:pt x="0" y="952"/>
                  </a:moveTo>
                  <a:cubicBezTo>
                    <a:pt x="324" y="7468"/>
                    <a:pt x="857" y="13945"/>
                    <a:pt x="1562" y="20364"/>
                  </a:cubicBezTo>
                  <a:lnTo>
                    <a:pt x="20498" y="18278"/>
                  </a:lnTo>
                  <a:cubicBezTo>
                    <a:pt x="19831" y="12233"/>
                    <a:pt x="19342" y="6141"/>
                    <a:pt x="19031" y="0"/>
                  </a:cubicBezTo>
                  <a:close/>
                </a:path>
              </a:pathLst>
            </a:custGeom>
            <a:grpFill/>
            <a:ln w="952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1140342C-A8A1-4A8F-8E45-59E283DA20A4}"/>
                </a:ext>
              </a:extLst>
            </p:cNvPr>
            <p:cNvSpPr/>
            <p:nvPr/>
          </p:nvSpPr>
          <p:spPr>
            <a:xfrm>
              <a:off x="10564948" y="1360551"/>
              <a:ext cx="26698" cy="26755"/>
            </a:xfrm>
            <a:custGeom>
              <a:avLst/>
              <a:gdLst>
                <a:gd name="connsiteX0" fmla="*/ 13983 w 26698"/>
                <a:gd name="connsiteY0" fmla="*/ 0 h 26755"/>
                <a:gd name="connsiteX1" fmla="*/ 0 w 26698"/>
                <a:gd name="connsiteY1" fmla="*/ 11906 h 26755"/>
                <a:gd name="connsiteX2" fmla="*/ 11897 w 26698"/>
                <a:gd name="connsiteY2" fmla="*/ 26756 h 26755"/>
                <a:gd name="connsiteX3" fmla="*/ 26699 w 26698"/>
                <a:gd name="connsiteY3" fmla="*/ 14145 h 26755"/>
              </a:gdLst>
              <a:ahLst/>
              <a:cxnLst>
                <a:cxn ang="0">
                  <a:pos x="connsiteX0" y="connsiteY0"/>
                </a:cxn>
                <a:cxn ang="0">
                  <a:pos x="connsiteX1" y="connsiteY1"/>
                </a:cxn>
                <a:cxn ang="0">
                  <a:pos x="connsiteX2" y="connsiteY2"/>
                </a:cxn>
                <a:cxn ang="0">
                  <a:pos x="connsiteX3" y="connsiteY3"/>
                </a:cxn>
              </a:cxnLst>
              <a:rect l="l" t="t" r="r" b="b"/>
              <a:pathLst>
                <a:path w="26698" h="26755">
                  <a:moveTo>
                    <a:pt x="13983" y="0"/>
                  </a:moveTo>
                  <a:cubicBezTo>
                    <a:pt x="9430" y="4102"/>
                    <a:pt x="4769" y="8071"/>
                    <a:pt x="0" y="11906"/>
                  </a:cubicBezTo>
                  <a:lnTo>
                    <a:pt x="11897" y="26756"/>
                  </a:lnTo>
                  <a:cubicBezTo>
                    <a:pt x="16976" y="22698"/>
                    <a:pt x="21910" y="18495"/>
                    <a:pt x="26699" y="14145"/>
                  </a:cubicBezTo>
                  <a:close/>
                </a:path>
              </a:pathLst>
            </a:custGeom>
            <a:grp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7522DF9-960F-4112-B98A-1FB704BE7EE0}"/>
                </a:ext>
              </a:extLst>
            </p:cNvPr>
            <p:cNvSpPr/>
            <p:nvPr/>
          </p:nvSpPr>
          <p:spPr>
            <a:xfrm>
              <a:off x="10486091" y="1411377"/>
              <a:ext cx="24955" cy="25041"/>
            </a:xfrm>
            <a:custGeom>
              <a:avLst/>
              <a:gdLst>
                <a:gd name="connsiteX0" fmla="*/ 16764 w 24955"/>
                <a:gd name="connsiteY0" fmla="*/ 0 h 25041"/>
                <a:gd name="connsiteX1" fmla="*/ 0 w 24955"/>
                <a:gd name="connsiteY1" fmla="*/ 7382 h 25041"/>
                <a:gd name="connsiteX2" fmla="*/ 7153 w 24955"/>
                <a:gd name="connsiteY2" fmla="*/ 25041 h 25041"/>
                <a:gd name="connsiteX3" fmla="*/ 24955 w 24955"/>
                <a:gd name="connsiteY3" fmla="*/ 17212 h 25041"/>
              </a:gdLst>
              <a:ahLst/>
              <a:cxnLst>
                <a:cxn ang="0">
                  <a:pos x="connsiteX0" y="connsiteY0"/>
                </a:cxn>
                <a:cxn ang="0">
                  <a:pos x="connsiteX1" y="connsiteY1"/>
                </a:cxn>
                <a:cxn ang="0">
                  <a:pos x="connsiteX2" y="connsiteY2"/>
                </a:cxn>
                <a:cxn ang="0">
                  <a:pos x="connsiteX3" y="connsiteY3"/>
                </a:cxn>
              </a:cxnLst>
              <a:rect l="l" t="t" r="r" b="b"/>
              <a:pathLst>
                <a:path w="24955" h="25041">
                  <a:moveTo>
                    <a:pt x="16764" y="0"/>
                  </a:moveTo>
                  <a:cubicBezTo>
                    <a:pt x="11259" y="2622"/>
                    <a:pt x="5670" y="5083"/>
                    <a:pt x="0" y="7382"/>
                  </a:cubicBezTo>
                  <a:lnTo>
                    <a:pt x="7153" y="25041"/>
                  </a:lnTo>
                  <a:cubicBezTo>
                    <a:pt x="13173" y="22590"/>
                    <a:pt x="19107" y="19981"/>
                    <a:pt x="24955" y="17212"/>
                  </a:cubicBezTo>
                  <a:close/>
                </a:path>
              </a:pathLst>
            </a:custGeom>
            <a:grp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101A63E3-75D1-446E-B0C2-20E75EE4549E}"/>
                </a:ext>
              </a:extLst>
            </p:cNvPr>
            <p:cNvSpPr/>
            <p:nvPr/>
          </p:nvSpPr>
          <p:spPr>
            <a:xfrm>
              <a:off x="10442447" y="1427950"/>
              <a:ext cx="23279" cy="23364"/>
            </a:xfrm>
            <a:custGeom>
              <a:avLst/>
              <a:gdLst>
                <a:gd name="connsiteX0" fmla="*/ 17717 w 23279"/>
                <a:gd name="connsiteY0" fmla="*/ 0 h 23364"/>
                <a:gd name="connsiteX1" fmla="*/ 0 w 23279"/>
                <a:gd name="connsiteY1" fmla="*/ 4848 h 23364"/>
                <a:gd name="connsiteX2" fmla="*/ 4505 w 23279"/>
                <a:gd name="connsiteY2" fmla="*/ 23365 h 23364"/>
                <a:gd name="connsiteX3" fmla="*/ 23279 w 23279"/>
                <a:gd name="connsiteY3" fmla="*/ 18221 h 23364"/>
              </a:gdLst>
              <a:ahLst/>
              <a:cxnLst>
                <a:cxn ang="0">
                  <a:pos x="connsiteX0" y="connsiteY0"/>
                </a:cxn>
                <a:cxn ang="0">
                  <a:pos x="connsiteX1" y="connsiteY1"/>
                </a:cxn>
                <a:cxn ang="0">
                  <a:pos x="connsiteX2" y="connsiteY2"/>
                </a:cxn>
                <a:cxn ang="0">
                  <a:pos x="connsiteX3" y="connsiteY3"/>
                </a:cxn>
              </a:cxnLst>
              <a:rect l="l" t="t" r="r" b="b"/>
              <a:pathLst>
                <a:path w="23279" h="23364">
                  <a:moveTo>
                    <a:pt x="17717" y="0"/>
                  </a:moveTo>
                  <a:cubicBezTo>
                    <a:pt x="11887" y="1784"/>
                    <a:pt x="5982" y="3400"/>
                    <a:pt x="0" y="4848"/>
                  </a:cubicBezTo>
                  <a:lnTo>
                    <a:pt x="4505" y="23365"/>
                  </a:lnTo>
                  <a:cubicBezTo>
                    <a:pt x="10856" y="21822"/>
                    <a:pt x="17114" y="20107"/>
                    <a:pt x="23279" y="18221"/>
                  </a:cubicBezTo>
                  <a:close/>
                </a:path>
              </a:pathLst>
            </a:custGeom>
            <a:grp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83E4F478-9573-47F3-AA12-A906C3854B57}"/>
                </a:ext>
              </a:extLst>
            </p:cNvPr>
            <p:cNvSpPr/>
            <p:nvPr/>
          </p:nvSpPr>
          <p:spPr>
            <a:xfrm>
              <a:off x="10348988" y="1441066"/>
              <a:ext cx="20793" cy="19583"/>
            </a:xfrm>
            <a:custGeom>
              <a:avLst/>
              <a:gdLst>
                <a:gd name="connsiteX0" fmla="*/ 20793 w 20793"/>
                <a:gd name="connsiteY0" fmla="*/ 19583 h 19583"/>
                <a:gd name="connsiteX1" fmla="*/ 20793 w 20793"/>
                <a:gd name="connsiteY1" fmla="*/ 533 h 19583"/>
                <a:gd name="connsiteX2" fmla="*/ 19441 w 20793"/>
                <a:gd name="connsiteY2" fmla="*/ 533 h 19583"/>
                <a:gd name="connsiteX3" fmla="*/ 1095 w 20793"/>
                <a:gd name="connsiteY3" fmla="*/ 0 h 19583"/>
                <a:gd name="connsiteX4" fmla="*/ 0 w 20793"/>
                <a:gd name="connsiteY4" fmla="*/ 19050 h 19583"/>
                <a:gd name="connsiteX5" fmla="*/ 19441 w 20793"/>
                <a:gd name="connsiteY5" fmla="*/ 19583 h 19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93" h="19583">
                  <a:moveTo>
                    <a:pt x="20793" y="19583"/>
                  </a:moveTo>
                  <a:lnTo>
                    <a:pt x="20793" y="533"/>
                  </a:lnTo>
                  <a:lnTo>
                    <a:pt x="19441" y="533"/>
                  </a:lnTo>
                  <a:cubicBezTo>
                    <a:pt x="13287" y="533"/>
                    <a:pt x="7172" y="355"/>
                    <a:pt x="1095" y="0"/>
                  </a:cubicBezTo>
                  <a:lnTo>
                    <a:pt x="0" y="19050"/>
                  </a:lnTo>
                  <a:cubicBezTo>
                    <a:pt x="6432" y="19405"/>
                    <a:pt x="12913" y="19583"/>
                    <a:pt x="19441" y="19583"/>
                  </a:cubicBezTo>
                  <a:close/>
                </a:path>
              </a:pathLst>
            </a:custGeom>
            <a:grp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B205386D-CFF3-4EC6-BD99-81916B72C38A}"/>
                </a:ext>
              </a:extLst>
            </p:cNvPr>
            <p:cNvSpPr/>
            <p:nvPr/>
          </p:nvSpPr>
          <p:spPr>
            <a:xfrm>
              <a:off x="10168689" y="1378801"/>
              <a:ext cx="26441" cy="26469"/>
            </a:xfrm>
            <a:custGeom>
              <a:avLst/>
              <a:gdLst>
                <a:gd name="connsiteX0" fmla="*/ 0 w 26441"/>
                <a:gd name="connsiteY0" fmla="*/ 15230 h 26469"/>
                <a:gd name="connsiteX1" fmla="*/ 15907 w 26441"/>
                <a:gd name="connsiteY1" fmla="*/ 26470 h 26469"/>
                <a:gd name="connsiteX2" fmla="*/ 26441 w 26441"/>
                <a:gd name="connsiteY2" fmla="*/ 10592 h 26469"/>
                <a:gd name="connsiteX3" fmla="*/ 11440 w 26441"/>
                <a:gd name="connsiteY3" fmla="*/ 0 h 26469"/>
              </a:gdLst>
              <a:ahLst/>
              <a:cxnLst>
                <a:cxn ang="0">
                  <a:pos x="connsiteX0" y="connsiteY0"/>
                </a:cxn>
                <a:cxn ang="0">
                  <a:pos x="connsiteX1" y="connsiteY1"/>
                </a:cxn>
                <a:cxn ang="0">
                  <a:pos x="connsiteX2" y="connsiteY2"/>
                </a:cxn>
                <a:cxn ang="0">
                  <a:pos x="connsiteX3" y="connsiteY3"/>
                </a:cxn>
              </a:cxnLst>
              <a:rect l="l" t="t" r="r" b="b"/>
              <a:pathLst>
                <a:path w="26441" h="26469">
                  <a:moveTo>
                    <a:pt x="0" y="15230"/>
                  </a:moveTo>
                  <a:cubicBezTo>
                    <a:pt x="5182" y="19129"/>
                    <a:pt x="10484" y="22876"/>
                    <a:pt x="15907" y="26470"/>
                  </a:cubicBezTo>
                  <a:lnTo>
                    <a:pt x="26441" y="10592"/>
                  </a:lnTo>
                  <a:cubicBezTo>
                    <a:pt x="21362" y="7213"/>
                    <a:pt x="16361" y="3683"/>
                    <a:pt x="11440" y="0"/>
                  </a:cubicBezTo>
                  <a:close/>
                </a:path>
              </a:pathLst>
            </a:custGeom>
            <a:grp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641E8D54-C8DA-42CC-AAAE-3DF5762AABE6}"/>
                </a:ext>
              </a:extLst>
            </p:cNvPr>
            <p:cNvSpPr/>
            <p:nvPr/>
          </p:nvSpPr>
          <p:spPr>
            <a:xfrm>
              <a:off x="10527201" y="1388745"/>
              <a:ext cx="26098" cy="26184"/>
            </a:xfrm>
            <a:custGeom>
              <a:avLst/>
              <a:gdLst>
                <a:gd name="connsiteX0" fmla="*/ 15535 w 26098"/>
                <a:gd name="connsiteY0" fmla="*/ 0 h 26184"/>
                <a:gd name="connsiteX1" fmla="*/ 0 w 26098"/>
                <a:gd name="connsiteY1" fmla="*/ 9744 h 26184"/>
                <a:gd name="connsiteX2" fmla="*/ 9620 w 26098"/>
                <a:gd name="connsiteY2" fmla="*/ 26184 h 26184"/>
                <a:gd name="connsiteX3" fmla="*/ 26098 w 26098"/>
                <a:gd name="connsiteY3" fmla="*/ 15840 h 26184"/>
              </a:gdLst>
              <a:ahLst/>
              <a:cxnLst>
                <a:cxn ang="0">
                  <a:pos x="connsiteX0" y="connsiteY0"/>
                </a:cxn>
                <a:cxn ang="0">
                  <a:pos x="connsiteX1" y="connsiteY1"/>
                </a:cxn>
                <a:cxn ang="0">
                  <a:pos x="connsiteX2" y="connsiteY2"/>
                </a:cxn>
                <a:cxn ang="0">
                  <a:pos x="connsiteX3" y="connsiteY3"/>
                </a:cxn>
              </a:cxnLst>
              <a:rect l="l" t="t" r="r" b="b"/>
              <a:pathLst>
                <a:path w="26098" h="26184">
                  <a:moveTo>
                    <a:pt x="15535" y="0"/>
                  </a:moveTo>
                  <a:cubicBezTo>
                    <a:pt x="10456" y="3403"/>
                    <a:pt x="5277" y="6651"/>
                    <a:pt x="0" y="9744"/>
                  </a:cubicBezTo>
                  <a:lnTo>
                    <a:pt x="9620" y="26184"/>
                  </a:lnTo>
                  <a:cubicBezTo>
                    <a:pt x="15228" y="22901"/>
                    <a:pt x="20720" y="19453"/>
                    <a:pt x="26098" y="15840"/>
                  </a:cubicBezTo>
                  <a:close/>
                </a:path>
              </a:pathLst>
            </a:custGeom>
            <a:grp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FC0E3DAB-E375-422E-AC08-CFD703AE65CF}"/>
                </a:ext>
              </a:extLst>
            </p:cNvPr>
            <p:cNvSpPr/>
            <p:nvPr/>
          </p:nvSpPr>
          <p:spPr>
            <a:xfrm>
              <a:off x="10598486" y="1327423"/>
              <a:ext cx="26793" cy="26784"/>
            </a:xfrm>
            <a:custGeom>
              <a:avLst/>
              <a:gdLst>
                <a:gd name="connsiteX0" fmla="*/ 12135 w 26793"/>
                <a:gd name="connsiteY0" fmla="*/ 0 h 26784"/>
                <a:gd name="connsiteX1" fmla="*/ 0 w 26793"/>
                <a:gd name="connsiteY1" fmla="*/ 13811 h 26784"/>
                <a:gd name="connsiteX2" fmla="*/ 13954 w 26793"/>
                <a:gd name="connsiteY2" fmla="*/ 26784 h 26784"/>
                <a:gd name="connsiteX3" fmla="*/ 26794 w 26793"/>
                <a:gd name="connsiteY3" fmla="*/ 12163 h 26784"/>
              </a:gdLst>
              <a:ahLst/>
              <a:cxnLst>
                <a:cxn ang="0">
                  <a:pos x="connsiteX0" y="connsiteY0"/>
                </a:cxn>
                <a:cxn ang="0">
                  <a:pos x="connsiteX1" y="connsiteY1"/>
                </a:cxn>
                <a:cxn ang="0">
                  <a:pos x="connsiteX2" y="connsiteY2"/>
                </a:cxn>
                <a:cxn ang="0">
                  <a:pos x="connsiteX3" y="connsiteY3"/>
                </a:cxn>
              </a:cxnLst>
              <a:rect l="l" t="t" r="r" b="b"/>
              <a:pathLst>
                <a:path w="26793" h="26784">
                  <a:moveTo>
                    <a:pt x="12135" y="0"/>
                  </a:moveTo>
                  <a:cubicBezTo>
                    <a:pt x="8217" y="4724"/>
                    <a:pt x="4172" y="9328"/>
                    <a:pt x="0" y="13811"/>
                  </a:cubicBezTo>
                  <a:lnTo>
                    <a:pt x="13954" y="26784"/>
                  </a:lnTo>
                  <a:cubicBezTo>
                    <a:pt x="18399" y="22028"/>
                    <a:pt x="22679" y="17155"/>
                    <a:pt x="26794" y="12163"/>
                  </a:cubicBezTo>
                  <a:close/>
                </a:path>
              </a:pathLst>
            </a:custGeom>
            <a:grpFill/>
            <a:ln w="9525" cap="flat">
              <a:noFill/>
              <a:prstDash val="solid"/>
              <a:miter/>
            </a:ln>
          </p:spPr>
          <p:txBody>
            <a:bodyPr rtlCol="0" anchor="ctr"/>
            <a:lstStyle/>
            <a:p>
              <a:endParaRPr lang="en-US"/>
            </a:p>
          </p:txBody>
        </p:sp>
        <p:sp>
          <p:nvSpPr>
            <p:cNvPr id="54" name="Freeform: Shape 53">
              <a:extLst>
                <a:ext uri="{FF2B5EF4-FFF2-40B4-BE49-F238E27FC236}">
                  <a16:creationId xmlns:a16="http://schemas.microsoft.com/office/drawing/2014/main" id="{F7F1AFB4-31A7-41E4-9554-37C23500B61F}"/>
                </a:ext>
              </a:extLst>
            </p:cNvPr>
            <p:cNvSpPr/>
            <p:nvPr/>
          </p:nvSpPr>
          <p:spPr>
            <a:xfrm>
              <a:off x="10397242" y="1438094"/>
              <a:ext cx="21050" cy="21164"/>
            </a:xfrm>
            <a:custGeom>
              <a:avLst/>
              <a:gdLst>
                <a:gd name="connsiteX0" fmla="*/ 18212 w 21050"/>
                <a:gd name="connsiteY0" fmla="*/ 0 h 21164"/>
                <a:gd name="connsiteX1" fmla="*/ 0 w 21050"/>
                <a:gd name="connsiteY1" fmla="*/ 2200 h 21164"/>
                <a:gd name="connsiteX2" fmla="*/ 1734 w 21050"/>
                <a:gd name="connsiteY2" fmla="*/ 21164 h 21164"/>
                <a:gd name="connsiteX3" fmla="*/ 21050 w 21050"/>
                <a:gd name="connsiteY3" fmla="*/ 18831 h 21164"/>
              </a:gdLst>
              <a:ahLst/>
              <a:cxnLst>
                <a:cxn ang="0">
                  <a:pos x="connsiteX0" y="connsiteY0"/>
                </a:cxn>
                <a:cxn ang="0">
                  <a:pos x="connsiteX1" y="connsiteY1"/>
                </a:cxn>
                <a:cxn ang="0">
                  <a:pos x="connsiteX2" y="connsiteY2"/>
                </a:cxn>
                <a:cxn ang="0">
                  <a:pos x="connsiteX3" y="connsiteY3"/>
                </a:cxn>
              </a:cxnLst>
              <a:rect l="l" t="t" r="r" b="b"/>
              <a:pathLst>
                <a:path w="21050" h="21164">
                  <a:moveTo>
                    <a:pt x="18212" y="0"/>
                  </a:moveTo>
                  <a:cubicBezTo>
                    <a:pt x="12192" y="902"/>
                    <a:pt x="6122" y="1635"/>
                    <a:pt x="0" y="2200"/>
                  </a:cubicBezTo>
                  <a:lnTo>
                    <a:pt x="1734" y="21164"/>
                  </a:lnTo>
                  <a:cubicBezTo>
                    <a:pt x="8217" y="20574"/>
                    <a:pt x="14656" y="19796"/>
                    <a:pt x="21050" y="18831"/>
                  </a:cubicBezTo>
                  <a:close/>
                </a:path>
              </a:pathLst>
            </a:custGeom>
            <a:grpFill/>
            <a:ln w="9525" cap="flat">
              <a:noFill/>
              <a:prstDash val="solid"/>
              <a:miter/>
            </a:ln>
          </p:spPr>
          <p:txBody>
            <a:bodyPr rtlCol="0" anchor="ctr"/>
            <a:lstStyle/>
            <a:p>
              <a:endParaRPr lang="en-US"/>
            </a:p>
          </p:txBody>
        </p:sp>
        <p:sp>
          <p:nvSpPr>
            <p:cNvPr id="55" name="Freeform: Shape 54">
              <a:extLst>
                <a:ext uri="{FF2B5EF4-FFF2-40B4-BE49-F238E27FC236}">
                  <a16:creationId xmlns:a16="http://schemas.microsoft.com/office/drawing/2014/main" id="{68EFE59C-09DE-41BC-AA1D-5EAB2E25AE3E}"/>
                </a:ext>
              </a:extLst>
            </p:cNvPr>
            <p:cNvSpPr/>
            <p:nvPr/>
          </p:nvSpPr>
          <p:spPr>
            <a:xfrm>
              <a:off x="10209609" y="1403595"/>
              <a:ext cx="25469" cy="25546"/>
            </a:xfrm>
            <a:custGeom>
              <a:avLst/>
              <a:gdLst>
                <a:gd name="connsiteX0" fmla="*/ 0 w 25469"/>
                <a:gd name="connsiteY0" fmla="*/ 16745 h 25546"/>
                <a:gd name="connsiteX1" fmla="*/ 17374 w 25469"/>
                <a:gd name="connsiteY1" fmla="*/ 25546 h 25546"/>
                <a:gd name="connsiteX2" fmla="*/ 25470 w 25469"/>
                <a:gd name="connsiteY2" fmla="*/ 8306 h 25546"/>
                <a:gd name="connsiteX3" fmla="*/ 9058 w 25469"/>
                <a:gd name="connsiteY3" fmla="*/ 0 h 25546"/>
              </a:gdLst>
              <a:ahLst/>
              <a:cxnLst>
                <a:cxn ang="0">
                  <a:pos x="connsiteX0" y="connsiteY0"/>
                </a:cxn>
                <a:cxn ang="0">
                  <a:pos x="connsiteX1" y="connsiteY1"/>
                </a:cxn>
                <a:cxn ang="0">
                  <a:pos x="connsiteX2" y="connsiteY2"/>
                </a:cxn>
                <a:cxn ang="0">
                  <a:pos x="connsiteX3" y="connsiteY3"/>
                </a:cxn>
              </a:cxnLst>
              <a:rect l="l" t="t" r="r" b="b"/>
              <a:pathLst>
                <a:path w="25469" h="25546">
                  <a:moveTo>
                    <a:pt x="0" y="16745"/>
                  </a:moveTo>
                  <a:cubicBezTo>
                    <a:pt x="5715" y="19843"/>
                    <a:pt x="11506" y="22777"/>
                    <a:pt x="17374" y="25546"/>
                  </a:cubicBezTo>
                  <a:lnTo>
                    <a:pt x="25470" y="8306"/>
                  </a:lnTo>
                  <a:cubicBezTo>
                    <a:pt x="19914" y="5696"/>
                    <a:pt x="14443" y="2927"/>
                    <a:pt x="9058" y="0"/>
                  </a:cubicBezTo>
                  <a:close/>
                </a:path>
              </a:pathLst>
            </a:custGeom>
            <a:grp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B0806B28-7594-42CE-A6A7-B8B6C9AE4748}"/>
                </a:ext>
              </a:extLst>
            </p:cNvPr>
            <p:cNvSpPr/>
            <p:nvPr/>
          </p:nvSpPr>
          <p:spPr>
            <a:xfrm>
              <a:off x="10204856" y="827732"/>
              <a:ext cx="25593" cy="25650"/>
            </a:xfrm>
            <a:custGeom>
              <a:avLst/>
              <a:gdLst>
                <a:gd name="connsiteX0" fmla="*/ 25594 w 25593"/>
                <a:gd name="connsiteY0" fmla="*/ 17145 h 25650"/>
                <a:gd name="connsiteX1" fmla="*/ 17202 w 25593"/>
                <a:gd name="connsiteY1" fmla="*/ 0 h 25650"/>
                <a:gd name="connsiteX2" fmla="*/ 0 w 25593"/>
                <a:gd name="connsiteY2" fmla="*/ 9068 h 25650"/>
                <a:gd name="connsiteX3" fmla="*/ 9382 w 25593"/>
                <a:gd name="connsiteY3" fmla="*/ 25651 h 25650"/>
                <a:gd name="connsiteX4" fmla="*/ 25594 w 25593"/>
                <a:gd name="connsiteY4" fmla="*/ 17145 h 25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93" h="25650">
                  <a:moveTo>
                    <a:pt x="25594" y="17145"/>
                  </a:moveTo>
                  <a:lnTo>
                    <a:pt x="17202" y="0"/>
                  </a:lnTo>
                  <a:cubicBezTo>
                    <a:pt x="11373" y="2857"/>
                    <a:pt x="5639" y="5880"/>
                    <a:pt x="0" y="9068"/>
                  </a:cubicBezTo>
                  <a:lnTo>
                    <a:pt x="9382" y="25651"/>
                  </a:lnTo>
                  <a:cubicBezTo>
                    <a:pt x="14690" y="22679"/>
                    <a:pt x="20095" y="19843"/>
                    <a:pt x="25594" y="17145"/>
                  </a:cubicBezTo>
                  <a:close/>
                </a:path>
              </a:pathLst>
            </a:custGeom>
            <a:grp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3FF49050-698B-47BA-9FFC-8CC75CE5CDE9}"/>
                </a:ext>
              </a:extLst>
            </p:cNvPr>
            <p:cNvSpPr/>
            <p:nvPr/>
          </p:nvSpPr>
          <p:spPr>
            <a:xfrm>
              <a:off x="10248794" y="809616"/>
              <a:ext cx="24164" cy="24250"/>
            </a:xfrm>
            <a:custGeom>
              <a:avLst/>
              <a:gdLst>
                <a:gd name="connsiteX0" fmla="*/ 24165 w 24164"/>
                <a:gd name="connsiteY0" fmla="*/ 18155 h 24250"/>
                <a:gd name="connsiteX1" fmla="*/ 18355 w 24164"/>
                <a:gd name="connsiteY1" fmla="*/ 0 h 24250"/>
                <a:gd name="connsiteX2" fmla="*/ 0 w 24164"/>
                <a:gd name="connsiteY2" fmla="*/ 6477 h 24250"/>
                <a:gd name="connsiteX3" fmla="*/ 6848 w 24164"/>
                <a:gd name="connsiteY3" fmla="*/ 24251 h 24250"/>
                <a:gd name="connsiteX4" fmla="*/ 24165 w 24164"/>
                <a:gd name="connsiteY4" fmla="*/ 18155 h 24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4" h="24250">
                  <a:moveTo>
                    <a:pt x="24165" y="18155"/>
                  </a:moveTo>
                  <a:lnTo>
                    <a:pt x="18355" y="0"/>
                  </a:lnTo>
                  <a:cubicBezTo>
                    <a:pt x="12163" y="1981"/>
                    <a:pt x="6046" y="4141"/>
                    <a:pt x="0" y="6477"/>
                  </a:cubicBezTo>
                  <a:lnTo>
                    <a:pt x="6848" y="24251"/>
                  </a:lnTo>
                  <a:cubicBezTo>
                    <a:pt x="12557" y="22053"/>
                    <a:pt x="18329" y="20022"/>
                    <a:pt x="24165" y="18155"/>
                  </a:cubicBezTo>
                  <a:close/>
                </a:path>
              </a:pathLst>
            </a:custGeom>
            <a:grp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FFC0097C-2BD2-462D-9C10-10CBD51C21BD}"/>
                </a:ext>
              </a:extLst>
            </p:cNvPr>
            <p:cNvSpPr/>
            <p:nvPr/>
          </p:nvSpPr>
          <p:spPr>
            <a:xfrm>
              <a:off x="10295343" y="798262"/>
              <a:ext cx="22183" cy="22298"/>
            </a:xfrm>
            <a:custGeom>
              <a:avLst/>
              <a:gdLst>
                <a:gd name="connsiteX0" fmla="*/ 22184 w 22183"/>
                <a:gd name="connsiteY0" fmla="*/ 18802 h 22298"/>
                <a:gd name="connsiteX1" fmla="*/ 19117 w 22183"/>
                <a:gd name="connsiteY1" fmla="*/ 0 h 22298"/>
                <a:gd name="connsiteX2" fmla="*/ 0 w 22183"/>
                <a:gd name="connsiteY2" fmla="*/ 3715 h 22298"/>
                <a:gd name="connsiteX3" fmla="*/ 4191 w 22183"/>
                <a:gd name="connsiteY3" fmla="*/ 22298 h 22298"/>
                <a:gd name="connsiteX4" fmla="*/ 22184 w 22183"/>
                <a:gd name="connsiteY4" fmla="*/ 18802 h 22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183" h="22298">
                  <a:moveTo>
                    <a:pt x="22184" y="18802"/>
                  </a:moveTo>
                  <a:lnTo>
                    <a:pt x="19117" y="0"/>
                  </a:lnTo>
                  <a:cubicBezTo>
                    <a:pt x="12678" y="1060"/>
                    <a:pt x="6306" y="2298"/>
                    <a:pt x="0" y="3715"/>
                  </a:cubicBezTo>
                  <a:lnTo>
                    <a:pt x="4191" y="22298"/>
                  </a:lnTo>
                  <a:cubicBezTo>
                    <a:pt x="10116" y="20965"/>
                    <a:pt x="16113" y="19800"/>
                    <a:pt x="22184" y="18802"/>
                  </a:cubicBezTo>
                  <a:close/>
                </a:path>
              </a:pathLst>
            </a:custGeom>
            <a:grp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72BCB58-04AD-4451-A68B-670B33BCF09B}"/>
                </a:ext>
              </a:extLst>
            </p:cNvPr>
            <p:cNvSpPr/>
            <p:nvPr/>
          </p:nvSpPr>
          <p:spPr>
            <a:xfrm>
              <a:off x="10300801" y="1435094"/>
              <a:ext cx="21926" cy="22031"/>
            </a:xfrm>
            <a:custGeom>
              <a:avLst/>
              <a:gdLst>
                <a:gd name="connsiteX0" fmla="*/ 0 w 21926"/>
                <a:gd name="connsiteY0" fmla="*/ 18650 h 22031"/>
                <a:gd name="connsiteX1" fmla="*/ 19174 w 21926"/>
                <a:gd name="connsiteY1" fmla="*/ 22031 h 22031"/>
                <a:gd name="connsiteX2" fmla="*/ 21927 w 21926"/>
                <a:gd name="connsiteY2" fmla="*/ 3191 h 22031"/>
                <a:gd name="connsiteX3" fmla="*/ 3829 w 21926"/>
                <a:gd name="connsiteY3" fmla="*/ 0 h 22031"/>
              </a:gdLst>
              <a:ahLst/>
              <a:cxnLst>
                <a:cxn ang="0">
                  <a:pos x="connsiteX0" y="connsiteY0"/>
                </a:cxn>
                <a:cxn ang="0">
                  <a:pos x="connsiteX1" y="connsiteY1"/>
                </a:cxn>
                <a:cxn ang="0">
                  <a:pos x="connsiteX2" y="connsiteY2"/>
                </a:cxn>
                <a:cxn ang="0">
                  <a:pos x="connsiteX3" y="connsiteY3"/>
                </a:cxn>
              </a:cxnLst>
              <a:rect l="l" t="t" r="r" b="b"/>
              <a:pathLst>
                <a:path w="21926" h="22031">
                  <a:moveTo>
                    <a:pt x="0" y="18650"/>
                  </a:moveTo>
                  <a:cubicBezTo>
                    <a:pt x="6312" y="19964"/>
                    <a:pt x="12703" y="21091"/>
                    <a:pt x="19174" y="22031"/>
                  </a:cubicBezTo>
                  <a:lnTo>
                    <a:pt x="21927" y="3191"/>
                  </a:lnTo>
                  <a:cubicBezTo>
                    <a:pt x="15850" y="2295"/>
                    <a:pt x="9817" y="1232"/>
                    <a:pt x="3829" y="0"/>
                  </a:cubicBezTo>
                  <a:close/>
                </a:path>
              </a:pathLst>
            </a:custGeom>
            <a:grp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9F6D15F8-B1A8-474B-987E-880FB5F7FB75}"/>
                </a:ext>
              </a:extLst>
            </p:cNvPr>
            <p:cNvSpPr/>
            <p:nvPr/>
          </p:nvSpPr>
          <p:spPr>
            <a:xfrm>
              <a:off x="10253957" y="1422511"/>
              <a:ext cx="23993" cy="24060"/>
            </a:xfrm>
            <a:custGeom>
              <a:avLst/>
              <a:gdLst>
                <a:gd name="connsiteX0" fmla="*/ 0 w 23993"/>
                <a:gd name="connsiteY0" fmla="*/ 17888 h 24060"/>
                <a:gd name="connsiteX1" fmla="*/ 18507 w 23993"/>
                <a:gd name="connsiteY1" fmla="*/ 24060 h 24060"/>
                <a:gd name="connsiteX2" fmla="*/ 23993 w 23993"/>
                <a:gd name="connsiteY2" fmla="*/ 5820 h 24060"/>
                <a:gd name="connsiteX3" fmla="*/ 6553 w 23993"/>
                <a:gd name="connsiteY3" fmla="*/ 0 h 24060"/>
              </a:gdLst>
              <a:ahLst/>
              <a:cxnLst>
                <a:cxn ang="0">
                  <a:pos x="connsiteX0" y="connsiteY0"/>
                </a:cxn>
                <a:cxn ang="0">
                  <a:pos x="connsiteX1" y="connsiteY1"/>
                </a:cxn>
                <a:cxn ang="0">
                  <a:pos x="connsiteX2" y="connsiteY2"/>
                </a:cxn>
                <a:cxn ang="0">
                  <a:pos x="connsiteX3" y="connsiteY3"/>
                </a:cxn>
              </a:cxnLst>
              <a:rect l="l" t="t" r="r" b="b"/>
              <a:pathLst>
                <a:path w="23993" h="24060">
                  <a:moveTo>
                    <a:pt x="0" y="17888"/>
                  </a:moveTo>
                  <a:cubicBezTo>
                    <a:pt x="6089" y="20117"/>
                    <a:pt x="12259" y="22174"/>
                    <a:pt x="18507" y="24060"/>
                  </a:cubicBezTo>
                  <a:lnTo>
                    <a:pt x="23993" y="5820"/>
                  </a:lnTo>
                  <a:cubicBezTo>
                    <a:pt x="18119" y="4048"/>
                    <a:pt x="12306" y="2108"/>
                    <a:pt x="6553" y="0"/>
                  </a:cubicBezTo>
                  <a:close/>
                </a:path>
              </a:pathLst>
            </a:custGeom>
            <a:grp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0A8EFBC1-F469-4898-9181-AF35D7435F44}"/>
                </a:ext>
              </a:extLst>
            </p:cNvPr>
            <p:cNvSpPr/>
            <p:nvPr/>
          </p:nvSpPr>
          <p:spPr>
            <a:xfrm>
              <a:off x="10358837" y="765324"/>
              <a:ext cx="371604" cy="578161"/>
            </a:xfrm>
            <a:custGeom>
              <a:avLst/>
              <a:gdLst>
                <a:gd name="connsiteX0" fmla="*/ 9525 w 371604"/>
                <a:gd name="connsiteY0" fmla="*/ 0 h 578161"/>
                <a:gd name="connsiteX1" fmla="*/ 0 w 371604"/>
                <a:gd name="connsiteY1" fmla="*/ 9525 h 578161"/>
                <a:gd name="connsiteX2" fmla="*/ 0 w 371604"/>
                <a:gd name="connsiteY2" fmla="*/ 361750 h 578161"/>
                <a:gd name="connsiteX3" fmla="*/ 3934 w 371604"/>
                <a:gd name="connsiteY3" fmla="*/ 369456 h 578161"/>
                <a:gd name="connsiteX4" fmla="*/ 289312 w 371604"/>
                <a:gd name="connsiteY4" fmla="*/ 576329 h 578161"/>
                <a:gd name="connsiteX5" fmla="*/ 302622 w 371604"/>
                <a:gd name="connsiteY5" fmla="*/ 574251 h 578161"/>
                <a:gd name="connsiteX6" fmla="*/ 302647 w 371604"/>
                <a:gd name="connsiteY6" fmla="*/ 574215 h 578161"/>
                <a:gd name="connsiteX7" fmla="*/ 222216 w 371604"/>
                <a:gd name="connsiteY7" fmla="*/ 68931 h 578161"/>
                <a:gd name="connsiteX8" fmla="*/ 9525 w 371604"/>
                <a:gd name="connsiteY8" fmla="*/ 0 h 578161"/>
                <a:gd name="connsiteX9" fmla="*/ 292684 w 371604"/>
                <a:gd name="connsiteY9" fmla="*/ 555241 h 578161"/>
                <a:gd name="connsiteX10" fmla="*/ 19050 w 371604"/>
                <a:gd name="connsiteY10" fmla="*/ 356892 h 578161"/>
                <a:gd name="connsiteX11" fmla="*/ 19050 w 371604"/>
                <a:gd name="connsiteY11" fmla="*/ 19183 h 578161"/>
                <a:gd name="connsiteX12" fmla="*/ 352492 w 371604"/>
                <a:gd name="connsiteY12" fmla="*/ 361950 h 578161"/>
                <a:gd name="connsiteX13" fmla="*/ 292684 w 371604"/>
                <a:gd name="connsiteY13" fmla="*/ 555241 h 578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71604" h="578161">
                  <a:moveTo>
                    <a:pt x="9525" y="0"/>
                  </a:moveTo>
                  <a:cubicBezTo>
                    <a:pt x="4264" y="0"/>
                    <a:pt x="0" y="4264"/>
                    <a:pt x="0" y="9525"/>
                  </a:cubicBezTo>
                  <a:lnTo>
                    <a:pt x="0" y="361750"/>
                  </a:lnTo>
                  <a:cubicBezTo>
                    <a:pt x="2" y="364800"/>
                    <a:pt x="1464" y="367665"/>
                    <a:pt x="3934" y="369456"/>
                  </a:cubicBezTo>
                  <a:lnTo>
                    <a:pt x="289312" y="576329"/>
                  </a:lnTo>
                  <a:cubicBezTo>
                    <a:pt x="293561" y="579431"/>
                    <a:pt x="299520" y="578500"/>
                    <a:pt x="302622" y="574251"/>
                  </a:cubicBezTo>
                  <a:cubicBezTo>
                    <a:pt x="302630" y="574239"/>
                    <a:pt x="302639" y="574227"/>
                    <a:pt x="302647" y="574215"/>
                  </a:cubicBezTo>
                  <a:cubicBezTo>
                    <a:pt x="419968" y="412474"/>
                    <a:pt x="383958" y="186251"/>
                    <a:pt x="222216" y="68931"/>
                  </a:cubicBezTo>
                  <a:cubicBezTo>
                    <a:pt x="160375" y="24074"/>
                    <a:pt x="85922" y="-56"/>
                    <a:pt x="9525" y="0"/>
                  </a:cubicBezTo>
                  <a:close/>
                  <a:moveTo>
                    <a:pt x="292684" y="555241"/>
                  </a:moveTo>
                  <a:lnTo>
                    <a:pt x="19050" y="356892"/>
                  </a:lnTo>
                  <a:lnTo>
                    <a:pt x="19050" y="19183"/>
                  </a:lnTo>
                  <a:cubicBezTo>
                    <a:pt x="204573" y="24533"/>
                    <a:pt x="352260" y="176350"/>
                    <a:pt x="352492" y="361950"/>
                  </a:cubicBezTo>
                  <a:cubicBezTo>
                    <a:pt x="352645" y="430959"/>
                    <a:pt x="331784" y="498379"/>
                    <a:pt x="292684" y="555241"/>
                  </a:cubicBezTo>
                  <a:close/>
                </a:path>
              </a:pathLst>
            </a:custGeom>
            <a:grpFill/>
            <a:ln w="9525" cap="flat">
              <a:noFill/>
              <a:prstDash val="solid"/>
              <a:miter/>
            </a:ln>
          </p:spPr>
          <p:txBody>
            <a:bodyPr rtlCol="0" anchor="ctr"/>
            <a:lstStyle/>
            <a:p>
              <a:endParaRPr lang="en-US"/>
            </a:p>
          </p:txBody>
        </p:sp>
      </p:grpSp>
      <p:sp>
        <p:nvSpPr>
          <p:cNvPr id="65" name="Graphic 20" descr="Trophy">
            <a:extLst>
              <a:ext uri="{FF2B5EF4-FFF2-40B4-BE49-F238E27FC236}">
                <a16:creationId xmlns:a16="http://schemas.microsoft.com/office/drawing/2014/main" id="{A8BAEDF4-CE21-4A6F-9052-F03E64D10B3B}"/>
              </a:ext>
            </a:extLst>
          </p:cNvPr>
          <p:cNvSpPr/>
          <p:nvPr/>
        </p:nvSpPr>
        <p:spPr>
          <a:xfrm>
            <a:off x="10601866" y="2864516"/>
            <a:ext cx="380512" cy="440822"/>
          </a:xfrm>
          <a:custGeom>
            <a:avLst/>
            <a:gdLst>
              <a:gd name="connsiteX0" fmla="*/ 533400 w 649528"/>
              <a:gd name="connsiteY0" fmla="*/ 62551 h 752475"/>
              <a:gd name="connsiteX1" fmla="*/ 533400 w 649528"/>
              <a:gd name="connsiteY1" fmla="*/ 0 h 752475"/>
              <a:gd name="connsiteX2" fmla="*/ 114300 w 649528"/>
              <a:gd name="connsiteY2" fmla="*/ 0 h 752475"/>
              <a:gd name="connsiteX3" fmla="*/ 114300 w 649528"/>
              <a:gd name="connsiteY3" fmla="*/ 62551 h 752475"/>
              <a:gd name="connsiteX4" fmla="*/ 0 w 649528"/>
              <a:gd name="connsiteY4" fmla="*/ 62551 h 752475"/>
              <a:gd name="connsiteX5" fmla="*/ 0 w 649528"/>
              <a:gd name="connsiteY5" fmla="*/ 255908 h 752475"/>
              <a:gd name="connsiteX6" fmla="*/ 52549 w 649528"/>
              <a:gd name="connsiteY6" fmla="*/ 385067 h 752475"/>
              <a:gd name="connsiteX7" fmla="*/ 256908 w 649528"/>
              <a:gd name="connsiteY7" fmla="*/ 466392 h 752475"/>
              <a:gd name="connsiteX8" fmla="*/ 264947 w 649528"/>
              <a:gd name="connsiteY8" fmla="*/ 475450 h 752475"/>
              <a:gd name="connsiteX9" fmla="*/ 284798 w 649528"/>
              <a:gd name="connsiteY9" fmla="*/ 514912 h 752475"/>
              <a:gd name="connsiteX10" fmla="*/ 285750 w 649528"/>
              <a:gd name="connsiteY10" fmla="*/ 527856 h 752475"/>
              <a:gd name="connsiteX11" fmla="*/ 285750 w 649528"/>
              <a:gd name="connsiteY11" fmla="*/ 638175 h 752475"/>
              <a:gd name="connsiteX12" fmla="*/ 247650 w 649528"/>
              <a:gd name="connsiteY12" fmla="*/ 638175 h 752475"/>
              <a:gd name="connsiteX13" fmla="*/ 200025 w 649528"/>
              <a:gd name="connsiteY13" fmla="*/ 685800 h 752475"/>
              <a:gd name="connsiteX14" fmla="*/ 171450 w 649528"/>
              <a:gd name="connsiteY14" fmla="*/ 685800 h 752475"/>
              <a:gd name="connsiteX15" fmla="*/ 123825 w 649528"/>
              <a:gd name="connsiteY15" fmla="*/ 733425 h 752475"/>
              <a:gd name="connsiteX16" fmla="*/ 123825 w 649528"/>
              <a:gd name="connsiteY16" fmla="*/ 752475 h 752475"/>
              <a:gd name="connsiteX17" fmla="*/ 523875 w 649528"/>
              <a:gd name="connsiteY17" fmla="*/ 752475 h 752475"/>
              <a:gd name="connsiteX18" fmla="*/ 523875 w 649528"/>
              <a:gd name="connsiteY18" fmla="*/ 733425 h 752475"/>
              <a:gd name="connsiteX19" fmla="*/ 476250 w 649528"/>
              <a:gd name="connsiteY19" fmla="*/ 685800 h 752475"/>
              <a:gd name="connsiteX20" fmla="*/ 447675 w 649528"/>
              <a:gd name="connsiteY20" fmla="*/ 685800 h 752475"/>
              <a:gd name="connsiteX21" fmla="*/ 400050 w 649528"/>
              <a:gd name="connsiteY21" fmla="*/ 638175 h 752475"/>
              <a:gd name="connsiteX22" fmla="*/ 361950 w 649528"/>
              <a:gd name="connsiteY22" fmla="*/ 638175 h 752475"/>
              <a:gd name="connsiteX23" fmla="*/ 361950 w 649528"/>
              <a:gd name="connsiteY23" fmla="*/ 528809 h 752475"/>
              <a:gd name="connsiteX24" fmla="*/ 364246 w 649528"/>
              <a:gd name="connsiteY24" fmla="*/ 509568 h 752475"/>
              <a:gd name="connsiteX25" fmla="*/ 381953 w 649528"/>
              <a:gd name="connsiteY25" fmla="*/ 477126 h 752475"/>
              <a:gd name="connsiteX26" fmla="*/ 391297 w 649528"/>
              <a:gd name="connsiteY26" fmla="*/ 466411 h 752475"/>
              <a:gd name="connsiteX27" fmla="*/ 597037 w 649528"/>
              <a:gd name="connsiteY27" fmla="*/ 384981 h 752475"/>
              <a:gd name="connsiteX28" fmla="*/ 649529 w 649528"/>
              <a:gd name="connsiteY28" fmla="*/ 255880 h 752475"/>
              <a:gd name="connsiteX29" fmla="*/ 649529 w 649528"/>
              <a:gd name="connsiteY29" fmla="*/ 62522 h 752475"/>
              <a:gd name="connsiteX30" fmla="*/ 66313 w 649528"/>
              <a:gd name="connsiteY30" fmla="*/ 371866 h 752475"/>
              <a:gd name="connsiteX31" fmla="*/ 19050 w 649528"/>
              <a:gd name="connsiteY31" fmla="*/ 255880 h 752475"/>
              <a:gd name="connsiteX32" fmla="*/ 19050 w 649528"/>
              <a:gd name="connsiteY32" fmla="*/ 81572 h 752475"/>
              <a:gd name="connsiteX33" fmla="*/ 114300 w 649528"/>
              <a:gd name="connsiteY33" fmla="*/ 81572 h 752475"/>
              <a:gd name="connsiteX34" fmla="*/ 114300 w 649528"/>
              <a:gd name="connsiteY34" fmla="*/ 242983 h 752475"/>
              <a:gd name="connsiteX35" fmla="*/ 141399 w 649528"/>
              <a:gd name="connsiteY35" fmla="*/ 338433 h 752475"/>
              <a:gd name="connsiteX36" fmla="*/ 141608 w 649528"/>
              <a:gd name="connsiteY36" fmla="*/ 338309 h 752475"/>
              <a:gd name="connsiteX37" fmla="*/ 164268 w 649528"/>
              <a:gd name="connsiteY37" fmla="*/ 368322 h 752475"/>
              <a:gd name="connsiteX38" fmla="*/ 164268 w 649528"/>
              <a:gd name="connsiteY38" fmla="*/ 368322 h 752475"/>
              <a:gd name="connsiteX39" fmla="*/ 206369 w 649528"/>
              <a:gd name="connsiteY39" fmla="*/ 411718 h 752475"/>
              <a:gd name="connsiteX40" fmla="*/ 212941 w 649528"/>
              <a:gd name="connsiteY40" fmla="*/ 418109 h 752475"/>
              <a:gd name="connsiteX41" fmla="*/ 229905 w 649528"/>
              <a:gd name="connsiteY41" fmla="*/ 435988 h 752475"/>
              <a:gd name="connsiteX42" fmla="*/ 239087 w 649528"/>
              <a:gd name="connsiteY42" fmla="*/ 446322 h 752475"/>
              <a:gd name="connsiteX43" fmla="*/ 66313 w 649528"/>
              <a:gd name="connsiteY43" fmla="*/ 371866 h 752475"/>
              <a:gd name="connsiteX44" fmla="*/ 476250 w 649528"/>
              <a:gd name="connsiteY44" fmla="*/ 704850 h 752475"/>
              <a:gd name="connsiteX45" fmla="*/ 476250 w 649528"/>
              <a:gd name="connsiteY45" fmla="*/ 704850 h 752475"/>
              <a:gd name="connsiteX46" fmla="*/ 504825 w 649528"/>
              <a:gd name="connsiteY46" fmla="*/ 733425 h 752475"/>
              <a:gd name="connsiteX47" fmla="*/ 142875 w 649528"/>
              <a:gd name="connsiteY47" fmla="*/ 733425 h 752475"/>
              <a:gd name="connsiteX48" fmla="*/ 142875 w 649528"/>
              <a:gd name="connsiteY48" fmla="*/ 733425 h 752475"/>
              <a:gd name="connsiteX49" fmla="*/ 171450 w 649528"/>
              <a:gd name="connsiteY49" fmla="*/ 704850 h 752475"/>
              <a:gd name="connsiteX50" fmla="*/ 476250 w 649528"/>
              <a:gd name="connsiteY50" fmla="*/ 704850 h 752475"/>
              <a:gd name="connsiteX51" fmla="*/ 400050 w 649528"/>
              <a:gd name="connsiteY51" fmla="*/ 657225 h 752475"/>
              <a:gd name="connsiteX52" fmla="*/ 428625 w 649528"/>
              <a:gd name="connsiteY52" fmla="*/ 685800 h 752475"/>
              <a:gd name="connsiteX53" fmla="*/ 219075 w 649528"/>
              <a:gd name="connsiteY53" fmla="*/ 685800 h 752475"/>
              <a:gd name="connsiteX54" fmla="*/ 247650 w 649528"/>
              <a:gd name="connsiteY54" fmla="*/ 657225 h 752475"/>
              <a:gd name="connsiteX55" fmla="*/ 295275 w 649528"/>
              <a:gd name="connsiteY55" fmla="*/ 657225 h 752475"/>
              <a:gd name="connsiteX56" fmla="*/ 352425 w 649528"/>
              <a:gd name="connsiteY56" fmla="*/ 657225 h 752475"/>
              <a:gd name="connsiteX57" fmla="*/ 367608 w 649528"/>
              <a:gd name="connsiteY57" fmla="*/ 464591 h 752475"/>
              <a:gd name="connsiteX58" fmla="*/ 345700 w 649528"/>
              <a:gd name="connsiteY58" fmla="*/ 505082 h 752475"/>
              <a:gd name="connsiteX59" fmla="*/ 342843 w 649528"/>
              <a:gd name="connsiteY59" fmla="*/ 528809 h 752475"/>
              <a:gd name="connsiteX60" fmla="*/ 342843 w 649528"/>
              <a:gd name="connsiteY60" fmla="*/ 638175 h 752475"/>
              <a:gd name="connsiteX61" fmla="*/ 304800 w 649528"/>
              <a:gd name="connsiteY61" fmla="*/ 638175 h 752475"/>
              <a:gd name="connsiteX62" fmla="*/ 304800 w 649528"/>
              <a:gd name="connsiteY62" fmla="*/ 527856 h 752475"/>
              <a:gd name="connsiteX63" fmla="*/ 303533 w 649528"/>
              <a:gd name="connsiteY63" fmla="*/ 511893 h 752475"/>
              <a:gd name="connsiteX64" fmla="*/ 279178 w 649528"/>
              <a:gd name="connsiteY64" fmla="*/ 462763 h 752475"/>
              <a:gd name="connsiteX65" fmla="*/ 244126 w 649528"/>
              <a:gd name="connsiteY65" fmla="*/ 423329 h 752475"/>
              <a:gd name="connsiteX66" fmla="*/ 226238 w 649528"/>
              <a:gd name="connsiteY66" fmla="*/ 404479 h 752475"/>
              <a:gd name="connsiteX67" fmla="*/ 219627 w 649528"/>
              <a:gd name="connsiteY67" fmla="*/ 398059 h 752475"/>
              <a:gd name="connsiteX68" fmla="*/ 178184 w 649528"/>
              <a:gd name="connsiteY68" fmla="*/ 355340 h 752475"/>
              <a:gd name="connsiteX69" fmla="*/ 159068 w 649528"/>
              <a:gd name="connsiteY69" fmla="*/ 330918 h 752475"/>
              <a:gd name="connsiteX70" fmla="*/ 157686 w 649528"/>
              <a:gd name="connsiteY70" fmla="*/ 328546 h 752475"/>
              <a:gd name="connsiteX71" fmla="*/ 133350 w 649528"/>
              <a:gd name="connsiteY71" fmla="*/ 242983 h 752475"/>
              <a:gd name="connsiteX72" fmla="*/ 133350 w 649528"/>
              <a:gd name="connsiteY72" fmla="*/ 19050 h 752475"/>
              <a:gd name="connsiteX73" fmla="*/ 514350 w 649528"/>
              <a:gd name="connsiteY73" fmla="*/ 19050 h 752475"/>
              <a:gd name="connsiteX74" fmla="*/ 514350 w 649528"/>
              <a:gd name="connsiteY74" fmla="*/ 71323 h 752475"/>
              <a:gd name="connsiteX75" fmla="*/ 513398 w 649528"/>
              <a:gd name="connsiteY75" fmla="*/ 129597 h 752475"/>
              <a:gd name="connsiteX76" fmla="*/ 513398 w 649528"/>
              <a:gd name="connsiteY76" fmla="*/ 243897 h 752475"/>
              <a:gd name="connsiteX77" fmla="*/ 489061 w 649528"/>
              <a:gd name="connsiteY77" fmla="*/ 329460 h 752475"/>
              <a:gd name="connsiteX78" fmla="*/ 487766 w 649528"/>
              <a:gd name="connsiteY78" fmla="*/ 331594 h 752475"/>
              <a:gd name="connsiteX79" fmla="*/ 467954 w 649528"/>
              <a:gd name="connsiteY79" fmla="*/ 356930 h 752475"/>
              <a:gd name="connsiteX80" fmla="*/ 430235 w 649528"/>
              <a:gd name="connsiteY80" fmla="*/ 396240 h 752475"/>
              <a:gd name="connsiteX81" fmla="*/ 395945 w 649528"/>
              <a:gd name="connsiteY81" fmla="*/ 432140 h 752475"/>
              <a:gd name="connsiteX82" fmla="*/ 630498 w 649528"/>
              <a:gd name="connsiteY82" fmla="*/ 255880 h 752475"/>
              <a:gd name="connsiteX83" fmla="*/ 583292 w 649528"/>
              <a:gd name="connsiteY83" fmla="*/ 371808 h 752475"/>
              <a:gd name="connsiteX84" fmla="*/ 408737 w 649528"/>
              <a:gd name="connsiteY84" fmla="*/ 446446 h 752475"/>
              <a:gd name="connsiteX85" fmla="*/ 410318 w 649528"/>
              <a:gd name="connsiteY85" fmla="*/ 444637 h 752475"/>
              <a:gd name="connsiteX86" fmla="*/ 443408 w 649528"/>
              <a:gd name="connsiteY86" fmla="*/ 409966 h 752475"/>
              <a:gd name="connsiteX87" fmla="*/ 482460 w 649528"/>
              <a:gd name="connsiteY87" fmla="*/ 369351 h 752475"/>
              <a:gd name="connsiteX88" fmla="*/ 505149 w 649528"/>
              <a:gd name="connsiteY88" fmla="*/ 339242 h 752475"/>
              <a:gd name="connsiteX89" fmla="*/ 505387 w 649528"/>
              <a:gd name="connsiteY89" fmla="*/ 339385 h 752475"/>
              <a:gd name="connsiteX90" fmla="*/ 532448 w 649528"/>
              <a:gd name="connsiteY90" fmla="*/ 243935 h 752475"/>
              <a:gd name="connsiteX91" fmla="*/ 532448 w 649528"/>
              <a:gd name="connsiteY91" fmla="*/ 129759 h 752475"/>
              <a:gd name="connsiteX92" fmla="*/ 533238 w 649528"/>
              <a:gd name="connsiteY92" fmla="*/ 81601 h 752475"/>
              <a:gd name="connsiteX93" fmla="*/ 630498 w 649528"/>
              <a:gd name="connsiteY93" fmla="*/ 81601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649528" h="752475">
                <a:moveTo>
                  <a:pt x="533400" y="62551"/>
                </a:moveTo>
                <a:lnTo>
                  <a:pt x="533400" y="0"/>
                </a:lnTo>
                <a:lnTo>
                  <a:pt x="114300" y="0"/>
                </a:lnTo>
                <a:lnTo>
                  <a:pt x="114300" y="62551"/>
                </a:lnTo>
                <a:lnTo>
                  <a:pt x="0" y="62551"/>
                </a:lnTo>
                <a:lnTo>
                  <a:pt x="0" y="255908"/>
                </a:lnTo>
                <a:cubicBezTo>
                  <a:pt x="505" y="304067"/>
                  <a:pt x="19289" y="350235"/>
                  <a:pt x="52549" y="385067"/>
                </a:cubicBezTo>
                <a:cubicBezTo>
                  <a:pt x="104213" y="438626"/>
                  <a:pt x="165564" y="463039"/>
                  <a:pt x="256908" y="466392"/>
                </a:cubicBezTo>
                <a:lnTo>
                  <a:pt x="264947" y="475450"/>
                </a:lnTo>
                <a:cubicBezTo>
                  <a:pt x="275179" y="486450"/>
                  <a:pt x="282065" y="500139"/>
                  <a:pt x="284798" y="514912"/>
                </a:cubicBezTo>
                <a:cubicBezTo>
                  <a:pt x="285456" y="519195"/>
                  <a:pt x="285774" y="523524"/>
                  <a:pt x="285750" y="527856"/>
                </a:cubicBezTo>
                <a:lnTo>
                  <a:pt x="285750" y="638175"/>
                </a:lnTo>
                <a:lnTo>
                  <a:pt x="247650" y="638175"/>
                </a:lnTo>
                <a:cubicBezTo>
                  <a:pt x="221360" y="638206"/>
                  <a:pt x="200056" y="659510"/>
                  <a:pt x="200025" y="685800"/>
                </a:cubicBezTo>
                <a:lnTo>
                  <a:pt x="171450" y="685800"/>
                </a:lnTo>
                <a:cubicBezTo>
                  <a:pt x="145173" y="685863"/>
                  <a:pt x="123888" y="707148"/>
                  <a:pt x="123825" y="733425"/>
                </a:cubicBezTo>
                <a:lnTo>
                  <a:pt x="123825" y="752475"/>
                </a:lnTo>
                <a:lnTo>
                  <a:pt x="523875" y="752475"/>
                </a:lnTo>
                <a:lnTo>
                  <a:pt x="523875" y="733425"/>
                </a:lnTo>
                <a:cubicBezTo>
                  <a:pt x="523827" y="707142"/>
                  <a:pt x="502533" y="685848"/>
                  <a:pt x="476250" y="685800"/>
                </a:cubicBezTo>
                <a:lnTo>
                  <a:pt x="447675" y="685800"/>
                </a:lnTo>
                <a:cubicBezTo>
                  <a:pt x="447644" y="659510"/>
                  <a:pt x="426340" y="638206"/>
                  <a:pt x="400050" y="638175"/>
                </a:cubicBezTo>
                <a:lnTo>
                  <a:pt x="361950" y="638175"/>
                </a:lnTo>
                <a:lnTo>
                  <a:pt x="361950" y="528809"/>
                </a:lnTo>
                <a:cubicBezTo>
                  <a:pt x="361949" y="522327"/>
                  <a:pt x="362720" y="515868"/>
                  <a:pt x="364246" y="509568"/>
                </a:cubicBezTo>
                <a:cubicBezTo>
                  <a:pt x="367438" y="497482"/>
                  <a:pt x="373514" y="486349"/>
                  <a:pt x="381953" y="477126"/>
                </a:cubicBezTo>
                <a:lnTo>
                  <a:pt x="391297" y="466411"/>
                </a:lnTo>
                <a:cubicBezTo>
                  <a:pt x="483365" y="463248"/>
                  <a:pt x="545106" y="438788"/>
                  <a:pt x="597037" y="384981"/>
                </a:cubicBezTo>
                <a:cubicBezTo>
                  <a:pt x="630267" y="350158"/>
                  <a:pt x="649031" y="304012"/>
                  <a:pt x="649529" y="255880"/>
                </a:cubicBezTo>
                <a:lnTo>
                  <a:pt x="649529" y="62522"/>
                </a:lnTo>
                <a:close/>
                <a:moveTo>
                  <a:pt x="66313" y="371866"/>
                </a:moveTo>
                <a:cubicBezTo>
                  <a:pt x="36646" y="340450"/>
                  <a:pt x="19789" y="299083"/>
                  <a:pt x="19050" y="255880"/>
                </a:cubicBezTo>
                <a:lnTo>
                  <a:pt x="19050" y="81572"/>
                </a:lnTo>
                <a:lnTo>
                  <a:pt x="114300" y="81572"/>
                </a:lnTo>
                <a:lnTo>
                  <a:pt x="114300" y="242983"/>
                </a:lnTo>
                <a:cubicBezTo>
                  <a:pt x="114301" y="276697"/>
                  <a:pt x="123684" y="309747"/>
                  <a:pt x="141399" y="338433"/>
                </a:cubicBezTo>
                <a:lnTo>
                  <a:pt x="141608" y="338309"/>
                </a:lnTo>
                <a:cubicBezTo>
                  <a:pt x="148261" y="348962"/>
                  <a:pt x="155844" y="359006"/>
                  <a:pt x="164268" y="368322"/>
                </a:cubicBezTo>
                <a:lnTo>
                  <a:pt x="164268" y="368322"/>
                </a:lnTo>
                <a:cubicBezTo>
                  <a:pt x="178241" y="384400"/>
                  <a:pt x="192538" y="398288"/>
                  <a:pt x="206369" y="411718"/>
                </a:cubicBezTo>
                <a:lnTo>
                  <a:pt x="212941" y="418109"/>
                </a:lnTo>
                <a:cubicBezTo>
                  <a:pt x="218399" y="423453"/>
                  <a:pt x="223952" y="429301"/>
                  <a:pt x="229905" y="435988"/>
                </a:cubicBezTo>
                <a:lnTo>
                  <a:pt x="239087" y="446322"/>
                </a:lnTo>
                <a:cubicBezTo>
                  <a:pt x="162487" y="440788"/>
                  <a:pt x="111300" y="418500"/>
                  <a:pt x="66313" y="371866"/>
                </a:cubicBezTo>
                <a:close/>
                <a:moveTo>
                  <a:pt x="476250" y="704850"/>
                </a:moveTo>
                <a:lnTo>
                  <a:pt x="476250" y="704850"/>
                </a:lnTo>
                <a:cubicBezTo>
                  <a:pt x="492010" y="704902"/>
                  <a:pt x="504773" y="717665"/>
                  <a:pt x="504825" y="733425"/>
                </a:cubicBezTo>
                <a:lnTo>
                  <a:pt x="142875" y="733425"/>
                </a:lnTo>
                <a:lnTo>
                  <a:pt x="142875" y="733425"/>
                </a:lnTo>
                <a:cubicBezTo>
                  <a:pt x="142932" y="717667"/>
                  <a:pt x="155693" y="704907"/>
                  <a:pt x="171450" y="704850"/>
                </a:cubicBezTo>
                <a:lnTo>
                  <a:pt x="476250" y="704850"/>
                </a:lnTo>
                <a:close/>
                <a:moveTo>
                  <a:pt x="400050" y="657225"/>
                </a:moveTo>
                <a:cubicBezTo>
                  <a:pt x="415832" y="657225"/>
                  <a:pt x="428625" y="670018"/>
                  <a:pt x="428625" y="685800"/>
                </a:cubicBezTo>
                <a:lnTo>
                  <a:pt x="219075" y="685800"/>
                </a:lnTo>
                <a:cubicBezTo>
                  <a:pt x="219075" y="670018"/>
                  <a:pt x="231868" y="657225"/>
                  <a:pt x="247650" y="657225"/>
                </a:cubicBezTo>
                <a:lnTo>
                  <a:pt x="295275" y="657225"/>
                </a:lnTo>
                <a:lnTo>
                  <a:pt x="352425" y="657225"/>
                </a:lnTo>
                <a:close/>
                <a:moveTo>
                  <a:pt x="367608" y="464591"/>
                </a:moveTo>
                <a:cubicBezTo>
                  <a:pt x="357136" y="476117"/>
                  <a:pt x="349618" y="490011"/>
                  <a:pt x="345700" y="505082"/>
                </a:cubicBezTo>
                <a:cubicBezTo>
                  <a:pt x="343812" y="512850"/>
                  <a:pt x="342852" y="520815"/>
                  <a:pt x="342843" y="528809"/>
                </a:cubicBezTo>
                <a:lnTo>
                  <a:pt x="342843" y="638175"/>
                </a:lnTo>
                <a:lnTo>
                  <a:pt x="304800" y="638175"/>
                </a:lnTo>
                <a:lnTo>
                  <a:pt x="304800" y="527856"/>
                </a:lnTo>
                <a:cubicBezTo>
                  <a:pt x="304805" y="522510"/>
                  <a:pt x="304381" y="517171"/>
                  <a:pt x="303533" y="511893"/>
                </a:cubicBezTo>
                <a:cubicBezTo>
                  <a:pt x="300250" y="493534"/>
                  <a:pt x="291801" y="476491"/>
                  <a:pt x="279178" y="462763"/>
                </a:cubicBezTo>
                <a:lnTo>
                  <a:pt x="244126" y="423329"/>
                </a:lnTo>
                <a:cubicBezTo>
                  <a:pt x="237877" y="416300"/>
                  <a:pt x="232029" y="410137"/>
                  <a:pt x="226238" y="404479"/>
                </a:cubicBezTo>
                <a:lnTo>
                  <a:pt x="219627" y="398059"/>
                </a:lnTo>
                <a:cubicBezTo>
                  <a:pt x="206083" y="384896"/>
                  <a:pt x="192081" y="371294"/>
                  <a:pt x="178184" y="355340"/>
                </a:cubicBezTo>
                <a:cubicBezTo>
                  <a:pt x="171259" y="347647"/>
                  <a:pt x="164872" y="339487"/>
                  <a:pt x="159068" y="330918"/>
                </a:cubicBezTo>
                <a:lnTo>
                  <a:pt x="157686" y="328546"/>
                </a:lnTo>
                <a:cubicBezTo>
                  <a:pt x="141792" y="302836"/>
                  <a:pt x="133365" y="273209"/>
                  <a:pt x="133350" y="242983"/>
                </a:cubicBezTo>
                <a:lnTo>
                  <a:pt x="133350" y="19050"/>
                </a:lnTo>
                <a:lnTo>
                  <a:pt x="514350" y="19050"/>
                </a:lnTo>
                <a:lnTo>
                  <a:pt x="514350" y="71323"/>
                </a:lnTo>
                <a:lnTo>
                  <a:pt x="513398" y="129597"/>
                </a:lnTo>
                <a:lnTo>
                  <a:pt x="513398" y="243897"/>
                </a:lnTo>
                <a:cubicBezTo>
                  <a:pt x="513382" y="274124"/>
                  <a:pt x="504956" y="303750"/>
                  <a:pt x="489061" y="329460"/>
                </a:cubicBezTo>
                <a:lnTo>
                  <a:pt x="487766" y="331594"/>
                </a:lnTo>
                <a:cubicBezTo>
                  <a:pt x="484432" y="336356"/>
                  <a:pt x="474355" y="349691"/>
                  <a:pt x="467954" y="356930"/>
                </a:cubicBezTo>
                <a:cubicBezTo>
                  <a:pt x="456173" y="370771"/>
                  <a:pt x="443577" y="383898"/>
                  <a:pt x="430235" y="396240"/>
                </a:cubicBezTo>
                <a:cubicBezTo>
                  <a:pt x="418462" y="407508"/>
                  <a:pt x="406927" y="419586"/>
                  <a:pt x="395945" y="432140"/>
                </a:cubicBezTo>
                <a:close/>
                <a:moveTo>
                  <a:pt x="630498" y="255880"/>
                </a:moveTo>
                <a:cubicBezTo>
                  <a:pt x="629765" y="299056"/>
                  <a:pt x="612929" y="340402"/>
                  <a:pt x="583292" y="371808"/>
                </a:cubicBezTo>
                <a:cubicBezTo>
                  <a:pt x="537943" y="418814"/>
                  <a:pt x="486280" y="441122"/>
                  <a:pt x="408737" y="446446"/>
                </a:cubicBezTo>
                <a:lnTo>
                  <a:pt x="410318" y="444637"/>
                </a:lnTo>
                <a:cubicBezTo>
                  <a:pt x="420900" y="432511"/>
                  <a:pt x="432035" y="420824"/>
                  <a:pt x="443408" y="409966"/>
                </a:cubicBezTo>
                <a:cubicBezTo>
                  <a:pt x="457224" y="397219"/>
                  <a:pt x="470265" y="383657"/>
                  <a:pt x="482460" y="369351"/>
                </a:cubicBezTo>
                <a:cubicBezTo>
                  <a:pt x="490864" y="359977"/>
                  <a:pt x="498455" y="349905"/>
                  <a:pt x="505149" y="339242"/>
                </a:cubicBezTo>
                <a:lnTo>
                  <a:pt x="505387" y="339385"/>
                </a:lnTo>
                <a:cubicBezTo>
                  <a:pt x="523090" y="310696"/>
                  <a:pt x="532460" y="277647"/>
                  <a:pt x="532448" y="243935"/>
                </a:cubicBezTo>
                <a:lnTo>
                  <a:pt x="532448" y="129759"/>
                </a:lnTo>
                <a:lnTo>
                  <a:pt x="533238" y="81601"/>
                </a:lnTo>
                <a:lnTo>
                  <a:pt x="630498" y="81601"/>
                </a:lnTo>
                <a:close/>
              </a:path>
            </a:pathLst>
          </a:custGeom>
          <a:solidFill>
            <a:schemeClr val="bg1"/>
          </a:solidFill>
          <a:ln w="9525" cap="flat">
            <a:noFill/>
            <a:prstDash val="solid"/>
            <a:miter/>
          </a:ln>
        </p:spPr>
        <p:txBody>
          <a:bodyPr rtlCol="0" anchor="ctr"/>
          <a:lstStyle/>
          <a:p>
            <a:endParaRPr lang="en-US"/>
          </a:p>
        </p:txBody>
      </p:sp>
      <p:grpSp>
        <p:nvGrpSpPr>
          <p:cNvPr id="30" name="Graphic 12" descr="Golf clubs">
            <a:extLst>
              <a:ext uri="{FF2B5EF4-FFF2-40B4-BE49-F238E27FC236}">
                <a16:creationId xmlns:a16="http://schemas.microsoft.com/office/drawing/2014/main" id="{CBC80C09-768B-40B6-B4BE-D2B71BA3CB4C}"/>
              </a:ext>
            </a:extLst>
          </p:cNvPr>
          <p:cNvGrpSpPr/>
          <p:nvPr/>
        </p:nvGrpSpPr>
        <p:grpSpPr>
          <a:xfrm>
            <a:off x="9988805" y="4503231"/>
            <a:ext cx="256575" cy="486802"/>
            <a:chOff x="1604665" y="2699355"/>
            <a:chExt cx="437969" cy="830962"/>
          </a:xfrm>
          <a:solidFill>
            <a:schemeClr val="bg1"/>
          </a:solidFill>
        </p:grpSpPr>
        <p:sp>
          <p:nvSpPr>
            <p:cNvPr id="31" name="Freeform: Shape 30">
              <a:extLst>
                <a:ext uri="{FF2B5EF4-FFF2-40B4-BE49-F238E27FC236}">
                  <a16:creationId xmlns:a16="http://schemas.microsoft.com/office/drawing/2014/main" id="{99B43C4A-E215-424E-8569-CBBD920E4749}"/>
                </a:ext>
              </a:extLst>
            </p:cNvPr>
            <p:cNvSpPr/>
            <p:nvPr/>
          </p:nvSpPr>
          <p:spPr>
            <a:xfrm>
              <a:off x="1728321" y="3111409"/>
              <a:ext cx="190500" cy="235619"/>
            </a:xfrm>
            <a:custGeom>
              <a:avLst/>
              <a:gdLst>
                <a:gd name="connsiteX0" fmla="*/ 0 w 190500"/>
                <a:gd name="connsiteY0" fmla="*/ 185490 h 235619"/>
                <a:gd name="connsiteX1" fmla="*/ 95250 w 190500"/>
                <a:gd name="connsiteY1" fmla="*/ 235620 h 235619"/>
                <a:gd name="connsiteX2" fmla="*/ 190500 w 190500"/>
                <a:gd name="connsiteY2" fmla="*/ 185490 h 235619"/>
                <a:gd name="connsiteX3" fmla="*/ 190500 w 190500"/>
                <a:gd name="connsiteY3" fmla="*/ 0 h 235619"/>
                <a:gd name="connsiteX4" fmla="*/ 0 w 190500"/>
                <a:gd name="connsiteY4" fmla="*/ 0 h 235619"/>
                <a:gd name="connsiteX5" fmla="*/ 95250 w 190500"/>
                <a:gd name="connsiteY5" fmla="*/ 216570 h 235619"/>
                <a:gd name="connsiteX6" fmla="*/ 19050 w 190500"/>
                <a:gd name="connsiteY6" fmla="*/ 185490 h 235619"/>
                <a:gd name="connsiteX7" fmla="*/ 19050 w 190500"/>
                <a:gd name="connsiteY7" fmla="*/ 73695 h 235619"/>
                <a:gd name="connsiteX8" fmla="*/ 171450 w 190500"/>
                <a:gd name="connsiteY8" fmla="*/ 73695 h 235619"/>
                <a:gd name="connsiteX9" fmla="*/ 171450 w 190500"/>
                <a:gd name="connsiteY9" fmla="*/ 185490 h 235619"/>
                <a:gd name="connsiteX10" fmla="*/ 95250 w 190500"/>
                <a:gd name="connsiteY10" fmla="*/ 216570 h 235619"/>
                <a:gd name="connsiteX11" fmla="*/ 171450 w 190500"/>
                <a:gd name="connsiteY11" fmla="*/ 19050 h 235619"/>
                <a:gd name="connsiteX12" fmla="*/ 171450 w 190500"/>
                <a:gd name="connsiteY12" fmla="*/ 54645 h 235619"/>
                <a:gd name="connsiteX13" fmla="*/ 19050 w 190500"/>
                <a:gd name="connsiteY13" fmla="*/ 54645 h 235619"/>
                <a:gd name="connsiteX14" fmla="*/ 19050 w 190500"/>
                <a:gd name="connsiteY14" fmla="*/ 19050 h 235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0500" h="235619">
                  <a:moveTo>
                    <a:pt x="0" y="185490"/>
                  </a:moveTo>
                  <a:cubicBezTo>
                    <a:pt x="0" y="214065"/>
                    <a:pt x="40957" y="235620"/>
                    <a:pt x="95250" y="235620"/>
                  </a:cubicBezTo>
                  <a:cubicBezTo>
                    <a:pt x="149543" y="235620"/>
                    <a:pt x="190500" y="214065"/>
                    <a:pt x="190500" y="185490"/>
                  </a:cubicBezTo>
                  <a:lnTo>
                    <a:pt x="190500" y="0"/>
                  </a:lnTo>
                  <a:lnTo>
                    <a:pt x="0" y="0"/>
                  </a:lnTo>
                  <a:close/>
                  <a:moveTo>
                    <a:pt x="95250" y="216570"/>
                  </a:moveTo>
                  <a:cubicBezTo>
                    <a:pt x="51635" y="216570"/>
                    <a:pt x="19050" y="200158"/>
                    <a:pt x="19050" y="185490"/>
                  </a:cubicBezTo>
                  <a:lnTo>
                    <a:pt x="19050" y="73695"/>
                  </a:lnTo>
                  <a:lnTo>
                    <a:pt x="171450" y="73695"/>
                  </a:lnTo>
                  <a:lnTo>
                    <a:pt x="171450" y="185490"/>
                  </a:lnTo>
                  <a:cubicBezTo>
                    <a:pt x="171450" y="200158"/>
                    <a:pt x="138865" y="216570"/>
                    <a:pt x="95250" y="216570"/>
                  </a:cubicBezTo>
                  <a:close/>
                  <a:moveTo>
                    <a:pt x="171450" y="19050"/>
                  </a:moveTo>
                  <a:lnTo>
                    <a:pt x="171450" y="54645"/>
                  </a:lnTo>
                  <a:lnTo>
                    <a:pt x="19050" y="54645"/>
                  </a:lnTo>
                  <a:lnTo>
                    <a:pt x="19050" y="19050"/>
                  </a:lnTo>
                  <a:close/>
                </a:path>
              </a:pathLst>
            </a:custGeom>
            <a:grp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66B256A5-3A4A-42BA-ADC9-6DA6F01F090C}"/>
                </a:ext>
              </a:extLst>
            </p:cNvPr>
            <p:cNvSpPr/>
            <p:nvPr/>
          </p:nvSpPr>
          <p:spPr>
            <a:xfrm>
              <a:off x="1604665" y="2699355"/>
              <a:ext cx="437969" cy="830962"/>
            </a:xfrm>
            <a:custGeom>
              <a:avLst/>
              <a:gdLst>
                <a:gd name="connsiteX0" fmla="*/ 434923 w 437969"/>
                <a:gd name="connsiteY0" fmla="*/ 94490 h 830962"/>
                <a:gd name="connsiteX1" fmla="*/ 383859 w 437969"/>
                <a:gd name="connsiteY1" fmla="*/ 72582 h 830962"/>
                <a:gd name="connsiteX2" fmla="*/ 383859 w 437969"/>
                <a:gd name="connsiteY2" fmla="*/ 72582 h 830962"/>
                <a:gd name="connsiteX3" fmla="*/ 295277 w 437969"/>
                <a:gd name="connsiteY3" fmla="*/ 109844 h 830962"/>
                <a:gd name="connsiteX4" fmla="*/ 295277 w 437969"/>
                <a:gd name="connsiteY4" fmla="*/ 238098 h 830962"/>
                <a:gd name="connsiteX5" fmla="*/ 247480 w 437969"/>
                <a:gd name="connsiteY5" fmla="*/ 238098 h 830962"/>
                <a:gd name="connsiteX6" fmla="*/ 247480 w 437969"/>
                <a:gd name="connsiteY6" fmla="*/ 39978 h 830962"/>
                <a:gd name="connsiteX7" fmla="*/ 159784 w 437969"/>
                <a:gd name="connsiteY7" fmla="*/ 3021 h 830962"/>
                <a:gd name="connsiteX8" fmla="*/ 129304 w 437969"/>
                <a:gd name="connsiteY8" fmla="*/ 3088 h 830962"/>
                <a:gd name="connsiteX9" fmla="*/ 108120 w 437969"/>
                <a:gd name="connsiteY9" fmla="*/ 24043 h 830962"/>
                <a:gd name="connsiteX10" fmla="*/ 107520 w 437969"/>
                <a:gd name="connsiteY10" fmla="*/ 25472 h 830962"/>
                <a:gd name="connsiteX11" fmla="*/ 129342 w 437969"/>
                <a:gd name="connsiteY11" fmla="*/ 76716 h 830962"/>
                <a:gd name="connsiteX12" fmla="*/ 228430 w 437969"/>
                <a:gd name="connsiteY12" fmla="*/ 118007 h 830962"/>
                <a:gd name="connsiteX13" fmla="*/ 228430 w 437969"/>
                <a:gd name="connsiteY13" fmla="*/ 238098 h 830962"/>
                <a:gd name="connsiteX14" fmla="*/ 142705 w 437969"/>
                <a:gd name="connsiteY14" fmla="*/ 238098 h 830962"/>
                <a:gd name="connsiteX15" fmla="*/ 142705 w 437969"/>
                <a:gd name="connsiteY15" fmla="*/ 138371 h 830962"/>
                <a:gd name="connsiteX16" fmla="*/ 55009 w 437969"/>
                <a:gd name="connsiteY16" fmla="*/ 101414 h 830962"/>
                <a:gd name="connsiteX17" fmla="*/ 24529 w 437969"/>
                <a:gd name="connsiteY17" fmla="*/ 101481 h 830962"/>
                <a:gd name="connsiteX18" fmla="*/ 3345 w 437969"/>
                <a:gd name="connsiteY18" fmla="*/ 122436 h 830962"/>
                <a:gd name="connsiteX19" fmla="*/ 2745 w 437969"/>
                <a:gd name="connsiteY19" fmla="*/ 123865 h 830962"/>
                <a:gd name="connsiteX20" fmla="*/ 24567 w 437969"/>
                <a:gd name="connsiteY20" fmla="*/ 175109 h 830962"/>
                <a:gd name="connsiteX21" fmla="*/ 123655 w 437969"/>
                <a:gd name="connsiteY21" fmla="*/ 216448 h 830962"/>
                <a:gd name="connsiteX22" fmla="*/ 123655 w 437969"/>
                <a:gd name="connsiteY22" fmla="*/ 238098 h 830962"/>
                <a:gd name="connsiteX23" fmla="*/ 47455 w 437969"/>
                <a:gd name="connsiteY23" fmla="*/ 238098 h 830962"/>
                <a:gd name="connsiteX24" fmla="*/ 47455 w 437969"/>
                <a:gd name="connsiteY24" fmla="*/ 765907 h 830962"/>
                <a:gd name="connsiteX25" fmla="*/ 218905 w 437969"/>
                <a:gd name="connsiteY25" fmla="*/ 830963 h 830962"/>
                <a:gd name="connsiteX26" fmla="*/ 390355 w 437969"/>
                <a:gd name="connsiteY26" fmla="*/ 765907 h 830962"/>
                <a:gd name="connsiteX27" fmla="*/ 390355 w 437969"/>
                <a:gd name="connsiteY27" fmla="*/ 238098 h 830962"/>
                <a:gd name="connsiteX28" fmla="*/ 314355 w 437969"/>
                <a:gd name="connsiteY28" fmla="*/ 238098 h 830962"/>
                <a:gd name="connsiteX29" fmla="*/ 314355 w 437969"/>
                <a:gd name="connsiteY29" fmla="*/ 187873 h 830962"/>
                <a:gd name="connsiteX30" fmla="*/ 413415 w 437969"/>
                <a:gd name="connsiteY30" fmla="*/ 146534 h 830962"/>
                <a:gd name="connsiteX31" fmla="*/ 434923 w 437969"/>
                <a:gd name="connsiteY31" fmla="*/ 94490 h 830962"/>
                <a:gd name="connsiteX32" fmla="*/ 136676 w 437969"/>
                <a:gd name="connsiteY32" fmla="*/ 59028 h 830962"/>
                <a:gd name="connsiteX33" fmla="*/ 125430 w 437969"/>
                <a:gd name="connsiteY33" fmla="*/ 31974 h 830962"/>
                <a:gd name="connsiteX34" fmla="*/ 125436 w 437969"/>
                <a:gd name="connsiteY34" fmla="*/ 31958 h 830962"/>
                <a:gd name="connsiteX35" fmla="*/ 125484 w 437969"/>
                <a:gd name="connsiteY35" fmla="*/ 31834 h 830962"/>
                <a:gd name="connsiteX36" fmla="*/ 152506 w 437969"/>
                <a:gd name="connsiteY36" fmla="*/ 20581 h 830962"/>
                <a:gd name="connsiteX37" fmla="*/ 152516 w 437969"/>
                <a:gd name="connsiteY37" fmla="*/ 20585 h 830962"/>
                <a:gd name="connsiteX38" fmla="*/ 228430 w 437969"/>
                <a:gd name="connsiteY38" fmla="*/ 52570 h 830962"/>
                <a:gd name="connsiteX39" fmla="*/ 228430 w 437969"/>
                <a:gd name="connsiteY39" fmla="*/ 97338 h 830962"/>
                <a:gd name="connsiteX40" fmla="*/ 31901 w 437969"/>
                <a:gd name="connsiteY40" fmla="*/ 157469 h 830962"/>
                <a:gd name="connsiteX41" fmla="*/ 20655 w 437969"/>
                <a:gd name="connsiteY41" fmla="*/ 130415 h 830962"/>
                <a:gd name="connsiteX42" fmla="*/ 20661 w 437969"/>
                <a:gd name="connsiteY42" fmla="*/ 130399 h 830962"/>
                <a:gd name="connsiteX43" fmla="*/ 20661 w 437969"/>
                <a:gd name="connsiteY43" fmla="*/ 130275 h 830962"/>
                <a:gd name="connsiteX44" fmla="*/ 47678 w 437969"/>
                <a:gd name="connsiteY44" fmla="*/ 119010 h 830962"/>
                <a:gd name="connsiteX45" fmla="*/ 47741 w 437969"/>
                <a:gd name="connsiteY45" fmla="*/ 119036 h 830962"/>
                <a:gd name="connsiteX46" fmla="*/ 123655 w 437969"/>
                <a:gd name="connsiteY46" fmla="*/ 151011 h 830962"/>
                <a:gd name="connsiteX47" fmla="*/ 123655 w 437969"/>
                <a:gd name="connsiteY47" fmla="*/ 195779 h 830962"/>
                <a:gd name="connsiteX48" fmla="*/ 218905 w 437969"/>
                <a:gd name="connsiteY48" fmla="*/ 811913 h 830962"/>
                <a:gd name="connsiteX49" fmla="*/ 66505 w 437969"/>
                <a:gd name="connsiteY49" fmla="*/ 765907 h 830962"/>
                <a:gd name="connsiteX50" fmla="*/ 66505 w 437969"/>
                <a:gd name="connsiteY50" fmla="*/ 333348 h 830962"/>
                <a:gd name="connsiteX51" fmla="*/ 371305 w 437969"/>
                <a:gd name="connsiteY51" fmla="*/ 333348 h 830962"/>
                <a:gd name="connsiteX52" fmla="*/ 371305 w 437969"/>
                <a:gd name="connsiteY52" fmla="*/ 765907 h 830962"/>
                <a:gd name="connsiteX53" fmla="*/ 218905 w 437969"/>
                <a:gd name="connsiteY53" fmla="*/ 811913 h 830962"/>
                <a:gd name="connsiteX54" fmla="*/ 371305 w 437969"/>
                <a:gd name="connsiteY54" fmla="*/ 314298 h 830962"/>
                <a:gd name="connsiteX55" fmla="*/ 66505 w 437969"/>
                <a:gd name="connsiteY55" fmla="*/ 314298 h 830962"/>
                <a:gd name="connsiteX56" fmla="*/ 66505 w 437969"/>
                <a:gd name="connsiteY56" fmla="*/ 257148 h 830962"/>
                <a:gd name="connsiteX57" fmla="*/ 371305 w 437969"/>
                <a:gd name="connsiteY57" fmla="*/ 257148 h 830962"/>
                <a:gd name="connsiteX58" fmla="*/ 406072 w 437969"/>
                <a:gd name="connsiteY58" fmla="*/ 128942 h 830962"/>
                <a:gd name="connsiteX59" fmla="*/ 314355 w 437969"/>
                <a:gd name="connsiteY59" fmla="*/ 167232 h 830962"/>
                <a:gd name="connsiteX60" fmla="*/ 314355 w 437969"/>
                <a:gd name="connsiteY60" fmla="*/ 122465 h 830962"/>
                <a:gd name="connsiteX61" fmla="*/ 390260 w 437969"/>
                <a:gd name="connsiteY61" fmla="*/ 90461 h 830962"/>
                <a:gd name="connsiteX62" fmla="*/ 417283 w 437969"/>
                <a:gd name="connsiteY62" fmla="*/ 102089 h 830962"/>
                <a:gd name="connsiteX63" fmla="*/ 406072 w 437969"/>
                <a:gd name="connsiteY63" fmla="*/ 128942 h 83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437969" h="830962">
                  <a:moveTo>
                    <a:pt x="434923" y="94490"/>
                  </a:moveTo>
                  <a:cubicBezTo>
                    <a:pt x="426707" y="74500"/>
                    <a:pt x="404006" y="64760"/>
                    <a:pt x="383859" y="72582"/>
                  </a:cubicBezTo>
                  <a:lnTo>
                    <a:pt x="383859" y="72582"/>
                  </a:lnTo>
                  <a:lnTo>
                    <a:pt x="295277" y="109844"/>
                  </a:lnTo>
                  <a:lnTo>
                    <a:pt x="295277" y="238098"/>
                  </a:lnTo>
                  <a:lnTo>
                    <a:pt x="247480" y="238098"/>
                  </a:lnTo>
                  <a:lnTo>
                    <a:pt x="247480" y="39978"/>
                  </a:lnTo>
                  <a:lnTo>
                    <a:pt x="159784" y="3021"/>
                  </a:lnTo>
                  <a:cubicBezTo>
                    <a:pt x="150022" y="-1030"/>
                    <a:pt x="139047" y="-1006"/>
                    <a:pt x="129304" y="3088"/>
                  </a:cubicBezTo>
                  <a:cubicBezTo>
                    <a:pt x="119747" y="6993"/>
                    <a:pt x="112129" y="14529"/>
                    <a:pt x="108120" y="24043"/>
                  </a:cubicBezTo>
                  <a:lnTo>
                    <a:pt x="107520" y="25472"/>
                  </a:lnTo>
                  <a:cubicBezTo>
                    <a:pt x="99626" y="45645"/>
                    <a:pt x="109327" y="68427"/>
                    <a:pt x="129342" y="76716"/>
                  </a:cubicBezTo>
                  <a:lnTo>
                    <a:pt x="228430" y="118007"/>
                  </a:lnTo>
                  <a:lnTo>
                    <a:pt x="228430" y="238098"/>
                  </a:lnTo>
                  <a:lnTo>
                    <a:pt x="142705" y="238098"/>
                  </a:lnTo>
                  <a:lnTo>
                    <a:pt x="142705" y="138371"/>
                  </a:lnTo>
                  <a:lnTo>
                    <a:pt x="55009" y="101414"/>
                  </a:lnTo>
                  <a:cubicBezTo>
                    <a:pt x="45249" y="97358"/>
                    <a:pt x="34271" y="97382"/>
                    <a:pt x="24529" y="101481"/>
                  </a:cubicBezTo>
                  <a:cubicBezTo>
                    <a:pt x="14972" y="105386"/>
                    <a:pt x="7354" y="112922"/>
                    <a:pt x="3345" y="122436"/>
                  </a:cubicBezTo>
                  <a:lnTo>
                    <a:pt x="2745" y="123865"/>
                  </a:lnTo>
                  <a:cubicBezTo>
                    <a:pt x="-5149" y="144039"/>
                    <a:pt x="4552" y="166821"/>
                    <a:pt x="24567" y="175109"/>
                  </a:cubicBezTo>
                  <a:lnTo>
                    <a:pt x="123655" y="216448"/>
                  </a:lnTo>
                  <a:lnTo>
                    <a:pt x="123655" y="238098"/>
                  </a:lnTo>
                  <a:lnTo>
                    <a:pt x="47455" y="238098"/>
                  </a:lnTo>
                  <a:lnTo>
                    <a:pt x="47455" y="765907"/>
                  </a:lnTo>
                  <a:cubicBezTo>
                    <a:pt x="47455" y="808160"/>
                    <a:pt x="135790" y="830963"/>
                    <a:pt x="218905" y="830963"/>
                  </a:cubicBezTo>
                  <a:cubicBezTo>
                    <a:pt x="302020" y="830963"/>
                    <a:pt x="390355" y="808160"/>
                    <a:pt x="390355" y="765907"/>
                  </a:cubicBezTo>
                  <a:lnTo>
                    <a:pt x="390355" y="238098"/>
                  </a:lnTo>
                  <a:lnTo>
                    <a:pt x="314355" y="238098"/>
                  </a:lnTo>
                  <a:lnTo>
                    <a:pt x="314355" y="187873"/>
                  </a:lnTo>
                  <a:lnTo>
                    <a:pt x="413415" y="146534"/>
                  </a:lnTo>
                  <a:cubicBezTo>
                    <a:pt x="433716" y="138092"/>
                    <a:pt x="443341" y="114801"/>
                    <a:pt x="434923" y="94490"/>
                  </a:cubicBezTo>
                  <a:close/>
                  <a:moveTo>
                    <a:pt x="136676" y="59028"/>
                  </a:moveTo>
                  <a:cubicBezTo>
                    <a:pt x="126099" y="54663"/>
                    <a:pt x="121064" y="42551"/>
                    <a:pt x="125430" y="31974"/>
                  </a:cubicBezTo>
                  <a:cubicBezTo>
                    <a:pt x="125432" y="31969"/>
                    <a:pt x="125434" y="31964"/>
                    <a:pt x="125436" y="31958"/>
                  </a:cubicBezTo>
                  <a:lnTo>
                    <a:pt x="125484" y="31834"/>
                  </a:lnTo>
                  <a:cubicBezTo>
                    <a:pt x="129838" y="21265"/>
                    <a:pt x="141937" y="16227"/>
                    <a:pt x="152506" y="20581"/>
                  </a:cubicBezTo>
                  <a:cubicBezTo>
                    <a:pt x="152509" y="20582"/>
                    <a:pt x="152512" y="20584"/>
                    <a:pt x="152516" y="20585"/>
                  </a:cubicBezTo>
                  <a:lnTo>
                    <a:pt x="228430" y="52570"/>
                  </a:lnTo>
                  <a:lnTo>
                    <a:pt x="228430" y="97338"/>
                  </a:lnTo>
                  <a:close/>
                  <a:moveTo>
                    <a:pt x="31901" y="157469"/>
                  </a:moveTo>
                  <a:cubicBezTo>
                    <a:pt x="21324" y="153104"/>
                    <a:pt x="16289" y="140992"/>
                    <a:pt x="20655" y="130415"/>
                  </a:cubicBezTo>
                  <a:cubicBezTo>
                    <a:pt x="20657" y="130409"/>
                    <a:pt x="20660" y="130405"/>
                    <a:pt x="20661" y="130399"/>
                  </a:cubicBezTo>
                  <a:lnTo>
                    <a:pt x="20661" y="130275"/>
                  </a:lnTo>
                  <a:cubicBezTo>
                    <a:pt x="25011" y="119704"/>
                    <a:pt x="37106" y="114660"/>
                    <a:pt x="47678" y="119010"/>
                  </a:cubicBezTo>
                  <a:cubicBezTo>
                    <a:pt x="47699" y="119018"/>
                    <a:pt x="47720" y="119027"/>
                    <a:pt x="47741" y="119036"/>
                  </a:cubicBezTo>
                  <a:lnTo>
                    <a:pt x="123655" y="151011"/>
                  </a:lnTo>
                  <a:lnTo>
                    <a:pt x="123655" y="195779"/>
                  </a:lnTo>
                  <a:close/>
                  <a:moveTo>
                    <a:pt x="218905" y="811913"/>
                  </a:moveTo>
                  <a:cubicBezTo>
                    <a:pt x="124484" y="811913"/>
                    <a:pt x="66505" y="785119"/>
                    <a:pt x="66505" y="765907"/>
                  </a:cubicBezTo>
                  <a:lnTo>
                    <a:pt x="66505" y="333348"/>
                  </a:lnTo>
                  <a:lnTo>
                    <a:pt x="371305" y="333348"/>
                  </a:lnTo>
                  <a:lnTo>
                    <a:pt x="371305" y="765907"/>
                  </a:lnTo>
                  <a:cubicBezTo>
                    <a:pt x="371305" y="785119"/>
                    <a:pt x="313327" y="811913"/>
                    <a:pt x="218905" y="811913"/>
                  </a:cubicBezTo>
                  <a:close/>
                  <a:moveTo>
                    <a:pt x="371305" y="314298"/>
                  </a:moveTo>
                  <a:lnTo>
                    <a:pt x="66505" y="314298"/>
                  </a:lnTo>
                  <a:lnTo>
                    <a:pt x="66505" y="257148"/>
                  </a:lnTo>
                  <a:lnTo>
                    <a:pt x="371305" y="257148"/>
                  </a:lnTo>
                  <a:close/>
                  <a:moveTo>
                    <a:pt x="406072" y="128942"/>
                  </a:moveTo>
                  <a:lnTo>
                    <a:pt x="314355" y="167232"/>
                  </a:lnTo>
                  <a:lnTo>
                    <a:pt x="314355" y="122465"/>
                  </a:lnTo>
                  <a:lnTo>
                    <a:pt x="390260" y="90461"/>
                  </a:lnTo>
                  <a:cubicBezTo>
                    <a:pt x="400934" y="86209"/>
                    <a:pt x="413032" y="91415"/>
                    <a:pt x="417283" y="102089"/>
                  </a:cubicBezTo>
                  <a:cubicBezTo>
                    <a:pt x="421471" y="112600"/>
                    <a:pt x="416489" y="124529"/>
                    <a:pt x="406072" y="128942"/>
                  </a:cubicBezTo>
                  <a:close/>
                </a:path>
              </a:pathLst>
            </a:custGeom>
            <a:grpFill/>
            <a:ln w="9525" cap="flat">
              <a:noFill/>
              <a:prstDash val="solid"/>
              <a:miter/>
            </a:ln>
          </p:spPr>
          <p:txBody>
            <a:bodyPr rtlCol="0" anchor="ctr"/>
            <a:lstStyle/>
            <a:p>
              <a:endParaRPr lang="en-US"/>
            </a:p>
          </p:txBody>
        </p:sp>
      </p:grpSp>
      <p:grpSp>
        <p:nvGrpSpPr>
          <p:cNvPr id="22" name="Graphic 8" descr="Golf Flag In Hole">
            <a:extLst>
              <a:ext uri="{FF2B5EF4-FFF2-40B4-BE49-F238E27FC236}">
                <a16:creationId xmlns:a16="http://schemas.microsoft.com/office/drawing/2014/main" id="{0DADE12E-1F10-410B-B403-705F2F1C3777}"/>
              </a:ext>
            </a:extLst>
          </p:cNvPr>
          <p:cNvGrpSpPr/>
          <p:nvPr/>
        </p:nvGrpSpPr>
        <p:grpSpPr>
          <a:xfrm>
            <a:off x="1818227" y="4521452"/>
            <a:ext cx="513362" cy="450360"/>
            <a:chOff x="1085420" y="1608950"/>
            <a:chExt cx="876300" cy="768756"/>
          </a:xfrm>
          <a:solidFill>
            <a:schemeClr val="bg1"/>
          </a:solidFill>
        </p:grpSpPr>
        <p:sp>
          <p:nvSpPr>
            <p:cNvPr id="23" name="Freeform: Shape 22">
              <a:extLst>
                <a:ext uri="{FF2B5EF4-FFF2-40B4-BE49-F238E27FC236}">
                  <a16:creationId xmlns:a16="http://schemas.microsoft.com/office/drawing/2014/main" id="{DBCE48C9-6AA9-48BF-B87E-6785882C82CC}"/>
                </a:ext>
              </a:extLst>
            </p:cNvPr>
            <p:cNvSpPr/>
            <p:nvPr/>
          </p:nvSpPr>
          <p:spPr>
            <a:xfrm>
              <a:off x="1542620" y="2142350"/>
              <a:ext cx="85725" cy="85725"/>
            </a:xfrm>
            <a:custGeom>
              <a:avLst/>
              <a:gdLst>
                <a:gd name="connsiteX0" fmla="*/ 42863 w 85725"/>
                <a:gd name="connsiteY0" fmla="*/ 85725 h 85725"/>
                <a:gd name="connsiteX1" fmla="*/ 85725 w 85725"/>
                <a:gd name="connsiteY1" fmla="*/ 42863 h 85725"/>
                <a:gd name="connsiteX2" fmla="*/ 42863 w 85725"/>
                <a:gd name="connsiteY2" fmla="*/ 0 h 85725"/>
                <a:gd name="connsiteX3" fmla="*/ 0 w 85725"/>
                <a:gd name="connsiteY3" fmla="*/ 42863 h 85725"/>
                <a:gd name="connsiteX4" fmla="*/ 42863 w 85725"/>
                <a:gd name="connsiteY4" fmla="*/ 85725 h 85725"/>
                <a:gd name="connsiteX5" fmla="*/ 42863 w 85725"/>
                <a:gd name="connsiteY5" fmla="*/ 19050 h 85725"/>
                <a:gd name="connsiteX6" fmla="*/ 66675 w 85725"/>
                <a:gd name="connsiteY6" fmla="*/ 42863 h 85725"/>
                <a:gd name="connsiteX7" fmla="*/ 42863 w 85725"/>
                <a:gd name="connsiteY7" fmla="*/ 66675 h 85725"/>
                <a:gd name="connsiteX8" fmla="*/ 19050 w 85725"/>
                <a:gd name="connsiteY8" fmla="*/ 42863 h 85725"/>
                <a:gd name="connsiteX9" fmla="*/ 42863 w 85725"/>
                <a:gd name="connsiteY9" fmla="*/ 19050 h 85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725" h="85725">
                  <a:moveTo>
                    <a:pt x="42863" y="85725"/>
                  </a:moveTo>
                  <a:cubicBezTo>
                    <a:pt x="66675" y="85725"/>
                    <a:pt x="85725" y="66675"/>
                    <a:pt x="85725" y="42863"/>
                  </a:cubicBezTo>
                  <a:cubicBezTo>
                    <a:pt x="85725" y="19050"/>
                    <a:pt x="66675" y="0"/>
                    <a:pt x="42863" y="0"/>
                  </a:cubicBezTo>
                  <a:cubicBezTo>
                    <a:pt x="19050" y="0"/>
                    <a:pt x="0" y="19050"/>
                    <a:pt x="0" y="42863"/>
                  </a:cubicBezTo>
                  <a:cubicBezTo>
                    <a:pt x="0" y="66675"/>
                    <a:pt x="19050" y="85725"/>
                    <a:pt x="42863" y="85725"/>
                  </a:cubicBezTo>
                  <a:close/>
                  <a:moveTo>
                    <a:pt x="42863" y="19050"/>
                  </a:moveTo>
                  <a:cubicBezTo>
                    <a:pt x="56198" y="19050"/>
                    <a:pt x="66675" y="29527"/>
                    <a:pt x="66675" y="42863"/>
                  </a:cubicBezTo>
                  <a:cubicBezTo>
                    <a:pt x="66675" y="56198"/>
                    <a:pt x="56198" y="66675"/>
                    <a:pt x="42863" y="66675"/>
                  </a:cubicBezTo>
                  <a:cubicBezTo>
                    <a:pt x="29527" y="66675"/>
                    <a:pt x="19050" y="56198"/>
                    <a:pt x="19050" y="42863"/>
                  </a:cubicBezTo>
                  <a:cubicBezTo>
                    <a:pt x="19050" y="29527"/>
                    <a:pt x="29527" y="19050"/>
                    <a:pt x="42863" y="19050"/>
                  </a:cubicBez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9502DA4E-CE55-40FE-907F-5C2A3C2D1D5B}"/>
                </a:ext>
              </a:extLst>
            </p:cNvPr>
            <p:cNvSpPr/>
            <p:nvPr/>
          </p:nvSpPr>
          <p:spPr>
            <a:xfrm>
              <a:off x="1085420" y="1972805"/>
              <a:ext cx="876300" cy="404901"/>
            </a:xfrm>
            <a:custGeom>
              <a:avLst/>
              <a:gdLst>
                <a:gd name="connsiteX0" fmla="*/ 638175 w 876300"/>
                <a:gd name="connsiteY0" fmla="*/ 0 h 404901"/>
                <a:gd name="connsiteX1" fmla="*/ 381000 w 876300"/>
                <a:gd name="connsiteY1" fmla="*/ 85725 h 404901"/>
                <a:gd name="connsiteX2" fmla="*/ 295275 w 876300"/>
                <a:gd name="connsiteY2" fmla="*/ 134302 h 404901"/>
                <a:gd name="connsiteX3" fmla="*/ 276225 w 876300"/>
                <a:gd name="connsiteY3" fmla="*/ 138113 h 404901"/>
                <a:gd name="connsiteX4" fmla="*/ 276225 w 876300"/>
                <a:gd name="connsiteY4" fmla="*/ 157163 h 404901"/>
                <a:gd name="connsiteX5" fmla="*/ 299085 w 876300"/>
                <a:gd name="connsiteY5" fmla="*/ 152400 h 404901"/>
                <a:gd name="connsiteX6" fmla="*/ 395288 w 876300"/>
                <a:gd name="connsiteY6" fmla="*/ 98107 h 404901"/>
                <a:gd name="connsiteX7" fmla="*/ 638175 w 876300"/>
                <a:gd name="connsiteY7" fmla="*/ 19050 h 404901"/>
                <a:gd name="connsiteX8" fmla="*/ 857250 w 876300"/>
                <a:gd name="connsiteY8" fmla="*/ 126682 h 404901"/>
                <a:gd name="connsiteX9" fmla="*/ 462915 w 876300"/>
                <a:gd name="connsiteY9" fmla="*/ 371475 h 404901"/>
                <a:gd name="connsiteX10" fmla="*/ 302895 w 876300"/>
                <a:gd name="connsiteY10" fmla="*/ 386715 h 404901"/>
                <a:gd name="connsiteX11" fmla="*/ 145733 w 876300"/>
                <a:gd name="connsiteY11" fmla="*/ 367665 h 404901"/>
                <a:gd name="connsiteX12" fmla="*/ 18098 w 876300"/>
                <a:gd name="connsiteY12" fmla="*/ 270510 h 404901"/>
                <a:gd name="connsiteX13" fmla="*/ 18098 w 876300"/>
                <a:gd name="connsiteY13" fmla="*/ 268605 h 404901"/>
                <a:gd name="connsiteX14" fmla="*/ 18098 w 876300"/>
                <a:gd name="connsiteY14" fmla="*/ 266700 h 404901"/>
                <a:gd name="connsiteX15" fmla="*/ 121920 w 876300"/>
                <a:gd name="connsiteY15" fmla="*/ 190500 h 404901"/>
                <a:gd name="connsiteX16" fmla="*/ 173355 w 876300"/>
                <a:gd name="connsiteY16" fmla="*/ 179070 h 404901"/>
                <a:gd name="connsiteX17" fmla="*/ 176213 w 876300"/>
                <a:gd name="connsiteY17" fmla="*/ 178118 h 404901"/>
                <a:gd name="connsiteX18" fmla="*/ 182880 w 876300"/>
                <a:gd name="connsiteY18" fmla="*/ 176212 h 404901"/>
                <a:gd name="connsiteX19" fmla="*/ 198120 w 876300"/>
                <a:gd name="connsiteY19" fmla="*/ 173355 h 404901"/>
                <a:gd name="connsiteX20" fmla="*/ 198120 w 876300"/>
                <a:gd name="connsiteY20" fmla="*/ 154305 h 404901"/>
                <a:gd name="connsiteX21" fmla="*/ 179070 w 876300"/>
                <a:gd name="connsiteY21" fmla="*/ 158115 h 404901"/>
                <a:gd name="connsiteX22" fmla="*/ 168593 w 876300"/>
                <a:gd name="connsiteY22" fmla="*/ 160020 h 404901"/>
                <a:gd name="connsiteX23" fmla="*/ 117158 w 876300"/>
                <a:gd name="connsiteY23" fmla="*/ 172403 h 404901"/>
                <a:gd name="connsiteX24" fmla="*/ 0 w 876300"/>
                <a:gd name="connsiteY24" fmla="*/ 265747 h 404901"/>
                <a:gd name="connsiteX25" fmla="*/ 0 w 876300"/>
                <a:gd name="connsiteY25" fmla="*/ 267653 h 404901"/>
                <a:gd name="connsiteX26" fmla="*/ 0 w 876300"/>
                <a:gd name="connsiteY26" fmla="*/ 268605 h 404901"/>
                <a:gd name="connsiteX27" fmla="*/ 140970 w 876300"/>
                <a:gd name="connsiteY27" fmla="*/ 384810 h 404901"/>
                <a:gd name="connsiteX28" fmla="*/ 303848 w 876300"/>
                <a:gd name="connsiteY28" fmla="*/ 404812 h 404901"/>
                <a:gd name="connsiteX29" fmla="*/ 466725 w 876300"/>
                <a:gd name="connsiteY29" fmla="*/ 389572 h 404901"/>
                <a:gd name="connsiteX30" fmla="*/ 876300 w 876300"/>
                <a:gd name="connsiteY30" fmla="*/ 125730 h 404901"/>
                <a:gd name="connsiteX31" fmla="*/ 638175 w 876300"/>
                <a:gd name="connsiteY31" fmla="*/ 0 h 4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76300" h="404901">
                  <a:moveTo>
                    <a:pt x="638175" y="0"/>
                  </a:moveTo>
                  <a:cubicBezTo>
                    <a:pt x="561023" y="0"/>
                    <a:pt x="438150" y="19050"/>
                    <a:pt x="381000" y="85725"/>
                  </a:cubicBezTo>
                  <a:cubicBezTo>
                    <a:pt x="355283" y="116205"/>
                    <a:pt x="336233" y="124777"/>
                    <a:pt x="295275" y="134302"/>
                  </a:cubicBezTo>
                  <a:lnTo>
                    <a:pt x="276225" y="138113"/>
                  </a:lnTo>
                  <a:lnTo>
                    <a:pt x="276225" y="157163"/>
                  </a:lnTo>
                  <a:lnTo>
                    <a:pt x="299085" y="152400"/>
                  </a:lnTo>
                  <a:cubicBezTo>
                    <a:pt x="340995" y="142875"/>
                    <a:pt x="364808" y="133350"/>
                    <a:pt x="395288" y="98107"/>
                  </a:cubicBezTo>
                  <a:cubicBezTo>
                    <a:pt x="445770" y="40005"/>
                    <a:pt x="557213" y="19050"/>
                    <a:pt x="638175" y="19050"/>
                  </a:cubicBezTo>
                  <a:cubicBezTo>
                    <a:pt x="739140" y="19050"/>
                    <a:pt x="857250" y="47625"/>
                    <a:pt x="857250" y="126682"/>
                  </a:cubicBezTo>
                  <a:cubicBezTo>
                    <a:pt x="857250" y="235268"/>
                    <a:pt x="709613" y="326708"/>
                    <a:pt x="462915" y="371475"/>
                  </a:cubicBezTo>
                  <a:cubicBezTo>
                    <a:pt x="410528" y="381000"/>
                    <a:pt x="357188" y="385762"/>
                    <a:pt x="302895" y="386715"/>
                  </a:cubicBezTo>
                  <a:cubicBezTo>
                    <a:pt x="249555" y="387668"/>
                    <a:pt x="197168" y="381000"/>
                    <a:pt x="145733" y="367665"/>
                  </a:cubicBezTo>
                  <a:cubicBezTo>
                    <a:pt x="98108" y="354330"/>
                    <a:pt x="20003" y="323850"/>
                    <a:pt x="18098" y="270510"/>
                  </a:cubicBezTo>
                  <a:cubicBezTo>
                    <a:pt x="18098" y="269558"/>
                    <a:pt x="18098" y="269558"/>
                    <a:pt x="18098" y="268605"/>
                  </a:cubicBezTo>
                  <a:cubicBezTo>
                    <a:pt x="18098" y="267653"/>
                    <a:pt x="18098" y="266700"/>
                    <a:pt x="18098" y="266700"/>
                  </a:cubicBezTo>
                  <a:cubicBezTo>
                    <a:pt x="18098" y="236220"/>
                    <a:pt x="59055" y="205740"/>
                    <a:pt x="121920" y="190500"/>
                  </a:cubicBezTo>
                  <a:lnTo>
                    <a:pt x="173355" y="179070"/>
                  </a:lnTo>
                  <a:lnTo>
                    <a:pt x="176213" y="178118"/>
                  </a:lnTo>
                  <a:cubicBezTo>
                    <a:pt x="178118" y="177165"/>
                    <a:pt x="180975" y="177165"/>
                    <a:pt x="182880" y="176212"/>
                  </a:cubicBezTo>
                  <a:lnTo>
                    <a:pt x="198120" y="173355"/>
                  </a:lnTo>
                  <a:lnTo>
                    <a:pt x="198120" y="154305"/>
                  </a:lnTo>
                  <a:lnTo>
                    <a:pt x="179070" y="158115"/>
                  </a:lnTo>
                  <a:cubicBezTo>
                    <a:pt x="175260" y="159068"/>
                    <a:pt x="172403" y="160020"/>
                    <a:pt x="168593" y="160020"/>
                  </a:cubicBezTo>
                  <a:lnTo>
                    <a:pt x="117158" y="172403"/>
                  </a:lnTo>
                  <a:cubicBezTo>
                    <a:pt x="47625" y="188595"/>
                    <a:pt x="0" y="223837"/>
                    <a:pt x="0" y="265747"/>
                  </a:cubicBezTo>
                  <a:cubicBezTo>
                    <a:pt x="0" y="266700"/>
                    <a:pt x="0" y="266700"/>
                    <a:pt x="0" y="267653"/>
                  </a:cubicBezTo>
                  <a:cubicBezTo>
                    <a:pt x="0" y="267653"/>
                    <a:pt x="0" y="268605"/>
                    <a:pt x="0" y="268605"/>
                  </a:cubicBezTo>
                  <a:cubicBezTo>
                    <a:pt x="0" y="320040"/>
                    <a:pt x="54293" y="360045"/>
                    <a:pt x="140970" y="384810"/>
                  </a:cubicBezTo>
                  <a:cubicBezTo>
                    <a:pt x="194310" y="399097"/>
                    <a:pt x="248603" y="405765"/>
                    <a:pt x="303848" y="404812"/>
                  </a:cubicBezTo>
                  <a:cubicBezTo>
                    <a:pt x="358140" y="404812"/>
                    <a:pt x="413385" y="399097"/>
                    <a:pt x="466725" y="389572"/>
                  </a:cubicBezTo>
                  <a:cubicBezTo>
                    <a:pt x="712470" y="344805"/>
                    <a:pt x="876300" y="250508"/>
                    <a:pt x="876300" y="125730"/>
                  </a:cubicBezTo>
                  <a:cubicBezTo>
                    <a:pt x="876300" y="38100"/>
                    <a:pt x="762953" y="0"/>
                    <a:pt x="638175" y="0"/>
                  </a:cubicBez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3906F07D-7C4F-4EB3-811C-00311FEC47FA}"/>
                </a:ext>
              </a:extLst>
            </p:cNvPr>
            <p:cNvSpPr/>
            <p:nvPr/>
          </p:nvSpPr>
          <p:spPr>
            <a:xfrm>
              <a:off x="1237820" y="2192832"/>
              <a:ext cx="180975" cy="82867"/>
            </a:xfrm>
            <a:custGeom>
              <a:avLst/>
              <a:gdLst>
                <a:gd name="connsiteX0" fmla="*/ 47625 w 180975"/>
                <a:gd name="connsiteY0" fmla="*/ 21907 h 82867"/>
                <a:gd name="connsiteX1" fmla="*/ 47625 w 180975"/>
                <a:gd name="connsiteY1" fmla="*/ 1905 h 82867"/>
                <a:gd name="connsiteX2" fmla="*/ 0 w 180975"/>
                <a:gd name="connsiteY2" fmla="*/ 40005 h 82867"/>
                <a:gd name="connsiteX3" fmla="*/ 90488 w 180975"/>
                <a:gd name="connsiteY3" fmla="*/ 82867 h 82867"/>
                <a:gd name="connsiteX4" fmla="*/ 180975 w 180975"/>
                <a:gd name="connsiteY4" fmla="*/ 40005 h 82867"/>
                <a:gd name="connsiteX5" fmla="*/ 123825 w 180975"/>
                <a:gd name="connsiteY5" fmla="*/ 0 h 82867"/>
                <a:gd name="connsiteX6" fmla="*/ 123825 w 180975"/>
                <a:gd name="connsiteY6" fmla="*/ 19050 h 82867"/>
                <a:gd name="connsiteX7" fmla="*/ 161925 w 180975"/>
                <a:gd name="connsiteY7" fmla="*/ 40005 h 82867"/>
                <a:gd name="connsiteX8" fmla="*/ 90488 w 180975"/>
                <a:gd name="connsiteY8" fmla="*/ 63817 h 82867"/>
                <a:gd name="connsiteX9" fmla="*/ 86678 w 180975"/>
                <a:gd name="connsiteY9" fmla="*/ 63817 h 82867"/>
                <a:gd name="connsiteX10" fmla="*/ 85725 w 180975"/>
                <a:gd name="connsiteY10" fmla="*/ 63817 h 82867"/>
                <a:gd name="connsiteX11" fmla="*/ 84773 w 180975"/>
                <a:gd name="connsiteY11" fmla="*/ 63817 h 82867"/>
                <a:gd name="connsiteX12" fmla="*/ 19050 w 180975"/>
                <a:gd name="connsiteY12" fmla="*/ 40005 h 82867"/>
                <a:gd name="connsiteX13" fmla="*/ 47625 w 180975"/>
                <a:gd name="connsiteY13" fmla="*/ 21907 h 82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0975" h="82867">
                  <a:moveTo>
                    <a:pt x="47625" y="21907"/>
                  </a:moveTo>
                  <a:lnTo>
                    <a:pt x="47625" y="1905"/>
                  </a:lnTo>
                  <a:cubicBezTo>
                    <a:pt x="20955" y="8572"/>
                    <a:pt x="0" y="20955"/>
                    <a:pt x="0" y="40005"/>
                  </a:cubicBezTo>
                  <a:cubicBezTo>
                    <a:pt x="0" y="68580"/>
                    <a:pt x="45720" y="82867"/>
                    <a:pt x="90488" y="82867"/>
                  </a:cubicBezTo>
                  <a:cubicBezTo>
                    <a:pt x="135255" y="82867"/>
                    <a:pt x="180975" y="68580"/>
                    <a:pt x="180975" y="40005"/>
                  </a:cubicBezTo>
                  <a:cubicBezTo>
                    <a:pt x="180975" y="19050"/>
                    <a:pt x="155258" y="5715"/>
                    <a:pt x="123825" y="0"/>
                  </a:cubicBezTo>
                  <a:lnTo>
                    <a:pt x="123825" y="19050"/>
                  </a:lnTo>
                  <a:cubicBezTo>
                    <a:pt x="147638" y="23813"/>
                    <a:pt x="161925" y="33338"/>
                    <a:pt x="161925" y="40005"/>
                  </a:cubicBezTo>
                  <a:cubicBezTo>
                    <a:pt x="161925" y="49530"/>
                    <a:pt x="133350" y="63817"/>
                    <a:pt x="90488" y="63817"/>
                  </a:cubicBezTo>
                  <a:cubicBezTo>
                    <a:pt x="89535" y="63817"/>
                    <a:pt x="87630" y="63817"/>
                    <a:pt x="86678" y="63817"/>
                  </a:cubicBezTo>
                  <a:cubicBezTo>
                    <a:pt x="86678" y="63817"/>
                    <a:pt x="85725" y="63817"/>
                    <a:pt x="85725" y="63817"/>
                  </a:cubicBezTo>
                  <a:cubicBezTo>
                    <a:pt x="85725" y="63817"/>
                    <a:pt x="84773" y="63817"/>
                    <a:pt x="84773" y="63817"/>
                  </a:cubicBezTo>
                  <a:cubicBezTo>
                    <a:pt x="44768" y="62865"/>
                    <a:pt x="19050" y="49530"/>
                    <a:pt x="19050" y="40005"/>
                  </a:cubicBezTo>
                  <a:cubicBezTo>
                    <a:pt x="19050" y="34290"/>
                    <a:pt x="29528" y="26670"/>
                    <a:pt x="47625" y="21907"/>
                  </a:cubicBez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02D22AB-E080-4F20-B8A9-4163252591C6}"/>
                </a:ext>
              </a:extLst>
            </p:cNvPr>
            <p:cNvSpPr/>
            <p:nvPr/>
          </p:nvSpPr>
          <p:spPr>
            <a:xfrm>
              <a:off x="1314020" y="1608950"/>
              <a:ext cx="296373" cy="628650"/>
            </a:xfrm>
            <a:custGeom>
              <a:avLst/>
              <a:gdLst>
                <a:gd name="connsiteX0" fmla="*/ 0 w 296373"/>
                <a:gd name="connsiteY0" fmla="*/ 619125 h 628650"/>
                <a:gd name="connsiteX1" fmla="*/ 9525 w 296373"/>
                <a:gd name="connsiteY1" fmla="*/ 628650 h 628650"/>
                <a:gd name="connsiteX2" fmla="*/ 19050 w 296373"/>
                <a:gd name="connsiteY2" fmla="*/ 619125 h 628650"/>
                <a:gd name="connsiteX3" fmla="*/ 19050 w 296373"/>
                <a:gd name="connsiteY3" fmla="*/ 199073 h 628650"/>
                <a:gd name="connsiteX4" fmla="*/ 40005 w 296373"/>
                <a:gd name="connsiteY4" fmla="*/ 200025 h 628650"/>
                <a:gd name="connsiteX5" fmla="*/ 287655 w 296373"/>
                <a:gd name="connsiteY5" fmla="*/ 82868 h 628650"/>
                <a:gd name="connsiteX6" fmla="*/ 296228 w 296373"/>
                <a:gd name="connsiteY6" fmla="*/ 71438 h 628650"/>
                <a:gd name="connsiteX7" fmla="*/ 290513 w 296373"/>
                <a:gd name="connsiteY7" fmla="*/ 63818 h 628650"/>
                <a:gd name="connsiteX8" fmla="*/ 211455 w 296373"/>
                <a:gd name="connsiteY8" fmla="*/ 45720 h 628650"/>
                <a:gd name="connsiteX9" fmla="*/ 85725 w 296373"/>
                <a:gd name="connsiteY9" fmla="*/ 62865 h 628650"/>
                <a:gd name="connsiteX10" fmla="*/ 19050 w 296373"/>
                <a:gd name="connsiteY10" fmla="*/ 39053 h 628650"/>
                <a:gd name="connsiteX11" fmla="*/ 19050 w 296373"/>
                <a:gd name="connsiteY11" fmla="*/ 9525 h 628650"/>
                <a:gd name="connsiteX12" fmla="*/ 9525 w 296373"/>
                <a:gd name="connsiteY12" fmla="*/ 0 h 628650"/>
                <a:gd name="connsiteX13" fmla="*/ 0 w 296373"/>
                <a:gd name="connsiteY13" fmla="*/ 9525 h 628650"/>
                <a:gd name="connsiteX14" fmla="*/ 0 w 296373"/>
                <a:gd name="connsiteY14" fmla="*/ 196215 h 628650"/>
                <a:gd name="connsiteX15" fmla="*/ 0 w 296373"/>
                <a:gd name="connsiteY15" fmla="*/ 196215 h 628650"/>
                <a:gd name="connsiteX16" fmla="*/ 0 w 296373"/>
                <a:gd name="connsiteY16" fmla="*/ 619125 h 628650"/>
                <a:gd name="connsiteX17" fmla="*/ 85725 w 296373"/>
                <a:gd name="connsiteY17" fmla="*/ 80963 h 628650"/>
                <a:gd name="connsiteX18" fmla="*/ 145733 w 296373"/>
                <a:gd name="connsiteY18" fmla="*/ 72390 h 628650"/>
                <a:gd name="connsiteX19" fmla="*/ 210502 w 296373"/>
                <a:gd name="connsiteY19" fmla="*/ 63818 h 628650"/>
                <a:gd name="connsiteX20" fmla="*/ 254318 w 296373"/>
                <a:gd name="connsiteY20" fmla="*/ 69533 h 628650"/>
                <a:gd name="connsiteX21" fmla="*/ 254318 w 296373"/>
                <a:gd name="connsiteY21" fmla="*/ 69533 h 628650"/>
                <a:gd name="connsiteX22" fmla="*/ 159068 w 296373"/>
                <a:gd name="connsiteY22" fmla="*/ 126682 h 628650"/>
                <a:gd name="connsiteX23" fmla="*/ 40005 w 296373"/>
                <a:gd name="connsiteY23" fmla="*/ 180023 h 628650"/>
                <a:gd name="connsiteX24" fmla="*/ 19050 w 296373"/>
                <a:gd name="connsiteY24" fmla="*/ 179070 h 628650"/>
                <a:gd name="connsiteX25" fmla="*/ 19050 w 296373"/>
                <a:gd name="connsiteY25" fmla="*/ 61913 h 628650"/>
                <a:gd name="connsiteX26" fmla="*/ 85725 w 296373"/>
                <a:gd name="connsiteY26" fmla="*/ 80963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96373" h="628650">
                  <a:moveTo>
                    <a:pt x="0" y="619125"/>
                  </a:moveTo>
                  <a:cubicBezTo>
                    <a:pt x="0" y="624840"/>
                    <a:pt x="3810" y="628650"/>
                    <a:pt x="9525" y="628650"/>
                  </a:cubicBezTo>
                  <a:cubicBezTo>
                    <a:pt x="15240" y="628650"/>
                    <a:pt x="19050" y="624840"/>
                    <a:pt x="19050" y="619125"/>
                  </a:cubicBezTo>
                  <a:lnTo>
                    <a:pt x="19050" y="199073"/>
                  </a:lnTo>
                  <a:cubicBezTo>
                    <a:pt x="26670" y="200025"/>
                    <a:pt x="33338" y="200025"/>
                    <a:pt x="40005" y="200025"/>
                  </a:cubicBezTo>
                  <a:cubicBezTo>
                    <a:pt x="159068" y="200025"/>
                    <a:pt x="174308" y="99060"/>
                    <a:pt x="287655" y="82868"/>
                  </a:cubicBezTo>
                  <a:cubicBezTo>
                    <a:pt x="293370" y="81915"/>
                    <a:pt x="297180" y="77153"/>
                    <a:pt x="296228" y="71438"/>
                  </a:cubicBezTo>
                  <a:cubicBezTo>
                    <a:pt x="295275" y="68580"/>
                    <a:pt x="293370" y="65723"/>
                    <a:pt x="290513" y="63818"/>
                  </a:cubicBezTo>
                  <a:cubicBezTo>
                    <a:pt x="265748" y="51435"/>
                    <a:pt x="239077" y="45720"/>
                    <a:pt x="211455" y="45720"/>
                  </a:cubicBezTo>
                  <a:cubicBezTo>
                    <a:pt x="164783" y="45720"/>
                    <a:pt x="124777" y="62865"/>
                    <a:pt x="85725" y="62865"/>
                  </a:cubicBezTo>
                  <a:cubicBezTo>
                    <a:pt x="60960" y="62865"/>
                    <a:pt x="38100" y="54293"/>
                    <a:pt x="19050" y="39053"/>
                  </a:cubicBezTo>
                  <a:lnTo>
                    <a:pt x="19050" y="9525"/>
                  </a:lnTo>
                  <a:cubicBezTo>
                    <a:pt x="19050" y="3810"/>
                    <a:pt x="15240" y="0"/>
                    <a:pt x="9525" y="0"/>
                  </a:cubicBezTo>
                  <a:cubicBezTo>
                    <a:pt x="3810" y="0"/>
                    <a:pt x="0" y="3810"/>
                    <a:pt x="0" y="9525"/>
                  </a:cubicBezTo>
                  <a:lnTo>
                    <a:pt x="0" y="196215"/>
                  </a:lnTo>
                  <a:lnTo>
                    <a:pt x="0" y="196215"/>
                  </a:lnTo>
                  <a:lnTo>
                    <a:pt x="0" y="619125"/>
                  </a:lnTo>
                  <a:close/>
                  <a:moveTo>
                    <a:pt x="85725" y="80963"/>
                  </a:moveTo>
                  <a:cubicBezTo>
                    <a:pt x="105727" y="80010"/>
                    <a:pt x="125730" y="77153"/>
                    <a:pt x="145733" y="72390"/>
                  </a:cubicBezTo>
                  <a:cubicBezTo>
                    <a:pt x="166688" y="67628"/>
                    <a:pt x="188595" y="63818"/>
                    <a:pt x="210502" y="63818"/>
                  </a:cubicBezTo>
                  <a:cubicBezTo>
                    <a:pt x="224790" y="63818"/>
                    <a:pt x="240030" y="65723"/>
                    <a:pt x="254318" y="69533"/>
                  </a:cubicBezTo>
                  <a:cubicBezTo>
                    <a:pt x="254318" y="69533"/>
                    <a:pt x="254318" y="69533"/>
                    <a:pt x="254318" y="69533"/>
                  </a:cubicBezTo>
                  <a:cubicBezTo>
                    <a:pt x="213360" y="81915"/>
                    <a:pt x="184785" y="105728"/>
                    <a:pt x="159068" y="126682"/>
                  </a:cubicBezTo>
                  <a:cubicBezTo>
                    <a:pt x="124777" y="155258"/>
                    <a:pt x="95250" y="180023"/>
                    <a:pt x="40005" y="180023"/>
                  </a:cubicBezTo>
                  <a:cubicBezTo>
                    <a:pt x="33338" y="180023"/>
                    <a:pt x="26670" y="180023"/>
                    <a:pt x="19050" y="179070"/>
                  </a:cubicBezTo>
                  <a:lnTo>
                    <a:pt x="19050" y="61913"/>
                  </a:lnTo>
                  <a:cubicBezTo>
                    <a:pt x="39053" y="74295"/>
                    <a:pt x="61913" y="80963"/>
                    <a:pt x="85725" y="80963"/>
                  </a:cubicBezTo>
                  <a:close/>
                </a:path>
              </a:pathLst>
            </a:custGeom>
            <a:grpFill/>
            <a:ln w="9525" cap="flat">
              <a:noFill/>
              <a:prstDash val="solid"/>
              <a:miter/>
            </a:ln>
          </p:spPr>
          <p:txBody>
            <a:bodyPr rtlCol="0" anchor="ctr"/>
            <a:lstStyle/>
            <a:p>
              <a:endParaRPr lang="en-US"/>
            </a:p>
          </p:txBody>
        </p:sp>
      </p:grpSp>
      <p:cxnSp>
        <p:nvCxnSpPr>
          <p:cNvPr id="76" name="Straight Connector 75">
            <a:extLst>
              <a:ext uri="{FF2B5EF4-FFF2-40B4-BE49-F238E27FC236}">
                <a16:creationId xmlns:a16="http://schemas.microsoft.com/office/drawing/2014/main" id="{50768ECB-43BE-4C50-B390-51CAF60E337A}"/>
              </a:ext>
            </a:extLst>
          </p:cNvPr>
          <p:cNvCxnSpPr>
            <a:stCxn id="68" idx="6"/>
          </p:cNvCxnSpPr>
          <p:nvPr/>
        </p:nvCxnSpPr>
        <p:spPr>
          <a:xfrm flipV="1">
            <a:off x="1909058" y="3084927"/>
            <a:ext cx="1438083" cy="1"/>
          </a:xfrm>
          <a:prstGeom prst="line">
            <a:avLst/>
          </a:prstGeom>
          <a:ln w="12700">
            <a:solidFill>
              <a:srgbClr val="134A56"/>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4C0300F-8527-44C8-9006-14E05DAFD727}"/>
              </a:ext>
            </a:extLst>
          </p:cNvPr>
          <p:cNvCxnSpPr>
            <a:cxnSpLocks/>
            <a:stCxn id="67" idx="6"/>
          </p:cNvCxnSpPr>
          <p:nvPr/>
        </p:nvCxnSpPr>
        <p:spPr>
          <a:xfrm>
            <a:off x="2584088" y="1423224"/>
            <a:ext cx="727694" cy="500233"/>
          </a:xfrm>
          <a:prstGeom prst="line">
            <a:avLst/>
          </a:prstGeom>
          <a:ln w="12700">
            <a:solidFill>
              <a:srgbClr val="134A56"/>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41B3C6D-DF6A-4D9F-A557-000FF5165441}"/>
              </a:ext>
            </a:extLst>
          </p:cNvPr>
          <p:cNvCxnSpPr>
            <a:cxnSpLocks/>
            <a:stCxn id="69" idx="6"/>
          </p:cNvCxnSpPr>
          <p:nvPr/>
        </p:nvCxnSpPr>
        <p:spPr>
          <a:xfrm flipV="1">
            <a:off x="2584088" y="4199931"/>
            <a:ext cx="760112" cy="546702"/>
          </a:xfrm>
          <a:prstGeom prst="line">
            <a:avLst/>
          </a:prstGeom>
          <a:ln w="12700">
            <a:solidFill>
              <a:srgbClr val="134A56"/>
            </a:solidFill>
            <a:prstDash val="sysDot"/>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20B0101B-5C09-4041-ABFC-16CD11DAAB18}"/>
              </a:ext>
            </a:extLst>
          </p:cNvPr>
          <p:cNvCxnSpPr>
            <a:cxnSpLocks/>
            <a:endCxn id="73" idx="6"/>
          </p:cNvCxnSpPr>
          <p:nvPr/>
        </p:nvCxnSpPr>
        <p:spPr>
          <a:xfrm flipV="1">
            <a:off x="8821264" y="3084928"/>
            <a:ext cx="1461679" cy="2"/>
          </a:xfrm>
          <a:prstGeom prst="line">
            <a:avLst/>
          </a:prstGeom>
          <a:ln w="12700">
            <a:solidFill>
              <a:srgbClr val="134A56"/>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AF5FADBC-4BD5-45E3-97CF-871FF3CA4A9B}"/>
              </a:ext>
            </a:extLst>
          </p:cNvPr>
          <p:cNvCxnSpPr>
            <a:cxnSpLocks/>
            <a:stCxn id="72" idx="6"/>
          </p:cNvCxnSpPr>
          <p:nvPr/>
        </p:nvCxnSpPr>
        <p:spPr>
          <a:xfrm flipH="1">
            <a:off x="8851685" y="1423224"/>
            <a:ext cx="756228" cy="500233"/>
          </a:xfrm>
          <a:prstGeom prst="line">
            <a:avLst/>
          </a:prstGeom>
          <a:ln w="12700">
            <a:solidFill>
              <a:srgbClr val="134A56"/>
            </a:solidFill>
            <a:prstDash val="sysDot"/>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A3CBB8D2-C7B8-4292-82E4-0DB8CD6BAB59}"/>
              </a:ext>
            </a:extLst>
          </p:cNvPr>
          <p:cNvCxnSpPr>
            <a:cxnSpLocks/>
            <a:stCxn id="74" idx="6"/>
          </p:cNvCxnSpPr>
          <p:nvPr/>
        </p:nvCxnSpPr>
        <p:spPr>
          <a:xfrm flipH="1" flipV="1">
            <a:off x="8821265" y="4199931"/>
            <a:ext cx="786648" cy="546702"/>
          </a:xfrm>
          <a:prstGeom prst="line">
            <a:avLst/>
          </a:prstGeom>
          <a:ln w="12700">
            <a:solidFill>
              <a:srgbClr val="134A56"/>
            </a:solidFill>
            <a:prstDash val="sysDot"/>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965B365E-950D-0940-9445-4E1042BED8B0}"/>
              </a:ext>
            </a:extLst>
          </p:cNvPr>
          <p:cNvSpPr>
            <a:spLocks noGrp="1"/>
          </p:cNvSpPr>
          <p:nvPr>
            <p:ph type="pic" sz="quarter" idx="12"/>
          </p:nvPr>
        </p:nvSpPr>
        <p:spPr/>
      </p:sp>
    </p:spTree>
    <p:extLst>
      <p:ext uri="{BB962C8B-B14F-4D97-AF65-F5344CB8AC3E}">
        <p14:creationId xmlns:p14="http://schemas.microsoft.com/office/powerpoint/2010/main" val="24948742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47A6E1C-ED31-478B-A188-1013DE4362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401" y="882651"/>
            <a:ext cx="2743200" cy="5092699"/>
          </a:xfrm>
          <a:prstGeom prst="rect">
            <a:avLst/>
          </a:prstGeom>
        </p:spPr>
      </p:pic>
      <p:sp>
        <p:nvSpPr>
          <p:cNvPr id="5" name="Picture Placeholder 4">
            <a:extLst>
              <a:ext uri="{FF2B5EF4-FFF2-40B4-BE49-F238E27FC236}">
                <a16:creationId xmlns:a16="http://schemas.microsoft.com/office/drawing/2014/main" id="{E9F5EAA7-53EA-5A40-9465-37BF30B332C8}"/>
              </a:ext>
            </a:extLst>
          </p:cNvPr>
          <p:cNvSpPr>
            <a:spLocks noGrp="1"/>
          </p:cNvSpPr>
          <p:nvPr>
            <p:ph type="pic" sz="quarter" idx="12"/>
          </p:nvPr>
        </p:nvSpPr>
        <p:spPr/>
      </p:sp>
      <p:sp>
        <p:nvSpPr>
          <p:cNvPr id="4" name="TextBox 3">
            <a:extLst>
              <a:ext uri="{FF2B5EF4-FFF2-40B4-BE49-F238E27FC236}">
                <a16:creationId xmlns:a16="http://schemas.microsoft.com/office/drawing/2014/main" id="{11CD4674-8458-455B-A0F2-EF42406CBA8B}"/>
              </a:ext>
            </a:extLst>
          </p:cNvPr>
          <p:cNvSpPr txBox="1"/>
          <p:nvPr/>
        </p:nvSpPr>
        <p:spPr>
          <a:xfrm>
            <a:off x="825500" y="1857067"/>
            <a:ext cx="3289301" cy="89255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Enjoy the Ultimate Golf Experience</a:t>
            </a:r>
          </a:p>
        </p:txBody>
      </p:sp>
      <p:sp>
        <p:nvSpPr>
          <p:cNvPr id="7" name="TextBox 6">
            <a:extLst>
              <a:ext uri="{FF2B5EF4-FFF2-40B4-BE49-F238E27FC236}">
                <a16:creationId xmlns:a16="http://schemas.microsoft.com/office/drawing/2014/main" id="{2A51749D-BF90-4C83-8025-3B8C51790A6D}"/>
              </a:ext>
            </a:extLst>
          </p:cNvPr>
          <p:cNvSpPr txBox="1"/>
          <p:nvPr/>
        </p:nvSpPr>
        <p:spPr>
          <a:xfrm>
            <a:off x="825500" y="3242597"/>
            <a:ext cx="3221038" cy="1839991"/>
          </a:xfrm>
          <a:prstGeom prst="rect">
            <a:avLst/>
          </a:prstGeom>
          <a:noFill/>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golf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coaces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club gold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aliquip</a:t>
            </a:r>
            <a:r>
              <a:rPr lang="en-US" sz="1100" dirty="0">
                <a:solidFill>
                  <a:schemeClr val="tx1">
                    <a:lumMod val="65000"/>
                    <a:lumOff val="35000"/>
                  </a:schemeClr>
                </a:solidFill>
                <a:latin typeface="Muli" pitchFamily="2" charset="0"/>
                <a:cs typeface="Poppins Medium" panose="00000600000000000000" pitchFamily="2" charset="0"/>
              </a:rPr>
              <a:t> ex </a:t>
            </a:r>
            <a:r>
              <a:rPr lang="en-US" sz="1100" dirty="0" err="1">
                <a:solidFill>
                  <a:schemeClr val="tx1">
                    <a:lumMod val="65000"/>
                    <a:lumOff val="35000"/>
                  </a:schemeClr>
                </a:solidFill>
                <a:latin typeface="Muli" pitchFamily="2" charset="0"/>
                <a:cs typeface="Poppins Medium" panose="00000600000000000000" pitchFamily="2" charset="0"/>
              </a:rPr>
              <a:t>ea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commodo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consequat</a:t>
            </a:r>
            <a:r>
              <a:rPr lang="en-US" sz="1100" dirty="0">
                <a:solidFill>
                  <a:schemeClr val="tx1">
                    <a:lumMod val="65000"/>
                    <a:lumOff val="35000"/>
                  </a:schemeClr>
                </a:solidFill>
                <a:latin typeface="Muli" pitchFamily="2" charset="0"/>
                <a:cs typeface="Poppins Medium" panose="00000600000000000000" pitchFamily="2" charset="0"/>
              </a:rPr>
              <a:t>. Duis </a:t>
            </a:r>
            <a:r>
              <a:rPr lang="en-US" sz="1100" dirty="0" err="1">
                <a:solidFill>
                  <a:schemeClr val="tx1">
                    <a:lumMod val="65000"/>
                    <a:lumOff val="35000"/>
                  </a:schemeClr>
                </a:solidFill>
                <a:latin typeface="Muli" pitchFamily="2" charset="0"/>
                <a:cs typeface="Poppins Medium" panose="00000600000000000000" pitchFamily="2" charset="0"/>
              </a:rPr>
              <a:t>aute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irure</a:t>
            </a:r>
            <a:r>
              <a:rPr lang="en-US" sz="1100" dirty="0">
                <a:solidFill>
                  <a:schemeClr val="tx1">
                    <a:lumMod val="65000"/>
                    <a:lumOff val="35000"/>
                  </a:schemeClr>
                </a:solidFill>
                <a:latin typeface="Muli" pitchFamily="2" charset="0"/>
                <a:cs typeface="Poppins Medium" panose="00000600000000000000" pitchFamily="2" charset="0"/>
              </a:rPr>
              <a:t> dolor in </a:t>
            </a:r>
            <a:r>
              <a:rPr lang="en-US" sz="1100" dirty="0" err="1">
                <a:solidFill>
                  <a:schemeClr val="tx1">
                    <a:lumMod val="65000"/>
                    <a:lumOff val="35000"/>
                  </a:schemeClr>
                </a:solidFill>
                <a:latin typeface="Muli" pitchFamily="2" charset="0"/>
                <a:cs typeface="Poppins Medium" panose="00000600000000000000" pitchFamily="2" charset="0"/>
              </a:rPr>
              <a:t>reprehenderit</a:t>
            </a:r>
            <a:r>
              <a:rPr lang="en-US" sz="1100" dirty="0">
                <a:solidFill>
                  <a:schemeClr val="tx1">
                    <a:lumMod val="65000"/>
                    <a:lumOff val="35000"/>
                  </a:schemeClr>
                </a:solidFill>
                <a:latin typeface="Muli" pitchFamily="2" charset="0"/>
                <a:cs typeface="Poppins Medium" panose="00000600000000000000" pitchFamily="2" charset="0"/>
              </a:rPr>
              <a:t> in </a:t>
            </a:r>
            <a:r>
              <a:rPr lang="en-US" sz="1100" dirty="0" err="1">
                <a:solidFill>
                  <a:schemeClr val="tx1">
                    <a:lumMod val="65000"/>
                    <a:lumOff val="35000"/>
                  </a:schemeClr>
                </a:solidFill>
                <a:latin typeface="Muli" pitchFamily="2" charset="0"/>
                <a:cs typeface="Poppins Medium" panose="00000600000000000000" pitchFamily="2" charset="0"/>
              </a:rPr>
              <a:t>voluptate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velit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esse</a:t>
            </a:r>
            <a:r>
              <a:rPr lang="en-US" sz="1100" dirty="0">
                <a:solidFill>
                  <a:schemeClr val="tx1">
                    <a:lumMod val="65000"/>
                    <a:lumOff val="35000"/>
                  </a:schemeClr>
                </a:solidFill>
                <a:latin typeface="Muli" pitchFamily="2" charset="0"/>
                <a:cs typeface="Poppins Medium" panose="00000600000000000000" pitchFamily="2" charset="0"/>
              </a:rPr>
              <a:t>.</a:t>
            </a:r>
          </a:p>
        </p:txBody>
      </p:sp>
      <p:sp>
        <p:nvSpPr>
          <p:cNvPr id="8" name="TextBox 7">
            <a:extLst>
              <a:ext uri="{FF2B5EF4-FFF2-40B4-BE49-F238E27FC236}">
                <a16:creationId xmlns:a16="http://schemas.microsoft.com/office/drawing/2014/main" id="{19CC20F0-058C-4CA3-BFAD-09816AE2E9A6}"/>
              </a:ext>
            </a:extLst>
          </p:cNvPr>
          <p:cNvSpPr txBox="1"/>
          <p:nvPr/>
        </p:nvSpPr>
        <p:spPr>
          <a:xfrm>
            <a:off x="825500" y="3006535"/>
            <a:ext cx="2656296"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YOUR TITLE HERE</a:t>
            </a:r>
          </a:p>
        </p:txBody>
      </p:sp>
      <p:sp>
        <p:nvSpPr>
          <p:cNvPr id="9" name="Speech Bubble: Rectangle 8">
            <a:extLst>
              <a:ext uri="{FF2B5EF4-FFF2-40B4-BE49-F238E27FC236}">
                <a16:creationId xmlns:a16="http://schemas.microsoft.com/office/drawing/2014/main" id="{5015F2BD-7D7C-4AB1-88D9-10BFF361FED0}"/>
              </a:ext>
            </a:extLst>
          </p:cNvPr>
          <p:cNvSpPr/>
          <p:nvPr/>
        </p:nvSpPr>
        <p:spPr>
          <a:xfrm flipH="1">
            <a:off x="8420100" y="1254710"/>
            <a:ext cx="2946400" cy="3660190"/>
          </a:xfrm>
          <a:prstGeom prst="wedgeRectCallout">
            <a:avLst>
              <a:gd name="adj1" fmla="val 102330"/>
              <a:gd name="adj2" fmla="val -38737"/>
            </a:avLst>
          </a:prstGeom>
          <a:solidFill>
            <a:srgbClr val="152D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CF39CB7E-6CCE-46C7-AB3A-023B43CBCC09}"/>
              </a:ext>
            </a:extLst>
          </p:cNvPr>
          <p:cNvGrpSpPr/>
          <p:nvPr/>
        </p:nvGrpSpPr>
        <p:grpSpPr>
          <a:xfrm>
            <a:off x="9212718" y="1700758"/>
            <a:ext cx="1361165" cy="1361160"/>
            <a:chOff x="9180635" y="1636593"/>
            <a:chExt cx="1425330" cy="1425325"/>
          </a:xfrm>
        </p:grpSpPr>
        <p:sp>
          <p:nvSpPr>
            <p:cNvPr id="10" name="Oval 9">
              <a:extLst>
                <a:ext uri="{FF2B5EF4-FFF2-40B4-BE49-F238E27FC236}">
                  <a16:creationId xmlns:a16="http://schemas.microsoft.com/office/drawing/2014/main" id="{EEFC9ADA-05F1-4183-937F-BA41AC0AC812}"/>
                </a:ext>
              </a:extLst>
            </p:cNvPr>
            <p:cNvSpPr/>
            <p:nvPr/>
          </p:nvSpPr>
          <p:spPr>
            <a:xfrm>
              <a:off x="9180635" y="1636593"/>
              <a:ext cx="1425330" cy="1425325"/>
            </a:xfrm>
            <a:prstGeom prst="ellipse">
              <a:avLst/>
            </a:prstGeom>
            <a:noFill/>
            <a:ln w="38100">
              <a:solidFill>
                <a:schemeClr val="bg1">
                  <a:alpha val="24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dirty="0">
                <a:solidFill>
                  <a:schemeClr val="bg1"/>
                </a:solidFill>
                <a:latin typeface="HelveticaNeue medium" panose="00000400000000000000" pitchFamily="2" charset="0"/>
              </a:endParaRPr>
            </a:p>
          </p:txBody>
        </p:sp>
        <p:sp>
          <p:nvSpPr>
            <p:cNvPr id="11" name="Arc 10">
              <a:extLst>
                <a:ext uri="{FF2B5EF4-FFF2-40B4-BE49-F238E27FC236}">
                  <a16:creationId xmlns:a16="http://schemas.microsoft.com/office/drawing/2014/main" id="{C99BF8A2-9C02-4CC9-B5C0-A1A4192160DC}"/>
                </a:ext>
              </a:extLst>
            </p:cNvPr>
            <p:cNvSpPr/>
            <p:nvPr/>
          </p:nvSpPr>
          <p:spPr>
            <a:xfrm>
              <a:off x="9180635" y="1636593"/>
              <a:ext cx="1425330" cy="1425325"/>
            </a:xfrm>
            <a:prstGeom prst="arc">
              <a:avLst>
                <a:gd name="adj1" fmla="val 20663356"/>
                <a:gd name="adj2" fmla="val 16108834"/>
              </a:avLst>
            </a:prstGeom>
            <a:ln w="38100" cap="rnd">
              <a:solidFill>
                <a:srgbClr val="D5B66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000" dirty="0">
                <a:solidFill>
                  <a:schemeClr val="bg1"/>
                </a:solidFill>
              </a:endParaRPr>
            </a:p>
          </p:txBody>
        </p:sp>
      </p:grpSp>
      <p:sp>
        <p:nvSpPr>
          <p:cNvPr id="13" name="TextBox 12">
            <a:extLst>
              <a:ext uri="{FF2B5EF4-FFF2-40B4-BE49-F238E27FC236}">
                <a16:creationId xmlns:a16="http://schemas.microsoft.com/office/drawing/2014/main" id="{14F46833-D73F-448A-B069-FC4AA89F458F}"/>
              </a:ext>
            </a:extLst>
          </p:cNvPr>
          <p:cNvSpPr txBox="1"/>
          <p:nvPr/>
        </p:nvSpPr>
        <p:spPr>
          <a:xfrm>
            <a:off x="9180633" y="2150506"/>
            <a:ext cx="1425334" cy="461665"/>
          </a:xfrm>
          <a:prstGeom prst="rect">
            <a:avLst/>
          </a:prstGeom>
          <a:noFill/>
        </p:spPr>
        <p:txBody>
          <a:bodyPr wrap="square" rtlCol="0">
            <a:spAutoFit/>
          </a:bodyPr>
          <a:lstStyle/>
          <a:p>
            <a:pPr algn="ctr"/>
            <a:r>
              <a:rPr lang="en-US" sz="2400" b="1">
                <a:solidFill>
                  <a:schemeClr val="bg1"/>
                </a:solidFill>
                <a:latin typeface="Poppins SemiBold" panose="00000700000000000000" pitchFamily="2" charset="0"/>
                <a:cs typeface="Poppins SemiBold" panose="00000700000000000000" pitchFamily="2" charset="0"/>
              </a:rPr>
              <a:t>75%</a:t>
            </a:r>
            <a:endParaRPr lang="id-ID" sz="2400" b="1" dirty="0">
              <a:solidFill>
                <a:schemeClr val="bg1"/>
              </a:solidFill>
              <a:latin typeface="Poppins SemiBold" panose="00000700000000000000" pitchFamily="2" charset="0"/>
              <a:cs typeface="Poppins SemiBold" panose="00000700000000000000" pitchFamily="2" charset="0"/>
            </a:endParaRPr>
          </a:p>
        </p:txBody>
      </p:sp>
      <p:grpSp>
        <p:nvGrpSpPr>
          <p:cNvPr id="15" name="Group 14">
            <a:extLst>
              <a:ext uri="{FF2B5EF4-FFF2-40B4-BE49-F238E27FC236}">
                <a16:creationId xmlns:a16="http://schemas.microsoft.com/office/drawing/2014/main" id="{044E3953-C705-42A6-9707-776F4E33150D}"/>
              </a:ext>
            </a:extLst>
          </p:cNvPr>
          <p:cNvGrpSpPr/>
          <p:nvPr/>
        </p:nvGrpSpPr>
        <p:grpSpPr>
          <a:xfrm>
            <a:off x="8829980" y="3658221"/>
            <a:ext cx="2126641" cy="770019"/>
            <a:chOff x="8929323" y="4437802"/>
            <a:chExt cx="2126641" cy="770019"/>
          </a:xfrm>
        </p:grpSpPr>
        <p:sp>
          <p:nvSpPr>
            <p:cNvPr id="16" name="TextBox 15">
              <a:extLst>
                <a:ext uri="{FF2B5EF4-FFF2-40B4-BE49-F238E27FC236}">
                  <a16:creationId xmlns:a16="http://schemas.microsoft.com/office/drawing/2014/main" id="{B9FDA6A2-7423-4D38-8D80-EAA1C01D58E6}"/>
                </a:ext>
              </a:extLst>
            </p:cNvPr>
            <p:cNvSpPr txBox="1"/>
            <p:nvPr/>
          </p:nvSpPr>
          <p:spPr>
            <a:xfrm>
              <a:off x="8929323" y="4637408"/>
              <a:ext cx="2126641" cy="570413"/>
            </a:xfrm>
            <a:prstGeom prst="rect">
              <a:avLst/>
            </a:prstGeom>
            <a:noFill/>
          </p:spPr>
          <p:txBody>
            <a:bodyPr wrap="square" rtlCol="0">
              <a:spAutoFit/>
            </a:bodyPr>
            <a:lstStyle/>
            <a:p>
              <a:pPr algn="ctr">
                <a:lnSpc>
                  <a:spcPct val="150000"/>
                </a:lnSpc>
              </a:pPr>
              <a:r>
                <a:rPr lang="en-US" sz="1100">
                  <a:solidFill>
                    <a:schemeClr val="bg1"/>
                  </a:solidFill>
                  <a:latin typeface="Muli" pitchFamily="2" charset="0"/>
                  <a:cs typeface="Poppins Medium" panose="00000600000000000000" pitchFamily="2" charset="0"/>
                </a:rPr>
                <a:t>Duis aute irure dolor in esse cillum dolore eu fugiat nulla</a:t>
              </a:r>
            </a:p>
          </p:txBody>
        </p:sp>
        <p:sp>
          <p:nvSpPr>
            <p:cNvPr id="17" name="TextBox 16">
              <a:extLst>
                <a:ext uri="{FF2B5EF4-FFF2-40B4-BE49-F238E27FC236}">
                  <a16:creationId xmlns:a16="http://schemas.microsoft.com/office/drawing/2014/main" id="{492F01A4-9E03-4534-9F1A-1C53A3659667}"/>
                </a:ext>
              </a:extLst>
            </p:cNvPr>
            <p:cNvSpPr txBox="1"/>
            <p:nvPr/>
          </p:nvSpPr>
          <p:spPr>
            <a:xfrm>
              <a:off x="8929323" y="4437802"/>
              <a:ext cx="2126641" cy="261610"/>
            </a:xfrm>
            <a:prstGeom prst="rect">
              <a:avLst/>
            </a:prstGeom>
            <a:noFill/>
          </p:spPr>
          <p:txBody>
            <a:bodyPr wrap="square" rtlCol="0">
              <a:spAutoFit/>
            </a:bodyPr>
            <a:lstStyle/>
            <a:p>
              <a:pPr algn="ctr"/>
              <a:r>
                <a:rPr lang="en-US" sz="1100" spc="100">
                  <a:solidFill>
                    <a:schemeClr val="bg1"/>
                  </a:solidFill>
                  <a:latin typeface="Poppins SemiBold" panose="00000700000000000000" pitchFamily="2" charset="0"/>
                  <a:cs typeface="Poppins SemiBold" panose="00000700000000000000" pitchFamily="2" charset="0"/>
                </a:rPr>
                <a:t>YOUR TITLE HERE</a:t>
              </a:r>
            </a:p>
          </p:txBody>
        </p:sp>
      </p:grpSp>
      <p:grpSp>
        <p:nvGrpSpPr>
          <p:cNvPr id="18" name="Group 17">
            <a:extLst>
              <a:ext uri="{FF2B5EF4-FFF2-40B4-BE49-F238E27FC236}">
                <a16:creationId xmlns:a16="http://schemas.microsoft.com/office/drawing/2014/main" id="{F1BF1190-D401-47F0-83B4-F5D33AE00675}"/>
              </a:ext>
            </a:extLst>
          </p:cNvPr>
          <p:cNvGrpSpPr/>
          <p:nvPr/>
        </p:nvGrpSpPr>
        <p:grpSpPr>
          <a:xfrm>
            <a:off x="9461696" y="3242597"/>
            <a:ext cx="863209" cy="151667"/>
            <a:chOff x="2409031" y="2371257"/>
            <a:chExt cx="560188" cy="98426"/>
          </a:xfrm>
        </p:grpSpPr>
        <p:sp>
          <p:nvSpPr>
            <p:cNvPr id="19" name="Star: 5 Points 18">
              <a:extLst>
                <a:ext uri="{FF2B5EF4-FFF2-40B4-BE49-F238E27FC236}">
                  <a16:creationId xmlns:a16="http://schemas.microsoft.com/office/drawing/2014/main" id="{9EA1CBF8-3273-40CE-9A9B-7B321966C803}"/>
                </a:ext>
              </a:extLst>
            </p:cNvPr>
            <p:cNvSpPr/>
            <p:nvPr/>
          </p:nvSpPr>
          <p:spPr>
            <a:xfrm flipH="1">
              <a:off x="2409031"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Star: 5 Points 19">
              <a:extLst>
                <a:ext uri="{FF2B5EF4-FFF2-40B4-BE49-F238E27FC236}">
                  <a16:creationId xmlns:a16="http://schemas.microsoft.com/office/drawing/2014/main" id="{D234A674-BF78-4D16-AE88-E676BFDB5DE0}"/>
                </a:ext>
              </a:extLst>
            </p:cNvPr>
            <p:cNvSpPr/>
            <p:nvPr/>
          </p:nvSpPr>
          <p:spPr>
            <a:xfrm flipH="1">
              <a:off x="252447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1" name="Star: 5 Points 20">
              <a:extLst>
                <a:ext uri="{FF2B5EF4-FFF2-40B4-BE49-F238E27FC236}">
                  <a16:creationId xmlns:a16="http://schemas.microsoft.com/office/drawing/2014/main" id="{9B941B49-B243-4523-8D1C-CEE6CF8F0020}"/>
                </a:ext>
              </a:extLst>
            </p:cNvPr>
            <p:cNvSpPr/>
            <p:nvPr/>
          </p:nvSpPr>
          <p:spPr>
            <a:xfrm flipH="1">
              <a:off x="263991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2" name="Star: 5 Points 21">
              <a:extLst>
                <a:ext uri="{FF2B5EF4-FFF2-40B4-BE49-F238E27FC236}">
                  <a16:creationId xmlns:a16="http://schemas.microsoft.com/office/drawing/2014/main" id="{8770C673-93DB-4EBD-B381-3DF87CD88B3D}"/>
                </a:ext>
              </a:extLst>
            </p:cNvPr>
            <p:cNvSpPr/>
            <p:nvPr/>
          </p:nvSpPr>
          <p:spPr>
            <a:xfrm flipH="1">
              <a:off x="275535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3" name="Star: 5 Points 22">
              <a:extLst>
                <a:ext uri="{FF2B5EF4-FFF2-40B4-BE49-F238E27FC236}">
                  <a16:creationId xmlns:a16="http://schemas.microsoft.com/office/drawing/2014/main" id="{01533264-955A-4D47-A4DE-08E38C906BCA}"/>
                </a:ext>
              </a:extLst>
            </p:cNvPr>
            <p:cNvSpPr/>
            <p:nvPr/>
          </p:nvSpPr>
          <p:spPr>
            <a:xfrm flipH="1">
              <a:off x="2870793" y="2371257"/>
              <a:ext cx="98426" cy="98426"/>
            </a:xfrm>
            <a:prstGeom prst="star5">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376507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FBF8EF"/>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0B776FB-7948-7E4B-8355-419F2CD0040B}"/>
              </a:ext>
            </a:extLst>
          </p:cNvPr>
          <p:cNvSpPr>
            <a:spLocks noGrp="1"/>
          </p:cNvSpPr>
          <p:nvPr>
            <p:ph type="pic" sz="quarter" idx="11"/>
          </p:nvPr>
        </p:nvSpPr>
        <p:spPr/>
      </p:sp>
      <p:grpSp>
        <p:nvGrpSpPr>
          <p:cNvPr id="35" name="Group 34">
            <a:extLst>
              <a:ext uri="{FF2B5EF4-FFF2-40B4-BE49-F238E27FC236}">
                <a16:creationId xmlns:a16="http://schemas.microsoft.com/office/drawing/2014/main" id="{DECC0A20-04DE-4253-AC88-6808878B6B6A}"/>
              </a:ext>
            </a:extLst>
          </p:cNvPr>
          <p:cNvGrpSpPr/>
          <p:nvPr/>
        </p:nvGrpSpPr>
        <p:grpSpPr>
          <a:xfrm>
            <a:off x="2838450" y="2104082"/>
            <a:ext cx="6515100" cy="3708914"/>
            <a:chOff x="2838450" y="1838446"/>
            <a:chExt cx="6515100" cy="3708914"/>
          </a:xfrm>
        </p:grpSpPr>
        <p:sp>
          <p:nvSpPr>
            <p:cNvPr id="4" name="Rectangle 3">
              <a:extLst>
                <a:ext uri="{FF2B5EF4-FFF2-40B4-BE49-F238E27FC236}">
                  <a16:creationId xmlns:a16="http://schemas.microsoft.com/office/drawing/2014/main" id="{2B422C55-7241-4ED5-999F-12E070F7AC8A}"/>
                </a:ext>
              </a:extLst>
            </p:cNvPr>
            <p:cNvSpPr/>
            <p:nvPr/>
          </p:nvSpPr>
          <p:spPr>
            <a:xfrm>
              <a:off x="2838450" y="1838446"/>
              <a:ext cx="6515100" cy="3708914"/>
            </a:xfrm>
            <a:prstGeom prst="rect">
              <a:avLst/>
            </a:prstGeom>
            <a:solidFill>
              <a:schemeClr val="bg1"/>
            </a:solidFill>
            <a:ln>
              <a:no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5" name="Rectangle 4">
              <a:extLst>
                <a:ext uri="{FF2B5EF4-FFF2-40B4-BE49-F238E27FC236}">
                  <a16:creationId xmlns:a16="http://schemas.microsoft.com/office/drawing/2014/main" id="{95785335-89E7-4CC5-9DCB-907BBF244C01}"/>
                </a:ext>
              </a:extLst>
            </p:cNvPr>
            <p:cNvSpPr/>
            <p:nvPr/>
          </p:nvSpPr>
          <p:spPr>
            <a:xfrm>
              <a:off x="3056890" y="2036566"/>
              <a:ext cx="6078220" cy="3312674"/>
            </a:xfrm>
            <a:prstGeom prst="rect">
              <a:avLst/>
            </a:prstGeom>
            <a:noFill/>
            <a:ln>
              <a:solidFill>
                <a:srgbClr val="D5B665"/>
              </a:solidFill>
            </a:ln>
            <a:effectLst>
              <a:outerShdw blurRad="711200" dist="685800" dir="5400000" sx="87000" sy="87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p>
          </p:txBody>
        </p:sp>
        <p:sp>
          <p:nvSpPr>
            <p:cNvPr id="6" name="TextBox 5">
              <a:extLst>
                <a:ext uri="{FF2B5EF4-FFF2-40B4-BE49-F238E27FC236}">
                  <a16:creationId xmlns:a16="http://schemas.microsoft.com/office/drawing/2014/main" id="{2A63B6D4-E88C-412C-80F1-EA9DF24C2C23}"/>
                </a:ext>
              </a:extLst>
            </p:cNvPr>
            <p:cNvSpPr txBox="1"/>
            <p:nvPr/>
          </p:nvSpPr>
          <p:spPr>
            <a:xfrm>
              <a:off x="4451350" y="2441661"/>
              <a:ext cx="3289301" cy="492443"/>
            </a:xfrm>
            <a:prstGeom prst="rect">
              <a:avLst/>
            </a:prstGeom>
            <a:noFill/>
          </p:spPr>
          <p:txBody>
            <a:bodyPr wrap="square" rtlCol="0">
              <a:spAutoFit/>
            </a:bodyPr>
            <a:lstStyle/>
            <a:p>
              <a:pPr algn="ctr"/>
              <a:r>
                <a:rPr lang="en-US" sz="2600" dirty="0">
                  <a:latin typeface="Poppins SemiBold" panose="00000700000000000000" pitchFamily="2" charset="0"/>
                  <a:cs typeface="Poppins SemiBold" panose="00000700000000000000" pitchFamily="2" charset="0"/>
                </a:rPr>
                <a:t>Let's Get in Touch </a:t>
              </a:r>
            </a:p>
          </p:txBody>
        </p:sp>
        <p:sp>
          <p:nvSpPr>
            <p:cNvPr id="8" name="TextBox 7">
              <a:extLst>
                <a:ext uri="{FF2B5EF4-FFF2-40B4-BE49-F238E27FC236}">
                  <a16:creationId xmlns:a16="http://schemas.microsoft.com/office/drawing/2014/main" id="{0A810E90-83F9-4882-AF9A-5BEC4D0BAA10}"/>
                </a:ext>
              </a:extLst>
            </p:cNvPr>
            <p:cNvSpPr txBox="1"/>
            <p:nvPr/>
          </p:nvSpPr>
          <p:spPr>
            <a:xfrm>
              <a:off x="4124960" y="2934104"/>
              <a:ext cx="3937000" cy="570413"/>
            </a:xfrm>
            <a:prstGeom prst="rect">
              <a:avLst/>
            </a:prstGeom>
            <a:noFill/>
          </p:spPr>
          <p:txBody>
            <a:bodyPr wrap="square" rtlCol="0">
              <a:spAutoFit/>
            </a:bodyPr>
            <a:lstStyle/>
            <a:p>
              <a:pPr algn="ct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golf sit amet consectetur adipiscing elit sed do coaces eiusmod tempor incididunt ut labore.</a:t>
              </a:r>
            </a:p>
          </p:txBody>
        </p:sp>
        <p:grpSp>
          <p:nvGrpSpPr>
            <p:cNvPr id="32" name="Group 31">
              <a:extLst>
                <a:ext uri="{FF2B5EF4-FFF2-40B4-BE49-F238E27FC236}">
                  <a16:creationId xmlns:a16="http://schemas.microsoft.com/office/drawing/2014/main" id="{102EAFD0-6FDF-4B79-8CAD-EBD4C0D2666F}"/>
                </a:ext>
              </a:extLst>
            </p:cNvPr>
            <p:cNvGrpSpPr/>
            <p:nvPr/>
          </p:nvGrpSpPr>
          <p:grpSpPr>
            <a:xfrm>
              <a:off x="3497740" y="3862775"/>
              <a:ext cx="1338312" cy="1111708"/>
              <a:chOff x="3497740" y="3862775"/>
              <a:chExt cx="1338312" cy="1111708"/>
            </a:xfrm>
          </p:grpSpPr>
          <p:sp>
            <p:nvSpPr>
              <p:cNvPr id="9" name="Kotak Teks 25">
                <a:extLst>
                  <a:ext uri="{FF2B5EF4-FFF2-40B4-BE49-F238E27FC236}">
                    <a16:creationId xmlns:a16="http://schemas.microsoft.com/office/drawing/2014/main" id="{213FC91D-5814-42B2-B175-A163A02CA286}"/>
                  </a:ext>
                </a:extLst>
              </p:cNvPr>
              <p:cNvSpPr txBox="1"/>
              <p:nvPr/>
            </p:nvSpPr>
            <p:spPr>
              <a:xfrm>
                <a:off x="3497740" y="4404070"/>
                <a:ext cx="1338312" cy="570413"/>
              </a:xfrm>
              <a:prstGeom prst="rect">
                <a:avLst/>
              </a:prstGeom>
              <a:noFill/>
            </p:spPr>
            <p:txBody>
              <a:bodyPr wrap="square" rtlCol="0">
                <a:spAutoFit/>
              </a:bodyPr>
              <a:lstStyle/>
              <a:p>
                <a:pPr algn="ctr">
                  <a:lnSpc>
                    <a:spcPct val="150000"/>
                  </a:lnSpc>
                </a:pPr>
                <a:r>
                  <a:rPr lang="en-US" sz="1100">
                    <a:latin typeface="Muli" pitchFamily="2" charset="0"/>
                    <a:ea typeface="Open Sans" panose="020B0606030504020204" pitchFamily="34" charset="0"/>
                    <a:cs typeface="Poppins" pitchFamily="2" charset="77"/>
                  </a:rPr>
                  <a:t>27 Division St, New York, USA</a:t>
                </a:r>
              </a:p>
            </p:txBody>
          </p:sp>
          <p:sp>
            <p:nvSpPr>
              <p:cNvPr id="10" name="TextBox 9">
                <a:extLst>
                  <a:ext uri="{FF2B5EF4-FFF2-40B4-BE49-F238E27FC236}">
                    <a16:creationId xmlns:a16="http://schemas.microsoft.com/office/drawing/2014/main" id="{7FD944E6-1A41-4914-A4A7-18FF97682E09}"/>
                  </a:ext>
                </a:extLst>
              </p:cNvPr>
              <p:cNvSpPr txBox="1"/>
              <p:nvPr/>
            </p:nvSpPr>
            <p:spPr>
              <a:xfrm>
                <a:off x="3497740" y="4210455"/>
                <a:ext cx="1338312" cy="261610"/>
              </a:xfrm>
              <a:prstGeom prst="rect">
                <a:avLst/>
              </a:prstGeom>
              <a:noFill/>
            </p:spPr>
            <p:txBody>
              <a:bodyPr wrap="square" rtlCol="0">
                <a:spAutoFit/>
              </a:bodyPr>
              <a:lstStyle/>
              <a:p>
                <a:pPr algn="ctr"/>
                <a:r>
                  <a:rPr lang="en-US" sz="1100" b="1">
                    <a:latin typeface="Poppins SemiBold" panose="00000700000000000000" pitchFamily="2" charset="0"/>
                    <a:ea typeface="Roboto" panose="02000000000000000000" pitchFamily="2" charset="0"/>
                    <a:cs typeface="Poppins SemiBold" panose="00000700000000000000" pitchFamily="2" charset="0"/>
                  </a:rPr>
                  <a:t>Location</a:t>
                </a:r>
              </a:p>
            </p:txBody>
          </p:sp>
          <p:grpSp>
            <p:nvGrpSpPr>
              <p:cNvPr id="11" name="Graphic 11">
                <a:extLst>
                  <a:ext uri="{FF2B5EF4-FFF2-40B4-BE49-F238E27FC236}">
                    <a16:creationId xmlns:a16="http://schemas.microsoft.com/office/drawing/2014/main" id="{54D428AA-3CC4-4BFF-9AB9-17780142077B}"/>
                  </a:ext>
                </a:extLst>
              </p:cNvPr>
              <p:cNvGrpSpPr/>
              <p:nvPr/>
            </p:nvGrpSpPr>
            <p:grpSpPr>
              <a:xfrm>
                <a:off x="4023932" y="3862775"/>
                <a:ext cx="285929" cy="285929"/>
                <a:chOff x="5422538" y="4354286"/>
                <a:chExt cx="304800" cy="304800"/>
              </a:xfrm>
            </p:grpSpPr>
            <p:sp>
              <p:nvSpPr>
                <p:cNvPr id="12" name="Freeform: Shape 11">
                  <a:extLst>
                    <a:ext uri="{FF2B5EF4-FFF2-40B4-BE49-F238E27FC236}">
                      <a16:creationId xmlns:a16="http://schemas.microsoft.com/office/drawing/2014/main" id="{320AFDE4-26FC-40B3-8886-AD9D23248AB6}"/>
                    </a:ext>
                  </a:extLst>
                </p:cNvPr>
                <p:cNvSpPr/>
                <p:nvPr/>
              </p:nvSpPr>
              <p:spPr>
                <a:xfrm>
                  <a:off x="5489213" y="4373336"/>
                  <a:ext cx="171450" cy="228600"/>
                </a:xfrm>
                <a:custGeom>
                  <a:avLst/>
                  <a:gdLst>
                    <a:gd name="connsiteX0" fmla="*/ 171450 w 171450"/>
                    <a:gd name="connsiteY0" fmla="*/ 85725 h 228600"/>
                    <a:gd name="connsiteX1" fmla="*/ 116967 w 171450"/>
                    <a:gd name="connsiteY1" fmla="*/ 190500 h 228600"/>
                    <a:gd name="connsiteX2" fmla="*/ 85725 w 171450"/>
                    <a:gd name="connsiteY2" fmla="*/ 228600 h 228600"/>
                    <a:gd name="connsiteX3" fmla="*/ 54483 w 171450"/>
                    <a:gd name="connsiteY3" fmla="*/ 190500 h 228600"/>
                    <a:gd name="connsiteX4" fmla="*/ 0 w 171450"/>
                    <a:gd name="connsiteY4" fmla="*/ 85725 h 228600"/>
                    <a:gd name="connsiteX5" fmla="*/ 85725 w 171450"/>
                    <a:gd name="connsiteY5" fmla="*/ 0 h 228600"/>
                    <a:gd name="connsiteX6" fmla="*/ 171450 w 171450"/>
                    <a:gd name="connsiteY6" fmla="*/ 85725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50" h="228600">
                      <a:moveTo>
                        <a:pt x="171450" y="85725"/>
                      </a:moveTo>
                      <a:cubicBezTo>
                        <a:pt x="171450" y="113728"/>
                        <a:pt x="141446" y="158591"/>
                        <a:pt x="116967" y="190500"/>
                      </a:cubicBezTo>
                      <a:cubicBezTo>
                        <a:pt x="100013" y="212598"/>
                        <a:pt x="85725" y="228600"/>
                        <a:pt x="85725" y="228600"/>
                      </a:cubicBezTo>
                      <a:cubicBezTo>
                        <a:pt x="85725" y="228600"/>
                        <a:pt x="71438" y="212598"/>
                        <a:pt x="54483" y="190500"/>
                      </a:cubicBezTo>
                      <a:cubicBezTo>
                        <a:pt x="30004" y="158591"/>
                        <a:pt x="0" y="113728"/>
                        <a:pt x="0" y="85725"/>
                      </a:cubicBezTo>
                      <a:cubicBezTo>
                        <a:pt x="0" y="38380"/>
                        <a:pt x="38380" y="0"/>
                        <a:pt x="85725" y="0"/>
                      </a:cubicBezTo>
                      <a:cubicBezTo>
                        <a:pt x="133070" y="0"/>
                        <a:pt x="171450" y="38380"/>
                        <a:pt x="171450" y="85725"/>
                      </a:cubicBezTo>
                      <a:close/>
                    </a:path>
                  </a:pathLst>
                </a:custGeom>
                <a:noFill/>
                <a:ln w="19050" cap="rnd">
                  <a:solidFill>
                    <a:srgbClr val="D5B665"/>
                  </a:solidFill>
                  <a:prstDash val="solid"/>
                  <a:round/>
                </a:ln>
              </p:spPr>
              <p:txBody>
                <a:bodyPr rtlCol="0" anchor="ctr"/>
                <a:lstStyle/>
                <a:p>
                  <a:endParaRPr lang="en-US"/>
                </a:p>
              </p:txBody>
            </p:sp>
            <p:sp>
              <p:nvSpPr>
                <p:cNvPr id="13" name="Freeform: Shape 12">
                  <a:extLst>
                    <a:ext uri="{FF2B5EF4-FFF2-40B4-BE49-F238E27FC236}">
                      <a16:creationId xmlns:a16="http://schemas.microsoft.com/office/drawing/2014/main" id="{84110CFB-BEA2-43CF-8DE8-729DDBE72FB0}"/>
                    </a:ext>
                  </a:extLst>
                </p:cNvPr>
                <p:cNvSpPr/>
                <p:nvPr/>
              </p:nvSpPr>
              <p:spPr>
                <a:xfrm>
                  <a:off x="5546363" y="4420961"/>
                  <a:ext cx="57150" cy="57150"/>
                </a:xfrm>
                <a:custGeom>
                  <a:avLst/>
                  <a:gdLst>
                    <a:gd name="connsiteX0" fmla="*/ 57150 w 57150"/>
                    <a:gd name="connsiteY0" fmla="*/ 28575 h 57150"/>
                    <a:gd name="connsiteX1" fmla="*/ 28575 w 57150"/>
                    <a:gd name="connsiteY1" fmla="*/ 57150 h 57150"/>
                    <a:gd name="connsiteX2" fmla="*/ 0 w 57150"/>
                    <a:gd name="connsiteY2" fmla="*/ 28575 h 57150"/>
                    <a:gd name="connsiteX3" fmla="*/ 28575 w 57150"/>
                    <a:gd name="connsiteY3" fmla="*/ 0 h 57150"/>
                    <a:gd name="connsiteX4" fmla="*/ 57150 w 57150"/>
                    <a:gd name="connsiteY4" fmla="*/ 28575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0" h="57150">
                      <a:moveTo>
                        <a:pt x="57150" y="28575"/>
                      </a:moveTo>
                      <a:cubicBezTo>
                        <a:pt x="57150" y="44357"/>
                        <a:pt x="44357" y="57150"/>
                        <a:pt x="28575" y="57150"/>
                      </a:cubicBezTo>
                      <a:cubicBezTo>
                        <a:pt x="12793" y="57150"/>
                        <a:pt x="0" y="44357"/>
                        <a:pt x="0" y="28575"/>
                      </a:cubicBezTo>
                      <a:cubicBezTo>
                        <a:pt x="0" y="12793"/>
                        <a:pt x="12793" y="0"/>
                        <a:pt x="28575" y="0"/>
                      </a:cubicBezTo>
                      <a:cubicBezTo>
                        <a:pt x="44357" y="0"/>
                        <a:pt x="57150" y="12793"/>
                        <a:pt x="57150" y="28575"/>
                      </a:cubicBezTo>
                      <a:close/>
                    </a:path>
                  </a:pathLst>
                </a:custGeom>
                <a:noFill/>
                <a:ln w="19050" cap="rnd">
                  <a:solidFill>
                    <a:srgbClr val="D5B665"/>
                  </a:solidFill>
                  <a:prstDash val="solid"/>
                  <a:round/>
                </a:ln>
              </p:spPr>
              <p:txBody>
                <a:bodyPr rtlCol="0" anchor="ctr"/>
                <a:lstStyle/>
                <a:p>
                  <a:endParaRPr lang="en-US"/>
                </a:p>
              </p:txBody>
            </p:sp>
            <p:sp>
              <p:nvSpPr>
                <p:cNvPr id="14" name="Freeform: Shape 13">
                  <a:extLst>
                    <a:ext uri="{FF2B5EF4-FFF2-40B4-BE49-F238E27FC236}">
                      <a16:creationId xmlns:a16="http://schemas.microsoft.com/office/drawing/2014/main" id="{F4AE2426-7713-4080-B9CF-A00E3AA3D89F}"/>
                    </a:ext>
                  </a:extLst>
                </p:cNvPr>
                <p:cNvSpPr/>
                <p:nvPr/>
              </p:nvSpPr>
              <p:spPr>
                <a:xfrm>
                  <a:off x="5489213" y="4563836"/>
                  <a:ext cx="171450" cy="76200"/>
                </a:xfrm>
                <a:custGeom>
                  <a:avLst/>
                  <a:gdLst>
                    <a:gd name="connsiteX0" fmla="*/ 171450 w 171450"/>
                    <a:gd name="connsiteY0" fmla="*/ 76200 h 76200"/>
                    <a:gd name="connsiteX1" fmla="*/ 0 w 171450"/>
                    <a:gd name="connsiteY1" fmla="*/ 76200 h 76200"/>
                    <a:gd name="connsiteX2" fmla="*/ 19050 w 171450"/>
                    <a:gd name="connsiteY2" fmla="*/ 0 h 76200"/>
                    <a:gd name="connsiteX3" fmla="*/ 54483 w 171450"/>
                    <a:gd name="connsiteY3" fmla="*/ 0 h 76200"/>
                    <a:gd name="connsiteX4" fmla="*/ 85725 w 171450"/>
                    <a:gd name="connsiteY4" fmla="*/ 38100 h 76200"/>
                    <a:gd name="connsiteX5" fmla="*/ 116967 w 171450"/>
                    <a:gd name="connsiteY5" fmla="*/ 0 h 76200"/>
                    <a:gd name="connsiteX6" fmla="*/ 152400 w 171450"/>
                    <a:gd name="connsiteY6" fmla="*/ 0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50" h="76200">
                      <a:moveTo>
                        <a:pt x="171450" y="76200"/>
                      </a:moveTo>
                      <a:lnTo>
                        <a:pt x="0" y="76200"/>
                      </a:lnTo>
                      <a:lnTo>
                        <a:pt x="19050" y="0"/>
                      </a:lnTo>
                      <a:lnTo>
                        <a:pt x="54483" y="0"/>
                      </a:lnTo>
                      <a:cubicBezTo>
                        <a:pt x="71438" y="22098"/>
                        <a:pt x="85725" y="38100"/>
                        <a:pt x="85725" y="38100"/>
                      </a:cubicBezTo>
                      <a:cubicBezTo>
                        <a:pt x="85725" y="38100"/>
                        <a:pt x="100013" y="22098"/>
                        <a:pt x="116967" y="0"/>
                      </a:cubicBezTo>
                      <a:lnTo>
                        <a:pt x="152400" y="0"/>
                      </a:lnTo>
                      <a:close/>
                    </a:path>
                  </a:pathLst>
                </a:custGeom>
                <a:noFill/>
                <a:ln w="19050" cap="rnd">
                  <a:solidFill>
                    <a:srgbClr val="D5B665"/>
                  </a:solidFill>
                  <a:prstDash val="solid"/>
                  <a:round/>
                </a:ln>
              </p:spPr>
              <p:txBody>
                <a:bodyPr rtlCol="0" anchor="ctr"/>
                <a:lstStyle/>
                <a:p>
                  <a:endParaRPr lang="en-US"/>
                </a:p>
              </p:txBody>
            </p:sp>
          </p:grpSp>
        </p:grpSp>
        <p:grpSp>
          <p:nvGrpSpPr>
            <p:cNvPr id="31" name="Group 30">
              <a:extLst>
                <a:ext uri="{FF2B5EF4-FFF2-40B4-BE49-F238E27FC236}">
                  <a16:creationId xmlns:a16="http://schemas.microsoft.com/office/drawing/2014/main" id="{772F8F68-A8D4-451B-8B5A-9CB46DC0ED5A}"/>
                </a:ext>
              </a:extLst>
            </p:cNvPr>
            <p:cNvGrpSpPr/>
            <p:nvPr/>
          </p:nvGrpSpPr>
          <p:grpSpPr>
            <a:xfrm>
              <a:off x="5088468" y="3862775"/>
              <a:ext cx="2015065" cy="1111708"/>
              <a:chOff x="5088468" y="3862775"/>
              <a:chExt cx="2015065" cy="1111708"/>
            </a:xfrm>
          </p:grpSpPr>
          <p:grpSp>
            <p:nvGrpSpPr>
              <p:cNvPr id="15" name="Graphic 29">
                <a:extLst>
                  <a:ext uri="{FF2B5EF4-FFF2-40B4-BE49-F238E27FC236}">
                    <a16:creationId xmlns:a16="http://schemas.microsoft.com/office/drawing/2014/main" id="{7D2B5B99-E363-40B5-8C6B-D1A56564FE71}"/>
                  </a:ext>
                </a:extLst>
              </p:cNvPr>
              <p:cNvGrpSpPr/>
              <p:nvPr/>
            </p:nvGrpSpPr>
            <p:grpSpPr>
              <a:xfrm>
                <a:off x="5951363" y="3862775"/>
                <a:ext cx="289275" cy="289276"/>
                <a:chOff x="6970208" y="4292538"/>
                <a:chExt cx="304800" cy="304800"/>
              </a:xfrm>
            </p:grpSpPr>
            <p:sp>
              <p:nvSpPr>
                <p:cNvPr id="16" name="Freeform: Shape 15">
                  <a:extLst>
                    <a:ext uri="{FF2B5EF4-FFF2-40B4-BE49-F238E27FC236}">
                      <a16:creationId xmlns:a16="http://schemas.microsoft.com/office/drawing/2014/main" id="{12D36340-516D-467E-A357-8C431FB80896}"/>
                    </a:ext>
                  </a:extLst>
                </p:cNvPr>
                <p:cNvSpPr/>
                <p:nvPr/>
              </p:nvSpPr>
              <p:spPr>
                <a:xfrm>
                  <a:off x="6989258" y="4401789"/>
                  <a:ext cx="266700" cy="176498"/>
                </a:xfrm>
                <a:custGeom>
                  <a:avLst/>
                  <a:gdLst>
                    <a:gd name="connsiteX0" fmla="*/ 266700 w 266700"/>
                    <a:gd name="connsiteY0" fmla="*/ 0 h 176498"/>
                    <a:gd name="connsiteX1" fmla="*/ 266700 w 266700"/>
                    <a:gd name="connsiteY1" fmla="*/ 152972 h 176498"/>
                    <a:gd name="connsiteX2" fmla="*/ 243173 w 266700"/>
                    <a:gd name="connsiteY2" fmla="*/ 176498 h 176498"/>
                    <a:gd name="connsiteX3" fmla="*/ 23527 w 266700"/>
                    <a:gd name="connsiteY3" fmla="*/ 176498 h 176498"/>
                    <a:gd name="connsiteX4" fmla="*/ 0 w 266700"/>
                    <a:gd name="connsiteY4" fmla="*/ 152972 h 176498"/>
                    <a:gd name="connsiteX5" fmla="*/ 0 w 266700"/>
                    <a:gd name="connsiteY5" fmla="*/ 0 h 176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6700" h="176498">
                      <a:moveTo>
                        <a:pt x="266700" y="0"/>
                      </a:moveTo>
                      <a:lnTo>
                        <a:pt x="266700" y="152972"/>
                      </a:lnTo>
                      <a:cubicBezTo>
                        <a:pt x="266700" y="165965"/>
                        <a:pt x="256166" y="176498"/>
                        <a:pt x="243173" y="176498"/>
                      </a:cubicBezTo>
                      <a:lnTo>
                        <a:pt x="23527" y="176498"/>
                      </a:lnTo>
                      <a:cubicBezTo>
                        <a:pt x="10533" y="176498"/>
                        <a:pt x="0" y="165965"/>
                        <a:pt x="0" y="152972"/>
                      </a:cubicBezTo>
                      <a:lnTo>
                        <a:pt x="0" y="0"/>
                      </a:lnTo>
                    </a:path>
                  </a:pathLst>
                </a:custGeom>
                <a:noFill/>
                <a:ln w="19050" cap="rnd">
                  <a:solidFill>
                    <a:srgbClr val="D5B665"/>
                  </a:solidFill>
                  <a:prstDash val="solid"/>
                  <a:round/>
                </a:ln>
              </p:spPr>
              <p:txBody>
                <a:bodyPr rtlCol="0" anchor="ctr"/>
                <a:lstStyle/>
                <a:p>
                  <a:endParaRPr lang="en-US"/>
                </a:p>
              </p:txBody>
            </p:sp>
            <p:sp>
              <p:nvSpPr>
                <p:cNvPr id="17" name="Freeform: Shape 16">
                  <a:extLst>
                    <a:ext uri="{FF2B5EF4-FFF2-40B4-BE49-F238E27FC236}">
                      <a16:creationId xmlns:a16="http://schemas.microsoft.com/office/drawing/2014/main" id="{00C0957C-B044-4E03-A96B-A1A7145FE7ED}"/>
                    </a:ext>
                  </a:extLst>
                </p:cNvPr>
                <p:cNvSpPr/>
                <p:nvPr/>
              </p:nvSpPr>
              <p:spPr>
                <a:xfrm>
                  <a:off x="7219001" y="4406838"/>
                  <a:ext cx="36956" cy="18478"/>
                </a:xfrm>
                <a:custGeom>
                  <a:avLst/>
                  <a:gdLst>
                    <a:gd name="connsiteX0" fmla="*/ 36957 w 36956"/>
                    <a:gd name="connsiteY0" fmla="*/ 0 h 18478"/>
                    <a:gd name="connsiteX1" fmla="*/ 0 w 36956"/>
                    <a:gd name="connsiteY1" fmla="*/ 18478 h 18478"/>
                  </a:gdLst>
                  <a:ahLst/>
                  <a:cxnLst>
                    <a:cxn ang="0">
                      <a:pos x="connsiteX0" y="connsiteY0"/>
                    </a:cxn>
                    <a:cxn ang="0">
                      <a:pos x="connsiteX1" y="connsiteY1"/>
                    </a:cxn>
                  </a:cxnLst>
                  <a:rect l="l" t="t" r="r" b="b"/>
                  <a:pathLst>
                    <a:path w="36956" h="18478">
                      <a:moveTo>
                        <a:pt x="36957" y="0"/>
                      </a:moveTo>
                      <a:lnTo>
                        <a:pt x="0" y="18478"/>
                      </a:lnTo>
                    </a:path>
                  </a:pathLst>
                </a:custGeom>
                <a:ln w="19050" cap="rnd">
                  <a:solidFill>
                    <a:srgbClr val="D5B665"/>
                  </a:solidFill>
                  <a:prstDash val="solid"/>
                  <a:round/>
                </a:ln>
              </p:spPr>
              <p:txBody>
                <a:bodyPr rtlCol="0" anchor="ctr"/>
                <a:lstStyle/>
                <a:p>
                  <a:endParaRPr lang="en-US"/>
                </a:p>
              </p:txBody>
            </p:sp>
            <p:sp>
              <p:nvSpPr>
                <p:cNvPr id="18" name="Freeform: Shape 17">
                  <a:extLst>
                    <a:ext uri="{FF2B5EF4-FFF2-40B4-BE49-F238E27FC236}">
                      <a16:creationId xmlns:a16="http://schemas.microsoft.com/office/drawing/2014/main" id="{D398A5B7-7031-468E-A52B-BCD9A1363F67}"/>
                    </a:ext>
                  </a:extLst>
                </p:cNvPr>
                <p:cNvSpPr/>
                <p:nvPr/>
              </p:nvSpPr>
              <p:spPr>
                <a:xfrm>
                  <a:off x="6989258" y="4406838"/>
                  <a:ext cx="56578" cy="28289"/>
                </a:xfrm>
                <a:custGeom>
                  <a:avLst/>
                  <a:gdLst>
                    <a:gd name="connsiteX0" fmla="*/ 56579 w 56578"/>
                    <a:gd name="connsiteY0" fmla="*/ 28289 h 28289"/>
                    <a:gd name="connsiteX1" fmla="*/ 0 w 56578"/>
                    <a:gd name="connsiteY1" fmla="*/ 0 h 28289"/>
                  </a:gdLst>
                  <a:ahLst/>
                  <a:cxnLst>
                    <a:cxn ang="0">
                      <a:pos x="connsiteX0" y="connsiteY0"/>
                    </a:cxn>
                    <a:cxn ang="0">
                      <a:pos x="connsiteX1" y="connsiteY1"/>
                    </a:cxn>
                  </a:cxnLst>
                  <a:rect l="l" t="t" r="r" b="b"/>
                  <a:pathLst>
                    <a:path w="56578" h="28289">
                      <a:moveTo>
                        <a:pt x="56579" y="28289"/>
                      </a:moveTo>
                      <a:lnTo>
                        <a:pt x="0" y="0"/>
                      </a:lnTo>
                    </a:path>
                  </a:pathLst>
                </a:custGeom>
                <a:ln w="19050" cap="rnd">
                  <a:solidFill>
                    <a:srgbClr val="D5B665"/>
                  </a:solidFill>
                  <a:prstDash val="solid"/>
                  <a:round/>
                </a:ln>
              </p:spPr>
              <p:txBody>
                <a:bodyPr rtlCol="0" anchor="ctr"/>
                <a:lstStyle/>
                <a:p>
                  <a:endParaRPr lang="en-US"/>
                </a:p>
              </p:txBody>
            </p:sp>
            <p:sp>
              <p:nvSpPr>
                <p:cNvPr id="19" name="Freeform: Shape 18">
                  <a:extLst>
                    <a:ext uri="{FF2B5EF4-FFF2-40B4-BE49-F238E27FC236}">
                      <a16:creationId xmlns:a16="http://schemas.microsoft.com/office/drawing/2014/main" id="{9870A4EE-4DA4-40F0-8480-3D29E3BB38F2}"/>
                    </a:ext>
                  </a:extLst>
                </p:cNvPr>
                <p:cNvSpPr/>
                <p:nvPr/>
              </p:nvSpPr>
              <p:spPr>
                <a:xfrm>
                  <a:off x="6989258" y="4358070"/>
                  <a:ext cx="68675" cy="39243"/>
                </a:xfrm>
                <a:custGeom>
                  <a:avLst/>
                  <a:gdLst>
                    <a:gd name="connsiteX0" fmla="*/ 68675 w 68675"/>
                    <a:gd name="connsiteY0" fmla="*/ 0 h 39243"/>
                    <a:gd name="connsiteX1" fmla="*/ 0 w 68675"/>
                    <a:gd name="connsiteY1" fmla="*/ 39243 h 39243"/>
                  </a:gdLst>
                  <a:ahLst/>
                  <a:cxnLst>
                    <a:cxn ang="0">
                      <a:pos x="connsiteX0" y="connsiteY0"/>
                    </a:cxn>
                    <a:cxn ang="0">
                      <a:pos x="connsiteX1" y="connsiteY1"/>
                    </a:cxn>
                  </a:cxnLst>
                  <a:rect l="l" t="t" r="r" b="b"/>
                  <a:pathLst>
                    <a:path w="68675" h="39243">
                      <a:moveTo>
                        <a:pt x="68675" y="0"/>
                      </a:moveTo>
                      <a:lnTo>
                        <a:pt x="0" y="39243"/>
                      </a:lnTo>
                    </a:path>
                  </a:pathLst>
                </a:custGeom>
                <a:ln w="19050" cap="rnd">
                  <a:solidFill>
                    <a:srgbClr val="D5B665"/>
                  </a:solidFill>
                  <a:prstDash val="solid"/>
                  <a:round/>
                </a:ln>
              </p:spPr>
              <p:txBody>
                <a:bodyPr rtlCol="0" anchor="ctr"/>
                <a:lstStyle/>
                <a:p>
                  <a:endParaRPr lang="en-US"/>
                </a:p>
              </p:txBody>
            </p:sp>
            <p:sp>
              <p:nvSpPr>
                <p:cNvPr id="20" name="Freeform: Shape 19">
                  <a:extLst>
                    <a:ext uri="{FF2B5EF4-FFF2-40B4-BE49-F238E27FC236}">
                      <a16:creationId xmlns:a16="http://schemas.microsoft.com/office/drawing/2014/main" id="{9F04B944-5D99-4E94-BE10-80F8296179CB}"/>
                    </a:ext>
                  </a:extLst>
                </p:cNvPr>
                <p:cNvSpPr/>
                <p:nvPr/>
              </p:nvSpPr>
              <p:spPr>
                <a:xfrm>
                  <a:off x="7227192" y="4380834"/>
                  <a:ext cx="28765" cy="16478"/>
                </a:xfrm>
                <a:custGeom>
                  <a:avLst/>
                  <a:gdLst>
                    <a:gd name="connsiteX0" fmla="*/ 28766 w 28765"/>
                    <a:gd name="connsiteY0" fmla="*/ 16478 h 16478"/>
                    <a:gd name="connsiteX1" fmla="*/ 0 w 28765"/>
                    <a:gd name="connsiteY1" fmla="*/ 0 h 16478"/>
                  </a:gdLst>
                  <a:ahLst/>
                  <a:cxnLst>
                    <a:cxn ang="0">
                      <a:pos x="connsiteX0" y="connsiteY0"/>
                    </a:cxn>
                    <a:cxn ang="0">
                      <a:pos x="connsiteX1" y="connsiteY1"/>
                    </a:cxn>
                  </a:cxnLst>
                  <a:rect l="l" t="t" r="r" b="b"/>
                  <a:pathLst>
                    <a:path w="28765" h="16478">
                      <a:moveTo>
                        <a:pt x="28766" y="16478"/>
                      </a:moveTo>
                      <a:lnTo>
                        <a:pt x="0" y="0"/>
                      </a:lnTo>
                    </a:path>
                  </a:pathLst>
                </a:custGeom>
                <a:ln w="19050" cap="rnd">
                  <a:solidFill>
                    <a:srgbClr val="D5B665"/>
                  </a:solidFill>
                  <a:prstDash val="solid"/>
                  <a:round/>
                </a:ln>
              </p:spPr>
              <p:txBody>
                <a:bodyPr rtlCol="0" anchor="ctr"/>
                <a:lstStyle/>
                <a:p>
                  <a:endParaRPr lang="en-US"/>
                </a:p>
              </p:txBody>
            </p:sp>
            <p:sp>
              <p:nvSpPr>
                <p:cNvPr id="21" name="Freeform: Shape 20">
                  <a:extLst>
                    <a:ext uri="{FF2B5EF4-FFF2-40B4-BE49-F238E27FC236}">
                      <a16:creationId xmlns:a16="http://schemas.microsoft.com/office/drawing/2014/main" id="{2A7C3A6C-1922-47DC-9F4A-5991500C81B5}"/>
                    </a:ext>
                  </a:extLst>
                </p:cNvPr>
                <p:cNvSpPr/>
                <p:nvPr/>
              </p:nvSpPr>
              <p:spPr>
                <a:xfrm>
                  <a:off x="7045836" y="4307587"/>
                  <a:ext cx="182689" cy="165925"/>
                </a:xfrm>
                <a:custGeom>
                  <a:avLst/>
                  <a:gdLst>
                    <a:gd name="connsiteX0" fmla="*/ 182690 w 182689"/>
                    <a:gd name="connsiteY0" fmla="*/ 66104 h 165925"/>
                    <a:gd name="connsiteX1" fmla="*/ 181547 w 182689"/>
                    <a:gd name="connsiteY1" fmla="*/ 73247 h 165925"/>
                    <a:gd name="connsiteX2" fmla="*/ 173355 w 182689"/>
                    <a:gd name="connsiteY2" fmla="*/ 117729 h 165925"/>
                    <a:gd name="connsiteX3" fmla="*/ 76772 w 182689"/>
                    <a:gd name="connsiteY3" fmla="*/ 165926 h 165925"/>
                    <a:gd name="connsiteX4" fmla="*/ 0 w 182689"/>
                    <a:gd name="connsiteY4" fmla="*/ 127826 h 165925"/>
                    <a:gd name="connsiteX5" fmla="*/ 12097 w 182689"/>
                    <a:gd name="connsiteY5" fmla="*/ 50483 h 165925"/>
                    <a:gd name="connsiteX6" fmla="*/ 19622 w 182689"/>
                    <a:gd name="connsiteY6" fmla="*/ 0 h 165925"/>
                    <a:gd name="connsiteX7" fmla="*/ 151067 w 182689"/>
                    <a:gd name="connsiteY7" fmla="*/ 22193 h 16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2689" h="165925">
                      <a:moveTo>
                        <a:pt x="182690" y="66104"/>
                      </a:moveTo>
                      <a:lnTo>
                        <a:pt x="181547" y="73247"/>
                      </a:lnTo>
                      <a:lnTo>
                        <a:pt x="173355" y="117729"/>
                      </a:lnTo>
                      <a:lnTo>
                        <a:pt x="76772" y="165926"/>
                      </a:lnTo>
                      <a:lnTo>
                        <a:pt x="0" y="127826"/>
                      </a:lnTo>
                      <a:lnTo>
                        <a:pt x="12097" y="50483"/>
                      </a:lnTo>
                      <a:lnTo>
                        <a:pt x="19622" y="0"/>
                      </a:lnTo>
                      <a:lnTo>
                        <a:pt x="151067" y="22193"/>
                      </a:lnTo>
                      <a:close/>
                    </a:path>
                  </a:pathLst>
                </a:custGeom>
                <a:noFill/>
                <a:ln w="19050" cap="rnd">
                  <a:solidFill>
                    <a:srgbClr val="D5B665"/>
                  </a:solidFill>
                  <a:prstDash val="solid"/>
                  <a:round/>
                </a:ln>
              </p:spPr>
              <p:txBody>
                <a:bodyPr rtlCol="0" anchor="ctr"/>
                <a:lstStyle/>
                <a:p>
                  <a:endParaRPr lang="en-US"/>
                </a:p>
              </p:txBody>
            </p:sp>
            <p:sp>
              <p:nvSpPr>
                <p:cNvPr id="22" name="Freeform: Shape 21">
                  <a:extLst>
                    <a:ext uri="{FF2B5EF4-FFF2-40B4-BE49-F238E27FC236}">
                      <a16:creationId xmlns:a16="http://schemas.microsoft.com/office/drawing/2014/main" id="{002B17B4-E6DB-4759-9369-D4FD752E1963}"/>
                    </a:ext>
                  </a:extLst>
                </p:cNvPr>
                <p:cNvSpPr/>
                <p:nvPr/>
              </p:nvSpPr>
              <p:spPr>
                <a:xfrm>
                  <a:off x="7093937" y="4359975"/>
                  <a:ext cx="86487" cy="14573"/>
                </a:xfrm>
                <a:custGeom>
                  <a:avLst/>
                  <a:gdLst>
                    <a:gd name="connsiteX0" fmla="*/ 0 w 86487"/>
                    <a:gd name="connsiteY0" fmla="*/ 0 h 14573"/>
                    <a:gd name="connsiteX1" fmla="*/ 86487 w 86487"/>
                    <a:gd name="connsiteY1" fmla="*/ 14573 h 14573"/>
                  </a:gdLst>
                  <a:ahLst/>
                  <a:cxnLst>
                    <a:cxn ang="0">
                      <a:pos x="connsiteX0" y="connsiteY0"/>
                    </a:cxn>
                    <a:cxn ang="0">
                      <a:pos x="connsiteX1" y="connsiteY1"/>
                    </a:cxn>
                  </a:cxnLst>
                  <a:rect l="l" t="t" r="r" b="b"/>
                  <a:pathLst>
                    <a:path w="86487" h="14573">
                      <a:moveTo>
                        <a:pt x="0" y="0"/>
                      </a:moveTo>
                      <a:lnTo>
                        <a:pt x="86487" y="14573"/>
                      </a:lnTo>
                    </a:path>
                  </a:pathLst>
                </a:custGeom>
                <a:ln w="19050" cap="rnd">
                  <a:solidFill>
                    <a:srgbClr val="D5B665"/>
                  </a:solidFill>
                  <a:prstDash val="solid"/>
                  <a:round/>
                </a:ln>
              </p:spPr>
              <p:txBody>
                <a:bodyPr rtlCol="0" anchor="ctr"/>
                <a:lstStyle/>
                <a:p>
                  <a:endParaRPr lang="en-US"/>
                </a:p>
              </p:txBody>
            </p:sp>
            <p:sp>
              <p:nvSpPr>
                <p:cNvPr id="23" name="Freeform: Shape 22">
                  <a:extLst>
                    <a:ext uri="{FF2B5EF4-FFF2-40B4-BE49-F238E27FC236}">
                      <a16:creationId xmlns:a16="http://schemas.microsoft.com/office/drawing/2014/main" id="{4419B5AD-82A3-4900-A5ED-82EDD3B4B9CD}"/>
                    </a:ext>
                  </a:extLst>
                </p:cNvPr>
                <p:cNvSpPr/>
                <p:nvPr/>
              </p:nvSpPr>
              <p:spPr>
                <a:xfrm>
                  <a:off x="7084412" y="4398075"/>
                  <a:ext cx="86487" cy="14573"/>
                </a:xfrm>
                <a:custGeom>
                  <a:avLst/>
                  <a:gdLst>
                    <a:gd name="connsiteX0" fmla="*/ 0 w 86487"/>
                    <a:gd name="connsiteY0" fmla="*/ 0 h 14573"/>
                    <a:gd name="connsiteX1" fmla="*/ 86487 w 86487"/>
                    <a:gd name="connsiteY1" fmla="*/ 14573 h 14573"/>
                  </a:gdLst>
                  <a:ahLst/>
                  <a:cxnLst>
                    <a:cxn ang="0">
                      <a:pos x="connsiteX0" y="connsiteY0"/>
                    </a:cxn>
                    <a:cxn ang="0">
                      <a:pos x="connsiteX1" y="connsiteY1"/>
                    </a:cxn>
                  </a:cxnLst>
                  <a:rect l="l" t="t" r="r" b="b"/>
                  <a:pathLst>
                    <a:path w="86487" h="14573">
                      <a:moveTo>
                        <a:pt x="0" y="0"/>
                      </a:moveTo>
                      <a:lnTo>
                        <a:pt x="86487" y="14573"/>
                      </a:lnTo>
                    </a:path>
                  </a:pathLst>
                </a:custGeom>
                <a:ln w="19050" cap="rnd">
                  <a:solidFill>
                    <a:srgbClr val="D5B665"/>
                  </a:solidFill>
                  <a:prstDash val="solid"/>
                  <a:round/>
                </a:ln>
              </p:spPr>
              <p:txBody>
                <a:bodyPr rtlCol="0" anchor="ctr"/>
                <a:lstStyle/>
                <a:p>
                  <a:endParaRPr lang="en-US"/>
                </a:p>
              </p:txBody>
            </p:sp>
          </p:grpSp>
          <p:sp>
            <p:nvSpPr>
              <p:cNvPr id="24" name="Kotak Teks 25">
                <a:extLst>
                  <a:ext uri="{FF2B5EF4-FFF2-40B4-BE49-F238E27FC236}">
                    <a16:creationId xmlns:a16="http://schemas.microsoft.com/office/drawing/2014/main" id="{961E6791-C164-4719-A958-97A92BF33D1F}"/>
                  </a:ext>
                </a:extLst>
              </p:cNvPr>
              <p:cNvSpPr txBox="1"/>
              <p:nvPr/>
            </p:nvSpPr>
            <p:spPr>
              <a:xfrm>
                <a:off x="5088468" y="4404070"/>
                <a:ext cx="2015065" cy="570413"/>
              </a:xfrm>
              <a:prstGeom prst="rect">
                <a:avLst/>
              </a:prstGeom>
              <a:noFill/>
            </p:spPr>
            <p:txBody>
              <a:bodyPr wrap="square" rtlCol="0">
                <a:spAutoFit/>
              </a:bodyPr>
              <a:lstStyle/>
              <a:p>
                <a:pPr algn="ctr">
                  <a:lnSpc>
                    <a:spcPct val="150000"/>
                  </a:lnSpc>
                </a:pPr>
                <a:r>
                  <a:rPr lang="en-US" sz="1100">
                    <a:latin typeface="Muli" pitchFamily="2" charset="0"/>
                    <a:ea typeface="Open Sans" panose="020B0606030504020204" pitchFamily="34" charset="0"/>
                    <a:cs typeface="Poppins" pitchFamily="2" charset="77"/>
                  </a:rPr>
                  <a:t>Info@golferina.com</a:t>
                </a:r>
              </a:p>
              <a:p>
                <a:pPr algn="ctr">
                  <a:lnSpc>
                    <a:spcPct val="150000"/>
                  </a:lnSpc>
                </a:pPr>
                <a:r>
                  <a:rPr lang="en-US" sz="1100">
                    <a:latin typeface="Muli" pitchFamily="2" charset="0"/>
                    <a:ea typeface="Open Sans" panose="020B0606030504020204" pitchFamily="34" charset="0"/>
                    <a:cs typeface="Poppins" pitchFamily="2" charset="77"/>
                  </a:rPr>
                  <a:t>admin@golferina.com</a:t>
                </a:r>
              </a:p>
            </p:txBody>
          </p:sp>
          <p:sp>
            <p:nvSpPr>
              <p:cNvPr id="25" name="TextBox 24">
                <a:extLst>
                  <a:ext uri="{FF2B5EF4-FFF2-40B4-BE49-F238E27FC236}">
                    <a16:creationId xmlns:a16="http://schemas.microsoft.com/office/drawing/2014/main" id="{BB2BE02E-632C-43C4-A8FE-ADDAC0FD5D54}"/>
                  </a:ext>
                </a:extLst>
              </p:cNvPr>
              <p:cNvSpPr txBox="1"/>
              <p:nvPr/>
            </p:nvSpPr>
            <p:spPr>
              <a:xfrm>
                <a:off x="5088468" y="4210455"/>
                <a:ext cx="2015064" cy="261610"/>
              </a:xfrm>
              <a:prstGeom prst="rect">
                <a:avLst/>
              </a:prstGeom>
              <a:noFill/>
            </p:spPr>
            <p:txBody>
              <a:bodyPr wrap="square" rtlCol="0">
                <a:spAutoFit/>
              </a:bodyPr>
              <a:lstStyle/>
              <a:p>
                <a:pPr algn="ctr"/>
                <a:r>
                  <a:rPr lang="en-US" sz="1100" b="1">
                    <a:latin typeface="Poppins SemiBold" panose="00000700000000000000" pitchFamily="2" charset="0"/>
                    <a:ea typeface="Roboto" panose="02000000000000000000" pitchFamily="2" charset="0"/>
                    <a:cs typeface="Poppins SemiBold" panose="00000700000000000000" pitchFamily="2" charset="0"/>
                  </a:rPr>
                  <a:t>Email</a:t>
                </a:r>
              </a:p>
            </p:txBody>
          </p:sp>
        </p:grpSp>
        <p:grpSp>
          <p:nvGrpSpPr>
            <p:cNvPr id="33" name="Group 32">
              <a:extLst>
                <a:ext uri="{FF2B5EF4-FFF2-40B4-BE49-F238E27FC236}">
                  <a16:creationId xmlns:a16="http://schemas.microsoft.com/office/drawing/2014/main" id="{184C0D4B-515A-4BE0-9FAB-B2897FBA9BC8}"/>
                </a:ext>
              </a:extLst>
            </p:cNvPr>
            <p:cNvGrpSpPr/>
            <p:nvPr/>
          </p:nvGrpSpPr>
          <p:grpSpPr>
            <a:xfrm>
              <a:off x="7078508" y="3862775"/>
              <a:ext cx="1783080" cy="1111708"/>
              <a:chOff x="7170421" y="3862775"/>
              <a:chExt cx="1783080" cy="1111708"/>
            </a:xfrm>
          </p:grpSpPr>
          <p:grpSp>
            <p:nvGrpSpPr>
              <p:cNvPr id="26" name="Graphic 44">
                <a:extLst>
                  <a:ext uri="{FF2B5EF4-FFF2-40B4-BE49-F238E27FC236}">
                    <a16:creationId xmlns:a16="http://schemas.microsoft.com/office/drawing/2014/main" id="{BC66BD74-F4BF-4716-B2D1-446B04B16EB3}"/>
                  </a:ext>
                </a:extLst>
              </p:cNvPr>
              <p:cNvGrpSpPr/>
              <p:nvPr/>
            </p:nvGrpSpPr>
            <p:grpSpPr>
              <a:xfrm>
                <a:off x="7917324" y="3862775"/>
                <a:ext cx="289275" cy="289276"/>
                <a:chOff x="6966862" y="5112214"/>
                <a:chExt cx="304800" cy="304800"/>
              </a:xfrm>
            </p:grpSpPr>
            <p:sp>
              <p:nvSpPr>
                <p:cNvPr id="27" name="Freeform: Shape 26">
                  <a:extLst>
                    <a:ext uri="{FF2B5EF4-FFF2-40B4-BE49-F238E27FC236}">
                      <a16:creationId xmlns:a16="http://schemas.microsoft.com/office/drawing/2014/main" id="{53474E77-BE70-486B-A6A2-8568FE149DCF}"/>
                    </a:ext>
                  </a:extLst>
                </p:cNvPr>
                <p:cNvSpPr/>
                <p:nvPr/>
              </p:nvSpPr>
              <p:spPr>
                <a:xfrm>
                  <a:off x="7033537" y="5131264"/>
                  <a:ext cx="171450" cy="266700"/>
                </a:xfrm>
                <a:custGeom>
                  <a:avLst/>
                  <a:gdLst>
                    <a:gd name="connsiteX0" fmla="*/ 152400 w 171450"/>
                    <a:gd name="connsiteY0" fmla="*/ 0 h 266700"/>
                    <a:gd name="connsiteX1" fmla="*/ 171450 w 171450"/>
                    <a:gd name="connsiteY1" fmla="*/ 19050 h 266700"/>
                    <a:gd name="connsiteX2" fmla="*/ 171450 w 171450"/>
                    <a:gd name="connsiteY2" fmla="*/ 247650 h 266700"/>
                    <a:gd name="connsiteX3" fmla="*/ 152400 w 171450"/>
                    <a:gd name="connsiteY3" fmla="*/ 266700 h 266700"/>
                    <a:gd name="connsiteX4" fmla="*/ 19050 w 171450"/>
                    <a:gd name="connsiteY4" fmla="*/ 266700 h 266700"/>
                    <a:gd name="connsiteX5" fmla="*/ 0 w 171450"/>
                    <a:gd name="connsiteY5" fmla="*/ 247650 h 266700"/>
                    <a:gd name="connsiteX6" fmla="*/ 0 w 171450"/>
                    <a:gd name="connsiteY6" fmla="*/ 19050 h 266700"/>
                    <a:gd name="connsiteX7" fmla="*/ 19050 w 171450"/>
                    <a:gd name="connsiteY7" fmla="*/ 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450" h="266700">
                      <a:moveTo>
                        <a:pt x="152400" y="0"/>
                      </a:moveTo>
                      <a:cubicBezTo>
                        <a:pt x="162921" y="0"/>
                        <a:pt x="171450" y="8529"/>
                        <a:pt x="171450" y="19050"/>
                      </a:cubicBezTo>
                      <a:lnTo>
                        <a:pt x="171450" y="247650"/>
                      </a:lnTo>
                      <a:cubicBezTo>
                        <a:pt x="171450" y="258171"/>
                        <a:pt x="162921" y="266700"/>
                        <a:pt x="152400" y="266700"/>
                      </a:cubicBezTo>
                      <a:lnTo>
                        <a:pt x="19050" y="266700"/>
                      </a:lnTo>
                      <a:cubicBezTo>
                        <a:pt x="8529" y="266700"/>
                        <a:pt x="0" y="258171"/>
                        <a:pt x="0" y="247650"/>
                      </a:cubicBezTo>
                      <a:lnTo>
                        <a:pt x="0" y="19050"/>
                      </a:lnTo>
                      <a:cubicBezTo>
                        <a:pt x="0" y="8529"/>
                        <a:pt x="8529" y="0"/>
                        <a:pt x="19050" y="0"/>
                      </a:cubicBezTo>
                      <a:close/>
                    </a:path>
                  </a:pathLst>
                </a:custGeom>
                <a:noFill/>
                <a:ln w="19050" cap="rnd">
                  <a:solidFill>
                    <a:srgbClr val="D5B665"/>
                  </a:solidFill>
                  <a:prstDash val="solid"/>
                  <a:round/>
                </a:ln>
              </p:spPr>
              <p:txBody>
                <a:bodyPr rtlCol="0" anchor="ctr"/>
                <a:lstStyle/>
                <a:p>
                  <a:endParaRPr lang="en-US"/>
                </a:p>
              </p:txBody>
            </p:sp>
            <p:sp>
              <p:nvSpPr>
                <p:cNvPr id="28" name="Freeform: Shape 27">
                  <a:extLst>
                    <a:ext uri="{FF2B5EF4-FFF2-40B4-BE49-F238E27FC236}">
                      <a16:creationId xmlns:a16="http://schemas.microsoft.com/office/drawing/2014/main" id="{C834959E-D79B-4584-9456-C75B60CCA85B}"/>
                    </a:ext>
                  </a:extLst>
                </p:cNvPr>
                <p:cNvSpPr/>
                <p:nvPr/>
              </p:nvSpPr>
              <p:spPr>
                <a:xfrm>
                  <a:off x="7109737" y="5369389"/>
                  <a:ext cx="19050" cy="9525"/>
                </a:xfrm>
                <a:custGeom>
                  <a:avLst/>
                  <a:gdLst>
                    <a:gd name="connsiteX0" fmla="*/ 0 w 19050"/>
                    <a:gd name="connsiteY0" fmla="*/ 0 h 9525"/>
                    <a:gd name="connsiteX1" fmla="*/ 19050 w 19050"/>
                    <a:gd name="connsiteY1" fmla="*/ 0 h 9525"/>
                  </a:gdLst>
                  <a:ahLst/>
                  <a:cxnLst>
                    <a:cxn ang="0">
                      <a:pos x="connsiteX0" y="connsiteY0"/>
                    </a:cxn>
                    <a:cxn ang="0">
                      <a:pos x="connsiteX1" y="connsiteY1"/>
                    </a:cxn>
                  </a:cxnLst>
                  <a:rect l="l" t="t" r="r" b="b"/>
                  <a:pathLst>
                    <a:path w="19050" h="9525">
                      <a:moveTo>
                        <a:pt x="0" y="0"/>
                      </a:moveTo>
                      <a:lnTo>
                        <a:pt x="19050" y="0"/>
                      </a:lnTo>
                    </a:path>
                  </a:pathLst>
                </a:custGeom>
                <a:ln w="19050" cap="rnd">
                  <a:solidFill>
                    <a:srgbClr val="D5B665"/>
                  </a:solidFill>
                  <a:prstDash val="solid"/>
                  <a:round/>
                </a:ln>
              </p:spPr>
              <p:txBody>
                <a:bodyPr rtlCol="0" anchor="ctr"/>
                <a:lstStyle/>
                <a:p>
                  <a:endParaRPr lang="en-US"/>
                </a:p>
              </p:txBody>
            </p:sp>
          </p:grpSp>
          <p:sp>
            <p:nvSpPr>
              <p:cNvPr id="29" name="Kotak Teks 25">
                <a:extLst>
                  <a:ext uri="{FF2B5EF4-FFF2-40B4-BE49-F238E27FC236}">
                    <a16:creationId xmlns:a16="http://schemas.microsoft.com/office/drawing/2014/main" id="{38AB6BE4-D103-4589-AD6F-CB4598D028AB}"/>
                  </a:ext>
                </a:extLst>
              </p:cNvPr>
              <p:cNvSpPr txBox="1"/>
              <p:nvPr/>
            </p:nvSpPr>
            <p:spPr>
              <a:xfrm>
                <a:off x="7170421" y="4404070"/>
                <a:ext cx="1783080" cy="570413"/>
              </a:xfrm>
              <a:prstGeom prst="rect">
                <a:avLst/>
              </a:prstGeom>
              <a:noFill/>
            </p:spPr>
            <p:txBody>
              <a:bodyPr wrap="square" rtlCol="0">
                <a:spAutoFit/>
              </a:bodyPr>
              <a:lstStyle/>
              <a:p>
                <a:pPr algn="ctr">
                  <a:lnSpc>
                    <a:spcPct val="150000"/>
                  </a:lnSpc>
                </a:pPr>
                <a:r>
                  <a:rPr lang="en-US" sz="1100">
                    <a:latin typeface="Muli" pitchFamily="2" charset="0"/>
                    <a:ea typeface="Open Sans" panose="020B0606030504020204" pitchFamily="34" charset="0"/>
                    <a:cs typeface="Poppins" pitchFamily="2" charset="77"/>
                  </a:rPr>
                  <a:t>+(800) 123 456 789</a:t>
                </a:r>
              </a:p>
              <a:p>
                <a:pPr algn="ctr">
                  <a:lnSpc>
                    <a:spcPct val="150000"/>
                  </a:lnSpc>
                </a:pPr>
                <a:r>
                  <a:rPr lang="en-US" sz="1100">
                    <a:latin typeface="Muli" pitchFamily="2" charset="0"/>
                    <a:ea typeface="Open Sans" panose="020B0606030504020204" pitchFamily="34" charset="0"/>
                    <a:cs typeface="Poppins" pitchFamily="2" charset="77"/>
                  </a:rPr>
                  <a:t>+(800) 123 456 789</a:t>
                </a:r>
              </a:p>
            </p:txBody>
          </p:sp>
          <p:sp>
            <p:nvSpPr>
              <p:cNvPr id="30" name="TextBox 29">
                <a:extLst>
                  <a:ext uri="{FF2B5EF4-FFF2-40B4-BE49-F238E27FC236}">
                    <a16:creationId xmlns:a16="http://schemas.microsoft.com/office/drawing/2014/main" id="{F1ED2217-7FA6-4CE8-966A-25A362C2BDEA}"/>
                  </a:ext>
                </a:extLst>
              </p:cNvPr>
              <p:cNvSpPr txBox="1"/>
              <p:nvPr/>
            </p:nvSpPr>
            <p:spPr>
              <a:xfrm>
                <a:off x="7284720" y="4210455"/>
                <a:ext cx="1554480" cy="261610"/>
              </a:xfrm>
              <a:prstGeom prst="rect">
                <a:avLst/>
              </a:prstGeom>
              <a:noFill/>
            </p:spPr>
            <p:txBody>
              <a:bodyPr wrap="square" rtlCol="0">
                <a:spAutoFit/>
              </a:bodyPr>
              <a:lstStyle/>
              <a:p>
                <a:pPr algn="ctr"/>
                <a:r>
                  <a:rPr lang="en-US" sz="1100" b="1">
                    <a:latin typeface="Poppins SemiBold" panose="00000700000000000000" pitchFamily="2" charset="0"/>
                    <a:ea typeface="Roboto" panose="02000000000000000000" pitchFamily="2" charset="0"/>
                    <a:cs typeface="Poppins SemiBold" panose="00000700000000000000" pitchFamily="2" charset="0"/>
                  </a:rPr>
                  <a:t>Phone</a:t>
                </a:r>
              </a:p>
            </p:txBody>
          </p:sp>
        </p:grpSp>
      </p:grpSp>
    </p:spTree>
    <p:extLst>
      <p:ext uri="{BB962C8B-B14F-4D97-AF65-F5344CB8AC3E}">
        <p14:creationId xmlns:p14="http://schemas.microsoft.com/office/powerpoint/2010/main" val="1358023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7E85C52-D817-234B-A062-AADCC133C3B9}"/>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F6D98797-BD50-6A40-927B-196D56D4B343}"/>
              </a:ext>
            </a:extLst>
          </p:cNvPr>
          <p:cNvSpPr>
            <a:spLocks noGrp="1"/>
          </p:cNvSpPr>
          <p:nvPr>
            <p:ph type="pic" sz="quarter" idx="12"/>
          </p:nvPr>
        </p:nvSpPr>
        <p:spPr/>
      </p:sp>
      <p:sp>
        <p:nvSpPr>
          <p:cNvPr id="14" name="Rectangle 13">
            <a:extLst>
              <a:ext uri="{FF2B5EF4-FFF2-40B4-BE49-F238E27FC236}">
                <a16:creationId xmlns:a16="http://schemas.microsoft.com/office/drawing/2014/main" id="{DB9EC057-2716-4660-A017-2D6102A9C5EA}"/>
              </a:ext>
            </a:extLst>
          </p:cNvPr>
          <p:cNvSpPr/>
          <p:nvPr/>
        </p:nvSpPr>
        <p:spPr>
          <a:xfrm>
            <a:off x="1181100" y="1"/>
            <a:ext cx="5852748"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2157FE41-214E-4F09-9E49-479D754485ED}"/>
              </a:ext>
            </a:extLst>
          </p:cNvPr>
          <p:cNvSpPr txBox="1"/>
          <p:nvPr/>
        </p:nvSpPr>
        <p:spPr>
          <a:xfrm>
            <a:off x="7781560" y="4220117"/>
            <a:ext cx="3859578"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reprehenderit in voluptate esse cillum dolore eu fugiat nulla pariatur occaecat cupidata non provident ex ea commodo golferina consequat. </a:t>
            </a:r>
          </a:p>
        </p:txBody>
      </p:sp>
      <p:sp>
        <p:nvSpPr>
          <p:cNvPr id="9" name="TextBox 8">
            <a:extLst>
              <a:ext uri="{FF2B5EF4-FFF2-40B4-BE49-F238E27FC236}">
                <a16:creationId xmlns:a16="http://schemas.microsoft.com/office/drawing/2014/main" id="{08B0BAFF-8290-48CC-8375-AF0DF5F056D0}"/>
              </a:ext>
            </a:extLst>
          </p:cNvPr>
          <p:cNvSpPr txBox="1"/>
          <p:nvPr/>
        </p:nvSpPr>
        <p:spPr>
          <a:xfrm>
            <a:off x="7781560" y="3981772"/>
            <a:ext cx="3015027"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01. THE GOLFERINA VISION</a:t>
            </a:r>
          </a:p>
        </p:txBody>
      </p:sp>
      <p:sp>
        <p:nvSpPr>
          <p:cNvPr id="10" name="TextBox 9">
            <a:extLst>
              <a:ext uri="{FF2B5EF4-FFF2-40B4-BE49-F238E27FC236}">
                <a16:creationId xmlns:a16="http://schemas.microsoft.com/office/drawing/2014/main" id="{0B177024-D54F-44E2-BB70-14B0EB189F64}"/>
              </a:ext>
            </a:extLst>
          </p:cNvPr>
          <p:cNvSpPr txBox="1"/>
          <p:nvPr/>
        </p:nvSpPr>
        <p:spPr>
          <a:xfrm>
            <a:off x="7781560" y="5282790"/>
            <a:ext cx="3015027"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02. THE GOLFERINA MISSION</a:t>
            </a:r>
          </a:p>
        </p:txBody>
      </p:sp>
      <p:sp>
        <p:nvSpPr>
          <p:cNvPr id="11" name="TextBox 10">
            <a:extLst>
              <a:ext uri="{FF2B5EF4-FFF2-40B4-BE49-F238E27FC236}">
                <a16:creationId xmlns:a16="http://schemas.microsoft.com/office/drawing/2014/main" id="{12ED5BBB-95EA-4160-B370-5FF7D9618BA7}"/>
              </a:ext>
            </a:extLst>
          </p:cNvPr>
          <p:cNvSpPr txBox="1"/>
          <p:nvPr/>
        </p:nvSpPr>
        <p:spPr>
          <a:xfrm>
            <a:off x="7781560" y="5544400"/>
            <a:ext cx="3859578" cy="824328"/>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reprehenderit in voluptate esse cillum dolore eu fugiat nulla pariatur occaecat cupidata non provident ex ea commodo golferina consequat. </a:t>
            </a:r>
          </a:p>
        </p:txBody>
      </p:sp>
      <p:sp>
        <p:nvSpPr>
          <p:cNvPr id="3" name="TextBox 2">
            <a:extLst>
              <a:ext uri="{FF2B5EF4-FFF2-40B4-BE49-F238E27FC236}">
                <a16:creationId xmlns:a16="http://schemas.microsoft.com/office/drawing/2014/main" id="{FEDB6577-31F7-44D3-A8E0-E9AA1229C822}"/>
              </a:ext>
            </a:extLst>
          </p:cNvPr>
          <p:cNvSpPr txBox="1"/>
          <p:nvPr/>
        </p:nvSpPr>
        <p:spPr>
          <a:xfrm>
            <a:off x="2103865" y="1346072"/>
            <a:ext cx="4021870" cy="89255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The </a:t>
            </a:r>
            <a:r>
              <a:rPr lang="en-ZA" sz="2600" dirty="0" err="1">
                <a:latin typeface="Poppins SemiBold" panose="00000700000000000000" pitchFamily="2" charset="0"/>
                <a:cs typeface="Poppins SemiBold" panose="00000700000000000000" pitchFamily="2" charset="0"/>
              </a:rPr>
              <a:t>Golferina</a:t>
            </a:r>
            <a:r>
              <a:rPr lang="en-ZA" sz="2600" dirty="0">
                <a:latin typeface="Poppins SemiBold" panose="00000700000000000000" pitchFamily="2" charset="0"/>
                <a:cs typeface="Poppins SemiBold" panose="00000700000000000000" pitchFamily="2" charset="0"/>
              </a:rPr>
              <a:t> </a:t>
            </a:r>
          </a:p>
          <a:p>
            <a:r>
              <a:rPr lang="en-ZA" sz="2600" dirty="0">
                <a:latin typeface="Poppins SemiBold" panose="00000700000000000000" pitchFamily="2" charset="0"/>
                <a:cs typeface="Poppins SemiBold" panose="00000700000000000000" pitchFamily="2" charset="0"/>
              </a:rPr>
              <a:t>Vision &amp; Mission</a:t>
            </a:r>
            <a:endParaRPr lang="en-US" sz="2600" dirty="0">
              <a:latin typeface="Poppins SemiBold" panose="00000700000000000000" pitchFamily="2" charset="0"/>
              <a:cs typeface="Poppins SemiBold" panose="00000700000000000000" pitchFamily="2" charset="0"/>
            </a:endParaRPr>
          </a:p>
        </p:txBody>
      </p:sp>
      <p:sp>
        <p:nvSpPr>
          <p:cNvPr id="4" name="TextBox 3">
            <a:extLst>
              <a:ext uri="{FF2B5EF4-FFF2-40B4-BE49-F238E27FC236}">
                <a16:creationId xmlns:a16="http://schemas.microsoft.com/office/drawing/2014/main" id="{A9C39CAC-BA33-455D-B7AF-973AA39AE2F8}"/>
              </a:ext>
            </a:extLst>
          </p:cNvPr>
          <p:cNvSpPr txBox="1"/>
          <p:nvPr/>
        </p:nvSpPr>
        <p:spPr>
          <a:xfrm>
            <a:off x="2103865" y="1025656"/>
            <a:ext cx="2000775" cy="261610"/>
          </a:xfrm>
          <a:prstGeom prst="rect">
            <a:avLst/>
          </a:prstGeom>
          <a:noFill/>
        </p:spPr>
        <p:txBody>
          <a:bodyPr wrap="square" rtlCol="0">
            <a:spAutoFit/>
          </a:bodyPr>
          <a:lstStyle/>
          <a:p>
            <a:r>
              <a:rPr lang="en-US" sz="1100" spc="100" dirty="0">
                <a:latin typeface="Muli SemiBold" pitchFamily="2" charset="0"/>
                <a:cs typeface="Poppins Medium" panose="00000600000000000000" pitchFamily="2" charset="0"/>
              </a:rPr>
              <a:t>ABOUT GOLFERINA  </a:t>
            </a:r>
          </a:p>
        </p:txBody>
      </p:sp>
      <p:sp>
        <p:nvSpPr>
          <p:cNvPr id="15" name="TextBox 14">
            <a:extLst>
              <a:ext uri="{FF2B5EF4-FFF2-40B4-BE49-F238E27FC236}">
                <a16:creationId xmlns:a16="http://schemas.microsoft.com/office/drawing/2014/main" id="{FB47B519-4682-4BC3-A795-0C743E6DD861}"/>
              </a:ext>
            </a:extLst>
          </p:cNvPr>
          <p:cNvSpPr txBox="1"/>
          <p:nvPr/>
        </p:nvSpPr>
        <p:spPr>
          <a:xfrm>
            <a:off x="2103865" y="2223799"/>
            <a:ext cx="4144535"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a:t>
            </a:r>
          </a:p>
        </p:txBody>
      </p:sp>
    </p:spTree>
    <p:extLst>
      <p:ext uri="{BB962C8B-B14F-4D97-AF65-F5344CB8AC3E}">
        <p14:creationId xmlns:p14="http://schemas.microsoft.com/office/powerpoint/2010/main" val="3063145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6A5B8AF-01FF-476D-9D7A-E11533B4CD6E}"/>
              </a:ext>
            </a:extLst>
          </p:cNvPr>
          <p:cNvSpPr txBox="1"/>
          <p:nvPr/>
        </p:nvSpPr>
        <p:spPr>
          <a:xfrm>
            <a:off x="816083" y="2857437"/>
            <a:ext cx="4107381" cy="830997"/>
          </a:xfrm>
          <a:prstGeom prst="rect">
            <a:avLst/>
          </a:prstGeom>
          <a:noFill/>
        </p:spPr>
        <p:txBody>
          <a:bodyPr wrap="square" rtlCol="0">
            <a:spAutoFit/>
          </a:bodyPr>
          <a:lstStyle/>
          <a:p>
            <a:r>
              <a:rPr lang="en-US" sz="4800" spc="-100">
                <a:solidFill>
                  <a:srgbClr val="D5B665"/>
                </a:solidFill>
                <a:latin typeface="Montserrat ExtraBold" panose="00000900000000000000" pitchFamily="2" charset="0"/>
                <a:cs typeface="Poppins" panose="00000500000000000000" pitchFamily="2" charset="0"/>
              </a:rPr>
              <a:t>THANK </a:t>
            </a:r>
            <a:r>
              <a:rPr lang="en-US" sz="4800" spc="-100">
                <a:solidFill>
                  <a:srgbClr val="152D32"/>
                </a:solidFill>
                <a:latin typeface="Montserrat ExtraBold" panose="00000900000000000000" pitchFamily="2" charset="0"/>
                <a:cs typeface="Poppins" panose="00000500000000000000" pitchFamily="2" charset="0"/>
              </a:rPr>
              <a:t>YOU</a:t>
            </a:r>
          </a:p>
        </p:txBody>
      </p:sp>
      <p:sp>
        <p:nvSpPr>
          <p:cNvPr id="7" name="TextBox 6">
            <a:extLst>
              <a:ext uri="{FF2B5EF4-FFF2-40B4-BE49-F238E27FC236}">
                <a16:creationId xmlns:a16="http://schemas.microsoft.com/office/drawing/2014/main" id="{A7D931A8-5DB0-4B1F-8262-4ABEAD484B04}"/>
              </a:ext>
            </a:extLst>
          </p:cNvPr>
          <p:cNvSpPr txBox="1"/>
          <p:nvPr/>
        </p:nvSpPr>
        <p:spPr>
          <a:xfrm>
            <a:off x="857507" y="3688434"/>
            <a:ext cx="3994837" cy="323165"/>
          </a:xfrm>
          <a:prstGeom prst="rect">
            <a:avLst/>
          </a:prstGeom>
          <a:noFill/>
        </p:spPr>
        <p:txBody>
          <a:bodyPr wrap="square" rtlCol="0">
            <a:spAutoFit/>
          </a:bodyPr>
          <a:lstStyle/>
          <a:p>
            <a:pPr algn="ctr"/>
            <a:r>
              <a:rPr lang="en-US" sz="1500">
                <a:solidFill>
                  <a:schemeClr val="tx1">
                    <a:lumMod val="85000"/>
                    <a:lumOff val="15000"/>
                  </a:schemeClr>
                </a:solidFill>
                <a:latin typeface="Poppins" panose="00000500000000000000" pitchFamily="2" charset="0"/>
                <a:cs typeface="Poppins" panose="00000500000000000000" pitchFamily="2" charset="0"/>
              </a:rPr>
              <a:t>Golf Club Presentation Template</a:t>
            </a:r>
          </a:p>
        </p:txBody>
      </p:sp>
      <p:sp>
        <p:nvSpPr>
          <p:cNvPr id="3" name="Picture Placeholder 2">
            <a:extLst>
              <a:ext uri="{FF2B5EF4-FFF2-40B4-BE49-F238E27FC236}">
                <a16:creationId xmlns:a16="http://schemas.microsoft.com/office/drawing/2014/main" id="{F12F4707-4A17-8140-B311-5301DDC548E9}"/>
              </a:ext>
            </a:extLst>
          </p:cNvPr>
          <p:cNvSpPr>
            <a:spLocks noGrp="1"/>
          </p:cNvSpPr>
          <p:nvPr>
            <p:ph type="pic" sz="quarter" idx="11"/>
          </p:nvPr>
        </p:nvSpPr>
        <p:spPr/>
      </p:sp>
    </p:spTree>
    <p:extLst>
      <p:ext uri="{BB962C8B-B14F-4D97-AF65-F5344CB8AC3E}">
        <p14:creationId xmlns:p14="http://schemas.microsoft.com/office/powerpoint/2010/main" val="784574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5EAD87E-7BD7-42B2-8DF0-B9500A5DA756}"/>
              </a:ext>
            </a:extLst>
          </p:cNvPr>
          <p:cNvSpPr txBox="1"/>
          <p:nvPr/>
        </p:nvSpPr>
        <p:spPr>
          <a:xfrm>
            <a:off x="6856048" y="2262955"/>
            <a:ext cx="4656502" cy="492443"/>
          </a:xfrm>
          <a:prstGeom prst="rect">
            <a:avLst/>
          </a:prstGeom>
          <a:noFill/>
        </p:spPr>
        <p:txBody>
          <a:bodyPr wrap="square" rtlCol="0">
            <a:spAutoFit/>
          </a:bodyPr>
          <a:lstStyle/>
          <a:p>
            <a:r>
              <a:rPr lang="en-US" sz="2600" dirty="0">
                <a:latin typeface="Poppins SemiBold" panose="00000700000000000000" pitchFamily="2" charset="0"/>
                <a:cs typeface="Poppins SemiBold" panose="00000700000000000000" pitchFamily="2" charset="0"/>
              </a:rPr>
              <a:t>Why Choose </a:t>
            </a:r>
            <a:r>
              <a:rPr lang="en-US" sz="2600" dirty="0" err="1">
                <a:latin typeface="Poppins SemiBold" panose="00000700000000000000" pitchFamily="2" charset="0"/>
                <a:cs typeface="Poppins SemiBold" panose="00000700000000000000" pitchFamily="2" charset="0"/>
              </a:rPr>
              <a:t>Golferina</a:t>
            </a:r>
            <a:r>
              <a:rPr lang="en-US" sz="2600" dirty="0">
                <a:latin typeface="Poppins SemiBold" panose="00000700000000000000" pitchFamily="2" charset="0"/>
                <a:cs typeface="Poppins SemiBold" panose="00000700000000000000" pitchFamily="2" charset="0"/>
              </a:rPr>
              <a:t>?</a:t>
            </a:r>
          </a:p>
        </p:txBody>
      </p:sp>
      <p:sp>
        <p:nvSpPr>
          <p:cNvPr id="4" name="TextBox 3">
            <a:extLst>
              <a:ext uri="{FF2B5EF4-FFF2-40B4-BE49-F238E27FC236}">
                <a16:creationId xmlns:a16="http://schemas.microsoft.com/office/drawing/2014/main" id="{E9DCE24B-93D6-4AB2-9579-E415EEF3EF6B}"/>
              </a:ext>
            </a:extLst>
          </p:cNvPr>
          <p:cNvSpPr txBox="1"/>
          <p:nvPr/>
        </p:nvSpPr>
        <p:spPr>
          <a:xfrm>
            <a:off x="6856048" y="1987772"/>
            <a:ext cx="1973625" cy="261610"/>
          </a:xfrm>
          <a:prstGeom prst="rect">
            <a:avLst/>
          </a:prstGeom>
          <a:noFill/>
        </p:spPr>
        <p:txBody>
          <a:bodyPr wrap="square" rtlCol="0">
            <a:spAutoFit/>
          </a:bodyPr>
          <a:lstStyle/>
          <a:p>
            <a:r>
              <a:rPr lang="en-US" sz="1100" spc="100">
                <a:latin typeface="Muli SemiBold" pitchFamily="2" charset="0"/>
                <a:cs typeface="Poppins Medium" panose="00000600000000000000" pitchFamily="2" charset="0"/>
              </a:rPr>
              <a:t>ABOUT GOLFERINA</a:t>
            </a:r>
          </a:p>
        </p:txBody>
      </p:sp>
      <p:sp>
        <p:nvSpPr>
          <p:cNvPr id="5" name="TextBox 4">
            <a:extLst>
              <a:ext uri="{FF2B5EF4-FFF2-40B4-BE49-F238E27FC236}">
                <a16:creationId xmlns:a16="http://schemas.microsoft.com/office/drawing/2014/main" id="{B77D64AC-5E1A-4FEA-BF8C-84FE38F43B7B}"/>
              </a:ext>
            </a:extLst>
          </p:cNvPr>
          <p:cNvSpPr txBox="1"/>
          <p:nvPr/>
        </p:nvSpPr>
        <p:spPr>
          <a:xfrm>
            <a:off x="6856049" y="2806064"/>
            <a:ext cx="4263442" cy="1078244"/>
          </a:xfrm>
          <a:prstGeom prst="rect">
            <a:avLst/>
          </a:prstGeom>
          <a:noFill/>
        </p:spPr>
        <p:txBody>
          <a:bodyPr wrap="square" rtlCol="0">
            <a:spAutoFit/>
          </a:bodyPr>
          <a:lstStyle/>
          <a:p>
            <a:pPr algn="just">
              <a:lnSpc>
                <a:spcPct val="150000"/>
              </a:lnSpc>
            </a:pPr>
            <a:r>
              <a:rPr lang="en-US" sz="1100">
                <a:solidFill>
                  <a:schemeClr val="tx1">
                    <a:lumMod val="65000"/>
                    <a:lumOff val="35000"/>
                  </a:schemeClr>
                </a:solidFill>
                <a:latin typeface="Muli" pitchFamily="2" charset="0"/>
                <a:cs typeface="Poppins Medium" panose="00000600000000000000" pitchFamily="2" charset="0"/>
              </a:rPr>
              <a:t>Lorem ipsum dolor sit amet consectetur adipiscing elit sed do eiusmod tempor incididunt ut labore et dolore magna aliqua. Ut enim ad minim veniam quis nostrud exercitation ullamco laboris nisi ut aliquip ex ea commodo consequat duis aute </a:t>
            </a:r>
          </a:p>
        </p:txBody>
      </p:sp>
      <p:grpSp>
        <p:nvGrpSpPr>
          <p:cNvPr id="33" name="Group 32">
            <a:extLst>
              <a:ext uri="{FF2B5EF4-FFF2-40B4-BE49-F238E27FC236}">
                <a16:creationId xmlns:a16="http://schemas.microsoft.com/office/drawing/2014/main" id="{E56135A3-C65E-43DF-80EC-00DA12C814A5}"/>
              </a:ext>
            </a:extLst>
          </p:cNvPr>
          <p:cNvGrpSpPr/>
          <p:nvPr/>
        </p:nvGrpSpPr>
        <p:grpSpPr>
          <a:xfrm>
            <a:off x="6856048" y="4409012"/>
            <a:ext cx="2029849" cy="770019"/>
            <a:chOff x="6443298" y="4437802"/>
            <a:chExt cx="2029849" cy="770019"/>
          </a:xfrm>
        </p:grpSpPr>
        <p:sp>
          <p:nvSpPr>
            <p:cNvPr id="9" name="TextBox 8">
              <a:extLst>
                <a:ext uri="{FF2B5EF4-FFF2-40B4-BE49-F238E27FC236}">
                  <a16:creationId xmlns:a16="http://schemas.microsoft.com/office/drawing/2014/main" id="{AD338FFE-DB41-42F4-9BF9-03119C161EFD}"/>
                </a:ext>
              </a:extLst>
            </p:cNvPr>
            <p:cNvSpPr txBox="1"/>
            <p:nvPr/>
          </p:nvSpPr>
          <p:spPr>
            <a:xfrm>
              <a:off x="6443298" y="4637408"/>
              <a:ext cx="2029849"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esse cillum dolore eu fugiat nulla</a:t>
              </a:r>
            </a:p>
          </p:txBody>
        </p:sp>
        <p:sp>
          <p:nvSpPr>
            <p:cNvPr id="10" name="TextBox 9">
              <a:extLst>
                <a:ext uri="{FF2B5EF4-FFF2-40B4-BE49-F238E27FC236}">
                  <a16:creationId xmlns:a16="http://schemas.microsoft.com/office/drawing/2014/main" id="{1BD38ADD-1FC0-40EF-8B28-A9A2CE52E7FC}"/>
                </a:ext>
              </a:extLst>
            </p:cNvPr>
            <p:cNvSpPr txBox="1"/>
            <p:nvPr/>
          </p:nvSpPr>
          <p:spPr>
            <a:xfrm>
              <a:off x="6443299" y="4437802"/>
              <a:ext cx="2029848" cy="261610"/>
            </a:xfrm>
            <a:prstGeom prst="rect">
              <a:avLst/>
            </a:prstGeom>
            <a:noFill/>
          </p:spPr>
          <p:txBody>
            <a:bodyPr wrap="square" rtlCol="0">
              <a:spAutoFit/>
            </a:bodyPr>
            <a:lstStyle/>
            <a:p>
              <a:r>
                <a:rPr lang="en-US" sz="1100" spc="100" dirty="0">
                  <a:latin typeface="Poppins SemiBold" panose="00000700000000000000" pitchFamily="2" charset="0"/>
                  <a:cs typeface="Poppins SemiBold" panose="00000700000000000000" pitchFamily="2" charset="0"/>
                </a:rPr>
                <a:t>WONDERFUL SERVICE</a:t>
              </a:r>
            </a:p>
          </p:txBody>
        </p:sp>
      </p:grpSp>
      <p:grpSp>
        <p:nvGrpSpPr>
          <p:cNvPr id="34" name="Group 33">
            <a:extLst>
              <a:ext uri="{FF2B5EF4-FFF2-40B4-BE49-F238E27FC236}">
                <a16:creationId xmlns:a16="http://schemas.microsoft.com/office/drawing/2014/main" id="{6B7B0EB1-E2FC-464E-8EDB-E91E4D559280}"/>
              </a:ext>
            </a:extLst>
          </p:cNvPr>
          <p:cNvGrpSpPr/>
          <p:nvPr/>
        </p:nvGrpSpPr>
        <p:grpSpPr>
          <a:xfrm>
            <a:off x="9342073" y="4409012"/>
            <a:ext cx="2126641" cy="770019"/>
            <a:chOff x="8929323" y="4437802"/>
            <a:chExt cx="2126641" cy="770019"/>
          </a:xfrm>
        </p:grpSpPr>
        <p:sp>
          <p:nvSpPr>
            <p:cNvPr id="11" name="TextBox 10">
              <a:extLst>
                <a:ext uri="{FF2B5EF4-FFF2-40B4-BE49-F238E27FC236}">
                  <a16:creationId xmlns:a16="http://schemas.microsoft.com/office/drawing/2014/main" id="{6BD75708-115D-4428-B3A7-D399A2B72E4E}"/>
                </a:ext>
              </a:extLst>
            </p:cNvPr>
            <p:cNvSpPr txBox="1"/>
            <p:nvPr/>
          </p:nvSpPr>
          <p:spPr>
            <a:xfrm>
              <a:off x="8929323" y="4637408"/>
              <a:ext cx="2126641"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esse cillum dolore eu fugiat nulla</a:t>
              </a:r>
            </a:p>
          </p:txBody>
        </p:sp>
        <p:sp>
          <p:nvSpPr>
            <p:cNvPr id="12" name="TextBox 11">
              <a:extLst>
                <a:ext uri="{FF2B5EF4-FFF2-40B4-BE49-F238E27FC236}">
                  <a16:creationId xmlns:a16="http://schemas.microsoft.com/office/drawing/2014/main" id="{22A8136D-5A65-4636-AFBB-6D094AEBA281}"/>
                </a:ext>
              </a:extLst>
            </p:cNvPr>
            <p:cNvSpPr txBox="1"/>
            <p:nvPr/>
          </p:nvSpPr>
          <p:spPr>
            <a:xfrm>
              <a:off x="8929323" y="4437802"/>
              <a:ext cx="2126641" cy="261610"/>
            </a:xfrm>
            <a:prstGeom prst="rect">
              <a:avLst/>
            </a:prstGeom>
            <a:noFill/>
          </p:spPr>
          <p:txBody>
            <a:bodyPr wrap="square" rtlCol="0">
              <a:spAutoFit/>
            </a:bodyPr>
            <a:lstStyle/>
            <a:p>
              <a:r>
                <a:rPr lang="en-US" sz="1100" spc="100" dirty="0">
                  <a:latin typeface="Poppins SemiBold" panose="00000700000000000000" pitchFamily="2" charset="0"/>
                  <a:cs typeface="Poppins SemiBold" panose="00000700000000000000" pitchFamily="2" charset="0"/>
                </a:rPr>
                <a:t>GREAT FACILITIES</a:t>
              </a:r>
            </a:p>
          </p:txBody>
        </p:sp>
      </p:grpSp>
      <p:grpSp>
        <p:nvGrpSpPr>
          <p:cNvPr id="16" name="Group 15">
            <a:extLst>
              <a:ext uri="{FF2B5EF4-FFF2-40B4-BE49-F238E27FC236}">
                <a16:creationId xmlns:a16="http://schemas.microsoft.com/office/drawing/2014/main" id="{F70CEDA8-1B8B-454C-BCE1-BDC60C29ECFF}"/>
              </a:ext>
            </a:extLst>
          </p:cNvPr>
          <p:cNvGrpSpPr/>
          <p:nvPr/>
        </p:nvGrpSpPr>
        <p:grpSpPr>
          <a:xfrm>
            <a:off x="6933227" y="4202049"/>
            <a:ext cx="686369" cy="120596"/>
            <a:chOff x="2409031" y="2371257"/>
            <a:chExt cx="560188" cy="98426"/>
          </a:xfrm>
        </p:grpSpPr>
        <p:sp>
          <p:nvSpPr>
            <p:cNvPr id="17" name="Star: 5 Points 16">
              <a:extLst>
                <a:ext uri="{FF2B5EF4-FFF2-40B4-BE49-F238E27FC236}">
                  <a16:creationId xmlns:a16="http://schemas.microsoft.com/office/drawing/2014/main" id="{2356E921-885F-4DAE-8268-869A76B399F4}"/>
                </a:ext>
              </a:extLst>
            </p:cNvPr>
            <p:cNvSpPr/>
            <p:nvPr/>
          </p:nvSpPr>
          <p:spPr>
            <a:xfrm flipH="1">
              <a:off x="2409031"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BC7A69DD-8746-4E57-894C-A66AA5B6C077}"/>
                </a:ext>
              </a:extLst>
            </p:cNvPr>
            <p:cNvSpPr/>
            <p:nvPr/>
          </p:nvSpPr>
          <p:spPr>
            <a:xfrm flipH="1">
              <a:off x="252447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Star: 5 Points 18">
              <a:extLst>
                <a:ext uri="{FF2B5EF4-FFF2-40B4-BE49-F238E27FC236}">
                  <a16:creationId xmlns:a16="http://schemas.microsoft.com/office/drawing/2014/main" id="{1494E4F0-2E7B-431A-B874-0DCFBDD04E3D}"/>
                </a:ext>
              </a:extLst>
            </p:cNvPr>
            <p:cNvSpPr/>
            <p:nvPr/>
          </p:nvSpPr>
          <p:spPr>
            <a:xfrm flipH="1">
              <a:off x="263991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0" name="Star: 5 Points 19">
              <a:extLst>
                <a:ext uri="{FF2B5EF4-FFF2-40B4-BE49-F238E27FC236}">
                  <a16:creationId xmlns:a16="http://schemas.microsoft.com/office/drawing/2014/main" id="{8E16E970-984F-4127-B104-21C83C2EC16A}"/>
                </a:ext>
              </a:extLst>
            </p:cNvPr>
            <p:cNvSpPr/>
            <p:nvPr/>
          </p:nvSpPr>
          <p:spPr>
            <a:xfrm flipH="1">
              <a:off x="275535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1" name="Star: 5 Points 20">
              <a:extLst>
                <a:ext uri="{FF2B5EF4-FFF2-40B4-BE49-F238E27FC236}">
                  <a16:creationId xmlns:a16="http://schemas.microsoft.com/office/drawing/2014/main" id="{22DDB56D-8396-4370-A5F9-1E929F945A30}"/>
                </a:ext>
              </a:extLst>
            </p:cNvPr>
            <p:cNvSpPr/>
            <p:nvPr/>
          </p:nvSpPr>
          <p:spPr>
            <a:xfrm flipH="1">
              <a:off x="2870793" y="2371257"/>
              <a:ext cx="98426" cy="98426"/>
            </a:xfrm>
            <a:prstGeom prst="star5">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grpSp>
        <p:nvGrpSpPr>
          <p:cNvPr id="22" name="Group 21">
            <a:extLst>
              <a:ext uri="{FF2B5EF4-FFF2-40B4-BE49-F238E27FC236}">
                <a16:creationId xmlns:a16="http://schemas.microsoft.com/office/drawing/2014/main" id="{A4761C9F-0FBD-4583-9938-EE393CB4C7AA}"/>
              </a:ext>
            </a:extLst>
          </p:cNvPr>
          <p:cNvGrpSpPr/>
          <p:nvPr/>
        </p:nvGrpSpPr>
        <p:grpSpPr>
          <a:xfrm>
            <a:off x="9402107" y="4202049"/>
            <a:ext cx="686369" cy="120596"/>
            <a:chOff x="2409031" y="2371257"/>
            <a:chExt cx="560188" cy="98426"/>
          </a:xfrm>
        </p:grpSpPr>
        <p:sp>
          <p:nvSpPr>
            <p:cNvPr id="23" name="Star: 5 Points 22">
              <a:extLst>
                <a:ext uri="{FF2B5EF4-FFF2-40B4-BE49-F238E27FC236}">
                  <a16:creationId xmlns:a16="http://schemas.microsoft.com/office/drawing/2014/main" id="{5404F1D8-D7CD-4157-86ED-FF099BA3A10B}"/>
                </a:ext>
              </a:extLst>
            </p:cNvPr>
            <p:cNvSpPr/>
            <p:nvPr/>
          </p:nvSpPr>
          <p:spPr>
            <a:xfrm flipH="1">
              <a:off x="2409031"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4" name="Star: 5 Points 23">
              <a:extLst>
                <a:ext uri="{FF2B5EF4-FFF2-40B4-BE49-F238E27FC236}">
                  <a16:creationId xmlns:a16="http://schemas.microsoft.com/office/drawing/2014/main" id="{E2585DDA-2439-48BC-A836-F362879F1F10}"/>
                </a:ext>
              </a:extLst>
            </p:cNvPr>
            <p:cNvSpPr/>
            <p:nvPr/>
          </p:nvSpPr>
          <p:spPr>
            <a:xfrm flipH="1">
              <a:off x="252447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5" name="Star: 5 Points 24">
              <a:extLst>
                <a:ext uri="{FF2B5EF4-FFF2-40B4-BE49-F238E27FC236}">
                  <a16:creationId xmlns:a16="http://schemas.microsoft.com/office/drawing/2014/main" id="{7B0A97EE-0E89-40C6-99C5-CE1E931D14C2}"/>
                </a:ext>
              </a:extLst>
            </p:cNvPr>
            <p:cNvSpPr/>
            <p:nvPr/>
          </p:nvSpPr>
          <p:spPr>
            <a:xfrm flipH="1">
              <a:off x="263991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6" name="Star: 5 Points 25">
              <a:extLst>
                <a:ext uri="{FF2B5EF4-FFF2-40B4-BE49-F238E27FC236}">
                  <a16:creationId xmlns:a16="http://schemas.microsoft.com/office/drawing/2014/main" id="{DEA49ABB-C31E-4D3F-B14B-5B89D36FC8D5}"/>
                </a:ext>
              </a:extLst>
            </p:cNvPr>
            <p:cNvSpPr/>
            <p:nvPr/>
          </p:nvSpPr>
          <p:spPr>
            <a:xfrm flipH="1">
              <a:off x="2755352" y="2371257"/>
              <a:ext cx="98426" cy="98426"/>
            </a:xfrm>
            <a:prstGeom prst="star5">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7" name="Star: 5 Points 26">
              <a:extLst>
                <a:ext uri="{FF2B5EF4-FFF2-40B4-BE49-F238E27FC236}">
                  <a16:creationId xmlns:a16="http://schemas.microsoft.com/office/drawing/2014/main" id="{A7E16248-BDA1-4A9B-9B42-4E695BA74D27}"/>
                </a:ext>
              </a:extLst>
            </p:cNvPr>
            <p:cNvSpPr/>
            <p:nvPr/>
          </p:nvSpPr>
          <p:spPr>
            <a:xfrm flipH="1">
              <a:off x="2870793" y="2371257"/>
              <a:ext cx="98426" cy="98426"/>
            </a:xfrm>
            <a:prstGeom prst="star5">
              <a:avLst/>
            </a:prstGeom>
            <a:solidFill>
              <a:schemeClr val="bg1">
                <a:lumMod val="8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cxnSp>
        <p:nvCxnSpPr>
          <p:cNvPr id="29" name="Straight Connector 28">
            <a:extLst>
              <a:ext uri="{FF2B5EF4-FFF2-40B4-BE49-F238E27FC236}">
                <a16:creationId xmlns:a16="http://schemas.microsoft.com/office/drawing/2014/main" id="{AD7B70C9-B276-44B9-9D7D-DA8ABC89F01C}"/>
              </a:ext>
            </a:extLst>
          </p:cNvPr>
          <p:cNvCxnSpPr>
            <a:cxnSpLocks/>
          </p:cNvCxnSpPr>
          <p:nvPr/>
        </p:nvCxnSpPr>
        <p:spPr>
          <a:xfrm>
            <a:off x="8987376" y="4240044"/>
            <a:ext cx="0" cy="918746"/>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691FEEBD-E843-DF40-9B4B-F004863643DF}"/>
              </a:ext>
            </a:extLst>
          </p:cNvPr>
          <p:cNvSpPr>
            <a:spLocks noGrp="1"/>
          </p:cNvSpPr>
          <p:nvPr>
            <p:ph type="pic" sz="quarter" idx="11"/>
          </p:nvPr>
        </p:nvSpPr>
        <p:spPr/>
      </p:sp>
    </p:spTree>
    <p:extLst>
      <p:ext uri="{BB962C8B-B14F-4D97-AF65-F5344CB8AC3E}">
        <p14:creationId xmlns:p14="http://schemas.microsoft.com/office/powerpoint/2010/main" val="3110140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6D73894-4D92-6240-8DA5-D412DB7FB0FC}"/>
              </a:ext>
            </a:extLst>
          </p:cNvPr>
          <p:cNvSpPr>
            <a:spLocks noGrp="1"/>
          </p:cNvSpPr>
          <p:nvPr>
            <p:ph type="pic" sz="quarter" idx="11"/>
          </p:nvPr>
        </p:nvSpPr>
        <p:spPr/>
      </p:sp>
      <p:sp>
        <p:nvSpPr>
          <p:cNvPr id="9" name="Picture Placeholder 8">
            <a:extLst>
              <a:ext uri="{FF2B5EF4-FFF2-40B4-BE49-F238E27FC236}">
                <a16:creationId xmlns:a16="http://schemas.microsoft.com/office/drawing/2014/main" id="{BEF2A80E-872B-CC47-B562-47A68AA4BB6C}"/>
              </a:ext>
            </a:extLst>
          </p:cNvPr>
          <p:cNvSpPr>
            <a:spLocks noGrp="1"/>
          </p:cNvSpPr>
          <p:nvPr>
            <p:ph type="pic" sz="quarter" idx="12"/>
          </p:nvPr>
        </p:nvSpPr>
        <p:spPr/>
      </p:sp>
      <p:sp>
        <p:nvSpPr>
          <p:cNvPr id="4" name="TextBox 3">
            <a:extLst>
              <a:ext uri="{FF2B5EF4-FFF2-40B4-BE49-F238E27FC236}">
                <a16:creationId xmlns:a16="http://schemas.microsoft.com/office/drawing/2014/main" id="{FC668921-B422-4102-9D52-629C6500A2C8}"/>
              </a:ext>
            </a:extLst>
          </p:cNvPr>
          <p:cNvSpPr txBox="1"/>
          <p:nvPr/>
        </p:nvSpPr>
        <p:spPr>
          <a:xfrm>
            <a:off x="8830035" y="1485647"/>
            <a:ext cx="2733718" cy="129266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Start a New Journey With </a:t>
            </a:r>
            <a:r>
              <a:rPr lang="en-ZA" sz="2600" dirty="0" err="1">
                <a:latin typeface="Poppins SemiBold" panose="00000700000000000000" pitchFamily="2" charset="0"/>
                <a:cs typeface="Poppins SemiBold" panose="00000700000000000000" pitchFamily="2" charset="0"/>
              </a:rPr>
              <a:t>Golferina</a:t>
            </a:r>
            <a:endParaRPr lang="en-US" sz="2600" dirty="0">
              <a:latin typeface="Poppins SemiBold" panose="00000700000000000000" pitchFamily="2" charset="0"/>
              <a:cs typeface="Poppins SemiBold" panose="00000700000000000000" pitchFamily="2" charset="0"/>
            </a:endParaRPr>
          </a:p>
        </p:txBody>
      </p:sp>
      <p:sp>
        <p:nvSpPr>
          <p:cNvPr id="16" name="TextBox 15">
            <a:extLst>
              <a:ext uri="{FF2B5EF4-FFF2-40B4-BE49-F238E27FC236}">
                <a16:creationId xmlns:a16="http://schemas.microsoft.com/office/drawing/2014/main" id="{72A5B1F1-4B4F-4E9B-B6E0-1CA037C2FFD8}"/>
              </a:ext>
            </a:extLst>
          </p:cNvPr>
          <p:cNvSpPr txBox="1"/>
          <p:nvPr/>
        </p:nvSpPr>
        <p:spPr>
          <a:xfrm>
            <a:off x="8830035" y="1224037"/>
            <a:ext cx="2787110" cy="261610"/>
          </a:xfrm>
          <a:prstGeom prst="rect">
            <a:avLst/>
          </a:prstGeom>
          <a:noFill/>
        </p:spPr>
        <p:txBody>
          <a:bodyPr wrap="square" rtlCol="0">
            <a:spAutoFit/>
          </a:bodyPr>
          <a:lstStyle/>
          <a:p>
            <a:r>
              <a:rPr lang="en-US" sz="1100" spc="100">
                <a:latin typeface="Poppins Medium" panose="00000600000000000000" pitchFamily="2" charset="0"/>
                <a:cs typeface="Poppins Medium" panose="00000600000000000000" pitchFamily="2" charset="0"/>
              </a:rPr>
              <a:t>ABOUT GOLFERINA</a:t>
            </a:r>
          </a:p>
        </p:txBody>
      </p:sp>
      <p:sp>
        <p:nvSpPr>
          <p:cNvPr id="27" name="TextBox 26">
            <a:extLst>
              <a:ext uri="{FF2B5EF4-FFF2-40B4-BE49-F238E27FC236}">
                <a16:creationId xmlns:a16="http://schemas.microsoft.com/office/drawing/2014/main" id="{8A8C7D52-3FAE-4EC6-84AA-59BE407D0B86}"/>
              </a:ext>
            </a:extLst>
          </p:cNvPr>
          <p:cNvSpPr txBox="1"/>
          <p:nvPr/>
        </p:nvSpPr>
        <p:spPr>
          <a:xfrm>
            <a:off x="8830035" y="2778309"/>
            <a:ext cx="2787110" cy="2605265"/>
          </a:xfrm>
          <a:prstGeom prst="rect">
            <a:avLst/>
          </a:prstGeom>
          <a:noFill/>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a:t>
            </a:r>
            <a:r>
              <a:rPr lang="en-US" sz="1100" dirty="0" err="1">
                <a:solidFill>
                  <a:schemeClr val="tx1">
                    <a:lumMod val="65000"/>
                    <a:lumOff val="35000"/>
                  </a:schemeClr>
                </a:solidFill>
                <a:latin typeface="Muli" pitchFamily="2" charset="0"/>
                <a:cs typeface="Poppins Medium" panose="00000600000000000000" pitchFamily="2" charset="0"/>
              </a:rPr>
              <a:t>ipsumes</a:t>
            </a:r>
            <a:r>
              <a:rPr lang="en-US" sz="1100" dirty="0">
                <a:solidFill>
                  <a:schemeClr val="tx1">
                    <a:lumMod val="65000"/>
                    <a:lumOff val="35000"/>
                  </a:schemeClr>
                </a:solidFill>
                <a:latin typeface="Muli" pitchFamily="2" charset="0"/>
                <a:cs typeface="Poppins Medium" panose="00000600000000000000" pitchFamily="2" charset="0"/>
              </a:rPr>
              <a:t> ns dolor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menased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adnew</a:t>
            </a:r>
            <a:r>
              <a:rPr lang="en-US" sz="1100" dirty="0">
                <a:solidFill>
                  <a:schemeClr val="tx1">
                    <a:lumMod val="65000"/>
                    <a:lumOff val="35000"/>
                  </a:schemeClr>
                </a:solidFill>
                <a:latin typeface="Muli" pitchFamily="2" charset="0"/>
                <a:cs typeface="Poppins Medium" panose="00000600000000000000" pitchFamily="2" charset="0"/>
              </a:rPr>
              <a:t>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aliquip</a:t>
            </a:r>
            <a:r>
              <a:rPr lang="en-US" sz="1100" dirty="0">
                <a:solidFill>
                  <a:schemeClr val="tx1">
                    <a:lumMod val="65000"/>
                    <a:lumOff val="35000"/>
                  </a:schemeClr>
                </a:solidFill>
                <a:latin typeface="Muli" pitchFamily="2" charset="0"/>
                <a:cs typeface="Poppins Medium" panose="00000600000000000000" pitchFamily="2" charset="0"/>
              </a:rPr>
              <a:t> ex </a:t>
            </a:r>
            <a:r>
              <a:rPr lang="en-US" sz="1100" dirty="0" err="1">
                <a:solidFill>
                  <a:schemeClr val="tx1">
                    <a:lumMod val="65000"/>
                    <a:lumOff val="35000"/>
                  </a:schemeClr>
                </a:solidFill>
                <a:latin typeface="Muli" pitchFamily="2" charset="0"/>
                <a:cs typeface="Poppins Medium" panose="00000600000000000000" pitchFamily="2" charset="0"/>
              </a:rPr>
              <a:t>ea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commodo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consequat</a:t>
            </a:r>
            <a:r>
              <a:rPr lang="en-US" sz="1100" dirty="0">
                <a:solidFill>
                  <a:schemeClr val="tx1">
                    <a:lumMod val="65000"/>
                    <a:lumOff val="35000"/>
                  </a:schemeClr>
                </a:solidFill>
                <a:latin typeface="Muli" pitchFamily="2" charset="0"/>
                <a:cs typeface="Poppins Medium" panose="00000600000000000000" pitchFamily="2" charset="0"/>
              </a:rPr>
              <a:t>. Duis </a:t>
            </a:r>
            <a:r>
              <a:rPr lang="en-US" sz="1100" dirty="0" err="1">
                <a:solidFill>
                  <a:schemeClr val="tx1">
                    <a:lumMod val="65000"/>
                    <a:lumOff val="35000"/>
                  </a:schemeClr>
                </a:solidFill>
                <a:latin typeface="Muli" pitchFamily="2" charset="0"/>
                <a:cs typeface="Poppins Medium" panose="00000600000000000000" pitchFamily="2" charset="0"/>
              </a:rPr>
              <a:t>aute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irure</a:t>
            </a:r>
            <a:r>
              <a:rPr lang="en-US" sz="1100" dirty="0">
                <a:solidFill>
                  <a:schemeClr val="tx1">
                    <a:lumMod val="65000"/>
                    <a:lumOff val="35000"/>
                  </a:schemeClr>
                </a:solidFill>
                <a:latin typeface="Muli" pitchFamily="2" charset="0"/>
                <a:cs typeface="Poppins Medium" panose="00000600000000000000" pitchFamily="2" charset="0"/>
              </a:rPr>
              <a:t> dolor in </a:t>
            </a:r>
            <a:r>
              <a:rPr lang="en-US" sz="1100" dirty="0" err="1">
                <a:solidFill>
                  <a:schemeClr val="tx1">
                    <a:lumMod val="65000"/>
                    <a:lumOff val="35000"/>
                  </a:schemeClr>
                </a:solidFill>
                <a:latin typeface="Muli" pitchFamily="2" charset="0"/>
                <a:cs typeface="Poppins Medium" panose="00000600000000000000" pitchFamily="2" charset="0"/>
              </a:rPr>
              <a:t>reprehenderit</a:t>
            </a:r>
            <a:r>
              <a:rPr lang="en-US" sz="1100" dirty="0">
                <a:solidFill>
                  <a:schemeClr val="tx1">
                    <a:lumMod val="65000"/>
                    <a:lumOff val="35000"/>
                  </a:schemeClr>
                </a:solidFill>
                <a:latin typeface="Muli" pitchFamily="2" charset="0"/>
                <a:cs typeface="Poppins Medium" panose="00000600000000000000" pitchFamily="2" charset="0"/>
              </a:rPr>
              <a:t> in </a:t>
            </a:r>
            <a:r>
              <a:rPr lang="en-US" sz="1100" dirty="0" err="1">
                <a:solidFill>
                  <a:schemeClr val="tx1">
                    <a:lumMod val="65000"/>
                    <a:lumOff val="35000"/>
                  </a:schemeClr>
                </a:solidFill>
                <a:latin typeface="Muli" pitchFamily="2" charset="0"/>
                <a:cs typeface="Poppins Medium" panose="00000600000000000000" pitchFamily="2" charset="0"/>
              </a:rPr>
              <a:t>voluptate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velit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esse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cillum</a:t>
            </a:r>
            <a:r>
              <a:rPr lang="en-US" sz="1100" dirty="0">
                <a:solidFill>
                  <a:schemeClr val="tx1">
                    <a:lumMod val="65000"/>
                    <a:lumOff val="35000"/>
                  </a:schemeClr>
                </a:solidFill>
                <a:latin typeface="Muli" pitchFamily="2" charset="0"/>
                <a:cs typeface="Poppins Medium" panose="00000600000000000000" pitchFamily="2" charset="0"/>
              </a:rPr>
              <a:t> dolore </a:t>
            </a:r>
            <a:r>
              <a:rPr lang="en-US" sz="1100" dirty="0" err="1">
                <a:solidFill>
                  <a:schemeClr val="tx1">
                    <a:lumMod val="65000"/>
                    <a:lumOff val="35000"/>
                  </a:schemeClr>
                </a:solidFill>
                <a:latin typeface="Muli" pitchFamily="2" charset="0"/>
                <a:cs typeface="Poppins Medium" panose="00000600000000000000" pitchFamily="2" charset="0"/>
              </a:rPr>
              <a:t>eu</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fugiat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nulla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pariatur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Excepteur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sint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occaecat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cupidatat</a:t>
            </a:r>
            <a:r>
              <a:rPr lang="en-US" sz="1100" dirty="0">
                <a:solidFill>
                  <a:schemeClr val="tx1">
                    <a:lumMod val="65000"/>
                    <a:lumOff val="35000"/>
                  </a:schemeClr>
                </a:solidFill>
                <a:latin typeface="Muli" pitchFamily="2" charset="0"/>
                <a:cs typeface="Poppins Medium" panose="00000600000000000000" pitchFamily="2" charset="0"/>
              </a:rPr>
              <a:t> non </a:t>
            </a:r>
            <a:r>
              <a:rPr lang="en-US" sz="1100" dirty="0" err="1">
                <a:solidFill>
                  <a:schemeClr val="tx1">
                    <a:lumMod val="65000"/>
                    <a:lumOff val="35000"/>
                  </a:schemeClr>
                </a:solidFill>
                <a:latin typeface="Muli" pitchFamily="2" charset="0"/>
                <a:cs typeface="Poppins Medium" panose="00000600000000000000" pitchFamily="2" charset="0"/>
              </a:rPr>
              <a:t>proident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sunt</a:t>
            </a:r>
            <a:r>
              <a:rPr lang="en-US" sz="1100" dirty="0">
                <a:solidFill>
                  <a:schemeClr val="tx1">
                    <a:lumMod val="65000"/>
                    <a:lumOff val="35000"/>
                  </a:schemeClr>
                </a:solidFill>
                <a:latin typeface="Muli" pitchFamily="2" charset="0"/>
                <a:cs typeface="Poppins Medium" panose="00000600000000000000" pitchFamily="2" charset="0"/>
              </a:rPr>
              <a:t> in culpa qui </a:t>
            </a:r>
            <a:r>
              <a:rPr lang="en-US" sz="1100" dirty="0" err="1">
                <a:solidFill>
                  <a:schemeClr val="tx1">
                    <a:lumMod val="65000"/>
                    <a:lumOff val="35000"/>
                  </a:schemeClr>
                </a:solidFill>
                <a:latin typeface="Muli" pitchFamily="2" charset="0"/>
                <a:cs typeface="Poppins Medium" panose="00000600000000000000" pitchFamily="2" charset="0"/>
              </a:rPr>
              <a:t>officia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deseruntid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est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laborum</a:t>
            </a:r>
            <a:r>
              <a:rPr lang="en-US" sz="1100" dirty="0">
                <a:solidFill>
                  <a:schemeClr val="tx1">
                    <a:lumMod val="65000"/>
                    <a:lumOff val="35000"/>
                  </a:schemeClr>
                </a:solidFill>
                <a:latin typeface="Muli" pitchFamily="2" charset="0"/>
                <a:cs typeface="Poppins Medium" panose="00000600000000000000" pitchFamily="2" charset="0"/>
              </a:rPr>
              <a:t>.</a:t>
            </a:r>
          </a:p>
        </p:txBody>
      </p:sp>
      <p:sp>
        <p:nvSpPr>
          <p:cNvPr id="8" name="Rectangle 7">
            <a:extLst>
              <a:ext uri="{FF2B5EF4-FFF2-40B4-BE49-F238E27FC236}">
                <a16:creationId xmlns:a16="http://schemas.microsoft.com/office/drawing/2014/main" id="{B6CDE225-FC7F-410A-BAC2-9F01D82EB7F7}"/>
              </a:ext>
            </a:extLst>
          </p:cNvPr>
          <p:cNvSpPr/>
          <p:nvPr/>
        </p:nvSpPr>
        <p:spPr>
          <a:xfrm>
            <a:off x="897804" y="4473257"/>
            <a:ext cx="3015027" cy="1503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423C12E-ECC1-4F68-81BD-02AA6AA01BB2}"/>
              </a:ext>
            </a:extLst>
          </p:cNvPr>
          <p:cNvSpPr txBox="1"/>
          <p:nvPr/>
        </p:nvSpPr>
        <p:spPr>
          <a:xfrm>
            <a:off x="1256535" y="5074262"/>
            <a:ext cx="2656296"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reprehenderit voluptate esse cillum dolore eu fugiat</a:t>
            </a:r>
          </a:p>
        </p:txBody>
      </p:sp>
      <p:sp>
        <p:nvSpPr>
          <p:cNvPr id="6" name="TextBox 5">
            <a:extLst>
              <a:ext uri="{FF2B5EF4-FFF2-40B4-BE49-F238E27FC236}">
                <a16:creationId xmlns:a16="http://schemas.microsoft.com/office/drawing/2014/main" id="{23F0E65B-4349-47D3-9AA6-DDF25BFF6409}"/>
              </a:ext>
            </a:extLst>
          </p:cNvPr>
          <p:cNvSpPr txBox="1"/>
          <p:nvPr/>
        </p:nvSpPr>
        <p:spPr>
          <a:xfrm>
            <a:off x="1256535" y="4812652"/>
            <a:ext cx="2656296" cy="261610"/>
          </a:xfrm>
          <a:prstGeom prst="rect">
            <a:avLst/>
          </a:prstGeom>
          <a:noFill/>
        </p:spPr>
        <p:txBody>
          <a:bodyPr wrap="square" rtlCol="0">
            <a:spAutoFit/>
          </a:bodyPr>
          <a:lstStyle/>
          <a:p>
            <a:r>
              <a:rPr lang="en-US" sz="1100" spc="100" dirty="0">
                <a:latin typeface="Poppins SemiBold" panose="00000700000000000000" pitchFamily="2" charset="0"/>
                <a:cs typeface="Poppins SemiBold" panose="00000700000000000000" pitchFamily="2" charset="0"/>
              </a:rPr>
              <a:t>01. THE GOLFERINA MEMBERS</a:t>
            </a:r>
          </a:p>
        </p:txBody>
      </p:sp>
      <p:sp>
        <p:nvSpPr>
          <p:cNvPr id="10" name="Rectangle 9">
            <a:extLst>
              <a:ext uri="{FF2B5EF4-FFF2-40B4-BE49-F238E27FC236}">
                <a16:creationId xmlns:a16="http://schemas.microsoft.com/office/drawing/2014/main" id="{E1E48800-BD41-49BB-AD44-E278EEF78D35}"/>
              </a:ext>
            </a:extLst>
          </p:cNvPr>
          <p:cNvSpPr/>
          <p:nvPr/>
        </p:nvSpPr>
        <p:spPr>
          <a:xfrm>
            <a:off x="4761957" y="4473257"/>
            <a:ext cx="3015027" cy="15034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58508153-419B-4D14-8E38-49B585FB6B8B}"/>
              </a:ext>
            </a:extLst>
          </p:cNvPr>
          <p:cNvSpPr txBox="1"/>
          <p:nvPr/>
        </p:nvSpPr>
        <p:spPr>
          <a:xfrm>
            <a:off x="5120688" y="5074262"/>
            <a:ext cx="2656296"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reprehenderit voluptate esse cillum dolore eu fugiat</a:t>
            </a:r>
          </a:p>
        </p:txBody>
      </p:sp>
      <p:sp>
        <p:nvSpPr>
          <p:cNvPr id="12" name="TextBox 11">
            <a:extLst>
              <a:ext uri="{FF2B5EF4-FFF2-40B4-BE49-F238E27FC236}">
                <a16:creationId xmlns:a16="http://schemas.microsoft.com/office/drawing/2014/main" id="{9ED36A2B-C04B-4071-85E4-84DE3560D613}"/>
              </a:ext>
            </a:extLst>
          </p:cNvPr>
          <p:cNvSpPr txBox="1"/>
          <p:nvPr/>
        </p:nvSpPr>
        <p:spPr>
          <a:xfrm>
            <a:off x="5120688" y="4812652"/>
            <a:ext cx="2656296" cy="261610"/>
          </a:xfrm>
          <a:prstGeom prst="rect">
            <a:avLst/>
          </a:prstGeom>
          <a:noFill/>
        </p:spPr>
        <p:txBody>
          <a:bodyPr wrap="square" rtlCol="0">
            <a:spAutoFit/>
          </a:bodyPr>
          <a:lstStyle/>
          <a:p>
            <a:r>
              <a:rPr lang="en-US" sz="1100" spc="100" dirty="0">
                <a:latin typeface="Poppins SemiBold" panose="00000700000000000000" pitchFamily="2" charset="0"/>
                <a:cs typeface="Poppins SemiBold" panose="00000700000000000000" pitchFamily="2" charset="0"/>
              </a:rPr>
              <a:t>02. THE GOLFERINA COURSE</a:t>
            </a:r>
          </a:p>
        </p:txBody>
      </p:sp>
    </p:spTree>
    <p:extLst>
      <p:ext uri="{BB962C8B-B14F-4D97-AF65-F5344CB8AC3E}">
        <p14:creationId xmlns:p14="http://schemas.microsoft.com/office/powerpoint/2010/main" val="3837480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83DC14-68C5-437D-8AA1-1E6430B23A1D}"/>
              </a:ext>
            </a:extLst>
          </p:cNvPr>
          <p:cNvSpPr/>
          <p:nvPr/>
        </p:nvSpPr>
        <p:spPr>
          <a:xfrm>
            <a:off x="1207293" y="973017"/>
            <a:ext cx="4326670" cy="1839992"/>
          </a:xfrm>
          <a:prstGeom prst="rect">
            <a:avLst/>
          </a:prstGeom>
          <a:noFill/>
          <a:ln w="38100">
            <a:solidFill>
              <a:srgbClr val="D5B66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6A1AAA7-4D81-46A6-BC2E-2A552CB06484}"/>
              </a:ext>
            </a:extLst>
          </p:cNvPr>
          <p:cNvSpPr/>
          <p:nvPr/>
        </p:nvSpPr>
        <p:spPr>
          <a:xfrm>
            <a:off x="1037003" y="1286666"/>
            <a:ext cx="4667250" cy="12126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2E789C88-71D7-4C1D-8C62-8A272EBB7376}"/>
              </a:ext>
            </a:extLst>
          </p:cNvPr>
          <p:cNvGrpSpPr/>
          <p:nvPr/>
        </p:nvGrpSpPr>
        <p:grpSpPr>
          <a:xfrm>
            <a:off x="915354" y="1566286"/>
            <a:ext cx="654262" cy="653455"/>
            <a:chOff x="1902111" y="1738616"/>
            <a:chExt cx="773429" cy="772477"/>
          </a:xfrm>
        </p:grpSpPr>
        <p:sp>
          <p:nvSpPr>
            <p:cNvPr id="7" name="Freeform: Shape 6">
              <a:extLst>
                <a:ext uri="{FF2B5EF4-FFF2-40B4-BE49-F238E27FC236}">
                  <a16:creationId xmlns:a16="http://schemas.microsoft.com/office/drawing/2014/main" id="{0CA7B064-273E-4FF4-BFA8-1E767DF9E13A}"/>
                </a:ext>
              </a:extLst>
            </p:cNvPr>
            <p:cNvSpPr/>
            <p:nvPr/>
          </p:nvSpPr>
          <p:spPr>
            <a:xfrm>
              <a:off x="1902111" y="1738616"/>
              <a:ext cx="773429" cy="772477"/>
            </a:xfrm>
            <a:custGeom>
              <a:avLst/>
              <a:gdLst>
                <a:gd name="connsiteX0" fmla="*/ 647700 w 773429"/>
                <a:gd name="connsiteY0" fmla="*/ 772478 h 772477"/>
                <a:gd name="connsiteX1" fmla="*/ 125730 w 773429"/>
                <a:gd name="connsiteY1" fmla="*/ 772478 h 772477"/>
                <a:gd name="connsiteX2" fmla="*/ 0 w 773429"/>
                <a:gd name="connsiteY2" fmla="*/ 646748 h 772477"/>
                <a:gd name="connsiteX3" fmla="*/ 0 w 773429"/>
                <a:gd name="connsiteY3" fmla="*/ 125730 h 772477"/>
                <a:gd name="connsiteX4" fmla="*/ 125730 w 773429"/>
                <a:gd name="connsiteY4" fmla="*/ 0 h 772477"/>
                <a:gd name="connsiteX5" fmla="*/ 647700 w 773429"/>
                <a:gd name="connsiteY5" fmla="*/ 0 h 772477"/>
                <a:gd name="connsiteX6" fmla="*/ 773430 w 773429"/>
                <a:gd name="connsiteY6" fmla="*/ 125730 h 772477"/>
                <a:gd name="connsiteX7" fmla="*/ 773430 w 773429"/>
                <a:gd name="connsiteY7" fmla="*/ 647700 h 772477"/>
                <a:gd name="connsiteX8" fmla="*/ 647700 w 773429"/>
                <a:gd name="connsiteY8" fmla="*/ 772478 h 772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3429" h="772477">
                  <a:moveTo>
                    <a:pt x="647700" y="772478"/>
                  </a:moveTo>
                  <a:lnTo>
                    <a:pt x="125730" y="772478"/>
                  </a:lnTo>
                  <a:cubicBezTo>
                    <a:pt x="56198" y="772478"/>
                    <a:pt x="0" y="716280"/>
                    <a:pt x="0" y="646748"/>
                  </a:cubicBezTo>
                  <a:lnTo>
                    <a:pt x="0" y="125730"/>
                  </a:lnTo>
                  <a:cubicBezTo>
                    <a:pt x="0" y="56198"/>
                    <a:pt x="56198" y="0"/>
                    <a:pt x="125730" y="0"/>
                  </a:cubicBezTo>
                  <a:lnTo>
                    <a:pt x="647700" y="0"/>
                  </a:lnTo>
                  <a:cubicBezTo>
                    <a:pt x="717233" y="0"/>
                    <a:pt x="773430" y="56198"/>
                    <a:pt x="773430" y="125730"/>
                  </a:cubicBezTo>
                  <a:lnTo>
                    <a:pt x="773430" y="647700"/>
                  </a:lnTo>
                  <a:cubicBezTo>
                    <a:pt x="772478" y="716280"/>
                    <a:pt x="716280" y="772478"/>
                    <a:pt x="647700" y="772478"/>
                  </a:cubicBezTo>
                  <a:close/>
                </a:path>
              </a:pathLst>
            </a:custGeom>
            <a:solidFill>
              <a:srgbClr val="D5B665"/>
            </a:solidFill>
            <a:ln w="9525" cap="flat">
              <a:noFill/>
              <a:prstDash val="solid"/>
              <a:miter/>
            </a:ln>
          </p:spPr>
          <p:txBody>
            <a:bodyPr rtlCol="0" anchor="ctr"/>
            <a:lstStyle/>
            <a:p>
              <a:endParaRPr lang="en-US"/>
            </a:p>
          </p:txBody>
        </p:sp>
        <p:sp>
          <p:nvSpPr>
            <p:cNvPr id="9" name="Freeform: Shape 8">
              <a:extLst>
                <a:ext uri="{FF2B5EF4-FFF2-40B4-BE49-F238E27FC236}">
                  <a16:creationId xmlns:a16="http://schemas.microsoft.com/office/drawing/2014/main" id="{4DDD8203-0CE8-4D6C-81F2-2F7BB32545D9}"/>
                </a:ext>
              </a:extLst>
            </p:cNvPr>
            <p:cNvSpPr/>
            <p:nvPr/>
          </p:nvSpPr>
          <p:spPr>
            <a:xfrm>
              <a:off x="1937353" y="1863394"/>
              <a:ext cx="738187" cy="647699"/>
            </a:xfrm>
            <a:custGeom>
              <a:avLst/>
              <a:gdLst>
                <a:gd name="connsiteX0" fmla="*/ 726758 w 738187"/>
                <a:gd name="connsiteY0" fmla="*/ 113348 h 647699"/>
                <a:gd name="connsiteX1" fmla="*/ 723900 w 738187"/>
                <a:gd name="connsiteY1" fmla="*/ 116205 h 647699"/>
                <a:gd name="connsiteX2" fmla="*/ 721043 w 738187"/>
                <a:gd name="connsiteY2" fmla="*/ 114300 h 647699"/>
                <a:gd name="connsiteX3" fmla="*/ 713423 w 738187"/>
                <a:gd name="connsiteY3" fmla="*/ 111443 h 647699"/>
                <a:gd name="connsiteX4" fmla="*/ 705803 w 738187"/>
                <a:gd name="connsiteY4" fmla="*/ 107633 h 647699"/>
                <a:gd name="connsiteX5" fmla="*/ 696278 w 738187"/>
                <a:gd name="connsiteY5" fmla="*/ 103823 h 647699"/>
                <a:gd name="connsiteX6" fmla="*/ 689610 w 738187"/>
                <a:gd name="connsiteY6" fmla="*/ 104775 h 647699"/>
                <a:gd name="connsiteX7" fmla="*/ 681990 w 738187"/>
                <a:gd name="connsiteY7" fmla="*/ 105727 h 647699"/>
                <a:gd name="connsiteX8" fmla="*/ 671513 w 738187"/>
                <a:gd name="connsiteY8" fmla="*/ 106680 h 647699"/>
                <a:gd name="connsiteX9" fmla="*/ 667703 w 738187"/>
                <a:gd name="connsiteY9" fmla="*/ 106680 h 647699"/>
                <a:gd name="connsiteX10" fmla="*/ 660083 w 738187"/>
                <a:gd name="connsiteY10" fmla="*/ 104775 h 647699"/>
                <a:gd name="connsiteX11" fmla="*/ 653415 w 738187"/>
                <a:gd name="connsiteY11" fmla="*/ 106680 h 647699"/>
                <a:gd name="connsiteX12" fmla="*/ 648653 w 738187"/>
                <a:gd name="connsiteY12" fmla="*/ 114300 h 647699"/>
                <a:gd name="connsiteX13" fmla="*/ 647700 w 738187"/>
                <a:gd name="connsiteY13" fmla="*/ 117158 h 647699"/>
                <a:gd name="connsiteX14" fmla="*/ 641985 w 738187"/>
                <a:gd name="connsiteY14" fmla="*/ 118110 h 647699"/>
                <a:gd name="connsiteX15" fmla="*/ 639128 w 738187"/>
                <a:gd name="connsiteY15" fmla="*/ 118110 h 647699"/>
                <a:gd name="connsiteX16" fmla="*/ 628650 w 738187"/>
                <a:gd name="connsiteY16" fmla="*/ 119063 h 647699"/>
                <a:gd name="connsiteX17" fmla="*/ 627698 w 738187"/>
                <a:gd name="connsiteY17" fmla="*/ 119063 h 647699"/>
                <a:gd name="connsiteX18" fmla="*/ 617220 w 738187"/>
                <a:gd name="connsiteY18" fmla="*/ 128588 h 647699"/>
                <a:gd name="connsiteX19" fmla="*/ 617220 w 738187"/>
                <a:gd name="connsiteY19" fmla="*/ 135255 h 647699"/>
                <a:gd name="connsiteX20" fmla="*/ 589598 w 738187"/>
                <a:gd name="connsiteY20" fmla="*/ 136208 h 647699"/>
                <a:gd name="connsiteX21" fmla="*/ 589598 w 738187"/>
                <a:gd name="connsiteY21" fmla="*/ 131445 h 647699"/>
                <a:gd name="connsiteX22" fmla="*/ 589598 w 738187"/>
                <a:gd name="connsiteY22" fmla="*/ 110490 h 647699"/>
                <a:gd name="connsiteX23" fmla="*/ 589598 w 738187"/>
                <a:gd name="connsiteY23" fmla="*/ 95250 h 647699"/>
                <a:gd name="connsiteX24" fmla="*/ 589598 w 738187"/>
                <a:gd name="connsiteY24" fmla="*/ 94298 h 647699"/>
                <a:gd name="connsiteX25" fmla="*/ 594360 w 738187"/>
                <a:gd name="connsiteY25" fmla="*/ 85725 h 647699"/>
                <a:gd name="connsiteX26" fmla="*/ 598170 w 738187"/>
                <a:gd name="connsiteY26" fmla="*/ 87630 h 647699"/>
                <a:gd name="connsiteX27" fmla="*/ 604838 w 738187"/>
                <a:gd name="connsiteY27" fmla="*/ 88583 h 647699"/>
                <a:gd name="connsiteX28" fmla="*/ 608648 w 738187"/>
                <a:gd name="connsiteY28" fmla="*/ 85725 h 647699"/>
                <a:gd name="connsiteX29" fmla="*/ 609600 w 738187"/>
                <a:gd name="connsiteY29" fmla="*/ 80963 h 647699"/>
                <a:gd name="connsiteX30" fmla="*/ 603885 w 738187"/>
                <a:gd name="connsiteY30" fmla="*/ 61913 h 647699"/>
                <a:gd name="connsiteX31" fmla="*/ 587693 w 738187"/>
                <a:gd name="connsiteY31" fmla="*/ 43815 h 647699"/>
                <a:gd name="connsiteX32" fmla="*/ 582930 w 738187"/>
                <a:gd name="connsiteY32" fmla="*/ 38100 h 647699"/>
                <a:gd name="connsiteX33" fmla="*/ 579120 w 738187"/>
                <a:gd name="connsiteY33" fmla="*/ 29527 h 647699"/>
                <a:gd name="connsiteX34" fmla="*/ 567690 w 738187"/>
                <a:gd name="connsiteY34" fmla="*/ 15240 h 647699"/>
                <a:gd name="connsiteX35" fmla="*/ 552450 w 738187"/>
                <a:gd name="connsiteY35" fmla="*/ 6667 h 647699"/>
                <a:gd name="connsiteX36" fmla="*/ 535305 w 738187"/>
                <a:gd name="connsiteY36" fmla="*/ 953 h 647699"/>
                <a:gd name="connsiteX37" fmla="*/ 529590 w 738187"/>
                <a:gd name="connsiteY37" fmla="*/ 0 h 647699"/>
                <a:gd name="connsiteX38" fmla="*/ 517208 w 738187"/>
                <a:gd name="connsiteY38" fmla="*/ 0 h 647699"/>
                <a:gd name="connsiteX39" fmla="*/ 504825 w 738187"/>
                <a:gd name="connsiteY39" fmla="*/ 1905 h 647699"/>
                <a:gd name="connsiteX40" fmla="*/ 500063 w 738187"/>
                <a:gd name="connsiteY40" fmla="*/ 3810 h 647699"/>
                <a:gd name="connsiteX41" fmla="*/ 496253 w 738187"/>
                <a:gd name="connsiteY41" fmla="*/ 5715 h 647699"/>
                <a:gd name="connsiteX42" fmla="*/ 486728 w 738187"/>
                <a:gd name="connsiteY42" fmla="*/ 8573 h 647699"/>
                <a:gd name="connsiteX43" fmla="*/ 463868 w 738187"/>
                <a:gd name="connsiteY43" fmla="*/ 22860 h 647699"/>
                <a:gd name="connsiteX44" fmla="*/ 450533 w 738187"/>
                <a:gd name="connsiteY44" fmla="*/ 40005 h 647699"/>
                <a:gd name="connsiteX45" fmla="*/ 441960 w 738187"/>
                <a:gd name="connsiteY45" fmla="*/ 74295 h 647699"/>
                <a:gd name="connsiteX46" fmla="*/ 441008 w 738187"/>
                <a:gd name="connsiteY46" fmla="*/ 99060 h 647699"/>
                <a:gd name="connsiteX47" fmla="*/ 439103 w 738187"/>
                <a:gd name="connsiteY47" fmla="*/ 103823 h 647699"/>
                <a:gd name="connsiteX48" fmla="*/ 435293 w 738187"/>
                <a:gd name="connsiteY48" fmla="*/ 116205 h 647699"/>
                <a:gd name="connsiteX49" fmla="*/ 437198 w 738187"/>
                <a:gd name="connsiteY49" fmla="*/ 122873 h 647699"/>
                <a:gd name="connsiteX50" fmla="*/ 438150 w 738187"/>
                <a:gd name="connsiteY50" fmla="*/ 128588 h 647699"/>
                <a:gd name="connsiteX51" fmla="*/ 439103 w 738187"/>
                <a:gd name="connsiteY51" fmla="*/ 134303 h 647699"/>
                <a:gd name="connsiteX52" fmla="*/ 429578 w 738187"/>
                <a:gd name="connsiteY52" fmla="*/ 134303 h 647699"/>
                <a:gd name="connsiteX53" fmla="*/ 429578 w 738187"/>
                <a:gd name="connsiteY53" fmla="*/ 142875 h 647699"/>
                <a:gd name="connsiteX54" fmla="*/ 426720 w 738187"/>
                <a:gd name="connsiteY54" fmla="*/ 142875 h 647699"/>
                <a:gd name="connsiteX55" fmla="*/ 368618 w 738187"/>
                <a:gd name="connsiteY55" fmla="*/ 144780 h 647699"/>
                <a:gd name="connsiteX56" fmla="*/ 296228 w 738187"/>
                <a:gd name="connsiteY56" fmla="*/ 147638 h 647699"/>
                <a:gd name="connsiteX57" fmla="*/ 260985 w 738187"/>
                <a:gd name="connsiteY57" fmla="*/ 148590 h 647699"/>
                <a:gd name="connsiteX58" fmla="*/ 159068 w 738187"/>
                <a:gd name="connsiteY58" fmla="*/ 152400 h 647699"/>
                <a:gd name="connsiteX59" fmla="*/ 97155 w 738187"/>
                <a:gd name="connsiteY59" fmla="*/ 154305 h 647699"/>
                <a:gd name="connsiteX60" fmla="*/ 90488 w 738187"/>
                <a:gd name="connsiteY60" fmla="*/ 154305 h 647699"/>
                <a:gd name="connsiteX61" fmla="*/ 84773 w 738187"/>
                <a:gd name="connsiteY61" fmla="*/ 153353 h 647699"/>
                <a:gd name="connsiteX62" fmla="*/ 82868 w 738187"/>
                <a:gd name="connsiteY62" fmla="*/ 153353 h 647699"/>
                <a:gd name="connsiteX63" fmla="*/ 40005 w 738187"/>
                <a:gd name="connsiteY63" fmla="*/ 154305 h 647699"/>
                <a:gd name="connsiteX64" fmla="*/ 25717 w 738187"/>
                <a:gd name="connsiteY64" fmla="*/ 160020 h 647699"/>
                <a:gd name="connsiteX65" fmla="*/ 15240 w 738187"/>
                <a:gd name="connsiteY65" fmla="*/ 171450 h 647699"/>
                <a:gd name="connsiteX66" fmla="*/ 952 w 738187"/>
                <a:gd name="connsiteY66" fmla="*/ 204788 h 647699"/>
                <a:gd name="connsiteX67" fmla="*/ 0 w 738187"/>
                <a:gd name="connsiteY67" fmla="*/ 207645 h 647699"/>
                <a:gd name="connsiteX68" fmla="*/ 0 w 738187"/>
                <a:gd name="connsiteY68" fmla="*/ 213360 h 647699"/>
                <a:gd name="connsiteX69" fmla="*/ 952 w 738187"/>
                <a:gd name="connsiteY69" fmla="*/ 217170 h 647699"/>
                <a:gd name="connsiteX70" fmla="*/ 10477 w 738187"/>
                <a:gd name="connsiteY70" fmla="*/ 227647 h 647699"/>
                <a:gd name="connsiteX71" fmla="*/ 20955 w 738187"/>
                <a:gd name="connsiteY71" fmla="*/ 228600 h 647699"/>
                <a:gd name="connsiteX72" fmla="*/ 31433 w 738187"/>
                <a:gd name="connsiteY72" fmla="*/ 220980 h 647699"/>
                <a:gd name="connsiteX73" fmla="*/ 35243 w 738187"/>
                <a:gd name="connsiteY73" fmla="*/ 212408 h 647699"/>
                <a:gd name="connsiteX74" fmla="*/ 38100 w 738187"/>
                <a:gd name="connsiteY74" fmla="*/ 168593 h 647699"/>
                <a:gd name="connsiteX75" fmla="*/ 38100 w 738187"/>
                <a:gd name="connsiteY75" fmla="*/ 163830 h 647699"/>
                <a:gd name="connsiteX76" fmla="*/ 40958 w 738187"/>
                <a:gd name="connsiteY76" fmla="*/ 163830 h 647699"/>
                <a:gd name="connsiteX77" fmla="*/ 80010 w 738187"/>
                <a:gd name="connsiteY77" fmla="*/ 162878 h 647699"/>
                <a:gd name="connsiteX78" fmla="*/ 83820 w 738187"/>
                <a:gd name="connsiteY78" fmla="*/ 162878 h 647699"/>
                <a:gd name="connsiteX79" fmla="*/ 86678 w 738187"/>
                <a:gd name="connsiteY79" fmla="*/ 161925 h 647699"/>
                <a:gd name="connsiteX80" fmla="*/ 168593 w 738187"/>
                <a:gd name="connsiteY80" fmla="*/ 159068 h 647699"/>
                <a:gd name="connsiteX81" fmla="*/ 253365 w 738187"/>
                <a:gd name="connsiteY81" fmla="*/ 156210 h 647699"/>
                <a:gd name="connsiteX82" fmla="*/ 357188 w 738187"/>
                <a:gd name="connsiteY82" fmla="*/ 153353 h 647699"/>
                <a:gd name="connsiteX83" fmla="*/ 388620 w 738187"/>
                <a:gd name="connsiteY83" fmla="*/ 152400 h 647699"/>
                <a:gd name="connsiteX84" fmla="*/ 443865 w 738187"/>
                <a:gd name="connsiteY84" fmla="*/ 151448 h 647699"/>
                <a:gd name="connsiteX85" fmla="*/ 447675 w 738187"/>
                <a:gd name="connsiteY85" fmla="*/ 153353 h 647699"/>
                <a:gd name="connsiteX86" fmla="*/ 452438 w 738187"/>
                <a:gd name="connsiteY86" fmla="*/ 157163 h 647699"/>
                <a:gd name="connsiteX87" fmla="*/ 455295 w 738187"/>
                <a:gd name="connsiteY87" fmla="*/ 158115 h 647699"/>
                <a:gd name="connsiteX88" fmla="*/ 456248 w 738187"/>
                <a:gd name="connsiteY88" fmla="*/ 167640 h 647699"/>
                <a:gd name="connsiteX89" fmla="*/ 458153 w 738187"/>
                <a:gd name="connsiteY89" fmla="*/ 190500 h 647699"/>
                <a:gd name="connsiteX90" fmla="*/ 458153 w 738187"/>
                <a:gd name="connsiteY90" fmla="*/ 192405 h 647699"/>
                <a:gd name="connsiteX91" fmla="*/ 452438 w 738187"/>
                <a:gd name="connsiteY91" fmla="*/ 191453 h 647699"/>
                <a:gd name="connsiteX92" fmla="*/ 447675 w 738187"/>
                <a:gd name="connsiteY92" fmla="*/ 190500 h 647699"/>
                <a:gd name="connsiteX93" fmla="*/ 435293 w 738187"/>
                <a:gd name="connsiteY93" fmla="*/ 195263 h 647699"/>
                <a:gd name="connsiteX94" fmla="*/ 429578 w 738187"/>
                <a:gd name="connsiteY94" fmla="*/ 204788 h 647699"/>
                <a:gd name="connsiteX95" fmla="*/ 429578 w 738187"/>
                <a:gd name="connsiteY95" fmla="*/ 205740 h 647699"/>
                <a:gd name="connsiteX96" fmla="*/ 419100 w 738187"/>
                <a:gd name="connsiteY96" fmla="*/ 209550 h 647699"/>
                <a:gd name="connsiteX97" fmla="*/ 392430 w 738187"/>
                <a:gd name="connsiteY97" fmla="*/ 231458 h 647699"/>
                <a:gd name="connsiteX98" fmla="*/ 382905 w 738187"/>
                <a:gd name="connsiteY98" fmla="*/ 246697 h 647699"/>
                <a:gd name="connsiteX99" fmla="*/ 376238 w 738187"/>
                <a:gd name="connsiteY99" fmla="*/ 259080 h 647699"/>
                <a:gd name="connsiteX100" fmla="*/ 364808 w 738187"/>
                <a:gd name="connsiteY100" fmla="*/ 297180 h 647699"/>
                <a:gd name="connsiteX101" fmla="*/ 358140 w 738187"/>
                <a:gd name="connsiteY101" fmla="*/ 326708 h 647699"/>
                <a:gd name="connsiteX102" fmla="*/ 350520 w 738187"/>
                <a:gd name="connsiteY102" fmla="*/ 355283 h 647699"/>
                <a:gd name="connsiteX103" fmla="*/ 348615 w 738187"/>
                <a:gd name="connsiteY103" fmla="*/ 375285 h 647699"/>
                <a:gd name="connsiteX104" fmla="*/ 352425 w 738187"/>
                <a:gd name="connsiteY104" fmla="*/ 389573 h 647699"/>
                <a:gd name="connsiteX105" fmla="*/ 360998 w 738187"/>
                <a:gd name="connsiteY105" fmla="*/ 413385 h 647699"/>
                <a:gd name="connsiteX106" fmla="*/ 377190 w 738187"/>
                <a:gd name="connsiteY106" fmla="*/ 471488 h 647699"/>
                <a:gd name="connsiteX107" fmla="*/ 381953 w 738187"/>
                <a:gd name="connsiteY107" fmla="*/ 493395 h 647699"/>
                <a:gd name="connsiteX108" fmla="*/ 397193 w 738187"/>
                <a:gd name="connsiteY108" fmla="*/ 540068 h 647699"/>
                <a:gd name="connsiteX109" fmla="*/ 406718 w 738187"/>
                <a:gd name="connsiteY109" fmla="*/ 560070 h 647699"/>
                <a:gd name="connsiteX110" fmla="*/ 417195 w 738187"/>
                <a:gd name="connsiteY110" fmla="*/ 575310 h 647699"/>
                <a:gd name="connsiteX111" fmla="*/ 419100 w 738187"/>
                <a:gd name="connsiteY111" fmla="*/ 579120 h 647699"/>
                <a:gd name="connsiteX112" fmla="*/ 420053 w 738187"/>
                <a:gd name="connsiteY112" fmla="*/ 598170 h 647699"/>
                <a:gd name="connsiteX113" fmla="*/ 422910 w 738187"/>
                <a:gd name="connsiteY113" fmla="*/ 622935 h 647699"/>
                <a:gd name="connsiteX114" fmla="*/ 426720 w 738187"/>
                <a:gd name="connsiteY114" fmla="*/ 647700 h 647699"/>
                <a:gd name="connsiteX115" fmla="*/ 612458 w 738187"/>
                <a:gd name="connsiteY115" fmla="*/ 647700 h 647699"/>
                <a:gd name="connsiteX116" fmla="*/ 706755 w 738187"/>
                <a:gd name="connsiteY116" fmla="*/ 604838 h 647699"/>
                <a:gd name="connsiteX117" fmla="*/ 699135 w 738187"/>
                <a:gd name="connsiteY117" fmla="*/ 571500 h 647699"/>
                <a:gd name="connsiteX118" fmla="*/ 697230 w 738187"/>
                <a:gd name="connsiteY118" fmla="*/ 560070 h 647699"/>
                <a:gd name="connsiteX119" fmla="*/ 694373 w 738187"/>
                <a:gd name="connsiteY119" fmla="*/ 521970 h 647699"/>
                <a:gd name="connsiteX120" fmla="*/ 691515 w 738187"/>
                <a:gd name="connsiteY120" fmla="*/ 494348 h 647699"/>
                <a:gd name="connsiteX121" fmla="*/ 688658 w 738187"/>
                <a:gd name="connsiteY121" fmla="*/ 467678 h 647699"/>
                <a:gd name="connsiteX122" fmla="*/ 684848 w 738187"/>
                <a:gd name="connsiteY122" fmla="*/ 433388 h 647699"/>
                <a:gd name="connsiteX123" fmla="*/ 683895 w 738187"/>
                <a:gd name="connsiteY123" fmla="*/ 425768 h 647699"/>
                <a:gd name="connsiteX124" fmla="*/ 693420 w 738187"/>
                <a:gd name="connsiteY124" fmla="*/ 427673 h 647699"/>
                <a:gd name="connsiteX125" fmla="*/ 717233 w 738187"/>
                <a:gd name="connsiteY125" fmla="*/ 430530 h 647699"/>
                <a:gd name="connsiteX126" fmla="*/ 726758 w 738187"/>
                <a:gd name="connsiteY126" fmla="*/ 429578 h 647699"/>
                <a:gd name="connsiteX127" fmla="*/ 738188 w 738187"/>
                <a:gd name="connsiteY127" fmla="*/ 423863 h 647699"/>
                <a:gd name="connsiteX128" fmla="*/ 738188 w 738187"/>
                <a:gd name="connsiteY128" fmla="*/ 114300 h 647699"/>
                <a:gd name="connsiteX129" fmla="*/ 736283 w 738187"/>
                <a:gd name="connsiteY129" fmla="*/ 112395 h 647699"/>
                <a:gd name="connsiteX130" fmla="*/ 726758 w 738187"/>
                <a:gd name="connsiteY130" fmla="*/ 113348 h 647699"/>
                <a:gd name="connsiteX131" fmla="*/ 607695 w 738187"/>
                <a:gd name="connsiteY131" fmla="*/ 191453 h 647699"/>
                <a:gd name="connsiteX132" fmla="*/ 569595 w 738187"/>
                <a:gd name="connsiteY132" fmla="*/ 204788 h 647699"/>
                <a:gd name="connsiteX133" fmla="*/ 565785 w 738187"/>
                <a:gd name="connsiteY133" fmla="*/ 205740 h 647699"/>
                <a:gd name="connsiteX134" fmla="*/ 569595 w 738187"/>
                <a:gd name="connsiteY134" fmla="*/ 198120 h 647699"/>
                <a:gd name="connsiteX135" fmla="*/ 574358 w 738187"/>
                <a:gd name="connsiteY135" fmla="*/ 191453 h 647699"/>
                <a:gd name="connsiteX136" fmla="*/ 584835 w 738187"/>
                <a:gd name="connsiteY136" fmla="*/ 167640 h 647699"/>
                <a:gd name="connsiteX137" fmla="*/ 587693 w 738187"/>
                <a:gd name="connsiteY137" fmla="*/ 153353 h 647699"/>
                <a:gd name="connsiteX138" fmla="*/ 588645 w 738187"/>
                <a:gd name="connsiteY138" fmla="*/ 151448 h 647699"/>
                <a:gd name="connsiteX139" fmla="*/ 604838 w 738187"/>
                <a:gd name="connsiteY139" fmla="*/ 151448 h 647699"/>
                <a:gd name="connsiteX140" fmla="*/ 611505 w 738187"/>
                <a:gd name="connsiteY140" fmla="*/ 159068 h 647699"/>
                <a:gd name="connsiteX141" fmla="*/ 626745 w 738187"/>
                <a:gd name="connsiteY141" fmla="*/ 161925 h 647699"/>
                <a:gd name="connsiteX142" fmla="*/ 640080 w 738187"/>
                <a:gd name="connsiteY142" fmla="*/ 164783 h 647699"/>
                <a:gd name="connsiteX143" fmla="*/ 646748 w 738187"/>
                <a:gd name="connsiteY143" fmla="*/ 169545 h 647699"/>
                <a:gd name="connsiteX144" fmla="*/ 651510 w 738187"/>
                <a:gd name="connsiteY144" fmla="*/ 172403 h 647699"/>
                <a:gd name="connsiteX145" fmla="*/ 660083 w 738187"/>
                <a:gd name="connsiteY145" fmla="*/ 174308 h 647699"/>
                <a:gd name="connsiteX146" fmla="*/ 657225 w 738187"/>
                <a:gd name="connsiteY146" fmla="*/ 175260 h 647699"/>
                <a:gd name="connsiteX147" fmla="*/ 607695 w 738187"/>
                <a:gd name="connsiteY147" fmla="*/ 191453 h 647699"/>
                <a:gd name="connsiteX148" fmla="*/ 711518 w 738187"/>
                <a:gd name="connsiteY148" fmla="*/ 273368 h 647699"/>
                <a:gd name="connsiteX149" fmla="*/ 704850 w 738187"/>
                <a:gd name="connsiteY149" fmla="*/ 291465 h 647699"/>
                <a:gd name="connsiteX150" fmla="*/ 692468 w 738187"/>
                <a:gd name="connsiteY150" fmla="*/ 309563 h 647699"/>
                <a:gd name="connsiteX151" fmla="*/ 691515 w 738187"/>
                <a:gd name="connsiteY151" fmla="*/ 311468 h 647699"/>
                <a:gd name="connsiteX152" fmla="*/ 681990 w 738187"/>
                <a:gd name="connsiteY152" fmla="*/ 307658 h 647699"/>
                <a:gd name="connsiteX153" fmla="*/ 680085 w 738187"/>
                <a:gd name="connsiteY153" fmla="*/ 305753 h 647699"/>
                <a:gd name="connsiteX154" fmla="*/ 675323 w 738187"/>
                <a:gd name="connsiteY154" fmla="*/ 301943 h 647699"/>
                <a:gd name="connsiteX155" fmla="*/ 666750 w 738187"/>
                <a:gd name="connsiteY155" fmla="*/ 298133 h 647699"/>
                <a:gd name="connsiteX156" fmla="*/ 660083 w 738187"/>
                <a:gd name="connsiteY156" fmla="*/ 287655 h 647699"/>
                <a:gd name="connsiteX157" fmla="*/ 658178 w 738187"/>
                <a:gd name="connsiteY157" fmla="*/ 280988 h 647699"/>
                <a:gd name="connsiteX158" fmla="*/ 711518 w 738187"/>
                <a:gd name="connsiteY158" fmla="*/ 263843 h 647699"/>
                <a:gd name="connsiteX159" fmla="*/ 711518 w 738187"/>
                <a:gd name="connsiteY159" fmla="*/ 273368 h 64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Lst>
              <a:rect l="l" t="t" r="r" b="b"/>
              <a:pathLst>
                <a:path w="738187" h="647699">
                  <a:moveTo>
                    <a:pt x="726758" y="113348"/>
                  </a:moveTo>
                  <a:cubicBezTo>
                    <a:pt x="725805" y="114300"/>
                    <a:pt x="724853" y="115252"/>
                    <a:pt x="723900" y="116205"/>
                  </a:cubicBezTo>
                  <a:cubicBezTo>
                    <a:pt x="722948" y="115252"/>
                    <a:pt x="721995" y="115252"/>
                    <a:pt x="721043" y="114300"/>
                  </a:cubicBezTo>
                  <a:cubicBezTo>
                    <a:pt x="719138" y="112395"/>
                    <a:pt x="716280" y="111443"/>
                    <a:pt x="713423" y="111443"/>
                  </a:cubicBezTo>
                  <a:cubicBezTo>
                    <a:pt x="710565" y="110490"/>
                    <a:pt x="707708" y="109538"/>
                    <a:pt x="705803" y="107633"/>
                  </a:cubicBezTo>
                  <a:cubicBezTo>
                    <a:pt x="702945" y="105727"/>
                    <a:pt x="699135" y="103823"/>
                    <a:pt x="696278" y="103823"/>
                  </a:cubicBezTo>
                  <a:cubicBezTo>
                    <a:pt x="694373" y="103823"/>
                    <a:pt x="692468" y="103823"/>
                    <a:pt x="689610" y="104775"/>
                  </a:cubicBezTo>
                  <a:cubicBezTo>
                    <a:pt x="687705" y="105727"/>
                    <a:pt x="684848" y="105727"/>
                    <a:pt x="681990" y="105727"/>
                  </a:cubicBezTo>
                  <a:cubicBezTo>
                    <a:pt x="678180" y="104775"/>
                    <a:pt x="675323" y="104775"/>
                    <a:pt x="671513" y="106680"/>
                  </a:cubicBezTo>
                  <a:cubicBezTo>
                    <a:pt x="670560" y="107633"/>
                    <a:pt x="668655" y="106680"/>
                    <a:pt x="667703" y="106680"/>
                  </a:cubicBezTo>
                  <a:cubicBezTo>
                    <a:pt x="664845" y="106680"/>
                    <a:pt x="662940" y="105727"/>
                    <a:pt x="660083" y="104775"/>
                  </a:cubicBezTo>
                  <a:cubicBezTo>
                    <a:pt x="657225" y="103823"/>
                    <a:pt x="655320" y="104775"/>
                    <a:pt x="653415" y="106680"/>
                  </a:cubicBezTo>
                  <a:cubicBezTo>
                    <a:pt x="651510" y="109538"/>
                    <a:pt x="649605" y="112395"/>
                    <a:pt x="648653" y="114300"/>
                  </a:cubicBezTo>
                  <a:cubicBezTo>
                    <a:pt x="648653" y="115252"/>
                    <a:pt x="647700" y="116205"/>
                    <a:pt x="647700" y="117158"/>
                  </a:cubicBezTo>
                  <a:cubicBezTo>
                    <a:pt x="645795" y="117158"/>
                    <a:pt x="643890" y="117158"/>
                    <a:pt x="641985" y="118110"/>
                  </a:cubicBezTo>
                  <a:cubicBezTo>
                    <a:pt x="641033" y="118110"/>
                    <a:pt x="640080" y="118110"/>
                    <a:pt x="639128" y="118110"/>
                  </a:cubicBezTo>
                  <a:cubicBezTo>
                    <a:pt x="635318" y="120015"/>
                    <a:pt x="631508" y="119063"/>
                    <a:pt x="628650" y="119063"/>
                  </a:cubicBezTo>
                  <a:cubicBezTo>
                    <a:pt x="628650" y="119063"/>
                    <a:pt x="627698" y="119063"/>
                    <a:pt x="627698" y="119063"/>
                  </a:cubicBezTo>
                  <a:cubicBezTo>
                    <a:pt x="619125" y="119063"/>
                    <a:pt x="618173" y="121920"/>
                    <a:pt x="617220" y="128588"/>
                  </a:cubicBezTo>
                  <a:cubicBezTo>
                    <a:pt x="617220" y="130493"/>
                    <a:pt x="617220" y="132398"/>
                    <a:pt x="617220" y="135255"/>
                  </a:cubicBezTo>
                  <a:cubicBezTo>
                    <a:pt x="607695" y="135255"/>
                    <a:pt x="599123" y="135255"/>
                    <a:pt x="589598" y="136208"/>
                  </a:cubicBezTo>
                  <a:cubicBezTo>
                    <a:pt x="589598" y="134303"/>
                    <a:pt x="589598" y="133350"/>
                    <a:pt x="589598" y="131445"/>
                  </a:cubicBezTo>
                  <a:cubicBezTo>
                    <a:pt x="590550" y="123825"/>
                    <a:pt x="589598" y="117158"/>
                    <a:pt x="589598" y="110490"/>
                  </a:cubicBezTo>
                  <a:cubicBezTo>
                    <a:pt x="588645" y="105727"/>
                    <a:pt x="589598" y="100013"/>
                    <a:pt x="589598" y="95250"/>
                  </a:cubicBezTo>
                  <a:cubicBezTo>
                    <a:pt x="589598" y="95250"/>
                    <a:pt x="589598" y="94298"/>
                    <a:pt x="589598" y="94298"/>
                  </a:cubicBezTo>
                  <a:cubicBezTo>
                    <a:pt x="591503" y="91440"/>
                    <a:pt x="592455" y="88583"/>
                    <a:pt x="594360" y="85725"/>
                  </a:cubicBezTo>
                  <a:cubicBezTo>
                    <a:pt x="596265" y="86677"/>
                    <a:pt x="597218" y="87630"/>
                    <a:pt x="598170" y="87630"/>
                  </a:cubicBezTo>
                  <a:cubicBezTo>
                    <a:pt x="600075" y="88583"/>
                    <a:pt x="601980" y="88583"/>
                    <a:pt x="604838" y="88583"/>
                  </a:cubicBezTo>
                  <a:cubicBezTo>
                    <a:pt x="606743" y="88583"/>
                    <a:pt x="608648" y="87630"/>
                    <a:pt x="608648" y="85725"/>
                  </a:cubicBezTo>
                  <a:cubicBezTo>
                    <a:pt x="608648" y="83820"/>
                    <a:pt x="609600" y="82868"/>
                    <a:pt x="609600" y="80963"/>
                  </a:cubicBezTo>
                  <a:cubicBezTo>
                    <a:pt x="609600" y="74295"/>
                    <a:pt x="608648" y="67627"/>
                    <a:pt x="603885" y="61913"/>
                  </a:cubicBezTo>
                  <a:cubicBezTo>
                    <a:pt x="599123" y="55245"/>
                    <a:pt x="593408" y="48577"/>
                    <a:pt x="587693" y="43815"/>
                  </a:cubicBezTo>
                  <a:cubicBezTo>
                    <a:pt x="585788" y="41910"/>
                    <a:pt x="583883" y="40005"/>
                    <a:pt x="582930" y="38100"/>
                  </a:cubicBezTo>
                  <a:cubicBezTo>
                    <a:pt x="581978" y="35243"/>
                    <a:pt x="580073" y="32385"/>
                    <a:pt x="579120" y="29527"/>
                  </a:cubicBezTo>
                  <a:cubicBezTo>
                    <a:pt x="576263" y="23813"/>
                    <a:pt x="572453" y="19050"/>
                    <a:pt x="567690" y="15240"/>
                  </a:cubicBezTo>
                  <a:cubicBezTo>
                    <a:pt x="562928" y="11430"/>
                    <a:pt x="558165" y="8573"/>
                    <a:pt x="552450" y="6667"/>
                  </a:cubicBezTo>
                  <a:cubicBezTo>
                    <a:pt x="546735" y="4763"/>
                    <a:pt x="541020" y="1905"/>
                    <a:pt x="535305" y="953"/>
                  </a:cubicBezTo>
                  <a:cubicBezTo>
                    <a:pt x="533400" y="953"/>
                    <a:pt x="531495" y="0"/>
                    <a:pt x="529590" y="0"/>
                  </a:cubicBezTo>
                  <a:cubicBezTo>
                    <a:pt x="525780" y="0"/>
                    <a:pt x="521018" y="0"/>
                    <a:pt x="517208" y="0"/>
                  </a:cubicBezTo>
                  <a:cubicBezTo>
                    <a:pt x="513398" y="953"/>
                    <a:pt x="508635" y="953"/>
                    <a:pt x="504825" y="1905"/>
                  </a:cubicBezTo>
                  <a:cubicBezTo>
                    <a:pt x="502920" y="1905"/>
                    <a:pt x="501015" y="2858"/>
                    <a:pt x="500063" y="3810"/>
                  </a:cubicBezTo>
                  <a:cubicBezTo>
                    <a:pt x="499110" y="4763"/>
                    <a:pt x="497205" y="5715"/>
                    <a:pt x="496253" y="5715"/>
                  </a:cubicBezTo>
                  <a:cubicBezTo>
                    <a:pt x="492443" y="5715"/>
                    <a:pt x="489585" y="7620"/>
                    <a:pt x="486728" y="8573"/>
                  </a:cubicBezTo>
                  <a:cubicBezTo>
                    <a:pt x="478155" y="12383"/>
                    <a:pt x="470535" y="17145"/>
                    <a:pt x="463868" y="22860"/>
                  </a:cubicBezTo>
                  <a:cubicBezTo>
                    <a:pt x="458153" y="27623"/>
                    <a:pt x="453390" y="33338"/>
                    <a:pt x="450533" y="40005"/>
                  </a:cubicBezTo>
                  <a:cubicBezTo>
                    <a:pt x="445770" y="50483"/>
                    <a:pt x="442913" y="61913"/>
                    <a:pt x="441960" y="74295"/>
                  </a:cubicBezTo>
                  <a:cubicBezTo>
                    <a:pt x="441008" y="82868"/>
                    <a:pt x="441008" y="91440"/>
                    <a:pt x="441008" y="99060"/>
                  </a:cubicBezTo>
                  <a:cubicBezTo>
                    <a:pt x="441008" y="100965"/>
                    <a:pt x="440055" y="102870"/>
                    <a:pt x="439103" y="103823"/>
                  </a:cubicBezTo>
                  <a:cubicBezTo>
                    <a:pt x="435293" y="106680"/>
                    <a:pt x="434340" y="111443"/>
                    <a:pt x="435293" y="116205"/>
                  </a:cubicBezTo>
                  <a:cubicBezTo>
                    <a:pt x="436245" y="118110"/>
                    <a:pt x="436245" y="120015"/>
                    <a:pt x="437198" y="122873"/>
                  </a:cubicBezTo>
                  <a:cubicBezTo>
                    <a:pt x="437198" y="124777"/>
                    <a:pt x="438150" y="126683"/>
                    <a:pt x="438150" y="128588"/>
                  </a:cubicBezTo>
                  <a:cubicBezTo>
                    <a:pt x="438150" y="130493"/>
                    <a:pt x="438150" y="132398"/>
                    <a:pt x="439103" y="134303"/>
                  </a:cubicBezTo>
                  <a:cubicBezTo>
                    <a:pt x="436245" y="134303"/>
                    <a:pt x="433388" y="134303"/>
                    <a:pt x="429578" y="134303"/>
                  </a:cubicBezTo>
                  <a:cubicBezTo>
                    <a:pt x="429578" y="137160"/>
                    <a:pt x="429578" y="140018"/>
                    <a:pt x="429578" y="142875"/>
                  </a:cubicBezTo>
                  <a:cubicBezTo>
                    <a:pt x="428625" y="142875"/>
                    <a:pt x="427673" y="142875"/>
                    <a:pt x="426720" y="142875"/>
                  </a:cubicBezTo>
                  <a:cubicBezTo>
                    <a:pt x="407670" y="143828"/>
                    <a:pt x="387668" y="143828"/>
                    <a:pt x="368618" y="144780"/>
                  </a:cubicBezTo>
                  <a:cubicBezTo>
                    <a:pt x="344805" y="145733"/>
                    <a:pt x="320040" y="146685"/>
                    <a:pt x="296228" y="147638"/>
                  </a:cubicBezTo>
                  <a:cubicBezTo>
                    <a:pt x="284798" y="147638"/>
                    <a:pt x="272415" y="148590"/>
                    <a:pt x="260985" y="148590"/>
                  </a:cubicBezTo>
                  <a:cubicBezTo>
                    <a:pt x="226695" y="149543"/>
                    <a:pt x="193358" y="151448"/>
                    <a:pt x="159068" y="152400"/>
                  </a:cubicBezTo>
                  <a:cubicBezTo>
                    <a:pt x="138113" y="153353"/>
                    <a:pt x="118110" y="153353"/>
                    <a:pt x="97155" y="154305"/>
                  </a:cubicBezTo>
                  <a:cubicBezTo>
                    <a:pt x="95250" y="154305"/>
                    <a:pt x="92393" y="154305"/>
                    <a:pt x="90488" y="154305"/>
                  </a:cubicBezTo>
                  <a:cubicBezTo>
                    <a:pt x="88583" y="154305"/>
                    <a:pt x="86678" y="155258"/>
                    <a:pt x="84773" y="153353"/>
                  </a:cubicBezTo>
                  <a:cubicBezTo>
                    <a:pt x="84773" y="153353"/>
                    <a:pt x="83820" y="153353"/>
                    <a:pt x="82868" y="153353"/>
                  </a:cubicBezTo>
                  <a:cubicBezTo>
                    <a:pt x="68580" y="153353"/>
                    <a:pt x="54293" y="153353"/>
                    <a:pt x="40005" y="154305"/>
                  </a:cubicBezTo>
                  <a:cubicBezTo>
                    <a:pt x="34290" y="155258"/>
                    <a:pt x="30480" y="157163"/>
                    <a:pt x="25717" y="160020"/>
                  </a:cubicBezTo>
                  <a:cubicBezTo>
                    <a:pt x="21908" y="162878"/>
                    <a:pt x="18098" y="166688"/>
                    <a:pt x="15240" y="171450"/>
                  </a:cubicBezTo>
                  <a:cubicBezTo>
                    <a:pt x="8573" y="181928"/>
                    <a:pt x="2858" y="192405"/>
                    <a:pt x="952" y="204788"/>
                  </a:cubicBezTo>
                  <a:cubicBezTo>
                    <a:pt x="952" y="205740"/>
                    <a:pt x="0" y="206693"/>
                    <a:pt x="0" y="207645"/>
                  </a:cubicBezTo>
                  <a:cubicBezTo>
                    <a:pt x="0" y="209550"/>
                    <a:pt x="0" y="211455"/>
                    <a:pt x="0" y="213360"/>
                  </a:cubicBezTo>
                  <a:cubicBezTo>
                    <a:pt x="0" y="214313"/>
                    <a:pt x="952" y="216218"/>
                    <a:pt x="952" y="217170"/>
                  </a:cubicBezTo>
                  <a:cubicBezTo>
                    <a:pt x="2858" y="221933"/>
                    <a:pt x="5715" y="225743"/>
                    <a:pt x="10477" y="227647"/>
                  </a:cubicBezTo>
                  <a:cubicBezTo>
                    <a:pt x="13335" y="228600"/>
                    <a:pt x="17145" y="228600"/>
                    <a:pt x="20955" y="228600"/>
                  </a:cubicBezTo>
                  <a:cubicBezTo>
                    <a:pt x="25717" y="227647"/>
                    <a:pt x="29528" y="225743"/>
                    <a:pt x="31433" y="220980"/>
                  </a:cubicBezTo>
                  <a:cubicBezTo>
                    <a:pt x="33338" y="218122"/>
                    <a:pt x="34290" y="215265"/>
                    <a:pt x="35243" y="212408"/>
                  </a:cubicBezTo>
                  <a:cubicBezTo>
                    <a:pt x="38100" y="197168"/>
                    <a:pt x="40005" y="182880"/>
                    <a:pt x="38100" y="168593"/>
                  </a:cubicBezTo>
                  <a:cubicBezTo>
                    <a:pt x="38100" y="166688"/>
                    <a:pt x="38100" y="165735"/>
                    <a:pt x="38100" y="163830"/>
                  </a:cubicBezTo>
                  <a:cubicBezTo>
                    <a:pt x="39053" y="163830"/>
                    <a:pt x="40005" y="163830"/>
                    <a:pt x="40958" y="163830"/>
                  </a:cubicBezTo>
                  <a:cubicBezTo>
                    <a:pt x="54293" y="163830"/>
                    <a:pt x="66675" y="162878"/>
                    <a:pt x="80010" y="162878"/>
                  </a:cubicBezTo>
                  <a:cubicBezTo>
                    <a:pt x="80963" y="162878"/>
                    <a:pt x="82868" y="162878"/>
                    <a:pt x="83820" y="162878"/>
                  </a:cubicBezTo>
                  <a:cubicBezTo>
                    <a:pt x="84773" y="162878"/>
                    <a:pt x="85725" y="161925"/>
                    <a:pt x="86678" y="161925"/>
                  </a:cubicBezTo>
                  <a:cubicBezTo>
                    <a:pt x="114300" y="160973"/>
                    <a:pt x="141923" y="160020"/>
                    <a:pt x="168593" y="159068"/>
                  </a:cubicBezTo>
                  <a:cubicBezTo>
                    <a:pt x="197168" y="158115"/>
                    <a:pt x="224790" y="157163"/>
                    <a:pt x="253365" y="156210"/>
                  </a:cubicBezTo>
                  <a:cubicBezTo>
                    <a:pt x="287655" y="155258"/>
                    <a:pt x="322898" y="154305"/>
                    <a:pt x="357188" y="153353"/>
                  </a:cubicBezTo>
                  <a:cubicBezTo>
                    <a:pt x="367665" y="153353"/>
                    <a:pt x="378143" y="152400"/>
                    <a:pt x="388620" y="152400"/>
                  </a:cubicBezTo>
                  <a:cubicBezTo>
                    <a:pt x="406718" y="152400"/>
                    <a:pt x="425768" y="151448"/>
                    <a:pt x="443865" y="151448"/>
                  </a:cubicBezTo>
                  <a:cubicBezTo>
                    <a:pt x="445770" y="151448"/>
                    <a:pt x="446723" y="151448"/>
                    <a:pt x="447675" y="153353"/>
                  </a:cubicBezTo>
                  <a:cubicBezTo>
                    <a:pt x="448628" y="155258"/>
                    <a:pt x="450533" y="156210"/>
                    <a:pt x="452438" y="157163"/>
                  </a:cubicBezTo>
                  <a:cubicBezTo>
                    <a:pt x="453390" y="157163"/>
                    <a:pt x="454343" y="158115"/>
                    <a:pt x="455295" y="158115"/>
                  </a:cubicBezTo>
                  <a:cubicBezTo>
                    <a:pt x="455295" y="160973"/>
                    <a:pt x="455295" y="164783"/>
                    <a:pt x="456248" y="167640"/>
                  </a:cubicBezTo>
                  <a:cubicBezTo>
                    <a:pt x="457200" y="175260"/>
                    <a:pt x="458153" y="182880"/>
                    <a:pt x="458153" y="190500"/>
                  </a:cubicBezTo>
                  <a:cubicBezTo>
                    <a:pt x="458153" y="191453"/>
                    <a:pt x="458153" y="192405"/>
                    <a:pt x="458153" y="192405"/>
                  </a:cubicBezTo>
                  <a:cubicBezTo>
                    <a:pt x="455295" y="193358"/>
                    <a:pt x="454343" y="191453"/>
                    <a:pt x="452438" y="191453"/>
                  </a:cubicBezTo>
                  <a:cubicBezTo>
                    <a:pt x="450533" y="190500"/>
                    <a:pt x="449580" y="190500"/>
                    <a:pt x="447675" y="190500"/>
                  </a:cubicBezTo>
                  <a:cubicBezTo>
                    <a:pt x="442913" y="191453"/>
                    <a:pt x="439103" y="192405"/>
                    <a:pt x="435293" y="195263"/>
                  </a:cubicBezTo>
                  <a:cubicBezTo>
                    <a:pt x="431483" y="197168"/>
                    <a:pt x="429578" y="200025"/>
                    <a:pt x="429578" y="204788"/>
                  </a:cubicBezTo>
                  <a:cubicBezTo>
                    <a:pt x="429578" y="204788"/>
                    <a:pt x="429578" y="204788"/>
                    <a:pt x="429578" y="205740"/>
                  </a:cubicBezTo>
                  <a:cubicBezTo>
                    <a:pt x="425768" y="205740"/>
                    <a:pt x="421958" y="207645"/>
                    <a:pt x="419100" y="209550"/>
                  </a:cubicBezTo>
                  <a:cubicBezTo>
                    <a:pt x="407670" y="214313"/>
                    <a:pt x="399098" y="220980"/>
                    <a:pt x="392430" y="231458"/>
                  </a:cubicBezTo>
                  <a:cubicBezTo>
                    <a:pt x="389573" y="236220"/>
                    <a:pt x="385763" y="240983"/>
                    <a:pt x="382905" y="246697"/>
                  </a:cubicBezTo>
                  <a:cubicBezTo>
                    <a:pt x="380048" y="250508"/>
                    <a:pt x="378143" y="254318"/>
                    <a:pt x="376238" y="259080"/>
                  </a:cubicBezTo>
                  <a:cubicBezTo>
                    <a:pt x="370523" y="271463"/>
                    <a:pt x="367665" y="283845"/>
                    <a:pt x="364808" y="297180"/>
                  </a:cubicBezTo>
                  <a:cubicBezTo>
                    <a:pt x="362903" y="306705"/>
                    <a:pt x="360998" y="317183"/>
                    <a:pt x="358140" y="326708"/>
                  </a:cubicBezTo>
                  <a:cubicBezTo>
                    <a:pt x="355283" y="336233"/>
                    <a:pt x="353378" y="345758"/>
                    <a:pt x="350520" y="355283"/>
                  </a:cubicBezTo>
                  <a:cubicBezTo>
                    <a:pt x="348615" y="361950"/>
                    <a:pt x="347663" y="368618"/>
                    <a:pt x="348615" y="375285"/>
                  </a:cubicBezTo>
                  <a:cubicBezTo>
                    <a:pt x="349568" y="380048"/>
                    <a:pt x="350520" y="384810"/>
                    <a:pt x="352425" y="389573"/>
                  </a:cubicBezTo>
                  <a:cubicBezTo>
                    <a:pt x="355283" y="398145"/>
                    <a:pt x="358140" y="405765"/>
                    <a:pt x="360998" y="413385"/>
                  </a:cubicBezTo>
                  <a:cubicBezTo>
                    <a:pt x="367665" y="432435"/>
                    <a:pt x="373380" y="451485"/>
                    <a:pt x="377190" y="471488"/>
                  </a:cubicBezTo>
                  <a:cubicBezTo>
                    <a:pt x="379095" y="479108"/>
                    <a:pt x="380048" y="486728"/>
                    <a:pt x="381953" y="493395"/>
                  </a:cubicBezTo>
                  <a:cubicBezTo>
                    <a:pt x="386715" y="508635"/>
                    <a:pt x="392430" y="524828"/>
                    <a:pt x="397193" y="540068"/>
                  </a:cubicBezTo>
                  <a:cubicBezTo>
                    <a:pt x="399098" y="546735"/>
                    <a:pt x="402908" y="553403"/>
                    <a:pt x="406718" y="560070"/>
                  </a:cubicBezTo>
                  <a:cubicBezTo>
                    <a:pt x="410528" y="564833"/>
                    <a:pt x="413385" y="570548"/>
                    <a:pt x="417195" y="575310"/>
                  </a:cubicBezTo>
                  <a:cubicBezTo>
                    <a:pt x="418148" y="576263"/>
                    <a:pt x="418148" y="577215"/>
                    <a:pt x="419100" y="579120"/>
                  </a:cubicBezTo>
                  <a:cubicBezTo>
                    <a:pt x="419100" y="585788"/>
                    <a:pt x="419100" y="591503"/>
                    <a:pt x="420053" y="598170"/>
                  </a:cubicBezTo>
                  <a:cubicBezTo>
                    <a:pt x="421005" y="606743"/>
                    <a:pt x="421958" y="615315"/>
                    <a:pt x="422910" y="622935"/>
                  </a:cubicBezTo>
                  <a:cubicBezTo>
                    <a:pt x="423863" y="631508"/>
                    <a:pt x="425768" y="639128"/>
                    <a:pt x="426720" y="647700"/>
                  </a:cubicBezTo>
                  <a:lnTo>
                    <a:pt x="612458" y="647700"/>
                  </a:lnTo>
                  <a:cubicBezTo>
                    <a:pt x="649605" y="647700"/>
                    <a:pt x="683895" y="631508"/>
                    <a:pt x="706755" y="604838"/>
                  </a:cubicBezTo>
                  <a:cubicBezTo>
                    <a:pt x="704850" y="593408"/>
                    <a:pt x="701993" y="581978"/>
                    <a:pt x="699135" y="571500"/>
                  </a:cubicBezTo>
                  <a:cubicBezTo>
                    <a:pt x="698183" y="567690"/>
                    <a:pt x="697230" y="563880"/>
                    <a:pt x="697230" y="560070"/>
                  </a:cubicBezTo>
                  <a:cubicBezTo>
                    <a:pt x="696278" y="547688"/>
                    <a:pt x="695325" y="535305"/>
                    <a:pt x="694373" y="521970"/>
                  </a:cubicBezTo>
                  <a:cubicBezTo>
                    <a:pt x="693420" y="512445"/>
                    <a:pt x="692468" y="503873"/>
                    <a:pt x="691515" y="494348"/>
                  </a:cubicBezTo>
                  <a:cubicBezTo>
                    <a:pt x="690563" y="485775"/>
                    <a:pt x="689610" y="477203"/>
                    <a:pt x="688658" y="467678"/>
                  </a:cubicBezTo>
                  <a:cubicBezTo>
                    <a:pt x="687705" y="456248"/>
                    <a:pt x="685800" y="444818"/>
                    <a:pt x="684848" y="433388"/>
                  </a:cubicBezTo>
                  <a:cubicBezTo>
                    <a:pt x="684848" y="430530"/>
                    <a:pt x="683895" y="428625"/>
                    <a:pt x="683895" y="425768"/>
                  </a:cubicBezTo>
                  <a:cubicBezTo>
                    <a:pt x="687705" y="426720"/>
                    <a:pt x="690563" y="426720"/>
                    <a:pt x="693420" y="427673"/>
                  </a:cubicBezTo>
                  <a:cubicBezTo>
                    <a:pt x="701040" y="428625"/>
                    <a:pt x="708660" y="430530"/>
                    <a:pt x="717233" y="430530"/>
                  </a:cubicBezTo>
                  <a:cubicBezTo>
                    <a:pt x="720090" y="430530"/>
                    <a:pt x="723900" y="430530"/>
                    <a:pt x="726758" y="429578"/>
                  </a:cubicBezTo>
                  <a:cubicBezTo>
                    <a:pt x="731520" y="428625"/>
                    <a:pt x="735330" y="426720"/>
                    <a:pt x="738188" y="423863"/>
                  </a:cubicBezTo>
                  <a:lnTo>
                    <a:pt x="738188" y="114300"/>
                  </a:lnTo>
                  <a:cubicBezTo>
                    <a:pt x="737235" y="113348"/>
                    <a:pt x="736283" y="113348"/>
                    <a:pt x="736283" y="112395"/>
                  </a:cubicBezTo>
                  <a:cubicBezTo>
                    <a:pt x="733425" y="110490"/>
                    <a:pt x="730568" y="110490"/>
                    <a:pt x="726758" y="113348"/>
                  </a:cubicBezTo>
                  <a:close/>
                  <a:moveTo>
                    <a:pt x="607695" y="191453"/>
                  </a:moveTo>
                  <a:cubicBezTo>
                    <a:pt x="594360" y="195263"/>
                    <a:pt x="581978" y="200978"/>
                    <a:pt x="569595" y="204788"/>
                  </a:cubicBezTo>
                  <a:cubicBezTo>
                    <a:pt x="568643" y="204788"/>
                    <a:pt x="567690" y="205740"/>
                    <a:pt x="565785" y="205740"/>
                  </a:cubicBezTo>
                  <a:cubicBezTo>
                    <a:pt x="566738" y="202883"/>
                    <a:pt x="568643" y="200025"/>
                    <a:pt x="569595" y="198120"/>
                  </a:cubicBezTo>
                  <a:cubicBezTo>
                    <a:pt x="571500" y="196215"/>
                    <a:pt x="573405" y="193358"/>
                    <a:pt x="574358" y="191453"/>
                  </a:cubicBezTo>
                  <a:cubicBezTo>
                    <a:pt x="580073" y="184785"/>
                    <a:pt x="582930" y="176213"/>
                    <a:pt x="584835" y="167640"/>
                  </a:cubicBezTo>
                  <a:cubicBezTo>
                    <a:pt x="585788" y="162878"/>
                    <a:pt x="586740" y="158115"/>
                    <a:pt x="587693" y="153353"/>
                  </a:cubicBezTo>
                  <a:cubicBezTo>
                    <a:pt x="587693" y="152400"/>
                    <a:pt x="587693" y="152400"/>
                    <a:pt x="588645" y="151448"/>
                  </a:cubicBezTo>
                  <a:cubicBezTo>
                    <a:pt x="594360" y="151448"/>
                    <a:pt x="599123" y="151448"/>
                    <a:pt x="604838" y="151448"/>
                  </a:cubicBezTo>
                  <a:cubicBezTo>
                    <a:pt x="605790" y="155258"/>
                    <a:pt x="608648" y="158115"/>
                    <a:pt x="611505" y="159068"/>
                  </a:cubicBezTo>
                  <a:cubicBezTo>
                    <a:pt x="616268" y="160020"/>
                    <a:pt x="621983" y="160973"/>
                    <a:pt x="626745" y="161925"/>
                  </a:cubicBezTo>
                  <a:cubicBezTo>
                    <a:pt x="631508" y="162878"/>
                    <a:pt x="636270" y="162878"/>
                    <a:pt x="640080" y="164783"/>
                  </a:cubicBezTo>
                  <a:cubicBezTo>
                    <a:pt x="642938" y="165735"/>
                    <a:pt x="644843" y="167640"/>
                    <a:pt x="646748" y="169545"/>
                  </a:cubicBezTo>
                  <a:cubicBezTo>
                    <a:pt x="647700" y="170498"/>
                    <a:pt x="649605" y="172403"/>
                    <a:pt x="651510" y="172403"/>
                  </a:cubicBezTo>
                  <a:cubicBezTo>
                    <a:pt x="654368" y="173355"/>
                    <a:pt x="657225" y="174308"/>
                    <a:pt x="660083" y="174308"/>
                  </a:cubicBezTo>
                  <a:cubicBezTo>
                    <a:pt x="659130" y="174308"/>
                    <a:pt x="658178" y="175260"/>
                    <a:pt x="657225" y="175260"/>
                  </a:cubicBezTo>
                  <a:cubicBezTo>
                    <a:pt x="641033" y="180975"/>
                    <a:pt x="623888" y="185738"/>
                    <a:pt x="607695" y="191453"/>
                  </a:cubicBezTo>
                  <a:close/>
                  <a:moveTo>
                    <a:pt x="711518" y="273368"/>
                  </a:moveTo>
                  <a:cubicBezTo>
                    <a:pt x="710565" y="280035"/>
                    <a:pt x="708660" y="285750"/>
                    <a:pt x="704850" y="291465"/>
                  </a:cubicBezTo>
                  <a:cubicBezTo>
                    <a:pt x="701040" y="297180"/>
                    <a:pt x="696278" y="303848"/>
                    <a:pt x="692468" y="309563"/>
                  </a:cubicBezTo>
                  <a:cubicBezTo>
                    <a:pt x="692468" y="310515"/>
                    <a:pt x="691515" y="310515"/>
                    <a:pt x="691515" y="311468"/>
                  </a:cubicBezTo>
                  <a:cubicBezTo>
                    <a:pt x="688658" y="310515"/>
                    <a:pt x="684848" y="308610"/>
                    <a:pt x="681990" y="307658"/>
                  </a:cubicBezTo>
                  <a:cubicBezTo>
                    <a:pt x="681038" y="307658"/>
                    <a:pt x="681038" y="306705"/>
                    <a:pt x="680085" y="305753"/>
                  </a:cubicBezTo>
                  <a:cubicBezTo>
                    <a:pt x="679133" y="303848"/>
                    <a:pt x="678180" y="301943"/>
                    <a:pt x="675323" y="301943"/>
                  </a:cubicBezTo>
                  <a:cubicBezTo>
                    <a:pt x="671513" y="301943"/>
                    <a:pt x="668655" y="300038"/>
                    <a:pt x="666750" y="298133"/>
                  </a:cubicBezTo>
                  <a:cubicBezTo>
                    <a:pt x="662940" y="295275"/>
                    <a:pt x="661035" y="292418"/>
                    <a:pt x="660083" y="287655"/>
                  </a:cubicBezTo>
                  <a:cubicBezTo>
                    <a:pt x="660083" y="285750"/>
                    <a:pt x="659130" y="283845"/>
                    <a:pt x="658178" y="280988"/>
                  </a:cubicBezTo>
                  <a:cubicBezTo>
                    <a:pt x="676275" y="275273"/>
                    <a:pt x="693420" y="269558"/>
                    <a:pt x="711518" y="263843"/>
                  </a:cubicBezTo>
                  <a:cubicBezTo>
                    <a:pt x="711518" y="267653"/>
                    <a:pt x="711518" y="270510"/>
                    <a:pt x="711518" y="273368"/>
                  </a:cubicBezTo>
                  <a:close/>
                </a:path>
              </a:pathLst>
            </a:custGeom>
            <a:solidFill>
              <a:schemeClr val="bg1"/>
            </a:solidFill>
            <a:ln w="9525" cap="flat">
              <a:noFill/>
              <a:prstDash val="solid"/>
              <a:miter/>
            </a:ln>
          </p:spPr>
          <p:txBody>
            <a:bodyPr rtlCol="0" anchor="ctr"/>
            <a:lstStyle/>
            <a:p>
              <a:endParaRPr lang="en-US"/>
            </a:p>
          </p:txBody>
        </p:sp>
      </p:grpSp>
      <p:sp>
        <p:nvSpPr>
          <p:cNvPr id="10" name="TextBox 9">
            <a:extLst>
              <a:ext uri="{FF2B5EF4-FFF2-40B4-BE49-F238E27FC236}">
                <a16:creationId xmlns:a16="http://schemas.microsoft.com/office/drawing/2014/main" id="{0867EE4D-8532-4D2C-9D24-B489F234C4F3}"/>
              </a:ext>
            </a:extLst>
          </p:cNvPr>
          <p:cNvSpPr txBox="1"/>
          <p:nvPr/>
        </p:nvSpPr>
        <p:spPr>
          <a:xfrm>
            <a:off x="6487748" y="1099976"/>
            <a:ext cx="4326670" cy="1586075"/>
          </a:xfrm>
          <a:prstGeom prst="rect">
            <a:avLst/>
          </a:prstGeom>
          <a:noFill/>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aliquip</a:t>
            </a:r>
            <a:r>
              <a:rPr lang="en-US" sz="1100" dirty="0">
                <a:solidFill>
                  <a:schemeClr val="tx1">
                    <a:lumMod val="65000"/>
                    <a:lumOff val="35000"/>
                  </a:schemeClr>
                </a:solidFill>
                <a:latin typeface="Muli" pitchFamily="2" charset="0"/>
                <a:cs typeface="Poppins Medium" panose="00000600000000000000" pitchFamily="2" charset="0"/>
              </a:rPr>
              <a:t> ex </a:t>
            </a:r>
            <a:r>
              <a:rPr lang="en-US" sz="1100" dirty="0" err="1">
                <a:solidFill>
                  <a:schemeClr val="tx1">
                    <a:lumMod val="65000"/>
                    <a:lumOff val="35000"/>
                  </a:schemeClr>
                </a:solidFill>
                <a:latin typeface="Muli" pitchFamily="2" charset="0"/>
                <a:cs typeface="Poppins Medium" panose="00000600000000000000" pitchFamily="2" charset="0"/>
              </a:rPr>
              <a:t>ea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commodo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consequat</a:t>
            </a:r>
            <a:r>
              <a:rPr lang="en-US" sz="1100" dirty="0">
                <a:solidFill>
                  <a:schemeClr val="tx1">
                    <a:lumMod val="65000"/>
                    <a:lumOff val="35000"/>
                  </a:schemeClr>
                </a:solidFill>
                <a:latin typeface="Muli" pitchFamily="2" charset="0"/>
                <a:cs typeface="Poppins Medium" panose="00000600000000000000" pitchFamily="2" charset="0"/>
              </a:rPr>
              <a:t>. Duis </a:t>
            </a:r>
            <a:r>
              <a:rPr lang="en-US" sz="1100" dirty="0" err="1">
                <a:solidFill>
                  <a:schemeClr val="tx1">
                    <a:lumMod val="65000"/>
                    <a:lumOff val="35000"/>
                  </a:schemeClr>
                </a:solidFill>
                <a:latin typeface="Muli" pitchFamily="2" charset="0"/>
                <a:cs typeface="Poppins Medium" panose="00000600000000000000" pitchFamily="2" charset="0"/>
              </a:rPr>
              <a:t>aute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irure</a:t>
            </a:r>
            <a:r>
              <a:rPr lang="en-US" sz="1100" dirty="0">
                <a:solidFill>
                  <a:schemeClr val="tx1">
                    <a:lumMod val="65000"/>
                    <a:lumOff val="35000"/>
                  </a:schemeClr>
                </a:solidFill>
                <a:latin typeface="Muli" pitchFamily="2" charset="0"/>
                <a:cs typeface="Poppins Medium" panose="00000600000000000000" pitchFamily="2" charset="0"/>
              </a:rPr>
              <a:t> dolor in </a:t>
            </a:r>
            <a:r>
              <a:rPr lang="en-US" sz="1100" dirty="0" err="1">
                <a:solidFill>
                  <a:schemeClr val="tx1">
                    <a:lumMod val="65000"/>
                    <a:lumOff val="35000"/>
                  </a:schemeClr>
                </a:solidFill>
                <a:latin typeface="Muli" pitchFamily="2" charset="0"/>
                <a:cs typeface="Poppins Medium" panose="00000600000000000000" pitchFamily="2" charset="0"/>
              </a:rPr>
              <a:t>reprehenderit</a:t>
            </a:r>
            <a:r>
              <a:rPr lang="en-US" sz="1100" dirty="0">
                <a:solidFill>
                  <a:schemeClr val="tx1">
                    <a:lumMod val="65000"/>
                    <a:lumOff val="35000"/>
                  </a:schemeClr>
                </a:solidFill>
                <a:latin typeface="Muli" pitchFamily="2" charset="0"/>
                <a:cs typeface="Poppins Medium" panose="00000600000000000000" pitchFamily="2" charset="0"/>
              </a:rPr>
              <a:t> in </a:t>
            </a:r>
            <a:r>
              <a:rPr lang="en-US" sz="1100" dirty="0" err="1">
                <a:solidFill>
                  <a:schemeClr val="tx1">
                    <a:lumMod val="65000"/>
                    <a:lumOff val="35000"/>
                  </a:schemeClr>
                </a:solidFill>
                <a:latin typeface="Muli" pitchFamily="2" charset="0"/>
                <a:cs typeface="Poppins Medium" panose="00000600000000000000" pitchFamily="2" charset="0"/>
              </a:rPr>
              <a:t>voluptate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velit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esse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cillum</a:t>
            </a:r>
            <a:r>
              <a:rPr lang="en-US" sz="1100" dirty="0">
                <a:solidFill>
                  <a:schemeClr val="tx1">
                    <a:lumMod val="65000"/>
                    <a:lumOff val="35000"/>
                  </a:schemeClr>
                </a:solidFill>
                <a:latin typeface="Muli" pitchFamily="2" charset="0"/>
                <a:cs typeface="Poppins Medium" panose="00000600000000000000" pitchFamily="2" charset="0"/>
              </a:rPr>
              <a:t> dolore </a:t>
            </a:r>
            <a:r>
              <a:rPr lang="en-US" sz="1100" dirty="0" err="1">
                <a:solidFill>
                  <a:schemeClr val="tx1">
                    <a:lumMod val="65000"/>
                    <a:lumOff val="35000"/>
                  </a:schemeClr>
                </a:solidFill>
                <a:latin typeface="Muli" pitchFamily="2" charset="0"/>
                <a:cs typeface="Poppins Medium" panose="00000600000000000000" pitchFamily="2" charset="0"/>
              </a:rPr>
              <a:t>eu</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fugiat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nulla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pariatur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Excepteur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sint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occaecat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cupidatat</a:t>
            </a:r>
            <a:r>
              <a:rPr lang="en-US" sz="1100" dirty="0">
                <a:solidFill>
                  <a:schemeClr val="tx1">
                    <a:lumMod val="65000"/>
                    <a:lumOff val="35000"/>
                  </a:schemeClr>
                </a:solidFill>
                <a:latin typeface="Muli" pitchFamily="2" charset="0"/>
                <a:cs typeface="Poppins Medium" panose="00000600000000000000" pitchFamily="2" charset="0"/>
              </a:rPr>
              <a:t> non provident.</a:t>
            </a:r>
          </a:p>
        </p:txBody>
      </p:sp>
      <p:sp>
        <p:nvSpPr>
          <p:cNvPr id="2" name="TextBox 1">
            <a:extLst>
              <a:ext uri="{FF2B5EF4-FFF2-40B4-BE49-F238E27FC236}">
                <a16:creationId xmlns:a16="http://schemas.microsoft.com/office/drawing/2014/main" id="{3EA2DB68-949B-42D1-AAA2-7676815CED5A}"/>
              </a:ext>
            </a:extLst>
          </p:cNvPr>
          <p:cNvSpPr txBox="1"/>
          <p:nvPr/>
        </p:nvSpPr>
        <p:spPr>
          <a:xfrm>
            <a:off x="1872942" y="1577542"/>
            <a:ext cx="2974193" cy="89255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Why Should You Join Our Club? </a:t>
            </a:r>
            <a:endParaRPr lang="en-US" sz="2600" dirty="0">
              <a:latin typeface="Poppins SemiBold" panose="00000700000000000000" pitchFamily="2" charset="0"/>
              <a:cs typeface="Poppins SemiBold" panose="00000700000000000000" pitchFamily="2" charset="0"/>
            </a:endParaRPr>
          </a:p>
        </p:txBody>
      </p:sp>
      <p:cxnSp>
        <p:nvCxnSpPr>
          <p:cNvPr id="29" name="Straight Connector 28">
            <a:extLst>
              <a:ext uri="{FF2B5EF4-FFF2-40B4-BE49-F238E27FC236}">
                <a16:creationId xmlns:a16="http://schemas.microsoft.com/office/drawing/2014/main" id="{2ABCC70C-D0AB-48A6-B35F-339CCAE89F91}"/>
              </a:ext>
            </a:extLst>
          </p:cNvPr>
          <p:cNvCxnSpPr>
            <a:cxnSpLocks/>
          </p:cNvCxnSpPr>
          <p:nvPr/>
        </p:nvCxnSpPr>
        <p:spPr>
          <a:xfrm flipH="1">
            <a:off x="4847135" y="1816922"/>
            <a:ext cx="686828" cy="0"/>
          </a:xfrm>
          <a:prstGeom prst="line">
            <a:avLst/>
          </a:prstGeom>
          <a:ln w="28575">
            <a:solidFill>
              <a:srgbClr val="D5B665"/>
            </a:solidFill>
            <a:headEnd type="diamond"/>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D29E260-A108-4912-8CD2-B2F5CB5C864F}"/>
              </a:ext>
            </a:extLst>
          </p:cNvPr>
          <p:cNvSpPr txBox="1"/>
          <p:nvPr/>
        </p:nvSpPr>
        <p:spPr>
          <a:xfrm>
            <a:off x="1872941" y="1315932"/>
            <a:ext cx="2628616" cy="261610"/>
          </a:xfrm>
          <a:prstGeom prst="rect">
            <a:avLst/>
          </a:prstGeom>
          <a:noFill/>
        </p:spPr>
        <p:txBody>
          <a:bodyPr wrap="square" rtlCol="0">
            <a:spAutoFit/>
          </a:bodyPr>
          <a:lstStyle/>
          <a:p>
            <a:r>
              <a:rPr lang="en-US" sz="1100" spc="100">
                <a:latin typeface="Muli SemiBold" pitchFamily="2" charset="0"/>
                <a:cs typeface="Poppins Medium" panose="00000600000000000000" pitchFamily="2" charset="0"/>
              </a:rPr>
              <a:t>ABOUT GOLFERINA</a:t>
            </a:r>
          </a:p>
        </p:txBody>
      </p:sp>
      <p:sp>
        <p:nvSpPr>
          <p:cNvPr id="8" name="Picture Placeholder 7">
            <a:extLst>
              <a:ext uri="{FF2B5EF4-FFF2-40B4-BE49-F238E27FC236}">
                <a16:creationId xmlns:a16="http://schemas.microsoft.com/office/drawing/2014/main" id="{BE495A9A-A80F-B642-A83A-5E1A548D60AC}"/>
              </a:ext>
            </a:extLst>
          </p:cNvPr>
          <p:cNvSpPr>
            <a:spLocks noGrp="1"/>
          </p:cNvSpPr>
          <p:nvPr>
            <p:ph type="pic" sz="quarter" idx="11"/>
          </p:nvPr>
        </p:nvSpPr>
        <p:spPr/>
      </p:sp>
    </p:spTree>
    <p:extLst>
      <p:ext uri="{BB962C8B-B14F-4D97-AF65-F5344CB8AC3E}">
        <p14:creationId xmlns:p14="http://schemas.microsoft.com/office/powerpoint/2010/main" val="41071820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FB6F9C0-EAE1-43D3-9CDF-C63126521BD3}"/>
              </a:ext>
            </a:extLst>
          </p:cNvPr>
          <p:cNvSpPr/>
          <p:nvPr/>
        </p:nvSpPr>
        <p:spPr>
          <a:xfrm>
            <a:off x="550863" y="549275"/>
            <a:ext cx="5606097" cy="5759450"/>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6140714C-CD72-4E5C-A20A-D8F8AAAE70F1}"/>
              </a:ext>
            </a:extLst>
          </p:cNvPr>
          <p:cNvSpPr/>
          <p:nvPr/>
        </p:nvSpPr>
        <p:spPr>
          <a:xfrm>
            <a:off x="-1046355" y="-904617"/>
            <a:ext cx="2642337" cy="26423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43A6BC2A-3ABB-4A08-8C1C-C238A9C3FF90}"/>
              </a:ext>
            </a:extLst>
          </p:cNvPr>
          <p:cNvSpPr txBox="1"/>
          <p:nvPr/>
        </p:nvSpPr>
        <p:spPr>
          <a:xfrm>
            <a:off x="1081932" y="3975237"/>
            <a:ext cx="4326670" cy="1839991"/>
          </a:xfrm>
          <a:prstGeom prst="rect">
            <a:avLst/>
          </a:prstGeom>
          <a:noFill/>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aliquip</a:t>
            </a:r>
            <a:r>
              <a:rPr lang="en-US" sz="1100" dirty="0">
                <a:solidFill>
                  <a:schemeClr val="tx1">
                    <a:lumMod val="65000"/>
                    <a:lumOff val="35000"/>
                  </a:schemeClr>
                </a:solidFill>
                <a:latin typeface="Muli" pitchFamily="2" charset="0"/>
                <a:cs typeface="Poppins Medium" panose="00000600000000000000" pitchFamily="2" charset="0"/>
              </a:rPr>
              <a:t> ex </a:t>
            </a:r>
            <a:r>
              <a:rPr lang="en-US" sz="1100" dirty="0" err="1">
                <a:solidFill>
                  <a:schemeClr val="tx1">
                    <a:lumMod val="65000"/>
                    <a:lumOff val="35000"/>
                  </a:schemeClr>
                </a:solidFill>
                <a:latin typeface="Muli" pitchFamily="2" charset="0"/>
                <a:cs typeface="Poppins Medium" panose="00000600000000000000" pitchFamily="2" charset="0"/>
              </a:rPr>
              <a:t>ea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commodo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consequat</a:t>
            </a:r>
            <a:r>
              <a:rPr lang="en-US" sz="1100" dirty="0">
                <a:solidFill>
                  <a:schemeClr val="tx1">
                    <a:lumMod val="65000"/>
                    <a:lumOff val="35000"/>
                  </a:schemeClr>
                </a:solidFill>
                <a:latin typeface="Muli" pitchFamily="2" charset="0"/>
                <a:cs typeface="Poppins Medium" panose="00000600000000000000" pitchFamily="2" charset="0"/>
              </a:rPr>
              <a:t>. Duis </a:t>
            </a:r>
            <a:r>
              <a:rPr lang="en-US" sz="1100" dirty="0" err="1">
                <a:solidFill>
                  <a:schemeClr val="tx1">
                    <a:lumMod val="65000"/>
                    <a:lumOff val="35000"/>
                  </a:schemeClr>
                </a:solidFill>
                <a:latin typeface="Muli" pitchFamily="2" charset="0"/>
                <a:cs typeface="Poppins Medium" panose="00000600000000000000" pitchFamily="2" charset="0"/>
              </a:rPr>
              <a:t>aute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irure</a:t>
            </a:r>
            <a:r>
              <a:rPr lang="en-US" sz="1100" dirty="0">
                <a:solidFill>
                  <a:schemeClr val="tx1">
                    <a:lumMod val="65000"/>
                    <a:lumOff val="35000"/>
                  </a:schemeClr>
                </a:solidFill>
                <a:latin typeface="Muli" pitchFamily="2" charset="0"/>
                <a:cs typeface="Poppins Medium" panose="00000600000000000000" pitchFamily="2" charset="0"/>
              </a:rPr>
              <a:t> dolor in </a:t>
            </a:r>
            <a:r>
              <a:rPr lang="en-US" sz="1100" dirty="0" err="1">
                <a:solidFill>
                  <a:schemeClr val="tx1">
                    <a:lumMod val="65000"/>
                    <a:lumOff val="35000"/>
                  </a:schemeClr>
                </a:solidFill>
                <a:latin typeface="Muli" pitchFamily="2" charset="0"/>
                <a:cs typeface="Poppins Medium" panose="00000600000000000000" pitchFamily="2" charset="0"/>
              </a:rPr>
              <a:t>reprehenderit</a:t>
            </a:r>
            <a:r>
              <a:rPr lang="en-US" sz="1100" dirty="0">
                <a:solidFill>
                  <a:schemeClr val="tx1">
                    <a:lumMod val="65000"/>
                    <a:lumOff val="35000"/>
                  </a:schemeClr>
                </a:solidFill>
                <a:latin typeface="Muli" pitchFamily="2" charset="0"/>
                <a:cs typeface="Poppins Medium" panose="00000600000000000000" pitchFamily="2" charset="0"/>
              </a:rPr>
              <a:t> in </a:t>
            </a:r>
            <a:r>
              <a:rPr lang="en-US" sz="1100" dirty="0" err="1">
                <a:solidFill>
                  <a:schemeClr val="tx1">
                    <a:lumMod val="65000"/>
                    <a:lumOff val="35000"/>
                  </a:schemeClr>
                </a:solidFill>
                <a:latin typeface="Muli" pitchFamily="2" charset="0"/>
                <a:cs typeface="Poppins Medium" panose="00000600000000000000" pitchFamily="2" charset="0"/>
              </a:rPr>
              <a:t>voluptate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velit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esse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cillum</a:t>
            </a:r>
            <a:r>
              <a:rPr lang="en-US" sz="1100" dirty="0">
                <a:solidFill>
                  <a:schemeClr val="tx1">
                    <a:lumMod val="65000"/>
                    <a:lumOff val="35000"/>
                  </a:schemeClr>
                </a:solidFill>
                <a:latin typeface="Muli" pitchFamily="2" charset="0"/>
                <a:cs typeface="Poppins Medium" panose="00000600000000000000" pitchFamily="2" charset="0"/>
              </a:rPr>
              <a:t> dolore </a:t>
            </a:r>
            <a:r>
              <a:rPr lang="en-US" sz="1100" dirty="0" err="1">
                <a:solidFill>
                  <a:schemeClr val="tx1">
                    <a:lumMod val="65000"/>
                    <a:lumOff val="35000"/>
                  </a:schemeClr>
                </a:solidFill>
                <a:latin typeface="Muli" pitchFamily="2" charset="0"/>
                <a:cs typeface="Poppins Medium" panose="00000600000000000000" pitchFamily="2" charset="0"/>
              </a:rPr>
              <a:t>eu</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fugiat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nulla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pariatur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Excepteur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sint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occaecat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cupidatat</a:t>
            </a:r>
            <a:r>
              <a:rPr lang="en-US" sz="1100" dirty="0">
                <a:solidFill>
                  <a:schemeClr val="tx1">
                    <a:lumMod val="65000"/>
                    <a:lumOff val="35000"/>
                  </a:schemeClr>
                </a:solidFill>
                <a:latin typeface="Muli" pitchFamily="2" charset="0"/>
                <a:cs typeface="Poppins Medium" panose="00000600000000000000" pitchFamily="2" charset="0"/>
              </a:rPr>
              <a:t> non </a:t>
            </a:r>
            <a:r>
              <a:rPr lang="en-US" sz="1100" dirty="0" err="1">
                <a:solidFill>
                  <a:schemeClr val="tx1">
                    <a:lumMod val="65000"/>
                    <a:lumOff val="35000"/>
                  </a:schemeClr>
                </a:solidFill>
                <a:latin typeface="Muli" pitchFamily="2" charset="0"/>
                <a:cs typeface="Poppins Medium" panose="00000600000000000000" pitchFamily="2" charset="0"/>
              </a:rPr>
              <a:t>proident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sunt</a:t>
            </a:r>
            <a:r>
              <a:rPr lang="en-US" sz="1100" dirty="0">
                <a:solidFill>
                  <a:schemeClr val="tx1">
                    <a:lumMod val="65000"/>
                    <a:lumOff val="35000"/>
                  </a:schemeClr>
                </a:solidFill>
                <a:latin typeface="Muli" pitchFamily="2" charset="0"/>
                <a:cs typeface="Poppins Medium" panose="00000600000000000000" pitchFamily="2" charset="0"/>
              </a:rPr>
              <a:t> in culpa qui </a:t>
            </a:r>
            <a:r>
              <a:rPr lang="en-US" sz="1100" dirty="0" err="1">
                <a:solidFill>
                  <a:schemeClr val="tx1">
                    <a:lumMod val="65000"/>
                    <a:lumOff val="35000"/>
                  </a:schemeClr>
                </a:solidFill>
                <a:latin typeface="Muli" pitchFamily="2" charset="0"/>
                <a:cs typeface="Poppins Medium" panose="00000600000000000000" pitchFamily="2" charset="0"/>
              </a:rPr>
              <a:t>officia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deserunt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mollit</a:t>
            </a:r>
            <a:r>
              <a:rPr lang="en-US" sz="1100" dirty="0">
                <a:solidFill>
                  <a:schemeClr val="tx1">
                    <a:lumMod val="65000"/>
                    <a:lumOff val="35000"/>
                  </a:schemeClr>
                </a:solidFill>
                <a:latin typeface="Muli" pitchFamily="2" charset="0"/>
                <a:cs typeface="Poppins Medium" panose="00000600000000000000" pitchFamily="2" charset="0"/>
              </a:rPr>
              <a:t>.</a:t>
            </a:r>
          </a:p>
        </p:txBody>
      </p:sp>
      <p:sp>
        <p:nvSpPr>
          <p:cNvPr id="4" name="TextBox 3">
            <a:extLst>
              <a:ext uri="{FF2B5EF4-FFF2-40B4-BE49-F238E27FC236}">
                <a16:creationId xmlns:a16="http://schemas.microsoft.com/office/drawing/2014/main" id="{D160E04B-98BB-4CD8-BC9B-FDE3C5438377}"/>
              </a:ext>
            </a:extLst>
          </p:cNvPr>
          <p:cNvSpPr txBox="1"/>
          <p:nvPr/>
        </p:nvSpPr>
        <p:spPr>
          <a:xfrm>
            <a:off x="1067864" y="2232920"/>
            <a:ext cx="3940235" cy="1338828"/>
          </a:xfrm>
          <a:prstGeom prst="rect">
            <a:avLst/>
          </a:prstGeom>
          <a:noFill/>
        </p:spPr>
        <p:txBody>
          <a:bodyPr wrap="square" rtlCol="0">
            <a:spAutoFit/>
          </a:bodyPr>
          <a:lstStyle/>
          <a:p>
            <a:r>
              <a:rPr lang="en-ZA" sz="2700" dirty="0">
                <a:latin typeface="Poppins SemiBold" panose="00000700000000000000" pitchFamily="2" charset="0"/>
                <a:cs typeface="Poppins SemiBold" panose="00000700000000000000" pitchFamily="2" charset="0"/>
              </a:rPr>
              <a:t>We Are </a:t>
            </a:r>
            <a:r>
              <a:rPr lang="en-ZA" sz="2700" dirty="0" err="1">
                <a:latin typeface="Poppins SemiBold" panose="00000700000000000000" pitchFamily="2" charset="0"/>
                <a:cs typeface="Poppins SemiBold" panose="00000700000000000000" pitchFamily="2" charset="0"/>
              </a:rPr>
              <a:t>Golferina</a:t>
            </a:r>
            <a:r>
              <a:rPr lang="en-ZA" sz="2700" dirty="0">
                <a:latin typeface="Poppins SemiBold" panose="00000700000000000000" pitchFamily="2" charset="0"/>
                <a:cs typeface="Poppins SemiBold" panose="00000700000000000000" pitchFamily="2" charset="0"/>
              </a:rPr>
              <a:t>. </a:t>
            </a:r>
          </a:p>
          <a:p>
            <a:r>
              <a:rPr lang="en-ZA" sz="2700" dirty="0">
                <a:latin typeface="Poppins SemiBold" panose="00000700000000000000" pitchFamily="2" charset="0"/>
                <a:cs typeface="Poppins SemiBold" panose="00000700000000000000" pitchFamily="2" charset="0"/>
              </a:rPr>
              <a:t>The Coolest Golf Club in New York</a:t>
            </a:r>
            <a:endParaRPr lang="en-US" sz="2700" dirty="0">
              <a:latin typeface="Poppins SemiBold" panose="00000700000000000000" pitchFamily="2" charset="0"/>
              <a:cs typeface="Poppins SemiBold" panose="00000700000000000000" pitchFamily="2" charset="0"/>
            </a:endParaRPr>
          </a:p>
        </p:txBody>
      </p:sp>
      <p:sp>
        <p:nvSpPr>
          <p:cNvPr id="5" name="TextBox 4">
            <a:extLst>
              <a:ext uri="{FF2B5EF4-FFF2-40B4-BE49-F238E27FC236}">
                <a16:creationId xmlns:a16="http://schemas.microsoft.com/office/drawing/2014/main" id="{52EA349F-0493-4AD9-B68E-7F72A77519BC}"/>
              </a:ext>
            </a:extLst>
          </p:cNvPr>
          <p:cNvSpPr txBox="1"/>
          <p:nvPr/>
        </p:nvSpPr>
        <p:spPr>
          <a:xfrm>
            <a:off x="1067864" y="1876085"/>
            <a:ext cx="1973625" cy="261610"/>
          </a:xfrm>
          <a:prstGeom prst="rect">
            <a:avLst/>
          </a:prstGeom>
          <a:noFill/>
        </p:spPr>
        <p:txBody>
          <a:bodyPr wrap="square" rtlCol="0">
            <a:spAutoFit/>
          </a:bodyPr>
          <a:lstStyle/>
          <a:p>
            <a:r>
              <a:rPr lang="en-US" sz="1100" spc="100">
                <a:latin typeface="Muli SemiBold" pitchFamily="2" charset="0"/>
                <a:cs typeface="Poppins Medium" panose="00000600000000000000" pitchFamily="2" charset="0"/>
              </a:rPr>
              <a:t>ABOUT GOLFERINA</a:t>
            </a:r>
          </a:p>
        </p:txBody>
      </p:sp>
      <p:sp>
        <p:nvSpPr>
          <p:cNvPr id="14" name="TextBox 13">
            <a:extLst>
              <a:ext uri="{FF2B5EF4-FFF2-40B4-BE49-F238E27FC236}">
                <a16:creationId xmlns:a16="http://schemas.microsoft.com/office/drawing/2014/main" id="{828E3CC3-2829-4093-A511-7B5C01AD3C06}"/>
              </a:ext>
            </a:extLst>
          </p:cNvPr>
          <p:cNvSpPr txBox="1"/>
          <p:nvPr/>
        </p:nvSpPr>
        <p:spPr>
          <a:xfrm>
            <a:off x="1081932" y="3727695"/>
            <a:ext cx="2656296"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THE GOLFERINA HISTORY</a:t>
            </a:r>
          </a:p>
        </p:txBody>
      </p:sp>
      <p:cxnSp>
        <p:nvCxnSpPr>
          <p:cNvPr id="15" name="Straight Connector 14">
            <a:extLst>
              <a:ext uri="{FF2B5EF4-FFF2-40B4-BE49-F238E27FC236}">
                <a16:creationId xmlns:a16="http://schemas.microsoft.com/office/drawing/2014/main" id="{31AC7040-E956-4926-9E1E-ADC4710C9F14}"/>
              </a:ext>
            </a:extLst>
          </p:cNvPr>
          <p:cNvCxnSpPr>
            <a:cxnSpLocks/>
          </p:cNvCxnSpPr>
          <p:nvPr/>
        </p:nvCxnSpPr>
        <p:spPr>
          <a:xfrm flipH="1">
            <a:off x="2897945" y="2006890"/>
            <a:ext cx="2430362" cy="0"/>
          </a:xfrm>
          <a:prstGeom prst="line">
            <a:avLst/>
          </a:prstGeom>
          <a:ln w="28575">
            <a:solidFill>
              <a:srgbClr val="D5B665"/>
            </a:solidFill>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a16="http://schemas.microsoft.com/office/drawing/2014/main" id="{C9D47057-6D8E-8F4B-B88C-275C042A2A23}"/>
              </a:ext>
            </a:extLst>
          </p:cNvPr>
          <p:cNvSpPr>
            <a:spLocks noGrp="1"/>
          </p:cNvSpPr>
          <p:nvPr>
            <p:ph type="pic" sz="quarter" idx="12"/>
          </p:nvPr>
        </p:nvSpPr>
        <p:spPr/>
      </p:sp>
      <p:sp>
        <p:nvSpPr>
          <p:cNvPr id="20" name="Picture Placeholder 19">
            <a:extLst>
              <a:ext uri="{FF2B5EF4-FFF2-40B4-BE49-F238E27FC236}">
                <a16:creationId xmlns:a16="http://schemas.microsoft.com/office/drawing/2014/main" id="{69ECD29B-1625-C649-838F-D2B28B607891}"/>
              </a:ext>
            </a:extLst>
          </p:cNvPr>
          <p:cNvSpPr>
            <a:spLocks noGrp="1"/>
          </p:cNvSpPr>
          <p:nvPr>
            <p:ph type="pic" sz="quarter" idx="13"/>
          </p:nvPr>
        </p:nvSpPr>
        <p:spPr/>
      </p:sp>
    </p:spTree>
    <p:extLst>
      <p:ext uri="{BB962C8B-B14F-4D97-AF65-F5344CB8AC3E}">
        <p14:creationId xmlns:p14="http://schemas.microsoft.com/office/powerpoint/2010/main" val="1441886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F4A7565-CCE7-3441-8A78-655A53B4BBEB}"/>
              </a:ext>
            </a:extLst>
          </p:cNvPr>
          <p:cNvSpPr>
            <a:spLocks noGrp="1"/>
          </p:cNvSpPr>
          <p:nvPr>
            <p:ph type="pic" sz="quarter" idx="13"/>
          </p:nvPr>
        </p:nvSpPr>
        <p:spPr/>
      </p:sp>
      <p:sp>
        <p:nvSpPr>
          <p:cNvPr id="12" name="TextBox 11">
            <a:extLst>
              <a:ext uri="{FF2B5EF4-FFF2-40B4-BE49-F238E27FC236}">
                <a16:creationId xmlns:a16="http://schemas.microsoft.com/office/drawing/2014/main" id="{FD3D0614-81F1-4828-9636-9A0481815FEA}"/>
              </a:ext>
            </a:extLst>
          </p:cNvPr>
          <p:cNvSpPr txBox="1"/>
          <p:nvPr/>
        </p:nvSpPr>
        <p:spPr>
          <a:xfrm>
            <a:off x="7094636" y="1397176"/>
            <a:ext cx="4475790" cy="129266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We Are </a:t>
            </a:r>
            <a:r>
              <a:rPr lang="en-ZA" sz="2600" dirty="0" err="1">
                <a:latin typeface="Poppins SemiBold" panose="00000700000000000000" pitchFamily="2" charset="0"/>
                <a:cs typeface="Poppins SemiBold" panose="00000700000000000000" pitchFamily="2" charset="0"/>
              </a:rPr>
              <a:t>Golferina</a:t>
            </a:r>
            <a:endParaRPr lang="en-ZA" sz="2600" dirty="0">
              <a:latin typeface="Poppins SemiBold" panose="00000700000000000000" pitchFamily="2" charset="0"/>
              <a:cs typeface="Poppins SemiBold" panose="00000700000000000000" pitchFamily="2" charset="0"/>
            </a:endParaRPr>
          </a:p>
          <a:p>
            <a:r>
              <a:rPr lang="en-ZA" sz="2600" dirty="0">
                <a:latin typeface="Poppins SemiBold" panose="00000700000000000000" pitchFamily="2" charset="0"/>
                <a:cs typeface="Poppins SemiBold" panose="00000700000000000000" pitchFamily="2" charset="0"/>
              </a:rPr>
              <a:t>A Top-rated Golf Course in New York</a:t>
            </a:r>
            <a:endParaRPr lang="en-US" sz="2600" dirty="0">
              <a:latin typeface="Poppins SemiBold" panose="00000700000000000000" pitchFamily="2" charset="0"/>
              <a:cs typeface="Poppins SemiBold" panose="00000700000000000000" pitchFamily="2" charset="0"/>
            </a:endParaRPr>
          </a:p>
        </p:txBody>
      </p:sp>
      <p:sp>
        <p:nvSpPr>
          <p:cNvPr id="13" name="TextBox 12">
            <a:extLst>
              <a:ext uri="{FF2B5EF4-FFF2-40B4-BE49-F238E27FC236}">
                <a16:creationId xmlns:a16="http://schemas.microsoft.com/office/drawing/2014/main" id="{0AE2BC41-670D-42A0-A886-B8332EA720C9}"/>
              </a:ext>
            </a:extLst>
          </p:cNvPr>
          <p:cNvSpPr txBox="1"/>
          <p:nvPr/>
        </p:nvSpPr>
        <p:spPr>
          <a:xfrm>
            <a:off x="7094636" y="1121993"/>
            <a:ext cx="1973625" cy="261610"/>
          </a:xfrm>
          <a:prstGeom prst="rect">
            <a:avLst/>
          </a:prstGeom>
          <a:noFill/>
        </p:spPr>
        <p:txBody>
          <a:bodyPr wrap="square" rtlCol="0">
            <a:spAutoFit/>
          </a:bodyPr>
          <a:lstStyle/>
          <a:p>
            <a:r>
              <a:rPr lang="en-US" sz="1100" spc="100">
                <a:latin typeface="Muli SemiBold" pitchFamily="2" charset="0"/>
                <a:cs typeface="Poppins Medium" panose="00000600000000000000" pitchFamily="2" charset="0"/>
              </a:rPr>
              <a:t>ABOUT GOLFERINA</a:t>
            </a:r>
          </a:p>
        </p:txBody>
      </p:sp>
      <p:sp>
        <p:nvSpPr>
          <p:cNvPr id="14" name="TextBox 13">
            <a:extLst>
              <a:ext uri="{FF2B5EF4-FFF2-40B4-BE49-F238E27FC236}">
                <a16:creationId xmlns:a16="http://schemas.microsoft.com/office/drawing/2014/main" id="{B1E956F7-739C-44EC-9A3B-F4E8D319CE34}"/>
              </a:ext>
            </a:extLst>
          </p:cNvPr>
          <p:cNvSpPr txBox="1"/>
          <p:nvPr/>
        </p:nvSpPr>
        <p:spPr>
          <a:xfrm>
            <a:off x="7134739" y="2691769"/>
            <a:ext cx="4435687" cy="1078244"/>
          </a:xfrm>
          <a:prstGeom prst="rect">
            <a:avLst/>
          </a:prstGeom>
          <a:noFill/>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golf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aliquip</a:t>
            </a:r>
            <a:r>
              <a:rPr lang="en-US" sz="1100" dirty="0">
                <a:solidFill>
                  <a:schemeClr val="tx1">
                    <a:lumMod val="65000"/>
                    <a:lumOff val="35000"/>
                  </a:schemeClr>
                </a:solidFill>
                <a:latin typeface="Muli" pitchFamily="2" charset="0"/>
                <a:cs typeface="Poppins Medium" panose="00000600000000000000" pitchFamily="2" charset="0"/>
              </a:rPr>
              <a:t> ex </a:t>
            </a:r>
            <a:r>
              <a:rPr lang="en-US" sz="1100" dirty="0" err="1">
                <a:solidFill>
                  <a:schemeClr val="tx1">
                    <a:lumMod val="65000"/>
                    <a:lumOff val="35000"/>
                  </a:schemeClr>
                </a:solidFill>
                <a:latin typeface="Muli" pitchFamily="2" charset="0"/>
                <a:cs typeface="Poppins Medium" panose="00000600000000000000" pitchFamily="2" charset="0"/>
              </a:rPr>
              <a:t>ea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commodo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consequat</a:t>
            </a:r>
            <a:r>
              <a:rPr lang="en-US" sz="1100" dirty="0">
                <a:solidFill>
                  <a:schemeClr val="tx1">
                    <a:lumMod val="65000"/>
                    <a:lumOff val="35000"/>
                  </a:schemeClr>
                </a:solidFill>
                <a:latin typeface="Muli" pitchFamily="2" charset="0"/>
                <a:cs typeface="Poppins Medium" panose="00000600000000000000" pitchFamily="2" charset="0"/>
              </a:rPr>
              <a:t>. Duis </a:t>
            </a:r>
            <a:r>
              <a:rPr lang="en-US" sz="1100" dirty="0" err="1">
                <a:solidFill>
                  <a:schemeClr val="tx1">
                    <a:lumMod val="65000"/>
                    <a:lumOff val="35000"/>
                  </a:schemeClr>
                </a:solidFill>
                <a:latin typeface="Muli" pitchFamily="2" charset="0"/>
                <a:cs typeface="Poppins Medium" panose="00000600000000000000" pitchFamily="2" charset="0"/>
              </a:rPr>
              <a:t>aute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irure</a:t>
            </a:r>
            <a:r>
              <a:rPr lang="en-US" sz="1100" dirty="0">
                <a:solidFill>
                  <a:schemeClr val="tx1">
                    <a:lumMod val="65000"/>
                    <a:lumOff val="35000"/>
                  </a:schemeClr>
                </a:solidFill>
                <a:latin typeface="Muli" pitchFamily="2" charset="0"/>
                <a:cs typeface="Poppins Medium" panose="00000600000000000000" pitchFamily="2" charset="0"/>
              </a:rPr>
              <a:t> dolor in.</a:t>
            </a:r>
          </a:p>
        </p:txBody>
      </p:sp>
      <p:sp>
        <p:nvSpPr>
          <p:cNvPr id="27" name="Rectangle 26">
            <a:extLst>
              <a:ext uri="{FF2B5EF4-FFF2-40B4-BE49-F238E27FC236}">
                <a16:creationId xmlns:a16="http://schemas.microsoft.com/office/drawing/2014/main" id="{E683CCA5-B77D-4AAE-8361-4AA996C56A7F}"/>
              </a:ext>
            </a:extLst>
          </p:cNvPr>
          <p:cNvSpPr/>
          <p:nvPr/>
        </p:nvSpPr>
        <p:spPr>
          <a:xfrm>
            <a:off x="8764863" y="4460830"/>
            <a:ext cx="2576318" cy="1257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D55365DB-2DA9-43D6-B33E-2C4A9A69D023}"/>
              </a:ext>
            </a:extLst>
          </p:cNvPr>
          <p:cNvGrpSpPr/>
          <p:nvPr/>
        </p:nvGrpSpPr>
        <p:grpSpPr>
          <a:xfrm>
            <a:off x="9038098" y="4704378"/>
            <a:ext cx="2029849" cy="770019"/>
            <a:chOff x="6443298" y="4437802"/>
            <a:chExt cx="2029849" cy="770019"/>
          </a:xfrm>
        </p:grpSpPr>
        <p:sp>
          <p:nvSpPr>
            <p:cNvPr id="16" name="TextBox 15">
              <a:extLst>
                <a:ext uri="{FF2B5EF4-FFF2-40B4-BE49-F238E27FC236}">
                  <a16:creationId xmlns:a16="http://schemas.microsoft.com/office/drawing/2014/main" id="{A61F26F2-7B29-4DE0-B640-131E0625712B}"/>
                </a:ext>
              </a:extLst>
            </p:cNvPr>
            <p:cNvSpPr txBox="1"/>
            <p:nvPr/>
          </p:nvSpPr>
          <p:spPr>
            <a:xfrm>
              <a:off x="6443298" y="4637408"/>
              <a:ext cx="2029849" cy="570413"/>
            </a:xfrm>
            <a:prstGeom prst="rect">
              <a:avLst/>
            </a:prstGeom>
            <a:noFill/>
          </p:spPr>
          <p:txBody>
            <a:bodyPr wrap="square" rtlCol="0">
              <a:spAutoFit/>
            </a:bodyPr>
            <a:lstStyle/>
            <a:p>
              <a:pPr>
                <a:lnSpc>
                  <a:spcPct val="150000"/>
                </a:lnSpc>
              </a:pPr>
              <a:r>
                <a:rPr lang="en-US" sz="1100">
                  <a:solidFill>
                    <a:schemeClr val="tx1">
                      <a:lumMod val="65000"/>
                      <a:lumOff val="35000"/>
                    </a:schemeClr>
                  </a:solidFill>
                  <a:latin typeface="Muli" pitchFamily="2" charset="0"/>
                  <a:cs typeface="Poppins Medium" panose="00000600000000000000" pitchFamily="2" charset="0"/>
                </a:rPr>
                <a:t>Duis aute irure dolor in esse cillum dolore eu fugiat nulla</a:t>
              </a:r>
            </a:p>
          </p:txBody>
        </p:sp>
        <p:sp>
          <p:nvSpPr>
            <p:cNvPr id="17" name="TextBox 16">
              <a:extLst>
                <a:ext uri="{FF2B5EF4-FFF2-40B4-BE49-F238E27FC236}">
                  <a16:creationId xmlns:a16="http://schemas.microsoft.com/office/drawing/2014/main" id="{E3A9607D-EA67-40C6-9ECB-413A31FCC4EF}"/>
                </a:ext>
              </a:extLst>
            </p:cNvPr>
            <p:cNvSpPr txBox="1"/>
            <p:nvPr/>
          </p:nvSpPr>
          <p:spPr>
            <a:xfrm>
              <a:off x="6443299" y="4437802"/>
              <a:ext cx="2029848"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OUR GOLF COURSE</a:t>
              </a:r>
            </a:p>
          </p:txBody>
        </p:sp>
      </p:grpSp>
      <p:sp>
        <p:nvSpPr>
          <p:cNvPr id="3" name="Picture Placeholder 2">
            <a:extLst>
              <a:ext uri="{FF2B5EF4-FFF2-40B4-BE49-F238E27FC236}">
                <a16:creationId xmlns:a16="http://schemas.microsoft.com/office/drawing/2014/main" id="{43B92260-102A-B344-9750-3ACB49F00105}"/>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4B735400-F5D2-E94C-B409-37D4B4AAE3DD}"/>
              </a:ext>
            </a:extLst>
          </p:cNvPr>
          <p:cNvSpPr>
            <a:spLocks noGrp="1"/>
          </p:cNvSpPr>
          <p:nvPr>
            <p:ph type="pic" sz="quarter" idx="15"/>
          </p:nvPr>
        </p:nvSpPr>
        <p:spPr/>
      </p:sp>
      <p:sp>
        <p:nvSpPr>
          <p:cNvPr id="7" name="Picture Placeholder 6">
            <a:extLst>
              <a:ext uri="{FF2B5EF4-FFF2-40B4-BE49-F238E27FC236}">
                <a16:creationId xmlns:a16="http://schemas.microsoft.com/office/drawing/2014/main" id="{18DA37F1-1B85-9049-AF47-1969745930F0}"/>
              </a:ext>
            </a:extLst>
          </p:cNvPr>
          <p:cNvSpPr>
            <a:spLocks noGrp="1"/>
          </p:cNvSpPr>
          <p:nvPr>
            <p:ph type="pic" sz="quarter" idx="12"/>
          </p:nvPr>
        </p:nvSpPr>
        <p:spPr/>
      </p:sp>
    </p:spTree>
    <p:extLst>
      <p:ext uri="{BB962C8B-B14F-4D97-AF65-F5344CB8AC3E}">
        <p14:creationId xmlns:p14="http://schemas.microsoft.com/office/powerpoint/2010/main" val="13942130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508832D-EAF0-4230-B8E2-6087FADF2D47}"/>
              </a:ext>
            </a:extLst>
          </p:cNvPr>
          <p:cNvSpPr txBox="1"/>
          <p:nvPr/>
        </p:nvSpPr>
        <p:spPr>
          <a:xfrm>
            <a:off x="1495784" y="1612511"/>
            <a:ext cx="3704865" cy="892552"/>
          </a:xfrm>
          <a:prstGeom prst="rect">
            <a:avLst/>
          </a:prstGeom>
          <a:noFill/>
        </p:spPr>
        <p:txBody>
          <a:bodyPr wrap="square" rtlCol="0">
            <a:spAutoFit/>
          </a:bodyPr>
          <a:lstStyle/>
          <a:p>
            <a:r>
              <a:rPr lang="en-ZA" sz="2600" dirty="0">
                <a:latin typeface="Poppins SemiBold" panose="00000700000000000000" pitchFamily="2" charset="0"/>
                <a:cs typeface="Poppins SemiBold" panose="00000700000000000000" pitchFamily="2" charset="0"/>
              </a:rPr>
              <a:t>Start Your Golf Journey Today! </a:t>
            </a:r>
            <a:endParaRPr lang="en-US" sz="2600" dirty="0">
              <a:latin typeface="Poppins SemiBold" panose="00000700000000000000" pitchFamily="2" charset="0"/>
              <a:cs typeface="Poppins SemiBold" panose="00000700000000000000" pitchFamily="2" charset="0"/>
            </a:endParaRPr>
          </a:p>
        </p:txBody>
      </p:sp>
      <p:sp>
        <p:nvSpPr>
          <p:cNvPr id="9" name="TextBox 8">
            <a:extLst>
              <a:ext uri="{FF2B5EF4-FFF2-40B4-BE49-F238E27FC236}">
                <a16:creationId xmlns:a16="http://schemas.microsoft.com/office/drawing/2014/main" id="{04B9E4AE-170E-4BC1-A73D-EF81E7A9BA29}"/>
              </a:ext>
            </a:extLst>
          </p:cNvPr>
          <p:cNvSpPr txBox="1"/>
          <p:nvPr/>
        </p:nvSpPr>
        <p:spPr>
          <a:xfrm>
            <a:off x="1495785" y="1350901"/>
            <a:ext cx="2787110" cy="261610"/>
          </a:xfrm>
          <a:prstGeom prst="rect">
            <a:avLst/>
          </a:prstGeom>
          <a:noFill/>
        </p:spPr>
        <p:txBody>
          <a:bodyPr wrap="square" rtlCol="0">
            <a:spAutoFit/>
          </a:bodyPr>
          <a:lstStyle/>
          <a:p>
            <a:r>
              <a:rPr lang="en-US" sz="1100" spc="100">
                <a:latin typeface="Poppins Medium" panose="00000600000000000000" pitchFamily="2" charset="0"/>
                <a:cs typeface="Poppins Medium" panose="00000600000000000000" pitchFamily="2" charset="0"/>
              </a:rPr>
              <a:t>ABOUT GOLFERINA</a:t>
            </a:r>
          </a:p>
        </p:txBody>
      </p:sp>
      <p:sp>
        <p:nvSpPr>
          <p:cNvPr id="10" name="TextBox 9">
            <a:extLst>
              <a:ext uri="{FF2B5EF4-FFF2-40B4-BE49-F238E27FC236}">
                <a16:creationId xmlns:a16="http://schemas.microsoft.com/office/drawing/2014/main" id="{C3EF443C-F847-4BCF-8E7E-02E67B4547B9}"/>
              </a:ext>
            </a:extLst>
          </p:cNvPr>
          <p:cNvSpPr txBox="1"/>
          <p:nvPr/>
        </p:nvSpPr>
        <p:spPr>
          <a:xfrm>
            <a:off x="1495784" y="2975970"/>
            <a:ext cx="4326670" cy="1332160"/>
          </a:xfrm>
          <a:prstGeom prst="rect">
            <a:avLst/>
          </a:prstGeom>
          <a:noFill/>
        </p:spPr>
        <p:txBody>
          <a:bodyPr wrap="square" rtlCol="0">
            <a:spAutoFit/>
          </a:bodyPr>
          <a:lstStyle/>
          <a:p>
            <a:pPr algn="just">
              <a:lnSpc>
                <a:spcPct val="150000"/>
              </a:lnSpc>
            </a:pPr>
            <a:r>
              <a:rPr lang="en-US" sz="1100" dirty="0">
                <a:solidFill>
                  <a:schemeClr val="tx1">
                    <a:lumMod val="65000"/>
                    <a:lumOff val="35000"/>
                  </a:schemeClr>
                </a:solidFill>
                <a:latin typeface="Muli" pitchFamily="2" charset="0"/>
                <a:cs typeface="Poppins Medium" panose="00000600000000000000" pitchFamily="2" charset="0"/>
              </a:rPr>
              <a:t>Lorem ipsum dolor sit </a:t>
            </a:r>
            <a:r>
              <a:rPr lang="en-US" sz="1100" dirty="0" err="1">
                <a:solidFill>
                  <a:schemeClr val="tx1">
                    <a:lumMod val="65000"/>
                    <a:lumOff val="35000"/>
                  </a:schemeClr>
                </a:solidFill>
                <a:latin typeface="Muli" pitchFamily="2" charset="0"/>
                <a:cs typeface="Poppins Medium" panose="00000600000000000000" pitchFamily="2" charset="0"/>
              </a:rPr>
              <a:t>amet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consectetur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adipiscing</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sed</a:t>
            </a:r>
            <a:r>
              <a:rPr lang="en-US" sz="1100" dirty="0">
                <a:solidFill>
                  <a:schemeClr val="tx1">
                    <a:lumMod val="65000"/>
                    <a:lumOff val="35000"/>
                  </a:schemeClr>
                </a:solidFill>
                <a:latin typeface="Muli" pitchFamily="2" charset="0"/>
                <a:cs typeface="Poppins Medium" panose="00000600000000000000" pitchFamily="2" charset="0"/>
              </a:rPr>
              <a:t> do </a:t>
            </a:r>
            <a:r>
              <a:rPr lang="en-US" sz="1100" dirty="0" err="1">
                <a:solidFill>
                  <a:schemeClr val="tx1">
                    <a:lumMod val="65000"/>
                    <a:lumOff val="35000"/>
                  </a:schemeClr>
                </a:solidFill>
                <a:latin typeface="Muli" pitchFamily="2" charset="0"/>
                <a:cs typeface="Poppins Medium" panose="00000600000000000000" pitchFamily="2" charset="0"/>
              </a:rPr>
              <a:t>eiusmod</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tempor</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incididunt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labore</a:t>
            </a:r>
            <a:r>
              <a:rPr lang="en-US" sz="1100" dirty="0">
                <a:solidFill>
                  <a:schemeClr val="tx1">
                    <a:lumMod val="65000"/>
                    <a:lumOff val="35000"/>
                  </a:schemeClr>
                </a:solidFill>
                <a:latin typeface="Muli" pitchFamily="2" charset="0"/>
                <a:cs typeface="Poppins Medium" panose="00000600000000000000" pitchFamily="2" charset="0"/>
              </a:rPr>
              <a:t> et dolore magna </a:t>
            </a:r>
            <a:r>
              <a:rPr lang="en-US" sz="1100" dirty="0" err="1">
                <a:solidFill>
                  <a:schemeClr val="tx1">
                    <a:lumMod val="65000"/>
                    <a:lumOff val="35000"/>
                  </a:schemeClr>
                </a:solidFill>
                <a:latin typeface="Muli" pitchFamily="2" charset="0"/>
                <a:cs typeface="Poppins Medium" panose="00000600000000000000" pitchFamily="2" charset="0"/>
              </a:rPr>
              <a:t>aliqua</a:t>
            </a:r>
            <a:r>
              <a:rPr lang="en-US" sz="1100" dirty="0">
                <a:solidFill>
                  <a:schemeClr val="tx1">
                    <a:lumMod val="65000"/>
                    <a:lumOff val="35000"/>
                  </a:schemeClr>
                </a:solidFill>
                <a:latin typeface="Muli" pitchFamily="2" charset="0"/>
                <a:cs typeface="Poppins Medium" panose="00000600000000000000" pitchFamily="2" charset="0"/>
              </a:rPr>
              <a:t>. Ut </a:t>
            </a:r>
            <a:r>
              <a:rPr lang="en-US" sz="1100" dirty="0" err="1">
                <a:solidFill>
                  <a:schemeClr val="tx1">
                    <a:lumMod val="65000"/>
                    <a:lumOff val="35000"/>
                  </a:schemeClr>
                </a:solidFill>
                <a:latin typeface="Muli" pitchFamily="2" charset="0"/>
                <a:cs typeface="Poppins Medium" panose="00000600000000000000" pitchFamily="2" charset="0"/>
              </a:rPr>
              <a:t>enim</a:t>
            </a:r>
            <a:r>
              <a:rPr lang="en-US" sz="1100" dirty="0">
                <a:solidFill>
                  <a:schemeClr val="tx1">
                    <a:lumMod val="65000"/>
                    <a:lumOff val="35000"/>
                  </a:schemeClr>
                </a:solidFill>
                <a:latin typeface="Muli" pitchFamily="2" charset="0"/>
                <a:cs typeface="Poppins Medium" panose="00000600000000000000" pitchFamily="2" charset="0"/>
              </a:rPr>
              <a:t> ad minim </a:t>
            </a:r>
            <a:r>
              <a:rPr lang="en-US" sz="1100" dirty="0" err="1">
                <a:solidFill>
                  <a:schemeClr val="tx1">
                    <a:lumMod val="65000"/>
                    <a:lumOff val="35000"/>
                  </a:schemeClr>
                </a:solidFill>
                <a:latin typeface="Muli" pitchFamily="2" charset="0"/>
                <a:cs typeface="Poppins Medium" panose="00000600000000000000" pitchFamily="2" charset="0"/>
              </a:rPr>
              <a:t>veniam</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quis</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nostrud</a:t>
            </a:r>
            <a:r>
              <a:rPr lang="en-US" sz="1100" dirty="0">
                <a:solidFill>
                  <a:schemeClr val="tx1">
                    <a:lumMod val="65000"/>
                    <a:lumOff val="35000"/>
                  </a:schemeClr>
                </a:solidFill>
                <a:latin typeface="Muli" pitchFamily="2" charset="0"/>
                <a:cs typeface="Poppins Medium" panose="00000600000000000000" pitchFamily="2" charset="0"/>
              </a:rPr>
              <a:t> exercitation </a:t>
            </a:r>
            <a:r>
              <a:rPr lang="en-US" sz="1100" dirty="0" err="1">
                <a:solidFill>
                  <a:schemeClr val="tx1">
                    <a:lumMod val="65000"/>
                    <a:lumOff val="35000"/>
                  </a:schemeClr>
                </a:solidFill>
                <a:latin typeface="Muli" pitchFamily="2" charset="0"/>
                <a:cs typeface="Poppins Medium" panose="00000600000000000000" pitchFamily="2" charset="0"/>
              </a:rPr>
              <a:t>ullamco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laboris</a:t>
            </a:r>
            <a:r>
              <a:rPr lang="en-US" sz="1100" dirty="0">
                <a:solidFill>
                  <a:schemeClr val="tx1">
                    <a:lumMod val="65000"/>
                    <a:lumOff val="35000"/>
                  </a:schemeClr>
                </a:solidFill>
                <a:latin typeface="Muli" pitchFamily="2" charset="0"/>
                <a:cs typeface="Poppins Medium" panose="00000600000000000000" pitchFamily="2" charset="0"/>
              </a:rPr>
              <a:t> nisi </a:t>
            </a:r>
            <a:r>
              <a:rPr lang="en-US" sz="1100" dirty="0" err="1">
                <a:solidFill>
                  <a:schemeClr val="tx1">
                    <a:lumMod val="65000"/>
                    <a:lumOff val="35000"/>
                  </a:schemeClr>
                </a:solidFill>
                <a:latin typeface="Muli" pitchFamily="2" charset="0"/>
                <a:cs typeface="Poppins Medium" panose="00000600000000000000" pitchFamily="2" charset="0"/>
              </a:rPr>
              <a:t>ut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aliquip</a:t>
            </a:r>
            <a:r>
              <a:rPr lang="en-US" sz="1100" dirty="0">
                <a:solidFill>
                  <a:schemeClr val="tx1">
                    <a:lumMod val="65000"/>
                    <a:lumOff val="35000"/>
                  </a:schemeClr>
                </a:solidFill>
                <a:latin typeface="Muli" pitchFamily="2" charset="0"/>
                <a:cs typeface="Poppins Medium" panose="00000600000000000000" pitchFamily="2" charset="0"/>
              </a:rPr>
              <a:t> ex </a:t>
            </a:r>
            <a:r>
              <a:rPr lang="en-US" sz="1100" dirty="0" err="1">
                <a:solidFill>
                  <a:schemeClr val="tx1">
                    <a:lumMod val="65000"/>
                    <a:lumOff val="35000"/>
                  </a:schemeClr>
                </a:solidFill>
                <a:latin typeface="Muli" pitchFamily="2" charset="0"/>
                <a:cs typeface="Poppins Medium" panose="00000600000000000000" pitchFamily="2" charset="0"/>
              </a:rPr>
              <a:t>ea</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commodo</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consequat</a:t>
            </a:r>
            <a:r>
              <a:rPr lang="en-US" sz="1100" dirty="0">
                <a:solidFill>
                  <a:schemeClr val="tx1">
                    <a:lumMod val="65000"/>
                    <a:lumOff val="35000"/>
                  </a:schemeClr>
                </a:solidFill>
                <a:latin typeface="Muli" pitchFamily="2" charset="0"/>
                <a:cs typeface="Poppins Medium" panose="00000600000000000000" pitchFamily="2" charset="0"/>
              </a:rPr>
              <a:t>. Duis </a:t>
            </a:r>
            <a:r>
              <a:rPr lang="en-US" sz="1100" dirty="0" err="1">
                <a:solidFill>
                  <a:schemeClr val="tx1">
                    <a:lumMod val="65000"/>
                    <a:lumOff val="35000"/>
                  </a:schemeClr>
                </a:solidFill>
                <a:latin typeface="Muli" pitchFamily="2" charset="0"/>
                <a:cs typeface="Poppins Medium" panose="00000600000000000000" pitchFamily="2" charset="0"/>
              </a:rPr>
              <a:t>aute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irure</a:t>
            </a:r>
            <a:r>
              <a:rPr lang="en-US" sz="1100" dirty="0">
                <a:solidFill>
                  <a:schemeClr val="tx1">
                    <a:lumMod val="65000"/>
                    <a:lumOff val="35000"/>
                  </a:schemeClr>
                </a:solidFill>
                <a:latin typeface="Muli" pitchFamily="2" charset="0"/>
                <a:cs typeface="Poppins Medium" panose="00000600000000000000" pitchFamily="2" charset="0"/>
              </a:rPr>
              <a:t> dolor in </a:t>
            </a:r>
            <a:r>
              <a:rPr lang="en-US" sz="1100" dirty="0" err="1">
                <a:solidFill>
                  <a:schemeClr val="tx1">
                    <a:lumMod val="65000"/>
                    <a:lumOff val="35000"/>
                  </a:schemeClr>
                </a:solidFill>
                <a:latin typeface="Muli" pitchFamily="2" charset="0"/>
                <a:cs typeface="Poppins Medium" panose="00000600000000000000" pitchFamily="2" charset="0"/>
              </a:rPr>
              <a:t>reprehenderit</a:t>
            </a:r>
            <a:r>
              <a:rPr lang="en-US" sz="1100" dirty="0">
                <a:solidFill>
                  <a:schemeClr val="tx1">
                    <a:lumMod val="65000"/>
                    <a:lumOff val="35000"/>
                  </a:schemeClr>
                </a:solidFill>
                <a:latin typeface="Muli" pitchFamily="2" charset="0"/>
                <a:cs typeface="Poppins Medium" panose="00000600000000000000" pitchFamily="2" charset="0"/>
              </a:rPr>
              <a:t> in </a:t>
            </a:r>
            <a:r>
              <a:rPr lang="en-US" sz="1100" dirty="0" err="1">
                <a:solidFill>
                  <a:schemeClr val="tx1">
                    <a:lumMod val="65000"/>
                    <a:lumOff val="35000"/>
                  </a:schemeClr>
                </a:solidFill>
                <a:latin typeface="Muli" pitchFamily="2" charset="0"/>
                <a:cs typeface="Poppins Medium" panose="00000600000000000000" pitchFamily="2" charset="0"/>
              </a:rPr>
              <a:t>voluptate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velit</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esse</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cillum</a:t>
            </a:r>
            <a:r>
              <a:rPr lang="en-US" sz="1100" dirty="0">
                <a:solidFill>
                  <a:schemeClr val="tx1">
                    <a:lumMod val="65000"/>
                    <a:lumOff val="35000"/>
                  </a:schemeClr>
                </a:solidFill>
                <a:latin typeface="Muli" pitchFamily="2" charset="0"/>
                <a:cs typeface="Poppins Medium" panose="00000600000000000000" pitchFamily="2" charset="0"/>
              </a:rPr>
              <a:t> dolore </a:t>
            </a:r>
            <a:r>
              <a:rPr lang="en-US" sz="1100" dirty="0" err="1">
                <a:solidFill>
                  <a:schemeClr val="tx1">
                    <a:lumMod val="65000"/>
                    <a:lumOff val="35000"/>
                  </a:schemeClr>
                </a:solidFill>
                <a:latin typeface="Muli" pitchFamily="2" charset="0"/>
                <a:cs typeface="Poppins Medium" panose="00000600000000000000" pitchFamily="2" charset="0"/>
              </a:rPr>
              <a:t>eu</a:t>
            </a:r>
            <a:r>
              <a:rPr lang="en-US" sz="1100" dirty="0">
                <a:solidFill>
                  <a:schemeClr val="tx1">
                    <a:lumMod val="65000"/>
                    <a:lumOff val="35000"/>
                  </a:schemeClr>
                </a:solidFill>
                <a:latin typeface="Muli" pitchFamily="2" charset="0"/>
                <a:cs typeface="Poppins Medium" panose="00000600000000000000" pitchFamily="2" charset="0"/>
              </a:rPr>
              <a:t> </a:t>
            </a:r>
            <a:r>
              <a:rPr lang="en-US" sz="1100" dirty="0" err="1">
                <a:solidFill>
                  <a:schemeClr val="tx1">
                    <a:lumMod val="65000"/>
                    <a:lumOff val="35000"/>
                  </a:schemeClr>
                </a:solidFill>
                <a:latin typeface="Muli" pitchFamily="2" charset="0"/>
                <a:cs typeface="Poppins Medium" panose="00000600000000000000" pitchFamily="2" charset="0"/>
              </a:rPr>
              <a:t>fugiat</a:t>
            </a:r>
            <a:r>
              <a:rPr lang="en-US" sz="1100" dirty="0">
                <a:solidFill>
                  <a:schemeClr val="tx1">
                    <a:lumMod val="65000"/>
                    <a:lumOff val="35000"/>
                  </a:schemeClr>
                </a:solidFill>
                <a:latin typeface="Muli" pitchFamily="2" charset="0"/>
                <a:cs typeface="Poppins Medium" panose="00000600000000000000" pitchFamily="2" charset="0"/>
              </a:rPr>
              <a:t>.</a:t>
            </a:r>
          </a:p>
        </p:txBody>
      </p:sp>
      <p:sp>
        <p:nvSpPr>
          <p:cNvPr id="11" name="TextBox 10">
            <a:extLst>
              <a:ext uri="{FF2B5EF4-FFF2-40B4-BE49-F238E27FC236}">
                <a16:creationId xmlns:a16="http://schemas.microsoft.com/office/drawing/2014/main" id="{6C96A33E-95B4-498F-BD16-67CEB31B82B2}"/>
              </a:ext>
            </a:extLst>
          </p:cNvPr>
          <p:cNvSpPr txBox="1"/>
          <p:nvPr/>
        </p:nvSpPr>
        <p:spPr>
          <a:xfrm>
            <a:off x="1495784" y="2739908"/>
            <a:ext cx="2656296" cy="261610"/>
          </a:xfrm>
          <a:prstGeom prst="rect">
            <a:avLst/>
          </a:prstGeom>
          <a:noFill/>
        </p:spPr>
        <p:txBody>
          <a:bodyPr wrap="square" rtlCol="0">
            <a:spAutoFit/>
          </a:bodyPr>
          <a:lstStyle/>
          <a:p>
            <a:r>
              <a:rPr lang="en-US" sz="1100" spc="100">
                <a:latin typeface="Poppins SemiBold" panose="00000700000000000000" pitchFamily="2" charset="0"/>
                <a:cs typeface="Poppins SemiBold" panose="00000700000000000000" pitchFamily="2" charset="0"/>
              </a:rPr>
              <a:t>HIGH QUALITY EQUIPMENT</a:t>
            </a:r>
          </a:p>
        </p:txBody>
      </p:sp>
      <p:sp>
        <p:nvSpPr>
          <p:cNvPr id="21" name="Rectangle 20">
            <a:extLst>
              <a:ext uri="{FF2B5EF4-FFF2-40B4-BE49-F238E27FC236}">
                <a16:creationId xmlns:a16="http://schemas.microsoft.com/office/drawing/2014/main" id="{C8A78DB1-0472-48F8-B87E-AAF961E71B7B}"/>
              </a:ext>
            </a:extLst>
          </p:cNvPr>
          <p:cNvSpPr/>
          <p:nvPr/>
        </p:nvSpPr>
        <p:spPr>
          <a:xfrm>
            <a:off x="1495784" y="4620114"/>
            <a:ext cx="2060584" cy="916971"/>
          </a:xfrm>
          <a:prstGeom prst="rect">
            <a:avLst/>
          </a:prstGeom>
          <a:solidFill>
            <a:srgbClr val="D5B6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A2311F3B-3443-4BDE-9F91-D51EB7A51BB1}"/>
              </a:ext>
            </a:extLst>
          </p:cNvPr>
          <p:cNvSpPr/>
          <p:nvPr/>
        </p:nvSpPr>
        <p:spPr>
          <a:xfrm>
            <a:off x="3800438" y="4620114"/>
            <a:ext cx="2060584" cy="916971"/>
          </a:xfrm>
          <a:prstGeom prst="rect">
            <a:avLst/>
          </a:prstGeom>
          <a:gradFill flip="none" rotWithShape="1">
            <a:gsLst>
              <a:gs pos="0">
                <a:srgbClr val="134A56">
                  <a:shade val="30000"/>
                  <a:satMod val="115000"/>
                </a:srgbClr>
              </a:gs>
              <a:gs pos="50000">
                <a:srgbClr val="134A56">
                  <a:shade val="67500"/>
                  <a:satMod val="115000"/>
                </a:srgbClr>
              </a:gs>
              <a:gs pos="100000">
                <a:srgbClr val="134A56">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9277610F-78D1-44DE-B996-910AD33796EB}"/>
              </a:ext>
            </a:extLst>
          </p:cNvPr>
          <p:cNvSpPr txBox="1"/>
          <p:nvPr/>
        </p:nvSpPr>
        <p:spPr>
          <a:xfrm>
            <a:off x="1806938" y="4863156"/>
            <a:ext cx="1438277" cy="430887"/>
          </a:xfrm>
          <a:prstGeom prst="rect">
            <a:avLst/>
          </a:prstGeom>
          <a:noFill/>
        </p:spPr>
        <p:txBody>
          <a:bodyPr wrap="square" rtlCol="0">
            <a:spAutoFit/>
          </a:bodyPr>
          <a:lstStyle/>
          <a:p>
            <a:pPr algn="ctr"/>
            <a:r>
              <a:rPr lang="en-US" sz="1100" spc="100">
                <a:solidFill>
                  <a:schemeClr val="bg1"/>
                </a:solidFill>
                <a:latin typeface="Poppins SemiBold" panose="00000700000000000000" pitchFamily="2" charset="0"/>
                <a:cs typeface="Poppins SemiBold" panose="00000700000000000000" pitchFamily="2" charset="0"/>
              </a:rPr>
              <a:t>GOLF LESSONS FOR BEGINNERS</a:t>
            </a:r>
          </a:p>
        </p:txBody>
      </p:sp>
      <p:sp>
        <p:nvSpPr>
          <p:cNvPr id="26" name="TextBox 25">
            <a:extLst>
              <a:ext uri="{FF2B5EF4-FFF2-40B4-BE49-F238E27FC236}">
                <a16:creationId xmlns:a16="http://schemas.microsoft.com/office/drawing/2014/main" id="{AF99FAA3-20EB-4906-9681-8BA61F5C8500}"/>
              </a:ext>
            </a:extLst>
          </p:cNvPr>
          <p:cNvSpPr txBox="1"/>
          <p:nvPr/>
        </p:nvSpPr>
        <p:spPr>
          <a:xfrm>
            <a:off x="4044852" y="4863156"/>
            <a:ext cx="1571756" cy="430887"/>
          </a:xfrm>
          <a:prstGeom prst="rect">
            <a:avLst/>
          </a:prstGeom>
          <a:noFill/>
        </p:spPr>
        <p:txBody>
          <a:bodyPr wrap="square" rtlCol="0">
            <a:spAutoFit/>
          </a:bodyPr>
          <a:lstStyle/>
          <a:p>
            <a:pPr algn="ctr"/>
            <a:r>
              <a:rPr lang="en-US" sz="1100" spc="100" dirty="0">
                <a:solidFill>
                  <a:schemeClr val="bg1"/>
                </a:solidFill>
                <a:latin typeface="Poppins SemiBold" panose="00000700000000000000" pitchFamily="2" charset="0"/>
                <a:cs typeface="Poppins SemiBold" panose="00000700000000000000" pitchFamily="2" charset="0"/>
              </a:rPr>
              <a:t>GOLFERINA EXPERT COACHES</a:t>
            </a:r>
          </a:p>
        </p:txBody>
      </p:sp>
      <p:sp>
        <p:nvSpPr>
          <p:cNvPr id="2" name="Picture Placeholder 1">
            <a:extLst>
              <a:ext uri="{FF2B5EF4-FFF2-40B4-BE49-F238E27FC236}">
                <a16:creationId xmlns:a16="http://schemas.microsoft.com/office/drawing/2014/main" id="{20707E74-418A-D247-A8C1-CE2955DD270B}"/>
              </a:ext>
            </a:extLst>
          </p:cNvPr>
          <p:cNvSpPr>
            <a:spLocks noGrp="1"/>
          </p:cNvSpPr>
          <p:nvPr>
            <p:ph type="pic" sz="quarter" idx="12"/>
          </p:nvPr>
        </p:nvSpPr>
        <p:spPr/>
      </p:sp>
    </p:spTree>
    <p:extLst>
      <p:ext uri="{BB962C8B-B14F-4D97-AF65-F5344CB8AC3E}">
        <p14:creationId xmlns:p14="http://schemas.microsoft.com/office/powerpoint/2010/main" val="39731621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1313</TotalTime>
  <Words>2023</Words>
  <Application>Microsoft Macintosh PowerPoint</Application>
  <PresentationFormat>Widescreen</PresentationFormat>
  <Paragraphs>330</Paragraphs>
  <Slides>30</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Arial</vt:lpstr>
      <vt:lpstr>Calibri</vt:lpstr>
      <vt:lpstr>Calibri Light</vt:lpstr>
      <vt:lpstr>HelveticaNeue medium</vt:lpstr>
      <vt:lpstr>Montserrat</vt:lpstr>
      <vt:lpstr>Montserrat ExtraBold</vt:lpstr>
      <vt:lpstr>Muli</vt:lpstr>
      <vt:lpstr>Muli SemiBold</vt:lpstr>
      <vt:lpstr>Poppins</vt:lpstr>
      <vt:lpstr>Poppins Medium</vt:lpstr>
      <vt:lpstr>Poppins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Yossy Made Yulian</dc:creator>
  <cp:lastModifiedBy>Virgiawan Listanto</cp:lastModifiedBy>
  <cp:revision>847</cp:revision>
  <dcterms:created xsi:type="dcterms:W3CDTF">2020-03-25T11:10:24Z</dcterms:created>
  <dcterms:modified xsi:type="dcterms:W3CDTF">2020-06-17T14:35:41Z</dcterms:modified>
</cp:coreProperties>
</file>