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Montserrat"/>
      <p:regular r:id="rId25"/>
      <p:bold r:id="rId26"/>
      <p:italic r:id="rId27"/>
      <p:boldItalic r:id="rId28"/>
    </p:embeddedFont>
    <p:embeddedFont>
      <p:font typeface="Montserrat Medium"/>
      <p:regular r:id="rId29"/>
      <p:bold r:id="rId30"/>
      <p:italic r:id="rId31"/>
      <p:boldItalic r:id="rId32"/>
    </p:embeddedFont>
    <p:embeddedFont>
      <p:font typeface="Montserrat ExtraLight"/>
      <p:regular r:id="rId33"/>
      <p:bold r:id="rId34"/>
      <p:italic r:id="rId35"/>
      <p:boldItalic r:id="rId36"/>
    </p:embeddedFont>
    <p:embeddedFont>
      <p:font typeface="Montserrat ExtraBold"/>
      <p:bold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7.xml"/><Relationship Id="rId33" Type="http://schemas.openxmlformats.org/officeDocument/2006/relationships/font" Target="fonts/MontserratExtraLight-regular.fntdata"/><Relationship Id="rId10" Type="http://schemas.openxmlformats.org/officeDocument/2006/relationships/slide" Target="slides/slide6.xml"/><Relationship Id="rId32" Type="http://schemas.openxmlformats.org/officeDocument/2006/relationships/font" Target="fonts/MontserratMedium-boldItalic.fntdata"/><Relationship Id="rId13" Type="http://schemas.openxmlformats.org/officeDocument/2006/relationships/slide" Target="slides/slide9.xml"/><Relationship Id="rId35" Type="http://schemas.openxmlformats.org/officeDocument/2006/relationships/font" Target="fonts/MontserratExtraLight-italic.fntdata"/><Relationship Id="rId12" Type="http://schemas.openxmlformats.org/officeDocument/2006/relationships/slide" Target="slides/slide8.xml"/><Relationship Id="rId34" Type="http://schemas.openxmlformats.org/officeDocument/2006/relationships/font" Target="fonts/MontserratExtraLight-bold.fntdata"/><Relationship Id="rId15" Type="http://schemas.openxmlformats.org/officeDocument/2006/relationships/slide" Target="slides/slide11.xml"/><Relationship Id="rId37" Type="http://schemas.openxmlformats.org/officeDocument/2006/relationships/font" Target="fonts/MontserratExtraBold-bold.fntdata"/><Relationship Id="rId14" Type="http://schemas.openxmlformats.org/officeDocument/2006/relationships/slide" Target="slides/slide10.xml"/><Relationship Id="rId36" Type="http://schemas.openxmlformats.org/officeDocument/2006/relationships/font" Target="fonts/MontserratExtraLight-boldItalic.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MontserratExtraBold-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name is Peter Clitheroe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Delighted to be here </a:t>
            </a:r>
            <a:r>
              <a:rPr lang="en"/>
              <a:t>supporting</a:t>
            </a:r>
            <a:r>
              <a:rPr lang="en"/>
              <a:t> your conference today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Currently VP of sales at tyk technology - over 16 years in sales and sales leadership positions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Undertaking my doctoral research at the university of chester - my research is looking </a:t>
            </a:r>
            <a:r>
              <a:rPr lang="en"/>
              <a:t>unto</a:t>
            </a:r>
            <a:r>
              <a:rPr lang="en"/>
              <a:t> the unethical practice of </a:t>
            </a:r>
            <a:r>
              <a:rPr lang="en"/>
              <a:t>sales</a:t>
            </a:r>
            <a:r>
              <a:rPr lang="en"/>
              <a:t> managers within the enterprise software industry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dd0eb50c2b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dd0eb50c2b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while company executives can place ethical decision making within their corporate agenda, not all decisions are made without an unethical component to them, creating risk and exposure, especially when financial decisions are involved.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dd0eb50c2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dd0eb50c2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 Structure - the closer an </a:t>
            </a:r>
            <a:r>
              <a:rPr lang="en"/>
              <a:t>executive</a:t>
            </a:r>
            <a:r>
              <a:rPr lang="en"/>
              <a:t> can get to the operation of the business, the greater insight the executive will have into the daily functions and be able to course </a:t>
            </a:r>
            <a:r>
              <a:rPr lang="en"/>
              <a:t>correct</a:t>
            </a:r>
            <a:r>
              <a:rPr lang="en"/>
              <a:t> in real time from first hand knowledge and not from 3rd level information. Understanding what happens within your business will enable you to create and lead with an </a:t>
            </a:r>
            <a:r>
              <a:rPr lang="en"/>
              <a:t>ethical posture</a:t>
            </a:r>
            <a:r>
              <a:rPr lang="en"/>
              <a:t> in real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Executive Behaviour - </a:t>
            </a:r>
            <a:r>
              <a:rPr lang="en">
                <a:solidFill>
                  <a:schemeClr val="dk1"/>
                </a:solidFill>
                <a:latin typeface="Times New Roman"/>
                <a:ea typeface="Times New Roman"/>
                <a:cs typeface="Times New Roman"/>
                <a:sym typeface="Times New Roman"/>
              </a:rPr>
              <a:t>Put the interest of your team member, your suppliers, your customers over yourself and your personal </a:t>
            </a:r>
            <a:r>
              <a:rPr lang="en">
                <a:solidFill>
                  <a:schemeClr val="dk1"/>
                </a:solidFill>
                <a:latin typeface="Times New Roman"/>
                <a:ea typeface="Times New Roman"/>
                <a:cs typeface="Times New Roman"/>
                <a:sym typeface="Times New Roman"/>
              </a:rPr>
              <a:t>ambitions</a:t>
            </a:r>
            <a:r>
              <a:rPr lang="en">
                <a:solidFill>
                  <a:schemeClr val="dk1"/>
                </a:solidFill>
                <a:latin typeface="Times New Roman"/>
                <a:ea typeface="Times New Roman"/>
                <a:cs typeface="Times New Roman"/>
                <a:sym typeface="Times New Roman"/>
              </a:rPr>
              <a:t>: Remember the EY 2024 Integrity report &gt; 67% 54% board members do things for themselves over others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Putting others first gets you enhanced customer loyalty, stronger brand </a:t>
            </a:r>
            <a:r>
              <a:rPr lang="en">
                <a:solidFill>
                  <a:schemeClr val="dk1"/>
                </a:solidFill>
                <a:latin typeface="Times New Roman"/>
                <a:ea typeface="Times New Roman"/>
                <a:cs typeface="Times New Roman"/>
                <a:sym typeface="Times New Roman"/>
              </a:rPr>
              <a:t>reputation - most importantly - increased employee loyalty engagement &gt; wealth of flow down benefits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Sustainable Growth - Focus on having a long term plan that is meaningful and tangible. Ensure it is known by all stakeholders within the business. Each understands their role and responsibility and they also understand the rewards that relate to their role - with this, set metrics to reward people for behavioural and performance inputs doing their job and </a:t>
            </a:r>
            <a:r>
              <a:rPr b="1" lang="en">
                <a:solidFill>
                  <a:schemeClr val="dk1"/>
                </a:solidFill>
                <a:latin typeface="Times New Roman"/>
                <a:ea typeface="Times New Roman"/>
                <a:cs typeface="Times New Roman"/>
                <a:sym typeface="Times New Roman"/>
              </a:rPr>
              <a:t>not</a:t>
            </a:r>
            <a:r>
              <a:rPr lang="en">
                <a:solidFill>
                  <a:schemeClr val="dk1"/>
                </a:solidFill>
                <a:latin typeface="Times New Roman"/>
                <a:ea typeface="Times New Roman"/>
                <a:cs typeface="Times New Roman"/>
                <a:sym typeface="Times New Roman"/>
              </a:rPr>
              <a:t> performance related to the output of their job all based on longer term ambitions and not short term financial results &gt; this alone will have a big effect on an ethical posture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dd0eb50c2b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dd0eb50c2b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company culture just is. You can’t create it. It occurs as a </a:t>
            </a:r>
            <a:r>
              <a:rPr lang="en"/>
              <a:t>result</a:t>
            </a:r>
            <a:r>
              <a:rPr lang="en"/>
              <a:t> of your actions </a:t>
            </a:r>
            <a:endParaRPr/>
          </a:p>
          <a:p>
            <a:pPr indent="0" lvl="0" marL="0" rtl="0" algn="l">
              <a:spcBef>
                <a:spcPts val="0"/>
              </a:spcBef>
              <a:spcAft>
                <a:spcPts val="0"/>
              </a:spcAft>
              <a:buNone/>
            </a:pPr>
            <a:r>
              <a:rPr lang="en"/>
              <a:t>The values your instill </a:t>
            </a:r>
            <a:r>
              <a:rPr lang="en"/>
              <a:t>within</a:t>
            </a:r>
            <a:r>
              <a:rPr lang="en"/>
              <a:t> the company, the behaviours that everyone </a:t>
            </a:r>
            <a:r>
              <a:rPr lang="en"/>
              <a:t>exhibits</a:t>
            </a:r>
            <a:r>
              <a:rPr lang="en"/>
              <a:t> is the culture of the company regardless of what is written in the company manual or on the office wall.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dd0eb50c2b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dd0eb50c2b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let’s take this a step </a:t>
            </a:r>
            <a:r>
              <a:rPr lang="en"/>
              <a:t>further</a:t>
            </a:r>
            <a:r>
              <a:rPr lang="en"/>
              <a:t> and be detailed about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culture you have within your company is derived from the values that your team members live by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Meaningful values - values that can be lived, and again, not just words on a wall - what you create is an environment where you establish boundaries for acceptable behavior, making it easier for employees to identify and avoid deceptive practices within colleagues.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dd0eb50c2b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dd0eb50c2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Psychological safety - When people feel psychologically safe, they're less afraid of negative repercussions for sharing difficult truths or admitting mistakes - </a:t>
            </a:r>
            <a:r>
              <a:rPr lang="en">
                <a:solidFill>
                  <a:schemeClr val="dk1"/>
                </a:solidFill>
                <a:latin typeface="Times New Roman"/>
                <a:ea typeface="Times New Roman"/>
                <a:cs typeface="Times New Roman"/>
                <a:sym typeface="Times New Roman"/>
              </a:rPr>
              <a:t>​​you then builds trust among team members, making deception both less necessary and more difficult to maintain - you will then find sales teams, product teams, marketing teams all feel comfortable </a:t>
            </a:r>
            <a:r>
              <a:rPr lang="en">
                <a:solidFill>
                  <a:schemeClr val="dk1"/>
                </a:solidFill>
                <a:latin typeface="Times New Roman"/>
                <a:ea typeface="Times New Roman"/>
                <a:cs typeface="Times New Roman"/>
                <a:sym typeface="Times New Roman"/>
              </a:rPr>
              <a:t>engaging</a:t>
            </a:r>
            <a:r>
              <a:rPr lang="en">
                <a:solidFill>
                  <a:schemeClr val="dk1"/>
                </a:solidFill>
                <a:latin typeface="Times New Roman"/>
                <a:ea typeface="Times New Roman"/>
                <a:cs typeface="Times New Roman"/>
                <a:sym typeface="Times New Roman"/>
              </a:rPr>
              <a:t> with one another in a meaningful manner - resulting in people being less defensive in their attitude</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Person-Organisation fit -  Work to generate an </a:t>
            </a:r>
            <a:r>
              <a:rPr lang="en">
                <a:solidFill>
                  <a:schemeClr val="dk1"/>
                </a:solidFill>
                <a:latin typeface="Times New Roman"/>
                <a:ea typeface="Times New Roman"/>
                <a:cs typeface="Times New Roman"/>
                <a:sym typeface="Times New Roman"/>
              </a:rPr>
              <a:t>environment</a:t>
            </a:r>
            <a:r>
              <a:rPr lang="en">
                <a:solidFill>
                  <a:schemeClr val="dk1"/>
                </a:solidFill>
                <a:latin typeface="Times New Roman"/>
                <a:ea typeface="Times New Roman"/>
                <a:cs typeface="Times New Roman"/>
                <a:sym typeface="Times New Roman"/>
              </a:rPr>
              <a:t> where the compatibility between individuals and organizations exists. This is particularly important for job functions where alignment with company values and culture directly impacts performance. Reward people who perform their job with High P-O fit, in doing so you will receive (1) Lower turnover rates (2) Higher job satisfaction (3) Stronger organizational commitment (4) Better citizenship behaviors (helping colleagues, representing company positively)</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Collaboration - employees will then focus on a cause that is greater than just themselves as people and the company. Doing so creates </a:t>
            </a:r>
            <a:r>
              <a:rPr b="1" lang="en">
                <a:solidFill>
                  <a:schemeClr val="dk1"/>
                </a:solidFill>
              </a:rPr>
              <a:t>Competitive advantage through trust</a:t>
            </a:r>
            <a:r>
              <a:rPr lang="en">
                <a:solidFill>
                  <a:schemeClr val="dk1"/>
                </a:solidFill>
              </a:rPr>
              <a:t>: Companies that </a:t>
            </a:r>
            <a:r>
              <a:rPr lang="en">
                <a:solidFill>
                  <a:schemeClr val="dk1"/>
                </a:solidFill>
                <a:latin typeface="Times New Roman"/>
                <a:ea typeface="Times New Roman"/>
                <a:cs typeface="Times New Roman"/>
                <a:sym typeface="Times New Roman"/>
              </a:rPr>
              <a:t>establish boundaries for acceptable behavior, making it easier for employees to identify and lead with their own version of ethical practice within the workplace.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Collaboration also </a:t>
            </a:r>
            <a:r>
              <a:rPr b="1" lang="en">
                <a:solidFill>
                  <a:schemeClr val="dk1"/>
                </a:solidFill>
              </a:rPr>
              <a:t>Empowers employee accountability</a:t>
            </a:r>
            <a:r>
              <a:rPr lang="en">
                <a:solidFill>
                  <a:schemeClr val="dk1"/>
                </a:solidFill>
              </a:rPr>
              <a:t>: When values are genuinely embraced, employees feel responsible for upholding the values, giving you every opportunity to maximise the opportunity for ethical decision making at any level to occur </a:t>
            </a:r>
            <a:endParaRPr>
              <a:solidFill>
                <a:schemeClr val="dk1"/>
              </a:solidFill>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dd0eb50c2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dd0eb50c2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decision lies with you based on your lived experience and what you believe is the right thing to do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5f5f1cd5e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5f5f1cd5e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Leaders who demonstrate and communicate ethical standards can positively influence employees' internalization of organizational ethical values.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Ethical leaders help employees align their personal values with organizational ethical values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TFL is not a static style. Motivating work characteristics → increased vigor in their work. Leaders who go beyond self-interest, demonstrate intellectual stimulation, charisma, inspirational motivation, and individualized consideration</a:t>
            </a:r>
            <a:endParaRPr/>
          </a:p>
          <a:p>
            <a:pPr indent="-298450" lvl="0" marL="457200" rtl="0" algn="l">
              <a:spcBef>
                <a:spcPts val="0"/>
              </a:spcBef>
              <a:spcAft>
                <a:spcPts val="0"/>
              </a:spcAft>
              <a:buSzPts val="1100"/>
              <a:buAutoNum type="arabicPeriod"/>
            </a:pPr>
            <a:r>
              <a:rPr lang="en"/>
              <a:t>TAL often orientated around process: Leaders who motivate through contingent rewards and active monitoring, taking corrective measures when necessary, focussed on details and individual interactions that matter</a:t>
            </a:r>
            <a:endParaRPr/>
          </a:p>
          <a:p>
            <a:pPr indent="-298450" lvl="0" marL="457200" rtl="0" algn="l">
              <a:spcBef>
                <a:spcPts val="0"/>
              </a:spcBef>
              <a:spcAft>
                <a:spcPts val="0"/>
              </a:spcAft>
              <a:buSzPts val="1100"/>
              <a:buAutoNum type="arabicPeriod"/>
            </a:pPr>
            <a:r>
              <a:rPr lang="en"/>
              <a:t>Some researchers believe they are opposite ends of the spectrum from one another, and therefore you have people who can be one but not the other, some believe that you can interchange and be either within the person you are (i believe the latter)</a:t>
            </a:r>
            <a:endParaRPr/>
          </a:p>
          <a:p>
            <a:pPr indent="-298450" lvl="0" marL="457200" rtl="0" algn="l">
              <a:spcBef>
                <a:spcPts val="0"/>
              </a:spcBef>
              <a:spcAft>
                <a:spcPts val="0"/>
              </a:spcAft>
              <a:buSzPts val="1100"/>
              <a:buAutoNum type="arabicPeriod"/>
            </a:pPr>
            <a:r>
              <a:rPr lang="en"/>
              <a:t>Laissez-faire: Leaders avoid involvement, essentially abdicating leadership responsibilities - a highly disruptive style - “no decision is worse than the wrong decision”</a:t>
            </a:r>
            <a:endParaRPr/>
          </a:p>
          <a:p>
            <a:pPr indent="-298450" lvl="0" marL="457200" rtl="0" algn="l">
              <a:spcBef>
                <a:spcPts val="0"/>
              </a:spcBef>
              <a:spcAft>
                <a:spcPts val="0"/>
              </a:spcAft>
              <a:buSzPts val="1100"/>
              <a:buAutoNum type="arabicPeriod"/>
            </a:pPr>
            <a:r>
              <a:rPr lang="en"/>
              <a:t>Dark Leadership: A collection of behaviours that exists </a:t>
            </a:r>
            <a:r>
              <a:rPr lang="en"/>
              <a:t>within people, drawn out by the executive leadership, the culture or environment within which they operate, environmental factors spawn from the industry norms and competitive positioning all through to experiences they had when they were led by someone &gt; the taught becomes the teacher. If the taught was incorrect then who is there to correct them? </a:t>
            </a:r>
            <a:endParaRPr/>
          </a:p>
          <a:p>
            <a:pPr indent="-298450" lvl="0" marL="457200" rtl="0" algn="l">
              <a:spcBef>
                <a:spcPts val="0"/>
              </a:spcBef>
              <a:spcAft>
                <a:spcPts val="0"/>
              </a:spcAft>
              <a:buSzPts val="1100"/>
              <a:buAutoNum type="arabicPeriod"/>
            </a:pPr>
            <a:r>
              <a:rPr lang="en"/>
              <a:t>Whether you are a TFL or TAL &gt; if you can combine both, you operate in a Paradoxical manner which inherently ambidextrous, by embracing both "open leadership behaviors" (similar to aspects of transformational leadership) and "closing leadership" behaviors (similar to aspects of transactional leadership) simultaneously.</a:t>
            </a:r>
            <a:endParaRPr/>
          </a:p>
          <a:p>
            <a:pPr indent="-298450" lvl="0" marL="457200" rtl="0" algn="l">
              <a:spcBef>
                <a:spcPts val="0"/>
              </a:spcBef>
              <a:spcAft>
                <a:spcPts val="0"/>
              </a:spcAft>
              <a:buSzPts val="1100"/>
              <a:buAutoNum type="arabicPeriod"/>
            </a:pPr>
            <a:r>
              <a:rPr lang="en"/>
              <a:t>Destructive in nature &gt; destructive against the people </a:t>
            </a:r>
            <a:endParaRPr/>
          </a:p>
          <a:p>
            <a:pPr indent="-298450" lvl="0" marL="457200" rtl="0" algn="l">
              <a:spcBef>
                <a:spcPts val="0"/>
              </a:spcBef>
              <a:spcAft>
                <a:spcPts val="0"/>
              </a:spcAft>
              <a:buSzPts val="1100"/>
              <a:buAutoNum type="arabicPeriod"/>
            </a:pPr>
            <a:r>
              <a:rPr lang="en"/>
              <a:t>Active &amp; engaged in nature &gt; supportive in managing complexity and also in achieving outcomes for the company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dd0eb50c2b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dd0eb50c2b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solidFill>
                  <a:schemeClr val="dk1"/>
                </a:solidFill>
              </a:rPr>
              <a:t>TFL demonstrate behaviours that (1) Inspire followers with an appealing vision (2) Serve as role models (3) Stimulate creativity and personal growth in followers (4) Express positive energy and authentic emotions &gt; in doing so drive people to want to be part of an ethical community if led in this fashion</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TAL is a task-oriented style focused primarily on task completion and rewarding compliance. It includes (1) Using rewards, promises, and praise to motivate followers to achieve agreed-upon performance levels (2) Management by exception (Active): Monitoring followers' performance for deviations from standards and taking corrective action in anticipation of irregularities</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Paradoxical leadership deliberately integrates seemingly contradictory behaviors. This allows paradoxical leaders to: (1) Promote knowledge sharing (through autonomy and empowerment) (2) Discourage knowledge hiding (through control and clear expectations) (3) Navigate complex organizational contexts that require both structure and flexibility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3d931912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3d931912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summary - to create an </a:t>
            </a:r>
            <a:r>
              <a:rPr lang="en"/>
              <a:t>ethical</a:t>
            </a:r>
            <a:r>
              <a:rPr lang="en"/>
              <a:t> workplace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7f9262ee2f_0_26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7f9262ee2f_0_26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listening to this short introduction here on ways to implement an </a:t>
            </a:r>
            <a:r>
              <a:rPr lang="en"/>
              <a:t>ethical</a:t>
            </a:r>
            <a:r>
              <a:rPr lang="en"/>
              <a:t> workplace environment through your own leadership style - i wish you a successful conference and a great day of learning ahead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7f9262ee2f_0_26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f9262ee2f_0_26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I will be talking to you today about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What are the varying leadership styles and why are they important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two most important influences that can occur within a workplace to directly influence the climate within which you work</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What scenarios are best suited for what leadership styles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Yet, before we do that, lets just look at how you can define this phrase ethical </a:t>
            </a:r>
            <a:endParaRPr b="1" sz="1550">
              <a:solidFill>
                <a:schemeClr val="dk1"/>
              </a:solidFill>
              <a:latin typeface="Montserrat"/>
              <a:ea typeface="Montserrat"/>
              <a:cs typeface="Montserrat"/>
              <a:sym typeface="Montserra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729023341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729023341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dd0eb50c2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dd0eb50c2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dd0eb50c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dd0eb50c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dd0eb50c2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dd0eb50c2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4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dd0eb50c2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dd0eb50c2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f9262ee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f9262ee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Look at the responsibilities of leadership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f9262ee2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f9262ee2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Defining leadership….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lang="en" sz="1200">
                <a:solidFill>
                  <a:schemeClr val="dk1"/>
                </a:solidFill>
              </a:rPr>
              <a:t>Navigating complexity </a:t>
            </a:r>
            <a:endParaRPr sz="1200">
              <a:solidFill>
                <a:schemeClr val="dk1"/>
              </a:solidFill>
            </a:endParaRPr>
          </a:p>
          <a:p>
            <a:pPr indent="-304800" lvl="1" marL="914400" rtl="0" algn="l">
              <a:lnSpc>
                <a:spcPct val="115000"/>
              </a:lnSpc>
              <a:spcBef>
                <a:spcPts val="0"/>
              </a:spcBef>
              <a:spcAft>
                <a:spcPts val="0"/>
              </a:spcAft>
              <a:buClr>
                <a:schemeClr val="dk1"/>
              </a:buClr>
              <a:buSzPts val="1200"/>
              <a:buAutoNum type="alphaLcPeriod"/>
            </a:pPr>
            <a:r>
              <a:rPr lang="en" sz="1200">
                <a:solidFill>
                  <a:schemeClr val="dk1"/>
                </a:solidFill>
              </a:rPr>
              <a:t>leadership is about navigating competing demands</a:t>
            </a:r>
            <a:endParaRPr sz="1200">
              <a:solidFill>
                <a:schemeClr val="dk1"/>
              </a:solidFill>
            </a:endParaRPr>
          </a:p>
          <a:p>
            <a:pPr indent="-304800" lvl="1" marL="914400" rtl="0" algn="l">
              <a:lnSpc>
                <a:spcPct val="115000"/>
              </a:lnSpc>
              <a:spcBef>
                <a:spcPts val="0"/>
              </a:spcBef>
              <a:spcAft>
                <a:spcPts val="0"/>
              </a:spcAft>
              <a:buClr>
                <a:schemeClr val="dk1"/>
              </a:buClr>
              <a:buSzPts val="1200"/>
              <a:buAutoNum type="alphaLcPeriod"/>
            </a:pPr>
            <a:r>
              <a:rPr lang="en" sz="1200">
                <a:solidFill>
                  <a:schemeClr val="dk1"/>
                </a:solidFill>
              </a:rPr>
              <a:t>Battling with innovation vs. stability tensions</a:t>
            </a:r>
            <a:endParaRPr sz="1200">
              <a:solidFill>
                <a:schemeClr val="dk1"/>
              </a:solidFill>
            </a:endParaRPr>
          </a:p>
          <a:p>
            <a:pPr indent="-304800" lvl="1" marL="914400" rtl="0" algn="l">
              <a:lnSpc>
                <a:spcPct val="115000"/>
              </a:lnSpc>
              <a:spcBef>
                <a:spcPts val="0"/>
              </a:spcBef>
              <a:spcAft>
                <a:spcPts val="0"/>
              </a:spcAft>
              <a:buClr>
                <a:schemeClr val="dk1"/>
              </a:buClr>
              <a:buSzPts val="1200"/>
              <a:buAutoNum type="alphaLcPeriod"/>
            </a:pPr>
            <a:r>
              <a:rPr lang="en" sz="1200">
                <a:solidFill>
                  <a:schemeClr val="dk1"/>
                </a:solidFill>
              </a:rPr>
              <a:t>Exploring change and vision</a:t>
            </a:r>
            <a:endParaRPr sz="1200">
              <a:solidFill>
                <a:schemeClr val="dk1"/>
              </a:solidFill>
            </a:endParaRPr>
          </a:p>
          <a:p>
            <a:pPr indent="-304800" lvl="1" marL="914400" rtl="0" algn="l">
              <a:lnSpc>
                <a:spcPct val="115000"/>
              </a:lnSpc>
              <a:spcBef>
                <a:spcPts val="0"/>
              </a:spcBef>
              <a:spcAft>
                <a:spcPts val="0"/>
              </a:spcAft>
              <a:buClr>
                <a:schemeClr val="dk1"/>
              </a:buClr>
              <a:buSzPts val="1200"/>
              <a:buAutoNum type="alphaLcPeriod"/>
            </a:pPr>
            <a:r>
              <a:rPr lang="en" sz="1200">
                <a:solidFill>
                  <a:schemeClr val="dk1"/>
                </a:solidFill>
              </a:rPr>
              <a:t>maintaining control while allowing flexibility</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lang="en" sz="1200">
                <a:solidFill>
                  <a:schemeClr val="dk1"/>
                </a:solidFill>
              </a:rPr>
              <a:t>Outcomes </a:t>
            </a:r>
            <a:endParaRPr sz="1200">
              <a:solidFill>
                <a:schemeClr val="dk1"/>
              </a:solidFill>
            </a:endParaRPr>
          </a:p>
          <a:p>
            <a:pPr indent="-304800" lvl="1" marL="914400" rtl="0" algn="l">
              <a:lnSpc>
                <a:spcPct val="115000"/>
              </a:lnSpc>
              <a:spcBef>
                <a:spcPts val="0"/>
              </a:spcBef>
              <a:spcAft>
                <a:spcPts val="0"/>
              </a:spcAft>
              <a:buClr>
                <a:schemeClr val="dk1"/>
              </a:buClr>
              <a:buSzPts val="1200"/>
              <a:buAutoNum type="alphaLcPeriod"/>
            </a:pPr>
            <a:r>
              <a:rPr lang="en" sz="1200">
                <a:solidFill>
                  <a:schemeClr val="dk1"/>
                </a:solidFill>
              </a:rPr>
              <a:t>boundary spanner between the corporate objectives of the firm and the activities that determine if the objectives are to be obtained.</a:t>
            </a:r>
            <a:endParaRPr sz="1200">
              <a:solidFill>
                <a:schemeClr val="dk1"/>
              </a:solidFill>
            </a:endParaRPr>
          </a:p>
          <a:p>
            <a:pPr indent="-304800" lvl="1" marL="914400" rtl="0" algn="l">
              <a:lnSpc>
                <a:spcPct val="115000"/>
              </a:lnSpc>
              <a:spcBef>
                <a:spcPts val="0"/>
              </a:spcBef>
              <a:spcAft>
                <a:spcPts val="0"/>
              </a:spcAft>
              <a:buClr>
                <a:schemeClr val="dk1"/>
              </a:buClr>
              <a:buSzPts val="1200"/>
              <a:buAutoNum type="alphaLcPeriod"/>
            </a:pPr>
            <a:r>
              <a:rPr lang="en" sz="1200">
                <a:solidFill>
                  <a:schemeClr val="dk1"/>
                </a:solidFill>
              </a:rPr>
              <a:t>Focus on generating shareholder value </a:t>
            </a:r>
            <a:endParaRPr sz="1200">
              <a:solidFill>
                <a:schemeClr val="dk1"/>
              </a:solidFill>
            </a:endParaRPr>
          </a:p>
          <a:p>
            <a:pPr indent="-304800" lvl="1" marL="914400" rtl="0" algn="l">
              <a:lnSpc>
                <a:spcPct val="115000"/>
              </a:lnSpc>
              <a:spcBef>
                <a:spcPts val="0"/>
              </a:spcBef>
              <a:spcAft>
                <a:spcPts val="0"/>
              </a:spcAft>
              <a:buClr>
                <a:schemeClr val="dk1"/>
              </a:buClr>
              <a:buSzPts val="1200"/>
              <a:buAutoNum type="alphaLcPeriod"/>
            </a:pPr>
            <a:r>
              <a:rPr lang="en" sz="1200">
                <a:solidFill>
                  <a:schemeClr val="dk1"/>
                </a:solidFill>
              </a:rPr>
              <a:t>Focus on meeting customer demands</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lang="en" sz="1200">
                <a:solidFill>
                  <a:schemeClr val="dk1"/>
                </a:solidFill>
              </a:rPr>
              <a:t>People </a:t>
            </a:r>
            <a:endParaRPr sz="1200">
              <a:solidFill>
                <a:schemeClr val="dk1"/>
              </a:solidFill>
            </a:endParaRPr>
          </a:p>
          <a:p>
            <a:pPr indent="-304800" lvl="1" marL="914400" rtl="0" algn="l">
              <a:lnSpc>
                <a:spcPct val="115000"/>
              </a:lnSpc>
              <a:spcBef>
                <a:spcPts val="0"/>
              </a:spcBef>
              <a:spcAft>
                <a:spcPts val="0"/>
              </a:spcAft>
              <a:buClr>
                <a:schemeClr val="dk1"/>
              </a:buClr>
              <a:buSzPts val="1200"/>
              <a:buAutoNum type="alphaLcPeriod"/>
            </a:pPr>
            <a:r>
              <a:rPr lang="en" sz="1200">
                <a:solidFill>
                  <a:schemeClr val="dk1"/>
                </a:solidFill>
              </a:rPr>
              <a:t>Creating job embeddedness is all about creating the environment that people want to work in, want to collaborate in and want to feel connected within</a:t>
            </a:r>
            <a:endParaRPr sz="1200">
              <a:solidFill>
                <a:schemeClr val="dk1"/>
              </a:solidFill>
            </a:endParaRPr>
          </a:p>
          <a:p>
            <a:pPr indent="-304800" lvl="1" marL="914400" rtl="0" algn="l">
              <a:lnSpc>
                <a:spcPct val="115000"/>
              </a:lnSpc>
              <a:spcBef>
                <a:spcPts val="0"/>
              </a:spcBef>
              <a:spcAft>
                <a:spcPts val="0"/>
              </a:spcAft>
              <a:buClr>
                <a:schemeClr val="dk1"/>
              </a:buClr>
              <a:buSzPts val="1200"/>
              <a:buAutoNum type="alphaLcPeriod"/>
            </a:pPr>
            <a:r>
              <a:rPr lang="en" sz="1200">
                <a:solidFill>
                  <a:schemeClr val="dk1"/>
                </a:solidFill>
              </a:rPr>
              <a:t>Make people feel safe within the workplace </a:t>
            </a:r>
            <a:endParaRPr sz="1200">
              <a:solidFill>
                <a:schemeClr val="dk1"/>
              </a:solidFill>
            </a:endParaRPr>
          </a:p>
          <a:p>
            <a:pPr indent="-304800" lvl="1" marL="914400" rtl="0" algn="l">
              <a:lnSpc>
                <a:spcPct val="115000"/>
              </a:lnSpc>
              <a:spcBef>
                <a:spcPts val="0"/>
              </a:spcBef>
              <a:spcAft>
                <a:spcPts val="0"/>
              </a:spcAft>
              <a:buClr>
                <a:schemeClr val="dk1"/>
              </a:buClr>
              <a:buSzPts val="1200"/>
              <a:buAutoNum type="alphaLcPeriod"/>
            </a:pPr>
            <a:r>
              <a:rPr lang="en" sz="1200">
                <a:solidFill>
                  <a:schemeClr val="dk1"/>
                </a:solidFill>
              </a:rPr>
              <a:t>Make people develop and fulfil their own career ambitions </a:t>
            </a: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dd0eb50c2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dd0eb50c2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environmental aspects to the creation of an ethical structure to support or hinder your leadership approach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2175900" y="1950100"/>
            <a:ext cx="4792200" cy="644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10" name="Google Shape;10;p2"/>
          <p:cNvSpPr txBox="1"/>
          <p:nvPr>
            <p:ph idx="1" type="subTitle"/>
          </p:nvPr>
        </p:nvSpPr>
        <p:spPr>
          <a:xfrm>
            <a:off x="2044200" y="3704650"/>
            <a:ext cx="5055600" cy="464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1"/>
          <p:cNvSpPr txBox="1"/>
          <p:nvPr>
            <p:ph hasCustomPrompt="1" type="title"/>
          </p:nvPr>
        </p:nvSpPr>
        <p:spPr>
          <a:xfrm>
            <a:off x="1920750" y="1634425"/>
            <a:ext cx="5302500" cy="11166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p:nvPr>
            <p:ph idx="1" type="body"/>
          </p:nvPr>
        </p:nvSpPr>
        <p:spPr>
          <a:xfrm>
            <a:off x="2786550" y="3094475"/>
            <a:ext cx="3570900" cy="567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defRPr>
            </a:lvl1pPr>
            <a:lvl2pPr indent="-342900" lvl="1" marL="914400" algn="ctr">
              <a:spcBef>
                <a:spcPts val="1600"/>
              </a:spcBef>
              <a:spcAft>
                <a:spcPts val="0"/>
              </a:spcAft>
              <a:buClr>
                <a:schemeClr val="accent1"/>
              </a:buClr>
              <a:buSzPts val="1800"/>
              <a:buChar char="○"/>
              <a:defRPr sz="1800">
                <a:solidFill>
                  <a:schemeClr val="accent1"/>
                </a:solidFill>
              </a:defRPr>
            </a:lvl2pPr>
            <a:lvl3pPr indent="-342900" lvl="2" marL="1371600" algn="ctr">
              <a:spcBef>
                <a:spcPts val="1600"/>
              </a:spcBef>
              <a:spcAft>
                <a:spcPts val="0"/>
              </a:spcAft>
              <a:buClr>
                <a:schemeClr val="accent1"/>
              </a:buClr>
              <a:buSzPts val="1800"/>
              <a:buChar char="■"/>
              <a:defRPr sz="1800">
                <a:solidFill>
                  <a:schemeClr val="accent1"/>
                </a:solidFill>
              </a:defRPr>
            </a:lvl3pPr>
            <a:lvl4pPr indent="-342900" lvl="3" marL="1828800" algn="ctr">
              <a:spcBef>
                <a:spcPts val="1600"/>
              </a:spcBef>
              <a:spcAft>
                <a:spcPts val="0"/>
              </a:spcAft>
              <a:buClr>
                <a:schemeClr val="accent1"/>
              </a:buClr>
              <a:buSzPts val="1800"/>
              <a:buChar char="●"/>
              <a:defRPr sz="1800">
                <a:solidFill>
                  <a:schemeClr val="accent1"/>
                </a:solidFill>
              </a:defRPr>
            </a:lvl4pPr>
            <a:lvl5pPr indent="-342900" lvl="4" marL="2286000" algn="ctr">
              <a:spcBef>
                <a:spcPts val="1600"/>
              </a:spcBef>
              <a:spcAft>
                <a:spcPts val="0"/>
              </a:spcAft>
              <a:buClr>
                <a:schemeClr val="accent1"/>
              </a:buClr>
              <a:buSzPts val="1800"/>
              <a:buChar char="○"/>
              <a:defRPr sz="1800">
                <a:solidFill>
                  <a:schemeClr val="accent1"/>
                </a:solidFill>
              </a:defRPr>
            </a:lvl5pPr>
            <a:lvl6pPr indent="-342900" lvl="5" marL="2743200" algn="ctr">
              <a:spcBef>
                <a:spcPts val="1600"/>
              </a:spcBef>
              <a:spcAft>
                <a:spcPts val="0"/>
              </a:spcAft>
              <a:buClr>
                <a:schemeClr val="accent1"/>
              </a:buClr>
              <a:buSzPts val="1800"/>
              <a:buChar char="■"/>
              <a:defRPr sz="1800">
                <a:solidFill>
                  <a:schemeClr val="accent1"/>
                </a:solidFill>
              </a:defRPr>
            </a:lvl6pPr>
            <a:lvl7pPr indent="-342900" lvl="6" marL="3200400" algn="ctr">
              <a:spcBef>
                <a:spcPts val="1600"/>
              </a:spcBef>
              <a:spcAft>
                <a:spcPts val="0"/>
              </a:spcAft>
              <a:buClr>
                <a:schemeClr val="accent1"/>
              </a:buClr>
              <a:buSzPts val="1800"/>
              <a:buChar char="●"/>
              <a:defRPr sz="1800">
                <a:solidFill>
                  <a:schemeClr val="accent1"/>
                </a:solidFill>
              </a:defRPr>
            </a:lvl7pPr>
            <a:lvl8pPr indent="-342900" lvl="7" marL="3657600" algn="ctr">
              <a:spcBef>
                <a:spcPts val="1600"/>
              </a:spcBef>
              <a:spcAft>
                <a:spcPts val="0"/>
              </a:spcAft>
              <a:buClr>
                <a:schemeClr val="accent1"/>
              </a:buClr>
              <a:buSzPts val="1800"/>
              <a:buChar char="○"/>
              <a:defRPr sz="1800">
                <a:solidFill>
                  <a:schemeClr val="accent1"/>
                </a:solidFill>
              </a:defRPr>
            </a:lvl8pPr>
            <a:lvl9pPr indent="-342900" lvl="8" marL="4114800" algn="ctr">
              <a:spcBef>
                <a:spcPts val="1600"/>
              </a:spcBef>
              <a:spcAft>
                <a:spcPts val="1600"/>
              </a:spcAft>
              <a:buClr>
                <a:schemeClr val="accent1"/>
              </a:buClr>
              <a:buSzPts val="1800"/>
              <a:buChar char="■"/>
              <a:defRPr sz="1800">
                <a:solidFill>
                  <a:schemeClr val="accen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0" name="Shape 4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CAPTION_ONLY_3">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3"/>
          <p:cNvSpPr txBox="1"/>
          <p:nvPr>
            <p:ph type="title"/>
          </p:nvPr>
        </p:nvSpPr>
        <p:spPr>
          <a:xfrm>
            <a:off x="938500" y="445025"/>
            <a:ext cx="5735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3" name="Google Shape;43;p13"/>
          <p:cNvSpPr txBox="1"/>
          <p:nvPr>
            <p:ph idx="1" type="body"/>
          </p:nvPr>
        </p:nvSpPr>
        <p:spPr>
          <a:xfrm>
            <a:off x="938500" y="1246025"/>
            <a:ext cx="7172100" cy="3039900"/>
          </a:xfrm>
          <a:prstGeom prst="rect">
            <a:avLst/>
          </a:prstGeom>
        </p:spPr>
        <p:txBody>
          <a:bodyPr anchorCtr="0" anchor="t" bIns="91425" lIns="91425" spcFirstLastPara="1" rIns="91425" wrap="square" tIns="91425">
            <a:noAutofit/>
          </a:bodyPr>
          <a:lstStyle>
            <a:lvl1pPr indent="-301625" lvl="0" marL="457200" rtl="0">
              <a:spcBef>
                <a:spcPts val="0"/>
              </a:spcBef>
              <a:spcAft>
                <a:spcPts val="0"/>
              </a:spcAft>
              <a:buClr>
                <a:schemeClr val="lt1"/>
              </a:buClr>
              <a:buSzPts val="1150"/>
              <a:buChar char="●"/>
              <a:defRPr sz="1150">
                <a:solidFill>
                  <a:schemeClr val="lt1"/>
                </a:solidFill>
              </a:defRPr>
            </a:lvl1pPr>
            <a:lvl2pPr indent="-301625" lvl="1" marL="914400" rtl="0">
              <a:spcBef>
                <a:spcPts val="1600"/>
              </a:spcBef>
              <a:spcAft>
                <a:spcPts val="0"/>
              </a:spcAft>
              <a:buClr>
                <a:schemeClr val="lt1"/>
              </a:buClr>
              <a:buSzPts val="1150"/>
              <a:buChar char="○"/>
              <a:defRPr sz="1150">
                <a:solidFill>
                  <a:schemeClr val="lt1"/>
                </a:solidFill>
              </a:defRPr>
            </a:lvl2pPr>
            <a:lvl3pPr indent="-301625" lvl="2" marL="1371600" rtl="0">
              <a:spcBef>
                <a:spcPts val="1600"/>
              </a:spcBef>
              <a:spcAft>
                <a:spcPts val="0"/>
              </a:spcAft>
              <a:buClr>
                <a:schemeClr val="lt1"/>
              </a:buClr>
              <a:buSzPts val="1150"/>
              <a:buChar char="■"/>
              <a:defRPr sz="1150">
                <a:solidFill>
                  <a:schemeClr val="lt1"/>
                </a:solidFill>
              </a:defRPr>
            </a:lvl3pPr>
            <a:lvl4pPr indent="-301625" lvl="3" marL="1828800" rtl="0">
              <a:spcBef>
                <a:spcPts val="1600"/>
              </a:spcBef>
              <a:spcAft>
                <a:spcPts val="0"/>
              </a:spcAft>
              <a:buClr>
                <a:schemeClr val="lt1"/>
              </a:buClr>
              <a:buSzPts val="1150"/>
              <a:buChar char="●"/>
              <a:defRPr sz="1150">
                <a:solidFill>
                  <a:schemeClr val="lt1"/>
                </a:solidFill>
              </a:defRPr>
            </a:lvl4pPr>
            <a:lvl5pPr indent="-301625" lvl="4" marL="2286000" rtl="0">
              <a:spcBef>
                <a:spcPts val="1600"/>
              </a:spcBef>
              <a:spcAft>
                <a:spcPts val="0"/>
              </a:spcAft>
              <a:buClr>
                <a:schemeClr val="lt1"/>
              </a:buClr>
              <a:buSzPts val="1150"/>
              <a:buChar char="○"/>
              <a:defRPr sz="1150">
                <a:solidFill>
                  <a:schemeClr val="lt1"/>
                </a:solidFill>
              </a:defRPr>
            </a:lvl5pPr>
            <a:lvl6pPr indent="-301625" lvl="5" marL="2743200" rtl="0">
              <a:spcBef>
                <a:spcPts val="1600"/>
              </a:spcBef>
              <a:spcAft>
                <a:spcPts val="0"/>
              </a:spcAft>
              <a:buClr>
                <a:schemeClr val="lt1"/>
              </a:buClr>
              <a:buSzPts val="1150"/>
              <a:buChar char="■"/>
              <a:defRPr sz="1150">
                <a:solidFill>
                  <a:schemeClr val="lt1"/>
                </a:solidFill>
              </a:defRPr>
            </a:lvl6pPr>
            <a:lvl7pPr indent="-301625" lvl="6" marL="3200400" rtl="0">
              <a:spcBef>
                <a:spcPts val="1600"/>
              </a:spcBef>
              <a:spcAft>
                <a:spcPts val="0"/>
              </a:spcAft>
              <a:buClr>
                <a:schemeClr val="lt1"/>
              </a:buClr>
              <a:buSzPts val="1150"/>
              <a:buChar char="●"/>
              <a:defRPr sz="1150">
                <a:solidFill>
                  <a:schemeClr val="lt1"/>
                </a:solidFill>
              </a:defRPr>
            </a:lvl7pPr>
            <a:lvl8pPr indent="-301625" lvl="7" marL="3657600" rtl="0">
              <a:spcBef>
                <a:spcPts val="1600"/>
              </a:spcBef>
              <a:spcAft>
                <a:spcPts val="0"/>
              </a:spcAft>
              <a:buClr>
                <a:schemeClr val="lt1"/>
              </a:buClr>
              <a:buSzPts val="1150"/>
              <a:buChar char="○"/>
              <a:defRPr sz="1150">
                <a:solidFill>
                  <a:schemeClr val="lt1"/>
                </a:solidFill>
              </a:defRPr>
            </a:lvl8pPr>
            <a:lvl9pPr indent="-301625" lvl="8" marL="4114800" rtl="0">
              <a:spcBef>
                <a:spcPts val="1600"/>
              </a:spcBef>
              <a:spcAft>
                <a:spcPts val="1600"/>
              </a:spcAft>
              <a:buClr>
                <a:schemeClr val="lt1"/>
              </a:buClr>
              <a:buSzPts val="1150"/>
              <a:buChar char="■"/>
              <a:defRPr sz="115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_1_3">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14"/>
          <p:cNvSpPr txBox="1"/>
          <p:nvPr>
            <p:ph type="title"/>
          </p:nvPr>
        </p:nvSpPr>
        <p:spPr>
          <a:xfrm>
            <a:off x="3538497" y="26155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46" name="Google Shape;46;p14"/>
          <p:cNvSpPr txBox="1"/>
          <p:nvPr>
            <p:ph idx="1" type="subTitle"/>
          </p:nvPr>
        </p:nvSpPr>
        <p:spPr>
          <a:xfrm>
            <a:off x="3538497" y="31480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47" name="Google Shape;47;p14"/>
          <p:cNvSpPr txBox="1"/>
          <p:nvPr>
            <p:ph idx="2" type="title"/>
          </p:nvPr>
        </p:nvSpPr>
        <p:spPr>
          <a:xfrm>
            <a:off x="6028553" y="26155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48" name="Google Shape;48;p14"/>
          <p:cNvSpPr txBox="1"/>
          <p:nvPr>
            <p:ph idx="3" type="subTitle"/>
          </p:nvPr>
        </p:nvSpPr>
        <p:spPr>
          <a:xfrm>
            <a:off x="6028553" y="31480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49" name="Google Shape;49;p14"/>
          <p:cNvSpPr txBox="1"/>
          <p:nvPr>
            <p:ph idx="4" type="title"/>
          </p:nvPr>
        </p:nvSpPr>
        <p:spPr>
          <a:xfrm>
            <a:off x="1048447" y="26155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50" name="Google Shape;50;p14"/>
          <p:cNvSpPr txBox="1"/>
          <p:nvPr>
            <p:ph idx="5" type="subTitle"/>
          </p:nvPr>
        </p:nvSpPr>
        <p:spPr>
          <a:xfrm>
            <a:off x="1048447" y="31480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51" name="Google Shape;51;p14"/>
          <p:cNvSpPr txBox="1"/>
          <p:nvPr>
            <p:ph hasCustomPrompt="1" idx="6" type="title"/>
          </p:nvPr>
        </p:nvSpPr>
        <p:spPr>
          <a:xfrm>
            <a:off x="1048450" y="1770700"/>
            <a:ext cx="20670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p:nvPr>
            <p:ph hasCustomPrompt="1" idx="7" type="title"/>
          </p:nvPr>
        </p:nvSpPr>
        <p:spPr>
          <a:xfrm>
            <a:off x="3538500" y="1770700"/>
            <a:ext cx="20670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p:nvPr>
            <p:ph hasCustomPrompt="1" idx="8" type="title"/>
          </p:nvPr>
        </p:nvSpPr>
        <p:spPr>
          <a:xfrm>
            <a:off x="6028550" y="1770700"/>
            <a:ext cx="20670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TITLE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5"/>
          <p:cNvSpPr txBox="1"/>
          <p:nvPr>
            <p:ph type="ctrTitle"/>
          </p:nvPr>
        </p:nvSpPr>
        <p:spPr>
          <a:xfrm>
            <a:off x="4285500" y="2832875"/>
            <a:ext cx="3657300" cy="644700"/>
          </a:xfrm>
          <a:prstGeom prst="rect">
            <a:avLst/>
          </a:prstGeom>
          <a:effectLst>
            <a:outerShdw blurRad="57150" rotWithShape="0" algn="bl" dir="5400000" dist="19050">
              <a:srgbClr val="76A5AF">
                <a:alpha val="88000"/>
              </a:srgbClr>
            </a:outerShdw>
          </a:effectLst>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b="1" sz="6000">
                <a:solidFill>
                  <a:schemeClr val="lt1"/>
                </a:solidFill>
              </a:defRPr>
            </a:lvl1pPr>
            <a:lvl2pPr lvl="1" rtl="0" algn="ctr">
              <a:spcBef>
                <a:spcPts val="0"/>
              </a:spcBef>
              <a:spcAft>
                <a:spcPts val="0"/>
              </a:spcAft>
              <a:buClr>
                <a:schemeClr val="lt1"/>
              </a:buClr>
              <a:buSzPts val="3600"/>
              <a:buNone/>
              <a:defRPr b="1" sz="3600">
                <a:solidFill>
                  <a:schemeClr val="lt1"/>
                </a:solidFill>
              </a:defRPr>
            </a:lvl2pPr>
            <a:lvl3pPr lvl="2" rtl="0" algn="ctr">
              <a:spcBef>
                <a:spcPts val="0"/>
              </a:spcBef>
              <a:spcAft>
                <a:spcPts val="0"/>
              </a:spcAft>
              <a:buClr>
                <a:schemeClr val="lt1"/>
              </a:buClr>
              <a:buSzPts val="3600"/>
              <a:buNone/>
              <a:defRPr b="1" sz="3600">
                <a:solidFill>
                  <a:schemeClr val="lt1"/>
                </a:solidFill>
              </a:defRPr>
            </a:lvl3pPr>
            <a:lvl4pPr lvl="3" rtl="0" algn="ctr">
              <a:spcBef>
                <a:spcPts val="0"/>
              </a:spcBef>
              <a:spcAft>
                <a:spcPts val="0"/>
              </a:spcAft>
              <a:buClr>
                <a:schemeClr val="lt1"/>
              </a:buClr>
              <a:buSzPts val="3600"/>
              <a:buNone/>
              <a:defRPr b="1" sz="3600">
                <a:solidFill>
                  <a:schemeClr val="lt1"/>
                </a:solidFill>
              </a:defRPr>
            </a:lvl4pPr>
            <a:lvl5pPr lvl="4" rtl="0" algn="ctr">
              <a:spcBef>
                <a:spcPts val="0"/>
              </a:spcBef>
              <a:spcAft>
                <a:spcPts val="0"/>
              </a:spcAft>
              <a:buClr>
                <a:schemeClr val="lt1"/>
              </a:buClr>
              <a:buSzPts val="3600"/>
              <a:buNone/>
              <a:defRPr b="1" sz="3600">
                <a:solidFill>
                  <a:schemeClr val="lt1"/>
                </a:solidFill>
              </a:defRPr>
            </a:lvl5pPr>
            <a:lvl6pPr lvl="5" rtl="0" algn="ctr">
              <a:spcBef>
                <a:spcPts val="0"/>
              </a:spcBef>
              <a:spcAft>
                <a:spcPts val="0"/>
              </a:spcAft>
              <a:buClr>
                <a:schemeClr val="lt1"/>
              </a:buClr>
              <a:buSzPts val="3600"/>
              <a:buNone/>
              <a:defRPr b="1" sz="3600">
                <a:solidFill>
                  <a:schemeClr val="lt1"/>
                </a:solidFill>
              </a:defRPr>
            </a:lvl6pPr>
            <a:lvl7pPr lvl="6" rtl="0" algn="ctr">
              <a:spcBef>
                <a:spcPts val="0"/>
              </a:spcBef>
              <a:spcAft>
                <a:spcPts val="0"/>
              </a:spcAft>
              <a:buClr>
                <a:schemeClr val="lt1"/>
              </a:buClr>
              <a:buSzPts val="3600"/>
              <a:buNone/>
              <a:defRPr b="1" sz="3600">
                <a:solidFill>
                  <a:schemeClr val="lt1"/>
                </a:solidFill>
              </a:defRPr>
            </a:lvl7pPr>
            <a:lvl8pPr lvl="7" rtl="0" algn="ctr">
              <a:spcBef>
                <a:spcPts val="0"/>
              </a:spcBef>
              <a:spcAft>
                <a:spcPts val="0"/>
              </a:spcAft>
              <a:buClr>
                <a:schemeClr val="lt1"/>
              </a:buClr>
              <a:buSzPts val="3600"/>
              <a:buNone/>
              <a:defRPr b="1" sz="3600">
                <a:solidFill>
                  <a:schemeClr val="lt1"/>
                </a:solidFill>
              </a:defRPr>
            </a:lvl8pPr>
            <a:lvl9pPr lvl="8" rtl="0" algn="ctr">
              <a:spcBef>
                <a:spcPts val="0"/>
              </a:spcBef>
              <a:spcAft>
                <a:spcPts val="0"/>
              </a:spcAft>
              <a:buClr>
                <a:schemeClr val="lt1"/>
              </a:buClr>
              <a:buSzPts val="3600"/>
              <a:buNone/>
              <a:defRPr b="1" sz="3600">
                <a:solidFill>
                  <a:schemeClr val="lt1"/>
                </a:solidFill>
              </a:defRPr>
            </a:lvl9pPr>
          </a:lstStyle>
          <a:p/>
        </p:txBody>
      </p:sp>
      <p:sp>
        <p:nvSpPr>
          <p:cNvPr id="56" name="Google Shape;56;p15"/>
          <p:cNvSpPr txBox="1"/>
          <p:nvPr>
            <p:ph idx="1" type="subTitle"/>
          </p:nvPr>
        </p:nvSpPr>
        <p:spPr>
          <a:xfrm>
            <a:off x="4144050" y="3549850"/>
            <a:ext cx="3940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6"/>
          <p:cNvSpPr txBox="1"/>
          <p:nvPr>
            <p:ph type="ctrTitle"/>
          </p:nvPr>
        </p:nvSpPr>
        <p:spPr>
          <a:xfrm>
            <a:off x="1850525" y="1157925"/>
            <a:ext cx="5442900" cy="2603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000"/>
              <a:buNone/>
              <a:defRPr b="1" sz="3000">
                <a:solidFill>
                  <a:schemeClr val="lt1"/>
                </a:solidFill>
              </a:defRPr>
            </a:lvl1pPr>
            <a:lvl2pPr lvl="1" rtl="0" algn="ctr">
              <a:spcBef>
                <a:spcPts val="0"/>
              </a:spcBef>
              <a:spcAft>
                <a:spcPts val="0"/>
              </a:spcAft>
              <a:buClr>
                <a:schemeClr val="lt1"/>
              </a:buClr>
              <a:buSzPts val="3000"/>
              <a:buNone/>
              <a:defRPr b="1" sz="3000">
                <a:solidFill>
                  <a:schemeClr val="lt1"/>
                </a:solidFill>
              </a:defRPr>
            </a:lvl2pPr>
            <a:lvl3pPr lvl="2" rtl="0" algn="ctr">
              <a:spcBef>
                <a:spcPts val="0"/>
              </a:spcBef>
              <a:spcAft>
                <a:spcPts val="0"/>
              </a:spcAft>
              <a:buClr>
                <a:schemeClr val="lt1"/>
              </a:buClr>
              <a:buSzPts val="3000"/>
              <a:buNone/>
              <a:defRPr b="1" sz="3000">
                <a:solidFill>
                  <a:schemeClr val="lt1"/>
                </a:solidFill>
              </a:defRPr>
            </a:lvl3pPr>
            <a:lvl4pPr lvl="3" rtl="0" algn="ctr">
              <a:spcBef>
                <a:spcPts val="0"/>
              </a:spcBef>
              <a:spcAft>
                <a:spcPts val="0"/>
              </a:spcAft>
              <a:buClr>
                <a:schemeClr val="lt1"/>
              </a:buClr>
              <a:buSzPts val="3000"/>
              <a:buNone/>
              <a:defRPr b="1" sz="3000">
                <a:solidFill>
                  <a:schemeClr val="lt1"/>
                </a:solidFill>
              </a:defRPr>
            </a:lvl4pPr>
            <a:lvl5pPr lvl="4" rtl="0" algn="ctr">
              <a:spcBef>
                <a:spcPts val="0"/>
              </a:spcBef>
              <a:spcAft>
                <a:spcPts val="0"/>
              </a:spcAft>
              <a:buClr>
                <a:schemeClr val="lt1"/>
              </a:buClr>
              <a:buSzPts val="3000"/>
              <a:buNone/>
              <a:defRPr b="1" sz="3000">
                <a:solidFill>
                  <a:schemeClr val="lt1"/>
                </a:solidFill>
              </a:defRPr>
            </a:lvl5pPr>
            <a:lvl6pPr lvl="5" rtl="0" algn="ctr">
              <a:spcBef>
                <a:spcPts val="0"/>
              </a:spcBef>
              <a:spcAft>
                <a:spcPts val="0"/>
              </a:spcAft>
              <a:buClr>
                <a:schemeClr val="lt1"/>
              </a:buClr>
              <a:buSzPts val="3000"/>
              <a:buNone/>
              <a:defRPr b="1" sz="3000">
                <a:solidFill>
                  <a:schemeClr val="lt1"/>
                </a:solidFill>
              </a:defRPr>
            </a:lvl6pPr>
            <a:lvl7pPr lvl="6" rtl="0" algn="ctr">
              <a:spcBef>
                <a:spcPts val="0"/>
              </a:spcBef>
              <a:spcAft>
                <a:spcPts val="0"/>
              </a:spcAft>
              <a:buClr>
                <a:schemeClr val="lt1"/>
              </a:buClr>
              <a:buSzPts val="3000"/>
              <a:buNone/>
              <a:defRPr b="1" sz="3000">
                <a:solidFill>
                  <a:schemeClr val="lt1"/>
                </a:solidFill>
              </a:defRPr>
            </a:lvl7pPr>
            <a:lvl8pPr lvl="7" rtl="0" algn="ctr">
              <a:spcBef>
                <a:spcPts val="0"/>
              </a:spcBef>
              <a:spcAft>
                <a:spcPts val="0"/>
              </a:spcAft>
              <a:buClr>
                <a:schemeClr val="lt1"/>
              </a:buClr>
              <a:buSzPts val="3000"/>
              <a:buNone/>
              <a:defRPr b="1" sz="3000">
                <a:solidFill>
                  <a:schemeClr val="lt1"/>
                </a:solidFill>
              </a:defRPr>
            </a:lvl8pPr>
            <a:lvl9pPr lvl="8" rtl="0" algn="ctr">
              <a:spcBef>
                <a:spcPts val="0"/>
              </a:spcBef>
              <a:spcAft>
                <a:spcPts val="0"/>
              </a:spcAft>
              <a:buClr>
                <a:schemeClr val="lt1"/>
              </a:buClr>
              <a:buSzPts val="3000"/>
              <a:buNone/>
              <a:defRPr b="1" sz="3000">
                <a:solidFill>
                  <a:schemeClr val="lt1"/>
                </a:solidFill>
              </a:defRPr>
            </a:lvl9pPr>
          </a:lstStyle>
          <a:p/>
        </p:txBody>
      </p:sp>
      <p:sp>
        <p:nvSpPr>
          <p:cNvPr id="59" name="Google Shape;59;p16"/>
          <p:cNvSpPr txBox="1"/>
          <p:nvPr>
            <p:ph idx="1" type="subTitle"/>
          </p:nvPr>
        </p:nvSpPr>
        <p:spPr>
          <a:xfrm>
            <a:off x="2481900" y="3945600"/>
            <a:ext cx="4180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800"/>
              <a:buNone/>
              <a:defRPr sz="1800">
                <a:solidFill>
                  <a:schemeClr val="accent1"/>
                </a:solidFill>
              </a:defRPr>
            </a:lvl2pPr>
            <a:lvl3pPr lvl="2" rtl="0" algn="ctr">
              <a:lnSpc>
                <a:spcPct val="100000"/>
              </a:lnSpc>
              <a:spcBef>
                <a:spcPts val="0"/>
              </a:spcBef>
              <a:spcAft>
                <a:spcPts val="0"/>
              </a:spcAft>
              <a:buClr>
                <a:schemeClr val="accent1"/>
              </a:buClr>
              <a:buSzPts val="1800"/>
              <a:buNone/>
              <a:defRPr sz="1800">
                <a:solidFill>
                  <a:schemeClr val="accent1"/>
                </a:solidFill>
              </a:defRPr>
            </a:lvl3pPr>
            <a:lvl4pPr lvl="3" rtl="0" algn="ctr">
              <a:lnSpc>
                <a:spcPct val="100000"/>
              </a:lnSpc>
              <a:spcBef>
                <a:spcPts val="0"/>
              </a:spcBef>
              <a:spcAft>
                <a:spcPts val="0"/>
              </a:spcAft>
              <a:buClr>
                <a:schemeClr val="accent1"/>
              </a:buClr>
              <a:buSzPts val="1800"/>
              <a:buNone/>
              <a:defRPr sz="1800">
                <a:solidFill>
                  <a:schemeClr val="accent1"/>
                </a:solidFill>
              </a:defRPr>
            </a:lvl4pPr>
            <a:lvl5pPr lvl="4" rtl="0" algn="ctr">
              <a:lnSpc>
                <a:spcPct val="100000"/>
              </a:lnSpc>
              <a:spcBef>
                <a:spcPts val="0"/>
              </a:spcBef>
              <a:spcAft>
                <a:spcPts val="0"/>
              </a:spcAft>
              <a:buClr>
                <a:schemeClr val="accent1"/>
              </a:buClr>
              <a:buSzPts val="1800"/>
              <a:buNone/>
              <a:defRPr sz="1800">
                <a:solidFill>
                  <a:schemeClr val="accent1"/>
                </a:solidFill>
              </a:defRPr>
            </a:lvl5pPr>
            <a:lvl6pPr lvl="5" rtl="0" algn="ctr">
              <a:lnSpc>
                <a:spcPct val="100000"/>
              </a:lnSpc>
              <a:spcBef>
                <a:spcPts val="0"/>
              </a:spcBef>
              <a:spcAft>
                <a:spcPts val="0"/>
              </a:spcAft>
              <a:buClr>
                <a:schemeClr val="accent1"/>
              </a:buClr>
              <a:buSzPts val="1800"/>
              <a:buNone/>
              <a:defRPr sz="1800">
                <a:solidFill>
                  <a:schemeClr val="accent1"/>
                </a:solidFill>
              </a:defRPr>
            </a:lvl6pPr>
            <a:lvl7pPr lvl="6" rtl="0" algn="ctr">
              <a:lnSpc>
                <a:spcPct val="100000"/>
              </a:lnSpc>
              <a:spcBef>
                <a:spcPts val="0"/>
              </a:spcBef>
              <a:spcAft>
                <a:spcPts val="0"/>
              </a:spcAft>
              <a:buClr>
                <a:schemeClr val="accent1"/>
              </a:buClr>
              <a:buSzPts val="1800"/>
              <a:buNone/>
              <a:defRPr sz="1800">
                <a:solidFill>
                  <a:schemeClr val="accent1"/>
                </a:solidFill>
              </a:defRPr>
            </a:lvl7pPr>
            <a:lvl8pPr lvl="7" rtl="0" algn="ctr">
              <a:lnSpc>
                <a:spcPct val="100000"/>
              </a:lnSpc>
              <a:spcBef>
                <a:spcPts val="0"/>
              </a:spcBef>
              <a:spcAft>
                <a:spcPts val="0"/>
              </a:spcAft>
              <a:buClr>
                <a:schemeClr val="accent1"/>
              </a:buClr>
              <a:buSzPts val="1800"/>
              <a:buNone/>
              <a:defRPr sz="1800">
                <a:solidFill>
                  <a:schemeClr val="accent1"/>
                </a:solidFill>
              </a:defRPr>
            </a:lvl8pPr>
            <a:lvl9pPr lvl="8" rtl="0" algn="ctr">
              <a:lnSpc>
                <a:spcPct val="100000"/>
              </a:lnSpc>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SECTION_TITLE_AND_DESCRIPTION_1">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7"/>
          <p:cNvSpPr txBox="1"/>
          <p:nvPr>
            <p:ph type="title"/>
          </p:nvPr>
        </p:nvSpPr>
        <p:spPr>
          <a:xfrm>
            <a:off x="1937338" y="2463175"/>
            <a:ext cx="23901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62" name="Google Shape;62;p17"/>
          <p:cNvSpPr txBox="1"/>
          <p:nvPr>
            <p:ph idx="1" type="subTitle"/>
          </p:nvPr>
        </p:nvSpPr>
        <p:spPr>
          <a:xfrm>
            <a:off x="1937338" y="3148075"/>
            <a:ext cx="23901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63" name="Google Shape;63;p17"/>
          <p:cNvSpPr txBox="1"/>
          <p:nvPr>
            <p:ph idx="2" type="title"/>
          </p:nvPr>
        </p:nvSpPr>
        <p:spPr>
          <a:xfrm>
            <a:off x="4816563" y="2463175"/>
            <a:ext cx="23901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64" name="Google Shape;64;p17"/>
          <p:cNvSpPr txBox="1"/>
          <p:nvPr>
            <p:ph idx="3" type="subTitle"/>
          </p:nvPr>
        </p:nvSpPr>
        <p:spPr>
          <a:xfrm>
            <a:off x="4816563" y="3148075"/>
            <a:ext cx="23901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65" name="Google Shape;65;p17"/>
          <p:cNvSpPr txBox="1"/>
          <p:nvPr>
            <p:ph idx="4"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
  <p:cSld name="SECTION_TITLE_AND_DESCRIPTION_1_1">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8"/>
          <p:cNvSpPr txBox="1"/>
          <p:nvPr>
            <p:ph type="title"/>
          </p:nvPr>
        </p:nvSpPr>
        <p:spPr>
          <a:xfrm>
            <a:off x="3538497" y="27679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68" name="Google Shape;68;p18"/>
          <p:cNvSpPr txBox="1"/>
          <p:nvPr>
            <p:ph idx="1" type="subTitle"/>
          </p:nvPr>
        </p:nvSpPr>
        <p:spPr>
          <a:xfrm>
            <a:off x="3538497" y="34528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69" name="Google Shape;69;p18"/>
          <p:cNvSpPr txBox="1"/>
          <p:nvPr>
            <p:ph idx="2" type="title"/>
          </p:nvPr>
        </p:nvSpPr>
        <p:spPr>
          <a:xfrm>
            <a:off x="6028553" y="27679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70" name="Google Shape;70;p18"/>
          <p:cNvSpPr txBox="1"/>
          <p:nvPr>
            <p:ph idx="3" type="subTitle"/>
          </p:nvPr>
        </p:nvSpPr>
        <p:spPr>
          <a:xfrm>
            <a:off x="6028553" y="34528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71" name="Google Shape;71;p18"/>
          <p:cNvSpPr txBox="1"/>
          <p:nvPr>
            <p:ph idx="4"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72" name="Google Shape;72;p18"/>
          <p:cNvSpPr txBox="1"/>
          <p:nvPr>
            <p:ph idx="5" type="title"/>
          </p:nvPr>
        </p:nvSpPr>
        <p:spPr>
          <a:xfrm>
            <a:off x="1048447" y="27679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73" name="Google Shape;73;p18"/>
          <p:cNvSpPr txBox="1"/>
          <p:nvPr>
            <p:ph idx="6" type="subTitle"/>
          </p:nvPr>
        </p:nvSpPr>
        <p:spPr>
          <a:xfrm>
            <a:off x="1048447" y="34528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TITLE_1_1_1">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9"/>
          <p:cNvSpPr txBox="1"/>
          <p:nvPr>
            <p:ph type="ctrTitle"/>
          </p:nvPr>
        </p:nvSpPr>
        <p:spPr>
          <a:xfrm>
            <a:off x="1273500" y="1369000"/>
            <a:ext cx="6597000" cy="2109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4500"/>
              <a:buNone/>
              <a:defRPr b="1" sz="4500">
                <a:solidFill>
                  <a:schemeClr val="lt1"/>
                </a:solidFill>
              </a:defRPr>
            </a:lvl1pPr>
            <a:lvl2pPr lvl="1" rtl="0" algn="ctr">
              <a:spcBef>
                <a:spcPts val="0"/>
              </a:spcBef>
              <a:spcAft>
                <a:spcPts val="0"/>
              </a:spcAft>
              <a:buClr>
                <a:schemeClr val="lt1"/>
              </a:buClr>
              <a:buSzPts val="3600"/>
              <a:buNone/>
              <a:defRPr b="1" sz="3600">
                <a:solidFill>
                  <a:schemeClr val="lt1"/>
                </a:solidFill>
              </a:defRPr>
            </a:lvl2pPr>
            <a:lvl3pPr lvl="2" rtl="0" algn="ctr">
              <a:spcBef>
                <a:spcPts val="0"/>
              </a:spcBef>
              <a:spcAft>
                <a:spcPts val="0"/>
              </a:spcAft>
              <a:buClr>
                <a:schemeClr val="lt1"/>
              </a:buClr>
              <a:buSzPts val="3600"/>
              <a:buNone/>
              <a:defRPr b="1" sz="3600">
                <a:solidFill>
                  <a:schemeClr val="lt1"/>
                </a:solidFill>
              </a:defRPr>
            </a:lvl3pPr>
            <a:lvl4pPr lvl="3" rtl="0" algn="ctr">
              <a:spcBef>
                <a:spcPts val="0"/>
              </a:spcBef>
              <a:spcAft>
                <a:spcPts val="0"/>
              </a:spcAft>
              <a:buClr>
                <a:schemeClr val="lt1"/>
              </a:buClr>
              <a:buSzPts val="3600"/>
              <a:buNone/>
              <a:defRPr b="1" sz="3600">
                <a:solidFill>
                  <a:schemeClr val="lt1"/>
                </a:solidFill>
              </a:defRPr>
            </a:lvl4pPr>
            <a:lvl5pPr lvl="4" rtl="0" algn="ctr">
              <a:spcBef>
                <a:spcPts val="0"/>
              </a:spcBef>
              <a:spcAft>
                <a:spcPts val="0"/>
              </a:spcAft>
              <a:buClr>
                <a:schemeClr val="lt1"/>
              </a:buClr>
              <a:buSzPts val="3600"/>
              <a:buNone/>
              <a:defRPr b="1" sz="3600">
                <a:solidFill>
                  <a:schemeClr val="lt1"/>
                </a:solidFill>
              </a:defRPr>
            </a:lvl5pPr>
            <a:lvl6pPr lvl="5" rtl="0" algn="ctr">
              <a:spcBef>
                <a:spcPts val="0"/>
              </a:spcBef>
              <a:spcAft>
                <a:spcPts val="0"/>
              </a:spcAft>
              <a:buClr>
                <a:schemeClr val="lt1"/>
              </a:buClr>
              <a:buSzPts val="3600"/>
              <a:buNone/>
              <a:defRPr b="1" sz="3600">
                <a:solidFill>
                  <a:schemeClr val="lt1"/>
                </a:solidFill>
              </a:defRPr>
            </a:lvl6pPr>
            <a:lvl7pPr lvl="6" rtl="0" algn="ctr">
              <a:spcBef>
                <a:spcPts val="0"/>
              </a:spcBef>
              <a:spcAft>
                <a:spcPts val="0"/>
              </a:spcAft>
              <a:buClr>
                <a:schemeClr val="lt1"/>
              </a:buClr>
              <a:buSzPts val="3600"/>
              <a:buNone/>
              <a:defRPr b="1" sz="3600">
                <a:solidFill>
                  <a:schemeClr val="lt1"/>
                </a:solidFill>
              </a:defRPr>
            </a:lvl7pPr>
            <a:lvl8pPr lvl="7" rtl="0" algn="ctr">
              <a:spcBef>
                <a:spcPts val="0"/>
              </a:spcBef>
              <a:spcAft>
                <a:spcPts val="0"/>
              </a:spcAft>
              <a:buClr>
                <a:schemeClr val="lt1"/>
              </a:buClr>
              <a:buSzPts val="3600"/>
              <a:buNone/>
              <a:defRPr b="1" sz="3600">
                <a:solidFill>
                  <a:schemeClr val="lt1"/>
                </a:solidFill>
              </a:defRPr>
            </a:lvl8pPr>
            <a:lvl9pPr lvl="8" rtl="0" algn="ctr">
              <a:spcBef>
                <a:spcPts val="0"/>
              </a:spcBef>
              <a:spcAft>
                <a:spcPts val="0"/>
              </a:spcAft>
              <a:buClr>
                <a:schemeClr val="lt1"/>
              </a:buClr>
              <a:buSzPts val="3600"/>
              <a:buNone/>
              <a:defRPr b="1" sz="3600">
                <a:solidFill>
                  <a:schemeClr val="lt1"/>
                </a:solidFill>
              </a:defRPr>
            </a:lvl9pPr>
          </a:lstStyle>
          <a:p/>
        </p:txBody>
      </p:sp>
      <p:sp>
        <p:nvSpPr>
          <p:cNvPr id="76" name="Google Shape;76;p19"/>
          <p:cNvSpPr txBox="1"/>
          <p:nvPr>
            <p:ph idx="1" type="subTitle"/>
          </p:nvPr>
        </p:nvSpPr>
        <p:spPr>
          <a:xfrm>
            <a:off x="2481900" y="2519525"/>
            <a:ext cx="4180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800"/>
              <a:buNone/>
              <a:defRPr sz="1800">
                <a:solidFill>
                  <a:schemeClr val="accent1"/>
                </a:solidFill>
              </a:defRPr>
            </a:lvl2pPr>
            <a:lvl3pPr lvl="2" rtl="0" algn="ctr">
              <a:lnSpc>
                <a:spcPct val="100000"/>
              </a:lnSpc>
              <a:spcBef>
                <a:spcPts val="0"/>
              </a:spcBef>
              <a:spcAft>
                <a:spcPts val="0"/>
              </a:spcAft>
              <a:buClr>
                <a:schemeClr val="accent1"/>
              </a:buClr>
              <a:buSzPts val="1800"/>
              <a:buNone/>
              <a:defRPr sz="1800">
                <a:solidFill>
                  <a:schemeClr val="accent1"/>
                </a:solidFill>
              </a:defRPr>
            </a:lvl3pPr>
            <a:lvl4pPr lvl="3" rtl="0" algn="ctr">
              <a:lnSpc>
                <a:spcPct val="100000"/>
              </a:lnSpc>
              <a:spcBef>
                <a:spcPts val="0"/>
              </a:spcBef>
              <a:spcAft>
                <a:spcPts val="0"/>
              </a:spcAft>
              <a:buClr>
                <a:schemeClr val="accent1"/>
              </a:buClr>
              <a:buSzPts val="1800"/>
              <a:buNone/>
              <a:defRPr sz="1800">
                <a:solidFill>
                  <a:schemeClr val="accent1"/>
                </a:solidFill>
              </a:defRPr>
            </a:lvl4pPr>
            <a:lvl5pPr lvl="4" rtl="0" algn="ctr">
              <a:lnSpc>
                <a:spcPct val="100000"/>
              </a:lnSpc>
              <a:spcBef>
                <a:spcPts val="0"/>
              </a:spcBef>
              <a:spcAft>
                <a:spcPts val="0"/>
              </a:spcAft>
              <a:buClr>
                <a:schemeClr val="accent1"/>
              </a:buClr>
              <a:buSzPts val="1800"/>
              <a:buNone/>
              <a:defRPr sz="1800">
                <a:solidFill>
                  <a:schemeClr val="accent1"/>
                </a:solidFill>
              </a:defRPr>
            </a:lvl5pPr>
            <a:lvl6pPr lvl="5" rtl="0" algn="ctr">
              <a:lnSpc>
                <a:spcPct val="100000"/>
              </a:lnSpc>
              <a:spcBef>
                <a:spcPts val="0"/>
              </a:spcBef>
              <a:spcAft>
                <a:spcPts val="0"/>
              </a:spcAft>
              <a:buClr>
                <a:schemeClr val="accent1"/>
              </a:buClr>
              <a:buSzPts val="1800"/>
              <a:buNone/>
              <a:defRPr sz="1800">
                <a:solidFill>
                  <a:schemeClr val="accent1"/>
                </a:solidFill>
              </a:defRPr>
            </a:lvl6pPr>
            <a:lvl7pPr lvl="6" rtl="0" algn="ctr">
              <a:lnSpc>
                <a:spcPct val="100000"/>
              </a:lnSpc>
              <a:spcBef>
                <a:spcPts val="0"/>
              </a:spcBef>
              <a:spcAft>
                <a:spcPts val="0"/>
              </a:spcAft>
              <a:buClr>
                <a:schemeClr val="accent1"/>
              </a:buClr>
              <a:buSzPts val="1800"/>
              <a:buNone/>
              <a:defRPr sz="1800">
                <a:solidFill>
                  <a:schemeClr val="accent1"/>
                </a:solidFill>
              </a:defRPr>
            </a:lvl7pPr>
            <a:lvl8pPr lvl="7" rtl="0" algn="ctr">
              <a:lnSpc>
                <a:spcPct val="100000"/>
              </a:lnSpc>
              <a:spcBef>
                <a:spcPts val="0"/>
              </a:spcBef>
              <a:spcAft>
                <a:spcPts val="0"/>
              </a:spcAft>
              <a:buClr>
                <a:schemeClr val="accent1"/>
              </a:buClr>
              <a:buSzPts val="1800"/>
              <a:buNone/>
              <a:defRPr sz="1800">
                <a:solidFill>
                  <a:schemeClr val="accent1"/>
                </a:solidFill>
              </a:defRPr>
            </a:lvl8pPr>
            <a:lvl9pPr lvl="8" rtl="0" algn="ctr">
              <a:lnSpc>
                <a:spcPct val="100000"/>
              </a:lnSpc>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APTION_ONLY_1">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20"/>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3762670" y="3177750"/>
            <a:ext cx="3068700" cy="59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3" name="Google Shape;13;p3"/>
          <p:cNvSpPr txBox="1"/>
          <p:nvPr>
            <p:ph hasCustomPrompt="1" idx="2" type="title"/>
          </p:nvPr>
        </p:nvSpPr>
        <p:spPr>
          <a:xfrm>
            <a:off x="1048270" y="3287500"/>
            <a:ext cx="2412900" cy="931500"/>
          </a:xfrm>
          <a:prstGeom prst="rect">
            <a:avLst/>
          </a:prstGeom>
          <a:effectLst>
            <a:outerShdw blurRad="114300" rotWithShape="0" algn="bl" dir="6360000" dist="28575">
              <a:schemeClr val="accent1">
                <a:alpha val="50000"/>
              </a:schemeClr>
            </a:outerShdw>
          </a:effectLst>
        </p:spPr>
        <p:txBody>
          <a:bodyPr anchorCtr="0" anchor="ctr" bIns="91425" lIns="91425" spcFirstLastPara="1" rIns="91425" wrap="square" tIns="91425">
            <a:noAutofit/>
          </a:bodyPr>
          <a:lstStyle>
            <a:lvl1pPr lvl="0" rtl="0" algn="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7200"/>
              <a:buNone/>
              <a:defRPr sz="7200">
                <a:solidFill>
                  <a:schemeClr val="lt1"/>
                </a:solidFill>
              </a:defRPr>
            </a:lvl2pPr>
            <a:lvl3pPr lvl="2" rtl="0" algn="ctr">
              <a:spcBef>
                <a:spcPts val="0"/>
              </a:spcBef>
              <a:spcAft>
                <a:spcPts val="0"/>
              </a:spcAft>
              <a:buClr>
                <a:schemeClr val="lt1"/>
              </a:buClr>
              <a:buSzPts val="7200"/>
              <a:buNone/>
              <a:defRPr sz="7200">
                <a:solidFill>
                  <a:schemeClr val="lt1"/>
                </a:solidFill>
              </a:defRPr>
            </a:lvl3pPr>
            <a:lvl4pPr lvl="3" rtl="0" algn="ctr">
              <a:spcBef>
                <a:spcPts val="0"/>
              </a:spcBef>
              <a:spcAft>
                <a:spcPts val="0"/>
              </a:spcAft>
              <a:buClr>
                <a:schemeClr val="lt1"/>
              </a:buClr>
              <a:buSzPts val="7200"/>
              <a:buNone/>
              <a:defRPr sz="7200">
                <a:solidFill>
                  <a:schemeClr val="lt1"/>
                </a:solidFill>
              </a:defRPr>
            </a:lvl4pPr>
            <a:lvl5pPr lvl="4" rtl="0" algn="ctr">
              <a:spcBef>
                <a:spcPts val="0"/>
              </a:spcBef>
              <a:spcAft>
                <a:spcPts val="0"/>
              </a:spcAft>
              <a:buClr>
                <a:schemeClr val="lt1"/>
              </a:buClr>
              <a:buSzPts val="7200"/>
              <a:buNone/>
              <a:defRPr sz="7200">
                <a:solidFill>
                  <a:schemeClr val="lt1"/>
                </a:solidFill>
              </a:defRPr>
            </a:lvl5pPr>
            <a:lvl6pPr lvl="5" rtl="0" algn="ctr">
              <a:spcBef>
                <a:spcPts val="0"/>
              </a:spcBef>
              <a:spcAft>
                <a:spcPts val="0"/>
              </a:spcAft>
              <a:buClr>
                <a:schemeClr val="lt1"/>
              </a:buClr>
              <a:buSzPts val="7200"/>
              <a:buNone/>
              <a:defRPr sz="7200">
                <a:solidFill>
                  <a:schemeClr val="lt1"/>
                </a:solidFill>
              </a:defRPr>
            </a:lvl6pPr>
            <a:lvl7pPr lvl="6" rtl="0" algn="ctr">
              <a:spcBef>
                <a:spcPts val="0"/>
              </a:spcBef>
              <a:spcAft>
                <a:spcPts val="0"/>
              </a:spcAft>
              <a:buClr>
                <a:schemeClr val="lt1"/>
              </a:buClr>
              <a:buSzPts val="7200"/>
              <a:buNone/>
              <a:defRPr sz="7200">
                <a:solidFill>
                  <a:schemeClr val="lt1"/>
                </a:solidFill>
              </a:defRPr>
            </a:lvl7pPr>
            <a:lvl8pPr lvl="7" rtl="0" algn="ctr">
              <a:spcBef>
                <a:spcPts val="0"/>
              </a:spcBef>
              <a:spcAft>
                <a:spcPts val="0"/>
              </a:spcAft>
              <a:buClr>
                <a:schemeClr val="lt1"/>
              </a:buClr>
              <a:buSzPts val="7200"/>
              <a:buNone/>
              <a:defRPr sz="7200">
                <a:solidFill>
                  <a:schemeClr val="lt1"/>
                </a:solidFill>
              </a:defRPr>
            </a:lvl8pPr>
            <a:lvl9pPr lvl="8" rtl="0" algn="ctr">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p:nvPr>
            <p:ph idx="1" type="subTitle"/>
          </p:nvPr>
        </p:nvSpPr>
        <p:spPr>
          <a:xfrm>
            <a:off x="3762670" y="3720650"/>
            <a:ext cx="3068700" cy="46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APTION_ONLY_1_1">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21"/>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APTION_ONLY_1_1_1">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22"/>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3">
  <p:cSld name="CAPTION_ONLY_1_1_1_2">
    <p:bg>
      <p:bgPr>
        <a:blipFill>
          <a:blip r:embed="rId2">
            <a:alphaModFix/>
          </a:blip>
          <a:stretch>
            <a:fillRect/>
          </a:stretch>
        </a:blipFill>
      </p:bgPr>
    </p:bg>
    <p:spTree>
      <p:nvGrpSpPr>
        <p:cNvPr id="83" name="Shape 83"/>
        <p:cNvGrpSpPr/>
        <p:nvPr/>
      </p:nvGrpSpPr>
      <p:grpSpPr>
        <a:xfrm>
          <a:off x="0" y="0"/>
          <a:ext cx="0" cy="0"/>
          <a:chOff x="0" y="0"/>
          <a:chExt cx="0" cy="0"/>
        </a:xfrm>
      </p:grpSpPr>
      <p:sp>
        <p:nvSpPr>
          <p:cNvPr id="84" name="Google Shape;84;p23"/>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Lists">
  <p:cSld name="SECTION_TITLE_AND_DESCRIPTION_1_3">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24"/>
          <p:cNvSpPr txBox="1"/>
          <p:nvPr>
            <p:ph type="title"/>
          </p:nvPr>
        </p:nvSpPr>
        <p:spPr>
          <a:xfrm>
            <a:off x="938500" y="445025"/>
            <a:ext cx="4964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7" name="Google Shape;87;p24"/>
          <p:cNvSpPr txBox="1"/>
          <p:nvPr>
            <p:ph idx="1" type="body"/>
          </p:nvPr>
        </p:nvSpPr>
        <p:spPr>
          <a:xfrm>
            <a:off x="1067241" y="2651775"/>
            <a:ext cx="3258900" cy="1795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0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88" name="Google Shape;88;p24"/>
          <p:cNvSpPr txBox="1"/>
          <p:nvPr>
            <p:ph idx="2" type="body"/>
          </p:nvPr>
        </p:nvSpPr>
        <p:spPr>
          <a:xfrm>
            <a:off x="4673852" y="2651775"/>
            <a:ext cx="3258900" cy="1795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0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89" name="Google Shape;89;p24"/>
          <p:cNvSpPr txBox="1"/>
          <p:nvPr>
            <p:ph idx="3" type="title"/>
          </p:nvPr>
        </p:nvSpPr>
        <p:spPr>
          <a:xfrm>
            <a:off x="1213499" y="1955125"/>
            <a:ext cx="3258900" cy="548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90" name="Google Shape;90;p24"/>
          <p:cNvSpPr txBox="1"/>
          <p:nvPr>
            <p:ph idx="4" type="title"/>
          </p:nvPr>
        </p:nvSpPr>
        <p:spPr>
          <a:xfrm>
            <a:off x="4820099" y="1955125"/>
            <a:ext cx="3258900" cy="548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1_1_2">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25"/>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3" name="Google Shape;93;p25"/>
          <p:cNvSpPr txBox="1"/>
          <p:nvPr>
            <p:ph idx="2" type="title"/>
          </p:nvPr>
        </p:nvSpPr>
        <p:spPr>
          <a:xfrm>
            <a:off x="898386"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94" name="Google Shape;94;p25"/>
          <p:cNvSpPr txBox="1"/>
          <p:nvPr>
            <p:ph idx="1" type="subTitle"/>
          </p:nvPr>
        </p:nvSpPr>
        <p:spPr>
          <a:xfrm>
            <a:off x="898389"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5" name="Google Shape;95;p25"/>
          <p:cNvSpPr txBox="1"/>
          <p:nvPr>
            <p:ph idx="3" type="title"/>
          </p:nvPr>
        </p:nvSpPr>
        <p:spPr>
          <a:xfrm>
            <a:off x="2790261"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96" name="Google Shape;96;p25"/>
          <p:cNvSpPr txBox="1"/>
          <p:nvPr>
            <p:ph idx="4" type="subTitle"/>
          </p:nvPr>
        </p:nvSpPr>
        <p:spPr>
          <a:xfrm>
            <a:off x="2790264"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7" name="Google Shape;97;p25"/>
          <p:cNvSpPr txBox="1"/>
          <p:nvPr>
            <p:ph idx="5" type="title"/>
          </p:nvPr>
        </p:nvSpPr>
        <p:spPr>
          <a:xfrm>
            <a:off x="4682136"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98" name="Google Shape;98;p25"/>
          <p:cNvSpPr txBox="1"/>
          <p:nvPr>
            <p:ph idx="6" type="subTitle"/>
          </p:nvPr>
        </p:nvSpPr>
        <p:spPr>
          <a:xfrm>
            <a:off x="4682139"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9" name="Google Shape;99;p25"/>
          <p:cNvSpPr txBox="1"/>
          <p:nvPr>
            <p:ph idx="7" type="title"/>
          </p:nvPr>
        </p:nvSpPr>
        <p:spPr>
          <a:xfrm>
            <a:off x="6574011"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00" name="Google Shape;100;p25"/>
          <p:cNvSpPr txBox="1"/>
          <p:nvPr>
            <p:ph idx="8" type="subTitle"/>
          </p:nvPr>
        </p:nvSpPr>
        <p:spPr>
          <a:xfrm>
            <a:off x="6574014"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umbers">
  <p:cSld name="CAPTION_ONLY_1_1_1_1">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Google Shape;102;p26"/>
          <p:cNvSpPr txBox="1"/>
          <p:nvPr>
            <p:ph hasCustomPrompt="1" type="title"/>
          </p:nvPr>
        </p:nvSpPr>
        <p:spPr>
          <a:xfrm>
            <a:off x="4996800" y="661843"/>
            <a:ext cx="31593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p:nvPr>
            <p:ph idx="1" type="subTitle"/>
          </p:nvPr>
        </p:nvSpPr>
        <p:spPr>
          <a:xfrm>
            <a:off x="4911000" y="1265850"/>
            <a:ext cx="3330900" cy="4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2100"/>
              <a:buNone/>
              <a:defRPr sz="2100">
                <a:solidFill>
                  <a:schemeClr val="accent1"/>
                </a:solidFill>
              </a:defRPr>
            </a:lvl2pPr>
            <a:lvl3pPr lvl="2" rtl="0" algn="ctr">
              <a:lnSpc>
                <a:spcPct val="100000"/>
              </a:lnSpc>
              <a:spcBef>
                <a:spcPts val="0"/>
              </a:spcBef>
              <a:spcAft>
                <a:spcPts val="0"/>
              </a:spcAft>
              <a:buClr>
                <a:schemeClr val="accent1"/>
              </a:buClr>
              <a:buSzPts val="2100"/>
              <a:buNone/>
              <a:defRPr sz="2100">
                <a:solidFill>
                  <a:schemeClr val="accent1"/>
                </a:solidFill>
              </a:defRPr>
            </a:lvl3pPr>
            <a:lvl4pPr lvl="3" rtl="0" algn="ctr">
              <a:lnSpc>
                <a:spcPct val="100000"/>
              </a:lnSpc>
              <a:spcBef>
                <a:spcPts val="0"/>
              </a:spcBef>
              <a:spcAft>
                <a:spcPts val="0"/>
              </a:spcAft>
              <a:buClr>
                <a:schemeClr val="accent1"/>
              </a:buClr>
              <a:buSzPts val="2100"/>
              <a:buNone/>
              <a:defRPr sz="2100">
                <a:solidFill>
                  <a:schemeClr val="accent1"/>
                </a:solidFill>
              </a:defRPr>
            </a:lvl4pPr>
            <a:lvl5pPr lvl="4" rtl="0" algn="ctr">
              <a:lnSpc>
                <a:spcPct val="100000"/>
              </a:lnSpc>
              <a:spcBef>
                <a:spcPts val="0"/>
              </a:spcBef>
              <a:spcAft>
                <a:spcPts val="0"/>
              </a:spcAft>
              <a:buClr>
                <a:schemeClr val="accent1"/>
              </a:buClr>
              <a:buSzPts val="2100"/>
              <a:buNone/>
              <a:defRPr sz="2100">
                <a:solidFill>
                  <a:schemeClr val="accent1"/>
                </a:solidFill>
              </a:defRPr>
            </a:lvl5pPr>
            <a:lvl6pPr lvl="5" rtl="0" algn="ctr">
              <a:lnSpc>
                <a:spcPct val="100000"/>
              </a:lnSpc>
              <a:spcBef>
                <a:spcPts val="0"/>
              </a:spcBef>
              <a:spcAft>
                <a:spcPts val="0"/>
              </a:spcAft>
              <a:buClr>
                <a:schemeClr val="accent1"/>
              </a:buClr>
              <a:buSzPts val="2100"/>
              <a:buNone/>
              <a:defRPr sz="2100">
                <a:solidFill>
                  <a:schemeClr val="accent1"/>
                </a:solidFill>
              </a:defRPr>
            </a:lvl6pPr>
            <a:lvl7pPr lvl="6" rtl="0" algn="ctr">
              <a:lnSpc>
                <a:spcPct val="100000"/>
              </a:lnSpc>
              <a:spcBef>
                <a:spcPts val="0"/>
              </a:spcBef>
              <a:spcAft>
                <a:spcPts val="0"/>
              </a:spcAft>
              <a:buClr>
                <a:schemeClr val="accent1"/>
              </a:buClr>
              <a:buSzPts val="2100"/>
              <a:buNone/>
              <a:defRPr sz="2100">
                <a:solidFill>
                  <a:schemeClr val="accent1"/>
                </a:solidFill>
              </a:defRPr>
            </a:lvl7pPr>
            <a:lvl8pPr lvl="7" rtl="0" algn="ctr">
              <a:lnSpc>
                <a:spcPct val="100000"/>
              </a:lnSpc>
              <a:spcBef>
                <a:spcPts val="0"/>
              </a:spcBef>
              <a:spcAft>
                <a:spcPts val="0"/>
              </a:spcAft>
              <a:buClr>
                <a:schemeClr val="accent1"/>
              </a:buClr>
              <a:buSzPts val="2100"/>
              <a:buNone/>
              <a:defRPr sz="2100">
                <a:solidFill>
                  <a:schemeClr val="accent1"/>
                </a:solidFill>
              </a:defRPr>
            </a:lvl8pPr>
            <a:lvl9pPr lvl="8" rtl="0" algn="ctr">
              <a:lnSpc>
                <a:spcPct val="100000"/>
              </a:lnSpc>
              <a:spcBef>
                <a:spcPts val="0"/>
              </a:spcBef>
              <a:spcAft>
                <a:spcPts val="0"/>
              </a:spcAft>
              <a:buClr>
                <a:schemeClr val="accent1"/>
              </a:buClr>
              <a:buSzPts val="2100"/>
              <a:buNone/>
              <a:defRPr sz="2100">
                <a:solidFill>
                  <a:schemeClr val="accent1"/>
                </a:solidFill>
              </a:defRPr>
            </a:lvl9pPr>
          </a:lstStyle>
          <a:p/>
        </p:txBody>
      </p:sp>
      <p:sp>
        <p:nvSpPr>
          <p:cNvPr id="104" name="Google Shape;104;p26"/>
          <p:cNvSpPr txBox="1"/>
          <p:nvPr>
            <p:ph hasCustomPrompt="1" idx="2" type="title"/>
          </p:nvPr>
        </p:nvSpPr>
        <p:spPr>
          <a:xfrm>
            <a:off x="4996800" y="2099193"/>
            <a:ext cx="31593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p:nvPr>
            <p:ph idx="3" type="subTitle"/>
          </p:nvPr>
        </p:nvSpPr>
        <p:spPr>
          <a:xfrm>
            <a:off x="4911000" y="2703200"/>
            <a:ext cx="3330900" cy="4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2100"/>
              <a:buNone/>
              <a:defRPr sz="2100">
                <a:solidFill>
                  <a:schemeClr val="accent1"/>
                </a:solidFill>
              </a:defRPr>
            </a:lvl2pPr>
            <a:lvl3pPr lvl="2" rtl="0" algn="ctr">
              <a:lnSpc>
                <a:spcPct val="100000"/>
              </a:lnSpc>
              <a:spcBef>
                <a:spcPts val="0"/>
              </a:spcBef>
              <a:spcAft>
                <a:spcPts val="0"/>
              </a:spcAft>
              <a:buClr>
                <a:schemeClr val="accent1"/>
              </a:buClr>
              <a:buSzPts val="2100"/>
              <a:buNone/>
              <a:defRPr sz="2100">
                <a:solidFill>
                  <a:schemeClr val="accent1"/>
                </a:solidFill>
              </a:defRPr>
            </a:lvl3pPr>
            <a:lvl4pPr lvl="3" rtl="0" algn="ctr">
              <a:lnSpc>
                <a:spcPct val="100000"/>
              </a:lnSpc>
              <a:spcBef>
                <a:spcPts val="0"/>
              </a:spcBef>
              <a:spcAft>
                <a:spcPts val="0"/>
              </a:spcAft>
              <a:buClr>
                <a:schemeClr val="accent1"/>
              </a:buClr>
              <a:buSzPts val="2100"/>
              <a:buNone/>
              <a:defRPr sz="2100">
                <a:solidFill>
                  <a:schemeClr val="accent1"/>
                </a:solidFill>
              </a:defRPr>
            </a:lvl4pPr>
            <a:lvl5pPr lvl="4" rtl="0" algn="ctr">
              <a:lnSpc>
                <a:spcPct val="100000"/>
              </a:lnSpc>
              <a:spcBef>
                <a:spcPts val="0"/>
              </a:spcBef>
              <a:spcAft>
                <a:spcPts val="0"/>
              </a:spcAft>
              <a:buClr>
                <a:schemeClr val="accent1"/>
              </a:buClr>
              <a:buSzPts val="2100"/>
              <a:buNone/>
              <a:defRPr sz="2100">
                <a:solidFill>
                  <a:schemeClr val="accent1"/>
                </a:solidFill>
              </a:defRPr>
            </a:lvl5pPr>
            <a:lvl6pPr lvl="5" rtl="0" algn="ctr">
              <a:lnSpc>
                <a:spcPct val="100000"/>
              </a:lnSpc>
              <a:spcBef>
                <a:spcPts val="0"/>
              </a:spcBef>
              <a:spcAft>
                <a:spcPts val="0"/>
              </a:spcAft>
              <a:buClr>
                <a:schemeClr val="accent1"/>
              </a:buClr>
              <a:buSzPts val="2100"/>
              <a:buNone/>
              <a:defRPr sz="2100">
                <a:solidFill>
                  <a:schemeClr val="accent1"/>
                </a:solidFill>
              </a:defRPr>
            </a:lvl6pPr>
            <a:lvl7pPr lvl="6" rtl="0" algn="ctr">
              <a:lnSpc>
                <a:spcPct val="100000"/>
              </a:lnSpc>
              <a:spcBef>
                <a:spcPts val="0"/>
              </a:spcBef>
              <a:spcAft>
                <a:spcPts val="0"/>
              </a:spcAft>
              <a:buClr>
                <a:schemeClr val="accent1"/>
              </a:buClr>
              <a:buSzPts val="2100"/>
              <a:buNone/>
              <a:defRPr sz="2100">
                <a:solidFill>
                  <a:schemeClr val="accent1"/>
                </a:solidFill>
              </a:defRPr>
            </a:lvl7pPr>
            <a:lvl8pPr lvl="7" rtl="0" algn="ctr">
              <a:lnSpc>
                <a:spcPct val="100000"/>
              </a:lnSpc>
              <a:spcBef>
                <a:spcPts val="0"/>
              </a:spcBef>
              <a:spcAft>
                <a:spcPts val="0"/>
              </a:spcAft>
              <a:buClr>
                <a:schemeClr val="accent1"/>
              </a:buClr>
              <a:buSzPts val="2100"/>
              <a:buNone/>
              <a:defRPr sz="2100">
                <a:solidFill>
                  <a:schemeClr val="accent1"/>
                </a:solidFill>
              </a:defRPr>
            </a:lvl8pPr>
            <a:lvl9pPr lvl="8" rtl="0" algn="ctr">
              <a:lnSpc>
                <a:spcPct val="100000"/>
              </a:lnSpc>
              <a:spcBef>
                <a:spcPts val="0"/>
              </a:spcBef>
              <a:spcAft>
                <a:spcPts val="0"/>
              </a:spcAft>
              <a:buClr>
                <a:schemeClr val="accent1"/>
              </a:buClr>
              <a:buSzPts val="2100"/>
              <a:buNone/>
              <a:defRPr sz="2100">
                <a:solidFill>
                  <a:schemeClr val="accent1"/>
                </a:solidFill>
              </a:defRPr>
            </a:lvl9pPr>
          </a:lstStyle>
          <a:p/>
        </p:txBody>
      </p:sp>
      <p:sp>
        <p:nvSpPr>
          <p:cNvPr id="106" name="Google Shape;106;p26"/>
          <p:cNvSpPr txBox="1"/>
          <p:nvPr>
            <p:ph hasCustomPrompt="1" idx="4" type="title"/>
          </p:nvPr>
        </p:nvSpPr>
        <p:spPr>
          <a:xfrm>
            <a:off x="4996800" y="3536543"/>
            <a:ext cx="31593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p:nvPr>
            <p:ph idx="5" type="subTitle"/>
          </p:nvPr>
        </p:nvSpPr>
        <p:spPr>
          <a:xfrm>
            <a:off x="4911000" y="4140550"/>
            <a:ext cx="3330900" cy="4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2100"/>
              <a:buNone/>
              <a:defRPr sz="2100">
                <a:solidFill>
                  <a:schemeClr val="accent1"/>
                </a:solidFill>
              </a:defRPr>
            </a:lvl2pPr>
            <a:lvl3pPr lvl="2" rtl="0" algn="ctr">
              <a:lnSpc>
                <a:spcPct val="100000"/>
              </a:lnSpc>
              <a:spcBef>
                <a:spcPts val="0"/>
              </a:spcBef>
              <a:spcAft>
                <a:spcPts val="0"/>
              </a:spcAft>
              <a:buClr>
                <a:schemeClr val="accent1"/>
              </a:buClr>
              <a:buSzPts val="2100"/>
              <a:buNone/>
              <a:defRPr sz="2100">
                <a:solidFill>
                  <a:schemeClr val="accent1"/>
                </a:solidFill>
              </a:defRPr>
            </a:lvl3pPr>
            <a:lvl4pPr lvl="3" rtl="0" algn="ctr">
              <a:lnSpc>
                <a:spcPct val="100000"/>
              </a:lnSpc>
              <a:spcBef>
                <a:spcPts val="0"/>
              </a:spcBef>
              <a:spcAft>
                <a:spcPts val="0"/>
              </a:spcAft>
              <a:buClr>
                <a:schemeClr val="accent1"/>
              </a:buClr>
              <a:buSzPts val="2100"/>
              <a:buNone/>
              <a:defRPr sz="2100">
                <a:solidFill>
                  <a:schemeClr val="accent1"/>
                </a:solidFill>
              </a:defRPr>
            </a:lvl4pPr>
            <a:lvl5pPr lvl="4" rtl="0" algn="ctr">
              <a:lnSpc>
                <a:spcPct val="100000"/>
              </a:lnSpc>
              <a:spcBef>
                <a:spcPts val="0"/>
              </a:spcBef>
              <a:spcAft>
                <a:spcPts val="0"/>
              </a:spcAft>
              <a:buClr>
                <a:schemeClr val="accent1"/>
              </a:buClr>
              <a:buSzPts val="2100"/>
              <a:buNone/>
              <a:defRPr sz="2100">
                <a:solidFill>
                  <a:schemeClr val="accent1"/>
                </a:solidFill>
              </a:defRPr>
            </a:lvl5pPr>
            <a:lvl6pPr lvl="5" rtl="0" algn="ctr">
              <a:lnSpc>
                <a:spcPct val="100000"/>
              </a:lnSpc>
              <a:spcBef>
                <a:spcPts val="0"/>
              </a:spcBef>
              <a:spcAft>
                <a:spcPts val="0"/>
              </a:spcAft>
              <a:buClr>
                <a:schemeClr val="accent1"/>
              </a:buClr>
              <a:buSzPts val="2100"/>
              <a:buNone/>
              <a:defRPr sz="2100">
                <a:solidFill>
                  <a:schemeClr val="accent1"/>
                </a:solidFill>
              </a:defRPr>
            </a:lvl6pPr>
            <a:lvl7pPr lvl="6" rtl="0" algn="ctr">
              <a:lnSpc>
                <a:spcPct val="100000"/>
              </a:lnSpc>
              <a:spcBef>
                <a:spcPts val="0"/>
              </a:spcBef>
              <a:spcAft>
                <a:spcPts val="0"/>
              </a:spcAft>
              <a:buClr>
                <a:schemeClr val="accent1"/>
              </a:buClr>
              <a:buSzPts val="2100"/>
              <a:buNone/>
              <a:defRPr sz="2100">
                <a:solidFill>
                  <a:schemeClr val="accent1"/>
                </a:solidFill>
              </a:defRPr>
            </a:lvl7pPr>
            <a:lvl8pPr lvl="7" rtl="0" algn="ctr">
              <a:lnSpc>
                <a:spcPct val="100000"/>
              </a:lnSpc>
              <a:spcBef>
                <a:spcPts val="0"/>
              </a:spcBef>
              <a:spcAft>
                <a:spcPts val="0"/>
              </a:spcAft>
              <a:buClr>
                <a:schemeClr val="accent1"/>
              </a:buClr>
              <a:buSzPts val="2100"/>
              <a:buNone/>
              <a:defRPr sz="2100">
                <a:solidFill>
                  <a:schemeClr val="accent1"/>
                </a:solidFill>
              </a:defRPr>
            </a:lvl8pPr>
            <a:lvl9pPr lvl="8" rtl="0" algn="ctr">
              <a:lnSpc>
                <a:spcPct val="100000"/>
              </a:lnSpc>
              <a:spcBef>
                <a:spcPts val="0"/>
              </a:spcBef>
              <a:spcAft>
                <a:spcPts val="0"/>
              </a:spcAft>
              <a:buClr>
                <a:schemeClr val="accent1"/>
              </a:buClr>
              <a:buSzPts val="2100"/>
              <a:buNone/>
              <a:defRPr sz="2100">
                <a:solidFill>
                  <a:schemeClr val="accen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SECTION_TITLE_AND_DESCRIPTION_1_1_1">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p27"/>
          <p:cNvSpPr txBox="1"/>
          <p:nvPr>
            <p:ph type="title"/>
          </p:nvPr>
        </p:nvSpPr>
        <p:spPr>
          <a:xfrm>
            <a:off x="3538497" y="1818541"/>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0" name="Google Shape;110;p27"/>
          <p:cNvSpPr txBox="1"/>
          <p:nvPr>
            <p:ph idx="1" type="subTitle"/>
          </p:nvPr>
        </p:nvSpPr>
        <p:spPr>
          <a:xfrm>
            <a:off x="3538498" y="2324765"/>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1" name="Google Shape;111;p27"/>
          <p:cNvSpPr txBox="1"/>
          <p:nvPr>
            <p:ph idx="2" type="title"/>
          </p:nvPr>
        </p:nvSpPr>
        <p:spPr>
          <a:xfrm>
            <a:off x="6028553" y="1818541"/>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2" name="Google Shape;112;p27"/>
          <p:cNvSpPr txBox="1"/>
          <p:nvPr>
            <p:ph idx="3" type="subTitle"/>
          </p:nvPr>
        </p:nvSpPr>
        <p:spPr>
          <a:xfrm>
            <a:off x="6028552" y="2324765"/>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3" name="Google Shape;113;p27"/>
          <p:cNvSpPr txBox="1"/>
          <p:nvPr>
            <p:ph idx="4"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14" name="Google Shape;114;p27"/>
          <p:cNvSpPr txBox="1"/>
          <p:nvPr>
            <p:ph idx="5" type="title"/>
          </p:nvPr>
        </p:nvSpPr>
        <p:spPr>
          <a:xfrm>
            <a:off x="1048447" y="1818541"/>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5" name="Google Shape;115;p27"/>
          <p:cNvSpPr txBox="1"/>
          <p:nvPr>
            <p:ph idx="6" type="subTitle"/>
          </p:nvPr>
        </p:nvSpPr>
        <p:spPr>
          <a:xfrm>
            <a:off x="1048450" y="2324765"/>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6" name="Google Shape;116;p27"/>
          <p:cNvSpPr txBox="1"/>
          <p:nvPr>
            <p:ph idx="7" type="title"/>
          </p:nvPr>
        </p:nvSpPr>
        <p:spPr>
          <a:xfrm>
            <a:off x="3538497" y="332503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7" name="Google Shape;117;p27"/>
          <p:cNvSpPr txBox="1"/>
          <p:nvPr>
            <p:ph idx="8" type="subTitle"/>
          </p:nvPr>
        </p:nvSpPr>
        <p:spPr>
          <a:xfrm>
            <a:off x="3538498" y="3831259"/>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8" name="Google Shape;118;p27"/>
          <p:cNvSpPr txBox="1"/>
          <p:nvPr>
            <p:ph idx="9" type="title"/>
          </p:nvPr>
        </p:nvSpPr>
        <p:spPr>
          <a:xfrm>
            <a:off x="6028553" y="332503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9" name="Google Shape;119;p27"/>
          <p:cNvSpPr txBox="1"/>
          <p:nvPr>
            <p:ph idx="13" type="subTitle"/>
          </p:nvPr>
        </p:nvSpPr>
        <p:spPr>
          <a:xfrm>
            <a:off x="6028552" y="3831259"/>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20" name="Google Shape;120;p27"/>
          <p:cNvSpPr txBox="1"/>
          <p:nvPr>
            <p:ph idx="14" type="title"/>
          </p:nvPr>
        </p:nvSpPr>
        <p:spPr>
          <a:xfrm>
            <a:off x="1048447" y="332503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21" name="Google Shape;121;p27"/>
          <p:cNvSpPr txBox="1"/>
          <p:nvPr>
            <p:ph idx="15" type="subTitle"/>
          </p:nvPr>
        </p:nvSpPr>
        <p:spPr>
          <a:xfrm>
            <a:off x="1048450" y="3831259"/>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1">
  <p:cSld name="TITLE_1_1_2_1">
    <p:bg>
      <p:bgPr>
        <a:blipFill>
          <a:blip r:embed="rId2">
            <a:alphaModFix/>
          </a:blip>
          <a:stretch>
            <a:fillRect/>
          </a:stretch>
        </a:blipFill>
      </p:bgPr>
    </p:bg>
    <p:spTree>
      <p:nvGrpSpPr>
        <p:cNvPr id="122" name="Shape 122"/>
        <p:cNvGrpSpPr/>
        <p:nvPr/>
      </p:nvGrpSpPr>
      <p:grpSpPr>
        <a:xfrm>
          <a:off x="0" y="0"/>
          <a:ext cx="0" cy="0"/>
          <a:chOff x="0" y="0"/>
          <a:chExt cx="0" cy="0"/>
        </a:xfrm>
      </p:grpSpPr>
      <p:sp>
        <p:nvSpPr>
          <p:cNvPr id="123" name="Google Shape;123;p28"/>
          <p:cNvSpPr txBox="1"/>
          <p:nvPr>
            <p:ph type="title"/>
          </p:nvPr>
        </p:nvSpPr>
        <p:spPr>
          <a:xfrm>
            <a:off x="938500" y="445025"/>
            <a:ext cx="50436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24" name="Google Shape;124;p28"/>
          <p:cNvSpPr txBox="1"/>
          <p:nvPr>
            <p:ph idx="2" type="title"/>
          </p:nvPr>
        </p:nvSpPr>
        <p:spPr>
          <a:xfrm>
            <a:off x="1338238" y="2359825"/>
            <a:ext cx="2727600" cy="3756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4200"/>
              <a:buNone/>
              <a:defRPr sz="4200">
                <a:solidFill>
                  <a:schemeClr val="lt1"/>
                </a:solidFill>
              </a:defRPr>
            </a:lvl2pPr>
            <a:lvl3pPr lvl="2" rtl="0" algn="r">
              <a:spcBef>
                <a:spcPts val="0"/>
              </a:spcBef>
              <a:spcAft>
                <a:spcPts val="0"/>
              </a:spcAft>
              <a:buClr>
                <a:schemeClr val="lt1"/>
              </a:buClr>
              <a:buSzPts val="4200"/>
              <a:buNone/>
              <a:defRPr sz="4200">
                <a:solidFill>
                  <a:schemeClr val="lt1"/>
                </a:solidFill>
              </a:defRPr>
            </a:lvl3pPr>
            <a:lvl4pPr lvl="3" rtl="0" algn="r">
              <a:spcBef>
                <a:spcPts val="0"/>
              </a:spcBef>
              <a:spcAft>
                <a:spcPts val="0"/>
              </a:spcAft>
              <a:buClr>
                <a:schemeClr val="lt1"/>
              </a:buClr>
              <a:buSzPts val="4200"/>
              <a:buNone/>
              <a:defRPr sz="4200">
                <a:solidFill>
                  <a:schemeClr val="lt1"/>
                </a:solidFill>
              </a:defRPr>
            </a:lvl4pPr>
            <a:lvl5pPr lvl="4" rtl="0" algn="r">
              <a:spcBef>
                <a:spcPts val="0"/>
              </a:spcBef>
              <a:spcAft>
                <a:spcPts val="0"/>
              </a:spcAft>
              <a:buClr>
                <a:schemeClr val="lt1"/>
              </a:buClr>
              <a:buSzPts val="4200"/>
              <a:buNone/>
              <a:defRPr sz="4200">
                <a:solidFill>
                  <a:schemeClr val="lt1"/>
                </a:solidFill>
              </a:defRPr>
            </a:lvl5pPr>
            <a:lvl6pPr lvl="5" rtl="0" algn="r">
              <a:spcBef>
                <a:spcPts val="0"/>
              </a:spcBef>
              <a:spcAft>
                <a:spcPts val="0"/>
              </a:spcAft>
              <a:buClr>
                <a:schemeClr val="lt1"/>
              </a:buClr>
              <a:buSzPts val="4200"/>
              <a:buNone/>
              <a:defRPr sz="4200">
                <a:solidFill>
                  <a:schemeClr val="lt1"/>
                </a:solidFill>
              </a:defRPr>
            </a:lvl6pPr>
            <a:lvl7pPr lvl="6" rtl="0" algn="r">
              <a:spcBef>
                <a:spcPts val="0"/>
              </a:spcBef>
              <a:spcAft>
                <a:spcPts val="0"/>
              </a:spcAft>
              <a:buClr>
                <a:schemeClr val="lt1"/>
              </a:buClr>
              <a:buSzPts val="4200"/>
              <a:buNone/>
              <a:defRPr sz="4200">
                <a:solidFill>
                  <a:schemeClr val="lt1"/>
                </a:solidFill>
              </a:defRPr>
            </a:lvl7pPr>
            <a:lvl8pPr lvl="7" rtl="0" algn="r">
              <a:spcBef>
                <a:spcPts val="0"/>
              </a:spcBef>
              <a:spcAft>
                <a:spcPts val="0"/>
              </a:spcAft>
              <a:buClr>
                <a:schemeClr val="lt1"/>
              </a:buClr>
              <a:buSzPts val="4200"/>
              <a:buNone/>
              <a:defRPr sz="4200">
                <a:solidFill>
                  <a:schemeClr val="lt1"/>
                </a:solidFill>
              </a:defRPr>
            </a:lvl8pPr>
            <a:lvl9pPr lvl="8" rtl="0" algn="r">
              <a:spcBef>
                <a:spcPts val="0"/>
              </a:spcBef>
              <a:spcAft>
                <a:spcPts val="0"/>
              </a:spcAft>
              <a:buClr>
                <a:schemeClr val="lt1"/>
              </a:buClr>
              <a:buSzPts val="4200"/>
              <a:buNone/>
              <a:defRPr sz="4200">
                <a:solidFill>
                  <a:schemeClr val="lt1"/>
                </a:solidFill>
              </a:defRPr>
            </a:lvl9pPr>
          </a:lstStyle>
          <a:p/>
        </p:txBody>
      </p:sp>
      <p:sp>
        <p:nvSpPr>
          <p:cNvPr id="125" name="Google Shape;125;p28"/>
          <p:cNvSpPr txBox="1"/>
          <p:nvPr>
            <p:ph idx="1" type="subTitle"/>
          </p:nvPr>
        </p:nvSpPr>
        <p:spPr>
          <a:xfrm>
            <a:off x="1338238" y="1713051"/>
            <a:ext cx="2727600" cy="60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600"/>
              <a:buNone/>
              <a:defRPr sz="1600">
                <a:solidFill>
                  <a:schemeClr val="lt1"/>
                </a:solidFill>
              </a:defRPr>
            </a:lvl1pPr>
            <a:lvl2pPr lvl="1" rtl="0" algn="r">
              <a:lnSpc>
                <a:spcPct val="100000"/>
              </a:lnSpc>
              <a:spcBef>
                <a:spcPts val="0"/>
              </a:spcBef>
              <a:spcAft>
                <a:spcPts val="0"/>
              </a:spcAft>
              <a:buClr>
                <a:schemeClr val="lt1"/>
              </a:buClr>
              <a:buSzPts val="1600"/>
              <a:buNone/>
              <a:defRPr sz="1600">
                <a:solidFill>
                  <a:schemeClr val="lt1"/>
                </a:solidFill>
              </a:defRPr>
            </a:lvl2pPr>
            <a:lvl3pPr lvl="2" rtl="0" algn="r">
              <a:lnSpc>
                <a:spcPct val="100000"/>
              </a:lnSpc>
              <a:spcBef>
                <a:spcPts val="0"/>
              </a:spcBef>
              <a:spcAft>
                <a:spcPts val="0"/>
              </a:spcAft>
              <a:buClr>
                <a:schemeClr val="lt1"/>
              </a:buClr>
              <a:buSzPts val="1600"/>
              <a:buNone/>
              <a:defRPr sz="1600">
                <a:solidFill>
                  <a:schemeClr val="lt1"/>
                </a:solidFill>
              </a:defRPr>
            </a:lvl3pPr>
            <a:lvl4pPr lvl="3" rtl="0" algn="r">
              <a:lnSpc>
                <a:spcPct val="100000"/>
              </a:lnSpc>
              <a:spcBef>
                <a:spcPts val="0"/>
              </a:spcBef>
              <a:spcAft>
                <a:spcPts val="0"/>
              </a:spcAft>
              <a:buClr>
                <a:schemeClr val="lt1"/>
              </a:buClr>
              <a:buSzPts val="1600"/>
              <a:buNone/>
              <a:defRPr sz="1600">
                <a:solidFill>
                  <a:schemeClr val="lt1"/>
                </a:solidFill>
              </a:defRPr>
            </a:lvl4pPr>
            <a:lvl5pPr lvl="4" rtl="0" algn="r">
              <a:lnSpc>
                <a:spcPct val="100000"/>
              </a:lnSpc>
              <a:spcBef>
                <a:spcPts val="0"/>
              </a:spcBef>
              <a:spcAft>
                <a:spcPts val="0"/>
              </a:spcAft>
              <a:buClr>
                <a:schemeClr val="lt1"/>
              </a:buClr>
              <a:buSzPts val="1600"/>
              <a:buNone/>
              <a:defRPr sz="1600">
                <a:solidFill>
                  <a:schemeClr val="lt1"/>
                </a:solidFill>
              </a:defRPr>
            </a:lvl5pPr>
            <a:lvl6pPr lvl="5" rtl="0" algn="r">
              <a:lnSpc>
                <a:spcPct val="100000"/>
              </a:lnSpc>
              <a:spcBef>
                <a:spcPts val="0"/>
              </a:spcBef>
              <a:spcAft>
                <a:spcPts val="0"/>
              </a:spcAft>
              <a:buClr>
                <a:schemeClr val="lt1"/>
              </a:buClr>
              <a:buSzPts val="1600"/>
              <a:buNone/>
              <a:defRPr sz="1600">
                <a:solidFill>
                  <a:schemeClr val="lt1"/>
                </a:solidFill>
              </a:defRPr>
            </a:lvl6pPr>
            <a:lvl7pPr lvl="6" rtl="0" algn="r">
              <a:lnSpc>
                <a:spcPct val="100000"/>
              </a:lnSpc>
              <a:spcBef>
                <a:spcPts val="0"/>
              </a:spcBef>
              <a:spcAft>
                <a:spcPts val="0"/>
              </a:spcAft>
              <a:buClr>
                <a:schemeClr val="lt1"/>
              </a:buClr>
              <a:buSzPts val="1600"/>
              <a:buNone/>
              <a:defRPr sz="1600">
                <a:solidFill>
                  <a:schemeClr val="lt1"/>
                </a:solidFill>
              </a:defRPr>
            </a:lvl7pPr>
            <a:lvl8pPr lvl="7" rtl="0" algn="r">
              <a:lnSpc>
                <a:spcPct val="100000"/>
              </a:lnSpc>
              <a:spcBef>
                <a:spcPts val="0"/>
              </a:spcBef>
              <a:spcAft>
                <a:spcPts val="0"/>
              </a:spcAft>
              <a:buClr>
                <a:schemeClr val="lt1"/>
              </a:buClr>
              <a:buSzPts val="1600"/>
              <a:buNone/>
              <a:defRPr sz="1600">
                <a:solidFill>
                  <a:schemeClr val="lt1"/>
                </a:solidFill>
              </a:defRPr>
            </a:lvl8pPr>
            <a:lvl9pPr lvl="8" rtl="0" algn="r">
              <a:lnSpc>
                <a:spcPct val="100000"/>
              </a:lnSpc>
              <a:spcBef>
                <a:spcPts val="0"/>
              </a:spcBef>
              <a:spcAft>
                <a:spcPts val="0"/>
              </a:spcAft>
              <a:buClr>
                <a:schemeClr val="lt1"/>
              </a:buClr>
              <a:buSzPts val="1600"/>
              <a:buNone/>
              <a:defRPr sz="1600">
                <a:solidFill>
                  <a:schemeClr val="lt1"/>
                </a:solidFill>
              </a:defRPr>
            </a:lvl9pPr>
          </a:lstStyle>
          <a:p/>
        </p:txBody>
      </p:sp>
      <p:sp>
        <p:nvSpPr>
          <p:cNvPr id="126" name="Google Shape;126;p28"/>
          <p:cNvSpPr txBox="1"/>
          <p:nvPr>
            <p:ph idx="3" type="title"/>
          </p:nvPr>
        </p:nvSpPr>
        <p:spPr>
          <a:xfrm>
            <a:off x="1338238" y="3988950"/>
            <a:ext cx="2727600" cy="3756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4200"/>
              <a:buNone/>
              <a:defRPr sz="4200">
                <a:solidFill>
                  <a:schemeClr val="lt1"/>
                </a:solidFill>
              </a:defRPr>
            </a:lvl2pPr>
            <a:lvl3pPr lvl="2" rtl="0" algn="r">
              <a:spcBef>
                <a:spcPts val="0"/>
              </a:spcBef>
              <a:spcAft>
                <a:spcPts val="0"/>
              </a:spcAft>
              <a:buClr>
                <a:schemeClr val="lt1"/>
              </a:buClr>
              <a:buSzPts val="4200"/>
              <a:buNone/>
              <a:defRPr sz="4200">
                <a:solidFill>
                  <a:schemeClr val="lt1"/>
                </a:solidFill>
              </a:defRPr>
            </a:lvl3pPr>
            <a:lvl4pPr lvl="3" rtl="0" algn="r">
              <a:spcBef>
                <a:spcPts val="0"/>
              </a:spcBef>
              <a:spcAft>
                <a:spcPts val="0"/>
              </a:spcAft>
              <a:buClr>
                <a:schemeClr val="lt1"/>
              </a:buClr>
              <a:buSzPts val="4200"/>
              <a:buNone/>
              <a:defRPr sz="4200">
                <a:solidFill>
                  <a:schemeClr val="lt1"/>
                </a:solidFill>
              </a:defRPr>
            </a:lvl4pPr>
            <a:lvl5pPr lvl="4" rtl="0" algn="r">
              <a:spcBef>
                <a:spcPts val="0"/>
              </a:spcBef>
              <a:spcAft>
                <a:spcPts val="0"/>
              </a:spcAft>
              <a:buClr>
                <a:schemeClr val="lt1"/>
              </a:buClr>
              <a:buSzPts val="4200"/>
              <a:buNone/>
              <a:defRPr sz="4200">
                <a:solidFill>
                  <a:schemeClr val="lt1"/>
                </a:solidFill>
              </a:defRPr>
            </a:lvl5pPr>
            <a:lvl6pPr lvl="5" rtl="0" algn="r">
              <a:spcBef>
                <a:spcPts val="0"/>
              </a:spcBef>
              <a:spcAft>
                <a:spcPts val="0"/>
              </a:spcAft>
              <a:buClr>
                <a:schemeClr val="lt1"/>
              </a:buClr>
              <a:buSzPts val="4200"/>
              <a:buNone/>
              <a:defRPr sz="4200">
                <a:solidFill>
                  <a:schemeClr val="lt1"/>
                </a:solidFill>
              </a:defRPr>
            </a:lvl6pPr>
            <a:lvl7pPr lvl="6" rtl="0" algn="r">
              <a:spcBef>
                <a:spcPts val="0"/>
              </a:spcBef>
              <a:spcAft>
                <a:spcPts val="0"/>
              </a:spcAft>
              <a:buClr>
                <a:schemeClr val="lt1"/>
              </a:buClr>
              <a:buSzPts val="4200"/>
              <a:buNone/>
              <a:defRPr sz="4200">
                <a:solidFill>
                  <a:schemeClr val="lt1"/>
                </a:solidFill>
              </a:defRPr>
            </a:lvl7pPr>
            <a:lvl8pPr lvl="7" rtl="0" algn="r">
              <a:spcBef>
                <a:spcPts val="0"/>
              </a:spcBef>
              <a:spcAft>
                <a:spcPts val="0"/>
              </a:spcAft>
              <a:buClr>
                <a:schemeClr val="lt1"/>
              </a:buClr>
              <a:buSzPts val="4200"/>
              <a:buNone/>
              <a:defRPr sz="4200">
                <a:solidFill>
                  <a:schemeClr val="lt1"/>
                </a:solidFill>
              </a:defRPr>
            </a:lvl8pPr>
            <a:lvl9pPr lvl="8" rtl="0" algn="r">
              <a:spcBef>
                <a:spcPts val="0"/>
              </a:spcBef>
              <a:spcAft>
                <a:spcPts val="0"/>
              </a:spcAft>
              <a:buClr>
                <a:schemeClr val="lt1"/>
              </a:buClr>
              <a:buSzPts val="4200"/>
              <a:buNone/>
              <a:defRPr sz="4200">
                <a:solidFill>
                  <a:schemeClr val="lt1"/>
                </a:solidFill>
              </a:defRPr>
            </a:lvl9pPr>
          </a:lstStyle>
          <a:p/>
        </p:txBody>
      </p:sp>
      <p:sp>
        <p:nvSpPr>
          <p:cNvPr id="127" name="Google Shape;127;p28"/>
          <p:cNvSpPr txBox="1"/>
          <p:nvPr>
            <p:ph idx="4" type="subTitle"/>
          </p:nvPr>
        </p:nvSpPr>
        <p:spPr>
          <a:xfrm>
            <a:off x="1338238" y="3342176"/>
            <a:ext cx="2727600" cy="60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600"/>
              <a:buNone/>
              <a:defRPr sz="1600">
                <a:solidFill>
                  <a:schemeClr val="lt1"/>
                </a:solidFill>
              </a:defRPr>
            </a:lvl1pPr>
            <a:lvl2pPr lvl="1" rtl="0" algn="r">
              <a:lnSpc>
                <a:spcPct val="100000"/>
              </a:lnSpc>
              <a:spcBef>
                <a:spcPts val="0"/>
              </a:spcBef>
              <a:spcAft>
                <a:spcPts val="0"/>
              </a:spcAft>
              <a:buClr>
                <a:schemeClr val="lt1"/>
              </a:buClr>
              <a:buSzPts val="1600"/>
              <a:buNone/>
              <a:defRPr sz="1600">
                <a:solidFill>
                  <a:schemeClr val="lt1"/>
                </a:solidFill>
              </a:defRPr>
            </a:lvl2pPr>
            <a:lvl3pPr lvl="2" rtl="0" algn="r">
              <a:lnSpc>
                <a:spcPct val="100000"/>
              </a:lnSpc>
              <a:spcBef>
                <a:spcPts val="0"/>
              </a:spcBef>
              <a:spcAft>
                <a:spcPts val="0"/>
              </a:spcAft>
              <a:buClr>
                <a:schemeClr val="lt1"/>
              </a:buClr>
              <a:buSzPts val="1600"/>
              <a:buNone/>
              <a:defRPr sz="1600">
                <a:solidFill>
                  <a:schemeClr val="lt1"/>
                </a:solidFill>
              </a:defRPr>
            </a:lvl3pPr>
            <a:lvl4pPr lvl="3" rtl="0" algn="r">
              <a:lnSpc>
                <a:spcPct val="100000"/>
              </a:lnSpc>
              <a:spcBef>
                <a:spcPts val="0"/>
              </a:spcBef>
              <a:spcAft>
                <a:spcPts val="0"/>
              </a:spcAft>
              <a:buClr>
                <a:schemeClr val="lt1"/>
              </a:buClr>
              <a:buSzPts val="1600"/>
              <a:buNone/>
              <a:defRPr sz="1600">
                <a:solidFill>
                  <a:schemeClr val="lt1"/>
                </a:solidFill>
              </a:defRPr>
            </a:lvl4pPr>
            <a:lvl5pPr lvl="4" rtl="0" algn="r">
              <a:lnSpc>
                <a:spcPct val="100000"/>
              </a:lnSpc>
              <a:spcBef>
                <a:spcPts val="0"/>
              </a:spcBef>
              <a:spcAft>
                <a:spcPts val="0"/>
              </a:spcAft>
              <a:buClr>
                <a:schemeClr val="lt1"/>
              </a:buClr>
              <a:buSzPts val="1600"/>
              <a:buNone/>
              <a:defRPr sz="1600">
                <a:solidFill>
                  <a:schemeClr val="lt1"/>
                </a:solidFill>
              </a:defRPr>
            </a:lvl5pPr>
            <a:lvl6pPr lvl="5" rtl="0" algn="r">
              <a:lnSpc>
                <a:spcPct val="100000"/>
              </a:lnSpc>
              <a:spcBef>
                <a:spcPts val="0"/>
              </a:spcBef>
              <a:spcAft>
                <a:spcPts val="0"/>
              </a:spcAft>
              <a:buClr>
                <a:schemeClr val="lt1"/>
              </a:buClr>
              <a:buSzPts val="1600"/>
              <a:buNone/>
              <a:defRPr sz="1600">
                <a:solidFill>
                  <a:schemeClr val="lt1"/>
                </a:solidFill>
              </a:defRPr>
            </a:lvl6pPr>
            <a:lvl7pPr lvl="6" rtl="0" algn="r">
              <a:lnSpc>
                <a:spcPct val="100000"/>
              </a:lnSpc>
              <a:spcBef>
                <a:spcPts val="0"/>
              </a:spcBef>
              <a:spcAft>
                <a:spcPts val="0"/>
              </a:spcAft>
              <a:buClr>
                <a:schemeClr val="lt1"/>
              </a:buClr>
              <a:buSzPts val="1600"/>
              <a:buNone/>
              <a:defRPr sz="1600">
                <a:solidFill>
                  <a:schemeClr val="lt1"/>
                </a:solidFill>
              </a:defRPr>
            </a:lvl7pPr>
            <a:lvl8pPr lvl="7" rtl="0" algn="r">
              <a:lnSpc>
                <a:spcPct val="100000"/>
              </a:lnSpc>
              <a:spcBef>
                <a:spcPts val="0"/>
              </a:spcBef>
              <a:spcAft>
                <a:spcPts val="0"/>
              </a:spcAft>
              <a:buClr>
                <a:schemeClr val="lt1"/>
              </a:buClr>
              <a:buSzPts val="1600"/>
              <a:buNone/>
              <a:defRPr sz="1600">
                <a:solidFill>
                  <a:schemeClr val="lt1"/>
                </a:solidFill>
              </a:defRPr>
            </a:lvl8pPr>
            <a:lvl9pPr lvl="8" rtl="0" algn="r">
              <a:lnSpc>
                <a:spcPct val="100000"/>
              </a:lnSpc>
              <a:spcBef>
                <a:spcPts val="0"/>
              </a:spcBef>
              <a:spcAft>
                <a:spcPts val="0"/>
              </a:spcAft>
              <a:buClr>
                <a:schemeClr val="lt1"/>
              </a:buClr>
              <a:buSzPts val="1600"/>
              <a:buNone/>
              <a:defRPr sz="1600">
                <a:solidFill>
                  <a:schemeClr val="lt1"/>
                </a:solidFill>
              </a:defRPr>
            </a:lvl9pPr>
          </a:lstStyle>
          <a:p/>
        </p:txBody>
      </p:sp>
      <p:sp>
        <p:nvSpPr>
          <p:cNvPr id="128" name="Google Shape;128;p28"/>
          <p:cNvSpPr txBox="1"/>
          <p:nvPr>
            <p:ph idx="5" type="title"/>
          </p:nvPr>
        </p:nvSpPr>
        <p:spPr>
          <a:xfrm>
            <a:off x="5078163" y="2359825"/>
            <a:ext cx="2727600" cy="375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29" name="Google Shape;129;p28"/>
          <p:cNvSpPr txBox="1"/>
          <p:nvPr>
            <p:ph idx="6" type="subTitle"/>
          </p:nvPr>
        </p:nvSpPr>
        <p:spPr>
          <a:xfrm>
            <a:off x="5078163" y="1713051"/>
            <a:ext cx="2727600" cy="60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30" name="Google Shape;130;p28"/>
          <p:cNvSpPr txBox="1"/>
          <p:nvPr>
            <p:ph idx="7" type="title"/>
          </p:nvPr>
        </p:nvSpPr>
        <p:spPr>
          <a:xfrm>
            <a:off x="5078163" y="3988950"/>
            <a:ext cx="2727600" cy="375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31" name="Google Shape;131;p28"/>
          <p:cNvSpPr txBox="1"/>
          <p:nvPr>
            <p:ph idx="8" type="subTitle"/>
          </p:nvPr>
        </p:nvSpPr>
        <p:spPr>
          <a:xfrm>
            <a:off x="5078163" y="3342176"/>
            <a:ext cx="2727600" cy="60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SECTION_TITLE_AND_DESCRIPTION_1_2">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p29"/>
          <p:cNvSpPr txBox="1"/>
          <p:nvPr>
            <p:ph idx="1" type="subTitle"/>
          </p:nvPr>
        </p:nvSpPr>
        <p:spPr>
          <a:xfrm>
            <a:off x="5817050" y="2435925"/>
            <a:ext cx="2556300" cy="20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
        <p:nvSpPr>
          <p:cNvPr id="134" name="Google Shape;134;p29"/>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TITLE_ONLY_1">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30"/>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37" name="Google Shape;137;p30"/>
          <p:cNvSpPr txBox="1"/>
          <p:nvPr>
            <p:ph idx="1" type="subTitle"/>
          </p:nvPr>
        </p:nvSpPr>
        <p:spPr>
          <a:xfrm>
            <a:off x="938500" y="2435925"/>
            <a:ext cx="2556300" cy="20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7" name="Google Shape;17;p4"/>
          <p:cNvSpPr txBox="1"/>
          <p:nvPr>
            <p:ph idx="1" type="body"/>
          </p:nvPr>
        </p:nvSpPr>
        <p:spPr>
          <a:xfrm>
            <a:off x="938500" y="1659275"/>
            <a:ext cx="4946400" cy="276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Char char="●"/>
              <a:defRPr sz="1400">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APTION_ONLY_2">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31"/>
          <p:cNvSpPr txBox="1"/>
          <p:nvPr>
            <p:ph type="title"/>
          </p:nvPr>
        </p:nvSpPr>
        <p:spPr>
          <a:xfrm>
            <a:off x="938500" y="445025"/>
            <a:ext cx="5735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40" name="Google Shape;140;p31"/>
          <p:cNvSpPr txBox="1"/>
          <p:nvPr>
            <p:ph idx="1" type="subTitle"/>
          </p:nvPr>
        </p:nvSpPr>
        <p:spPr>
          <a:xfrm>
            <a:off x="5817050" y="2435925"/>
            <a:ext cx="2556300" cy="20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SECTION_HEADER_2">
    <p:bg>
      <p:bgPr>
        <a:blipFill>
          <a:blip r:embed="rId2">
            <a:alphaModFix/>
          </a:blip>
          <a:stretch>
            <a:fillRect/>
          </a:stretch>
        </a:blipFill>
      </p:bgPr>
    </p:bg>
    <p:spTree>
      <p:nvGrpSpPr>
        <p:cNvPr id="141" name="Shape 141"/>
        <p:cNvGrpSpPr/>
        <p:nvPr/>
      </p:nvGrpSpPr>
      <p:grpSpPr>
        <a:xfrm>
          <a:off x="0" y="0"/>
          <a:ext cx="0" cy="0"/>
          <a:chOff x="0" y="0"/>
          <a:chExt cx="0" cy="0"/>
        </a:xfrm>
      </p:grpSpPr>
      <p:sp>
        <p:nvSpPr>
          <p:cNvPr id="142" name="Google Shape;142;p32"/>
          <p:cNvSpPr txBox="1"/>
          <p:nvPr>
            <p:ph type="title"/>
          </p:nvPr>
        </p:nvSpPr>
        <p:spPr>
          <a:xfrm>
            <a:off x="2062800" y="2442050"/>
            <a:ext cx="5018400" cy="598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3" name="Google Shape;143;p32"/>
          <p:cNvSpPr txBox="1"/>
          <p:nvPr>
            <p:ph idx="1" type="subTitle"/>
          </p:nvPr>
        </p:nvSpPr>
        <p:spPr>
          <a:xfrm>
            <a:off x="2896500" y="3391325"/>
            <a:ext cx="3351000" cy="119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HEADER_1">
    <p:bg>
      <p:bgPr>
        <a:blipFill>
          <a:blip r:embed="rId2">
            <a:alphaModFix/>
          </a:blip>
          <a:stretch>
            <a:fillRect/>
          </a:stretch>
        </a:blipFill>
      </p:bgPr>
    </p:bg>
    <p:spTree>
      <p:nvGrpSpPr>
        <p:cNvPr id="144" name="Shape 144"/>
        <p:cNvGrpSpPr/>
        <p:nvPr/>
      </p:nvGrpSpPr>
      <p:grpSpPr>
        <a:xfrm>
          <a:off x="0" y="0"/>
          <a:ext cx="0" cy="0"/>
          <a:chOff x="0" y="0"/>
          <a:chExt cx="0" cy="0"/>
        </a:xfrm>
      </p:grpSpPr>
      <p:sp>
        <p:nvSpPr>
          <p:cNvPr id="145" name="Google Shape;145;p33"/>
          <p:cNvSpPr txBox="1"/>
          <p:nvPr>
            <p:ph type="title"/>
          </p:nvPr>
        </p:nvSpPr>
        <p:spPr>
          <a:xfrm>
            <a:off x="924870" y="760375"/>
            <a:ext cx="3068700" cy="59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6" name="Google Shape;146;p33"/>
          <p:cNvSpPr txBox="1"/>
          <p:nvPr>
            <p:ph idx="1" type="subTitle"/>
          </p:nvPr>
        </p:nvSpPr>
        <p:spPr>
          <a:xfrm>
            <a:off x="924875" y="1684275"/>
            <a:ext cx="3305400" cy="109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
        <p:nvSpPr>
          <p:cNvPr id="147" name="Google Shape;147;p33"/>
          <p:cNvSpPr txBox="1"/>
          <p:nvPr/>
        </p:nvSpPr>
        <p:spPr>
          <a:xfrm>
            <a:off x="924875" y="3570000"/>
            <a:ext cx="3305400" cy="666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chemeClr val="accent1"/>
                </a:solidFill>
                <a:latin typeface="Montserrat Medium"/>
                <a:ea typeface="Montserrat Medium"/>
                <a:cs typeface="Montserrat Medium"/>
                <a:sym typeface="Montserrat Medium"/>
              </a:rPr>
              <a:t>CREDITS: This presentation template was created by </a:t>
            </a:r>
            <a:r>
              <a:rPr lang="en"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val="tx"/>
                    </a:ext>
                  </a:extLst>
                </a:hlinkClick>
              </a:rPr>
              <a:t>Slidesgo</a:t>
            </a:r>
            <a:r>
              <a:rPr lang="en" sz="1000">
                <a:solidFill>
                  <a:schemeClr val="accent1"/>
                </a:solidFill>
                <a:latin typeface="Montserrat Medium"/>
                <a:ea typeface="Montserrat Medium"/>
                <a:cs typeface="Montserrat Medium"/>
                <a:sym typeface="Montserrat Medium"/>
              </a:rPr>
              <a:t>, including icons by </a:t>
            </a:r>
            <a:r>
              <a:rPr lang="en"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val="tx"/>
                    </a:ext>
                  </a:extLst>
                </a:hlinkClick>
              </a:rPr>
              <a:t>Flaticon</a:t>
            </a:r>
            <a:r>
              <a:rPr lang="en" sz="1000">
                <a:solidFill>
                  <a:schemeClr val="accent1"/>
                </a:solidFill>
                <a:latin typeface="Montserrat Medium"/>
                <a:ea typeface="Montserrat Medium"/>
                <a:cs typeface="Montserrat Medium"/>
                <a:sym typeface="Montserrat Medium"/>
              </a:rPr>
              <a:t>, and infographics &amp; images by </a:t>
            </a:r>
            <a:r>
              <a:rPr lang="en"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val="tx"/>
                    </a:ext>
                  </a:extLst>
                </a:hlinkClick>
              </a:rPr>
              <a:t>Freepik</a:t>
            </a:r>
            <a:r>
              <a:rPr lang="en"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000">
              <a:solidFill>
                <a:schemeClr val="accent1"/>
              </a:solidFill>
              <a:latin typeface="Montserrat Medium"/>
              <a:ea typeface="Montserrat Medium"/>
              <a:cs typeface="Montserrat Medium"/>
              <a:sym typeface="Montserrat Medium"/>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SECTION_TITLE_AND_DESCRIPTION_1_1_2">
    <p:bg>
      <p:bgPr>
        <a:blipFill>
          <a:blip r:embed="rId2">
            <a:alphaModFix/>
          </a:blip>
          <a:stretch>
            <a:fillRect/>
          </a:stretch>
        </a:blipFill>
      </p:bgPr>
    </p:bg>
    <p:spTree>
      <p:nvGrpSpPr>
        <p:cNvPr id="148" name="Shape 148"/>
        <p:cNvGrpSpPr/>
        <p:nvPr/>
      </p:nvGrpSpPr>
      <p:grpSpPr>
        <a:xfrm>
          <a:off x="0" y="0"/>
          <a:ext cx="0" cy="0"/>
          <a:chOff x="0" y="0"/>
          <a:chExt cx="0" cy="0"/>
        </a:xfrm>
      </p:grpSpPr>
      <p:sp>
        <p:nvSpPr>
          <p:cNvPr id="149" name="Google Shape;149;p34"/>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0" name="Google Shape;150;p34"/>
          <p:cNvSpPr txBox="1"/>
          <p:nvPr>
            <p:ph idx="1" type="body"/>
          </p:nvPr>
        </p:nvSpPr>
        <p:spPr>
          <a:xfrm>
            <a:off x="938500" y="1659275"/>
            <a:ext cx="49464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list">
  <p:cSld name="TITLE_AND_TWO_COLUMNS_1">
    <p:bg>
      <p:bgPr>
        <a:blipFill>
          <a:blip r:embed="rId2">
            <a:alphaModFix/>
          </a:blip>
          <a:stretch>
            <a:fillRect/>
          </a:stretch>
        </a:blipFill>
      </p:bgPr>
    </p:bg>
    <p:spTree>
      <p:nvGrpSpPr>
        <p:cNvPr id="151" name="Shape 151"/>
        <p:cNvGrpSpPr/>
        <p:nvPr/>
      </p:nvGrpSpPr>
      <p:grpSpPr>
        <a:xfrm>
          <a:off x="0" y="0"/>
          <a:ext cx="0" cy="0"/>
          <a:chOff x="0" y="0"/>
          <a:chExt cx="0" cy="0"/>
        </a:xfrm>
      </p:grpSpPr>
      <p:sp>
        <p:nvSpPr>
          <p:cNvPr id="152" name="Google Shape;152;p35"/>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3" name="Google Shape;153;p35"/>
          <p:cNvSpPr txBox="1"/>
          <p:nvPr>
            <p:ph idx="1" type="body"/>
          </p:nvPr>
        </p:nvSpPr>
        <p:spPr>
          <a:xfrm>
            <a:off x="5037525" y="1659275"/>
            <a:ext cx="31869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0" name="Google Shape;20;p5"/>
          <p:cNvSpPr txBox="1"/>
          <p:nvPr>
            <p:ph idx="1" type="body"/>
          </p:nvPr>
        </p:nvSpPr>
        <p:spPr>
          <a:xfrm>
            <a:off x="938500" y="1659275"/>
            <a:ext cx="31869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1" name="Google Shape;21;p5"/>
          <p:cNvSpPr txBox="1"/>
          <p:nvPr>
            <p:ph idx="2" type="body"/>
          </p:nvPr>
        </p:nvSpPr>
        <p:spPr>
          <a:xfrm>
            <a:off x="5037525" y="1659275"/>
            <a:ext cx="31869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6"/>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7"/>
          <p:cNvSpPr txBox="1"/>
          <p:nvPr>
            <p:ph type="title"/>
          </p:nvPr>
        </p:nvSpPr>
        <p:spPr>
          <a:xfrm>
            <a:off x="5337175" y="1297125"/>
            <a:ext cx="2837400" cy="1252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6" name="Google Shape;26;p7"/>
          <p:cNvSpPr txBox="1"/>
          <p:nvPr>
            <p:ph idx="1" type="body"/>
          </p:nvPr>
        </p:nvSpPr>
        <p:spPr>
          <a:xfrm>
            <a:off x="5337175" y="2593875"/>
            <a:ext cx="2837400" cy="1252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lt1"/>
              </a:buClr>
              <a:buSzPts val="1600"/>
              <a:buChar char="●"/>
              <a:defRPr sz="1600">
                <a:solidFill>
                  <a:schemeClr val="lt1"/>
                </a:solidFill>
              </a:defRPr>
            </a:lvl1pPr>
            <a:lvl2pPr indent="-330200" lvl="1" marL="914400" rtl="0">
              <a:spcBef>
                <a:spcPts val="1600"/>
              </a:spcBef>
              <a:spcAft>
                <a:spcPts val="0"/>
              </a:spcAft>
              <a:buClr>
                <a:schemeClr val="lt1"/>
              </a:buClr>
              <a:buSzPts val="1600"/>
              <a:buChar char="○"/>
              <a:defRPr sz="1600">
                <a:solidFill>
                  <a:schemeClr val="lt1"/>
                </a:solidFill>
              </a:defRPr>
            </a:lvl2pPr>
            <a:lvl3pPr indent="-330200" lvl="2" marL="1371600" rtl="0">
              <a:spcBef>
                <a:spcPts val="1600"/>
              </a:spcBef>
              <a:spcAft>
                <a:spcPts val="0"/>
              </a:spcAft>
              <a:buClr>
                <a:schemeClr val="lt1"/>
              </a:buClr>
              <a:buSzPts val="1600"/>
              <a:buChar char="■"/>
              <a:defRPr sz="1600">
                <a:solidFill>
                  <a:schemeClr val="lt1"/>
                </a:solidFill>
              </a:defRPr>
            </a:lvl3pPr>
            <a:lvl4pPr indent="-330200" lvl="3" marL="1828800" rtl="0">
              <a:spcBef>
                <a:spcPts val="1600"/>
              </a:spcBef>
              <a:spcAft>
                <a:spcPts val="0"/>
              </a:spcAft>
              <a:buClr>
                <a:schemeClr val="lt1"/>
              </a:buClr>
              <a:buSzPts val="1600"/>
              <a:buChar char="●"/>
              <a:defRPr sz="1600">
                <a:solidFill>
                  <a:schemeClr val="lt1"/>
                </a:solidFill>
              </a:defRPr>
            </a:lvl4pPr>
            <a:lvl5pPr indent="-330200" lvl="4" marL="2286000" rtl="0">
              <a:spcBef>
                <a:spcPts val="1600"/>
              </a:spcBef>
              <a:spcAft>
                <a:spcPts val="0"/>
              </a:spcAft>
              <a:buClr>
                <a:schemeClr val="lt1"/>
              </a:buClr>
              <a:buSzPts val="1600"/>
              <a:buChar char="○"/>
              <a:defRPr sz="1600">
                <a:solidFill>
                  <a:schemeClr val="lt1"/>
                </a:solidFill>
              </a:defRPr>
            </a:lvl5pPr>
            <a:lvl6pPr indent="-330200" lvl="5" marL="2743200" rtl="0">
              <a:spcBef>
                <a:spcPts val="1600"/>
              </a:spcBef>
              <a:spcAft>
                <a:spcPts val="0"/>
              </a:spcAft>
              <a:buClr>
                <a:schemeClr val="lt1"/>
              </a:buClr>
              <a:buSzPts val="1600"/>
              <a:buChar char="■"/>
              <a:defRPr sz="1600">
                <a:solidFill>
                  <a:schemeClr val="lt1"/>
                </a:solidFill>
              </a:defRPr>
            </a:lvl6pPr>
            <a:lvl7pPr indent="-330200" lvl="6" marL="3200400" rtl="0">
              <a:spcBef>
                <a:spcPts val="1600"/>
              </a:spcBef>
              <a:spcAft>
                <a:spcPts val="0"/>
              </a:spcAft>
              <a:buClr>
                <a:schemeClr val="lt1"/>
              </a:buClr>
              <a:buSzPts val="1600"/>
              <a:buChar char="●"/>
              <a:defRPr sz="1600">
                <a:solidFill>
                  <a:schemeClr val="lt1"/>
                </a:solidFill>
              </a:defRPr>
            </a:lvl7pPr>
            <a:lvl8pPr indent="-330200" lvl="7" marL="3657600" rtl="0">
              <a:spcBef>
                <a:spcPts val="1600"/>
              </a:spcBef>
              <a:spcAft>
                <a:spcPts val="0"/>
              </a:spcAft>
              <a:buClr>
                <a:schemeClr val="lt1"/>
              </a:buClr>
              <a:buSzPts val="1600"/>
              <a:buChar char="○"/>
              <a:defRPr sz="1600">
                <a:solidFill>
                  <a:schemeClr val="lt1"/>
                </a:solidFill>
              </a:defRPr>
            </a:lvl8pPr>
            <a:lvl9pPr indent="-330200" lvl="8" marL="4114800" rtl="0">
              <a:spcBef>
                <a:spcPts val="1600"/>
              </a:spcBef>
              <a:spcAft>
                <a:spcPts val="1600"/>
              </a:spcAft>
              <a:buClr>
                <a:schemeClr val="lt1"/>
              </a:buClr>
              <a:buSzPts val="1600"/>
              <a:buChar char="■"/>
              <a:defRPr sz="16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8"/>
          <p:cNvSpPr txBox="1"/>
          <p:nvPr>
            <p:ph type="title"/>
          </p:nvPr>
        </p:nvSpPr>
        <p:spPr>
          <a:xfrm>
            <a:off x="929477" y="436183"/>
            <a:ext cx="2746500" cy="4090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p:txBody>
      </p:sp>
      <p:pic>
        <p:nvPicPr>
          <p:cNvPr id="29" name="Google Shape;29;p8"/>
          <p:cNvPicPr preferRelativeResize="0"/>
          <p:nvPr/>
        </p:nvPicPr>
        <p:blipFill>
          <a:blip r:embed="rId3">
            <a:alphaModFix/>
          </a:blip>
          <a:stretch>
            <a:fillRect/>
          </a:stretch>
        </p:blipFill>
        <p:spPr>
          <a:xfrm rot="5400000">
            <a:off x="3278924" y="414050"/>
            <a:ext cx="7626551" cy="2883799"/>
          </a:xfrm>
          <a:prstGeom prst="rect">
            <a:avLst/>
          </a:prstGeom>
          <a:noFill/>
          <a:ln>
            <a:noFill/>
          </a:ln>
        </p:spPr>
      </p:pic>
      <p:pic>
        <p:nvPicPr>
          <p:cNvPr id="30" name="Google Shape;30;p8"/>
          <p:cNvPicPr preferRelativeResize="0"/>
          <p:nvPr/>
        </p:nvPicPr>
        <p:blipFill>
          <a:blip r:embed="rId3">
            <a:alphaModFix/>
          </a:blip>
          <a:stretch>
            <a:fillRect/>
          </a:stretch>
        </p:blipFill>
        <p:spPr>
          <a:xfrm flipH="1" rot="5400000">
            <a:off x="4822414" y="-351911"/>
            <a:ext cx="9309797" cy="35202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9"/>
          <p:cNvSpPr txBox="1"/>
          <p:nvPr>
            <p:ph idx="1" type="subTitle"/>
          </p:nvPr>
        </p:nvSpPr>
        <p:spPr>
          <a:xfrm>
            <a:off x="938500" y="1769575"/>
            <a:ext cx="2871600" cy="1235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3" name="Google Shape;33;p9"/>
          <p:cNvSpPr txBox="1"/>
          <p:nvPr>
            <p:ph idx="2" type="body"/>
          </p:nvPr>
        </p:nvSpPr>
        <p:spPr>
          <a:xfrm>
            <a:off x="4703375" y="909600"/>
            <a:ext cx="3468900" cy="33243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Char char="●"/>
              <a:defRPr sz="1400">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34" name="Google Shape;34;p9"/>
          <p:cNvSpPr txBox="1"/>
          <p:nvPr>
            <p:ph type="title"/>
          </p:nvPr>
        </p:nvSpPr>
        <p:spPr>
          <a:xfrm>
            <a:off x="938500" y="445025"/>
            <a:ext cx="32238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10"/>
          <p:cNvSpPr txBox="1"/>
          <p:nvPr>
            <p:ph type="title"/>
          </p:nvPr>
        </p:nvSpPr>
        <p:spPr>
          <a:xfrm>
            <a:off x="938500" y="445025"/>
            <a:ext cx="5735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2.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sciencedirect.com/science/article/abs/pii/S104898430600110X?getft_integrator=tfo&amp;pes=vor&amp;utm_source=tfo" TargetMode="External"/><Relationship Id="rId4" Type="http://schemas.openxmlformats.org/officeDocument/2006/relationships/hyperlink" Target="https://www.sciencedirect.com/science/article/abs/pii/S0749597805000397" TargetMode="External"/><Relationship Id="rId9" Type="http://schemas.openxmlformats.org/officeDocument/2006/relationships/hyperlink" Target="https://www.emerald.com/insight/content/doi/10.1108/cms-05-2018-0517/full/html" TargetMode="External"/><Relationship Id="rId5" Type="http://schemas.openxmlformats.org/officeDocument/2006/relationships/hyperlink" Target="https://www.proquest.com/docview/3158253923?pq-origsite=summon&amp;sourcetype=Scholarly%20Journals" TargetMode="External"/><Relationship Id="rId6" Type="http://schemas.openxmlformats.org/officeDocument/2006/relationships/hyperlink" Target="https://www.ey.com/en_uk/insights/forensic-integrity-services/global-integrity-report" TargetMode="External"/><Relationship Id="rId7" Type="http://schemas.openxmlformats.org/officeDocument/2006/relationships/hyperlink" Target="https://www.ey.com/en_uk/insights/forensic-integrity-services/why-corporate-integrity-is-more-crucial-now-than-ever" TargetMode="External"/><Relationship Id="rId8" Type="http://schemas.openxmlformats.org/officeDocument/2006/relationships/hyperlink" Target="https://www.emerald.com/insight/content/doi/10.1108/jbim-09-2017-0230/full/html" TargetMode="External"/><Relationship Id="rId11" Type="http://schemas.openxmlformats.org/officeDocument/2006/relationships/hyperlink" Target="https://www.proquest.com/docview/2425784453?pq-origsite=summon&amp;sourcetype=Scholarly%20Journals" TargetMode="External"/><Relationship Id="rId10" Type="http://schemas.openxmlformats.org/officeDocument/2006/relationships/hyperlink" Target="https://journals.aom.org/doi/full/10.5465/amj.2017.1265" TargetMode="External"/><Relationship Id="rId13" Type="http://schemas.openxmlformats.org/officeDocument/2006/relationships/hyperlink" Target="https://www.sciencedirect.com/science/article/pii/S2444883423000025" TargetMode="External"/><Relationship Id="rId12" Type="http://schemas.openxmlformats.org/officeDocument/2006/relationships/hyperlink" Target="https://www.tandfonline.com/doi/full/10.1080/10696679.2020.177743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www.ey.com/en_uk/insights/forensic-integrity-services/global-integrity-repor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s://www.ey.com/en_uk/insights/forensic-integrity-services/global-integrity-repor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www.ey.com/en_uk/insights/forensic-integrity-services/why-corporate-integrity-is-more-crucial-now-than-ev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35.png"/><Relationship Id="rId5"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6"/>
          <p:cNvSpPr txBox="1"/>
          <p:nvPr>
            <p:ph type="ctrTitle"/>
          </p:nvPr>
        </p:nvSpPr>
        <p:spPr>
          <a:xfrm>
            <a:off x="173375" y="1950100"/>
            <a:ext cx="8809200" cy="644700"/>
          </a:xfrm>
          <a:prstGeom prst="rect">
            <a:avLst/>
          </a:prstGeom>
          <a:effectLst>
            <a:outerShdw blurRad="142875" rotWithShape="0" algn="bl" dir="8760000" dist="19050">
              <a:srgbClr val="76A5AF">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A review of the leadership styles best suited to creating an ethical workplace</a:t>
            </a:r>
            <a:endParaRPr>
              <a:latin typeface="Montserrat"/>
              <a:ea typeface="Montserrat"/>
              <a:cs typeface="Montserrat"/>
              <a:sym typeface="Montserrat"/>
            </a:endParaRPr>
          </a:p>
        </p:txBody>
      </p:sp>
      <p:sp>
        <p:nvSpPr>
          <p:cNvPr id="159" name="Google Shape;159;p36"/>
          <p:cNvSpPr txBox="1"/>
          <p:nvPr>
            <p:ph idx="1" type="subTitle"/>
          </p:nvPr>
        </p:nvSpPr>
        <p:spPr>
          <a:xfrm>
            <a:off x="1677375" y="3704650"/>
            <a:ext cx="5616900" cy="4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Peter Clitheroe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University of Chester; Ethical Leadership Doctoral Research</a:t>
            </a:r>
            <a:endParaRPr/>
          </a:p>
        </p:txBody>
      </p:sp>
      <p:sp>
        <p:nvSpPr>
          <p:cNvPr id="160" name="Google Shape;160;p36"/>
          <p:cNvSpPr txBox="1"/>
          <p:nvPr>
            <p:ph type="ctrTitle"/>
          </p:nvPr>
        </p:nvSpPr>
        <p:spPr>
          <a:xfrm>
            <a:off x="2941650" y="3200850"/>
            <a:ext cx="3260700" cy="464700"/>
          </a:xfrm>
          <a:prstGeom prst="rect">
            <a:avLst/>
          </a:prstGeom>
          <a:effectLst>
            <a:outerShdw blurRad="100013" rotWithShape="0" algn="bl" dir="8460000" dist="19050">
              <a:srgbClr val="76A5AF">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0" lang="en" sz="2200">
                <a:latin typeface="Montserrat ExtraLight"/>
                <a:ea typeface="Montserrat ExtraLight"/>
                <a:cs typeface="Montserrat ExtraLight"/>
                <a:sym typeface="Montserrat ExtraLight"/>
              </a:rPr>
              <a:t>ICHLBOM - 25</a:t>
            </a:r>
            <a:endParaRPr b="0" sz="2200">
              <a:latin typeface="Montserrat ExtraLight"/>
              <a:ea typeface="Montserrat ExtraLight"/>
              <a:cs typeface="Montserrat ExtraLight"/>
              <a:sym typeface="Montserrat ExtraLight"/>
            </a:endParaRPr>
          </a:p>
        </p:txBody>
      </p:sp>
      <p:cxnSp>
        <p:nvCxnSpPr>
          <p:cNvPr id="161" name="Google Shape;161;p36"/>
          <p:cNvCxnSpPr/>
          <p:nvPr/>
        </p:nvCxnSpPr>
        <p:spPr>
          <a:xfrm>
            <a:off x="3190500" y="256517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5"/>
          <p:cNvSpPr txBox="1"/>
          <p:nvPr>
            <p:ph idx="4" type="title"/>
          </p:nvPr>
        </p:nvSpPr>
        <p:spPr>
          <a:xfrm>
            <a:off x="938500" y="445025"/>
            <a:ext cx="46293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Executive Strategy</a:t>
            </a:r>
            <a:endParaRPr/>
          </a:p>
        </p:txBody>
      </p:sp>
      <p:cxnSp>
        <p:nvCxnSpPr>
          <p:cNvPr id="232" name="Google Shape;232;p45"/>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33" name="Google Shape;233;p45"/>
          <p:cNvSpPr txBox="1"/>
          <p:nvPr>
            <p:ph idx="1" type="subTitle"/>
          </p:nvPr>
        </p:nvSpPr>
        <p:spPr>
          <a:xfrm>
            <a:off x="5974197" y="19861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executive function in a business is the origin for organisational behaviour</a:t>
            </a:r>
            <a:r>
              <a:rPr lang="en"/>
              <a:t>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Chan, 2021</a:t>
            </a:r>
            <a:endParaRPr sz="1000"/>
          </a:p>
        </p:txBody>
      </p:sp>
      <p:cxnSp>
        <p:nvCxnSpPr>
          <p:cNvPr id="234" name="Google Shape;234;p45"/>
          <p:cNvCxnSpPr/>
          <p:nvPr/>
        </p:nvCxnSpPr>
        <p:spPr>
          <a:xfrm>
            <a:off x="6871797" y="19222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pic>
        <p:nvPicPr>
          <p:cNvPr id="235" name="Google Shape;235;p45"/>
          <p:cNvPicPr preferRelativeResize="0"/>
          <p:nvPr/>
        </p:nvPicPr>
        <p:blipFill>
          <a:blip r:embed="rId3">
            <a:alphaModFix/>
          </a:blip>
          <a:stretch>
            <a:fillRect/>
          </a:stretch>
        </p:blipFill>
        <p:spPr>
          <a:xfrm>
            <a:off x="321975" y="1277450"/>
            <a:ext cx="4377225" cy="265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6"/>
          <p:cNvSpPr txBox="1"/>
          <p:nvPr>
            <p:ph type="title"/>
          </p:nvPr>
        </p:nvSpPr>
        <p:spPr>
          <a:xfrm>
            <a:off x="938500" y="445025"/>
            <a:ext cx="49647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Executive Strategy</a:t>
            </a:r>
            <a:endParaRPr/>
          </a:p>
        </p:txBody>
      </p:sp>
      <p:sp>
        <p:nvSpPr>
          <p:cNvPr id="241" name="Google Shape;241;p46"/>
          <p:cNvSpPr txBox="1"/>
          <p:nvPr>
            <p:ph idx="2" type="body"/>
          </p:nvPr>
        </p:nvSpPr>
        <p:spPr>
          <a:xfrm>
            <a:off x="4522400" y="2435250"/>
            <a:ext cx="4319400" cy="46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1000"/>
              </a:spcAft>
              <a:buSzPts val="1400"/>
              <a:buChar char="●"/>
            </a:pPr>
            <a:r>
              <a:rPr lang="en"/>
              <a:t>Others over Self </a:t>
            </a:r>
            <a:endParaRPr/>
          </a:p>
        </p:txBody>
      </p:sp>
      <p:sp>
        <p:nvSpPr>
          <p:cNvPr id="242" name="Google Shape;242;p46"/>
          <p:cNvSpPr txBox="1"/>
          <p:nvPr>
            <p:ph idx="3" type="title"/>
          </p:nvPr>
        </p:nvSpPr>
        <p:spPr>
          <a:xfrm>
            <a:off x="938499" y="1173075"/>
            <a:ext cx="32589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Organisation Structure</a:t>
            </a:r>
            <a:endParaRPr/>
          </a:p>
        </p:txBody>
      </p:sp>
      <p:sp>
        <p:nvSpPr>
          <p:cNvPr id="243" name="Google Shape;243;p46"/>
          <p:cNvSpPr txBox="1"/>
          <p:nvPr>
            <p:ph idx="4" type="title"/>
          </p:nvPr>
        </p:nvSpPr>
        <p:spPr>
          <a:xfrm>
            <a:off x="938500" y="2279913"/>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Executive Behaviour</a:t>
            </a:r>
            <a:endParaRPr/>
          </a:p>
        </p:txBody>
      </p:sp>
      <p:cxnSp>
        <p:nvCxnSpPr>
          <p:cNvPr id="244" name="Google Shape;244;p46"/>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45" name="Google Shape;245;p46"/>
          <p:cNvSpPr txBox="1"/>
          <p:nvPr>
            <p:ph idx="2" type="body"/>
          </p:nvPr>
        </p:nvSpPr>
        <p:spPr>
          <a:xfrm>
            <a:off x="4522400" y="1314675"/>
            <a:ext cx="4193700" cy="406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Flat over Hierarchy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246" name="Google Shape;246;p46"/>
          <p:cNvSpPr txBox="1"/>
          <p:nvPr>
            <p:ph idx="4" type="title"/>
          </p:nvPr>
        </p:nvSpPr>
        <p:spPr>
          <a:xfrm>
            <a:off x="938500" y="3386763"/>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Sustainable Growth</a:t>
            </a:r>
            <a:endParaRPr/>
          </a:p>
        </p:txBody>
      </p:sp>
      <p:sp>
        <p:nvSpPr>
          <p:cNvPr id="247" name="Google Shape;247;p46"/>
          <p:cNvSpPr txBox="1"/>
          <p:nvPr>
            <p:ph idx="2" type="body"/>
          </p:nvPr>
        </p:nvSpPr>
        <p:spPr>
          <a:xfrm>
            <a:off x="4522400" y="3539150"/>
            <a:ext cx="4319400" cy="46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1000"/>
              </a:spcAft>
              <a:buSzPts val="1400"/>
              <a:buChar char="●"/>
            </a:pPr>
            <a:r>
              <a:rPr lang="en"/>
              <a:t>Long term operation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7"/>
          <p:cNvSpPr txBox="1"/>
          <p:nvPr>
            <p:ph idx="4" type="title"/>
          </p:nvPr>
        </p:nvSpPr>
        <p:spPr>
          <a:xfrm>
            <a:off x="938500" y="445025"/>
            <a:ext cx="46293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Company Culture</a:t>
            </a:r>
            <a:endParaRPr/>
          </a:p>
        </p:txBody>
      </p:sp>
      <p:cxnSp>
        <p:nvCxnSpPr>
          <p:cNvPr id="253" name="Google Shape;253;p47"/>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pic>
        <p:nvPicPr>
          <p:cNvPr id="254" name="Google Shape;254;p47"/>
          <p:cNvPicPr preferRelativeResize="0"/>
          <p:nvPr/>
        </p:nvPicPr>
        <p:blipFill>
          <a:blip r:embed="rId3">
            <a:alphaModFix/>
          </a:blip>
          <a:stretch>
            <a:fillRect/>
          </a:stretch>
        </p:blipFill>
        <p:spPr>
          <a:xfrm>
            <a:off x="720999" y="1248995"/>
            <a:ext cx="4389201" cy="2896869"/>
          </a:xfrm>
          <a:prstGeom prst="rect">
            <a:avLst/>
          </a:prstGeom>
          <a:noFill/>
          <a:ln>
            <a:noFill/>
          </a:ln>
        </p:spPr>
      </p:pic>
      <p:sp>
        <p:nvSpPr>
          <p:cNvPr id="255" name="Google Shape;255;p47"/>
          <p:cNvSpPr txBox="1"/>
          <p:nvPr>
            <p:ph idx="1" type="subTitle"/>
          </p:nvPr>
        </p:nvSpPr>
        <p:spPr>
          <a:xfrm>
            <a:off x="5999597" y="19861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a:t>
            </a:r>
            <a:r>
              <a:rPr lang="en"/>
              <a:t>thical leadership establishes and sustains an ethical corporate culture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Roque, 2020</a:t>
            </a:r>
            <a:endParaRPr sz="1000"/>
          </a:p>
        </p:txBody>
      </p:sp>
      <p:cxnSp>
        <p:nvCxnSpPr>
          <p:cNvPr id="256" name="Google Shape;256;p47"/>
          <p:cNvCxnSpPr/>
          <p:nvPr/>
        </p:nvCxnSpPr>
        <p:spPr>
          <a:xfrm>
            <a:off x="6897197" y="19222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8"/>
          <p:cNvSpPr txBox="1"/>
          <p:nvPr>
            <p:ph idx="4" type="title"/>
          </p:nvPr>
        </p:nvSpPr>
        <p:spPr>
          <a:xfrm>
            <a:off x="938500" y="445025"/>
            <a:ext cx="46293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Company Values</a:t>
            </a:r>
            <a:endParaRPr/>
          </a:p>
        </p:txBody>
      </p:sp>
      <p:cxnSp>
        <p:nvCxnSpPr>
          <p:cNvPr id="262" name="Google Shape;262;p48"/>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63" name="Google Shape;263;p48"/>
          <p:cNvSpPr txBox="1"/>
          <p:nvPr>
            <p:ph idx="1" type="subTitle"/>
          </p:nvPr>
        </p:nvSpPr>
        <p:spPr>
          <a:xfrm>
            <a:off x="5859897" y="19861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ethical environment of a firm plays a strong role in decision making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Merkle, 2020</a:t>
            </a:r>
            <a:endParaRPr sz="1000"/>
          </a:p>
          <a:p>
            <a:pPr indent="0" lvl="0" marL="0" rtl="0" algn="ctr">
              <a:spcBef>
                <a:spcPts val="0"/>
              </a:spcBef>
              <a:spcAft>
                <a:spcPts val="0"/>
              </a:spcAft>
              <a:buNone/>
            </a:pPr>
            <a:r>
              <a:t/>
            </a:r>
            <a:endParaRPr/>
          </a:p>
          <a:p>
            <a:pPr indent="0" lvl="0" marL="0" rtl="0" algn="ctr">
              <a:spcBef>
                <a:spcPts val="0"/>
              </a:spcBef>
              <a:spcAft>
                <a:spcPts val="0"/>
              </a:spcAft>
              <a:buNone/>
            </a:pPr>
            <a:r>
              <a:t/>
            </a:r>
            <a:endParaRPr sz="1000"/>
          </a:p>
        </p:txBody>
      </p:sp>
      <p:cxnSp>
        <p:nvCxnSpPr>
          <p:cNvPr id="264" name="Google Shape;264;p48"/>
          <p:cNvCxnSpPr/>
          <p:nvPr/>
        </p:nvCxnSpPr>
        <p:spPr>
          <a:xfrm>
            <a:off x="6757497" y="19222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pic>
        <p:nvPicPr>
          <p:cNvPr id="265" name="Google Shape;265;p48"/>
          <p:cNvPicPr preferRelativeResize="0"/>
          <p:nvPr/>
        </p:nvPicPr>
        <p:blipFill>
          <a:blip r:embed="rId3">
            <a:alphaModFix/>
          </a:blip>
          <a:stretch>
            <a:fillRect/>
          </a:stretch>
        </p:blipFill>
        <p:spPr>
          <a:xfrm>
            <a:off x="801625" y="1323150"/>
            <a:ext cx="4196575" cy="2799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9"/>
          <p:cNvSpPr txBox="1"/>
          <p:nvPr>
            <p:ph type="title"/>
          </p:nvPr>
        </p:nvSpPr>
        <p:spPr>
          <a:xfrm>
            <a:off x="938500" y="445025"/>
            <a:ext cx="49647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Company Values</a:t>
            </a:r>
            <a:endParaRPr/>
          </a:p>
        </p:txBody>
      </p:sp>
      <p:sp>
        <p:nvSpPr>
          <p:cNvPr id="271" name="Google Shape;271;p49"/>
          <p:cNvSpPr txBox="1"/>
          <p:nvPr>
            <p:ph idx="2" type="body"/>
          </p:nvPr>
        </p:nvSpPr>
        <p:spPr>
          <a:xfrm>
            <a:off x="4522400" y="2435250"/>
            <a:ext cx="4319400" cy="46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1000"/>
              </a:spcAft>
              <a:buSzPts val="1400"/>
              <a:buChar char="●"/>
            </a:pPr>
            <a:r>
              <a:rPr lang="en"/>
              <a:t>Hire for who you want to become</a:t>
            </a:r>
            <a:endParaRPr/>
          </a:p>
        </p:txBody>
      </p:sp>
      <p:sp>
        <p:nvSpPr>
          <p:cNvPr id="272" name="Google Shape;272;p49"/>
          <p:cNvSpPr txBox="1"/>
          <p:nvPr>
            <p:ph idx="3" type="title"/>
          </p:nvPr>
        </p:nvSpPr>
        <p:spPr>
          <a:xfrm>
            <a:off x="938499" y="1173075"/>
            <a:ext cx="32589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Psychological Safety</a:t>
            </a:r>
            <a:endParaRPr/>
          </a:p>
        </p:txBody>
      </p:sp>
      <p:sp>
        <p:nvSpPr>
          <p:cNvPr id="273" name="Google Shape;273;p49"/>
          <p:cNvSpPr txBox="1"/>
          <p:nvPr>
            <p:ph idx="4" type="title"/>
          </p:nvPr>
        </p:nvSpPr>
        <p:spPr>
          <a:xfrm>
            <a:off x="938500" y="2279913"/>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Person-</a:t>
            </a:r>
            <a:r>
              <a:rPr lang="en"/>
              <a:t>Organisation</a:t>
            </a:r>
            <a:r>
              <a:rPr lang="en"/>
              <a:t> fit</a:t>
            </a:r>
            <a:endParaRPr/>
          </a:p>
        </p:txBody>
      </p:sp>
      <p:cxnSp>
        <p:nvCxnSpPr>
          <p:cNvPr id="274" name="Google Shape;274;p49"/>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75" name="Google Shape;275;p49"/>
          <p:cNvSpPr txBox="1"/>
          <p:nvPr>
            <p:ph idx="2" type="body"/>
          </p:nvPr>
        </p:nvSpPr>
        <p:spPr>
          <a:xfrm>
            <a:off x="4522400" y="1314675"/>
            <a:ext cx="4193700" cy="406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Reduced fear of consequences</a:t>
            </a:r>
            <a:r>
              <a:rPr lang="en"/>
              <a:t>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276" name="Google Shape;276;p49"/>
          <p:cNvSpPr txBox="1"/>
          <p:nvPr>
            <p:ph idx="4" type="title"/>
          </p:nvPr>
        </p:nvSpPr>
        <p:spPr>
          <a:xfrm>
            <a:off x="938500" y="3386763"/>
            <a:ext cx="3622200" cy="54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Collaboration</a:t>
            </a:r>
            <a:endParaRPr/>
          </a:p>
        </p:txBody>
      </p:sp>
      <p:sp>
        <p:nvSpPr>
          <p:cNvPr id="277" name="Google Shape;277;p49"/>
          <p:cNvSpPr txBox="1"/>
          <p:nvPr>
            <p:ph idx="2" type="body"/>
          </p:nvPr>
        </p:nvSpPr>
        <p:spPr>
          <a:xfrm>
            <a:off x="4522400" y="3539150"/>
            <a:ext cx="4319400" cy="46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1000"/>
              </a:spcAft>
              <a:buSzPts val="1400"/>
              <a:buChar char="●"/>
            </a:pPr>
            <a:r>
              <a:rPr lang="en"/>
              <a:t>Long term, sustainable focus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0"/>
          <p:cNvSpPr txBox="1"/>
          <p:nvPr>
            <p:ph type="title"/>
          </p:nvPr>
        </p:nvSpPr>
        <p:spPr>
          <a:xfrm>
            <a:off x="3762670" y="3177750"/>
            <a:ext cx="3068700" cy="59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Choosing</a:t>
            </a:r>
            <a:r>
              <a:rPr lang="en"/>
              <a:t>  </a:t>
            </a:r>
            <a:endParaRPr/>
          </a:p>
        </p:txBody>
      </p:sp>
      <p:sp>
        <p:nvSpPr>
          <p:cNvPr id="283" name="Google Shape;283;p50"/>
          <p:cNvSpPr txBox="1"/>
          <p:nvPr>
            <p:ph idx="2" type="title"/>
          </p:nvPr>
        </p:nvSpPr>
        <p:spPr>
          <a:xfrm>
            <a:off x="1048270" y="3287500"/>
            <a:ext cx="2412900" cy="931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03</a:t>
            </a:r>
            <a:endParaRPr/>
          </a:p>
        </p:txBody>
      </p:sp>
      <p:sp>
        <p:nvSpPr>
          <p:cNvPr id="284" name="Google Shape;284;p50"/>
          <p:cNvSpPr txBox="1"/>
          <p:nvPr>
            <p:ph idx="1" type="subTitle"/>
          </p:nvPr>
        </p:nvSpPr>
        <p:spPr>
          <a:xfrm>
            <a:off x="3762670" y="3720650"/>
            <a:ext cx="3068700" cy="4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the right leadership style for the right </a:t>
            </a:r>
            <a:r>
              <a:rPr lang="en"/>
              <a:t>situation</a:t>
            </a:r>
            <a:endParaRPr/>
          </a:p>
        </p:txBody>
      </p:sp>
      <p:cxnSp>
        <p:nvCxnSpPr>
          <p:cNvPr id="285" name="Google Shape;285;p50"/>
          <p:cNvCxnSpPr/>
          <p:nvPr/>
        </p:nvCxnSpPr>
        <p:spPr>
          <a:xfrm>
            <a:off x="3610750" y="3253297"/>
            <a:ext cx="0" cy="99990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1"/>
          <p:cNvSpPr/>
          <p:nvPr/>
        </p:nvSpPr>
        <p:spPr>
          <a:xfrm>
            <a:off x="452175" y="920138"/>
            <a:ext cx="6733200" cy="12264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Paradoxical</a:t>
            </a:r>
            <a:r>
              <a:rPr b="1" lang="en">
                <a:solidFill>
                  <a:schemeClr val="dk1"/>
                </a:solidFill>
                <a:latin typeface="Montserrat"/>
                <a:ea typeface="Montserrat"/>
                <a:cs typeface="Montserrat"/>
                <a:sym typeface="Montserrat"/>
              </a:rPr>
              <a:t> (PDL)</a:t>
            </a:r>
            <a:endParaRPr b="1">
              <a:solidFill>
                <a:schemeClr val="dk1"/>
              </a:solidFill>
              <a:latin typeface="Montserrat"/>
              <a:ea typeface="Montserrat"/>
              <a:cs typeface="Montserrat"/>
              <a:sym typeface="Montserrat"/>
            </a:endParaRPr>
          </a:p>
        </p:txBody>
      </p:sp>
      <p:sp>
        <p:nvSpPr>
          <p:cNvPr id="291" name="Google Shape;291;p51"/>
          <p:cNvSpPr txBox="1"/>
          <p:nvPr>
            <p:ph type="title"/>
          </p:nvPr>
        </p:nvSpPr>
        <p:spPr>
          <a:xfrm>
            <a:off x="938500" y="445025"/>
            <a:ext cx="49647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Five Leadership Styles </a:t>
            </a:r>
            <a:endParaRPr/>
          </a:p>
        </p:txBody>
      </p:sp>
      <p:cxnSp>
        <p:nvCxnSpPr>
          <p:cNvPr id="292" name="Google Shape;292;p51"/>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93" name="Google Shape;293;p51"/>
          <p:cNvSpPr/>
          <p:nvPr/>
        </p:nvSpPr>
        <p:spPr>
          <a:xfrm>
            <a:off x="595700" y="1458625"/>
            <a:ext cx="3193500" cy="551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Transformational (TFL)</a:t>
            </a:r>
            <a:endParaRPr>
              <a:latin typeface="Montserrat"/>
              <a:ea typeface="Montserrat"/>
              <a:cs typeface="Montserrat"/>
              <a:sym typeface="Montserrat"/>
            </a:endParaRPr>
          </a:p>
        </p:txBody>
      </p:sp>
      <p:sp>
        <p:nvSpPr>
          <p:cNvPr id="294" name="Google Shape;294;p51"/>
          <p:cNvSpPr/>
          <p:nvPr/>
        </p:nvSpPr>
        <p:spPr>
          <a:xfrm>
            <a:off x="3896975" y="1458625"/>
            <a:ext cx="3193500" cy="551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Transactional (TAL)</a:t>
            </a:r>
            <a:endParaRPr>
              <a:latin typeface="Montserrat"/>
              <a:ea typeface="Montserrat"/>
              <a:cs typeface="Montserrat"/>
              <a:sym typeface="Montserrat"/>
            </a:endParaRPr>
          </a:p>
        </p:txBody>
      </p:sp>
      <p:sp>
        <p:nvSpPr>
          <p:cNvPr id="295" name="Google Shape;295;p51"/>
          <p:cNvSpPr/>
          <p:nvPr/>
        </p:nvSpPr>
        <p:spPr>
          <a:xfrm>
            <a:off x="7227750" y="1458625"/>
            <a:ext cx="1756200" cy="551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Laissez</a:t>
            </a:r>
            <a:r>
              <a:rPr lang="en">
                <a:latin typeface="Montserrat"/>
                <a:ea typeface="Montserrat"/>
                <a:cs typeface="Montserrat"/>
                <a:sym typeface="Montserrat"/>
              </a:rPr>
              <a:t>-</a:t>
            </a:r>
            <a:r>
              <a:rPr lang="en">
                <a:latin typeface="Montserrat"/>
                <a:ea typeface="Montserrat"/>
                <a:cs typeface="Montserrat"/>
                <a:sym typeface="Montserrat"/>
              </a:rPr>
              <a:t>Faire (LF)</a:t>
            </a:r>
            <a:endParaRPr>
              <a:latin typeface="Montserrat"/>
              <a:ea typeface="Montserrat"/>
              <a:cs typeface="Montserrat"/>
              <a:sym typeface="Montserrat"/>
            </a:endParaRPr>
          </a:p>
        </p:txBody>
      </p:sp>
      <p:sp>
        <p:nvSpPr>
          <p:cNvPr id="296" name="Google Shape;296;p51"/>
          <p:cNvSpPr/>
          <p:nvPr/>
        </p:nvSpPr>
        <p:spPr>
          <a:xfrm>
            <a:off x="3896975" y="2240825"/>
            <a:ext cx="5087100" cy="2623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Dark (DL)</a:t>
            </a:r>
            <a:endParaRPr>
              <a:latin typeface="Montserrat"/>
              <a:ea typeface="Montserrat"/>
              <a:cs typeface="Montserrat"/>
              <a:sym typeface="Montserrat"/>
            </a:endParaRPr>
          </a:p>
          <a:p>
            <a:pPr indent="0" lvl="0" marL="0" rtl="0" algn="ctr">
              <a:spcBef>
                <a:spcPts val="0"/>
              </a:spcBef>
              <a:spcAft>
                <a:spcPts val="0"/>
              </a:spcAft>
              <a:buNone/>
            </a:pPr>
            <a:r>
              <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Abusive	</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Aversive</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Corrupt</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Derailed</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Despotic</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Exploitative</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Insincere</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Bullying</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97" name="Google Shape;297;p51"/>
          <p:cNvSpPr txBox="1"/>
          <p:nvPr/>
        </p:nvSpPr>
        <p:spPr>
          <a:xfrm>
            <a:off x="5857075" y="2687975"/>
            <a:ext cx="3009900" cy="1985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Narcissism</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Undermining</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Pseudo-Transformational</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Petty Tyranny</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Toxic</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Tyrannical</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Self-Serving</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Incivility 			</a:t>
            </a:r>
            <a:endParaRPr>
              <a:latin typeface="Montserrat"/>
              <a:ea typeface="Montserrat"/>
              <a:cs typeface="Montserrat"/>
              <a:sym typeface="Montserrat"/>
            </a:endParaRPr>
          </a:p>
        </p:txBody>
      </p:sp>
      <p:sp>
        <p:nvSpPr>
          <p:cNvPr id="298" name="Google Shape;298;p51"/>
          <p:cNvSpPr/>
          <p:nvPr/>
        </p:nvSpPr>
        <p:spPr>
          <a:xfrm>
            <a:off x="3447825" y="1649425"/>
            <a:ext cx="819600" cy="1695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99" name="Google Shape;299;p51"/>
          <p:cNvSpPr txBox="1"/>
          <p:nvPr/>
        </p:nvSpPr>
        <p:spPr>
          <a:xfrm>
            <a:off x="343150" y="37839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Destructive</a:t>
            </a:r>
            <a:endParaRPr/>
          </a:p>
        </p:txBody>
      </p:sp>
      <p:sp>
        <p:nvSpPr>
          <p:cNvPr id="300" name="Google Shape;300;p51"/>
          <p:cNvSpPr txBox="1"/>
          <p:nvPr/>
        </p:nvSpPr>
        <p:spPr>
          <a:xfrm>
            <a:off x="343150" y="2897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Active &amp; Engaged </a:t>
            </a:r>
            <a:endParaRPr/>
          </a:p>
        </p:txBody>
      </p:sp>
      <p:sp>
        <p:nvSpPr>
          <p:cNvPr id="301" name="Google Shape;301;p51"/>
          <p:cNvSpPr/>
          <p:nvPr/>
        </p:nvSpPr>
        <p:spPr>
          <a:xfrm>
            <a:off x="1691625" y="3881600"/>
            <a:ext cx="1756200" cy="204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02" name="Google Shape;302;p51"/>
          <p:cNvSpPr/>
          <p:nvPr/>
        </p:nvSpPr>
        <p:spPr>
          <a:xfrm>
            <a:off x="2324475" y="2240825"/>
            <a:ext cx="183600" cy="9840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03" name="Google Shape;303;p51"/>
          <p:cNvSpPr txBox="1"/>
          <p:nvPr/>
        </p:nvSpPr>
        <p:spPr>
          <a:xfrm>
            <a:off x="993725" y="1564225"/>
            <a:ext cx="2364600" cy="35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6"/>
                </a:solidFill>
                <a:latin typeface="Montserrat"/>
                <a:ea typeface="Montserrat"/>
                <a:cs typeface="Montserrat"/>
                <a:sym typeface="Montserrat"/>
              </a:rPr>
              <a:t>COMPLEXITY</a:t>
            </a:r>
            <a:endParaRPr b="1" sz="1800">
              <a:solidFill>
                <a:schemeClr val="accent6"/>
              </a:solidFill>
              <a:latin typeface="Montserrat"/>
              <a:ea typeface="Montserrat"/>
              <a:cs typeface="Montserrat"/>
              <a:sym typeface="Montserrat"/>
            </a:endParaRPr>
          </a:p>
        </p:txBody>
      </p:sp>
      <p:sp>
        <p:nvSpPr>
          <p:cNvPr id="304" name="Google Shape;304;p51"/>
          <p:cNvSpPr txBox="1"/>
          <p:nvPr/>
        </p:nvSpPr>
        <p:spPr>
          <a:xfrm>
            <a:off x="4326175" y="1554775"/>
            <a:ext cx="2364600" cy="35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6"/>
                </a:solidFill>
                <a:latin typeface="Montserrat"/>
                <a:ea typeface="Montserrat"/>
                <a:cs typeface="Montserrat"/>
                <a:sym typeface="Montserrat"/>
              </a:rPr>
              <a:t>OUTCOMES</a:t>
            </a:r>
            <a:endParaRPr b="1" sz="1800">
              <a:solidFill>
                <a:schemeClr val="accent6"/>
              </a:solidFill>
              <a:latin typeface="Montserrat"/>
              <a:ea typeface="Montserrat"/>
              <a:cs typeface="Montserrat"/>
              <a:sym typeface="Montserrat"/>
            </a:endParaRPr>
          </a:p>
        </p:txBody>
      </p:sp>
      <p:sp>
        <p:nvSpPr>
          <p:cNvPr id="305" name="Google Shape;305;p51"/>
          <p:cNvSpPr txBox="1"/>
          <p:nvPr/>
        </p:nvSpPr>
        <p:spPr>
          <a:xfrm>
            <a:off x="5258225" y="2392350"/>
            <a:ext cx="2364600" cy="35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6"/>
                </a:solidFill>
                <a:latin typeface="Montserrat"/>
                <a:ea typeface="Montserrat"/>
                <a:cs typeface="Montserrat"/>
                <a:sym typeface="Montserrat"/>
              </a:rPr>
              <a:t>PEOPLE</a:t>
            </a:r>
            <a:endParaRPr b="1" sz="1800">
              <a:solidFill>
                <a:schemeClr val="accent6"/>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2"/>
          <p:cNvSpPr txBox="1"/>
          <p:nvPr>
            <p:ph idx="4" type="title"/>
          </p:nvPr>
        </p:nvSpPr>
        <p:spPr>
          <a:xfrm>
            <a:off x="938500" y="445025"/>
            <a:ext cx="77355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Situational implementation </a:t>
            </a:r>
            <a:endParaRPr/>
          </a:p>
        </p:txBody>
      </p:sp>
      <p:cxnSp>
        <p:nvCxnSpPr>
          <p:cNvPr id="311" name="Google Shape;311;p52"/>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312" name="Google Shape;312;p52"/>
          <p:cNvSpPr txBox="1"/>
          <p:nvPr>
            <p:ph type="title"/>
          </p:nvPr>
        </p:nvSpPr>
        <p:spPr>
          <a:xfrm>
            <a:off x="3503100" y="2418200"/>
            <a:ext cx="2246700" cy="54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Transactional</a:t>
            </a:r>
            <a:endParaRPr/>
          </a:p>
        </p:txBody>
      </p:sp>
      <p:sp>
        <p:nvSpPr>
          <p:cNvPr id="313" name="Google Shape;313;p52"/>
          <p:cNvSpPr txBox="1"/>
          <p:nvPr>
            <p:ph idx="1" type="subTitle"/>
          </p:nvPr>
        </p:nvSpPr>
        <p:spPr>
          <a:xfrm>
            <a:off x="3606797" y="31030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Lead with compliance and control </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sz="1000"/>
              <a:t>Klein, 2023</a:t>
            </a:r>
            <a:endParaRPr sz="1000"/>
          </a:p>
        </p:txBody>
      </p:sp>
      <p:sp>
        <p:nvSpPr>
          <p:cNvPr id="314" name="Google Shape;314;p52"/>
          <p:cNvSpPr txBox="1"/>
          <p:nvPr>
            <p:ph idx="2" type="title"/>
          </p:nvPr>
        </p:nvSpPr>
        <p:spPr>
          <a:xfrm>
            <a:off x="5811338" y="2426700"/>
            <a:ext cx="2763000" cy="54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Paradoxical</a:t>
            </a:r>
            <a:endParaRPr/>
          </a:p>
        </p:txBody>
      </p:sp>
      <p:sp>
        <p:nvSpPr>
          <p:cNvPr id="315" name="Google Shape;315;p52"/>
          <p:cNvSpPr txBox="1"/>
          <p:nvPr>
            <p:ph idx="3" type="subTitle"/>
          </p:nvPr>
        </p:nvSpPr>
        <p:spPr>
          <a:xfrm>
            <a:off x="6096850" y="3103100"/>
            <a:ext cx="21441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Embracing a "both/and" approach</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Batool et al., (2023)</a:t>
            </a:r>
            <a:endParaRPr sz="1000"/>
          </a:p>
        </p:txBody>
      </p:sp>
      <p:sp>
        <p:nvSpPr>
          <p:cNvPr id="316" name="Google Shape;316;p52"/>
          <p:cNvSpPr txBox="1"/>
          <p:nvPr>
            <p:ph idx="5" type="title"/>
          </p:nvPr>
        </p:nvSpPr>
        <p:spPr>
          <a:xfrm>
            <a:off x="980125" y="2418188"/>
            <a:ext cx="2369400" cy="54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Transformational</a:t>
            </a:r>
            <a:endParaRPr/>
          </a:p>
        </p:txBody>
      </p:sp>
      <p:sp>
        <p:nvSpPr>
          <p:cNvPr id="317" name="Google Shape;317;p52"/>
          <p:cNvSpPr txBox="1"/>
          <p:nvPr>
            <p:ph idx="6" type="subTitle"/>
          </p:nvPr>
        </p:nvSpPr>
        <p:spPr>
          <a:xfrm>
            <a:off x="1116747" y="31030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Inspire innovation and risk taking</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Klein, 2023</a:t>
            </a:r>
            <a:endParaRPr sz="1000"/>
          </a:p>
        </p:txBody>
      </p:sp>
      <p:cxnSp>
        <p:nvCxnSpPr>
          <p:cNvPr id="318" name="Google Shape;318;p52"/>
          <p:cNvCxnSpPr/>
          <p:nvPr/>
        </p:nvCxnSpPr>
        <p:spPr>
          <a:xfrm>
            <a:off x="4504397" y="30391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cxnSp>
        <p:nvCxnSpPr>
          <p:cNvPr id="319" name="Google Shape;319;p52"/>
          <p:cNvCxnSpPr/>
          <p:nvPr/>
        </p:nvCxnSpPr>
        <p:spPr>
          <a:xfrm>
            <a:off x="6994450" y="30391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cxnSp>
        <p:nvCxnSpPr>
          <p:cNvPr id="320" name="Google Shape;320;p52"/>
          <p:cNvCxnSpPr/>
          <p:nvPr/>
        </p:nvCxnSpPr>
        <p:spPr>
          <a:xfrm>
            <a:off x="2014350" y="30391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pic>
        <p:nvPicPr>
          <p:cNvPr id="321" name="Google Shape;321;p52"/>
          <p:cNvPicPr preferRelativeResize="0"/>
          <p:nvPr/>
        </p:nvPicPr>
        <p:blipFill>
          <a:blip r:embed="rId3">
            <a:alphaModFix/>
          </a:blip>
          <a:stretch>
            <a:fillRect/>
          </a:stretch>
        </p:blipFill>
        <p:spPr>
          <a:xfrm>
            <a:off x="1313547" y="961064"/>
            <a:ext cx="1673400" cy="1530983"/>
          </a:xfrm>
          <a:prstGeom prst="rect">
            <a:avLst/>
          </a:prstGeom>
          <a:noFill/>
          <a:ln>
            <a:noFill/>
          </a:ln>
        </p:spPr>
      </p:pic>
      <p:pic>
        <p:nvPicPr>
          <p:cNvPr id="322" name="Google Shape;322;p52"/>
          <p:cNvPicPr preferRelativeResize="0"/>
          <p:nvPr/>
        </p:nvPicPr>
        <p:blipFill>
          <a:blip r:embed="rId4">
            <a:alphaModFix/>
          </a:blip>
          <a:stretch>
            <a:fillRect/>
          </a:stretch>
        </p:blipFill>
        <p:spPr>
          <a:xfrm>
            <a:off x="3568250" y="1015750"/>
            <a:ext cx="2144100" cy="1421628"/>
          </a:xfrm>
          <a:prstGeom prst="rect">
            <a:avLst/>
          </a:prstGeom>
          <a:noFill/>
          <a:ln>
            <a:noFill/>
          </a:ln>
        </p:spPr>
      </p:pic>
      <p:pic>
        <p:nvPicPr>
          <p:cNvPr id="323" name="Google Shape;323;p52"/>
          <p:cNvPicPr preferRelativeResize="0"/>
          <p:nvPr/>
        </p:nvPicPr>
        <p:blipFill>
          <a:blip r:embed="rId5">
            <a:alphaModFix/>
          </a:blip>
          <a:stretch>
            <a:fillRect/>
          </a:stretch>
        </p:blipFill>
        <p:spPr>
          <a:xfrm>
            <a:off x="6058300" y="974525"/>
            <a:ext cx="2144100" cy="15040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3"/>
          <p:cNvSpPr txBox="1"/>
          <p:nvPr>
            <p:ph type="ctrTitle"/>
          </p:nvPr>
        </p:nvSpPr>
        <p:spPr>
          <a:xfrm>
            <a:off x="318325" y="666450"/>
            <a:ext cx="8394000" cy="405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100">
                <a:solidFill>
                  <a:schemeClr val="dk1"/>
                </a:solidFill>
                <a:latin typeface="Montserrat"/>
                <a:ea typeface="Montserrat"/>
                <a:cs typeface="Montserrat"/>
                <a:sym typeface="Montserrat"/>
              </a:rPr>
              <a:t>Creating an ethical workplace</a:t>
            </a:r>
            <a:endParaRPr b="0" sz="21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As a leader, your focus is on: </a:t>
            </a:r>
            <a:r>
              <a:rPr lang="en" sz="2100">
                <a:solidFill>
                  <a:schemeClr val="dk1"/>
                </a:solidFill>
                <a:latin typeface="Montserrat"/>
                <a:ea typeface="Montserrat"/>
                <a:cs typeface="Montserrat"/>
                <a:sym typeface="Montserrat"/>
              </a:rPr>
              <a:t>n</a:t>
            </a:r>
            <a:r>
              <a:rPr lang="en" sz="2100">
                <a:solidFill>
                  <a:schemeClr val="dk1"/>
                </a:solidFill>
                <a:latin typeface="Montserrat"/>
                <a:ea typeface="Montserrat"/>
                <a:cs typeface="Montserrat"/>
                <a:sym typeface="Montserrat"/>
              </a:rPr>
              <a:t>avigating </a:t>
            </a:r>
            <a:r>
              <a:rPr lang="en" sz="2100">
                <a:solidFill>
                  <a:schemeClr val="dk1"/>
                </a:solidFill>
                <a:latin typeface="Montserrat"/>
                <a:ea typeface="Montserrat"/>
                <a:cs typeface="Montserrat"/>
                <a:sym typeface="Montserrat"/>
              </a:rPr>
              <a:t>complexity, achieving o</a:t>
            </a:r>
            <a:r>
              <a:rPr lang="en" sz="2100">
                <a:solidFill>
                  <a:schemeClr val="dk1"/>
                </a:solidFill>
                <a:latin typeface="Montserrat"/>
                <a:ea typeface="Montserrat"/>
                <a:cs typeface="Montserrat"/>
                <a:sym typeface="Montserrat"/>
              </a:rPr>
              <a:t>utcomes and supporting your people</a:t>
            </a:r>
            <a:endParaRPr sz="21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2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Leadership styles </a:t>
            </a:r>
            <a:r>
              <a:rPr lang="en" sz="2100">
                <a:solidFill>
                  <a:schemeClr val="dk1"/>
                </a:solidFill>
                <a:latin typeface="Montserrat"/>
                <a:ea typeface="Montserrat"/>
                <a:cs typeface="Montserrat"/>
                <a:sym typeface="Montserrat"/>
              </a:rPr>
              <a:t>are situational dependant</a:t>
            </a:r>
            <a:r>
              <a:rPr lang="en" sz="2100">
                <a:latin typeface="Montserrat"/>
                <a:ea typeface="Montserrat"/>
                <a:cs typeface="Montserrat"/>
                <a:sym typeface="Montserrat"/>
              </a:rPr>
              <a:t>, knowing when to </a:t>
            </a:r>
            <a:r>
              <a:rPr lang="en" sz="2100">
                <a:latin typeface="Montserrat"/>
                <a:ea typeface="Montserrat"/>
                <a:cs typeface="Montserrat"/>
                <a:sym typeface="Montserrat"/>
              </a:rPr>
              <a:t>approach</a:t>
            </a:r>
            <a:r>
              <a:rPr lang="en" sz="2100">
                <a:latin typeface="Montserrat"/>
                <a:ea typeface="Montserrat"/>
                <a:cs typeface="Montserrat"/>
                <a:sym typeface="Montserrat"/>
              </a:rPr>
              <a:t> with either style is a skill in itself  </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Look </a:t>
            </a:r>
            <a:r>
              <a:rPr lang="en" sz="2100">
                <a:solidFill>
                  <a:schemeClr val="dk1"/>
                </a:solidFill>
                <a:latin typeface="Montserrat"/>
                <a:ea typeface="Montserrat"/>
                <a:cs typeface="Montserrat"/>
                <a:sym typeface="Montserrat"/>
              </a:rPr>
              <a:t>to inspire</a:t>
            </a:r>
            <a:r>
              <a:rPr lang="en" sz="2100">
                <a:latin typeface="Montserrat"/>
                <a:ea typeface="Montserrat"/>
                <a:cs typeface="Montserrat"/>
                <a:sym typeface="Montserrat"/>
              </a:rPr>
              <a:t> and look to </a:t>
            </a:r>
            <a:r>
              <a:rPr lang="en" sz="2100">
                <a:solidFill>
                  <a:schemeClr val="dk1"/>
                </a:solidFill>
                <a:latin typeface="Montserrat"/>
                <a:ea typeface="Montserrat"/>
                <a:cs typeface="Montserrat"/>
                <a:sym typeface="Montserrat"/>
              </a:rPr>
              <a:t>hold others accountable</a:t>
            </a:r>
            <a:r>
              <a:rPr lang="en" sz="2100">
                <a:latin typeface="Montserrat"/>
                <a:ea typeface="Montserrat"/>
                <a:cs typeface="Montserrat"/>
                <a:sym typeface="Montserrat"/>
              </a:rPr>
              <a:t> for their own actions</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4"/>
          <p:cNvSpPr txBox="1"/>
          <p:nvPr>
            <p:ph type="title"/>
          </p:nvPr>
        </p:nvSpPr>
        <p:spPr>
          <a:xfrm>
            <a:off x="924870" y="760375"/>
            <a:ext cx="3068700" cy="59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334" name="Google Shape;334;p54"/>
          <p:cNvSpPr txBox="1"/>
          <p:nvPr>
            <p:ph idx="1" type="subTitle"/>
          </p:nvPr>
        </p:nvSpPr>
        <p:spPr>
          <a:xfrm>
            <a:off x="924875" y="1684275"/>
            <a:ext cx="3305400" cy="109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2428148@chester.ac.uk</a:t>
            </a:r>
            <a:endParaRPr/>
          </a:p>
          <a:p>
            <a:pPr indent="0" lvl="0" marL="0" rtl="0" algn="l">
              <a:spcBef>
                <a:spcPts val="0"/>
              </a:spcBef>
              <a:spcAft>
                <a:spcPts val="0"/>
              </a:spcAft>
              <a:buNone/>
            </a:pPr>
            <a:r>
              <a:rPr lang="en"/>
              <a:t>linkedin.com/peterclitheroe83</a:t>
            </a:r>
            <a:endParaRPr/>
          </a:p>
          <a:p>
            <a:pPr indent="0" lvl="0" marL="0" rtl="0" algn="l">
              <a:spcBef>
                <a:spcPts val="0"/>
              </a:spcBef>
              <a:spcAft>
                <a:spcPts val="0"/>
              </a:spcAft>
              <a:buNone/>
            </a:pPr>
            <a:r>
              <a:t/>
            </a:r>
            <a:endParaRPr/>
          </a:p>
        </p:txBody>
      </p:sp>
      <p:cxnSp>
        <p:nvCxnSpPr>
          <p:cNvPr id="335" name="Google Shape;335;p54"/>
          <p:cNvCxnSpPr/>
          <p:nvPr/>
        </p:nvCxnSpPr>
        <p:spPr>
          <a:xfrm>
            <a:off x="1013400" y="1488797"/>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cxnSp>
        <p:nvCxnSpPr>
          <p:cNvPr id="336" name="Google Shape;336;p54"/>
          <p:cNvCxnSpPr/>
          <p:nvPr/>
        </p:nvCxnSpPr>
        <p:spPr>
          <a:xfrm>
            <a:off x="1013400" y="345807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pic>
        <p:nvPicPr>
          <p:cNvPr id="337" name="Google Shape;337;p54"/>
          <p:cNvPicPr preferRelativeResize="0"/>
          <p:nvPr/>
        </p:nvPicPr>
        <p:blipFill>
          <a:blip r:embed="rId3">
            <a:alphaModFix/>
          </a:blip>
          <a:stretch>
            <a:fillRect/>
          </a:stretch>
        </p:blipFill>
        <p:spPr>
          <a:xfrm>
            <a:off x="1013400" y="2311403"/>
            <a:ext cx="1038126" cy="1038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7"/>
          <p:cNvSpPr txBox="1"/>
          <p:nvPr>
            <p:ph type="title"/>
          </p:nvPr>
        </p:nvSpPr>
        <p:spPr>
          <a:xfrm>
            <a:off x="938500" y="445025"/>
            <a:ext cx="5735700" cy="6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today</a:t>
            </a:r>
            <a:endParaRPr/>
          </a:p>
        </p:txBody>
      </p:sp>
      <p:sp>
        <p:nvSpPr>
          <p:cNvPr id="167" name="Google Shape;167;p37"/>
          <p:cNvSpPr txBox="1"/>
          <p:nvPr>
            <p:ph idx="1" type="body"/>
          </p:nvPr>
        </p:nvSpPr>
        <p:spPr>
          <a:xfrm>
            <a:off x="938500" y="1246025"/>
            <a:ext cx="7172100" cy="303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27025" lvl="0" marL="914400" rtl="0" algn="l">
              <a:spcBef>
                <a:spcPts val="0"/>
              </a:spcBef>
              <a:spcAft>
                <a:spcPts val="0"/>
              </a:spcAft>
              <a:buClr>
                <a:schemeClr val="accent2"/>
              </a:buClr>
              <a:buSzPts val="1550"/>
              <a:buChar char="●"/>
            </a:pPr>
            <a:r>
              <a:rPr b="1" lang="en" sz="1550"/>
              <a:t>Define the construct of </a:t>
            </a:r>
            <a:r>
              <a:rPr b="1" lang="en" sz="1550">
                <a:solidFill>
                  <a:schemeClr val="dk1"/>
                </a:solidFill>
              </a:rPr>
              <a:t>leadership</a:t>
            </a:r>
            <a:endParaRPr b="1" sz="1550">
              <a:solidFill>
                <a:schemeClr val="dk1"/>
              </a:solidFill>
            </a:endParaRPr>
          </a:p>
          <a:p>
            <a:pPr indent="0" lvl="0" marL="1371600" rtl="0" algn="l">
              <a:spcBef>
                <a:spcPts val="0"/>
              </a:spcBef>
              <a:spcAft>
                <a:spcPts val="0"/>
              </a:spcAft>
              <a:buNone/>
            </a:pPr>
            <a:r>
              <a:t/>
            </a:r>
            <a:endParaRPr b="1" sz="1550">
              <a:solidFill>
                <a:schemeClr val="dk1"/>
              </a:solidFill>
            </a:endParaRPr>
          </a:p>
          <a:p>
            <a:pPr indent="-327025" lvl="0" marL="914400" rtl="0" algn="l">
              <a:spcBef>
                <a:spcPts val="0"/>
              </a:spcBef>
              <a:spcAft>
                <a:spcPts val="0"/>
              </a:spcAft>
              <a:buClr>
                <a:schemeClr val="accent2"/>
              </a:buClr>
              <a:buSzPts val="1550"/>
              <a:buChar char="●"/>
            </a:pPr>
            <a:r>
              <a:rPr b="1" lang="en" sz="1550"/>
              <a:t>Review the different elements of </a:t>
            </a:r>
            <a:r>
              <a:rPr b="1" lang="en" sz="1550">
                <a:solidFill>
                  <a:schemeClr val="dk1"/>
                </a:solidFill>
              </a:rPr>
              <a:t>a workplace structure</a:t>
            </a:r>
            <a:r>
              <a:rPr b="1" lang="en" sz="1550">
                <a:solidFill>
                  <a:schemeClr val="dk1"/>
                </a:solidFill>
              </a:rPr>
              <a:t> </a:t>
            </a:r>
            <a:r>
              <a:rPr b="1" lang="en" sz="1550"/>
              <a:t>that can impact the ethical environment </a:t>
            </a:r>
            <a:endParaRPr b="1" sz="1550"/>
          </a:p>
          <a:p>
            <a:pPr indent="0" lvl="0" marL="1371600" rtl="0" algn="l">
              <a:spcBef>
                <a:spcPts val="0"/>
              </a:spcBef>
              <a:spcAft>
                <a:spcPts val="0"/>
              </a:spcAft>
              <a:buNone/>
            </a:pPr>
            <a:r>
              <a:t/>
            </a:r>
            <a:endParaRPr b="1" sz="1550"/>
          </a:p>
          <a:p>
            <a:pPr indent="-327025" lvl="0" marL="914400" rtl="0" algn="l">
              <a:spcBef>
                <a:spcPts val="0"/>
              </a:spcBef>
              <a:spcAft>
                <a:spcPts val="0"/>
              </a:spcAft>
              <a:buClr>
                <a:schemeClr val="accent2"/>
              </a:buClr>
              <a:buSzPts val="1550"/>
              <a:buChar char="●"/>
            </a:pPr>
            <a:r>
              <a:rPr b="1" lang="en" sz="1550"/>
              <a:t>Highlight under what circumstances should a </a:t>
            </a:r>
            <a:r>
              <a:rPr b="1" lang="en" sz="1550">
                <a:solidFill>
                  <a:schemeClr val="dk1"/>
                </a:solidFill>
              </a:rPr>
              <a:t>leadership style be used </a:t>
            </a:r>
            <a:endParaRPr b="1" sz="1550"/>
          </a:p>
          <a:p>
            <a:pPr indent="0" lvl="0" marL="0" rtl="0" algn="l">
              <a:spcBef>
                <a:spcPts val="0"/>
              </a:spcBef>
              <a:spcAft>
                <a:spcPts val="1600"/>
              </a:spcAft>
              <a:buNone/>
            </a:pPr>
            <a:r>
              <a:t/>
            </a:r>
            <a:endParaRPr/>
          </a:p>
        </p:txBody>
      </p:sp>
      <p:cxnSp>
        <p:nvCxnSpPr>
          <p:cNvPr id="168" name="Google Shape;168;p37"/>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5"/>
          <p:cNvSpPr txBox="1"/>
          <p:nvPr>
            <p:ph type="title"/>
          </p:nvPr>
        </p:nvSpPr>
        <p:spPr>
          <a:xfrm>
            <a:off x="938500" y="445025"/>
            <a:ext cx="4629300" cy="57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solidFill>
                <a:schemeClr val="accent1"/>
              </a:solidFill>
            </a:endParaRPr>
          </a:p>
        </p:txBody>
      </p:sp>
      <p:sp>
        <p:nvSpPr>
          <p:cNvPr id="343" name="Google Shape;343;p55"/>
          <p:cNvSpPr txBox="1"/>
          <p:nvPr>
            <p:ph idx="1" type="body"/>
          </p:nvPr>
        </p:nvSpPr>
        <p:spPr>
          <a:xfrm>
            <a:off x="274375" y="1049325"/>
            <a:ext cx="8634900" cy="3965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n" sz="1200"/>
              <a:t>Brown &amp; Treviño (2006): </a:t>
            </a:r>
            <a:r>
              <a:rPr lang="en" sz="1200" u="sng">
                <a:solidFill>
                  <a:schemeClr val="hlink"/>
                </a:solidFill>
                <a:hlinkClick r:id="rId3"/>
              </a:rPr>
              <a:t>https://www.sciencedirect.com/science/article/abs/pii/S104898430600110X?getft_integrator=tfo&amp;pes=vor&amp;utm_source=tfo</a:t>
            </a:r>
            <a:endParaRPr sz="1200"/>
          </a:p>
          <a:p>
            <a:pPr indent="-304800" lvl="0" marL="457200" rtl="0" algn="l">
              <a:spcBef>
                <a:spcPts val="0"/>
              </a:spcBef>
              <a:spcAft>
                <a:spcPts val="0"/>
              </a:spcAft>
              <a:buSzPts val="1200"/>
              <a:buAutoNum type="arabicPeriod"/>
            </a:pPr>
            <a:r>
              <a:rPr lang="en" sz="1200"/>
              <a:t>Brown et al., (2005): </a:t>
            </a:r>
            <a:r>
              <a:rPr lang="en" sz="1200" u="sng">
                <a:solidFill>
                  <a:schemeClr val="hlink"/>
                </a:solidFill>
                <a:hlinkClick r:id="rId4"/>
              </a:rPr>
              <a:t>https://www.sciencedirect.com/science/article/abs/pii/S0749597805000397</a:t>
            </a:r>
            <a:r>
              <a:rPr lang="en" sz="1200"/>
              <a:t> </a:t>
            </a:r>
            <a:endParaRPr sz="1200"/>
          </a:p>
          <a:p>
            <a:pPr indent="-304800" lvl="0" marL="457200" rtl="0" algn="l">
              <a:spcBef>
                <a:spcPts val="0"/>
              </a:spcBef>
              <a:spcAft>
                <a:spcPts val="0"/>
              </a:spcAft>
              <a:buSzPts val="1200"/>
              <a:buAutoNum type="arabicPeriod"/>
            </a:pPr>
            <a:r>
              <a:rPr lang="en" sz="1200"/>
              <a:t>Kalra et al., (2024): </a:t>
            </a:r>
            <a:r>
              <a:rPr lang="en" sz="1200" u="sng">
                <a:solidFill>
                  <a:schemeClr val="hlink"/>
                </a:solidFill>
                <a:hlinkClick r:id="rId5"/>
              </a:rPr>
              <a:t>https://www.proquest.com/docview/3158253923?pq-origsite=summon&amp;sourcetype=Scholarly%20Journals</a:t>
            </a:r>
            <a:r>
              <a:rPr lang="en" sz="1200"/>
              <a:t>  </a:t>
            </a:r>
            <a:endParaRPr sz="1200"/>
          </a:p>
          <a:p>
            <a:pPr indent="-304800" lvl="0" marL="457200" rtl="0" algn="l">
              <a:spcBef>
                <a:spcPts val="0"/>
              </a:spcBef>
              <a:spcAft>
                <a:spcPts val="0"/>
              </a:spcAft>
              <a:buSzPts val="1200"/>
              <a:buAutoNum type="arabicPeriod"/>
            </a:pPr>
            <a:r>
              <a:rPr lang="en" sz="1200"/>
              <a:t>EY 20204 Report: </a:t>
            </a:r>
            <a:r>
              <a:rPr lang="en" sz="1200" u="sng">
                <a:solidFill>
                  <a:schemeClr val="hlink"/>
                </a:solidFill>
                <a:hlinkClick r:id="rId6"/>
              </a:rPr>
              <a:t>https://www.ey.com/en_uk/insights/forensic-integrity-services/global-integrity-report</a:t>
            </a:r>
            <a:endParaRPr sz="1200"/>
          </a:p>
          <a:p>
            <a:pPr indent="-304800" lvl="0" marL="457200" rtl="0" algn="l">
              <a:spcBef>
                <a:spcPts val="0"/>
              </a:spcBef>
              <a:spcAft>
                <a:spcPts val="0"/>
              </a:spcAft>
              <a:buSzPts val="1200"/>
              <a:buAutoNum type="arabicPeriod"/>
            </a:pPr>
            <a:r>
              <a:rPr lang="en" sz="1200"/>
              <a:t>EY 2020 Report: </a:t>
            </a:r>
            <a:r>
              <a:rPr lang="en" sz="1200" u="sng">
                <a:solidFill>
                  <a:schemeClr val="hlink"/>
                </a:solidFill>
                <a:hlinkClick r:id="rId7"/>
              </a:rPr>
              <a:t>https://www.ey.com/en_uk/insights/forensic-integrity-services/why-corporate-integrity-is-more-crucial-now-than-ever</a:t>
            </a:r>
            <a:endParaRPr sz="1200"/>
          </a:p>
          <a:p>
            <a:pPr indent="-304800" lvl="0" marL="457200" rtl="0" algn="l">
              <a:spcBef>
                <a:spcPts val="0"/>
              </a:spcBef>
              <a:spcAft>
                <a:spcPts val="0"/>
              </a:spcAft>
              <a:buSzPts val="1200"/>
              <a:buAutoNum type="arabicPeriod"/>
            </a:pPr>
            <a:r>
              <a:rPr lang="en" sz="1200"/>
              <a:t>Inyang et al., (2018): </a:t>
            </a:r>
            <a:r>
              <a:rPr lang="en" sz="1200" u="sng">
                <a:solidFill>
                  <a:schemeClr val="hlink"/>
                </a:solidFill>
                <a:hlinkClick r:id="rId8"/>
              </a:rPr>
              <a:t>https://www.emerald.com/insight/content/doi/10.1108/jbim-09-2017-0230/full/html</a:t>
            </a:r>
            <a:r>
              <a:rPr lang="en" sz="1200"/>
              <a:t> </a:t>
            </a:r>
            <a:endParaRPr sz="1200"/>
          </a:p>
          <a:p>
            <a:pPr indent="-304800" lvl="0" marL="457200" rtl="0" algn="l">
              <a:spcBef>
                <a:spcPts val="0"/>
              </a:spcBef>
              <a:spcAft>
                <a:spcPts val="0"/>
              </a:spcAft>
              <a:buSzPts val="1200"/>
              <a:buAutoNum type="arabicPeriod"/>
            </a:pPr>
            <a:r>
              <a:rPr lang="en" sz="1200"/>
              <a:t>Lee &amp; Huang (2019): </a:t>
            </a:r>
            <a:r>
              <a:rPr lang="en" sz="1200" u="sng">
                <a:solidFill>
                  <a:schemeClr val="hlink"/>
                </a:solidFill>
                <a:hlinkClick r:id="rId9"/>
              </a:rPr>
              <a:t>https://www.emerald.com/insight/content/doi/10.1108/cms-05-2018-0517/full/html</a:t>
            </a:r>
            <a:endParaRPr sz="1200"/>
          </a:p>
          <a:p>
            <a:pPr indent="-304800" lvl="0" marL="457200" rtl="0" algn="l">
              <a:spcBef>
                <a:spcPts val="0"/>
              </a:spcBef>
              <a:spcAft>
                <a:spcPts val="0"/>
              </a:spcAft>
              <a:buSzPts val="1200"/>
              <a:buAutoNum type="arabicPeriod"/>
            </a:pPr>
            <a:r>
              <a:rPr lang="en" sz="1200"/>
              <a:t>Zhang et al., (2022): </a:t>
            </a:r>
            <a:r>
              <a:rPr lang="en" sz="1200" u="sng">
                <a:solidFill>
                  <a:schemeClr val="hlink"/>
                </a:solidFill>
                <a:hlinkClick r:id="rId10"/>
              </a:rPr>
              <a:t>https://journals.aom.org/doi/full/10.5465/amj.2017.1265</a:t>
            </a:r>
            <a:endParaRPr sz="1200"/>
          </a:p>
          <a:p>
            <a:pPr indent="-304800" lvl="0" marL="457200" rtl="0" algn="l">
              <a:spcBef>
                <a:spcPts val="0"/>
              </a:spcBef>
              <a:spcAft>
                <a:spcPts val="0"/>
              </a:spcAft>
              <a:buSzPts val="1200"/>
              <a:buAutoNum type="arabicPeriod"/>
            </a:pPr>
            <a:r>
              <a:rPr lang="en" sz="1200"/>
              <a:t>Roque (2020): </a:t>
            </a:r>
            <a:r>
              <a:rPr lang="en" sz="1200" u="sng">
                <a:solidFill>
                  <a:schemeClr val="hlink"/>
                </a:solidFill>
                <a:hlinkClick r:id="rId11"/>
              </a:rPr>
              <a:t>https://www.proquest.com/docview/2425784453?pq-origsite=summon&amp;sourcetype=Scholarly%20Journals</a:t>
            </a:r>
            <a:r>
              <a:rPr lang="en" sz="1200"/>
              <a:t> </a:t>
            </a:r>
            <a:endParaRPr sz="1200"/>
          </a:p>
          <a:p>
            <a:pPr indent="-304800" lvl="0" marL="457200" rtl="0" algn="l">
              <a:spcBef>
                <a:spcPts val="0"/>
              </a:spcBef>
              <a:spcAft>
                <a:spcPts val="0"/>
              </a:spcAft>
              <a:buSzPts val="1200"/>
              <a:buAutoNum type="arabicPeriod"/>
            </a:pPr>
            <a:r>
              <a:rPr lang="en" sz="1200"/>
              <a:t>Merkle, (2020): </a:t>
            </a:r>
            <a:r>
              <a:rPr lang="en" sz="1200" u="sng">
                <a:hlinkClick r:id="rId12"/>
              </a:rPr>
              <a:t>https://www.tandfonline.com/doi/full/10.1080/10696679.2020.1777434</a:t>
            </a:r>
            <a:endParaRPr sz="1200"/>
          </a:p>
          <a:p>
            <a:pPr indent="-304800" lvl="0" marL="457200" rtl="0" algn="l">
              <a:spcBef>
                <a:spcPts val="0"/>
              </a:spcBef>
              <a:spcAft>
                <a:spcPts val="0"/>
              </a:spcAft>
              <a:buSzPts val="1200"/>
              <a:buAutoNum type="arabicPeriod"/>
            </a:pPr>
            <a:r>
              <a:rPr lang="en" sz="1200"/>
              <a:t>Klein, (2023): </a:t>
            </a:r>
            <a:r>
              <a:rPr lang="en" sz="1200" u="sng">
                <a:solidFill>
                  <a:schemeClr val="hlink"/>
                </a:solidFill>
                <a:hlinkClick r:id="rId13"/>
              </a:rPr>
              <a:t>https://www.sciencedirect.com/science/article/pii/S2444883423000025</a:t>
            </a:r>
            <a:r>
              <a:rPr lang="en" sz="1200"/>
              <a:t> </a:t>
            </a:r>
            <a:endParaRPr sz="1200"/>
          </a:p>
          <a:p>
            <a:pPr indent="-304800" lvl="0" marL="457200" rtl="0" algn="l">
              <a:spcBef>
                <a:spcPts val="0"/>
              </a:spcBef>
              <a:spcAft>
                <a:spcPts val="0"/>
              </a:spcAft>
              <a:buSzPts val="1200"/>
              <a:buAutoNum type="arabicPeriod"/>
            </a:pPr>
            <a:r>
              <a:rPr lang="en" sz="1200"/>
              <a:t>Batool et al.,: (2023) https://www.sciencedirect.com/science/article/abs/pii/S1053482223000360</a:t>
            </a:r>
            <a:endParaRPr sz="1200"/>
          </a:p>
        </p:txBody>
      </p:sp>
      <p:cxnSp>
        <p:nvCxnSpPr>
          <p:cNvPr id="344" name="Google Shape;344;p55"/>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8"/>
          <p:cNvSpPr txBox="1"/>
          <p:nvPr>
            <p:ph idx="1" type="subTitle"/>
          </p:nvPr>
        </p:nvSpPr>
        <p:spPr>
          <a:xfrm>
            <a:off x="1413050" y="4605100"/>
            <a:ext cx="6302100" cy="4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t>Source:</a:t>
            </a:r>
            <a:r>
              <a:rPr lang="en" sz="1100">
                <a:solidFill>
                  <a:schemeClr val="lt1"/>
                </a:solidFill>
              </a:rPr>
              <a:t> Brown &amp; Treviño (2006), Brown et al., (2005) and Kalra et al., (2024)</a:t>
            </a:r>
            <a:endParaRPr sz="1100">
              <a:solidFill>
                <a:schemeClr val="lt1"/>
              </a:solidFill>
            </a:endParaRPr>
          </a:p>
        </p:txBody>
      </p:sp>
      <p:sp>
        <p:nvSpPr>
          <p:cNvPr id="174" name="Google Shape;174;p38"/>
          <p:cNvSpPr txBox="1"/>
          <p:nvPr>
            <p:ph type="ctrTitle"/>
          </p:nvPr>
        </p:nvSpPr>
        <p:spPr>
          <a:xfrm>
            <a:off x="791300" y="666450"/>
            <a:ext cx="7757700" cy="260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100">
                <a:solidFill>
                  <a:schemeClr val="dk1"/>
                </a:solidFill>
                <a:latin typeface="Montserrat"/>
                <a:ea typeface="Montserrat"/>
                <a:cs typeface="Montserrat"/>
                <a:sym typeface="Montserrat"/>
              </a:rPr>
              <a:t>A discussion on what is ‘</a:t>
            </a:r>
            <a:r>
              <a:rPr b="0" lang="en" sz="2100">
                <a:solidFill>
                  <a:schemeClr val="dk1"/>
                </a:solidFill>
                <a:latin typeface="Montserrat"/>
                <a:ea typeface="Montserrat"/>
                <a:cs typeface="Montserrat"/>
                <a:sym typeface="Montserrat"/>
              </a:rPr>
              <a:t>ethical’</a:t>
            </a:r>
            <a:endParaRPr b="0" sz="21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Doing the right thing</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Normatively appropriate conduct through personal actions and interpersonal relationships</a:t>
            </a:r>
            <a:endParaRPr sz="2100">
              <a:latin typeface="Montserrat"/>
              <a:ea typeface="Montserrat"/>
              <a:cs typeface="Montserrat"/>
              <a:sym typeface="Montserrat"/>
            </a:endParaRPr>
          </a:p>
          <a:p>
            <a:pPr indent="0" lvl="0" marL="0" rtl="0" algn="ctr">
              <a:spcBef>
                <a:spcPts val="0"/>
              </a:spcBef>
              <a:spcAft>
                <a:spcPts val="0"/>
              </a:spcAft>
              <a:buNone/>
            </a:pPr>
            <a:r>
              <a:t/>
            </a:r>
            <a:endParaRPr sz="2100">
              <a:latin typeface="Montserrat"/>
              <a:ea typeface="Montserrat"/>
              <a:cs typeface="Montserrat"/>
              <a:sym typeface="Montserrat"/>
            </a:endParaRPr>
          </a:p>
          <a:p>
            <a:pPr indent="0" lvl="0" marL="0" rtl="0" algn="ctr">
              <a:spcBef>
                <a:spcPts val="0"/>
              </a:spcBef>
              <a:spcAft>
                <a:spcPts val="0"/>
              </a:spcAft>
              <a:buNone/>
            </a:pPr>
            <a:r>
              <a:rPr lang="en" sz="2100">
                <a:latin typeface="Montserrat"/>
                <a:ea typeface="Montserrat"/>
                <a:cs typeface="Montserrat"/>
                <a:sym typeface="Montserrat"/>
              </a:rPr>
              <a:t>When you lead ethically, others around you </a:t>
            </a:r>
            <a:r>
              <a:rPr lang="en" sz="2100">
                <a:latin typeface="Montserrat"/>
                <a:ea typeface="Montserrat"/>
                <a:cs typeface="Montserrat"/>
                <a:sym typeface="Montserrat"/>
              </a:rPr>
              <a:t>imitate</a:t>
            </a:r>
            <a:r>
              <a:rPr lang="en" sz="2100">
                <a:latin typeface="Montserrat"/>
                <a:ea typeface="Montserrat"/>
                <a:cs typeface="Montserrat"/>
                <a:sym typeface="Montserrat"/>
              </a:rPr>
              <a:t> and develop their own self leadership style </a:t>
            </a:r>
            <a:endParaRPr sz="21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9"/>
          <p:cNvSpPr txBox="1"/>
          <p:nvPr>
            <p:ph type="ctrTitle"/>
          </p:nvPr>
        </p:nvSpPr>
        <p:spPr>
          <a:xfrm>
            <a:off x="4279075" y="1628675"/>
            <a:ext cx="36573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67%</a:t>
            </a:r>
            <a:endParaRPr/>
          </a:p>
        </p:txBody>
      </p:sp>
      <p:sp>
        <p:nvSpPr>
          <p:cNvPr id="180" name="Google Shape;180;p39"/>
          <p:cNvSpPr txBox="1"/>
          <p:nvPr>
            <p:ph idx="1" type="subTitle"/>
          </p:nvPr>
        </p:nvSpPr>
        <p:spPr>
          <a:xfrm>
            <a:off x="4137625" y="2345650"/>
            <a:ext cx="3940200" cy="4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of board members are willing to operate unethically to improve their own position within the company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Source: </a:t>
            </a:r>
            <a:r>
              <a:rPr lang="en" u="sng">
                <a:solidFill>
                  <a:schemeClr val="hlink"/>
                </a:solidFill>
                <a:hlinkClick r:id="rId3"/>
              </a:rPr>
              <a:t>EY; Global Integrity Report 2024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0"/>
          <p:cNvSpPr txBox="1"/>
          <p:nvPr>
            <p:ph type="ctrTitle"/>
          </p:nvPr>
        </p:nvSpPr>
        <p:spPr>
          <a:xfrm>
            <a:off x="4279075" y="1628675"/>
            <a:ext cx="36573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54%</a:t>
            </a:r>
            <a:endParaRPr/>
          </a:p>
        </p:txBody>
      </p:sp>
      <p:sp>
        <p:nvSpPr>
          <p:cNvPr id="186" name="Google Shape;186;p40"/>
          <p:cNvSpPr txBox="1"/>
          <p:nvPr>
            <p:ph idx="1" type="subTitle"/>
          </p:nvPr>
        </p:nvSpPr>
        <p:spPr>
          <a:xfrm>
            <a:off x="4137625" y="2345650"/>
            <a:ext cx="3940200" cy="4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of participants said they face pressure not to report unethical practices</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Source: </a:t>
            </a:r>
            <a:r>
              <a:rPr lang="en" u="sng">
                <a:solidFill>
                  <a:schemeClr val="lt1"/>
                </a:solidFill>
                <a:hlinkClick r:id="rId3">
                  <a:extLst>
                    <a:ext uri="{A12FA001-AC4F-418D-AE19-62706E023703}">
                      <ahyp:hlinkClr val="tx"/>
                    </a:ext>
                  </a:extLst>
                </a:hlinkClick>
              </a:rPr>
              <a:t>EY Global Integrity Report 2024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1"/>
          <p:cNvSpPr txBox="1"/>
          <p:nvPr>
            <p:ph type="ctrTitle"/>
          </p:nvPr>
        </p:nvSpPr>
        <p:spPr>
          <a:xfrm>
            <a:off x="4279075" y="1628675"/>
            <a:ext cx="36573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51%</a:t>
            </a:r>
            <a:endParaRPr/>
          </a:p>
        </p:txBody>
      </p:sp>
      <p:sp>
        <p:nvSpPr>
          <p:cNvPr id="192" name="Google Shape;192;p41"/>
          <p:cNvSpPr txBox="1"/>
          <p:nvPr>
            <p:ph idx="1" type="subTitle"/>
          </p:nvPr>
        </p:nvSpPr>
        <p:spPr>
          <a:xfrm>
            <a:off x="4137625" y="2345650"/>
            <a:ext cx="3940200" cy="4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of </a:t>
            </a:r>
            <a:r>
              <a:rPr lang="en"/>
              <a:t>respondents believe non-ethical behaviour is tolerated when senior management would sacrifice integrity for short term financial gains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Source: </a:t>
            </a:r>
            <a:r>
              <a:rPr lang="en" u="sng">
                <a:solidFill>
                  <a:schemeClr val="hlink"/>
                </a:solidFill>
                <a:hlinkClick r:id="rId3"/>
              </a:rPr>
              <a:t>EY (2020)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2"/>
          <p:cNvSpPr txBox="1"/>
          <p:nvPr>
            <p:ph type="title"/>
          </p:nvPr>
        </p:nvSpPr>
        <p:spPr>
          <a:xfrm>
            <a:off x="3762670" y="3177750"/>
            <a:ext cx="3068700" cy="59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Defining </a:t>
            </a:r>
            <a:endParaRPr/>
          </a:p>
        </p:txBody>
      </p:sp>
      <p:sp>
        <p:nvSpPr>
          <p:cNvPr id="198" name="Google Shape;198;p42"/>
          <p:cNvSpPr txBox="1"/>
          <p:nvPr>
            <p:ph idx="2" type="title"/>
          </p:nvPr>
        </p:nvSpPr>
        <p:spPr>
          <a:xfrm>
            <a:off x="1048270" y="3287500"/>
            <a:ext cx="2412900" cy="931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01</a:t>
            </a:r>
            <a:endParaRPr/>
          </a:p>
        </p:txBody>
      </p:sp>
      <p:sp>
        <p:nvSpPr>
          <p:cNvPr id="199" name="Google Shape;199;p42"/>
          <p:cNvSpPr txBox="1"/>
          <p:nvPr>
            <p:ph idx="1" type="subTitle"/>
          </p:nvPr>
        </p:nvSpPr>
        <p:spPr>
          <a:xfrm>
            <a:off x="3762670" y="3720650"/>
            <a:ext cx="3068700" cy="4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Leadership </a:t>
            </a:r>
            <a:endParaRPr/>
          </a:p>
        </p:txBody>
      </p:sp>
      <p:cxnSp>
        <p:nvCxnSpPr>
          <p:cNvPr id="200" name="Google Shape;200;p42"/>
          <p:cNvCxnSpPr/>
          <p:nvPr/>
        </p:nvCxnSpPr>
        <p:spPr>
          <a:xfrm>
            <a:off x="3610750" y="3253297"/>
            <a:ext cx="0" cy="99990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3"/>
          <p:cNvSpPr txBox="1"/>
          <p:nvPr>
            <p:ph idx="4" type="title"/>
          </p:nvPr>
        </p:nvSpPr>
        <p:spPr>
          <a:xfrm>
            <a:off x="938500" y="445025"/>
            <a:ext cx="46293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Leadership is….</a:t>
            </a:r>
            <a:endParaRPr/>
          </a:p>
        </p:txBody>
      </p:sp>
      <p:cxnSp>
        <p:nvCxnSpPr>
          <p:cNvPr id="206" name="Google Shape;206;p43"/>
          <p:cNvCxnSpPr/>
          <p:nvPr/>
        </p:nvCxnSpPr>
        <p:spPr>
          <a:xfrm>
            <a:off x="1026200" y="414022"/>
            <a:ext cx="27630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
        <p:nvSpPr>
          <p:cNvPr id="207" name="Google Shape;207;p43"/>
          <p:cNvSpPr txBox="1"/>
          <p:nvPr>
            <p:ph type="title"/>
          </p:nvPr>
        </p:nvSpPr>
        <p:spPr>
          <a:xfrm>
            <a:off x="3606797" y="2418188"/>
            <a:ext cx="2067000" cy="54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Outcomes </a:t>
            </a:r>
            <a:endParaRPr/>
          </a:p>
        </p:txBody>
      </p:sp>
      <p:sp>
        <p:nvSpPr>
          <p:cNvPr id="208" name="Google Shape;208;p43"/>
          <p:cNvSpPr txBox="1"/>
          <p:nvPr>
            <p:ph idx="1" type="subTitle"/>
          </p:nvPr>
        </p:nvSpPr>
        <p:spPr>
          <a:xfrm>
            <a:off x="3606797" y="31030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Delivery of </a:t>
            </a:r>
            <a:r>
              <a:rPr lang="en"/>
              <a:t>corporate</a:t>
            </a:r>
            <a:r>
              <a:rPr lang="en"/>
              <a:t> objectives paramount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Inyang et al., 2018</a:t>
            </a:r>
            <a:endParaRPr sz="1000"/>
          </a:p>
        </p:txBody>
      </p:sp>
      <p:sp>
        <p:nvSpPr>
          <p:cNvPr id="209" name="Google Shape;209;p43"/>
          <p:cNvSpPr txBox="1"/>
          <p:nvPr>
            <p:ph idx="2" type="title"/>
          </p:nvPr>
        </p:nvSpPr>
        <p:spPr>
          <a:xfrm>
            <a:off x="5825700" y="2418200"/>
            <a:ext cx="2640600" cy="54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People</a:t>
            </a:r>
            <a:endParaRPr/>
          </a:p>
        </p:txBody>
      </p:sp>
      <p:sp>
        <p:nvSpPr>
          <p:cNvPr id="210" name="Google Shape;210;p43"/>
          <p:cNvSpPr txBox="1"/>
          <p:nvPr>
            <p:ph idx="3" type="subTitle"/>
          </p:nvPr>
        </p:nvSpPr>
        <p:spPr>
          <a:xfrm>
            <a:off x="6096853" y="31030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Creating job e</a:t>
            </a:r>
            <a:r>
              <a:rPr lang="en"/>
              <a:t>mbeddedness</a:t>
            </a:r>
            <a:r>
              <a:rPr lang="en"/>
              <a:t> for people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Lee &amp; Huang, 2019</a:t>
            </a:r>
            <a:endParaRPr sz="1000"/>
          </a:p>
        </p:txBody>
      </p:sp>
      <p:sp>
        <p:nvSpPr>
          <p:cNvPr id="211" name="Google Shape;211;p43"/>
          <p:cNvSpPr txBox="1"/>
          <p:nvPr>
            <p:ph idx="5" type="title"/>
          </p:nvPr>
        </p:nvSpPr>
        <p:spPr>
          <a:xfrm>
            <a:off x="980125" y="2418188"/>
            <a:ext cx="2369400" cy="54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Navigating</a:t>
            </a:r>
            <a:r>
              <a:rPr lang="en"/>
              <a:t> complexity</a:t>
            </a:r>
            <a:endParaRPr/>
          </a:p>
        </p:txBody>
      </p:sp>
      <p:sp>
        <p:nvSpPr>
          <p:cNvPr id="212" name="Google Shape;212;p43"/>
          <p:cNvSpPr txBox="1"/>
          <p:nvPr>
            <p:ph idx="6" type="subTitle"/>
          </p:nvPr>
        </p:nvSpPr>
        <p:spPr>
          <a:xfrm>
            <a:off x="1116747" y="3103088"/>
            <a:ext cx="20670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Ambidextrous</a:t>
            </a:r>
            <a:r>
              <a:rPr lang="en"/>
              <a:t> in every way possible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000"/>
              <a:t>Zhang et al., 2022</a:t>
            </a:r>
            <a:endParaRPr sz="1000"/>
          </a:p>
        </p:txBody>
      </p:sp>
      <p:cxnSp>
        <p:nvCxnSpPr>
          <p:cNvPr id="213" name="Google Shape;213;p43"/>
          <p:cNvCxnSpPr/>
          <p:nvPr/>
        </p:nvCxnSpPr>
        <p:spPr>
          <a:xfrm>
            <a:off x="4504397" y="30391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cxnSp>
        <p:nvCxnSpPr>
          <p:cNvPr id="214" name="Google Shape;214;p43"/>
          <p:cNvCxnSpPr/>
          <p:nvPr/>
        </p:nvCxnSpPr>
        <p:spPr>
          <a:xfrm>
            <a:off x="6994450" y="30391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cxnSp>
        <p:nvCxnSpPr>
          <p:cNvPr id="215" name="Google Shape;215;p43"/>
          <p:cNvCxnSpPr/>
          <p:nvPr/>
        </p:nvCxnSpPr>
        <p:spPr>
          <a:xfrm>
            <a:off x="2014350" y="3039110"/>
            <a:ext cx="271800" cy="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pic>
        <p:nvPicPr>
          <p:cNvPr id="216" name="Google Shape;216;p43"/>
          <p:cNvPicPr preferRelativeResize="0"/>
          <p:nvPr/>
        </p:nvPicPr>
        <p:blipFill>
          <a:blip r:embed="rId3">
            <a:alphaModFix/>
          </a:blip>
          <a:stretch>
            <a:fillRect/>
          </a:stretch>
        </p:blipFill>
        <p:spPr>
          <a:xfrm>
            <a:off x="6294573" y="1233350"/>
            <a:ext cx="1671565" cy="1112350"/>
          </a:xfrm>
          <a:prstGeom prst="rect">
            <a:avLst/>
          </a:prstGeom>
          <a:noFill/>
          <a:ln>
            <a:noFill/>
          </a:ln>
        </p:spPr>
      </p:pic>
      <p:pic>
        <p:nvPicPr>
          <p:cNvPr id="217" name="Google Shape;217;p43"/>
          <p:cNvPicPr preferRelativeResize="0"/>
          <p:nvPr/>
        </p:nvPicPr>
        <p:blipFill>
          <a:blip r:embed="rId4">
            <a:alphaModFix/>
          </a:blip>
          <a:stretch>
            <a:fillRect/>
          </a:stretch>
        </p:blipFill>
        <p:spPr>
          <a:xfrm>
            <a:off x="1329045" y="1233367"/>
            <a:ext cx="1671550" cy="1112340"/>
          </a:xfrm>
          <a:prstGeom prst="rect">
            <a:avLst/>
          </a:prstGeom>
          <a:noFill/>
          <a:ln>
            <a:noFill/>
          </a:ln>
        </p:spPr>
      </p:pic>
      <p:pic>
        <p:nvPicPr>
          <p:cNvPr id="218" name="Google Shape;218;p43"/>
          <p:cNvPicPr preferRelativeResize="0"/>
          <p:nvPr/>
        </p:nvPicPr>
        <p:blipFill>
          <a:blip r:embed="rId5">
            <a:alphaModFix/>
          </a:blip>
          <a:stretch>
            <a:fillRect/>
          </a:stretch>
        </p:blipFill>
        <p:spPr>
          <a:xfrm>
            <a:off x="3830943" y="1126508"/>
            <a:ext cx="1482120" cy="123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4"/>
          <p:cNvSpPr txBox="1"/>
          <p:nvPr>
            <p:ph type="title"/>
          </p:nvPr>
        </p:nvSpPr>
        <p:spPr>
          <a:xfrm>
            <a:off x="3762670" y="3177750"/>
            <a:ext cx="3068700" cy="59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Structure</a:t>
            </a:r>
            <a:r>
              <a:rPr lang="en"/>
              <a:t> </a:t>
            </a:r>
            <a:endParaRPr/>
          </a:p>
        </p:txBody>
      </p:sp>
      <p:sp>
        <p:nvSpPr>
          <p:cNvPr id="224" name="Google Shape;224;p44"/>
          <p:cNvSpPr txBox="1"/>
          <p:nvPr>
            <p:ph idx="2" type="title"/>
          </p:nvPr>
        </p:nvSpPr>
        <p:spPr>
          <a:xfrm>
            <a:off x="1048270" y="3287500"/>
            <a:ext cx="2412900" cy="931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02</a:t>
            </a:r>
            <a:endParaRPr/>
          </a:p>
        </p:txBody>
      </p:sp>
      <p:sp>
        <p:nvSpPr>
          <p:cNvPr id="225" name="Google Shape;225;p44"/>
          <p:cNvSpPr txBox="1"/>
          <p:nvPr>
            <p:ph idx="1" type="subTitle"/>
          </p:nvPr>
        </p:nvSpPr>
        <p:spPr>
          <a:xfrm>
            <a:off x="3762670" y="3720650"/>
            <a:ext cx="3068700" cy="4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Influences on the workplace structure and operating </a:t>
            </a:r>
            <a:r>
              <a:rPr lang="en"/>
              <a:t>climate </a:t>
            </a:r>
            <a:endParaRPr/>
          </a:p>
        </p:txBody>
      </p:sp>
      <p:cxnSp>
        <p:nvCxnSpPr>
          <p:cNvPr id="226" name="Google Shape;226;p44"/>
          <p:cNvCxnSpPr/>
          <p:nvPr/>
        </p:nvCxnSpPr>
        <p:spPr>
          <a:xfrm>
            <a:off x="3610750" y="3253297"/>
            <a:ext cx="0" cy="999900"/>
          </a:xfrm>
          <a:prstGeom prst="straightConnector1">
            <a:avLst/>
          </a:prstGeom>
          <a:noFill/>
          <a:ln cap="flat" cmpd="sng" w="9525">
            <a:solidFill>
              <a:schemeClr val="accent1"/>
            </a:solidFill>
            <a:prstDash val="solid"/>
            <a:round/>
            <a:headEnd len="med" w="med" type="none"/>
            <a:tailEnd len="med" w="med" type="none"/>
          </a:ln>
          <a:effectLst>
            <a:outerShdw blurRad="57150" rotWithShape="0" algn="bl" dir="5400000" dist="19050">
              <a:srgbClr val="FFFFFF">
                <a:alpha val="50000"/>
              </a:srgbClr>
            </a:outerShdw>
          </a:effectLst>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uturistic Background by Slidesgo">
  <a:themeElements>
    <a:clrScheme name="Simple Light">
      <a:dk1>
        <a:srgbClr val="3EDDDD"/>
      </a:dk1>
      <a:lt1>
        <a:srgbClr val="FFFFFF"/>
      </a:lt1>
      <a:dk2>
        <a:srgbClr val="C6FCFF"/>
      </a:dk2>
      <a:lt2>
        <a:srgbClr val="6BECF3"/>
      </a:lt2>
      <a:accent1>
        <a:srgbClr val="22DEEE"/>
      </a:accent1>
      <a:accent2>
        <a:srgbClr val="C6FCFF"/>
      </a:accent2>
      <a:accent3>
        <a:srgbClr val="81EBEB"/>
      </a:accent3>
      <a:accent4>
        <a:srgbClr val="038B99"/>
      </a:accent4>
      <a:accent5>
        <a:srgbClr val="40B6B6"/>
      </a:accent5>
      <a:accent6>
        <a:srgbClr val="09818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