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2"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Lst>
  <p:sldSz cy="5143500" cx="9144000"/>
  <p:notesSz cx="6858000" cy="9144000"/>
  <p:embeddedFontLst>
    <p:embeddedFont>
      <p:font typeface="Montserrat"/>
      <p:regular r:id="rId28"/>
      <p:bold r:id="rId29"/>
      <p:italic r:id="rId30"/>
      <p:boldItalic r:id="rId31"/>
    </p:embeddedFont>
    <p:embeddedFont>
      <p:font typeface="Montserrat Medium"/>
      <p:regular r:id="rId32"/>
      <p:bold r:id="rId33"/>
      <p:italic r:id="rId34"/>
      <p:boldItalic r:id="rId35"/>
    </p:embeddedFont>
    <p:embeddedFont>
      <p:font typeface="Montserrat ExtraLight"/>
      <p:regular r:id="rId36"/>
      <p:bold r:id="rId37"/>
      <p:italic r:id="rId38"/>
      <p:boldItalic r:id="rId39"/>
    </p:embeddedFont>
    <p:embeddedFont>
      <p:font typeface="Montserrat ExtraBold"/>
      <p:bold r:id="rId40"/>
      <p:boldItalic r:id="rId4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MontserratExtraBold-bold.fntdata"/><Relationship Id="rId20" Type="http://schemas.openxmlformats.org/officeDocument/2006/relationships/slide" Target="slides/slide16.xml"/><Relationship Id="rId41" Type="http://schemas.openxmlformats.org/officeDocument/2006/relationships/font" Target="fonts/MontserratExtraBold-boldItalic.fntdata"/><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font" Target="fonts/Montserrat-regular.fntdata"/><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Montserrat-bold.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Montserrat-boldItalic.fntdata"/><Relationship Id="rId30" Type="http://schemas.openxmlformats.org/officeDocument/2006/relationships/font" Target="fonts/Montserrat-italic.fntdata"/><Relationship Id="rId11" Type="http://schemas.openxmlformats.org/officeDocument/2006/relationships/slide" Target="slides/slide7.xml"/><Relationship Id="rId33" Type="http://schemas.openxmlformats.org/officeDocument/2006/relationships/font" Target="fonts/MontserratMedium-bold.fntdata"/><Relationship Id="rId10" Type="http://schemas.openxmlformats.org/officeDocument/2006/relationships/slide" Target="slides/slide6.xml"/><Relationship Id="rId32" Type="http://schemas.openxmlformats.org/officeDocument/2006/relationships/font" Target="fonts/MontserratMedium-regular.fntdata"/><Relationship Id="rId13" Type="http://schemas.openxmlformats.org/officeDocument/2006/relationships/slide" Target="slides/slide9.xml"/><Relationship Id="rId35" Type="http://schemas.openxmlformats.org/officeDocument/2006/relationships/font" Target="fonts/MontserratMedium-boldItalic.fntdata"/><Relationship Id="rId12" Type="http://schemas.openxmlformats.org/officeDocument/2006/relationships/slide" Target="slides/slide8.xml"/><Relationship Id="rId34" Type="http://schemas.openxmlformats.org/officeDocument/2006/relationships/font" Target="fonts/MontserratMedium-italic.fntdata"/><Relationship Id="rId15" Type="http://schemas.openxmlformats.org/officeDocument/2006/relationships/slide" Target="slides/slide11.xml"/><Relationship Id="rId37" Type="http://schemas.openxmlformats.org/officeDocument/2006/relationships/font" Target="fonts/MontserratExtraLight-bold.fntdata"/><Relationship Id="rId14" Type="http://schemas.openxmlformats.org/officeDocument/2006/relationships/slide" Target="slides/slide10.xml"/><Relationship Id="rId36" Type="http://schemas.openxmlformats.org/officeDocument/2006/relationships/font" Target="fonts/MontserratExtraLight-regular.fntdata"/><Relationship Id="rId17" Type="http://schemas.openxmlformats.org/officeDocument/2006/relationships/slide" Target="slides/slide13.xml"/><Relationship Id="rId39" Type="http://schemas.openxmlformats.org/officeDocument/2006/relationships/font" Target="fonts/MontserratExtraLight-boldItalic.fntdata"/><Relationship Id="rId16" Type="http://schemas.openxmlformats.org/officeDocument/2006/relationships/slide" Target="slides/slide12.xml"/><Relationship Id="rId38" Type="http://schemas.openxmlformats.org/officeDocument/2006/relationships/font" Target="fonts/MontserratExtraLight-italic.fntdata"/><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My name is Peter Clitheroe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Delighted to be here </a:t>
            </a:r>
            <a:r>
              <a:rPr lang="en"/>
              <a:t>supporting</a:t>
            </a:r>
            <a:r>
              <a:rPr lang="en"/>
              <a:t> your conference today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Currently VP of sales at tyk technology - over 16 years in sales and sales leadership positions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Undertaking my doctoral research at the university of chester - my research is looking </a:t>
            </a:r>
            <a:r>
              <a:rPr lang="en"/>
              <a:t>unto</a:t>
            </a:r>
            <a:r>
              <a:rPr lang="en"/>
              <a:t> the unethical practice of </a:t>
            </a:r>
            <a:r>
              <a:rPr lang="en"/>
              <a:t>sales</a:t>
            </a:r>
            <a:r>
              <a:rPr lang="en"/>
              <a:t> managers within the enterprise software industry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2dd0eb50c2b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1" name="Google Shape;231;g2dd0eb50c2b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To reduce something is to starve it of the fuel it craves in order to survive - here we will cover 4 areas of your business to remove the fuel for deceptive sales tactics to occur</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2dd0eb50c2b_0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9" name="Google Shape;239;g2dd0eb50c2b_0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latin typeface="Times New Roman"/>
                <a:ea typeface="Times New Roman"/>
                <a:cs typeface="Times New Roman"/>
                <a:sym typeface="Times New Roman"/>
              </a:rPr>
              <a:t>while company executives can place ethical decision making within their corporate agenda, not all decisions are made without an unethical component to them, creating risk and exposure, especially when financial decisions are involved.</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g2dd0eb50c2b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8" name="Google Shape;248;g2dd0eb50c2b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Org Structure - the closer an </a:t>
            </a:r>
            <a:r>
              <a:rPr lang="en"/>
              <a:t>executive</a:t>
            </a:r>
            <a:r>
              <a:rPr lang="en"/>
              <a:t> can get to the operation of the business, the greater insight the executive will have into the daily functions and be able to course </a:t>
            </a:r>
            <a:r>
              <a:rPr lang="en"/>
              <a:t>correct</a:t>
            </a:r>
            <a:r>
              <a:rPr lang="en"/>
              <a:t> in real time from first hand knowledge and not from 3rd level information. Understanding what happens within your business will enable you to prevent the presence of any deception in real time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Executive Behaviour - </a:t>
            </a:r>
            <a:r>
              <a:rPr lang="en">
                <a:solidFill>
                  <a:schemeClr val="dk1"/>
                </a:solidFill>
                <a:latin typeface="Times New Roman"/>
                <a:ea typeface="Times New Roman"/>
                <a:cs typeface="Times New Roman"/>
                <a:sym typeface="Times New Roman"/>
              </a:rPr>
              <a:t>Put the interest of your customers over yourself and your personal </a:t>
            </a:r>
            <a:r>
              <a:rPr lang="en">
                <a:solidFill>
                  <a:schemeClr val="dk1"/>
                </a:solidFill>
                <a:latin typeface="Times New Roman"/>
                <a:ea typeface="Times New Roman"/>
                <a:cs typeface="Times New Roman"/>
                <a:sym typeface="Times New Roman"/>
              </a:rPr>
              <a:t>ambitions</a:t>
            </a:r>
            <a:r>
              <a:rPr lang="en">
                <a:solidFill>
                  <a:schemeClr val="dk1"/>
                </a:solidFill>
                <a:latin typeface="Times New Roman"/>
                <a:ea typeface="Times New Roman"/>
                <a:cs typeface="Times New Roman"/>
                <a:sym typeface="Times New Roman"/>
              </a:rPr>
              <a:t>: EY 2024 Integrity report (EY, 2024) reports 67% of boards are willing to operate unethically to improve their own position within the company. Putting customers in return first gets you enhanced customer loyalty, stronger brand </a:t>
            </a:r>
            <a:r>
              <a:rPr lang="en">
                <a:solidFill>
                  <a:schemeClr val="dk1"/>
                </a:solidFill>
                <a:latin typeface="Times New Roman"/>
                <a:ea typeface="Times New Roman"/>
                <a:cs typeface="Times New Roman"/>
                <a:sym typeface="Times New Roman"/>
              </a:rPr>
              <a:t>reputation - most importantly - increased employee engagement &gt; wealth of flow down benefits </a:t>
            </a:r>
            <a:endParaRPr>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rPr lang="en">
                <a:solidFill>
                  <a:schemeClr val="dk1"/>
                </a:solidFill>
                <a:latin typeface="Times New Roman"/>
                <a:ea typeface="Times New Roman"/>
                <a:cs typeface="Times New Roman"/>
                <a:sym typeface="Times New Roman"/>
              </a:rPr>
              <a:t>Sustainable growth - Focus on having a long term plan that is meaningful and tangible. Is known by all stakeholders within the business. Each understands their role and responsibility and they also understand the rewards that relate to their role - with this, set metrics to reward people for behavioural and performance inputs doing their job and </a:t>
            </a:r>
            <a:r>
              <a:rPr b="1" lang="en">
                <a:solidFill>
                  <a:schemeClr val="dk1"/>
                </a:solidFill>
                <a:latin typeface="Times New Roman"/>
                <a:ea typeface="Times New Roman"/>
                <a:cs typeface="Times New Roman"/>
                <a:sym typeface="Times New Roman"/>
              </a:rPr>
              <a:t>not</a:t>
            </a:r>
            <a:r>
              <a:rPr lang="en">
                <a:solidFill>
                  <a:schemeClr val="dk1"/>
                </a:solidFill>
                <a:latin typeface="Times New Roman"/>
                <a:ea typeface="Times New Roman"/>
                <a:cs typeface="Times New Roman"/>
                <a:sym typeface="Times New Roman"/>
              </a:rPr>
              <a:t> performance related to the output of their job </a:t>
            </a:r>
            <a:endParaRPr>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g2dd0eb50c2b_0_1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0" name="Google Shape;260;g2dd0eb50c2b_0_1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Your company culture just is. You cant create it. It occurs as a </a:t>
            </a:r>
            <a:r>
              <a:rPr lang="en"/>
              <a:t>result</a:t>
            </a:r>
            <a:r>
              <a:rPr lang="en"/>
              <a:t> of your actions </a:t>
            </a:r>
            <a:endParaRPr/>
          </a:p>
          <a:p>
            <a:pPr indent="0" lvl="0" marL="0" rtl="0" algn="l">
              <a:spcBef>
                <a:spcPts val="0"/>
              </a:spcBef>
              <a:spcAft>
                <a:spcPts val="0"/>
              </a:spcAft>
              <a:buNone/>
            </a:pPr>
            <a:r>
              <a:rPr lang="en"/>
              <a:t>The values your instill </a:t>
            </a:r>
            <a:r>
              <a:rPr lang="en"/>
              <a:t>within</a:t>
            </a:r>
            <a:r>
              <a:rPr lang="en"/>
              <a:t> the company, the behaviours that everyone </a:t>
            </a:r>
            <a:r>
              <a:rPr lang="en"/>
              <a:t>exhibits</a:t>
            </a:r>
            <a:r>
              <a:rPr lang="en"/>
              <a:t> is the culture of the company regardless of what is written in the company manual or on the office wall.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g2dd0eb50c2b_0_2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9" name="Google Shape;269;g2dd0eb50c2b_0_2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rPr lang="en">
                <a:solidFill>
                  <a:schemeClr val="dk1"/>
                </a:solidFill>
                <a:latin typeface="Times New Roman"/>
                <a:ea typeface="Times New Roman"/>
                <a:cs typeface="Times New Roman"/>
                <a:sym typeface="Times New Roman"/>
              </a:rPr>
              <a:t>Psychological safety - When people feel psychologically safe, they're less afraid of negative repercussions for sharing difficult truths or admitting mistakes - </a:t>
            </a:r>
            <a:r>
              <a:rPr lang="en">
                <a:solidFill>
                  <a:schemeClr val="dk1"/>
                </a:solidFill>
                <a:latin typeface="Times New Roman"/>
                <a:ea typeface="Times New Roman"/>
                <a:cs typeface="Times New Roman"/>
                <a:sym typeface="Times New Roman"/>
              </a:rPr>
              <a:t>​​you then builds trust among team members, making deception both less necessary and more difficult to maintain - you will then find sales teams, product teams, marketing teams all feel comfortable </a:t>
            </a:r>
            <a:r>
              <a:rPr lang="en">
                <a:solidFill>
                  <a:schemeClr val="dk1"/>
                </a:solidFill>
                <a:latin typeface="Times New Roman"/>
                <a:ea typeface="Times New Roman"/>
                <a:cs typeface="Times New Roman"/>
                <a:sym typeface="Times New Roman"/>
              </a:rPr>
              <a:t>engaging</a:t>
            </a:r>
            <a:r>
              <a:rPr lang="en">
                <a:solidFill>
                  <a:schemeClr val="dk1"/>
                </a:solidFill>
                <a:latin typeface="Times New Roman"/>
                <a:ea typeface="Times New Roman"/>
                <a:cs typeface="Times New Roman"/>
                <a:sym typeface="Times New Roman"/>
              </a:rPr>
              <a:t> with one another in a meaningful manner - resulting in people being less defensive in their attitude</a:t>
            </a:r>
            <a:endParaRPr>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rPr lang="en">
                <a:solidFill>
                  <a:schemeClr val="dk1"/>
                </a:solidFill>
                <a:latin typeface="Times New Roman"/>
                <a:ea typeface="Times New Roman"/>
                <a:cs typeface="Times New Roman"/>
                <a:sym typeface="Times New Roman"/>
              </a:rPr>
              <a:t>Meaningful values - values that can be lived, and </a:t>
            </a:r>
            <a:r>
              <a:rPr lang="en">
                <a:solidFill>
                  <a:schemeClr val="dk1"/>
                </a:solidFill>
                <a:latin typeface="Times New Roman"/>
                <a:ea typeface="Times New Roman"/>
                <a:cs typeface="Times New Roman"/>
                <a:sym typeface="Times New Roman"/>
              </a:rPr>
              <a:t>again</a:t>
            </a:r>
            <a:r>
              <a:rPr lang="en">
                <a:solidFill>
                  <a:schemeClr val="dk1"/>
                </a:solidFill>
                <a:latin typeface="Times New Roman"/>
                <a:ea typeface="Times New Roman"/>
                <a:cs typeface="Times New Roman"/>
                <a:sym typeface="Times New Roman"/>
              </a:rPr>
              <a:t>, not just words on a wall - what </a:t>
            </a:r>
            <a:r>
              <a:rPr lang="en">
                <a:solidFill>
                  <a:schemeClr val="dk1"/>
                </a:solidFill>
                <a:latin typeface="Times New Roman"/>
                <a:ea typeface="Times New Roman"/>
                <a:cs typeface="Times New Roman"/>
                <a:sym typeface="Times New Roman"/>
              </a:rPr>
              <a:t>you</a:t>
            </a:r>
            <a:r>
              <a:rPr lang="en">
                <a:solidFill>
                  <a:schemeClr val="dk1"/>
                </a:solidFill>
                <a:latin typeface="Times New Roman"/>
                <a:ea typeface="Times New Roman"/>
                <a:cs typeface="Times New Roman"/>
                <a:sym typeface="Times New Roman"/>
              </a:rPr>
              <a:t> create is an environment where you establish boundaries for acceptable behavior, making it easier for employees to identify and avoid deceptive practices within colleagues. </a:t>
            </a:r>
            <a:r>
              <a:rPr b="1" lang="en">
                <a:solidFill>
                  <a:schemeClr val="dk1"/>
                </a:solidFill>
              </a:rPr>
              <a:t>Empowers employee accountability</a:t>
            </a:r>
            <a:r>
              <a:rPr lang="en">
                <a:solidFill>
                  <a:schemeClr val="dk1"/>
                </a:solidFill>
              </a:rPr>
              <a:t>: When values are genuinely embraced, employees feel responsible for upholding them give you every opportunity to minimise the opportunity for deception at any level to occur </a:t>
            </a:r>
            <a:endParaRPr>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rPr lang="en">
                <a:solidFill>
                  <a:schemeClr val="dk1"/>
                </a:solidFill>
                <a:latin typeface="Times New Roman"/>
                <a:ea typeface="Times New Roman"/>
                <a:cs typeface="Times New Roman"/>
                <a:sym typeface="Times New Roman"/>
              </a:rPr>
              <a:t>Collaboration - employees will then focus on a cause that is greater than just themselves as people and the company. Doing so creates </a:t>
            </a:r>
            <a:r>
              <a:rPr b="1" lang="en">
                <a:solidFill>
                  <a:schemeClr val="dk1"/>
                </a:solidFill>
              </a:rPr>
              <a:t>Competitive advantage through trust</a:t>
            </a:r>
            <a:r>
              <a:rPr lang="en">
                <a:solidFill>
                  <a:schemeClr val="dk1"/>
                </a:solidFill>
              </a:rPr>
              <a:t>: Companies that establish reputations for honesty can gain sustainable competitive advantages through customer loyalty and positive word-of-mouth. </a:t>
            </a:r>
            <a:r>
              <a:rPr lang="en">
                <a:solidFill>
                  <a:schemeClr val="dk1"/>
                </a:solidFill>
              </a:rPr>
              <a:t>Deception</a:t>
            </a:r>
            <a:r>
              <a:rPr lang="en">
                <a:solidFill>
                  <a:schemeClr val="dk1"/>
                </a:solidFill>
              </a:rPr>
              <a:t> here does not have a chance to survive. </a:t>
            </a:r>
            <a:endParaRPr>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g2dd0eb50c2b_0_1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1" name="Google Shape;281;g2dd0eb50c2b_0_1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manager layer within a company - assume the role of middle </a:t>
            </a:r>
            <a:r>
              <a:rPr lang="en"/>
              <a:t>management</a:t>
            </a:r>
            <a:r>
              <a:rPr lang="en"/>
              <a:t> or country management in a large corporation - are the people who determine both the environment and the values by which the team operate against. If deception exists within sales, it is the management layer that is either encouraging it or it is the management layer that is allowing it by not punishing it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g2dd0eb50c2b_0_2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0" name="Google Shape;290;g2dd0eb50c2b_0_2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Times New Roman"/>
                <a:ea typeface="Times New Roman"/>
                <a:cs typeface="Times New Roman"/>
                <a:sym typeface="Times New Roman"/>
              </a:rPr>
              <a:t>Management Behaviour - A managers supervisory style directly impacts the operating style of the members within your control. A positive leadership style of transformational behaviour - motivating employees, guiding employees through decision making moments, will inspire people to achieve beyond their capabilities. The manager behaviour should also align their department or team subculture to the company culture - Manager is the link between everyone - </a:t>
            </a:r>
            <a:r>
              <a:rPr lang="en">
                <a:solidFill>
                  <a:schemeClr val="dk1"/>
                </a:solidFill>
                <a:latin typeface="Times New Roman"/>
                <a:ea typeface="Times New Roman"/>
                <a:cs typeface="Times New Roman"/>
                <a:sym typeface="Times New Roman"/>
              </a:rPr>
              <a:t>a manager can eradicate deceptive behaviour within salespeople as a result of their own approach to leadership. </a:t>
            </a:r>
            <a:endParaRPr>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rPr lang="en">
                <a:solidFill>
                  <a:schemeClr val="dk1"/>
                </a:solidFill>
                <a:latin typeface="Times New Roman"/>
                <a:ea typeface="Times New Roman"/>
                <a:cs typeface="Times New Roman"/>
                <a:sym typeface="Times New Roman"/>
              </a:rPr>
              <a:t>Sales People Behaviour - Lead with Transparency - Transparency-focused interactions look like (1) disclosing information relating to your product or service in its completeness - you can do this through documentation to support any verbal discussions that can take place (2) document all verbal interactions to ensure that consistency is maintained and all parties are fully disclosing information for clarity (3) make sales people responsible for the customers product adoption - doing so will ensure the focus is not just on the initial sale, but also on the longer term value that someone generates from the product or service sold (4) as a result of the sales subculture and the values within the company - customers rate the service they </a:t>
            </a:r>
            <a:r>
              <a:rPr lang="en">
                <a:solidFill>
                  <a:schemeClr val="dk1"/>
                </a:solidFill>
                <a:latin typeface="Times New Roman"/>
                <a:ea typeface="Times New Roman"/>
                <a:cs typeface="Times New Roman"/>
                <a:sym typeface="Times New Roman"/>
              </a:rPr>
              <a:t>receive</a:t>
            </a:r>
            <a:r>
              <a:rPr lang="en">
                <a:solidFill>
                  <a:schemeClr val="dk1"/>
                </a:solidFill>
                <a:latin typeface="Times New Roman"/>
                <a:ea typeface="Times New Roman"/>
                <a:cs typeface="Times New Roman"/>
                <a:sym typeface="Times New Roman"/>
              </a:rPr>
              <a:t> by the sales person against the values you decide as a company are ones you want your customers to see </a:t>
            </a:r>
            <a:endParaRPr>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rPr lang="en">
                <a:solidFill>
                  <a:schemeClr val="dk1"/>
                </a:solidFill>
                <a:latin typeface="Times New Roman"/>
                <a:ea typeface="Times New Roman"/>
                <a:cs typeface="Times New Roman"/>
                <a:sym typeface="Times New Roman"/>
              </a:rPr>
              <a:t>Training &amp; Development - Developing your sales people to exhibit the right behaviours, techniques and consultative approach to selling will provide a foundation upon which the oxygen that deception requires to live and thrive is reduced. Varying training topics and holding regular </a:t>
            </a:r>
            <a:r>
              <a:rPr lang="en">
                <a:solidFill>
                  <a:schemeClr val="dk1"/>
                </a:solidFill>
                <a:latin typeface="Times New Roman"/>
                <a:ea typeface="Times New Roman"/>
                <a:cs typeface="Times New Roman"/>
                <a:sym typeface="Times New Roman"/>
              </a:rPr>
              <a:t>training sessions will create an atmosphere of learning and development for long term personal and company gain over the short term compensation </a:t>
            </a:r>
            <a:endParaRPr>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g2dd0eb50c2b_0_1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2" name="Google Shape;302;g2dd0eb50c2b_0_1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Lastly here, compensation should not just be about money for </a:t>
            </a:r>
            <a:r>
              <a:rPr lang="en"/>
              <a:t>product</a:t>
            </a:r>
            <a:r>
              <a:rPr lang="en"/>
              <a:t> sales by any means, it should be about a </a:t>
            </a:r>
            <a:r>
              <a:rPr lang="en"/>
              <a:t>holistic</a:t>
            </a:r>
            <a:r>
              <a:rPr lang="en"/>
              <a:t> approach to reward schemes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g2dd0eb50c2b_0_2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1" name="Google Shape;311;g2dd0eb50c2b_0_2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Times New Roman"/>
                <a:ea typeface="Times New Roman"/>
                <a:cs typeface="Times New Roman"/>
                <a:sym typeface="Times New Roman"/>
              </a:rPr>
              <a:t>Balanced scorecard - employees of all levels should be reviewed </a:t>
            </a:r>
            <a:r>
              <a:rPr lang="en">
                <a:solidFill>
                  <a:schemeClr val="dk1"/>
                </a:solidFill>
                <a:latin typeface="Times New Roman"/>
                <a:ea typeface="Times New Roman"/>
                <a:cs typeface="Times New Roman"/>
                <a:sym typeface="Times New Roman"/>
              </a:rPr>
              <a:t>based not just on results. Including customer feedback, evidence of ethical decision making through colleague feedback, ultimately rate the number of units sold not just the value of units sold - all together, this will reduce the ability of a sales based employee to use deception to sell something as their overall compensation is multi faceted  - by doing so you also reduce the emotional burden on a sales person who has to be fixated on target attainment </a:t>
            </a:r>
            <a:endParaRPr>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rPr lang="en">
                <a:solidFill>
                  <a:schemeClr val="dk1"/>
                </a:solidFill>
                <a:latin typeface="Times New Roman"/>
                <a:ea typeface="Times New Roman"/>
                <a:cs typeface="Times New Roman"/>
                <a:sym typeface="Times New Roman"/>
              </a:rPr>
              <a:t>Recognition programs - compensation does not just have to be paid for an initial sales, holding monthly awards within team and across the business for exhibiting the values of the company along with other key metrics you as a company want to implement will reduce the desire of an individual to act with deception towards act with desire - having </a:t>
            </a:r>
            <a:r>
              <a:rPr lang="en">
                <a:solidFill>
                  <a:schemeClr val="dk1"/>
                </a:solidFill>
                <a:latin typeface="Times New Roman"/>
                <a:ea typeface="Times New Roman"/>
                <a:cs typeface="Times New Roman"/>
                <a:sym typeface="Times New Roman"/>
              </a:rPr>
              <a:t>incentive</a:t>
            </a:r>
            <a:r>
              <a:rPr lang="en">
                <a:solidFill>
                  <a:schemeClr val="dk1"/>
                </a:solidFill>
                <a:latin typeface="Times New Roman"/>
                <a:ea typeface="Times New Roman"/>
                <a:cs typeface="Times New Roman"/>
                <a:sym typeface="Times New Roman"/>
              </a:rPr>
              <a:t> funds - or SPIFs as they are know - for key metrics in a time period will drive behaviour in the right way</a:t>
            </a:r>
            <a:endParaRPr>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rPr lang="en">
                <a:solidFill>
                  <a:schemeClr val="dk1"/>
                </a:solidFill>
                <a:latin typeface="Times New Roman"/>
                <a:ea typeface="Times New Roman"/>
                <a:cs typeface="Times New Roman"/>
                <a:sym typeface="Times New Roman"/>
              </a:rPr>
              <a:t>Long term targets - linking cultures and subcultures, executive behaviour and the structure of your company values towards focussing on a company mission whereby attainment over a long term time period in the right way, gives employees a reward that will be far superior over the short term reward of money for sale that can drive deception. If you remove that desire for short term gratification and incentivise loyalty - the ability of individuals to act with deception will be minimised as heard mentality will circle on the offending parties and drive it out - you also in doing so retain staff for longer therefore driving the quality of your workplace and the quality of your customer service higher </a:t>
            </a:r>
            <a:endParaRPr>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g2dd0eb50c2b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3" name="Google Shape;323;g2dd0eb50c2b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As a </a:t>
            </a:r>
            <a:r>
              <a:rPr lang="en"/>
              <a:t>company</a:t>
            </a:r>
            <a:r>
              <a:rPr lang="en"/>
              <a:t>, as a sales person and as a customer there is significant upside to deception being eradicated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2dd0eb50c2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2dd0eb50c2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My mind always thinks - really - you have only two left in stock, you should be having a discussion with your supply chain team on the inventory management process - my mind also thinks - oh quick I need to buy this before they run out or the price goes up.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g2dd0eb50c2b_0_1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1" name="Google Shape;331;g2dd0eb50c2b_0_1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If you are able to effect Executive strategy, company culture, a sales subculture and have the right compensation and reward scheme, you have the ability to attain transparency and honesty in customer </a:t>
            </a:r>
            <a:r>
              <a:rPr lang="en"/>
              <a:t>interactions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In doing so you should experience </a:t>
            </a:r>
            <a:endParaRPr/>
          </a:p>
          <a:p>
            <a:pPr indent="0" lvl="0" marL="0" rtl="0" algn="l">
              <a:spcBef>
                <a:spcPts val="0"/>
              </a:spcBef>
              <a:spcAft>
                <a:spcPts val="0"/>
              </a:spcAft>
              <a:buNone/>
            </a:pPr>
            <a:r>
              <a:t/>
            </a:r>
            <a:endParaRPr/>
          </a:p>
          <a:p>
            <a:pPr indent="-298450" lvl="0" marL="457200" rtl="0" algn="l">
              <a:spcBef>
                <a:spcPts val="0"/>
              </a:spcBef>
              <a:spcAft>
                <a:spcPts val="0"/>
              </a:spcAft>
              <a:buSzPts val="1100"/>
              <a:buAutoNum type="arabicPeriod"/>
            </a:pPr>
            <a:r>
              <a:rPr lang="en"/>
              <a:t>Clear communication of your product or service - you will minimise any lack of understanding that anyone has both internally through training and externally to your buying community through precise information sharing</a:t>
            </a:r>
            <a:endParaRPr/>
          </a:p>
          <a:p>
            <a:pPr indent="0" lvl="0" marL="0" rtl="0" algn="l">
              <a:spcBef>
                <a:spcPts val="0"/>
              </a:spcBef>
              <a:spcAft>
                <a:spcPts val="0"/>
              </a:spcAft>
              <a:buNone/>
            </a:pPr>
            <a:r>
              <a:t/>
            </a:r>
            <a:endParaRPr/>
          </a:p>
          <a:p>
            <a:pPr indent="-298450" lvl="0" marL="457200" rtl="0" algn="l">
              <a:spcBef>
                <a:spcPts val="0"/>
              </a:spcBef>
              <a:spcAft>
                <a:spcPts val="0"/>
              </a:spcAft>
              <a:buSzPts val="1100"/>
              <a:buAutoNum type="arabicPeriod"/>
            </a:pPr>
            <a:r>
              <a:rPr lang="en"/>
              <a:t>Responsiveness from sales team members towards the customer  whereby the result to achieve is not just the sale but is the designed for experience that the person should be delivering and should be receiving </a:t>
            </a:r>
            <a:endParaRPr/>
          </a:p>
          <a:p>
            <a:pPr indent="0" lvl="0" marL="0" rtl="0" algn="l">
              <a:spcBef>
                <a:spcPts val="0"/>
              </a:spcBef>
              <a:spcAft>
                <a:spcPts val="0"/>
              </a:spcAft>
              <a:buNone/>
            </a:pPr>
            <a:r>
              <a:t/>
            </a:r>
            <a:endParaRPr/>
          </a:p>
          <a:p>
            <a:pPr indent="-298450" lvl="0" marL="457200" rtl="0" algn="l">
              <a:spcBef>
                <a:spcPts val="0"/>
              </a:spcBef>
              <a:spcAft>
                <a:spcPts val="0"/>
              </a:spcAft>
              <a:buSzPts val="1100"/>
              <a:buAutoNum type="arabicPeriod"/>
            </a:pPr>
            <a:r>
              <a:rPr lang="en"/>
              <a:t>Deliberately creative employees are an output of employees who feel coached, feel supported and feel motivated to act on the best interests of themselves and of a company and not wholly on themselves and a paycheck. </a:t>
            </a:r>
            <a:endParaRPr/>
          </a:p>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g33d931912a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9" name="Google Shape;349;g33d931912a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 summary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Four elements to combating deceptive sales tactics are </a:t>
            </a:r>
            <a:endParaRPr/>
          </a:p>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g7f9262ee2f_0_262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4" name="Google Shape;354;g7f9262ee2f_0_262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Thank you for listening to this short introduction here on ways to combat deceptive sales tactics - i wish you a successful conference and a great day of learning ahead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g7290233416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2" name="Google Shape;362;g7290233416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2dd0eb50c2b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2dd0eb50c2b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400">
                <a:solidFill>
                  <a:schemeClr val="dk1"/>
                </a:solidFill>
                <a:latin typeface="Montserrat ExtraBold"/>
                <a:ea typeface="Montserrat ExtraBold"/>
                <a:cs typeface="Montserrat ExtraBold"/>
                <a:sym typeface="Montserrat ExtraBold"/>
              </a:rPr>
              <a:t>Federal Trade Commision in USA created the CARS rule in 2023 - </a:t>
            </a:r>
            <a:r>
              <a:rPr b="1" lang="en" sz="1800">
                <a:solidFill>
                  <a:schemeClr val="dk1"/>
                </a:solidFill>
                <a:latin typeface="Montserrat ExtraBold"/>
                <a:ea typeface="Montserrat ExtraBold"/>
                <a:cs typeface="Montserrat ExtraBold"/>
                <a:sym typeface="Montserrat ExtraBold"/>
              </a:rPr>
              <a:t>save consumers nationwide more than $3.4 billion and an estimated 72 million hours each year shopping for vehicles</a:t>
            </a:r>
            <a:endParaRPr sz="1400">
              <a:solidFill>
                <a:schemeClr val="dk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2dd0eb50c2b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2dd0eb50c2b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From April 2025 - here in the UK - company can be fined up to 10% of </a:t>
            </a:r>
            <a:r>
              <a:rPr lang="en"/>
              <a:t>their</a:t>
            </a:r>
            <a:r>
              <a:rPr lang="en"/>
              <a:t> turnover if they are found guilty of using deceptive sales tactics in selling their products or services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2dd0eb50c2b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2dd0eb50c2b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Here are four examples of deceptive </a:t>
            </a:r>
            <a:r>
              <a:rPr lang="en"/>
              <a:t>tactics</a:t>
            </a:r>
            <a:r>
              <a:rPr lang="en"/>
              <a:t> here that are to be looked at when considering companies breach of what is soon to be released regulations </a:t>
            </a:r>
            <a:endParaRPr/>
          </a:p>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7f9262ee2f_0_262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7f9262ee2f_0_262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27025" lvl="0" marL="914400" rtl="0" algn="l">
              <a:spcBef>
                <a:spcPts val="0"/>
              </a:spcBef>
              <a:spcAft>
                <a:spcPts val="0"/>
              </a:spcAft>
              <a:buClr>
                <a:schemeClr val="dk1"/>
              </a:buClr>
              <a:buSzPts val="1550"/>
              <a:buFont typeface="Montserrat"/>
              <a:buChar char="●"/>
            </a:pPr>
            <a:r>
              <a:rPr b="1" lang="en" sz="1550">
                <a:solidFill>
                  <a:schemeClr val="dk1"/>
                </a:solidFill>
                <a:latin typeface="Montserrat"/>
                <a:ea typeface="Montserrat"/>
                <a:cs typeface="Montserrat"/>
                <a:sym typeface="Montserrat"/>
              </a:rPr>
              <a:t>Today we will look into …. </a:t>
            </a:r>
            <a:r>
              <a:rPr b="1" lang="en" sz="1550">
                <a:solidFill>
                  <a:schemeClr val="dk1"/>
                </a:solidFill>
                <a:latin typeface="Montserrat"/>
                <a:ea typeface="Montserrat"/>
                <a:cs typeface="Montserrat"/>
                <a:sym typeface="Montserrat"/>
              </a:rPr>
              <a:t>Defining</a:t>
            </a:r>
            <a:r>
              <a:rPr b="1" lang="en" sz="1550">
                <a:solidFill>
                  <a:schemeClr val="dk1"/>
                </a:solidFill>
                <a:latin typeface="Montserrat"/>
                <a:ea typeface="Montserrat"/>
                <a:cs typeface="Montserrat"/>
                <a:sym typeface="Montserrat"/>
              </a:rPr>
              <a:t> deceptive sales tactics, understand structural and </a:t>
            </a:r>
            <a:r>
              <a:rPr b="1" lang="en" sz="1550">
                <a:solidFill>
                  <a:schemeClr val="dk1"/>
                </a:solidFill>
                <a:latin typeface="Montserrat"/>
                <a:ea typeface="Montserrat"/>
                <a:cs typeface="Montserrat"/>
                <a:sym typeface="Montserrat"/>
              </a:rPr>
              <a:t>proactive</a:t>
            </a:r>
            <a:r>
              <a:rPr b="1" lang="en" sz="1550">
                <a:solidFill>
                  <a:schemeClr val="dk1"/>
                </a:solidFill>
                <a:latin typeface="Montserrat"/>
                <a:ea typeface="Montserrat"/>
                <a:cs typeface="Montserrat"/>
                <a:sym typeface="Montserrat"/>
              </a:rPr>
              <a:t> actions companies can take to combat deceptive sales tactics and lastly the benefits of transparency and honesty </a:t>
            </a:r>
            <a:endParaRPr b="1" sz="1550">
              <a:solidFill>
                <a:schemeClr val="dk1"/>
              </a:solidFill>
              <a:latin typeface="Montserrat"/>
              <a:ea typeface="Montserrat"/>
              <a:cs typeface="Montserrat"/>
              <a:sym typeface="Montserrat"/>
            </a:endParaRPr>
          </a:p>
          <a:p>
            <a:pPr indent="-327025" lvl="0" marL="914400" rtl="0" algn="l">
              <a:spcBef>
                <a:spcPts val="0"/>
              </a:spcBef>
              <a:spcAft>
                <a:spcPts val="0"/>
              </a:spcAft>
              <a:buClr>
                <a:schemeClr val="dk1"/>
              </a:buClr>
              <a:buSzPts val="1550"/>
              <a:buFont typeface="Montserrat"/>
              <a:buChar char="●"/>
            </a:pPr>
            <a:r>
              <a:rPr b="1" lang="en" sz="1550">
                <a:solidFill>
                  <a:schemeClr val="dk1"/>
                </a:solidFill>
                <a:latin typeface="Montserrat"/>
                <a:ea typeface="Montserrat"/>
                <a:cs typeface="Montserrat"/>
                <a:sym typeface="Montserrat"/>
              </a:rPr>
              <a:t>Applicable for both Business to Business and Business to Consumer </a:t>
            </a:r>
            <a:endParaRPr b="1" sz="1550">
              <a:solidFill>
                <a:schemeClr val="dk1"/>
              </a:solidFill>
              <a:latin typeface="Montserrat"/>
              <a:ea typeface="Montserrat"/>
              <a:cs typeface="Montserrat"/>
              <a:sym typeface="Montserrat"/>
            </a:endParaRPr>
          </a:p>
          <a:p>
            <a:pPr indent="-327025" lvl="0" marL="914400" rtl="0" algn="l">
              <a:spcBef>
                <a:spcPts val="0"/>
              </a:spcBef>
              <a:spcAft>
                <a:spcPts val="0"/>
              </a:spcAft>
              <a:buClr>
                <a:schemeClr val="dk1"/>
              </a:buClr>
              <a:buSzPts val="1550"/>
              <a:buFont typeface="Montserrat"/>
              <a:buChar char="●"/>
            </a:pPr>
            <a:r>
              <a:rPr b="1" lang="en" sz="1550">
                <a:solidFill>
                  <a:schemeClr val="dk1"/>
                </a:solidFill>
                <a:latin typeface="Montserrat"/>
                <a:ea typeface="Montserrat"/>
                <a:cs typeface="Montserrat"/>
                <a:sym typeface="Montserrat"/>
              </a:rPr>
              <a:t>Information I am sharing with you today is based on the research I am undertaking </a:t>
            </a:r>
            <a:endParaRPr b="1" sz="1550">
              <a:solidFill>
                <a:schemeClr val="dk1"/>
              </a:solidFill>
              <a:latin typeface="Montserrat"/>
              <a:ea typeface="Montserrat"/>
              <a:cs typeface="Montserrat"/>
              <a:sym typeface="Montserrat"/>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7f9262ee2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7f9262ee2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7f9262ee2f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7f9262ee2f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Deception is - creating and sharing false information, doing so for personal gain (individual or a company) and doing so </a:t>
            </a:r>
            <a:r>
              <a:rPr lang="en"/>
              <a:t>deliberately</a:t>
            </a:r>
            <a:r>
              <a:rPr lang="en"/>
              <a:t> - when you are deliberate in your actions you can achieve amazing results (regular exercise, </a:t>
            </a:r>
            <a:r>
              <a:rPr lang="en"/>
              <a:t>healthy</a:t>
            </a:r>
            <a:r>
              <a:rPr lang="en"/>
              <a:t> diet, learning) - however, when you do so in a negative sense, the results can be </a:t>
            </a:r>
            <a:r>
              <a:rPr lang="en"/>
              <a:t>conflicting</a:t>
            </a:r>
            <a:r>
              <a:rPr lang="en"/>
              <a:t> and quite destructive for all involved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2dd0eb50c2b_0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1" name="Google Shape;221;g2dd0eb50c2b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Pricing </a:t>
            </a:r>
            <a:endParaRPr/>
          </a:p>
          <a:p>
            <a:pPr indent="0" lvl="0" marL="0" rtl="0" algn="l">
              <a:spcBef>
                <a:spcPts val="0"/>
              </a:spcBef>
              <a:spcAft>
                <a:spcPts val="0"/>
              </a:spcAft>
              <a:buNone/>
            </a:pPr>
            <a:r>
              <a:rPr lang="en"/>
              <a:t>False original pricing - Online retail giant &gt; 50% off original price &gt; small print - price tracked between (date A and date B) &gt; between those two dates the price of that item has been artificially inflated for the purpose of offering this discount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Hidden fees - online event ticketing companies &gt; ticket price for the concert &gt; add on an event fee &gt; add on a booking fee &gt; add on a payment fee - then your price isn’t your price, it becomes something wildly different that what you imagined it to be - by now you are caught and can’t go anywhere else so you buy</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Psychological </a:t>
            </a:r>
            <a:endParaRPr/>
          </a:p>
          <a:p>
            <a:pPr indent="0" lvl="0" marL="0" rtl="0" algn="l">
              <a:spcBef>
                <a:spcPts val="0"/>
              </a:spcBef>
              <a:spcAft>
                <a:spcPts val="0"/>
              </a:spcAft>
              <a:buNone/>
            </a:pPr>
            <a:r>
              <a:rPr lang="en"/>
              <a:t>Made up testimonials, incorrect statistics, statistics without the reference or the correct </a:t>
            </a:r>
            <a:r>
              <a:rPr lang="en"/>
              <a:t>description</a:t>
            </a:r>
            <a:r>
              <a:rPr lang="en"/>
              <a:t> gain a </a:t>
            </a:r>
            <a:r>
              <a:rPr lang="en"/>
              <a:t>psychological</a:t>
            </a:r>
            <a:r>
              <a:rPr lang="en"/>
              <a:t> advantage over you - the buyer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Biggest example of social proof fabrication - wasnt to do with selling a product you could buy -  included Cambridge Analytica - their data algorithms were allegedly used to create posts on Facebook that </a:t>
            </a:r>
            <a:r>
              <a:rPr lang="en"/>
              <a:t>insinuated</a:t>
            </a:r>
            <a:r>
              <a:rPr lang="en"/>
              <a:t> scenarios that were not true for the purpose social proof fabrication over how the US election was developing when Trump was in his first candidacy. This approach was also aledgedly used in the campaign for BREXIT here in the UK</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6.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4.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hyperlink" Target="http://bit.ly/2Tynxth" TargetMode="External"/><Relationship Id="rId4" Type="http://schemas.openxmlformats.org/officeDocument/2006/relationships/hyperlink" Target="http://bit.ly/2TyoMsr" TargetMode="External"/><Relationship Id="rId5" Type="http://schemas.openxmlformats.org/officeDocument/2006/relationships/hyperlink" Target="http://bit.ly/2TtBDfr" TargetMode="Externa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4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blipFill>
          <a:blip r:embed="rId2">
            <a:alphaModFix/>
          </a:blip>
          <a:stretch>
            <a:fillRect/>
          </a:stretch>
        </a:blipFill>
      </p:bgPr>
    </p:bg>
    <p:spTree>
      <p:nvGrpSpPr>
        <p:cNvPr id="8" name="Shape 8"/>
        <p:cNvGrpSpPr/>
        <p:nvPr/>
      </p:nvGrpSpPr>
      <p:grpSpPr>
        <a:xfrm>
          <a:off x="0" y="0"/>
          <a:ext cx="0" cy="0"/>
          <a:chOff x="0" y="0"/>
          <a:chExt cx="0" cy="0"/>
        </a:xfrm>
      </p:grpSpPr>
      <p:sp>
        <p:nvSpPr>
          <p:cNvPr id="9" name="Google Shape;9;p2"/>
          <p:cNvSpPr txBox="1"/>
          <p:nvPr>
            <p:ph type="ctrTitle"/>
          </p:nvPr>
        </p:nvSpPr>
        <p:spPr>
          <a:xfrm>
            <a:off x="2175900" y="1950100"/>
            <a:ext cx="4792200" cy="644700"/>
          </a:xfrm>
          <a:prstGeom prst="rect">
            <a:avLst/>
          </a:prstGeom>
        </p:spPr>
        <p:txBody>
          <a:bodyPr anchorCtr="0" anchor="b" bIns="91425" lIns="91425" spcFirstLastPara="1" rIns="91425" wrap="square" tIns="91425">
            <a:noAutofit/>
          </a:bodyPr>
          <a:lstStyle>
            <a:lvl1pPr lvl="0" algn="ctr">
              <a:spcBef>
                <a:spcPts val="0"/>
              </a:spcBef>
              <a:spcAft>
                <a:spcPts val="0"/>
              </a:spcAft>
              <a:buClr>
                <a:schemeClr val="lt1"/>
              </a:buClr>
              <a:buSzPts val="3600"/>
              <a:buNone/>
              <a:defRPr b="1" sz="3600">
                <a:solidFill>
                  <a:schemeClr val="lt1"/>
                </a:solidFill>
              </a:defRPr>
            </a:lvl1pPr>
            <a:lvl2pPr lvl="1" algn="ctr">
              <a:spcBef>
                <a:spcPts val="0"/>
              </a:spcBef>
              <a:spcAft>
                <a:spcPts val="0"/>
              </a:spcAft>
              <a:buClr>
                <a:schemeClr val="lt1"/>
              </a:buClr>
              <a:buSzPts val="3600"/>
              <a:buNone/>
              <a:defRPr b="1" sz="3600">
                <a:solidFill>
                  <a:schemeClr val="lt1"/>
                </a:solidFill>
              </a:defRPr>
            </a:lvl2pPr>
            <a:lvl3pPr lvl="2" algn="ctr">
              <a:spcBef>
                <a:spcPts val="0"/>
              </a:spcBef>
              <a:spcAft>
                <a:spcPts val="0"/>
              </a:spcAft>
              <a:buClr>
                <a:schemeClr val="lt1"/>
              </a:buClr>
              <a:buSzPts val="3600"/>
              <a:buNone/>
              <a:defRPr b="1" sz="3600">
                <a:solidFill>
                  <a:schemeClr val="lt1"/>
                </a:solidFill>
              </a:defRPr>
            </a:lvl3pPr>
            <a:lvl4pPr lvl="3" algn="ctr">
              <a:spcBef>
                <a:spcPts val="0"/>
              </a:spcBef>
              <a:spcAft>
                <a:spcPts val="0"/>
              </a:spcAft>
              <a:buClr>
                <a:schemeClr val="lt1"/>
              </a:buClr>
              <a:buSzPts val="3600"/>
              <a:buNone/>
              <a:defRPr b="1" sz="3600">
                <a:solidFill>
                  <a:schemeClr val="lt1"/>
                </a:solidFill>
              </a:defRPr>
            </a:lvl4pPr>
            <a:lvl5pPr lvl="4" algn="ctr">
              <a:spcBef>
                <a:spcPts val="0"/>
              </a:spcBef>
              <a:spcAft>
                <a:spcPts val="0"/>
              </a:spcAft>
              <a:buClr>
                <a:schemeClr val="lt1"/>
              </a:buClr>
              <a:buSzPts val="3600"/>
              <a:buNone/>
              <a:defRPr b="1" sz="3600">
                <a:solidFill>
                  <a:schemeClr val="lt1"/>
                </a:solidFill>
              </a:defRPr>
            </a:lvl5pPr>
            <a:lvl6pPr lvl="5" algn="ctr">
              <a:spcBef>
                <a:spcPts val="0"/>
              </a:spcBef>
              <a:spcAft>
                <a:spcPts val="0"/>
              </a:spcAft>
              <a:buClr>
                <a:schemeClr val="lt1"/>
              </a:buClr>
              <a:buSzPts val="3600"/>
              <a:buNone/>
              <a:defRPr b="1" sz="3600">
                <a:solidFill>
                  <a:schemeClr val="lt1"/>
                </a:solidFill>
              </a:defRPr>
            </a:lvl6pPr>
            <a:lvl7pPr lvl="6" algn="ctr">
              <a:spcBef>
                <a:spcPts val="0"/>
              </a:spcBef>
              <a:spcAft>
                <a:spcPts val="0"/>
              </a:spcAft>
              <a:buClr>
                <a:schemeClr val="lt1"/>
              </a:buClr>
              <a:buSzPts val="3600"/>
              <a:buNone/>
              <a:defRPr b="1" sz="3600">
                <a:solidFill>
                  <a:schemeClr val="lt1"/>
                </a:solidFill>
              </a:defRPr>
            </a:lvl7pPr>
            <a:lvl8pPr lvl="7" algn="ctr">
              <a:spcBef>
                <a:spcPts val="0"/>
              </a:spcBef>
              <a:spcAft>
                <a:spcPts val="0"/>
              </a:spcAft>
              <a:buClr>
                <a:schemeClr val="lt1"/>
              </a:buClr>
              <a:buSzPts val="3600"/>
              <a:buNone/>
              <a:defRPr b="1" sz="3600">
                <a:solidFill>
                  <a:schemeClr val="lt1"/>
                </a:solidFill>
              </a:defRPr>
            </a:lvl8pPr>
            <a:lvl9pPr lvl="8" algn="ctr">
              <a:spcBef>
                <a:spcPts val="0"/>
              </a:spcBef>
              <a:spcAft>
                <a:spcPts val="0"/>
              </a:spcAft>
              <a:buClr>
                <a:schemeClr val="lt1"/>
              </a:buClr>
              <a:buSzPts val="3600"/>
              <a:buNone/>
              <a:defRPr b="1" sz="3600">
                <a:solidFill>
                  <a:schemeClr val="lt1"/>
                </a:solidFill>
              </a:defRPr>
            </a:lvl9pPr>
          </a:lstStyle>
          <a:p/>
        </p:txBody>
      </p:sp>
      <p:sp>
        <p:nvSpPr>
          <p:cNvPr id="10" name="Google Shape;10;p2"/>
          <p:cNvSpPr txBox="1"/>
          <p:nvPr>
            <p:ph idx="1" type="subTitle"/>
          </p:nvPr>
        </p:nvSpPr>
        <p:spPr>
          <a:xfrm>
            <a:off x="2044200" y="3704650"/>
            <a:ext cx="5055600" cy="4647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accent1"/>
              </a:buClr>
              <a:buSzPts val="1400"/>
              <a:buNone/>
              <a:defRPr sz="1400">
                <a:solidFill>
                  <a:schemeClr val="accent1"/>
                </a:solidFill>
              </a:defRPr>
            </a:lvl1pPr>
            <a:lvl2pPr lvl="1" algn="ctr">
              <a:lnSpc>
                <a:spcPct val="100000"/>
              </a:lnSpc>
              <a:spcBef>
                <a:spcPts val="0"/>
              </a:spcBef>
              <a:spcAft>
                <a:spcPts val="0"/>
              </a:spcAft>
              <a:buClr>
                <a:schemeClr val="lt1"/>
              </a:buClr>
              <a:buSzPts val="1800"/>
              <a:buNone/>
              <a:defRPr sz="1800">
                <a:solidFill>
                  <a:schemeClr val="lt1"/>
                </a:solidFill>
              </a:defRPr>
            </a:lvl2pPr>
            <a:lvl3pPr lvl="2" algn="ctr">
              <a:lnSpc>
                <a:spcPct val="100000"/>
              </a:lnSpc>
              <a:spcBef>
                <a:spcPts val="0"/>
              </a:spcBef>
              <a:spcAft>
                <a:spcPts val="0"/>
              </a:spcAft>
              <a:buClr>
                <a:schemeClr val="lt1"/>
              </a:buClr>
              <a:buSzPts val="1800"/>
              <a:buNone/>
              <a:defRPr sz="1800">
                <a:solidFill>
                  <a:schemeClr val="lt1"/>
                </a:solidFill>
              </a:defRPr>
            </a:lvl3pPr>
            <a:lvl4pPr lvl="3" algn="ctr">
              <a:lnSpc>
                <a:spcPct val="100000"/>
              </a:lnSpc>
              <a:spcBef>
                <a:spcPts val="0"/>
              </a:spcBef>
              <a:spcAft>
                <a:spcPts val="0"/>
              </a:spcAft>
              <a:buClr>
                <a:schemeClr val="lt1"/>
              </a:buClr>
              <a:buSzPts val="1800"/>
              <a:buNone/>
              <a:defRPr sz="1800">
                <a:solidFill>
                  <a:schemeClr val="lt1"/>
                </a:solidFill>
              </a:defRPr>
            </a:lvl4pPr>
            <a:lvl5pPr lvl="4" algn="ctr">
              <a:lnSpc>
                <a:spcPct val="100000"/>
              </a:lnSpc>
              <a:spcBef>
                <a:spcPts val="0"/>
              </a:spcBef>
              <a:spcAft>
                <a:spcPts val="0"/>
              </a:spcAft>
              <a:buClr>
                <a:schemeClr val="lt1"/>
              </a:buClr>
              <a:buSzPts val="1800"/>
              <a:buNone/>
              <a:defRPr sz="1800">
                <a:solidFill>
                  <a:schemeClr val="lt1"/>
                </a:solidFill>
              </a:defRPr>
            </a:lvl5pPr>
            <a:lvl6pPr lvl="5" algn="ctr">
              <a:lnSpc>
                <a:spcPct val="100000"/>
              </a:lnSpc>
              <a:spcBef>
                <a:spcPts val="0"/>
              </a:spcBef>
              <a:spcAft>
                <a:spcPts val="0"/>
              </a:spcAft>
              <a:buClr>
                <a:schemeClr val="lt1"/>
              </a:buClr>
              <a:buSzPts val="1800"/>
              <a:buNone/>
              <a:defRPr sz="1800">
                <a:solidFill>
                  <a:schemeClr val="lt1"/>
                </a:solidFill>
              </a:defRPr>
            </a:lvl6pPr>
            <a:lvl7pPr lvl="6" algn="ctr">
              <a:lnSpc>
                <a:spcPct val="100000"/>
              </a:lnSpc>
              <a:spcBef>
                <a:spcPts val="0"/>
              </a:spcBef>
              <a:spcAft>
                <a:spcPts val="0"/>
              </a:spcAft>
              <a:buClr>
                <a:schemeClr val="lt1"/>
              </a:buClr>
              <a:buSzPts val="1800"/>
              <a:buNone/>
              <a:defRPr sz="1800">
                <a:solidFill>
                  <a:schemeClr val="lt1"/>
                </a:solidFill>
              </a:defRPr>
            </a:lvl7pPr>
            <a:lvl8pPr lvl="7" algn="ctr">
              <a:lnSpc>
                <a:spcPct val="100000"/>
              </a:lnSpc>
              <a:spcBef>
                <a:spcPts val="0"/>
              </a:spcBef>
              <a:spcAft>
                <a:spcPts val="0"/>
              </a:spcAft>
              <a:buClr>
                <a:schemeClr val="lt1"/>
              </a:buClr>
              <a:buSzPts val="1800"/>
              <a:buNone/>
              <a:defRPr sz="1800">
                <a:solidFill>
                  <a:schemeClr val="lt1"/>
                </a:solidFill>
              </a:defRPr>
            </a:lvl8pPr>
            <a:lvl9pPr lvl="8" algn="ctr">
              <a:lnSpc>
                <a:spcPct val="100000"/>
              </a:lnSpc>
              <a:spcBef>
                <a:spcPts val="0"/>
              </a:spcBef>
              <a:spcAft>
                <a:spcPts val="0"/>
              </a:spcAft>
              <a:buClr>
                <a:schemeClr val="lt1"/>
              </a:buClr>
              <a:buSzPts val="1800"/>
              <a:buNone/>
              <a:defRPr sz="1800">
                <a:solidFill>
                  <a:schemeClr val="lt1"/>
                </a:solidFil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blipFill>
          <a:blip r:embed="rId2">
            <a:alphaModFix/>
          </a:blip>
          <a:stretch>
            <a:fillRect/>
          </a:stretch>
        </a:blipFill>
      </p:bgPr>
    </p:bg>
    <p:spTree>
      <p:nvGrpSpPr>
        <p:cNvPr id="37" name="Shape 37"/>
        <p:cNvGrpSpPr/>
        <p:nvPr/>
      </p:nvGrpSpPr>
      <p:grpSpPr>
        <a:xfrm>
          <a:off x="0" y="0"/>
          <a:ext cx="0" cy="0"/>
          <a:chOff x="0" y="0"/>
          <a:chExt cx="0" cy="0"/>
        </a:xfrm>
      </p:grpSpPr>
      <p:sp>
        <p:nvSpPr>
          <p:cNvPr id="38" name="Google Shape;38;p11"/>
          <p:cNvSpPr txBox="1"/>
          <p:nvPr>
            <p:ph hasCustomPrompt="1" type="title"/>
          </p:nvPr>
        </p:nvSpPr>
        <p:spPr>
          <a:xfrm>
            <a:off x="1920750" y="1634425"/>
            <a:ext cx="5302500" cy="1116600"/>
          </a:xfrm>
          <a:prstGeom prst="rect">
            <a:avLst/>
          </a:prstGeom>
        </p:spPr>
        <p:txBody>
          <a:bodyPr anchorCtr="0" anchor="b" bIns="91425" lIns="91425" spcFirstLastPara="1" rIns="91425" wrap="square" tIns="91425">
            <a:noAutofit/>
          </a:bodyPr>
          <a:lstStyle>
            <a:lvl1pPr lvl="0" algn="ctr">
              <a:spcBef>
                <a:spcPts val="0"/>
              </a:spcBef>
              <a:spcAft>
                <a:spcPts val="0"/>
              </a:spcAft>
              <a:buClr>
                <a:schemeClr val="lt1"/>
              </a:buClr>
              <a:buSzPts val="7200"/>
              <a:buNone/>
              <a:defRPr sz="7200">
                <a:solidFill>
                  <a:schemeClr val="lt1"/>
                </a:solidFill>
              </a:defRPr>
            </a:lvl1pPr>
            <a:lvl2pPr lvl="1" algn="ctr">
              <a:spcBef>
                <a:spcPts val="0"/>
              </a:spcBef>
              <a:spcAft>
                <a:spcPts val="0"/>
              </a:spcAft>
              <a:buClr>
                <a:schemeClr val="lt1"/>
              </a:buClr>
              <a:buSzPts val="7200"/>
              <a:buNone/>
              <a:defRPr sz="7200">
                <a:solidFill>
                  <a:schemeClr val="lt1"/>
                </a:solidFill>
              </a:defRPr>
            </a:lvl2pPr>
            <a:lvl3pPr lvl="2" algn="ctr">
              <a:spcBef>
                <a:spcPts val="0"/>
              </a:spcBef>
              <a:spcAft>
                <a:spcPts val="0"/>
              </a:spcAft>
              <a:buClr>
                <a:schemeClr val="lt1"/>
              </a:buClr>
              <a:buSzPts val="7200"/>
              <a:buNone/>
              <a:defRPr sz="7200">
                <a:solidFill>
                  <a:schemeClr val="lt1"/>
                </a:solidFill>
              </a:defRPr>
            </a:lvl3pPr>
            <a:lvl4pPr lvl="3" algn="ctr">
              <a:spcBef>
                <a:spcPts val="0"/>
              </a:spcBef>
              <a:spcAft>
                <a:spcPts val="0"/>
              </a:spcAft>
              <a:buClr>
                <a:schemeClr val="lt1"/>
              </a:buClr>
              <a:buSzPts val="7200"/>
              <a:buNone/>
              <a:defRPr sz="7200">
                <a:solidFill>
                  <a:schemeClr val="lt1"/>
                </a:solidFill>
              </a:defRPr>
            </a:lvl4pPr>
            <a:lvl5pPr lvl="4" algn="ctr">
              <a:spcBef>
                <a:spcPts val="0"/>
              </a:spcBef>
              <a:spcAft>
                <a:spcPts val="0"/>
              </a:spcAft>
              <a:buClr>
                <a:schemeClr val="lt1"/>
              </a:buClr>
              <a:buSzPts val="7200"/>
              <a:buNone/>
              <a:defRPr sz="7200">
                <a:solidFill>
                  <a:schemeClr val="lt1"/>
                </a:solidFill>
              </a:defRPr>
            </a:lvl5pPr>
            <a:lvl6pPr lvl="5" algn="ctr">
              <a:spcBef>
                <a:spcPts val="0"/>
              </a:spcBef>
              <a:spcAft>
                <a:spcPts val="0"/>
              </a:spcAft>
              <a:buClr>
                <a:schemeClr val="lt1"/>
              </a:buClr>
              <a:buSzPts val="7200"/>
              <a:buNone/>
              <a:defRPr sz="7200">
                <a:solidFill>
                  <a:schemeClr val="lt1"/>
                </a:solidFill>
              </a:defRPr>
            </a:lvl6pPr>
            <a:lvl7pPr lvl="6" algn="ctr">
              <a:spcBef>
                <a:spcPts val="0"/>
              </a:spcBef>
              <a:spcAft>
                <a:spcPts val="0"/>
              </a:spcAft>
              <a:buClr>
                <a:schemeClr val="lt1"/>
              </a:buClr>
              <a:buSzPts val="7200"/>
              <a:buNone/>
              <a:defRPr sz="7200">
                <a:solidFill>
                  <a:schemeClr val="lt1"/>
                </a:solidFill>
              </a:defRPr>
            </a:lvl7pPr>
            <a:lvl8pPr lvl="7" algn="ctr">
              <a:spcBef>
                <a:spcPts val="0"/>
              </a:spcBef>
              <a:spcAft>
                <a:spcPts val="0"/>
              </a:spcAft>
              <a:buClr>
                <a:schemeClr val="lt1"/>
              </a:buClr>
              <a:buSzPts val="7200"/>
              <a:buNone/>
              <a:defRPr sz="7200">
                <a:solidFill>
                  <a:schemeClr val="lt1"/>
                </a:solidFill>
              </a:defRPr>
            </a:lvl8pPr>
            <a:lvl9pPr lvl="8" algn="ctr">
              <a:spcBef>
                <a:spcPts val="0"/>
              </a:spcBef>
              <a:spcAft>
                <a:spcPts val="0"/>
              </a:spcAft>
              <a:buClr>
                <a:schemeClr val="lt1"/>
              </a:buClr>
              <a:buSzPts val="7200"/>
              <a:buNone/>
              <a:defRPr sz="7200">
                <a:solidFill>
                  <a:schemeClr val="lt1"/>
                </a:solidFill>
              </a:defRPr>
            </a:lvl9pPr>
          </a:lstStyle>
          <a:p>
            <a:r>
              <a:t>xx%</a:t>
            </a:r>
          </a:p>
        </p:txBody>
      </p:sp>
      <p:sp>
        <p:nvSpPr>
          <p:cNvPr id="39" name="Google Shape;39;p11"/>
          <p:cNvSpPr txBox="1"/>
          <p:nvPr>
            <p:ph idx="1" type="body"/>
          </p:nvPr>
        </p:nvSpPr>
        <p:spPr>
          <a:xfrm>
            <a:off x="2786550" y="3094475"/>
            <a:ext cx="3570900" cy="5670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Clr>
                <a:schemeClr val="accent1"/>
              </a:buClr>
              <a:buSzPts val="1800"/>
              <a:buChar char="●"/>
              <a:defRPr>
                <a:solidFill>
                  <a:schemeClr val="accent1"/>
                </a:solidFill>
              </a:defRPr>
            </a:lvl1pPr>
            <a:lvl2pPr indent="-342900" lvl="1" marL="914400" algn="ctr">
              <a:spcBef>
                <a:spcPts val="1600"/>
              </a:spcBef>
              <a:spcAft>
                <a:spcPts val="0"/>
              </a:spcAft>
              <a:buClr>
                <a:schemeClr val="accent1"/>
              </a:buClr>
              <a:buSzPts val="1800"/>
              <a:buChar char="○"/>
              <a:defRPr sz="1800">
                <a:solidFill>
                  <a:schemeClr val="accent1"/>
                </a:solidFill>
              </a:defRPr>
            </a:lvl2pPr>
            <a:lvl3pPr indent="-342900" lvl="2" marL="1371600" algn="ctr">
              <a:spcBef>
                <a:spcPts val="1600"/>
              </a:spcBef>
              <a:spcAft>
                <a:spcPts val="0"/>
              </a:spcAft>
              <a:buClr>
                <a:schemeClr val="accent1"/>
              </a:buClr>
              <a:buSzPts val="1800"/>
              <a:buChar char="■"/>
              <a:defRPr sz="1800">
                <a:solidFill>
                  <a:schemeClr val="accent1"/>
                </a:solidFill>
              </a:defRPr>
            </a:lvl3pPr>
            <a:lvl4pPr indent="-342900" lvl="3" marL="1828800" algn="ctr">
              <a:spcBef>
                <a:spcPts val="1600"/>
              </a:spcBef>
              <a:spcAft>
                <a:spcPts val="0"/>
              </a:spcAft>
              <a:buClr>
                <a:schemeClr val="accent1"/>
              </a:buClr>
              <a:buSzPts val="1800"/>
              <a:buChar char="●"/>
              <a:defRPr sz="1800">
                <a:solidFill>
                  <a:schemeClr val="accent1"/>
                </a:solidFill>
              </a:defRPr>
            </a:lvl4pPr>
            <a:lvl5pPr indent="-342900" lvl="4" marL="2286000" algn="ctr">
              <a:spcBef>
                <a:spcPts val="1600"/>
              </a:spcBef>
              <a:spcAft>
                <a:spcPts val="0"/>
              </a:spcAft>
              <a:buClr>
                <a:schemeClr val="accent1"/>
              </a:buClr>
              <a:buSzPts val="1800"/>
              <a:buChar char="○"/>
              <a:defRPr sz="1800">
                <a:solidFill>
                  <a:schemeClr val="accent1"/>
                </a:solidFill>
              </a:defRPr>
            </a:lvl5pPr>
            <a:lvl6pPr indent="-342900" lvl="5" marL="2743200" algn="ctr">
              <a:spcBef>
                <a:spcPts val="1600"/>
              </a:spcBef>
              <a:spcAft>
                <a:spcPts val="0"/>
              </a:spcAft>
              <a:buClr>
                <a:schemeClr val="accent1"/>
              </a:buClr>
              <a:buSzPts val="1800"/>
              <a:buChar char="■"/>
              <a:defRPr sz="1800">
                <a:solidFill>
                  <a:schemeClr val="accent1"/>
                </a:solidFill>
              </a:defRPr>
            </a:lvl6pPr>
            <a:lvl7pPr indent="-342900" lvl="6" marL="3200400" algn="ctr">
              <a:spcBef>
                <a:spcPts val="1600"/>
              </a:spcBef>
              <a:spcAft>
                <a:spcPts val="0"/>
              </a:spcAft>
              <a:buClr>
                <a:schemeClr val="accent1"/>
              </a:buClr>
              <a:buSzPts val="1800"/>
              <a:buChar char="●"/>
              <a:defRPr sz="1800">
                <a:solidFill>
                  <a:schemeClr val="accent1"/>
                </a:solidFill>
              </a:defRPr>
            </a:lvl7pPr>
            <a:lvl8pPr indent="-342900" lvl="7" marL="3657600" algn="ctr">
              <a:spcBef>
                <a:spcPts val="1600"/>
              </a:spcBef>
              <a:spcAft>
                <a:spcPts val="0"/>
              </a:spcAft>
              <a:buClr>
                <a:schemeClr val="accent1"/>
              </a:buClr>
              <a:buSzPts val="1800"/>
              <a:buChar char="○"/>
              <a:defRPr sz="1800">
                <a:solidFill>
                  <a:schemeClr val="accent1"/>
                </a:solidFill>
              </a:defRPr>
            </a:lvl8pPr>
            <a:lvl9pPr indent="-342900" lvl="8" marL="4114800" algn="ctr">
              <a:spcBef>
                <a:spcPts val="1600"/>
              </a:spcBef>
              <a:spcAft>
                <a:spcPts val="1600"/>
              </a:spcAft>
              <a:buClr>
                <a:schemeClr val="accent1"/>
              </a:buClr>
              <a:buSzPts val="1800"/>
              <a:buChar char="■"/>
              <a:defRPr sz="1800">
                <a:solidFill>
                  <a:schemeClr val="accent1"/>
                </a:solidFill>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rgbClr val="FFFFFF"/>
        </a:solidFill>
      </p:bgPr>
    </p:bg>
    <p:spTree>
      <p:nvGrpSpPr>
        <p:cNvPr id="40" name="Shape 40"/>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Bullet Points">
  <p:cSld name="CAPTION_ONLY_3">
    <p:bg>
      <p:bgPr>
        <a:blipFill>
          <a:blip r:embed="rId2">
            <a:alphaModFix/>
          </a:blip>
          <a:stretch>
            <a:fillRect/>
          </a:stretch>
        </a:blipFill>
      </p:bgPr>
    </p:bg>
    <p:spTree>
      <p:nvGrpSpPr>
        <p:cNvPr id="41" name="Shape 41"/>
        <p:cNvGrpSpPr/>
        <p:nvPr/>
      </p:nvGrpSpPr>
      <p:grpSpPr>
        <a:xfrm>
          <a:off x="0" y="0"/>
          <a:ext cx="0" cy="0"/>
          <a:chOff x="0" y="0"/>
          <a:chExt cx="0" cy="0"/>
        </a:xfrm>
      </p:grpSpPr>
      <p:sp>
        <p:nvSpPr>
          <p:cNvPr id="42" name="Google Shape;42;p13"/>
          <p:cNvSpPr txBox="1"/>
          <p:nvPr>
            <p:ph type="title"/>
          </p:nvPr>
        </p:nvSpPr>
        <p:spPr>
          <a:xfrm>
            <a:off x="938500" y="445025"/>
            <a:ext cx="5735700" cy="9414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accent1"/>
              </a:buClr>
              <a:buSzPts val="2400"/>
              <a:buNone/>
              <a:defRPr sz="2400">
                <a:solidFill>
                  <a:schemeClr val="accen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p:txBody>
      </p:sp>
      <p:sp>
        <p:nvSpPr>
          <p:cNvPr id="43" name="Google Shape;43;p13"/>
          <p:cNvSpPr txBox="1"/>
          <p:nvPr>
            <p:ph idx="1" type="body"/>
          </p:nvPr>
        </p:nvSpPr>
        <p:spPr>
          <a:xfrm>
            <a:off x="938500" y="1246025"/>
            <a:ext cx="7172100" cy="3039900"/>
          </a:xfrm>
          <a:prstGeom prst="rect">
            <a:avLst/>
          </a:prstGeom>
        </p:spPr>
        <p:txBody>
          <a:bodyPr anchorCtr="0" anchor="t" bIns="91425" lIns="91425" spcFirstLastPara="1" rIns="91425" wrap="square" tIns="91425">
            <a:noAutofit/>
          </a:bodyPr>
          <a:lstStyle>
            <a:lvl1pPr indent="-301625" lvl="0" marL="457200" rtl="0">
              <a:spcBef>
                <a:spcPts val="0"/>
              </a:spcBef>
              <a:spcAft>
                <a:spcPts val="0"/>
              </a:spcAft>
              <a:buClr>
                <a:schemeClr val="lt1"/>
              </a:buClr>
              <a:buSzPts val="1150"/>
              <a:buChar char="●"/>
              <a:defRPr sz="1150">
                <a:solidFill>
                  <a:schemeClr val="lt1"/>
                </a:solidFill>
              </a:defRPr>
            </a:lvl1pPr>
            <a:lvl2pPr indent="-301625" lvl="1" marL="914400" rtl="0">
              <a:spcBef>
                <a:spcPts val="1600"/>
              </a:spcBef>
              <a:spcAft>
                <a:spcPts val="0"/>
              </a:spcAft>
              <a:buClr>
                <a:schemeClr val="lt1"/>
              </a:buClr>
              <a:buSzPts val="1150"/>
              <a:buChar char="○"/>
              <a:defRPr sz="1150">
                <a:solidFill>
                  <a:schemeClr val="lt1"/>
                </a:solidFill>
              </a:defRPr>
            </a:lvl2pPr>
            <a:lvl3pPr indent="-301625" lvl="2" marL="1371600" rtl="0">
              <a:spcBef>
                <a:spcPts val="1600"/>
              </a:spcBef>
              <a:spcAft>
                <a:spcPts val="0"/>
              </a:spcAft>
              <a:buClr>
                <a:schemeClr val="lt1"/>
              </a:buClr>
              <a:buSzPts val="1150"/>
              <a:buChar char="■"/>
              <a:defRPr sz="1150">
                <a:solidFill>
                  <a:schemeClr val="lt1"/>
                </a:solidFill>
              </a:defRPr>
            </a:lvl3pPr>
            <a:lvl4pPr indent="-301625" lvl="3" marL="1828800" rtl="0">
              <a:spcBef>
                <a:spcPts val="1600"/>
              </a:spcBef>
              <a:spcAft>
                <a:spcPts val="0"/>
              </a:spcAft>
              <a:buClr>
                <a:schemeClr val="lt1"/>
              </a:buClr>
              <a:buSzPts val="1150"/>
              <a:buChar char="●"/>
              <a:defRPr sz="1150">
                <a:solidFill>
                  <a:schemeClr val="lt1"/>
                </a:solidFill>
              </a:defRPr>
            </a:lvl4pPr>
            <a:lvl5pPr indent="-301625" lvl="4" marL="2286000" rtl="0">
              <a:spcBef>
                <a:spcPts val="1600"/>
              </a:spcBef>
              <a:spcAft>
                <a:spcPts val="0"/>
              </a:spcAft>
              <a:buClr>
                <a:schemeClr val="lt1"/>
              </a:buClr>
              <a:buSzPts val="1150"/>
              <a:buChar char="○"/>
              <a:defRPr sz="1150">
                <a:solidFill>
                  <a:schemeClr val="lt1"/>
                </a:solidFill>
              </a:defRPr>
            </a:lvl5pPr>
            <a:lvl6pPr indent="-301625" lvl="5" marL="2743200" rtl="0">
              <a:spcBef>
                <a:spcPts val="1600"/>
              </a:spcBef>
              <a:spcAft>
                <a:spcPts val="0"/>
              </a:spcAft>
              <a:buClr>
                <a:schemeClr val="lt1"/>
              </a:buClr>
              <a:buSzPts val="1150"/>
              <a:buChar char="■"/>
              <a:defRPr sz="1150">
                <a:solidFill>
                  <a:schemeClr val="lt1"/>
                </a:solidFill>
              </a:defRPr>
            </a:lvl6pPr>
            <a:lvl7pPr indent="-301625" lvl="6" marL="3200400" rtl="0">
              <a:spcBef>
                <a:spcPts val="1600"/>
              </a:spcBef>
              <a:spcAft>
                <a:spcPts val="0"/>
              </a:spcAft>
              <a:buClr>
                <a:schemeClr val="lt1"/>
              </a:buClr>
              <a:buSzPts val="1150"/>
              <a:buChar char="●"/>
              <a:defRPr sz="1150">
                <a:solidFill>
                  <a:schemeClr val="lt1"/>
                </a:solidFill>
              </a:defRPr>
            </a:lvl7pPr>
            <a:lvl8pPr indent="-301625" lvl="7" marL="3657600" rtl="0">
              <a:spcBef>
                <a:spcPts val="1600"/>
              </a:spcBef>
              <a:spcAft>
                <a:spcPts val="0"/>
              </a:spcAft>
              <a:buClr>
                <a:schemeClr val="lt1"/>
              </a:buClr>
              <a:buSzPts val="1150"/>
              <a:buChar char="○"/>
              <a:defRPr sz="1150">
                <a:solidFill>
                  <a:schemeClr val="lt1"/>
                </a:solidFill>
              </a:defRPr>
            </a:lvl8pPr>
            <a:lvl9pPr indent="-301625" lvl="8" marL="4114800" rtl="0">
              <a:spcBef>
                <a:spcPts val="1600"/>
              </a:spcBef>
              <a:spcAft>
                <a:spcPts val="1600"/>
              </a:spcAft>
              <a:buClr>
                <a:schemeClr val="lt1"/>
              </a:buClr>
              <a:buSzPts val="1150"/>
              <a:buChar char="■"/>
              <a:defRPr sz="1150">
                <a:solidFill>
                  <a:schemeClr val="lt1"/>
                </a:solidFill>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SECTION_TITLE_AND_DESCRIPTION_1_1_3">
    <p:bg>
      <p:bgPr>
        <a:blipFill>
          <a:blip r:embed="rId2">
            <a:alphaModFix/>
          </a:blip>
          <a:stretch>
            <a:fillRect/>
          </a:stretch>
        </a:blipFill>
      </p:bgPr>
    </p:bg>
    <p:spTree>
      <p:nvGrpSpPr>
        <p:cNvPr id="44" name="Shape 44"/>
        <p:cNvGrpSpPr/>
        <p:nvPr/>
      </p:nvGrpSpPr>
      <p:grpSpPr>
        <a:xfrm>
          <a:off x="0" y="0"/>
          <a:ext cx="0" cy="0"/>
          <a:chOff x="0" y="0"/>
          <a:chExt cx="0" cy="0"/>
        </a:xfrm>
      </p:grpSpPr>
      <p:sp>
        <p:nvSpPr>
          <p:cNvPr id="45" name="Google Shape;45;p14"/>
          <p:cNvSpPr txBox="1"/>
          <p:nvPr>
            <p:ph type="title"/>
          </p:nvPr>
        </p:nvSpPr>
        <p:spPr>
          <a:xfrm>
            <a:off x="3538497" y="2615575"/>
            <a:ext cx="2067000" cy="5484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1"/>
              </a:buClr>
              <a:buSzPts val="1800"/>
              <a:buNone/>
              <a:defRPr sz="1800">
                <a:solidFill>
                  <a:schemeClr val="lt1"/>
                </a:solidFill>
              </a:defRPr>
            </a:lvl1pPr>
            <a:lvl2pPr lvl="1" rtl="0" algn="ctr">
              <a:spcBef>
                <a:spcPts val="0"/>
              </a:spcBef>
              <a:spcAft>
                <a:spcPts val="0"/>
              </a:spcAft>
              <a:buClr>
                <a:schemeClr val="lt1"/>
              </a:buClr>
              <a:buSzPts val="4200"/>
              <a:buNone/>
              <a:defRPr sz="4200">
                <a:solidFill>
                  <a:schemeClr val="lt1"/>
                </a:solidFill>
              </a:defRPr>
            </a:lvl2pPr>
            <a:lvl3pPr lvl="2" rtl="0" algn="ctr">
              <a:spcBef>
                <a:spcPts val="0"/>
              </a:spcBef>
              <a:spcAft>
                <a:spcPts val="0"/>
              </a:spcAft>
              <a:buClr>
                <a:schemeClr val="lt1"/>
              </a:buClr>
              <a:buSzPts val="4200"/>
              <a:buNone/>
              <a:defRPr sz="4200">
                <a:solidFill>
                  <a:schemeClr val="lt1"/>
                </a:solidFill>
              </a:defRPr>
            </a:lvl3pPr>
            <a:lvl4pPr lvl="3" rtl="0" algn="ctr">
              <a:spcBef>
                <a:spcPts val="0"/>
              </a:spcBef>
              <a:spcAft>
                <a:spcPts val="0"/>
              </a:spcAft>
              <a:buClr>
                <a:schemeClr val="lt1"/>
              </a:buClr>
              <a:buSzPts val="4200"/>
              <a:buNone/>
              <a:defRPr sz="4200">
                <a:solidFill>
                  <a:schemeClr val="lt1"/>
                </a:solidFill>
              </a:defRPr>
            </a:lvl4pPr>
            <a:lvl5pPr lvl="4" rtl="0" algn="ctr">
              <a:spcBef>
                <a:spcPts val="0"/>
              </a:spcBef>
              <a:spcAft>
                <a:spcPts val="0"/>
              </a:spcAft>
              <a:buClr>
                <a:schemeClr val="lt1"/>
              </a:buClr>
              <a:buSzPts val="4200"/>
              <a:buNone/>
              <a:defRPr sz="4200">
                <a:solidFill>
                  <a:schemeClr val="lt1"/>
                </a:solidFill>
              </a:defRPr>
            </a:lvl5pPr>
            <a:lvl6pPr lvl="5" rtl="0" algn="ctr">
              <a:spcBef>
                <a:spcPts val="0"/>
              </a:spcBef>
              <a:spcAft>
                <a:spcPts val="0"/>
              </a:spcAft>
              <a:buClr>
                <a:schemeClr val="lt1"/>
              </a:buClr>
              <a:buSzPts val="4200"/>
              <a:buNone/>
              <a:defRPr sz="4200">
                <a:solidFill>
                  <a:schemeClr val="lt1"/>
                </a:solidFill>
              </a:defRPr>
            </a:lvl6pPr>
            <a:lvl7pPr lvl="6" rtl="0" algn="ctr">
              <a:spcBef>
                <a:spcPts val="0"/>
              </a:spcBef>
              <a:spcAft>
                <a:spcPts val="0"/>
              </a:spcAft>
              <a:buClr>
                <a:schemeClr val="lt1"/>
              </a:buClr>
              <a:buSzPts val="4200"/>
              <a:buNone/>
              <a:defRPr sz="4200">
                <a:solidFill>
                  <a:schemeClr val="lt1"/>
                </a:solidFill>
              </a:defRPr>
            </a:lvl7pPr>
            <a:lvl8pPr lvl="7" rtl="0" algn="ctr">
              <a:spcBef>
                <a:spcPts val="0"/>
              </a:spcBef>
              <a:spcAft>
                <a:spcPts val="0"/>
              </a:spcAft>
              <a:buClr>
                <a:schemeClr val="lt1"/>
              </a:buClr>
              <a:buSzPts val="4200"/>
              <a:buNone/>
              <a:defRPr sz="4200">
                <a:solidFill>
                  <a:schemeClr val="lt1"/>
                </a:solidFill>
              </a:defRPr>
            </a:lvl8pPr>
            <a:lvl9pPr lvl="8" rtl="0" algn="ctr">
              <a:spcBef>
                <a:spcPts val="0"/>
              </a:spcBef>
              <a:spcAft>
                <a:spcPts val="0"/>
              </a:spcAft>
              <a:buClr>
                <a:schemeClr val="lt1"/>
              </a:buClr>
              <a:buSzPts val="4200"/>
              <a:buNone/>
              <a:defRPr sz="4200">
                <a:solidFill>
                  <a:schemeClr val="lt1"/>
                </a:solidFill>
              </a:defRPr>
            </a:lvl9pPr>
          </a:lstStyle>
          <a:p/>
        </p:txBody>
      </p:sp>
      <p:sp>
        <p:nvSpPr>
          <p:cNvPr id="46" name="Google Shape;46;p14"/>
          <p:cNvSpPr txBox="1"/>
          <p:nvPr>
            <p:ph idx="1" type="subTitle"/>
          </p:nvPr>
        </p:nvSpPr>
        <p:spPr>
          <a:xfrm>
            <a:off x="3538497" y="3148075"/>
            <a:ext cx="2067000" cy="123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1"/>
              </a:buClr>
              <a:buSzPts val="1400"/>
              <a:buNone/>
              <a:defRPr sz="1400">
                <a:solidFill>
                  <a:schemeClr val="lt1"/>
                </a:solidFill>
              </a:defRPr>
            </a:lvl1pPr>
            <a:lvl2pPr lvl="1" rtl="0" algn="ctr">
              <a:lnSpc>
                <a:spcPct val="100000"/>
              </a:lnSpc>
              <a:spcBef>
                <a:spcPts val="0"/>
              </a:spcBef>
              <a:spcAft>
                <a:spcPts val="0"/>
              </a:spcAft>
              <a:buClr>
                <a:schemeClr val="lt1"/>
              </a:buClr>
              <a:buSzPts val="2100"/>
              <a:buNone/>
              <a:defRPr sz="2100">
                <a:solidFill>
                  <a:schemeClr val="lt1"/>
                </a:solidFill>
              </a:defRPr>
            </a:lvl2pPr>
            <a:lvl3pPr lvl="2" rtl="0" algn="ctr">
              <a:lnSpc>
                <a:spcPct val="100000"/>
              </a:lnSpc>
              <a:spcBef>
                <a:spcPts val="0"/>
              </a:spcBef>
              <a:spcAft>
                <a:spcPts val="0"/>
              </a:spcAft>
              <a:buClr>
                <a:schemeClr val="lt1"/>
              </a:buClr>
              <a:buSzPts val="2100"/>
              <a:buNone/>
              <a:defRPr sz="2100">
                <a:solidFill>
                  <a:schemeClr val="lt1"/>
                </a:solidFill>
              </a:defRPr>
            </a:lvl3pPr>
            <a:lvl4pPr lvl="3" rtl="0" algn="ctr">
              <a:lnSpc>
                <a:spcPct val="100000"/>
              </a:lnSpc>
              <a:spcBef>
                <a:spcPts val="0"/>
              </a:spcBef>
              <a:spcAft>
                <a:spcPts val="0"/>
              </a:spcAft>
              <a:buClr>
                <a:schemeClr val="lt1"/>
              </a:buClr>
              <a:buSzPts val="2100"/>
              <a:buNone/>
              <a:defRPr sz="2100">
                <a:solidFill>
                  <a:schemeClr val="lt1"/>
                </a:solidFill>
              </a:defRPr>
            </a:lvl4pPr>
            <a:lvl5pPr lvl="4" rtl="0" algn="ctr">
              <a:lnSpc>
                <a:spcPct val="100000"/>
              </a:lnSpc>
              <a:spcBef>
                <a:spcPts val="0"/>
              </a:spcBef>
              <a:spcAft>
                <a:spcPts val="0"/>
              </a:spcAft>
              <a:buClr>
                <a:schemeClr val="lt1"/>
              </a:buClr>
              <a:buSzPts val="2100"/>
              <a:buNone/>
              <a:defRPr sz="2100">
                <a:solidFill>
                  <a:schemeClr val="lt1"/>
                </a:solidFill>
              </a:defRPr>
            </a:lvl5pPr>
            <a:lvl6pPr lvl="5" rtl="0" algn="ctr">
              <a:lnSpc>
                <a:spcPct val="100000"/>
              </a:lnSpc>
              <a:spcBef>
                <a:spcPts val="0"/>
              </a:spcBef>
              <a:spcAft>
                <a:spcPts val="0"/>
              </a:spcAft>
              <a:buClr>
                <a:schemeClr val="lt1"/>
              </a:buClr>
              <a:buSzPts val="2100"/>
              <a:buNone/>
              <a:defRPr sz="2100">
                <a:solidFill>
                  <a:schemeClr val="lt1"/>
                </a:solidFill>
              </a:defRPr>
            </a:lvl6pPr>
            <a:lvl7pPr lvl="6" rtl="0" algn="ctr">
              <a:lnSpc>
                <a:spcPct val="100000"/>
              </a:lnSpc>
              <a:spcBef>
                <a:spcPts val="0"/>
              </a:spcBef>
              <a:spcAft>
                <a:spcPts val="0"/>
              </a:spcAft>
              <a:buClr>
                <a:schemeClr val="lt1"/>
              </a:buClr>
              <a:buSzPts val="2100"/>
              <a:buNone/>
              <a:defRPr sz="2100">
                <a:solidFill>
                  <a:schemeClr val="lt1"/>
                </a:solidFill>
              </a:defRPr>
            </a:lvl7pPr>
            <a:lvl8pPr lvl="7" rtl="0" algn="ctr">
              <a:lnSpc>
                <a:spcPct val="100000"/>
              </a:lnSpc>
              <a:spcBef>
                <a:spcPts val="0"/>
              </a:spcBef>
              <a:spcAft>
                <a:spcPts val="0"/>
              </a:spcAft>
              <a:buClr>
                <a:schemeClr val="lt1"/>
              </a:buClr>
              <a:buSzPts val="2100"/>
              <a:buNone/>
              <a:defRPr sz="2100">
                <a:solidFill>
                  <a:schemeClr val="lt1"/>
                </a:solidFill>
              </a:defRPr>
            </a:lvl8pPr>
            <a:lvl9pPr lvl="8" rtl="0" algn="ctr">
              <a:lnSpc>
                <a:spcPct val="100000"/>
              </a:lnSpc>
              <a:spcBef>
                <a:spcPts val="0"/>
              </a:spcBef>
              <a:spcAft>
                <a:spcPts val="0"/>
              </a:spcAft>
              <a:buClr>
                <a:schemeClr val="lt1"/>
              </a:buClr>
              <a:buSzPts val="2100"/>
              <a:buNone/>
              <a:defRPr sz="2100">
                <a:solidFill>
                  <a:schemeClr val="lt1"/>
                </a:solidFill>
              </a:defRPr>
            </a:lvl9pPr>
          </a:lstStyle>
          <a:p/>
        </p:txBody>
      </p:sp>
      <p:sp>
        <p:nvSpPr>
          <p:cNvPr id="47" name="Google Shape;47;p14"/>
          <p:cNvSpPr txBox="1"/>
          <p:nvPr>
            <p:ph idx="2" type="title"/>
          </p:nvPr>
        </p:nvSpPr>
        <p:spPr>
          <a:xfrm>
            <a:off x="6028553" y="2615575"/>
            <a:ext cx="2067000" cy="5484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1"/>
              </a:buClr>
              <a:buSzPts val="1800"/>
              <a:buNone/>
              <a:defRPr sz="1800">
                <a:solidFill>
                  <a:schemeClr val="lt1"/>
                </a:solidFill>
              </a:defRPr>
            </a:lvl1pPr>
            <a:lvl2pPr lvl="1" rtl="0" algn="ctr">
              <a:spcBef>
                <a:spcPts val="0"/>
              </a:spcBef>
              <a:spcAft>
                <a:spcPts val="0"/>
              </a:spcAft>
              <a:buClr>
                <a:schemeClr val="lt1"/>
              </a:buClr>
              <a:buSzPts val="4200"/>
              <a:buNone/>
              <a:defRPr sz="4200">
                <a:solidFill>
                  <a:schemeClr val="lt1"/>
                </a:solidFill>
              </a:defRPr>
            </a:lvl2pPr>
            <a:lvl3pPr lvl="2" rtl="0" algn="ctr">
              <a:spcBef>
                <a:spcPts val="0"/>
              </a:spcBef>
              <a:spcAft>
                <a:spcPts val="0"/>
              </a:spcAft>
              <a:buClr>
                <a:schemeClr val="lt1"/>
              </a:buClr>
              <a:buSzPts val="4200"/>
              <a:buNone/>
              <a:defRPr sz="4200">
                <a:solidFill>
                  <a:schemeClr val="lt1"/>
                </a:solidFill>
              </a:defRPr>
            </a:lvl3pPr>
            <a:lvl4pPr lvl="3" rtl="0" algn="ctr">
              <a:spcBef>
                <a:spcPts val="0"/>
              </a:spcBef>
              <a:spcAft>
                <a:spcPts val="0"/>
              </a:spcAft>
              <a:buClr>
                <a:schemeClr val="lt1"/>
              </a:buClr>
              <a:buSzPts val="4200"/>
              <a:buNone/>
              <a:defRPr sz="4200">
                <a:solidFill>
                  <a:schemeClr val="lt1"/>
                </a:solidFill>
              </a:defRPr>
            </a:lvl4pPr>
            <a:lvl5pPr lvl="4" rtl="0" algn="ctr">
              <a:spcBef>
                <a:spcPts val="0"/>
              </a:spcBef>
              <a:spcAft>
                <a:spcPts val="0"/>
              </a:spcAft>
              <a:buClr>
                <a:schemeClr val="lt1"/>
              </a:buClr>
              <a:buSzPts val="4200"/>
              <a:buNone/>
              <a:defRPr sz="4200">
                <a:solidFill>
                  <a:schemeClr val="lt1"/>
                </a:solidFill>
              </a:defRPr>
            </a:lvl5pPr>
            <a:lvl6pPr lvl="5" rtl="0" algn="ctr">
              <a:spcBef>
                <a:spcPts val="0"/>
              </a:spcBef>
              <a:spcAft>
                <a:spcPts val="0"/>
              </a:spcAft>
              <a:buClr>
                <a:schemeClr val="lt1"/>
              </a:buClr>
              <a:buSzPts val="4200"/>
              <a:buNone/>
              <a:defRPr sz="4200">
                <a:solidFill>
                  <a:schemeClr val="lt1"/>
                </a:solidFill>
              </a:defRPr>
            </a:lvl6pPr>
            <a:lvl7pPr lvl="6" rtl="0" algn="ctr">
              <a:spcBef>
                <a:spcPts val="0"/>
              </a:spcBef>
              <a:spcAft>
                <a:spcPts val="0"/>
              </a:spcAft>
              <a:buClr>
                <a:schemeClr val="lt1"/>
              </a:buClr>
              <a:buSzPts val="4200"/>
              <a:buNone/>
              <a:defRPr sz="4200">
                <a:solidFill>
                  <a:schemeClr val="lt1"/>
                </a:solidFill>
              </a:defRPr>
            </a:lvl7pPr>
            <a:lvl8pPr lvl="7" rtl="0" algn="ctr">
              <a:spcBef>
                <a:spcPts val="0"/>
              </a:spcBef>
              <a:spcAft>
                <a:spcPts val="0"/>
              </a:spcAft>
              <a:buClr>
                <a:schemeClr val="lt1"/>
              </a:buClr>
              <a:buSzPts val="4200"/>
              <a:buNone/>
              <a:defRPr sz="4200">
                <a:solidFill>
                  <a:schemeClr val="lt1"/>
                </a:solidFill>
              </a:defRPr>
            </a:lvl8pPr>
            <a:lvl9pPr lvl="8" rtl="0" algn="ctr">
              <a:spcBef>
                <a:spcPts val="0"/>
              </a:spcBef>
              <a:spcAft>
                <a:spcPts val="0"/>
              </a:spcAft>
              <a:buClr>
                <a:schemeClr val="lt1"/>
              </a:buClr>
              <a:buSzPts val="4200"/>
              <a:buNone/>
              <a:defRPr sz="4200">
                <a:solidFill>
                  <a:schemeClr val="lt1"/>
                </a:solidFill>
              </a:defRPr>
            </a:lvl9pPr>
          </a:lstStyle>
          <a:p/>
        </p:txBody>
      </p:sp>
      <p:sp>
        <p:nvSpPr>
          <p:cNvPr id="48" name="Google Shape;48;p14"/>
          <p:cNvSpPr txBox="1"/>
          <p:nvPr>
            <p:ph idx="3" type="subTitle"/>
          </p:nvPr>
        </p:nvSpPr>
        <p:spPr>
          <a:xfrm>
            <a:off x="6028553" y="3148075"/>
            <a:ext cx="2067000" cy="123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1"/>
              </a:buClr>
              <a:buSzPts val="1400"/>
              <a:buNone/>
              <a:defRPr sz="1400">
                <a:solidFill>
                  <a:schemeClr val="lt1"/>
                </a:solidFill>
              </a:defRPr>
            </a:lvl1pPr>
            <a:lvl2pPr lvl="1" rtl="0" algn="ctr">
              <a:lnSpc>
                <a:spcPct val="100000"/>
              </a:lnSpc>
              <a:spcBef>
                <a:spcPts val="0"/>
              </a:spcBef>
              <a:spcAft>
                <a:spcPts val="0"/>
              </a:spcAft>
              <a:buClr>
                <a:schemeClr val="lt1"/>
              </a:buClr>
              <a:buSzPts val="2100"/>
              <a:buNone/>
              <a:defRPr sz="2100">
                <a:solidFill>
                  <a:schemeClr val="lt1"/>
                </a:solidFill>
              </a:defRPr>
            </a:lvl2pPr>
            <a:lvl3pPr lvl="2" rtl="0" algn="ctr">
              <a:lnSpc>
                <a:spcPct val="100000"/>
              </a:lnSpc>
              <a:spcBef>
                <a:spcPts val="0"/>
              </a:spcBef>
              <a:spcAft>
                <a:spcPts val="0"/>
              </a:spcAft>
              <a:buClr>
                <a:schemeClr val="lt1"/>
              </a:buClr>
              <a:buSzPts val="2100"/>
              <a:buNone/>
              <a:defRPr sz="2100">
                <a:solidFill>
                  <a:schemeClr val="lt1"/>
                </a:solidFill>
              </a:defRPr>
            </a:lvl3pPr>
            <a:lvl4pPr lvl="3" rtl="0" algn="ctr">
              <a:lnSpc>
                <a:spcPct val="100000"/>
              </a:lnSpc>
              <a:spcBef>
                <a:spcPts val="0"/>
              </a:spcBef>
              <a:spcAft>
                <a:spcPts val="0"/>
              </a:spcAft>
              <a:buClr>
                <a:schemeClr val="lt1"/>
              </a:buClr>
              <a:buSzPts val="2100"/>
              <a:buNone/>
              <a:defRPr sz="2100">
                <a:solidFill>
                  <a:schemeClr val="lt1"/>
                </a:solidFill>
              </a:defRPr>
            </a:lvl4pPr>
            <a:lvl5pPr lvl="4" rtl="0" algn="ctr">
              <a:lnSpc>
                <a:spcPct val="100000"/>
              </a:lnSpc>
              <a:spcBef>
                <a:spcPts val="0"/>
              </a:spcBef>
              <a:spcAft>
                <a:spcPts val="0"/>
              </a:spcAft>
              <a:buClr>
                <a:schemeClr val="lt1"/>
              </a:buClr>
              <a:buSzPts val="2100"/>
              <a:buNone/>
              <a:defRPr sz="2100">
                <a:solidFill>
                  <a:schemeClr val="lt1"/>
                </a:solidFill>
              </a:defRPr>
            </a:lvl5pPr>
            <a:lvl6pPr lvl="5" rtl="0" algn="ctr">
              <a:lnSpc>
                <a:spcPct val="100000"/>
              </a:lnSpc>
              <a:spcBef>
                <a:spcPts val="0"/>
              </a:spcBef>
              <a:spcAft>
                <a:spcPts val="0"/>
              </a:spcAft>
              <a:buClr>
                <a:schemeClr val="lt1"/>
              </a:buClr>
              <a:buSzPts val="2100"/>
              <a:buNone/>
              <a:defRPr sz="2100">
                <a:solidFill>
                  <a:schemeClr val="lt1"/>
                </a:solidFill>
              </a:defRPr>
            </a:lvl6pPr>
            <a:lvl7pPr lvl="6" rtl="0" algn="ctr">
              <a:lnSpc>
                <a:spcPct val="100000"/>
              </a:lnSpc>
              <a:spcBef>
                <a:spcPts val="0"/>
              </a:spcBef>
              <a:spcAft>
                <a:spcPts val="0"/>
              </a:spcAft>
              <a:buClr>
                <a:schemeClr val="lt1"/>
              </a:buClr>
              <a:buSzPts val="2100"/>
              <a:buNone/>
              <a:defRPr sz="2100">
                <a:solidFill>
                  <a:schemeClr val="lt1"/>
                </a:solidFill>
              </a:defRPr>
            </a:lvl7pPr>
            <a:lvl8pPr lvl="7" rtl="0" algn="ctr">
              <a:lnSpc>
                <a:spcPct val="100000"/>
              </a:lnSpc>
              <a:spcBef>
                <a:spcPts val="0"/>
              </a:spcBef>
              <a:spcAft>
                <a:spcPts val="0"/>
              </a:spcAft>
              <a:buClr>
                <a:schemeClr val="lt1"/>
              </a:buClr>
              <a:buSzPts val="2100"/>
              <a:buNone/>
              <a:defRPr sz="2100">
                <a:solidFill>
                  <a:schemeClr val="lt1"/>
                </a:solidFill>
              </a:defRPr>
            </a:lvl8pPr>
            <a:lvl9pPr lvl="8" rtl="0" algn="ctr">
              <a:lnSpc>
                <a:spcPct val="100000"/>
              </a:lnSpc>
              <a:spcBef>
                <a:spcPts val="0"/>
              </a:spcBef>
              <a:spcAft>
                <a:spcPts val="0"/>
              </a:spcAft>
              <a:buClr>
                <a:schemeClr val="lt1"/>
              </a:buClr>
              <a:buSzPts val="2100"/>
              <a:buNone/>
              <a:defRPr sz="2100">
                <a:solidFill>
                  <a:schemeClr val="lt1"/>
                </a:solidFill>
              </a:defRPr>
            </a:lvl9pPr>
          </a:lstStyle>
          <a:p/>
        </p:txBody>
      </p:sp>
      <p:sp>
        <p:nvSpPr>
          <p:cNvPr id="49" name="Google Shape;49;p14"/>
          <p:cNvSpPr txBox="1"/>
          <p:nvPr>
            <p:ph idx="4" type="title"/>
          </p:nvPr>
        </p:nvSpPr>
        <p:spPr>
          <a:xfrm>
            <a:off x="1048447" y="2615575"/>
            <a:ext cx="2067000" cy="5484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1"/>
              </a:buClr>
              <a:buSzPts val="1800"/>
              <a:buNone/>
              <a:defRPr sz="1800">
                <a:solidFill>
                  <a:schemeClr val="lt1"/>
                </a:solidFill>
              </a:defRPr>
            </a:lvl1pPr>
            <a:lvl2pPr lvl="1" rtl="0" algn="ctr">
              <a:spcBef>
                <a:spcPts val="0"/>
              </a:spcBef>
              <a:spcAft>
                <a:spcPts val="0"/>
              </a:spcAft>
              <a:buClr>
                <a:schemeClr val="lt1"/>
              </a:buClr>
              <a:buSzPts val="4200"/>
              <a:buNone/>
              <a:defRPr sz="4200">
                <a:solidFill>
                  <a:schemeClr val="lt1"/>
                </a:solidFill>
              </a:defRPr>
            </a:lvl2pPr>
            <a:lvl3pPr lvl="2" rtl="0" algn="ctr">
              <a:spcBef>
                <a:spcPts val="0"/>
              </a:spcBef>
              <a:spcAft>
                <a:spcPts val="0"/>
              </a:spcAft>
              <a:buClr>
                <a:schemeClr val="lt1"/>
              </a:buClr>
              <a:buSzPts val="4200"/>
              <a:buNone/>
              <a:defRPr sz="4200">
                <a:solidFill>
                  <a:schemeClr val="lt1"/>
                </a:solidFill>
              </a:defRPr>
            </a:lvl3pPr>
            <a:lvl4pPr lvl="3" rtl="0" algn="ctr">
              <a:spcBef>
                <a:spcPts val="0"/>
              </a:spcBef>
              <a:spcAft>
                <a:spcPts val="0"/>
              </a:spcAft>
              <a:buClr>
                <a:schemeClr val="lt1"/>
              </a:buClr>
              <a:buSzPts val="4200"/>
              <a:buNone/>
              <a:defRPr sz="4200">
                <a:solidFill>
                  <a:schemeClr val="lt1"/>
                </a:solidFill>
              </a:defRPr>
            </a:lvl4pPr>
            <a:lvl5pPr lvl="4" rtl="0" algn="ctr">
              <a:spcBef>
                <a:spcPts val="0"/>
              </a:spcBef>
              <a:spcAft>
                <a:spcPts val="0"/>
              </a:spcAft>
              <a:buClr>
                <a:schemeClr val="lt1"/>
              </a:buClr>
              <a:buSzPts val="4200"/>
              <a:buNone/>
              <a:defRPr sz="4200">
                <a:solidFill>
                  <a:schemeClr val="lt1"/>
                </a:solidFill>
              </a:defRPr>
            </a:lvl5pPr>
            <a:lvl6pPr lvl="5" rtl="0" algn="ctr">
              <a:spcBef>
                <a:spcPts val="0"/>
              </a:spcBef>
              <a:spcAft>
                <a:spcPts val="0"/>
              </a:spcAft>
              <a:buClr>
                <a:schemeClr val="lt1"/>
              </a:buClr>
              <a:buSzPts val="4200"/>
              <a:buNone/>
              <a:defRPr sz="4200">
                <a:solidFill>
                  <a:schemeClr val="lt1"/>
                </a:solidFill>
              </a:defRPr>
            </a:lvl6pPr>
            <a:lvl7pPr lvl="6" rtl="0" algn="ctr">
              <a:spcBef>
                <a:spcPts val="0"/>
              </a:spcBef>
              <a:spcAft>
                <a:spcPts val="0"/>
              </a:spcAft>
              <a:buClr>
                <a:schemeClr val="lt1"/>
              </a:buClr>
              <a:buSzPts val="4200"/>
              <a:buNone/>
              <a:defRPr sz="4200">
                <a:solidFill>
                  <a:schemeClr val="lt1"/>
                </a:solidFill>
              </a:defRPr>
            </a:lvl7pPr>
            <a:lvl8pPr lvl="7" rtl="0" algn="ctr">
              <a:spcBef>
                <a:spcPts val="0"/>
              </a:spcBef>
              <a:spcAft>
                <a:spcPts val="0"/>
              </a:spcAft>
              <a:buClr>
                <a:schemeClr val="lt1"/>
              </a:buClr>
              <a:buSzPts val="4200"/>
              <a:buNone/>
              <a:defRPr sz="4200">
                <a:solidFill>
                  <a:schemeClr val="lt1"/>
                </a:solidFill>
              </a:defRPr>
            </a:lvl8pPr>
            <a:lvl9pPr lvl="8" rtl="0" algn="ctr">
              <a:spcBef>
                <a:spcPts val="0"/>
              </a:spcBef>
              <a:spcAft>
                <a:spcPts val="0"/>
              </a:spcAft>
              <a:buClr>
                <a:schemeClr val="lt1"/>
              </a:buClr>
              <a:buSzPts val="4200"/>
              <a:buNone/>
              <a:defRPr sz="4200">
                <a:solidFill>
                  <a:schemeClr val="lt1"/>
                </a:solidFill>
              </a:defRPr>
            </a:lvl9pPr>
          </a:lstStyle>
          <a:p/>
        </p:txBody>
      </p:sp>
      <p:sp>
        <p:nvSpPr>
          <p:cNvPr id="50" name="Google Shape;50;p14"/>
          <p:cNvSpPr txBox="1"/>
          <p:nvPr>
            <p:ph idx="5" type="subTitle"/>
          </p:nvPr>
        </p:nvSpPr>
        <p:spPr>
          <a:xfrm>
            <a:off x="1048447" y="3148075"/>
            <a:ext cx="2067000" cy="123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1"/>
              </a:buClr>
              <a:buSzPts val="1400"/>
              <a:buNone/>
              <a:defRPr sz="1400">
                <a:solidFill>
                  <a:schemeClr val="lt1"/>
                </a:solidFill>
              </a:defRPr>
            </a:lvl1pPr>
            <a:lvl2pPr lvl="1" rtl="0" algn="ctr">
              <a:lnSpc>
                <a:spcPct val="100000"/>
              </a:lnSpc>
              <a:spcBef>
                <a:spcPts val="0"/>
              </a:spcBef>
              <a:spcAft>
                <a:spcPts val="0"/>
              </a:spcAft>
              <a:buClr>
                <a:schemeClr val="lt1"/>
              </a:buClr>
              <a:buSzPts val="2100"/>
              <a:buNone/>
              <a:defRPr sz="2100">
                <a:solidFill>
                  <a:schemeClr val="lt1"/>
                </a:solidFill>
              </a:defRPr>
            </a:lvl2pPr>
            <a:lvl3pPr lvl="2" rtl="0" algn="ctr">
              <a:lnSpc>
                <a:spcPct val="100000"/>
              </a:lnSpc>
              <a:spcBef>
                <a:spcPts val="0"/>
              </a:spcBef>
              <a:spcAft>
                <a:spcPts val="0"/>
              </a:spcAft>
              <a:buClr>
                <a:schemeClr val="lt1"/>
              </a:buClr>
              <a:buSzPts val="2100"/>
              <a:buNone/>
              <a:defRPr sz="2100">
                <a:solidFill>
                  <a:schemeClr val="lt1"/>
                </a:solidFill>
              </a:defRPr>
            </a:lvl3pPr>
            <a:lvl4pPr lvl="3" rtl="0" algn="ctr">
              <a:lnSpc>
                <a:spcPct val="100000"/>
              </a:lnSpc>
              <a:spcBef>
                <a:spcPts val="0"/>
              </a:spcBef>
              <a:spcAft>
                <a:spcPts val="0"/>
              </a:spcAft>
              <a:buClr>
                <a:schemeClr val="lt1"/>
              </a:buClr>
              <a:buSzPts val="2100"/>
              <a:buNone/>
              <a:defRPr sz="2100">
                <a:solidFill>
                  <a:schemeClr val="lt1"/>
                </a:solidFill>
              </a:defRPr>
            </a:lvl4pPr>
            <a:lvl5pPr lvl="4" rtl="0" algn="ctr">
              <a:lnSpc>
                <a:spcPct val="100000"/>
              </a:lnSpc>
              <a:spcBef>
                <a:spcPts val="0"/>
              </a:spcBef>
              <a:spcAft>
                <a:spcPts val="0"/>
              </a:spcAft>
              <a:buClr>
                <a:schemeClr val="lt1"/>
              </a:buClr>
              <a:buSzPts val="2100"/>
              <a:buNone/>
              <a:defRPr sz="2100">
                <a:solidFill>
                  <a:schemeClr val="lt1"/>
                </a:solidFill>
              </a:defRPr>
            </a:lvl5pPr>
            <a:lvl6pPr lvl="5" rtl="0" algn="ctr">
              <a:lnSpc>
                <a:spcPct val="100000"/>
              </a:lnSpc>
              <a:spcBef>
                <a:spcPts val="0"/>
              </a:spcBef>
              <a:spcAft>
                <a:spcPts val="0"/>
              </a:spcAft>
              <a:buClr>
                <a:schemeClr val="lt1"/>
              </a:buClr>
              <a:buSzPts val="2100"/>
              <a:buNone/>
              <a:defRPr sz="2100">
                <a:solidFill>
                  <a:schemeClr val="lt1"/>
                </a:solidFill>
              </a:defRPr>
            </a:lvl6pPr>
            <a:lvl7pPr lvl="6" rtl="0" algn="ctr">
              <a:lnSpc>
                <a:spcPct val="100000"/>
              </a:lnSpc>
              <a:spcBef>
                <a:spcPts val="0"/>
              </a:spcBef>
              <a:spcAft>
                <a:spcPts val="0"/>
              </a:spcAft>
              <a:buClr>
                <a:schemeClr val="lt1"/>
              </a:buClr>
              <a:buSzPts val="2100"/>
              <a:buNone/>
              <a:defRPr sz="2100">
                <a:solidFill>
                  <a:schemeClr val="lt1"/>
                </a:solidFill>
              </a:defRPr>
            </a:lvl7pPr>
            <a:lvl8pPr lvl="7" rtl="0" algn="ctr">
              <a:lnSpc>
                <a:spcPct val="100000"/>
              </a:lnSpc>
              <a:spcBef>
                <a:spcPts val="0"/>
              </a:spcBef>
              <a:spcAft>
                <a:spcPts val="0"/>
              </a:spcAft>
              <a:buClr>
                <a:schemeClr val="lt1"/>
              </a:buClr>
              <a:buSzPts val="2100"/>
              <a:buNone/>
              <a:defRPr sz="2100">
                <a:solidFill>
                  <a:schemeClr val="lt1"/>
                </a:solidFill>
              </a:defRPr>
            </a:lvl8pPr>
            <a:lvl9pPr lvl="8" rtl="0" algn="ctr">
              <a:lnSpc>
                <a:spcPct val="100000"/>
              </a:lnSpc>
              <a:spcBef>
                <a:spcPts val="0"/>
              </a:spcBef>
              <a:spcAft>
                <a:spcPts val="0"/>
              </a:spcAft>
              <a:buClr>
                <a:schemeClr val="lt1"/>
              </a:buClr>
              <a:buSzPts val="2100"/>
              <a:buNone/>
              <a:defRPr sz="2100">
                <a:solidFill>
                  <a:schemeClr val="lt1"/>
                </a:solidFill>
              </a:defRPr>
            </a:lvl9pPr>
          </a:lstStyle>
          <a:p/>
        </p:txBody>
      </p:sp>
      <p:sp>
        <p:nvSpPr>
          <p:cNvPr id="51" name="Google Shape;51;p14"/>
          <p:cNvSpPr txBox="1"/>
          <p:nvPr>
            <p:ph hasCustomPrompt="1" idx="6" type="title"/>
          </p:nvPr>
        </p:nvSpPr>
        <p:spPr>
          <a:xfrm>
            <a:off x="1048450" y="1770700"/>
            <a:ext cx="2067000" cy="7239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2"/>
              </a:buClr>
              <a:buSzPts val="3600"/>
              <a:buNone/>
              <a:defRPr sz="3600">
                <a:solidFill>
                  <a:schemeClr val="lt2"/>
                </a:solidFill>
              </a:defRPr>
            </a:lvl1pPr>
            <a:lvl2pPr lvl="1" rtl="0" algn="ctr">
              <a:spcBef>
                <a:spcPts val="0"/>
              </a:spcBef>
              <a:spcAft>
                <a:spcPts val="0"/>
              </a:spcAft>
              <a:buClr>
                <a:schemeClr val="lt2"/>
              </a:buClr>
              <a:buSzPts val="3600"/>
              <a:buNone/>
              <a:defRPr sz="3600">
                <a:solidFill>
                  <a:schemeClr val="lt2"/>
                </a:solidFill>
              </a:defRPr>
            </a:lvl2pPr>
            <a:lvl3pPr lvl="2" rtl="0" algn="ctr">
              <a:spcBef>
                <a:spcPts val="0"/>
              </a:spcBef>
              <a:spcAft>
                <a:spcPts val="0"/>
              </a:spcAft>
              <a:buClr>
                <a:schemeClr val="lt2"/>
              </a:buClr>
              <a:buSzPts val="3600"/>
              <a:buNone/>
              <a:defRPr sz="3600">
                <a:solidFill>
                  <a:schemeClr val="lt2"/>
                </a:solidFill>
              </a:defRPr>
            </a:lvl3pPr>
            <a:lvl4pPr lvl="3" rtl="0" algn="ctr">
              <a:spcBef>
                <a:spcPts val="0"/>
              </a:spcBef>
              <a:spcAft>
                <a:spcPts val="0"/>
              </a:spcAft>
              <a:buClr>
                <a:schemeClr val="lt2"/>
              </a:buClr>
              <a:buSzPts val="3600"/>
              <a:buNone/>
              <a:defRPr sz="3600">
                <a:solidFill>
                  <a:schemeClr val="lt2"/>
                </a:solidFill>
              </a:defRPr>
            </a:lvl4pPr>
            <a:lvl5pPr lvl="4" rtl="0" algn="ctr">
              <a:spcBef>
                <a:spcPts val="0"/>
              </a:spcBef>
              <a:spcAft>
                <a:spcPts val="0"/>
              </a:spcAft>
              <a:buClr>
                <a:schemeClr val="lt2"/>
              </a:buClr>
              <a:buSzPts val="3600"/>
              <a:buNone/>
              <a:defRPr sz="3600">
                <a:solidFill>
                  <a:schemeClr val="lt2"/>
                </a:solidFill>
              </a:defRPr>
            </a:lvl5pPr>
            <a:lvl6pPr lvl="5" rtl="0" algn="ctr">
              <a:spcBef>
                <a:spcPts val="0"/>
              </a:spcBef>
              <a:spcAft>
                <a:spcPts val="0"/>
              </a:spcAft>
              <a:buClr>
                <a:schemeClr val="lt2"/>
              </a:buClr>
              <a:buSzPts val="3600"/>
              <a:buNone/>
              <a:defRPr sz="3600">
                <a:solidFill>
                  <a:schemeClr val="lt2"/>
                </a:solidFill>
              </a:defRPr>
            </a:lvl6pPr>
            <a:lvl7pPr lvl="6" rtl="0" algn="ctr">
              <a:spcBef>
                <a:spcPts val="0"/>
              </a:spcBef>
              <a:spcAft>
                <a:spcPts val="0"/>
              </a:spcAft>
              <a:buClr>
                <a:schemeClr val="lt2"/>
              </a:buClr>
              <a:buSzPts val="3600"/>
              <a:buNone/>
              <a:defRPr sz="3600">
                <a:solidFill>
                  <a:schemeClr val="lt2"/>
                </a:solidFill>
              </a:defRPr>
            </a:lvl7pPr>
            <a:lvl8pPr lvl="7" rtl="0" algn="ctr">
              <a:spcBef>
                <a:spcPts val="0"/>
              </a:spcBef>
              <a:spcAft>
                <a:spcPts val="0"/>
              </a:spcAft>
              <a:buClr>
                <a:schemeClr val="lt2"/>
              </a:buClr>
              <a:buSzPts val="3600"/>
              <a:buNone/>
              <a:defRPr sz="3600">
                <a:solidFill>
                  <a:schemeClr val="lt2"/>
                </a:solidFill>
              </a:defRPr>
            </a:lvl8pPr>
            <a:lvl9pPr lvl="8" rtl="0" algn="ctr">
              <a:spcBef>
                <a:spcPts val="0"/>
              </a:spcBef>
              <a:spcAft>
                <a:spcPts val="0"/>
              </a:spcAft>
              <a:buClr>
                <a:schemeClr val="lt2"/>
              </a:buClr>
              <a:buSzPts val="3600"/>
              <a:buNone/>
              <a:defRPr sz="3600">
                <a:solidFill>
                  <a:schemeClr val="lt2"/>
                </a:solidFill>
              </a:defRPr>
            </a:lvl9pPr>
          </a:lstStyle>
          <a:p>
            <a:r>
              <a:t>xx%</a:t>
            </a:r>
          </a:p>
        </p:txBody>
      </p:sp>
      <p:sp>
        <p:nvSpPr>
          <p:cNvPr id="52" name="Google Shape;52;p14"/>
          <p:cNvSpPr txBox="1"/>
          <p:nvPr>
            <p:ph hasCustomPrompt="1" idx="7" type="title"/>
          </p:nvPr>
        </p:nvSpPr>
        <p:spPr>
          <a:xfrm>
            <a:off x="3538500" y="1770700"/>
            <a:ext cx="2067000" cy="7239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2"/>
              </a:buClr>
              <a:buSzPts val="3600"/>
              <a:buNone/>
              <a:defRPr sz="3600">
                <a:solidFill>
                  <a:schemeClr val="lt2"/>
                </a:solidFill>
              </a:defRPr>
            </a:lvl1pPr>
            <a:lvl2pPr lvl="1" rtl="0" algn="ctr">
              <a:spcBef>
                <a:spcPts val="0"/>
              </a:spcBef>
              <a:spcAft>
                <a:spcPts val="0"/>
              </a:spcAft>
              <a:buClr>
                <a:schemeClr val="lt2"/>
              </a:buClr>
              <a:buSzPts val="3600"/>
              <a:buNone/>
              <a:defRPr sz="3600">
                <a:solidFill>
                  <a:schemeClr val="lt2"/>
                </a:solidFill>
              </a:defRPr>
            </a:lvl2pPr>
            <a:lvl3pPr lvl="2" rtl="0" algn="ctr">
              <a:spcBef>
                <a:spcPts val="0"/>
              </a:spcBef>
              <a:spcAft>
                <a:spcPts val="0"/>
              </a:spcAft>
              <a:buClr>
                <a:schemeClr val="lt2"/>
              </a:buClr>
              <a:buSzPts val="3600"/>
              <a:buNone/>
              <a:defRPr sz="3600">
                <a:solidFill>
                  <a:schemeClr val="lt2"/>
                </a:solidFill>
              </a:defRPr>
            </a:lvl3pPr>
            <a:lvl4pPr lvl="3" rtl="0" algn="ctr">
              <a:spcBef>
                <a:spcPts val="0"/>
              </a:spcBef>
              <a:spcAft>
                <a:spcPts val="0"/>
              </a:spcAft>
              <a:buClr>
                <a:schemeClr val="lt2"/>
              </a:buClr>
              <a:buSzPts val="3600"/>
              <a:buNone/>
              <a:defRPr sz="3600">
                <a:solidFill>
                  <a:schemeClr val="lt2"/>
                </a:solidFill>
              </a:defRPr>
            </a:lvl4pPr>
            <a:lvl5pPr lvl="4" rtl="0" algn="ctr">
              <a:spcBef>
                <a:spcPts val="0"/>
              </a:spcBef>
              <a:spcAft>
                <a:spcPts val="0"/>
              </a:spcAft>
              <a:buClr>
                <a:schemeClr val="lt2"/>
              </a:buClr>
              <a:buSzPts val="3600"/>
              <a:buNone/>
              <a:defRPr sz="3600">
                <a:solidFill>
                  <a:schemeClr val="lt2"/>
                </a:solidFill>
              </a:defRPr>
            </a:lvl5pPr>
            <a:lvl6pPr lvl="5" rtl="0" algn="ctr">
              <a:spcBef>
                <a:spcPts val="0"/>
              </a:spcBef>
              <a:spcAft>
                <a:spcPts val="0"/>
              </a:spcAft>
              <a:buClr>
                <a:schemeClr val="lt2"/>
              </a:buClr>
              <a:buSzPts val="3600"/>
              <a:buNone/>
              <a:defRPr sz="3600">
                <a:solidFill>
                  <a:schemeClr val="lt2"/>
                </a:solidFill>
              </a:defRPr>
            </a:lvl6pPr>
            <a:lvl7pPr lvl="6" rtl="0" algn="ctr">
              <a:spcBef>
                <a:spcPts val="0"/>
              </a:spcBef>
              <a:spcAft>
                <a:spcPts val="0"/>
              </a:spcAft>
              <a:buClr>
                <a:schemeClr val="lt2"/>
              </a:buClr>
              <a:buSzPts val="3600"/>
              <a:buNone/>
              <a:defRPr sz="3600">
                <a:solidFill>
                  <a:schemeClr val="lt2"/>
                </a:solidFill>
              </a:defRPr>
            </a:lvl7pPr>
            <a:lvl8pPr lvl="7" rtl="0" algn="ctr">
              <a:spcBef>
                <a:spcPts val="0"/>
              </a:spcBef>
              <a:spcAft>
                <a:spcPts val="0"/>
              </a:spcAft>
              <a:buClr>
                <a:schemeClr val="lt2"/>
              </a:buClr>
              <a:buSzPts val="3600"/>
              <a:buNone/>
              <a:defRPr sz="3600">
                <a:solidFill>
                  <a:schemeClr val="lt2"/>
                </a:solidFill>
              </a:defRPr>
            </a:lvl8pPr>
            <a:lvl9pPr lvl="8" rtl="0" algn="ctr">
              <a:spcBef>
                <a:spcPts val="0"/>
              </a:spcBef>
              <a:spcAft>
                <a:spcPts val="0"/>
              </a:spcAft>
              <a:buClr>
                <a:schemeClr val="lt2"/>
              </a:buClr>
              <a:buSzPts val="3600"/>
              <a:buNone/>
              <a:defRPr sz="3600">
                <a:solidFill>
                  <a:schemeClr val="lt2"/>
                </a:solidFill>
              </a:defRPr>
            </a:lvl9pPr>
          </a:lstStyle>
          <a:p>
            <a:r>
              <a:t>xx%</a:t>
            </a:r>
          </a:p>
        </p:txBody>
      </p:sp>
      <p:sp>
        <p:nvSpPr>
          <p:cNvPr id="53" name="Google Shape;53;p14"/>
          <p:cNvSpPr txBox="1"/>
          <p:nvPr>
            <p:ph hasCustomPrompt="1" idx="8" type="title"/>
          </p:nvPr>
        </p:nvSpPr>
        <p:spPr>
          <a:xfrm>
            <a:off x="6028550" y="1770700"/>
            <a:ext cx="2067000" cy="7239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2"/>
              </a:buClr>
              <a:buSzPts val="3600"/>
              <a:buNone/>
              <a:defRPr sz="3600">
                <a:solidFill>
                  <a:schemeClr val="lt2"/>
                </a:solidFill>
              </a:defRPr>
            </a:lvl1pPr>
            <a:lvl2pPr lvl="1" rtl="0" algn="ctr">
              <a:spcBef>
                <a:spcPts val="0"/>
              </a:spcBef>
              <a:spcAft>
                <a:spcPts val="0"/>
              </a:spcAft>
              <a:buClr>
                <a:schemeClr val="lt2"/>
              </a:buClr>
              <a:buSzPts val="3600"/>
              <a:buNone/>
              <a:defRPr sz="3600">
                <a:solidFill>
                  <a:schemeClr val="lt2"/>
                </a:solidFill>
              </a:defRPr>
            </a:lvl2pPr>
            <a:lvl3pPr lvl="2" rtl="0" algn="ctr">
              <a:spcBef>
                <a:spcPts val="0"/>
              </a:spcBef>
              <a:spcAft>
                <a:spcPts val="0"/>
              </a:spcAft>
              <a:buClr>
                <a:schemeClr val="lt2"/>
              </a:buClr>
              <a:buSzPts val="3600"/>
              <a:buNone/>
              <a:defRPr sz="3600">
                <a:solidFill>
                  <a:schemeClr val="lt2"/>
                </a:solidFill>
              </a:defRPr>
            </a:lvl3pPr>
            <a:lvl4pPr lvl="3" rtl="0" algn="ctr">
              <a:spcBef>
                <a:spcPts val="0"/>
              </a:spcBef>
              <a:spcAft>
                <a:spcPts val="0"/>
              </a:spcAft>
              <a:buClr>
                <a:schemeClr val="lt2"/>
              </a:buClr>
              <a:buSzPts val="3600"/>
              <a:buNone/>
              <a:defRPr sz="3600">
                <a:solidFill>
                  <a:schemeClr val="lt2"/>
                </a:solidFill>
              </a:defRPr>
            </a:lvl4pPr>
            <a:lvl5pPr lvl="4" rtl="0" algn="ctr">
              <a:spcBef>
                <a:spcPts val="0"/>
              </a:spcBef>
              <a:spcAft>
                <a:spcPts val="0"/>
              </a:spcAft>
              <a:buClr>
                <a:schemeClr val="lt2"/>
              </a:buClr>
              <a:buSzPts val="3600"/>
              <a:buNone/>
              <a:defRPr sz="3600">
                <a:solidFill>
                  <a:schemeClr val="lt2"/>
                </a:solidFill>
              </a:defRPr>
            </a:lvl5pPr>
            <a:lvl6pPr lvl="5" rtl="0" algn="ctr">
              <a:spcBef>
                <a:spcPts val="0"/>
              </a:spcBef>
              <a:spcAft>
                <a:spcPts val="0"/>
              </a:spcAft>
              <a:buClr>
                <a:schemeClr val="lt2"/>
              </a:buClr>
              <a:buSzPts val="3600"/>
              <a:buNone/>
              <a:defRPr sz="3600">
                <a:solidFill>
                  <a:schemeClr val="lt2"/>
                </a:solidFill>
              </a:defRPr>
            </a:lvl6pPr>
            <a:lvl7pPr lvl="6" rtl="0" algn="ctr">
              <a:spcBef>
                <a:spcPts val="0"/>
              </a:spcBef>
              <a:spcAft>
                <a:spcPts val="0"/>
              </a:spcAft>
              <a:buClr>
                <a:schemeClr val="lt2"/>
              </a:buClr>
              <a:buSzPts val="3600"/>
              <a:buNone/>
              <a:defRPr sz="3600">
                <a:solidFill>
                  <a:schemeClr val="lt2"/>
                </a:solidFill>
              </a:defRPr>
            </a:lvl7pPr>
            <a:lvl8pPr lvl="7" rtl="0" algn="ctr">
              <a:spcBef>
                <a:spcPts val="0"/>
              </a:spcBef>
              <a:spcAft>
                <a:spcPts val="0"/>
              </a:spcAft>
              <a:buClr>
                <a:schemeClr val="lt2"/>
              </a:buClr>
              <a:buSzPts val="3600"/>
              <a:buNone/>
              <a:defRPr sz="3600">
                <a:solidFill>
                  <a:schemeClr val="lt2"/>
                </a:solidFill>
              </a:defRPr>
            </a:lvl8pPr>
            <a:lvl9pPr lvl="8" rtl="0" algn="ctr">
              <a:spcBef>
                <a:spcPts val="0"/>
              </a:spcBef>
              <a:spcAft>
                <a:spcPts val="0"/>
              </a:spcAft>
              <a:buClr>
                <a:schemeClr val="lt2"/>
              </a:buClr>
              <a:buSzPts val="3600"/>
              <a:buNone/>
              <a:defRPr sz="3600">
                <a:solidFill>
                  <a:schemeClr val="lt2"/>
                </a:solidFill>
              </a:defRPr>
            </a:lvl9pPr>
          </a:lstStyle>
          <a:p>
            <a:r>
              <a:t>xx%</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Text">
  <p:cSld name="TITLE_1">
    <p:bg>
      <p:bgPr>
        <a:blipFill>
          <a:blip r:embed="rId2">
            <a:alphaModFix/>
          </a:blip>
          <a:stretch>
            <a:fillRect/>
          </a:stretch>
        </a:blipFill>
      </p:bgPr>
    </p:bg>
    <p:spTree>
      <p:nvGrpSpPr>
        <p:cNvPr id="54" name="Shape 54"/>
        <p:cNvGrpSpPr/>
        <p:nvPr/>
      </p:nvGrpSpPr>
      <p:grpSpPr>
        <a:xfrm>
          <a:off x="0" y="0"/>
          <a:ext cx="0" cy="0"/>
          <a:chOff x="0" y="0"/>
          <a:chExt cx="0" cy="0"/>
        </a:xfrm>
      </p:grpSpPr>
      <p:sp>
        <p:nvSpPr>
          <p:cNvPr id="55" name="Google Shape;55;p15"/>
          <p:cNvSpPr txBox="1"/>
          <p:nvPr>
            <p:ph type="ctrTitle"/>
          </p:nvPr>
        </p:nvSpPr>
        <p:spPr>
          <a:xfrm>
            <a:off x="4285500" y="2832875"/>
            <a:ext cx="3657300" cy="644700"/>
          </a:xfrm>
          <a:prstGeom prst="rect">
            <a:avLst/>
          </a:prstGeom>
          <a:effectLst>
            <a:outerShdw blurRad="57150" rotWithShape="0" algn="bl" dir="5400000" dist="19050">
              <a:srgbClr val="76A5AF">
                <a:alpha val="88000"/>
              </a:srgbClr>
            </a:outerShdw>
          </a:effectLst>
        </p:spPr>
        <p:txBody>
          <a:bodyPr anchorCtr="0" anchor="b" bIns="91425" lIns="91425" spcFirstLastPara="1" rIns="91425" wrap="square" tIns="91425">
            <a:noAutofit/>
          </a:bodyPr>
          <a:lstStyle>
            <a:lvl1pPr lvl="0" rtl="0" algn="ctr">
              <a:spcBef>
                <a:spcPts val="0"/>
              </a:spcBef>
              <a:spcAft>
                <a:spcPts val="0"/>
              </a:spcAft>
              <a:buClr>
                <a:schemeClr val="lt1"/>
              </a:buClr>
              <a:buSzPts val="6000"/>
              <a:buNone/>
              <a:defRPr b="1" sz="6000">
                <a:solidFill>
                  <a:schemeClr val="lt1"/>
                </a:solidFill>
              </a:defRPr>
            </a:lvl1pPr>
            <a:lvl2pPr lvl="1" rtl="0" algn="ctr">
              <a:spcBef>
                <a:spcPts val="0"/>
              </a:spcBef>
              <a:spcAft>
                <a:spcPts val="0"/>
              </a:spcAft>
              <a:buClr>
                <a:schemeClr val="lt1"/>
              </a:buClr>
              <a:buSzPts val="3600"/>
              <a:buNone/>
              <a:defRPr b="1" sz="3600">
                <a:solidFill>
                  <a:schemeClr val="lt1"/>
                </a:solidFill>
              </a:defRPr>
            </a:lvl2pPr>
            <a:lvl3pPr lvl="2" rtl="0" algn="ctr">
              <a:spcBef>
                <a:spcPts val="0"/>
              </a:spcBef>
              <a:spcAft>
                <a:spcPts val="0"/>
              </a:spcAft>
              <a:buClr>
                <a:schemeClr val="lt1"/>
              </a:buClr>
              <a:buSzPts val="3600"/>
              <a:buNone/>
              <a:defRPr b="1" sz="3600">
                <a:solidFill>
                  <a:schemeClr val="lt1"/>
                </a:solidFill>
              </a:defRPr>
            </a:lvl3pPr>
            <a:lvl4pPr lvl="3" rtl="0" algn="ctr">
              <a:spcBef>
                <a:spcPts val="0"/>
              </a:spcBef>
              <a:spcAft>
                <a:spcPts val="0"/>
              </a:spcAft>
              <a:buClr>
                <a:schemeClr val="lt1"/>
              </a:buClr>
              <a:buSzPts val="3600"/>
              <a:buNone/>
              <a:defRPr b="1" sz="3600">
                <a:solidFill>
                  <a:schemeClr val="lt1"/>
                </a:solidFill>
              </a:defRPr>
            </a:lvl4pPr>
            <a:lvl5pPr lvl="4" rtl="0" algn="ctr">
              <a:spcBef>
                <a:spcPts val="0"/>
              </a:spcBef>
              <a:spcAft>
                <a:spcPts val="0"/>
              </a:spcAft>
              <a:buClr>
                <a:schemeClr val="lt1"/>
              </a:buClr>
              <a:buSzPts val="3600"/>
              <a:buNone/>
              <a:defRPr b="1" sz="3600">
                <a:solidFill>
                  <a:schemeClr val="lt1"/>
                </a:solidFill>
              </a:defRPr>
            </a:lvl5pPr>
            <a:lvl6pPr lvl="5" rtl="0" algn="ctr">
              <a:spcBef>
                <a:spcPts val="0"/>
              </a:spcBef>
              <a:spcAft>
                <a:spcPts val="0"/>
              </a:spcAft>
              <a:buClr>
                <a:schemeClr val="lt1"/>
              </a:buClr>
              <a:buSzPts val="3600"/>
              <a:buNone/>
              <a:defRPr b="1" sz="3600">
                <a:solidFill>
                  <a:schemeClr val="lt1"/>
                </a:solidFill>
              </a:defRPr>
            </a:lvl6pPr>
            <a:lvl7pPr lvl="6" rtl="0" algn="ctr">
              <a:spcBef>
                <a:spcPts val="0"/>
              </a:spcBef>
              <a:spcAft>
                <a:spcPts val="0"/>
              </a:spcAft>
              <a:buClr>
                <a:schemeClr val="lt1"/>
              </a:buClr>
              <a:buSzPts val="3600"/>
              <a:buNone/>
              <a:defRPr b="1" sz="3600">
                <a:solidFill>
                  <a:schemeClr val="lt1"/>
                </a:solidFill>
              </a:defRPr>
            </a:lvl7pPr>
            <a:lvl8pPr lvl="7" rtl="0" algn="ctr">
              <a:spcBef>
                <a:spcPts val="0"/>
              </a:spcBef>
              <a:spcAft>
                <a:spcPts val="0"/>
              </a:spcAft>
              <a:buClr>
                <a:schemeClr val="lt1"/>
              </a:buClr>
              <a:buSzPts val="3600"/>
              <a:buNone/>
              <a:defRPr b="1" sz="3600">
                <a:solidFill>
                  <a:schemeClr val="lt1"/>
                </a:solidFill>
              </a:defRPr>
            </a:lvl8pPr>
            <a:lvl9pPr lvl="8" rtl="0" algn="ctr">
              <a:spcBef>
                <a:spcPts val="0"/>
              </a:spcBef>
              <a:spcAft>
                <a:spcPts val="0"/>
              </a:spcAft>
              <a:buClr>
                <a:schemeClr val="lt1"/>
              </a:buClr>
              <a:buSzPts val="3600"/>
              <a:buNone/>
              <a:defRPr b="1" sz="3600">
                <a:solidFill>
                  <a:schemeClr val="lt1"/>
                </a:solidFill>
              </a:defRPr>
            </a:lvl9pPr>
          </a:lstStyle>
          <a:p/>
        </p:txBody>
      </p:sp>
      <p:sp>
        <p:nvSpPr>
          <p:cNvPr id="56" name="Google Shape;56;p15"/>
          <p:cNvSpPr txBox="1"/>
          <p:nvPr>
            <p:ph idx="1" type="subTitle"/>
          </p:nvPr>
        </p:nvSpPr>
        <p:spPr>
          <a:xfrm>
            <a:off x="4144050" y="3549850"/>
            <a:ext cx="3940200" cy="464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accent1"/>
              </a:buClr>
              <a:buSzPts val="1400"/>
              <a:buNone/>
              <a:defRPr sz="1400">
                <a:solidFill>
                  <a:schemeClr val="accent1"/>
                </a:solidFill>
              </a:defRPr>
            </a:lvl1pPr>
            <a:lvl2pPr lvl="1" rtl="0" algn="ctr">
              <a:lnSpc>
                <a:spcPct val="100000"/>
              </a:lnSpc>
              <a:spcBef>
                <a:spcPts val="0"/>
              </a:spcBef>
              <a:spcAft>
                <a:spcPts val="0"/>
              </a:spcAft>
              <a:buClr>
                <a:schemeClr val="lt1"/>
              </a:buClr>
              <a:buSzPts val="1800"/>
              <a:buNone/>
              <a:defRPr sz="1800">
                <a:solidFill>
                  <a:schemeClr val="lt1"/>
                </a:solidFill>
              </a:defRPr>
            </a:lvl2pPr>
            <a:lvl3pPr lvl="2" rtl="0" algn="ctr">
              <a:lnSpc>
                <a:spcPct val="100000"/>
              </a:lnSpc>
              <a:spcBef>
                <a:spcPts val="0"/>
              </a:spcBef>
              <a:spcAft>
                <a:spcPts val="0"/>
              </a:spcAft>
              <a:buClr>
                <a:schemeClr val="lt1"/>
              </a:buClr>
              <a:buSzPts val="1800"/>
              <a:buNone/>
              <a:defRPr sz="1800">
                <a:solidFill>
                  <a:schemeClr val="lt1"/>
                </a:solidFill>
              </a:defRPr>
            </a:lvl3pPr>
            <a:lvl4pPr lvl="3" rtl="0" algn="ctr">
              <a:lnSpc>
                <a:spcPct val="100000"/>
              </a:lnSpc>
              <a:spcBef>
                <a:spcPts val="0"/>
              </a:spcBef>
              <a:spcAft>
                <a:spcPts val="0"/>
              </a:spcAft>
              <a:buClr>
                <a:schemeClr val="lt1"/>
              </a:buClr>
              <a:buSzPts val="1800"/>
              <a:buNone/>
              <a:defRPr sz="1800">
                <a:solidFill>
                  <a:schemeClr val="lt1"/>
                </a:solidFill>
              </a:defRPr>
            </a:lvl4pPr>
            <a:lvl5pPr lvl="4" rtl="0" algn="ctr">
              <a:lnSpc>
                <a:spcPct val="100000"/>
              </a:lnSpc>
              <a:spcBef>
                <a:spcPts val="0"/>
              </a:spcBef>
              <a:spcAft>
                <a:spcPts val="0"/>
              </a:spcAft>
              <a:buClr>
                <a:schemeClr val="lt1"/>
              </a:buClr>
              <a:buSzPts val="1800"/>
              <a:buNone/>
              <a:defRPr sz="1800">
                <a:solidFill>
                  <a:schemeClr val="lt1"/>
                </a:solidFill>
              </a:defRPr>
            </a:lvl5pPr>
            <a:lvl6pPr lvl="5" rtl="0" algn="ctr">
              <a:lnSpc>
                <a:spcPct val="100000"/>
              </a:lnSpc>
              <a:spcBef>
                <a:spcPts val="0"/>
              </a:spcBef>
              <a:spcAft>
                <a:spcPts val="0"/>
              </a:spcAft>
              <a:buClr>
                <a:schemeClr val="lt1"/>
              </a:buClr>
              <a:buSzPts val="1800"/>
              <a:buNone/>
              <a:defRPr sz="1800">
                <a:solidFill>
                  <a:schemeClr val="lt1"/>
                </a:solidFill>
              </a:defRPr>
            </a:lvl6pPr>
            <a:lvl7pPr lvl="6" rtl="0" algn="ctr">
              <a:lnSpc>
                <a:spcPct val="100000"/>
              </a:lnSpc>
              <a:spcBef>
                <a:spcPts val="0"/>
              </a:spcBef>
              <a:spcAft>
                <a:spcPts val="0"/>
              </a:spcAft>
              <a:buClr>
                <a:schemeClr val="lt1"/>
              </a:buClr>
              <a:buSzPts val="1800"/>
              <a:buNone/>
              <a:defRPr sz="1800">
                <a:solidFill>
                  <a:schemeClr val="lt1"/>
                </a:solidFill>
              </a:defRPr>
            </a:lvl7pPr>
            <a:lvl8pPr lvl="7" rtl="0" algn="ctr">
              <a:lnSpc>
                <a:spcPct val="100000"/>
              </a:lnSpc>
              <a:spcBef>
                <a:spcPts val="0"/>
              </a:spcBef>
              <a:spcAft>
                <a:spcPts val="0"/>
              </a:spcAft>
              <a:buClr>
                <a:schemeClr val="lt1"/>
              </a:buClr>
              <a:buSzPts val="1800"/>
              <a:buNone/>
              <a:defRPr sz="1800">
                <a:solidFill>
                  <a:schemeClr val="lt1"/>
                </a:solidFill>
              </a:defRPr>
            </a:lvl8pPr>
            <a:lvl9pPr lvl="8" rtl="0" algn="ctr">
              <a:lnSpc>
                <a:spcPct val="100000"/>
              </a:lnSpc>
              <a:spcBef>
                <a:spcPts val="0"/>
              </a:spcBef>
              <a:spcAft>
                <a:spcPts val="0"/>
              </a:spcAft>
              <a:buClr>
                <a:schemeClr val="lt1"/>
              </a:buClr>
              <a:buSzPts val="1800"/>
              <a:buNone/>
              <a:defRPr sz="1800">
                <a:solidFill>
                  <a:schemeClr val="lt1"/>
                </a:solidFill>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1_1">
    <p:bg>
      <p:bgPr>
        <a:blipFill>
          <a:blip r:embed="rId2">
            <a:alphaModFix/>
          </a:blip>
          <a:stretch>
            <a:fillRect/>
          </a:stretch>
        </a:blipFill>
      </p:bgPr>
    </p:bg>
    <p:spTree>
      <p:nvGrpSpPr>
        <p:cNvPr id="57" name="Shape 57"/>
        <p:cNvGrpSpPr/>
        <p:nvPr/>
      </p:nvGrpSpPr>
      <p:grpSpPr>
        <a:xfrm>
          <a:off x="0" y="0"/>
          <a:ext cx="0" cy="0"/>
          <a:chOff x="0" y="0"/>
          <a:chExt cx="0" cy="0"/>
        </a:xfrm>
      </p:grpSpPr>
      <p:sp>
        <p:nvSpPr>
          <p:cNvPr id="58" name="Google Shape;58;p16"/>
          <p:cNvSpPr txBox="1"/>
          <p:nvPr>
            <p:ph type="ctrTitle"/>
          </p:nvPr>
        </p:nvSpPr>
        <p:spPr>
          <a:xfrm>
            <a:off x="1850525" y="1157925"/>
            <a:ext cx="5442900" cy="26031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lt1"/>
              </a:buClr>
              <a:buSzPts val="3000"/>
              <a:buNone/>
              <a:defRPr b="1" sz="3000">
                <a:solidFill>
                  <a:schemeClr val="lt1"/>
                </a:solidFill>
              </a:defRPr>
            </a:lvl1pPr>
            <a:lvl2pPr lvl="1" rtl="0" algn="ctr">
              <a:spcBef>
                <a:spcPts val="0"/>
              </a:spcBef>
              <a:spcAft>
                <a:spcPts val="0"/>
              </a:spcAft>
              <a:buClr>
                <a:schemeClr val="lt1"/>
              </a:buClr>
              <a:buSzPts val="3000"/>
              <a:buNone/>
              <a:defRPr b="1" sz="3000">
                <a:solidFill>
                  <a:schemeClr val="lt1"/>
                </a:solidFill>
              </a:defRPr>
            </a:lvl2pPr>
            <a:lvl3pPr lvl="2" rtl="0" algn="ctr">
              <a:spcBef>
                <a:spcPts val="0"/>
              </a:spcBef>
              <a:spcAft>
                <a:spcPts val="0"/>
              </a:spcAft>
              <a:buClr>
                <a:schemeClr val="lt1"/>
              </a:buClr>
              <a:buSzPts val="3000"/>
              <a:buNone/>
              <a:defRPr b="1" sz="3000">
                <a:solidFill>
                  <a:schemeClr val="lt1"/>
                </a:solidFill>
              </a:defRPr>
            </a:lvl3pPr>
            <a:lvl4pPr lvl="3" rtl="0" algn="ctr">
              <a:spcBef>
                <a:spcPts val="0"/>
              </a:spcBef>
              <a:spcAft>
                <a:spcPts val="0"/>
              </a:spcAft>
              <a:buClr>
                <a:schemeClr val="lt1"/>
              </a:buClr>
              <a:buSzPts val="3000"/>
              <a:buNone/>
              <a:defRPr b="1" sz="3000">
                <a:solidFill>
                  <a:schemeClr val="lt1"/>
                </a:solidFill>
              </a:defRPr>
            </a:lvl4pPr>
            <a:lvl5pPr lvl="4" rtl="0" algn="ctr">
              <a:spcBef>
                <a:spcPts val="0"/>
              </a:spcBef>
              <a:spcAft>
                <a:spcPts val="0"/>
              </a:spcAft>
              <a:buClr>
                <a:schemeClr val="lt1"/>
              </a:buClr>
              <a:buSzPts val="3000"/>
              <a:buNone/>
              <a:defRPr b="1" sz="3000">
                <a:solidFill>
                  <a:schemeClr val="lt1"/>
                </a:solidFill>
              </a:defRPr>
            </a:lvl5pPr>
            <a:lvl6pPr lvl="5" rtl="0" algn="ctr">
              <a:spcBef>
                <a:spcPts val="0"/>
              </a:spcBef>
              <a:spcAft>
                <a:spcPts val="0"/>
              </a:spcAft>
              <a:buClr>
                <a:schemeClr val="lt1"/>
              </a:buClr>
              <a:buSzPts val="3000"/>
              <a:buNone/>
              <a:defRPr b="1" sz="3000">
                <a:solidFill>
                  <a:schemeClr val="lt1"/>
                </a:solidFill>
              </a:defRPr>
            </a:lvl6pPr>
            <a:lvl7pPr lvl="6" rtl="0" algn="ctr">
              <a:spcBef>
                <a:spcPts val="0"/>
              </a:spcBef>
              <a:spcAft>
                <a:spcPts val="0"/>
              </a:spcAft>
              <a:buClr>
                <a:schemeClr val="lt1"/>
              </a:buClr>
              <a:buSzPts val="3000"/>
              <a:buNone/>
              <a:defRPr b="1" sz="3000">
                <a:solidFill>
                  <a:schemeClr val="lt1"/>
                </a:solidFill>
              </a:defRPr>
            </a:lvl7pPr>
            <a:lvl8pPr lvl="7" rtl="0" algn="ctr">
              <a:spcBef>
                <a:spcPts val="0"/>
              </a:spcBef>
              <a:spcAft>
                <a:spcPts val="0"/>
              </a:spcAft>
              <a:buClr>
                <a:schemeClr val="lt1"/>
              </a:buClr>
              <a:buSzPts val="3000"/>
              <a:buNone/>
              <a:defRPr b="1" sz="3000">
                <a:solidFill>
                  <a:schemeClr val="lt1"/>
                </a:solidFill>
              </a:defRPr>
            </a:lvl8pPr>
            <a:lvl9pPr lvl="8" rtl="0" algn="ctr">
              <a:spcBef>
                <a:spcPts val="0"/>
              </a:spcBef>
              <a:spcAft>
                <a:spcPts val="0"/>
              </a:spcAft>
              <a:buClr>
                <a:schemeClr val="lt1"/>
              </a:buClr>
              <a:buSzPts val="3000"/>
              <a:buNone/>
              <a:defRPr b="1" sz="3000">
                <a:solidFill>
                  <a:schemeClr val="lt1"/>
                </a:solidFill>
              </a:defRPr>
            </a:lvl9pPr>
          </a:lstStyle>
          <a:p/>
        </p:txBody>
      </p:sp>
      <p:sp>
        <p:nvSpPr>
          <p:cNvPr id="59" name="Google Shape;59;p16"/>
          <p:cNvSpPr txBox="1"/>
          <p:nvPr>
            <p:ph idx="1" type="subTitle"/>
          </p:nvPr>
        </p:nvSpPr>
        <p:spPr>
          <a:xfrm>
            <a:off x="2481900" y="3945600"/>
            <a:ext cx="4180200" cy="464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accent1"/>
              </a:buClr>
              <a:buSzPts val="1400"/>
              <a:buNone/>
              <a:defRPr sz="1400">
                <a:solidFill>
                  <a:schemeClr val="accent1"/>
                </a:solidFill>
              </a:defRPr>
            </a:lvl1pPr>
            <a:lvl2pPr lvl="1" rtl="0" algn="ctr">
              <a:lnSpc>
                <a:spcPct val="100000"/>
              </a:lnSpc>
              <a:spcBef>
                <a:spcPts val="0"/>
              </a:spcBef>
              <a:spcAft>
                <a:spcPts val="0"/>
              </a:spcAft>
              <a:buClr>
                <a:schemeClr val="accent1"/>
              </a:buClr>
              <a:buSzPts val="1800"/>
              <a:buNone/>
              <a:defRPr sz="1800">
                <a:solidFill>
                  <a:schemeClr val="accent1"/>
                </a:solidFill>
              </a:defRPr>
            </a:lvl2pPr>
            <a:lvl3pPr lvl="2" rtl="0" algn="ctr">
              <a:lnSpc>
                <a:spcPct val="100000"/>
              </a:lnSpc>
              <a:spcBef>
                <a:spcPts val="0"/>
              </a:spcBef>
              <a:spcAft>
                <a:spcPts val="0"/>
              </a:spcAft>
              <a:buClr>
                <a:schemeClr val="accent1"/>
              </a:buClr>
              <a:buSzPts val="1800"/>
              <a:buNone/>
              <a:defRPr sz="1800">
                <a:solidFill>
                  <a:schemeClr val="accent1"/>
                </a:solidFill>
              </a:defRPr>
            </a:lvl3pPr>
            <a:lvl4pPr lvl="3" rtl="0" algn="ctr">
              <a:lnSpc>
                <a:spcPct val="100000"/>
              </a:lnSpc>
              <a:spcBef>
                <a:spcPts val="0"/>
              </a:spcBef>
              <a:spcAft>
                <a:spcPts val="0"/>
              </a:spcAft>
              <a:buClr>
                <a:schemeClr val="accent1"/>
              </a:buClr>
              <a:buSzPts val="1800"/>
              <a:buNone/>
              <a:defRPr sz="1800">
                <a:solidFill>
                  <a:schemeClr val="accent1"/>
                </a:solidFill>
              </a:defRPr>
            </a:lvl4pPr>
            <a:lvl5pPr lvl="4" rtl="0" algn="ctr">
              <a:lnSpc>
                <a:spcPct val="100000"/>
              </a:lnSpc>
              <a:spcBef>
                <a:spcPts val="0"/>
              </a:spcBef>
              <a:spcAft>
                <a:spcPts val="0"/>
              </a:spcAft>
              <a:buClr>
                <a:schemeClr val="accent1"/>
              </a:buClr>
              <a:buSzPts val="1800"/>
              <a:buNone/>
              <a:defRPr sz="1800">
                <a:solidFill>
                  <a:schemeClr val="accent1"/>
                </a:solidFill>
              </a:defRPr>
            </a:lvl5pPr>
            <a:lvl6pPr lvl="5" rtl="0" algn="ctr">
              <a:lnSpc>
                <a:spcPct val="100000"/>
              </a:lnSpc>
              <a:spcBef>
                <a:spcPts val="0"/>
              </a:spcBef>
              <a:spcAft>
                <a:spcPts val="0"/>
              </a:spcAft>
              <a:buClr>
                <a:schemeClr val="accent1"/>
              </a:buClr>
              <a:buSzPts val="1800"/>
              <a:buNone/>
              <a:defRPr sz="1800">
                <a:solidFill>
                  <a:schemeClr val="accent1"/>
                </a:solidFill>
              </a:defRPr>
            </a:lvl6pPr>
            <a:lvl7pPr lvl="6" rtl="0" algn="ctr">
              <a:lnSpc>
                <a:spcPct val="100000"/>
              </a:lnSpc>
              <a:spcBef>
                <a:spcPts val="0"/>
              </a:spcBef>
              <a:spcAft>
                <a:spcPts val="0"/>
              </a:spcAft>
              <a:buClr>
                <a:schemeClr val="accent1"/>
              </a:buClr>
              <a:buSzPts val="1800"/>
              <a:buNone/>
              <a:defRPr sz="1800">
                <a:solidFill>
                  <a:schemeClr val="accent1"/>
                </a:solidFill>
              </a:defRPr>
            </a:lvl7pPr>
            <a:lvl8pPr lvl="7" rtl="0" algn="ctr">
              <a:lnSpc>
                <a:spcPct val="100000"/>
              </a:lnSpc>
              <a:spcBef>
                <a:spcPts val="0"/>
              </a:spcBef>
              <a:spcAft>
                <a:spcPts val="0"/>
              </a:spcAft>
              <a:buClr>
                <a:schemeClr val="accent1"/>
              </a:buClr>
              <a:buSzPts val="1800"/>
              <a:buNone/>
              <a:defRPr sz="1800">
                <a:solidFill>
                  <a:schemeClr val="accent1"/>
                </a:solidFill>
              </a:defRPr>
            </a:lvl8pPr>
            <a:lvl9pPr lvl="8" rtl="0" algn="ctr">
              <a:lnSpc>
                <a:spcPct val="100000"/>
              </a:lnSpc>
              <a:spcBef>
                <a:spcPts val="0"/>
              </a:spcBef>
              <a:spcAft>
                <a:spcPts val="0"/>
              </a:spcAft>
              <a:buClr>
                <a:schemeClr val="accent1"/>
              </a:buClr>
              <a:buSzPts val="1800"/>
              <a:buNone/>
              <a:defRPr sz="1800">
                <a:solidFill>
                  <a:schemeClr val="accent1"/>
                </a:solidFill>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wo Columns">
  <p:cSld name="SECTION_TITLE_AND_DESCRIPTION_1">
    <p:bg>
      <p:bgPr>
        <a:blipFill>
          <a:blip r:embed="rId2">
            <a:alphaModFix/>
          </a:blip>
          <a:stretch>
            <a:fillRect/>
          </a:stretch>
        </a:blipFill>
      </p:bgPr>
    </p:bg>
    <p:spTree>
      <p:nvGrpSpPr>
        <p:cNvPr id="60" name="Shape 60"/>
        <p:cNvGrpSpPr/>
        <p:nvPr/>
      </p:nvGrpSpPr>
      <p:grpSpPr>
        <a:xfrm>
          <a:off x="0" y="0"/>
          <a:ext cx="0" cy="0"/>
          <a:chOff x="0" y="0"/>
          <a:chExt cx="0" cy="0"/>
        </a:xfrm>
      </p:grpSpPr>
      <p:sp>
        <p:nvSpPr>
          <p:cNvPr id="61" name="Google Shape;61;p17"/>
          <p:cNvSpPr txBox="1"/>
          <p:nvPr>
            <p:ph type="title"/>
          </p:nvPr>
        </p:nvSpPr>
        <p:spPr>
          <a:xfrm>
            <a:off x="1937338" y="2463175"/>
            <a:ext cx="2390100" cy="5484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1"/>
              </a:buClr>
              <a:buSzPts val="1800"/>
              <a:buNone/>
              <a:defRPr sz="1800">
                <a:solidFill>
                  <a:schemeClr val="lt1"/>
                </a:solidFill>
              </a:defRPr>
            </a:lvl1pPr>
            <a:lvl2pPr lvl="1" rtl="0" algn="ctr">
              <a:spcBef>
                <a:spcPts val="0"/>
              </a:spcBef>
              <a:spcAft>
                <a:spcPts val="0"/>
              </a:spcAft>
              <a:buClr>
                <a:schemeClr val="lt1"/>
              </a:buClr>
              <a:buSzPts val="4200"/>
              <a:buNone/>
              <a:defRPr sz="4200">
                <a:solidFill>
                  <a:schemeClr val="lt1"/>
                </a:solidFill>
              </a:defRPr>
            </a:lvl2pPr>
            <a:lvl3pPr lvl="2" rtl="0" algn="ctr">
              <a:spcBef>
                <a:spcPts val="0"/>
              </a:spcBef>
              <a:spcAft>
                <a:spcPts val="0"/>
              </a:spcAft>
              <a:buClr>
                <a:schemeClr val="lt1"/>
              </a:buClr>
              <a:buSzPts val="4200"/>
              <a:buNone/>
              <a:defRPr sz="4200">
                <a:solidFill>
                  <a:schemeClr val="lt1"/>
                </a:solidFill>
              </a:defRPr>
            </a:lvl3pPr>
            <a:lvl4pPr lvl="3" rtl="0" algn="ctr">
              <a:spcBef>
                <a:spcPts val="0"/>
              </a:spcBef>
              <a:spcAft>
                <a:spcPts val="0"/>
              </a:spcAft>
              <a:buClr>
                <a:schemeClr val="lt1"/>
              </a:buClr>
              <a:buSzPts val="4200"/>
              <a:buNone/>
              <a:defRPr sz="4200">
                <a:solidFill>
                  <a:schemeClr val="lt1"/>
                </a:solidFill>
              </a:defRPr>
            </a:lvl4pPr>
            <a:lvl5pPr lvl="4" rtl="0" algn="ctr">
              <a:spcBef>
                <a:spcPts val="0"/>
              </a:spcBef>
              <a:spcAft>
                <a:spcPts val="0"/>
              </a:spcAft>
              <a:buClr>
                <a:schemeClr val="lt1"/>
              </a:buClr>
              <a:buSzPts val="4200"/>
              <a:buNone/>
              <a:defRPr sz="4200">
                <a:solidFill>
                  <a:schemeClr val="lt1"/>
                </a:solidFill>
              </a:defRPr>
            </a:lvl5pPr>
            <a:lvl6pPr lvl="5" rtl="0" algn="ctr">
              <a:spcBef>
                <a:spcPts val="0"/>
              </a:spcBef>
              <a:spcAft>
                <a:spcPts val="0"/>
              </a:spcAft>
              <a:buClr>
                <a:schemeClr val="lt1"/>
              </a:buClr>
              <a:buSzPts val="4200"/>
              <a:buNone/>
              <a:defRPr sz="4200">
                <a:solidFill>
                  <a:schemeClr val="lt1"/>
                </a:solidFill>
              </a:defRPr>
            </a:lvl6pPr>
            <a:lvl7pPr lvl="6" rtl="0" algn="ctr">
              <a:spcBef>
                <a:spcPts val="0"/>
              </a:spcBef>
              <a:spcAft>
                <a:spcPts val="0"/>
              </a:spcAft>
              <a:buClr>
                <a:schemeClr val="lt1"/>
              </a:buClr>
              <a:buSzPts val="4200"/>
              <a:buNone/>
              <a:defRPr sz="4200">
                <a:solidFill>
                  <a:schemeClr val="lt1"/>
                </a:solidFill>
              </a:defRPr>
            </a:lvl7pPr>
            <a:lvl8pPr lvl="7" rtl="0" algn="ctr">
              <a:spcBef>
                <a:spcPts val="0"/>
              </a:spcBef>
              <a:spcAft>
                <a:spcPts val="0"/>
              </a:spcAft>
              <a:buClr>
                <a:schemeClr val="lt1"/>
              </a:buClr>
              <a:buSzPts val="4200"/>
              <a:buNone/>
              <a:defRPr sz="4200">
                <a:solidFill>
                  <a:schemeClr val="lt1"/>
                </a:solidFill>
              </a:defRPr>
            </a:lvl8pPr>
            <a:lvl9pPr lvl="8" rtl="0" algn="ctr">
              <a:spcBef>
                <a:spcPts val="0"/>
              </a:spcBef>
              <a:spcAft>
                <a:spcPts val="0"/>
              </a:spcAft>
              <a:buClr>
                <a:schemeClr val="lt1"/>
              </a:buClr>
              <a:buSzPts val="4200"/>
              <a:buNone/>
              <a:defRPr sz="4200">
                <a:solidFill>
                  <a:schemeClr val="lt1"/>
                </a:solidFill>
              </a:defRPr>
            </a:lvl9pPr>
          </a:lstStyle>
          <a:p/>
        </p:txBody>
      </p:sp>
      <p:sp>
        <p:nvSpPr>
          <p:cNvPr id="62" name="Google Shape;62;p17"/>
          <p:cNvSpPr txBox="1"/>
          <p:nvPr>
            <p:ph idx="1" type="subTitle"/>
          </p:nvPr>
        </p:nvSpPr>
        <p:spPr>
          <a:xfrm>
            <a:off x="1937338" y="3148075"/>
            <a:ext cx="2390100" cy="123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1"/>
              </a:buClr>
              <a:buSzPts val="1400"/>
              <a:buNone/>
              <a:defRPr sz="1400">
                <a:solidFill>
                  <a:schemeClr val="lt1"/>
                </a:solidFill>
              </a:defRPr>
            </a:lvl1pPr>
            <a:lvl2pPr lvl="1" rtl="0" algn="ctr">
              <a:lnSpc>
                <a:spcPct val="100000"/>
              </a:lnSpc>
              <a:spcBef>
                <a:spcPts val="0"/>
              </a:spcBef>
              <a:spcAft>
                <a:spcPts val="0"/>
              </a:spcAft>
              <a:buClr>
                <a:schemeClr val="lt1"/>
              </a:buClr>
              <a:buSzPts val="2100"/>
              <a:buNone/>
              <a:defRPr sz="2100">
                <a:solidFill>
                  <a:schemeClr val="lt1"/>
                </a:solidFill>
              </a:defRPr>
            </a:lvl2pPr>
            <a:lvl3pPr lvl="2" rtl="0" algn="ctr">
              <a:lnSpc>
                <a:spcPct val="100000"/>
              </a:lnSpc>
              <a:spcBef>
                <a:spcPts val="0"/>
              </a:spcBef>
              <a:spcAft>
                <a:spcPts val="0"/>
              </a:spcAft>
              <a:buClr>
                <a:schemeClr val="lt1"/>
              </a:buClr>
              <a:buSzPts val="2100"/>
              <a:buNone/>
              <a:defRPr sz="2100">
                <a:solidFill>
                  <a:schemeClr val="lt1"/>
                </a:solidFill>
              </a:defRPr>
            </a:lvl3pPr>
            <a:lvl4pPr lvl="3" rtl="0" algn="ctr">
              <a:lnSpc>
                <a:spcPct val="100000"/>
              </a:lnSpc>
              <a:spcBef>
                <a:spcPts val="0"/>
              </a:spcBef>
              <a:spcAft>
                <a:spcPts val="0"/>
              </a:spcAft>
              <a:buClr>
                <a:schemeClr val="lt1"/>
              </a:buClr>
              <a:buSzPts val="2100"/>
              <a:buNone/>
              <a:defRPr sz="2100">
                <a:solidFill>
                  <a:schemeClr val="lt1"/>
                </a:solidFill>
              </a:defRPr>
            </a:lvl4pPr>
            <a:lvl5pPr lvl="4" rtl="0" algn="ctr">
              <a:lnSpc>
                <a:spcPct val="100000"/>
              </a:lnSpc>
              <a:spcBef>
                <a:spcPts val="0"/>
              </a:spcBef>
              <a:spcAft>
                <a:spcPts val="0"/>
              </a:spcAft>
              <a:buClr>
                <a:schemeClr val="lt1"/>
              </a:buClr>
              <a:buSzPts val="2100"/>
              <a:buNone/>
              <a:defRPr sz="2100">
                <a:solidFill>
                  <a:schemeClr val="lt1"/>
                </a:solidFill>
              </a:defRPr>
            </a:lvl5pPr>
            <a:lvl6pPr lvl="5" rtl="0" algn="ctr">
              <a:lnSpc>
                <a:spcPct val="100000"/>
              </a:lnSpc>
              <a:spcBef>
                <a:spcPts val="0"/>
              </a:spcBef>
              <a:spcAft>
                <a:spcPts val="0"/>
              </a:spcAft>
              <a:buClr>
                <a:schemeClr val="lt1"/>
              </a:buClr>
              <a:buSzPts val="2100"/>
              <a:buNone/>
              <a:defRPr sz="2100">
                <a:solidFill>
                  <a:schemeClr val="lt1"/>
                </a:solidFill>
              </a:defRPr>
            </a:lvl6pPr>
            <a:lvl7pPr lvl="6" rtl="0" algn="ctr">
              <a:lnSpc>
                <a:spcPct val="100000"/>
              </a:lnSpc>
              <a:spcBef>
                <a:spcPts val="0"/>
              </a:spcBef>
              <a:spcAft>
                <a:spcPts val="0"/>
              </a:spcAft>
              <a:buClr>
                <a:schemeClr val="lt1"/>
              </a:buClr>
              <a:buSzPts val="2100"/>
              <a:buNone/>
              <a:defRPr sz="2100">
                <a:solidFill>
                  <a:schemeClr val="lt1"/>
                </a:solidFill>
              </a:defRPr>
            </a:lvl7pPr>
            <a:lvl8pPr lvl="7" rtl="0" algn="ctr">
              <a:lnSpc>
                <a:spcPct val="100000"/>
              </a:lnSpc>
              <a:spcBef>
                <a:spcPts val="0"/>
              </a:spcBef>
              <a:spcAft>
                <a:spcPts val="0"/>
              </a:spcAft>
              <a:buClr>
                <a:schemeClr val="lt1"/>
              </a:buClr>
              <a:buSzPts val="2100"/>
              <a:buNone/>
              <a:defRPr sz="2100">
                <a:solidFill>
                  <a:schemeClr val="lt1"/>
                </a:solidFill>
              </a:defRPr>
            </a:lvl8pPr>
            <a:lvl9pPr lvl="8" rtl="0" algn="ctr">
              <a:lnSpc>
                <a:spcPct val="100000"/>
              </a:lnSpc>
              <a:spcBef>
                <a:spcPts val="0"/>
              </a:spcBef>
              <a:spcAft>
                <a:spcPts val="0"/>
              </a:spcAft>
              <a:buClr>
                <a:schemeClr val="lt1"/>
              </a:buClr>
              <a:buSzPts val="2100"/>
              <a:buNone/>
              <a:defRPr sz="2100">
                <a:solidFill>
                  <a:schemeClr val="lt1"/>
                </a:solidFill>
              </a:defRPr>
            </a:lvl9pPr>
          </a:lstStyle>
          <a:p/>
        </p:txBody>
      </p:sp>
      <p:sp>
        <p:nvSpPr>
          <p:cNvPr id="63" name="Google Shape;63;p17"/>
          <p:cNvSpPr txBox="1"/>
          <p:nvPr>
            <p:ph idx="2" type="title"/>
          </p:nvPr>
        </p:nvSpPr>
        <p:spPr>
          <a:xfrm>
            <a:off x="4816563" y="2463175"/>
            <a:ext cx="2390100" cy="5484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1"/>
              </a:buClr>
              <a:buSzPts val="1800"/>
              <a:buNone/>
              <a:defRPr sz="1800">
                <a:solidFill>
                  <a:schemeClr val="lt1"/>
                </a:solidFill>
              </a:defRPr>
            </a:lvl1pPr>
            <a:lvl2pPr lvl="1" rtl="0" algn="ctr">
              <a:spcBef>
                <a:spcPts val="0"/>
              </a:spcBef>
              <a:spcAft>
                <a:spcPts val="0"/>
              </a:spcAft>
              <a:buClr>
                <a:schemeClr val="lt1"/>
              </a:buClr>
              <a:buSzPts val="4200"/>
              <a:buNone/>
              <a:defRPr sz="4200">
                <a:solidFill>
                  <a:schemeClr val="lt1"/>
                </a:solidFill>
              </a:defRPr>
            </a:lvl2pPr>
            <a:lvl3pPr lvl="2" rtl="0" algn="ctr">
              <a:spcBef>
                <a:spcPts val="0"/>
              </a:spcBef>
              <a:spcAft>
                <a:spcPts val="0"/>
              </a:spcAft>
              <a:buClr>
                <a:schemeClr val="lt1"/>
              </a:buClr>
              <a:buSzPts val="4200"/>
              <a:buNone/>
              <a:defRPr sz="4200">
                <a:solidFill>
                  <a:schemeClr val="lt1"/>
                </a:solidFill>
              </a:defRPr>
            </a:lvl3pPr>
            <a:lvl4pPr lvl="3" rtl="0" algn="ctr">
              <a:spcBef>
                <a:spcPts val="0"/>
              </a:spcBef>
              <a:spcAft>
                <a:spcPts val="0"/>
              </a:spcAft>
              <a:buClr>
                <a:schemeClr val="lt1"/>
              </a:buClr>
              <a:buSzPts val="4200"/>
              <a:buNone/>
              <a:defRPr sz="4200">
                <a:solidFill>
                  <a:schemeClr val="lt1"/>
                </a:solidFill>
              </a:defRPr>
            </a:lvl4pPr>
            <a:lvl5pPr lvl="4" rtl="0" algn="ctr">
              <a:spcBef>
                <a:spcPts val="0"/>
              </a:spcBef>
              <a:spcAft>
                <a:spcPts val="0"/>
              </a:spcAft>
              <a:buClr>
                <a:schemeClr val="lt1"/>
              </a:buClr>
              <a:buSzPts val="4200"/>
              <a:buNone/>
              <a:defRPr sz="4200">
                <a:solidFill>
                  <a:schemeClr val="lt1"/>
                </a:solidFill>
              </a:defRPr>
            </a:lvl5pPr>
            <a:lvl6pPr lvl="5" rtl="0" algn="ctr">
              <a:spcBef>
                <a:spcPts val="0"/>
              </a:spcBef>
              <a:spcAft>
                <a:spcPts val="0"/>
              </a:spcAft>
              <a:buClr>
                <a:schemeClr val="lt1"/>
              </a:buClr>
              <a:buSzPts val="4200"/>
              <a:buNone/>
              <a:defRPr sz="4200">
                <a:solidFill>
                  <a:schemeClr val="lt1"/>
                </a:solidFill>
              </a:defRPr>
            </a:lvl6pPr>
            <a:lvl7pPr lvl="6" rtl="0" algn="ctr">
              <a:spcBef>
                <a:spcPts val="0"/>
              </a:spcBef>
              <a:spcAft>
                <a:spcPts val="0"/>
              </a:spcAft>
              <a:buClr>
                <a:schemeClr val="lt1"/>
              </a:buClr>
              <a:buSzPts val="4200"/>
              <a:buNone/>
              <a:defRPr sz="4200">
                <a:solidFill>
                  <a:schemeClr val="lt1"/>
                </a:solidFill>
              </a:defRPr>
            </a:lvl7pPr>
            <a:lvl8pPr lvl="7" rtl="0" algn="ctr">
              <a:spcBef>
                <a:spcPts val="0"/>
              </a:spcBef>
              <a:spcAft>
                <a:spcPts val="0"/>
              </a:spcAft>
              <a:buClr>
                <a:schemeClr val="lt1"/>
              </a:buClr>
              <a:buSzPts val="4200"/>
              <a:buNone/>
              <a:defRPr sz="4200">
                <a:solidFill>
                  <a:schemeClr val="lt1"/>
                </a:solidFill>
              </a:defRPr>
            </a:lvl8pPr>
            <a:lvl9pPr lvl="8" rtl="0" algn="ctr">
              <a:spcBef>
                <a:spcPts val="0"/>
              </a:spcBef>
              <a:spcAft>
                <a:spcPts val="0"/>
              </a:spcAft>
              <a:buClr>
                <a:schemeClr val="lt1"/>
              </a:buClr>
              <a:buSzPts val="4200"/>
              <a:buNone/>
              <a:defRPr sz="4200">
                <a:solidFill>
                  <a:schemeClr val="lt1"/>
                </a:solidFill>
              </a:defRPr>
            </a:lvl9pPr>
          </a:lstStyle>
          <a:p/>
        </p:txBody>
      </p:sp>
      <p:sp>
        <p:nvSpPr>
          <p:cNvPr id="64" name="Google Shape;64;p17"/>
          <p:cNvSpPr txBox="1"/>
          <p:nvPr>
            <p:ph idx="3" type="subTitle"/>
          </p:nvPr>
        </p:nvSpPr>
        <p:spPr>
          <a:xfrm>
            <a:off x="4816563" y="3148075"/>
            <a:ext cx="2390100" cy="123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1"/>
              </a:buClr>
              <a:buSzPts val="1400"/>
              <a:buNone/>
              <a:defRPr sz="1400">
                <a:solidFill>
                  <a:schemeClr val="lt1"/>
                </a:solidFill>
              </a:defRPr>
            </a:lvl1pPr>
            <a:lvl2pPr lvl="1" rtl="0" algn="ctr">
              <a:lnSpc>
                <a:spcPct val="100000"/>
              </a:lnSpc>
              <a:spcBef>
                <a:spcPts val="0"/>
              </a:spcBef>
              <a:spcAft>
                <a:spcPts val="0"/>
              </a:spcAft>
              <a:buClr>
                <a:schemeClr val="lt1"/>
              </a:buClr>
              <a:buSzPts val="2100"/>
              <a:buNone/>
              <a:defRPr sz="2100">
                <a:solidFill>
                  <a:schemeClr val="lt1"/>
                </a:solidFill>
              </a:defRPr>
            </a:lvl2pPr>
            <a:lvl3pPr lvl="2" rtl="0" algn="ctr">
              <a:lnSpc>
                <a:spcPct val="100000"/>
              </a:lnSpc>
              <a:spcBef>
                <a:spcPts val="0"/>
              </a:spcBef>
              <a:spcAft>
                <a:spcPts val="0"/>
              </a:spcAft>
              <a:buClr>
                <a:schemeClr val="lt1"/>
              </a:buClr>
              <a:buSzPts val="2100"/>
              <a:buNone/>
              <a:defRPr sz="2100">
                <a:solidFill>
                  <a:schemeClr val="lt1"/>
                </a:solidFill>
              </a:defRPr>
            </a:lvl3pPr>
            <a:lvl4pPr lvl="3" rtl="0" algn="ctr">
              <a:lnSpc>
                <a:spcPct val="100000"/>
              </a:lnSpc>
              <a:spcBef>
                <a:spcPts val="0"/>
              </a:spcBef>
              <a:spcAft>
                <a:spcPts val="0"/>
              </a:spcAft>
              <a:buClr>
                <a:schemeClr val="lt1"/>
              </a:buClr>
              <a:buSzPts val="2100"/>
              <a:buNone/>
              <a:defRPr sz="2100">
                <a:solidFill>
                  <a:schemeClr val="lt1"/>
                </a:solidFill>
              </a:defRPr>
            </a:lvl4pPr>
            <a:lvl5pPr lvl="4" rtl="0" algn="ctr">
              <a:lnSpc>
                <a:spcPct val="100000"/>
              </a:lnSpc>
              <a:spcBef>
                <a:spcPts val="0"/>
              </a:spcBef>
              <a:spcAft>
                <a:spcPts val="0"/>
              </a:spcAft>
              <a:buClr>
                <a:schemeClr val="lt1"/>
              </a:buClr>
              <a:buSzPts val="2100"/>
              <a:buNone/>
              <a:defRPr sz="2100">
                <a:solidFill>
                  <a:schemeClr val="lt1"/>
                </a:solidFill>
              </a:defRPr>
            </a:lvl5pPr>
            <a:lvl6pPr lvl="5" rtl="0" algn="ctr">
              <a:lnSpc>
                <a:spcPct val="100000"/>
              </a:lnSpc>
              <a:spcBef>
                <a:spcPts val="0"/>
              </a:spcBef>
              <a:spcAft>
                <a:spcPts val="0"/>
              </a:spcAft>
              <a:buClr>
                <a:schemeClr val="lt1"/>
              </a:buClr>
              <a:buSzPts val="2100"/>
              <a:buNone/>
              <a:defRPr sz="2100">
                <a:solidFill>
                  <a:schemeClr val="lt1"/>
                </a:solidFill>
              </a:defRPr>
            </a:lvl6pPr>
            <a:lvl7pPr lvl="6" rtl="0" algn="ctr">
              <a:lnSpc>
                <a:spcPct val="100000"/>
              </a:lnSpc>
              <a:spcBef>
                <a:spcPts val="0"/>
              </a:spcBef>
              <a:spcAft>
                <a:spcPts val="0"/>
              </a:spcAft>
              <a:buClr>
                <a:schemeClr val="lt1"/>
              </a:buClr>
              <a:buSzPts val="2100"/>
              <a:buNone/>
              <a:defRPr sz="2100">
                <a:solidFill>
                  <a:schemeClr val="lt1"/>
                </a:solidFill>
              </a:defRPr>
            </a:lvl7pPr>
            <a:lvl8pPr lvl="7" rtl="0" algn="ctr">
              <a:lnSpc>
                <a:spcPct val="100000"/>
              </a:lnSpc>
              <a:spcBef>
                <a:spcPts val="0"/>
              </a:spcBef>
              <a:spcAft>
                <a:spcPts val="0"/>
              </a:spcAft>
              <a:buClr>
                <a:schemeClr val="lt1"/>
              </a:buClr>
              <a:buSzPts val="2100"/>
              <a:buNone/>
              <a:defRPr sz="2100">
                <a:solidFill>
                  <a:schemeClr val="lt1"/>
                </a:solidFill>
              </a:defRPr>
            </a:lvl8pPr>
            <a:lvl9pPr lvl="8" rtl="0" algn="ctr">
              <a:lnSpc>
                <a:spcPct val="100000"/>
              </a:lnSpc>
              <a:spcBef>
                <a:spcPts val="0"/>
              </a:spcBef>
              <a:spcAft>
                <a:spcPts val="0"/>
              </a:spcAft>
              <a:buClr>
                <a:schemeClr val="lt1"/>
              </a:buClr>
              <a:buSzPts val="2100"/>
              <a:buNone/>
              <a:defRPr sz="2100">
                <a:solidFill>
                  <a:schemeClr val="lt1"/>
                </a:solidFill>
              </a:defRPr>
            </a:lvl9pPr>
          </a:lstStyle>
          <a:p/>
        </p:txBody>
      </p:sp>
      <p:sp>
        <p:nvSpPr>
          <p:cNvPr id="65" name="Google Shape;65;p17"/>
          <p:cNvSpPr txBox="1"/>
          <p:nvPr>
            <p:ph idx="4" type="title"/>
          </p:nvPr>
        </p:nvSpPr>
        <p:spPr>
          <a:xfrm>
            <a:off x="938500" y="445025"/>
            <a:ext cx="4629300" cy="9414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accent1"/>
              </a:buClr>
              <a:buSzPts val="2400"/>
              <a:buNone/>
              <a:defRPr sz="2400">
                <a:solidFill>
                  <a:schemeClr val="accen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hree Columns ">
  <p:cSld name="SECTION_TITLE_AND_DESCRIPTION_1_1">
    <p:bg>
      <p:bgPr>
        <a:blipFill>
          <a:blip r:embed="rId2">
            <a:alphaModFix/>
          </a:blip>
          <a:stretch>
            <a:fillRect/>
          </a:stretch>
        </a:blipFill>
      </p:bgPr>
    </p:bg>
    <p:spTree>
      <p:nvGrpSpPr>
        <p:cNvPr id="66" name="Shape 66"/>
        <p:cNvGrpSpPr/>
        <p:nvPr/>
      </p:nvGrpSpPr>
      <p:grpSpPr>
        <a:xfrm>
          <a:off x="0" y="0"/>
          <a:ext cx="0" cy="0"/>
          <a:chOff x="0" y="0"/>
          <a:chExt cx="0" cy="0"/>
        </a:xfrm>
      </p:grpSpPr>
      <p:sp>
        <p:nvSpPr>
          <p:cNvPr id="67" name="Google Shape;67;p18"/>
          <p:cNvSpPr txBox="1"/>
          <p:nvPr>
            <p:ph type="title"/>
          </p:nvPr>
        </p:nvSpPr>
        <p:spPr>
          <a:xfrm>
            <a:off x="3538497" y="2767975"/>
            <a:ext cx="2067000" cy="5484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1"/>
              </a:buClr>
              <a:buSzPts val="1800"/>
              <a:buNone/>
              <a:defRPr sz="1800">
                <a:solidFill>
                  <a:schemeClr val="lt1"/>
                </a:solidFill>
              </a:defRPr>
            </a:lvl1pPr>
            <a:lvl2pPr lvl="1" rtl="0" algn="ctr">
              <a:spcBef>
                <a:spcPts val="0"/>
              </a:spcBef>
              <a:spcAft>
                <a:spcPts val="0"/>
              </a:spcAft>
              <a:buClr>
                <a:schemeClr val="lt1"/>
              </a:buClr>
              <a:buSzPts val="4200"/>
              <a:buNone/>
              <a:defRPr sz="4200">
                <a:solidFill>
                  <a:schemeClr val="lt1"/>
                </a:solidFill>
              </a:defRPr>
            </a:lvl2pPr>
            <a:lvl3pPr lvl="2" rtl="0" algn="ctr">
              <a:spcBef>
                <a:spcPts val="0"/>
              </a:spcBef>
              <a:spcAft>
                <a:spcPts val="0"/>
              </a:spcAft>
              <a:buClr>
                <a:schemeClr val="lt1"/>
              </a:buClr>
              <a:buSzPts val="4200"/>
              <a:buNone/>
              <a:defRPr sz="4200">
                <a:solidFill>
                  <a:schemeClr val="lt1"/>
                </a:solidFill>
              </a:defRPr>
            </a:lvl3pPr>
            <a:lvl4pPr lvl="3" rtl="0" algn="ctr">
              <a:spcBef>
                <a:spcPts val="0"/>
              </a:spcBef>
              <a:spcAft>
                <a:spcPts val="0"/>
              </a:spcAft>
              <a:buClr>
                <a:schemeClr val="lt1"/>
              </a:buClr>
              <a:buSzPts val="4200"/>
              <a:buNone/>
              <a:defRPr sz="4200">
                <a:solidFill>
                  <a:schemeClr val="lt1"/>
                </a:solidFill>
              </a:defRPr>
            </a:lvl4pPr>
            <a:lvl5pPr lvl="4" rtl="0" algn="ctr">
              <a:spcBef>
                <a:spcPts val="0"/>
              </a:spcBef>
              <a:spcAft>
                <a:spcPts val="0"/>
              </a:spcAft>
              <a:buClr>
                <a:schemeClr val="lt1"/>
              </a:buClr>
              <a:buSzPts val="4200"/>
              <a:buNone/>
              <a:defRPr sz="4200">
                <a:solidFill>
                  <a:schemeClr val="lt1"/>
                </a:solidFill>
              </a:defRPr>
            </a:lvl5pPr>
            <a:lvl6pPr lvl="5" rtl="0" algn="ctr">
              <a:spcBef>
                <a:spcPts val="0"/>
              </a:spcBef>
              <a:spcAft>
                <a:spcPts val="0"/>
              </a:spcAft>
              <a:buClr>
                <a:schemeClr val="lt1"/>
              </a:buClr>
              <a:buSzPts val="4200"/>
              <a:buNone/>
              <a:defRPr sz="4200">
                <a:solidFill>
                  <a:schemeClr val="lt1"/>
                </a:solidFill>
              </a:defRPr>
            </a:lvl6pPr>
            <a:lvl7pPr lvl="6" rtl="0" algn="ctr">
              <a:spcBef>
                <a:spcPts val="0"/>
              </a:spcBef>
              <a:spcAft>
                <a:spcPts val="0"/>
              </a:spcAft>
              <a:buClr>
                <a:schemeClr val="lt1"/>
              </a:buClr>
              <a:buSzPts val="4200"/>
              <a:buNone/>
              <a:defRPr sz="4200">
                <a:solidFill>
                  <a:schemeClr val="lt1"/>
                </a:solidFill>
              </a:defRPr>
            </a:lvl7pPr>
            <a:lvl8pPr lvl="7" rtl="0" algn="ctr">
              <a:spcBef>
                <a:spcPts val="0"/>
              </a:spcBef>
              <a:spcAft>
                <a:spcPts val="0"/>
              </a:spcAft>
              <a:buClr>
                <a:schemeClr val="lt1"/>
              </a:buClr>
              <a:buSzPts val="4200"/>
              <a:buNone/>
              <a:defRPr sz="4200">
                <a:solidFill>
                  <a:schemeClr val="lt1"/>
                </a:solidFill>
              </a:defRPr>
            </a:lvl8pPr>
            <a:lvl9pPr lvl="8" rtl="0" algn="ctr">
              <a:spcBef>
                <a:spcPts val="0"/>
              </a:spcBef>
              <a:spcAft>
                <a:spcPts val="0"/>
              </a:spcAft>
              <a:buClr>
                <a:schemeClr val="lt1"/>
              </a:buClr>
              <a:buSzPts val="4200"/>
              <a:buNone/>
              <a:defRPr sz="4200">
                <a:solidFill>
                  <a:schemeClr val="lt1"/>
                </a:solidFill>
              </a:defRPr>
            </a:lvl9pPr>
          </a:lstStyle>
          <a:p/>
        </p:txBody>
      </p:sp>
      <p:sp>
        <p:nvSpPr>
          <p:cNvPr id="68" name="Google Shape;68;p18"/>
          <p:cNvSpPr txBox="1"/>
          <p:nvPr>
            <p:ph idx="1" type="subTitle"/>
          </p:nvPr>
        </p:nvSpPr>
        <p:spPr>
          <a:xfrm>
            <a:off x="3538497" y="3452875"/>
            <a:ext cx="2067000" cy="123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1"/>
              </a:buClr>
              <a:buSzPts val="1400"/>
              <a:buNone/>
              <a:defRPr sz="1400">
                <a:solidFill>
                  <a:schemeClr val="lt1"/>
                </a:solidFill>
              </a:defRPr>
            </a:lvl1pPr>
            <a:lvl2pPr lvl="1" rtl="0" algn="ctr">
              <a:lnSpc>
                <a:spcPct val="100000"/>
              </a:lnSpc>
              <a:spcBef>
                <a:spcPts val="0"/>
              </a:spcBef>
              <a:spcAft>
                <a:spcPts val="0"/>
              </a:spcAft>
              <a:buClr>
                <a:schemeClr val="lt1"/>
              </a:buClr>
              <a:buSzPts val="2100"/>
              <a:buNone/>
              <a:defRPr sz="2100">
                <a:solidFill>
                  <a:schemeClr val="lt1"/>
                </a:solidFill>
              </a:defRPr>
            </a:lvl2pPr>
            <a:lvl3pPr lvl="2" rtl="0" algn="ctr">
              <a:lnSpc>
                <a:spcPct val="100000"/>
              </a:lnSpc>
              <a:spcBef>
                <a:spcPts val="0"/>
              </a:spcBef>
              <a:spcAft>
                <a:spcPts val="0"/>
              </a:spcAft>
              <a:buClr>
                <a:schemeClr val="lt1"/>
              </a:buClr>
              <a:buSzPts val="2100"/>
              <a:buNone/>
              <a:defRPr sz="2100">
                <a:solidFill>
                  <a:schemeClr val="lt1"/>
                </a:solidFill>
              </a:defRPr>
            </a:lvl3pPr>
            <a:lvl4pPr lvl="3" rtl="0" algn="ctr">
              <a:lnSpc>
                <a:spcPct val="100000"/>
              </a:lnSpc>
              <a:spcBef>
                <a:spcPts val="0"/>
              </a:spcBef>
              <a:spcAft>
                <a:spcPts val="0"/>
              </a:spcAft>
              <a:buClr>
                <a:schemeClr val="lt1"/>
              </a:buClr>
              <a:buSzPts val="2100"/>
              <a:buNone/>
              <a:defRPr sz="2100">
                <a:solidFill>
                  <a:schemeClr val="lt1"/>
                </a:solidFill>
              </a:defRPr>
            </a:lvl4pPr>
            <a:lvl5pPr lvl="4" rtl="0" algn="ctr">
              <a:lnSpc>
                <a:spcPct val="100000"/>
              </a:lnSpc>
              <a:spcBef>
                <a:spcPts val="0"/>
              </a:spcBef>
              <a:spcAft>
                <a:spcPts val="0"/>
              </a:spcAft>
              <a:buClr>
                <a:schemeClr val="lt1"/>
              </a:buClr>
              <a:buSzPts val="2100"/>
              <a:buNone/>
              <a:defRPr sz="2100">
                <a:solidFill>
                  <a:schemeClr val="lt1"/>
                </a:solidFill>
              </a:defRPr>
            </a:lvl5pPr>
            <a:lvl6pPr lvl="5" rtl="0" algn="ctr">
              <a:lnSpc>
                <a:spcPct val="100000"/>
              </a:lnSpc>
              <a:spcBef>
                <a:spcPts val="0"/>
              </a:spcBef>
              <a:spcAft>
                <a:spcPts val="0"/>
              </a:spcAft>
              <a:buClr>
                <a:schemeClr val="lt1"/>
              </a:buClr>
              <a:buSzPts val="2100"/>
              <a:buNone/>
              <a:defRPr sz="2100">
                <a:solidFill>
                  <a:schemeClr val="lt1"/>
                </a:solidFill>
              </a:defRPr>
            </a:lvl6pPr>
            <a:lvl7pPr lvl="6" rtl="0" algn="ctr">
              <a:lnSpc>
                <a:spcPct val="100000"/>
              </a:lnSpc>
              <a:spcBef>
                <a:spcPts val="0"/>
              </a:spcBef>
              <a:spcAft>
                <a:spcPts val="0"/>
              </a:spcAft>
              <a:buClr>
                <a:schemeClr val="lt1"/>
              </a:buClr>
              <a:buSzPts val="2100"/>
              <a:buNone/>
              <a:defRPr sz="2100">
                <a:solidFill>
                  <a:schemeClr val="lt1"/>
                </a:solidFill>
              </a:defRPr>
            </a:lvl7pPr>
            <a:lvl8pPr lvl="7" rtl="0" algn="ctr">
              <a:lnSpc>
                <a:spcPct val="100000"/>
              </a:lnSpc>
              <a:spcBef>
                <a:spcPts val="0"/>
              </a:spcBef>
              <a:spcAft>
                <a:spcPts val="0"/>
              </a:spcAft>
              <a:buClr>
                <a:schemeClr val="lt1"/>
              </a:buClr>
              <a:buSzPts val="2100"/>
              <a:buNone/>
              <a:defRPr sz="2100">
                <a:solidFill>
                  <a:schemeClr val="lt1"/>
                </a:solidFill>
              </a:defRPr>
            </a:lvl8pPr>
            <a:lvl9pPr lvl="8" rtl="0" algn="ctr">
              <a:lnSpc>
                <a:spcPct val="100000"/>
              </a:lnSpc>
              <a:spcBef>
                <a:spcPts val="0"/>
              </a:spcBef>
              <a:spcAft>
                <a:spcPts val="0"/>
              </a:spcAft>
              <a:buClr>
                <a:schemeClr val="lt1"/>
              </a:buClr>
              <a:buSzPts val="2100"/>
              <a:buNone/>
              <a:defRPr sz="2100">
                <a:solidFill>
                  <a:schemeClr val="lt1"/>
                </a:solidFill>
              </a:defRPr>
            </a:lvl9pPr>
          </a:lstStyle>
          <a:p/>
        </p:txBody>
      </p:sp>
      <p:sp>
        <p:nvSpPr>
          <p:cNvPr id="69" name="Google Shape;69;p18"/>
          <p:cNvSpPr txBox="1"/>
          <p:nvPr>
            <p:ph idx="2" type="title"/>
          </p:nvPr>
        </p:nvSpPr>
        <p:spPr>
          <a:xfrm>
            <a:off x="6028553" y="2767975"/>
            <a:ext cx="2067000" cy="5484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1"/>
              </a:buClr>
              <a:buSzPts val="1800"/>
              <a:buNone/>
              <a:defRPr sz="1800">
                <a:solidFill>
                  <a:schemeClr val="lt1"/>
                </a:solidFill>
              </a:defRPr>
            </a:lvl1pPr>
            <a:lvl2pPr lvl="1" rtl="0" algn="ctr">
              <a:spcBef>
                <a:spcPts val="0"/>
              </a:spcBef>
              <a:spcAft>
                <a:spcPts val="0"/>
              </a:spcAft>
              <a:buClr>
                <a:schemeClr val="lt1"/>
              </a:buClr>
              <a:buSzPts val="4200"/>
              <a:buNone/>
              <a:defRPr sz="4200">
                <a:solidFill>
                  <a:schemeClr val="lt1"/>
                </a:solidFill>
              </a:defRPr>
            </a:lvl2pPr>
            <a:lvl3pPr lvl="2" rtl="0" algn="ctr">
              <a:spcBef>
                <a:spcPts val="0"/>
              </a:spcBef>
              <a:spcAft>
                <a:spcPts val="0"/>
              </a:spcAft>
              <a:buClr>
                <a:schemeClr val="lt1"/>
              </a:buClr>
              <a:buSzPts val="4200"/>
              <a:buNone/>
              <a:defRPr sz="4200">
                <a:solidFill>
                  <a:schemeClr val="lt1"/>
                </a:solidFill>
              </a:defRPr>
            </a:lvl3pPr>
            <a:lvl4pPr lvl="3" rtl="0" algn="ctr">
              <a:spcBef>
                <a:spcPts val="0"/>
              </a:spcBef>
              <a:spcAft>
                <a:spcPts val="0"/>
              </a:spcAft>
              <a:buClr>
                <a:schemeClr val="lt1"/>
              </a:buClr>
              <a:buSzPts val="4200"/>
              <a:buNone/>
              <a:defRPr sz="4200">
                <a:solidFill>
                  <a:schemeClr val="lt1"/>
                </a:solidFill>
              </a:defRPr>
            </a:lvl4pPr>
            <a:lvl5pPr lvl="4" rtl="0" algn="ctr">
              <a:spcBef>
                <a:spcPts val="0"/>
              </a:spcBef>
              <a:spcAft>
                <a:spcPts val="0"/>
              </a:spcAft>
              <a:buClr>
                <a:schemeClr val="lt1"/>
              </a:buClr>
              <a:buSzPts val="4200"/>
              <a:buNone/>
              <a:defRPr sz="4200">
                <a:solidFill>
                  <a:schemeClr val="lt1"/>
                </a:solidFill>
              </a:defRPr>
            </a:lvl5pPr>
            <a:lvl6pPr lvl="5" rtl="0" algn="ctr">
              <a:spcBef>
                <a:spcPts val="0"/>
              </a:spcBef>
              <a:spcAft>
                <a:spcPts val="0"/>
              </a:spcAft>
              <a:buClr>
                <a:schemeClr val="lt1"/>
              </a:buClr>
              <a:buSzPts val="4200"/>
              <a:buNone/>
              <a:defRPr sz="4200">
                <a:solidFill>
                  <a:schemeClr val="lt1"/>
                </a:solidFill>
              </a:defRPr>
            </a:lvl6pPr>
            <a:lvl7pPr lvl="6" rtl="0" algn="ctr">
              <a:spcBef>
                <a:spcPts val="0"/>
              </a:spcBef>
              <a:spcAft>
                <a:spcPts val="0"/>
              </a:spcAft>
              <a:buClr>
                <a:schemeClr val="lt1"/>
              </a:buClr>
              <a:buSzPts val="4200"/>
              <a:buNone/>
              <a:defRPr sz="4200">
                <a:solidFill>
                  <a:schemeClr val="lt1"/>
                </a:solidFill>
              </a:defRPr>
            </a:lvl7pPr>
            <a:lvl8pPr lvl="7" rtl="0" algn="ctr">
              <a:spcBef>
                <a:spcPts val="0"/>
              </a:spcBef>
              <a:spcAft>
                <a:spcPts val="0"/>
              </a:spcAft>
              <a:buClr>
                <a:schemeClr val="lt1"/>
              </a:buClr>
              <a:buSzPts val="4200"/>
              <a:buNone/>
              <a:defRPr sz="4200">
                <a:solidFill>
                  <a:schemeClr val="lt1"/>
                </a:solidFill>
              </a:defRPr>
            </a:lvl8pPr>
            <a:lvl9pPr lvl="8" rtl="0" algn="ctr">
              <a:spcBef>
                <a:spcPts val="0"/>
              </a:spcBef>
              <a:spcAft>
                <a:spcPts val="0"/>
              </a:spcAft>
              <a:buClr>
                <a:schemeClr val="lt1"/>
              </a:buClr>
              <a:buSzPts val="4200"/>
              <a:buNone/>
              <a:defRPr sz="4200">
                <a:solidFill>
                  <a:schemeClr val="lt1"/>
                </a:solidFill>
              </a:defRPr>
            </a:lvl9pPr>
          </a:lstStyle>
          <a:p/>
        </p:txBody>
      </p:sp>
      <p:sp>
        <p:nvSpPr>
          <p:cNvPr id="70" name="Google Shape;70;p18"/>
          <p:cNvSpPr txBox="1"/>
          <p:nvPr>
            <p:ph idx="3" type="subTitle"/>
          </p:nvPr>
        </p:nvSpPr>
        <p:spPr>
          <a:xfrm>
            <a:off x="6028553" y="3452875"/>
            <a:ext cx="2067000" cy="123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1"/>
              </a:buClr>
              <a:buSzPts val="1400"/>
              <a:buNone/>
              <a:defRPr sz="1400">
                <a:solidFill>
                  <a:schemeClr val="lt1"/>
                </a:solidFill>
              </a:defRPr>
            </a:lvl1pPr>
            <a:lvl2pPr lvl="1" rtl="0" algn="ctr">
              <a:lnSpc>
                <a:spcPct val="100000"/>
              </a:lnSpc>
              <a:spcBef>
                <a:spcPts val="0"/>
              </a:spcBef>
              <a:spcAft>
                <a:spcPts val="0"/>
              </a:spcAft>
              <a:buClr>
                <a:schemeClr val="lt1"/>
              </a:buClr>
              <a:buSzPts val="2100"/>
              <a:buNone/>
              <a:defRPr sz="2100">
                <a:solidFill>
                  <a:schemeClr val="lt1"/>
                </a:solidFill>
              </a:defRPr>
            </a:lvl2pPr>
            <a:lvl3pPr lvl="2" rtl="0" algn="ctr">
              <a:lnSpc>
                <a:spcPct val="100000"/>
              </a:lnSpc>
              <a:spcBef>
                <a:spcPts val="0"/>
              </a:spcBef>
              <a:spcAft>
                <a:spcPts val="0"/>
              </a:spcAft>
              <a:buClr>
                <a:schemeClr val="lt1"/>
              </a:buClr>
              <a:buSzPts val="2100"/>
              <a:buNone/>
              <a:defRPr sz="2100">
                <a:solidFill>
                  <a:schemeClr val="lt1"/>
                </a:solidFill>
              </a:defRPr>
            </a:lvl3pPr>
            <a:lvl4pPr lvl="3" rtl="0" algn="ctr">
              <a:lnSpc>
                <a:spcPct val="100000"/>
              </a:lnSpc>
              <a:spcBef>
                <a:spcPts val="0"/>
              </a:spcBef>
              <a:spcAft>
                <a:spcPts val="0"/>
              </a:spcAft>
              <a:buClr>
                <a:schemeClr val="lt1"/>
              </a:buClr>
              <a:buSzPts val="2100"/>
              <a:buNone/>
              <a:defRPr sz="2100">
                <a:solidFill>
                  <a:schemeClr val="lt1"/>
                </a:solidFill>
              </a:defRPr>
            </a:lvl4pPr>
            <a:lvl5pPr lvl="4" rtl="0" algn="ctr">
              <a:lnSpc>
                <a:spcPct val="100000"/>
              </a:lnSpc>
              <a:spcBef>
                <a:spcPts val="0"/>
              </a:spcBef>
              <a:spcAft>
                <a:spcPts val="0"/>
              </a:spcAft>
              <a:buClr>
                <a:schemeClr val="lt1"/>
              </a:buClr>
              <a:buSzPts val="2100"/>
              <a:buNone/>
              <a:defRPr sz="2100">
                <a:solidFill>
                  <a:schemeClr val="lt1"/>
                </a:solidFill>
              </a:defRPr>
            </a:lvl5pPr>
            <a:lvl6pPr lvl="5" rtl="0" algn="ctr">
              <a:lnSpc>
                <a:spcPct val="100000"/>
              </a:lnSpc>
              <a:spcBef>
                <a:spcPts val="0"/>
              </a:spcBef>
              <a:spcAft>
                <a:spcPts val="0"/>
              </a:spcAft>
              <a:buClr>
                <a:schemeClr val="lt1"/>
              </a:buClr>
              <a:buSzPts val="2100"/>
              <a:buNone/>
              <a:defRPr sz="2100">
                <a:solidFill>
                  <a:schemeClr val="lt1"/>
                </a:solidFill>
              </a:defRPr>
            </a:lvl6pPr>
            <a:lvl7pPr lvl="6" rtl="0" algn="ctr">
              <a:lnSpc>
                <a:spcPct val="100000"/>
              </a:lnSpc>
              <a:spcBef>
                <a:spcPts val="0"/>
              </a:spcBef>
              <a:spcAft>
                <a:spcPts val="0"/>
              </a:spcAft>
              <a:buClr>
                <a:schemeClr val="lt1"/>
              </a:buClr>
              <a:buSzPts val="2100"/>
              <a:buNone/>
              <a:defRPr sz="2100">
                <a:solidFill>
                  <a:schemeClr val="lt1"/>
                </a:solidFill>
              </a:defRPr>
            </a:lvl7pPr>
            <a:lvl8pPr lvl="7" rtl="0" algn="ctr">
              <a:lnSpc>
                <a:spcPct val="100000"/>
              </a:lnSpc>
              <a:spcBef>
                <a:spcPts val="0"/>
              </a:spcBef>
              <a:spcAft>
                <a:spcPts val="0"/>
              </a:spcAft>
              <a:buClr>
                <a:schemeClr val="lt1"/>
              </a:buClr>
              <a:buSzPts val="2100"/>
              <a:buNone/>
              <a:defRPr sz="2100">
                <a:solidFill>
                  <a:schemeClr val="lt1"/>
                </a:solidFill>
              </a:defRPr>
            </a:lvl8pPr>
            <a:lvl9pPr lvl="8" rtl="0" algn="ctr">
              <a:lnSpc>
                <a:spcPct val="100000"/>
              </a:lnSpc>
              <a:spcBef>
                <a:spcPts val="0"/>
              </a:spcBef>
              <a:spcAft>
                <a:spcPts val="0"/>
              </a:spcAft>
              <a:buClr>
                <a:schemeClr val="lt1"/>
              </a:buClr>
              <a:buSzPts val="2100"/>
              <a:buNone/>
              <a:defRPr sz="2100">
                <a:solidFill>
                  <a:schemeClr val="lt1"/>
                </a:solidFill>
              </a:defRPr>
            </a:lvl9pPr>
          </a:lstStyle>
          <a:p/>
        </p:txBody>
      </p:sp>
      <p:sp>
        <p:nvSpPr>
          <p:cNvPr id="71" name="Google Shape;71;p18"/>
          <p:cNvSpPr txBox="1"/>
          <p:nvPr>
            <p:ph idx="4" type="title"/>
          </p:nvPr>
        </p:nvSpPr>
        <p:spPr>
          <a:xfrm>
            <a:off x="938500" y="445025"/>
            <a:ext cx="4629300" cy="9414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accent1"/>
              </a:buClr>
              <a:buSzPts val="2400"/>
              <a:buNone/>
              <a:defRPr sz="2400">
                <a:solidFill>
                  <a:schemeClr val="accen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p:txBody>
      </p:sp>
      <p:sp>
        <p:nvSpPr>
          <p:cNvPr id="72" name="Google Shape;72;p18"/>
          <p:cNvSpPr txBox="1"/>
          <p:nvPr>
            <p:ph idx="5" type="title"/>
          </p:nvPr>
        </p:nvSpPr>
        <p:spPr>
          <a:xfrm>
            <a:off x="1048447" y="2767975"/>
            <a:ext cx="2067000" cy="5484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1"/>
              </a:buClr>
              <a:buSzPts val="1800"/>
              <a:buNone/>
              <a:defRPr sz="1800">
                <a:solidFill>
                  <a:schemeClr val="lt1"/>
                </a:solidFill>
              </a:defRPr>
            </a:lvl1pPr>
            <a:lvl2pPr lvl="1" rtl="0" algn="ctr">
              <a:spcBef>
                <a:spcPts val="0"/>
              </a:spcBef>
              <a:spcAft>
                <a:spcPts val="0"/>
              </a:spcAft>
              <a:buClr>
                <a:schemeClr val="lt1"/>
              </a:buClr>
              <a:buSzPts val="4200"/>
              <a:buNone/>
              <a:defRPr sz="4200">
                <a:solidFill>
                  <a:schemeClr val="lt1"/>
                </a:solidFill>
              </a:defRPr>
            </a:lvl2pPr>
            <a:lvl3pPr lvl="2" rtl="0" algn="ctr">
              <a:spcBef>
                <a:spcPts val="0"/>
              </a:spcBef>
              <a:spcAft>
                <a:spcPts val="0"/>
              </a:spcAft>
              <a:buClr>
                <a:schemeClr val="lt1"/>
              </a:buClr>
              <a:buSzPts val="4200"/>
              <a:buNone/>
              <a:defRPr sz="4200">
                <a:solidFill>
                  <a:schemeClr val="lt1"/>
                </a:solidFill>
              </a:defRPr>
            </a:lvl3pPr>
            <a:lvl4pPr lvl="3" rtl="0" algn="ctr">
              <a:spcBef>
                <a:spcPts val="0"/>
              </a:spcBef>
              <a:spcAft>
                <a:spcPts val="0"/>
              </a:spcAft>
              <a:buClr>
                <a:schemeClr val="lt1"/>
              </a:buClr>
              <a:buSzPts val="4200"/>
              <a:buNone/>
              <a:defRPr sz="4200">
                <a:solidFill>
                  <a:schemeClr val="lt1"/>
                </a:solidFill>
              </a:defRPr>
            </a:lvl4pPr>
            <a:lvl5pPr lvl="4" rtl="0" algn="ctr">
              <a:spcBef>
                <a:spcPts val="0"/>
              </a:spcBef>
              <a:spcAft>
                <a:spcPts val="0"/>
              </a:spcAft>
              <a:buClr>
                <a:schemeClr val="lt1"/>
              </a:buClr>
              <a:buSzPts val="4200"/>
              <a:buNone/>
              <a:defRPr sz="4200">
                <a:solidFill>
                  <a:schemeClr val="lt1"/>
                </a:solidFill>
              </a:defRPr>
            </a:lvl5pPr>
            <a:lvl6pPr lvl="5" rtl="0" algn="ctr">
              <a:spcBef>
                <a:spcPts val="0"/>
              </a:spcBef>
              <a:spcAft>
                <a:spcPts val="0"/>
              </a:spcAft>
              <a:buClr>
                <a:schemeClr val="lt1"/>
              </a:buClr>
              <a:buSzPts val="4200"/>
              <a:buNone/>
              <a:defRPr sz="4200">
                <a:solidFill>
                  <a:schemeClr val="lt1"/>
                </a:solidFill>
              </a:defRPr>
            </a:lvl6pPr>
            <a:lvl7pPr lvl="6" rtl="0" algn="ctr">
              <a:spcBef>
                <a:spcPts val="0"/>
              </a:spcBef>
              <a:spcAft>
                <a:spcPts val="0"/>
              </a:spcAft>
              <a:buClr>
                <a:schemeClr val="lt1"/>
              </a:buClr>
              <a:buSzPts val="4200"/>
              <a:buNone/>
              <a:defRPr sz="4200">
                <a:solidFill>
                  <a:schemeClr val="lt1"/>
                </a:solidFill>
              </a:defRPr>
            </a:lvl7pPr>
            <a:lvl8pPr lvl="7" rtl="0" algn="ctr">
              <a:spcBef>
                <a:spcPts val="0"/>
              </a:spcBef>
              <a:spcAft>
                <a:spcPts val="0"/>
              </a:spcAft>
              <a:buClr>
                <a:schemeClr val="lt1"/>
              </a:buClr>
              <a:buSzPts val="4200"/>
              <a:buNone/>
              <a:defRPr sz="4200">
                <a:solidFill>
                  <a:schemeClr val="lt1"/>
                </a:solidFill>
              </a:defRPr>
            </a:lvl8pPr>
            <a:lvl9pPr lvl="8" rtl="0" algn="ctr">
              <a:spcBef>
                <a:spcPts val="0"/>
              </a:spcBef>
              <a:spcAft>
                <a:spcPts val="0"/>
              </a:spcAft>
              <a:buClr>
                <a:schemeClr val="lt1"/>
              </a:buClr>
              <a:buSzPts val="4200"/>
              <a:buNone/>
              <a:defRPr sz="4200">
                <a:solidFill>
                  <a:schemeClr val="lt1"/>
                </a:solidFill>
              </a:defRPr>
            </a:lvl9pPr>
          </a:lstStyle>
          <a:p/>
        </p:txBody>
      </p:sp>
      <p:sp>
        <p:nvSpPr>
          <p:cNvPr id="73" name="Google Shape;73;p18"/>
          <p:cNvSpPr txBox="1"/>
          <p:nvPr>
            <p:ph idx="6" type="subTitle"/>
          </p:nvPr>
        </p:nvSpPr>
        <p:spPr>
          <a:xfrm>
            <a:off x="1048447" y="3452875"/>
            <a:ext cx="2067000" cy="123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1"/>
              </a:buClr>
              <a:buSzPts val="1400"/>
              <a:buNone/>
              <a:defRPr sz="1400">
                <a:solidFill>
                  <a:schemeClr val="lt1"/>
                </a:solidFill>
              </a:defRPr>
            </a:lvl1pPr>
            <a:lvl2pPr lvl="1" rtl="0" algn="ctr">
              <a:lnSpc>
                <a:spcPct val="100000"/>
              </a:lnSpc>
              <a:spcBef>
                <a:spcPts val="0"/>
              </a:spcBef>
              <a:spcAft>
                <a:spcPts val="0"/>
              </a:spcAft>
              <a:buClr>
                <a:schemeClr val="lt1"/>
              </a:buClr>
              <a:buSzPts val="2100"/>
              <a:buNone/>
              <a:defRPr sz="2100">
                <a:solidFill>
                  <a:schemeClr val="lt1"/>
                </a:solidFill>
              </a:defRPr>
            </a:lvl2pPr>
            <a:lvl3pPr lvl="2" rtl="0" algn="ctr">
              <a:lnSpc>
                <a:spcPct val="100000"/>
              </a:lnSpc>
              <a:spcBef>
                <a:spcPts val="0"/>
              </a:spcBef>
              <a:spcAft>
                <a:spcPts val="0"/>
              </a:spcAft>
              <a:buClr>
                <a:schemeClr val="lt1"/>
              </a:buClr>
              <a:buSzPts val="2100"/>
              <a:buNone/>
              <a:defRPr sz="2100">
                <a:solidFill>
                  <a:schemeClr val="lt1"/>
                </a:solidFill>
              </a:defRPr>
            </a:lvl3pPr>
            <a:lvl4pPr lvl="3" rtl="0" algn="ctr">
              <a:lnSpc>
                <a:spcPct val="100000"/>
              </a:lnSpc>
              <a:spcBef>
                <a:spcPts val="0"/>
              </a:spcBef>
              <a:spcAft>
                <a:spcPts val="0"/>
              </a:spcAft>
              <a:buClr>
                <a:schemeClr val="lt1"/>
              </a:buClr>
              <a:buSzPts val="2100"/>
              <a:buNone/>
              <a:defRPr sz="2100">
                <a:solidFill>
                  <a:schemeClr val="lt1"/>
                </a:solidFill>
              </a:defRPr>
            </a:lvl4pPr>
            <a:lvl5pPr lvl="4" rtl="0" algn="ctr">
              <a:lnSpc>
                <a:spcPct val="100000"/>
              </a:lnSpc>
              <a:spcBef>
                <a:spcPts val="0"/>
              </a:spcBef>
              <a:spcAft>
                <a:spcPts val="0"/>
              </a:spcAft>
              <a:buClr>
                <a:schemeClr val="lt1"/>
              </a:buClr>
              <a:buSzPts val="2100"/>
              <a:buNone/>
              <a:defRPr sz="2100">
                <a:solidFill>
                  <a:schemeClr val="lt1"/>
                </a:solidFill>
              </a:defRPr>
            </a:lvl5pPr>
            <a:lvl6pPr lvl="5" rtl="0" algn="ctr">
              <a:lnSpc>
                <a:spcPct val="100000"/>
              </a:lnSpc>
              <a:spcBef>
                <a:spcPts val="0"/>
              </a:spcBef>
              <a:spcAft>
                <a:spcPts val="0"/>
              </a:spcAft>
              <a:buClr>
                <a:schemeClr val="lt1"/>
              </a:buClr>
              <a:buSzPts val="2100"/>
              <a:buNone/>
              <a:defRPr sz="2100">
                <a:solidFill>
                  <a:schemeClr val="lt1"/>
                </a:solidFill>
              </a:defRPr>
            </a:lvl6pPr>
            <a:lvl7pPr lvl="6" rtl="0" algn="ctr">
              <a:lnSpc>
                <a:spcPct val="100000"/>
              </a:lnSpc>
              <a:spcBef>
                <a:spcPts val="0"/>
              </a:spcBef>
              <a:spcAft>
                <a:spcPts val="0"/>
              </a:spcAft>
              <a:buClr>
                <a:schemeClr val="lt1"/>
              </a:buClr>
              <a:buSzPts val="2100"/>
              <a:buNone/>
              <a:defRPr sz="2100">
                <a:solidFill>
                  <a:schemeClr val="lt1"/>
                </a:solidFill>
              </a:defRPr>
            </a:lvl7pPr>
            <a:lvl8pPr lvl="7" rtl="0" algn="ctr">
              <a:lnSpc>
                <a:spcPct val="100000"/>
              </a:lnSpc>
              <a:spcBef>
                <a:spcPts val="0"/>
              </a:spcBef>
              <a:spcAft>
                <a:spcPts val="0"/>
              </a:spcAft>
              <a:buClr>
                <a:schemeClr val="lt1"/>
              </a:buClr>
              <a:buSzPts val="2100"/>
              <a:buNone/>
              <a:defRPr sz="2100">
                <a:solidFill>
                  <a:schemeClr val="lt1"/>
                </a:solidFill>
              </a:defRPr>
            </a:lvl8pPr>
            <a:lvl9pPr lvl="8" rtl="0" algn="ctr">
              <a:lnSpc>
                <a:spcPct val="100000"/>
              </a:lnSpc>
              <a:spcBef>
                <a:spcPts val="0"/>
              </a:spcBef>
              <a:spcAft>
                <a:spcPts val="0"/>
              </a:spcAft>
              <a:buClr>
                <a:schemeClr val="lt1"/>
              </a:buClr>
              <a:buSzPts val="2100"/>
              <a:buNone/>
              <a:defRPr sz="2100">
                <a:solidFill>
                  <a:schemeClr val="lt1"/>
                </a:solidFill>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text">
  <p:cSld name="TITLE_1_1_1">
    <p:bg>
      <p:bgPr>
        <a:blipFill>
          <a:blip r:embed="rId2">
            <a:alphaModFix/>
          </a:blip>
          <a:stretch>
            <a:fillRect/>
          </a:stretch>
        </a:blipFill>
      </p:bgPr>
    </p:bg>
    <p:spTree>
      <p:nvGrpSpPr>
        <p:cNvPr id="74" name="Shape 74"/>
        <p:cNvGrpSpPr/>
        <p:nvPr/>
      </p:nvGrpSpPr>
      <p:grpSpPr>
        <a:xfrm>
          <a:off x="0" y="0"/>
          <a:ext cx="0" cy="0"/>
          <a:chOff x="0" y="0"/>
          <a:chExt cx="0" cy="0"/>
        </a:xfrm>
      </p:grpSpPr>
      <p:sp>
        <p:nvSpPr>
          <p:cNvPr id="75" name="Google Shape;75;p19"/>
          <p:cNvSpPr txBox="1"/>
          <p:nvPr>
            <p:ph type="ctrTitle"/>
          </p:nvPr>
        </p:nvSpPr>
        <p:spPr>
          <a:xfrm>
            <a:off x="1273500" y="1369000"/>
            <a:ext cx="6597000" cy="21099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lt1"/>
              </a:buClr>
              <a:buSzPts val="4500"/>
              <a:buNone/>
              <a:defRPr b="1" sz="4500">
                <a:solidFill>
                  <a:schemeClr val="lt1"/>
                </a:solidFill>
              </a:defRPr>
            </a:lvl1pPr>
            <a:lvl2pPr lvl="1" rtl="0" algn="ctr">
              <a:spcBef>
                <a:spcPts val="0"/>
              </a:spcBef>
              <a:spcAft>
                <a:spcPts val="0"/>
              </a:spcAft>
              <a:buClr>
                <a:schemeClr val="lt1"/>
              </a:buClr>
              <a:buSzPts val="3600"/>
              <a:buNone/>
              <a:defRPr b="1" sz="3600">
                <a:solidFill>
                  <a:schemeClr val="lt1"/>
                </a:solidFill>
              </a:defRPr>
            </a:lvl2pPr>
            <a:lvl3pPr lvl="2" rtl="0" algn="ctr">
              <a:spcBef>
                <a:spcPts val="0"/>
              </a:spcBef>
              <a:spcAft>
                <a:spcPts val="0"/>
              </a:spcAft>
              <a:buClr>
                <a:schemeClr val="lt1"/>
              </a:buClr>
              <a:buSzPts val="3600"/>
              <a:buNone/>
              <a:defRPr b="1" sz="3600">
                <a:solidFill>
                  <a:schemeClr val="lt1"/>
                </a:solidFill>
              </a:defRPr>
            </a:lvl3pPr>
            <a:lvl4pPr lvl="3" rtl="0" algn="ctr">
              <a:spcBef>
                <a:spcPts val="0"/>
              </a:spcBef>
              <a:spcAft>
                <a:spcPts val="0"/>
              </a:spcAft>
              <a:buClr>
                <a:schemeClr val="lt1"/>
              </a:buClr>
              <a:buSzPts val="3600"/>
              <a:buNone/>
              <a:defRPr b="1" sz="3600">
                <a:solidFill>
                  <a:schemeClr val="lt1"/>
                </a:solidFill>
              </a:defRPr>
            </a:lvl4pPr>
            <a:lvl5pPr lvl="4" rtl="0" algn="ctr">
              <a:spcBef>
                <a:spcPts val="0"/>
              </a:spcBef>
              <a:spcAft>
                <a:spcPts val="0"/>
              </a:spcAft>
              <a:buClr>
                <a:schemeClr val="lt1"/>
              </a:buClr>
              <a:buSzPts val="3600"/>
              <a:buNone/>
              <a:defRPr b="1" sz="3600">
                <a:solidFill>
                  <a:schemeClr val="lt1"/>
                </a:solidFill>
              </a:defRPr>
            </a:lvl5pPr>
            <a:lvl6pPr lvl="5" rtl="0" algn="ctr">
              <a:spcBef>
                <a:spcPts val="0"/>
              </a:spcBef>
              <a:spcAft>
                <a:spcPts val="0"/>
              </a:spcAft>
              <a:buClr>
                <a:schemeClr val="lt1"/>
              </a:buClr>
              <a:buSzPts val="3600"/>
              <a:buNone/>
              <a:defRPr b="1" sz="3600">
                <a:solidFill>
                  <a:schemeClr val="lt1"/>
                </a:solidFill>
              </a:defRPr>
            </a:lvl6pPr>
            <a:lvl7pPr lvl="6" rtl="0" algn="ctr">
              <a:spcBef>
                <a:spcPts val="0"/>
              </a:spcBef>
              <a:spcAft>
                <a:spcPts val="0"/>
              </a:spcAft>
              <a:buClr>
                <a:schemeClr val="lt1"/>
              </a:buClr>
              <a:buSzPts val="3600"/>
              <a:buNone/>
              <a:defRPr b="1" sz="3600">
                <a:solidFill>
                  <a:schemeClr val="lt1"/>
                </a:solidFill>
              </a:defRPr>
            </a:lvl7pPr>
            <a:lvl8pPr lvl="7" rtl="0" algn="ctr">
              <a:spcBef>
                <a:spcPts val="0"/>
              </a:spcBef>
              <a:spcAft>
                <a:spcPts val="0"/>
              </a:spcAft>
              <a:buClr>
                <a:schemeClr val="lt1"/>
              </a:buClr>
              <a:buSzPts val="3600"/>
              <a:buNone/>
              <a:defRPr b="1" sz="3600">
                <a:solidFill>
                  <a:schemeClr val="lt1"/>
                </a:solidFill>
              </a:defRPr>
            </a:lvl8pPr>
            <a:lvl9pPr lvl="8" rtl="0" algn="ctr">
              <a:spcBef>
                <a:spcPts val="0"/>
              </a:spcBef>
              <a:spcAft>
                <a:spcPts val="0"/>
              </a:spcAft>
              <a:buClr>
                <a:schemeClr val="lt1"/>
              </a:buClr>
              <a:buSzPts val="3600"/>
              <a:buNone/>
              <a:defRPr b="1" sz="3600">
                <a:solidFill>
                  <a:schemeClr val="lt1"/>
                </a:solidFill>
              </a:defRPr>
            </a:lvl9pPr>
          </a:lstStyle>
          <a:p/>
        </p:txBody>
      </p:sp>
      <p:sp>
        <p:nvSpPr>
          <p:cNvPr id="76" name="Google Shape;76;p19"/>
          <p:cNvSpPr txBox="1"/>
          <p:nvPr>
            <p:ph idx="1" type="subTitle"/>
          </p:nvPr>
        </p:nvSpPr>
        <p:spPr>
          <a:xfrm>
            <a:off x="2481900" y="2519525"/>
            <a:ext cx="4180200" cy="464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accent1"/>
              </a:buClr>
              <a:buSzPts val="1400"/>
              <a:buNone/>
              <a:defRPr sz="1400">
                <a:solidFill>
                  <a:schemeClr val="accent1"/>
                </a:solidFill>
              </a:defRPr>
            </a:lvl1pPr>
            <a:lvl2pPr lvl="1" rtl="0" algn="ctr">
              <a:lnSpc>
                <a:spcPct val="100000"/>
              </a:lnSpc>
              <a:spcBef>
                <a:spcPts val="0"/>
              </a:spcBef>
              <a:spcAft>
                <a:spcPts val="0"/>
              </a:spcAft>
              <a:buClr>
                <a:schemeClr val="accent1"/>
              </a:buClr>
              <a:buSzPts val="1800"/>
              <a:buNone/>
              <a:defRPr sz="1800">
                <a:solidFill>
                  <a:schemeClr val="accent1"/>
                </a:solidFill>
              </a:defRPr>
            </a:lvl2pPr>
            <a:lvl3pPr lvl="2" rtl="0" algn="ctr">
              <a:lnSpc>
                <a:spcPct val="100000"/>
              </a:lnSpc>
              <a:spcBef>
                <a:spcPts val="0"/>
              </a:spcBef>
              <a:spcAft>
                <a:spcPts val="0"/>
              </a:spcAft>
              <a:buClr>
                <a:schemeClr val="accent1"/>
              </a:buClr>
              <a:buSzPts val="1800"/>
              <a:buNone/>
              <a:defRPr sz="1800">
                <a:solidFill>
                  <a:schemeClr val="accent1"/>
                </a:solidFill>
              </a:defRPr>
            </a:lvl3pPr>
            <a:lvl4pPr lvl="3" rtl="0" algn="ctr">
              <a:lnSpc>
                <a:spcPct val="100000"/>
              </a:lnSpc>
              <a:spcBef>
                <a:spcPts val="0"/>
              </a:spcBef>
              <a:spcAft>
                <a:spcPts val="0"/>
              </a:spcAft>
              <a:buClr>
                <a:schemeClr val="accent1"/>
              </a:buClr>
              <a:buSzPts val="1800"/>
              <a:buNone/>
              <a:defRPr sz="1800">
                <a:solidFill>
                  <a:schemeClr val="accent1"/>
                </a:solidFill>
              </a:defRPr>
            </a:lvl4pPr>
            <a:lvl5pPr lvl="4" rtl="0" algn="ctr">
              <a:lnSpc>
                <a:spcPct val="100000"/>
              </a:lnSpc>
              <a:spcBef>
                <a:spcPts val="0"/>
              </a:spcBef>
              <a:spcAft>
                <a:spcPts val="0"/>
              </a:spcAft>
              <a:buClr>
                <a:schemeClr val="accent1"/>
              </a:buClr>
              <a:buSzPts val="1800"/>
              <a:buNone/>
              <a:defRPr sz="1800">
                <a:solidFill>
                  <a:schemeClr val="accent1"/>
                </a:solidFill>
              </a:defRPr>
            </a:lvl5pPr>
            <a:lvl6pPr lvl="5" rtl="0" algn="ctr">
              <a:lnSpc>
                <a:spcPct val="100000"/>
              </a:lnSpc>
              <a:spcBef>
                <a:spcPts val="0"/>
              </a:spcBef>
              <a:spcAft>
                <a:spcPts val="0"/>
              </a:spcAft>
              <a:buClr>
                <a:schemeClr val="accent1"/>
              </a:buClr>
              <a:buSzPts val="1800"/>
              <a:buNone/>
              <a:defRPr sz="1800">
                <a:solidFill>
                  <a:schemeClr val="accent1"/>
                </a:solidFill>
              </a:defRPr>
            </a:lvl6pPr>
            <a:lvl7pPr lvl="6" rtl="0" algn="ctr">
              <a:lnSpc>
                <a:spcPct val="100000"/>
              </a:lnSpc>
              <a:spcBef>
                <a:spcPts val="0"/>
              </a:spcBef>
              <a:spcAft>
                <a:spcPts val="0"/>
              </a:spcAft>
              <a:buClr>
                <a:schemeClr val="accent1"/>
              </a:buClr>
              <a:buSzPts val="1800"/>
              <a:buNone/>
              <a:defRPr sz="1800">
                <a:solidFill>
                  <a:schemeClr val="accent1"/>
                </a:solidFill>
              </a:defRPr>
            </a:lvl7pPr>
            <a:lvl8pPr lvl="7" rtl="0" algn="ctr">
              <a:lnSpc>
                <a:spcPct val="100000"/>
              </a:lnSpc>
              <a:spcBef>
                <a:spcPts val="0"/>
              </a:spcBef>
              <a:spcAft>
                <a:spcPts val="0"/>
              </a:spcAft>
              <a:buClr>
                <a:schemeClr val="accent1"/>
              </a:buClr>
              <a:buSzPts val="1800"/>
              <a:buNone/>
              <a:defRPr sz="1800">
                <a:solidFill>
                  <a:schemeClr val="accent1"/>
                </a:solidFill>
              </a:defRPr>
            </a:lvl8pPr>
            <a:lvl9pPr lvl="8" rtl="0" algn="ctr">
              <a:lnSpc>
                <a:spcPct val="100000"/>
              </a:lnSpc>
              <a:spcBef>
                <a:spcPts val="0"/>
              </a:spcBef>
              <a:spcAft>
                <a:spcPts val="0"/>
              </a:spcAft>
              <a:buClr>
                <a:schemeClr val="accent1"/>
              </a:buClr>
              <a:buSzPts val="1800"/>
              <a:buNone/>
              <a:defRPr sz="1800">
                <a:solidFill>
                  <a:schemeClr val="accent1"/>
                </a:solidFill>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Design">
  <p:cSld name="CAPTION_ONLY_1">
    <p:bg>
      <p:bgPr>
        <a:blipFill>
          <a:blip r:embed="rId2">
            <a:alphaModFix/>
          </a:blip>
          <a:stretch>
            <a:fillRect/>
          </a:stretch>
        </a:blipFill>
      </p:bgPr>
    </p:bg>
    <p:spTree>
      <p:nvGrpSpPr>
        <p:cNvPr id="77" name="Shape 77"/>
        <p:cNvGrpSpPr/>
        <p:nvPr/>
      </p:nvGrpSpPr>
      <p:grpSpPr>
        <a:xfrm>
          <a:off x="0" y="0"/>
          <a:ext cx="0" cy="0"/>
          <a:chOff x="0" y="0"/>
          <a:chExt cx="0" cy="0"/>
        </a:xfrm>
      </p:grpSpPr>
      <p:sp>
        <p:nvSpPr>
          <p:cNvPr id="78" name="Google Shape;78;p20"/>
          <p:cNvSpPr txBox="1"/>
          <p:nvPr>
            <p:ph type="title"/>
          </p:nvPr>
        </p:nvSpPr>
        <p:spPr>
          <a:xfrm>
            <a:off x="938500" y="445025"/>
            <a:ext cx="4702200" cy="9414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accent1"/>
              </a:buClr>
              <a:buSzPts val="2400"/>
              <a:buNone/>
              <a:defRPr sz="2400">
                <a:solidFill>
                  <a:schemeClr val="accen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blipFill>
          <a:blip r:embed="rId2">
            <a:alphaModFix/>
          </a:blip>
          <a:stretch>
            <a:fillRect/>
          </a:stretch>
        </a:blipFill>
      </p:bgPr>
    </p:bg>
    <p:spTree>
      <p:nvGrpSpPr>
        <p:cNvPr id="11" name="Shape 11"/>
        <p:cNvGrpSpPr/>
        <p:nvPr/>
      </p:nvGrpSpPr>
      <p:grpSpPr>
        <a:xfrm>
          <a:off x="0" y="0"/>
          <a:ext cx="0" cy="0"/>
          <a:chOff x="0" y="0"/>
          <a:chExt cx="0" cy="0"/>
        </a:xfrm>
      </p:grpSpPr>
      <p:sp>
        <p:nvSpPr>
          <p:cNvPr id="12" name="Google Shape;12;p3"/>
          <p:cNvSpPr txBox="1"/>
          <p:nvPr>
            <p:ph type="title"/>
          </p:nvPr>
        </p:nvSpPr>
        <p:spPr>
          <a:xfrm>
            <a:off x="3762670" y="3177750"/>
            <a:ext cx="3068700" cy="598800"/>
          </a:xfrm>
          <a:prstGeom prst="rect">
            <a:avLst/>
          </a:prstGeom>
        </p:spPr>
        <p:txBody>
          <a:bodyPr anchorCtr="0" anchor="b" bIns="91425" lIns="91425" spcFirstLastPara="1" rIns="91425" wrap="square" tIns="91425">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13" name="Google Shape;13;p3"/>
          <p:cNvSpPr txBox="1"/>
          <p:nvPr>
            <p:ph hasCustomPrompt="1" idx="2" type="title"/>
          </p:nvPr>
        </p:nvSpPr>
        <p:spPr>
          <a:xfrm>
            <a:off x="1048270" y="3287500"/>
            <a:ext cx="2412900" cy="931500"/>
          </a:xfrm>
          <a:prstGeom prst="rect">
            <a:avLst/>
          </a:prstGeom>
          <a:effectLst>
            <a:outerShdw blurRad="114300" rotWithShape="0" algn="bl" dir="6360000" dist="28575">
              <a:schemeClr val="accent1">
                <a:alpha val="50000"/>
              </a:schemeClr>
            </a:outerShdw>
          </a:effectLst>
        </p:spPr>
        <p:txBody>
          <a:bodyPr anchorCtr="0" anchor="ctr" bIns="91425" lIns="91425" spcFirstLastPara="1" rIns="91425" wrap="square" tIns="91425">
            <a:noAutofit/>
          </a:bodyPr>
          <a:lstStyle>
            <a:lvl1pPr lvl="0" rtl="0" algn="r">
              <a:spcBef>
                <a:spcPts val="0"/>
              </a:spcBef>
              <a:spcAft>
                <a:spcPts val="0"/>
              </a:spcAft>
              <a:buClr>
                <a:schemeClr val="lt1"/>
              </a:buClr>
              <a:buSzPts val="6000"/>
              <a:buNone/>
              <a:defRPr sz="6000">
                <a:solidFill>
                  <a:schemeClr val="lt1"/>
                </a:solidFill>
              </a:defRPr>
            </a:lvl1pPr>
            <a:lvl2pPr lvl="1" rtl="0" algn="ctr">
              <a:spcBef>
                <a:spcPts val="0"/>
              </a:spcBef>
              <a:spcAft>
                <a:spcPts val="0"/>
              </a:spcAft>
              <a:buClr>
                <a:schemeClr val="lt1"/>
              </a:buClr>
              <a:buSzPts val="7200"/>
              <a:buNone/>
              <a:defRPr sz="7200">
                <a:solidFill>
                  <a:schemeClr val="lt1"/>
                </a:solidFill>
              </a:defRPr>
            </a:lvl2pPr>
            <a:lvl3pPr lvl="2" rtl="0" algn="ctr">
              <a:spcBef>
                <a:spcPts val="0"/>
              </a:spcBef>
              <a:spcAft>
                <a:spcPts val="0"/>
              </a:spcAft>
              <a:buClr>
                <a:schemeClr val="lt1"/>
              </a:buClr>
              <a:buSzPts val="7200"/>
              <a:buNone/>
              <a:defRPr sz="7200">
                <a:solidFill>
                  <a:schemeClr val="lt1"/>
                </a:solidFill>
              </a:defRPr>
            </a:lvl3pPr>
            <a:lvl4pPr lvl="3" rtl="0" algn="ctr">
              <a:spcBef>
                <a:spcPts val="0"/>
              </a:spcBef>
              <a:spcAft>
                <a:spcPts val="0"/>
              </a:spcAft>
              <a:buClr>
                <a:schemeClr val="lt1"/>
              </a:buClr>
              <a:buSzPts val="7200"/>
              <a:buNone/>
              <a:defRPr sz="7200">
                <a:solidFill>
                  <a:schemeClr val="lt1"/>
                </a:solidFill>
              </a:defRPr>
            </a:lvl4pPr>
            <a:lvl5pPr lvl="4" rtl="0" algn="ctr">
              <a:spcBef>
                <a:spcPts val="0"/>
              </a:spcBef>
              <a:spcAft>
                <a:spcPts val="0"/>
              </a:spcAft>
              <a:buClr>
                <a:schemeClr val="lt1"/>
              </a:buClr>
              <a:buSzPts val="7200"/>
              <a:buNone/>
              <a:defRPr sz="7200">
                <a:solidFill>
                  <a:schemeClr val="lt1"/>
                </a:solidFill>
              </a:defRPr>
            </a:lvl5pPr>
            <a:lvl6pPr lvl="5" rtl="0" algn="ctr">
              <a:spcBef>
                <a:spcPts val="0"/>
              </a:spcBef>
              <a:spcAft>
                <a:spcPts val="0"/>
              </a:spcAft>
              <a:buClr>
                <a:schemeClr val="lt1"/>
              </a:buClr>
              <a:buSzPts val="7200"/>
              <a:buNone/>
              <a:defRPr sz="7200">
                <a:solidFill>
                  <a:schemeClr val="lt1"/>
                </a:solidFill>
              </a:defRPr>
            </a:lvl6pPr>
            <a:lvl7pPr lvl="6" rtl="0" algn="ctr">
              <a:spcBef>
                <a:spcPts val="0"/>
              </a:spcBef>
              <a:spcAft>
                <a:spcPts val="0"/>
              </a:spcAft>
              <a:buClr>
                <a:schemeClr val="lt1"/>
              </a:buClr>
              <a:buSzPts val="7200"/>
              <a:buNone/>
              <a:defRPr sz="7200">
                <a:solidFill>
                  <a:schemeClr val="lt1"/>
                </a:solidFill>
              </a:defRPr>
            </a:lvl7pPr>
            <a:lvl8pPr lvl="7" rtl="0" algn="ctr">
              <a:spcBef>
                <a:spcPts val="0"/>
              </a:spcBef>
              <a:spcAft>
                <a:spcPts val="0"/>
              </a:spcAft>
              <a:buClr>
                <a:schemeClr val="lt1"/>
              </a:buClr>
              <a:buSzPts val="7200"/>
              <a:buNone/>
              <a:defRPr sz="7200">
                <a:solidFill>
                  <a:schemeClr val="lt1"/>
                </a:solidFill>
              </a:defRPr>
            </a:lvl8pPr>
            <a:lvl9pPr lvl="8" rtl="0" algn="ctr">
              <a:spcBef>
                <a:spcPts val="0"/>
              </a:spcBef>
              <a:spcAft>
                <a:spcPts val="0"/>
              </a:spcAft>
              <a:buClr>
                <a:schemeClr val="lt1"/>
              </a:buClr>
              <a:buSzPts val="7200"/>
              <a:buNone/>
              <a:defRPr sz="7200">
                <a:solidFill>
                  <a:schemeClr val="lt1"/>
                </a:solidFill>
              </a:defRPr>
            </a:lvl9pPr>
          </a:lstStyle>
          <a:p>
            <a:r>
              <a:t>xx%</a:t>
            </a:r>
          </a:p>
        </p:txBody>
      </p:sp>
      <p:sp>
        <p:nvSpPr>
          <p:cNvPr id="14" name="Google Shape;14;p3"/>
          <p:cNvSpPr txBox="1"/>
          <p:nvPr>
            <p:ph idx="1" type="subTitle"/>
          </p:nvPr>
        </p:nvSpPr>
        <p:spPr>
          <a:xfrm>
            <a:off x="3762670" y="3720650"/>
            <a:ext cx="3068700" cy="464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accent1"/>
              </a:buClr>
              <a:buSzPts val="1400"/>
              <a:buNone/>
              <a:defRPr sz="1400">
                <a:solidFill>
                  <a:schemeClr val="accent1"/>
                </a:solidFill>
              </a:defRPr>
            </a:lvl1pPr>
            <a:lvl2pPr lvl="1" rtl="0">
              <a:lnSpc>
                <a:spcPct val="100000"/>
              </a:lnSpc>
              <a:spcBef>
                <a:spcPts val="0"/>
              </a:spcBef>
              <a:spcAft>
                <a:spcPts val="0"/>
              </a:spcAft>
              <a:buClr>
                <a:schemeClr val="accent1"/>
              </a:buClr>
              <a:buSzPts val="1400"/>
              <a:buNone/>
              <a:defRPr>
                <a:solidFill>
                  <a:schemeClr val="accent1"/>
                </a:solidFill>
              </a:defRPr>
            </a:lvl2pPr>
            <a:lvl3pPr lvl="2" rtl="0">
              <a:lnSpc>
                <a:spcPct val="100000"/>
              </a:lnSpc>
              <a:spcBef>
                <a:spcPts val="0"/>
              </a:spcBef>
              <a:spcAft>
                <a:spcPts val="0"/>
              </a:spcAft>
              <a:buClr>
                <a:schemeClr val="accent1"/>
              </a:buClr>
              <a:buSzPts val="1400"/>
              <a:buNone/>
              <a:defRPr>
                <a:solidFill>
                  <a:schemeClr val="accent1"/>
                </a:solidFill>
              </a:defRPr>
            </a:lvl3pPr>
            <a:lvl4pPr lvl="3" rtl="0">
              <a:lnSpc>
                <a:spcPct val="100000"/>
              </a:lnSpc>
              <a:spcBef>
                <a:spcPts val="0"/>
              </a:spcBef>
              <a:spcAft>
                <a:spcPts val="0"/>
              </a:spcAft>
              <a:buClr>
                <a:schemeClr val="accent1"/>
              </a:buClr>
              <a:buSzPts val="1400"/>
              <a:buNone/>
              <a:defRPr>
                <a:solidFill>
                  <a:schemeClr val="accent1"/>
                </a:solidFill>
              </a:defRPr>
            </a:lvl4pPr>
            <a:lvl5pPr lvl="4" rtl="0">
              <a:lnSpc>
                <a:spcPct val="100000"/>
              </a:lnSpc>
              <a:spcBef>
                <a:spcPts val="0"/>
              </a:spcBef>
              <a:spcAft>
                <a:spcPts val="0"/>
              </a:spcAft>
              <a:buClr>
                <a:schemeClr val="accent1"/>
              </a:buClr>
              <a:buSzPts val="1400"/>
              <a:buNone/>
              <a:defRPr>
                <a:solidFill>
                  <a:schemeClr val="accent1"/>
                </a:solidFill>
              </a:defRPr>
            </a:lvl5pPr>
            <a:lvl6pPr lvl="5" rtl="0">
              <a:lnSpc>
                <a:spcPct val="100000"/>
              </a:lnSpc>
              <a:spcBef>
                <a:spcPts val="0"/>
              </a:spcBef>
              <a:spcAft>
                <a:spcPts val="0"/>
              </a:spcAft>
              <a:buClr>
                <a:schemeClr val="accent1"/>
              </a:buClr>
              <a:buSzPts val="1400"/>
              <a:buNone/>
              <a:defRPr>
                <a:solidFill>
                  <a:schemeClr val="accent1"/>
                </a:solidFill>
              </a:defRPr>
            </a:lvl6pPr>
            <a:lvl7pPr lvl="6" rtl="0">
              <a:lnSpc>
                <a:spcPct val="100000"/>
              </a:lnSpc>
              <a:spcBef>
                <a:spcPts val="0"/>
              </a:spcBef>
              <a:spcAft>
                <a:spcPts val="0"/>
              </a:spcAft>
              <a:buClr>
                <a:schemeClr val="accent1"/>
              </a:buClr>
              <a:buSzPts val="1400"/>
              <a:buNone/>
              <a:defRPr>
                <a:solidFill>
                  <a:schemeClr val="accent1"/>
                </a:solidFill>
              </a:defRPr>
            </a:lvl7pPr>
            <a:lvl8pPr lvl="7" rtl="0">
              <a:lnSpc>
                <a:spcPct val="100000"/>
              </a:lnSpc>
              <a:spcBef>
                <a:spcPts val="0"/>
              </a:spcBef>
              <a:spcAft>
                <a:spcPts val="0"/>
              </a:spcAft>
              <a:buClr>
                <a:schemeClr val="accent1"/>
              </a:buClr>
              <a:buSzPts val="1400"/>
              <a:buNone/>
              <a:defRPr>
                <a:solidFill>
                  <a:schemeClr val="accent1"/>
                </a:solidFill>
              </a:defRPr>
            </a:lvl8pPr>
            <a:lvl9pPr lvl="8" rtl="0">
              <a:lnSpc>
                <a:spcPct val="100000"/>
              </a:lnSpc>
              <a:spcBef>
                <a:spcPts val="0"/>
              </a:spcBef>
              <a:spcAft>
                <a:spcPts val="0"/>
              </a:spcAft>
              <a:buClr>
                <a:schemeClr val="accent1"/>
              </a:buClr>
              <a:buSzPts val="1400"/>
              <a:buNone/>
              <a:defRPr>
                <a:solidFill>
                  <a:schemeClr val="accent1"/>
                </a:solidFill>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Design 1">
  <p:cSld name="CAPTION_ONLY_1_1">
    <p:bg>
      <p:bgPr>
        <a:blipFill>
          <a:blip r:embed="rId2">
            <a:alphaModFix/>
          </a:blip>
          <a:stretch>
            <a:fillRect/>
          </a:stretch>
        </a:blipFill>
      </p:bgPr>
    </p:bg>
    <p:spTree>
      <p:nvGrpSpPr>
        <p:cNvPr id="79" name="Shape 79"/>
        <p:cNvGrpSpPr/>
        <p:nvPr/>
      </p:nvGrpSpPr>
      <p:grpSpPr>
        <a:xfrm>
          <a:off x="0" y="0"/>
          <a:ext cx="0" cy="0"/>
          <a:chOff x="0" y="0"/>
          <a:chExt cx="0" cy="0"/>
        </a:xfrm>
      </p:grpSpPr>
      <p:sp>
        <p:nvSpPr>
          <p:cNvPr id="80" name="Google Shape;80;p21"/>
          <p:cNvSpPr txBox="1"/>
          <p:nvPr>
            <p:ph type="title"/>
          </p:nvPr>
        </p:nvSpPr>
        <p:spPr>
          <a:xfrm>
            <a:off x="938500" y="445025"/>
            <a:ext cx="4702200" cy="9414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accent1"/>
              </a:buClr>
              <a:buSzPts val="2400"/>
              <a:buNone/>
              <a:defRPr sz="2400">
                <a:solidFill>
                  <a:schemeClr val="accen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Design 2">
  <p:cSld name="CAPTION_ONLY_1_1_1">
    <p:bg>
      <p:bgPr>
        <a:blipFill>
          <a:blip r:embed="rId2">
            <a:alphaModFix/>
          </a:blip>
          <a:stretch>
            <a:fillRect/>
          </a:stretch>
        </a:blipFill>
      </p:bgPr>
    </p:bg>
    <p:spTree>
      <p:nvGrpSpPr>
        <p:cNvPr id="81" name="Shape 81"/>
        <p:cNvGrpSpPr/>
        <p:nvPr/>
      </p:nvGrpSpPr>
      <p:grpSpPr>
        <a:xfrm>
          <a:off x="0" y="0"/>
          <a:ext cx="0" cy="0"/>
          <a:chOff x="0" y="0"/>
          <a:chExt cx="0" cy="0"/>
        </a:xfrm>
      </p:grpSpPr>
      <p:sp>
        <p:nvSpPr>
          <p:cNvPr id="82" name="Google Shape;82;p22"/>
          <p:cNvSpPr txBox="1"/>
          <p:nvPr>
            <p:ph type="title"/>
          </p:nvPr>
        </p:nvSpPr>
        <p:spPr>
          <a:xfrm>
            <a:off x="938500" y="445025"/>
            <a:ext cx="4702200" cy="9414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accent1"/>
              </a:buClr>
              <a:buSzPts val="2400"/>
              <a:buNone/>
              <a:defRPr sz="2400">
                <a:solidFill>
                  <a:schemeClr val="accen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Design 3">
  <p:cSld name="CAPTION_ONLY_1_1_1_2">
    <p:bg>
      <p:bgPr>
        <a:blipFill>
          <a:blip r:embed="rId2">
            <a:alphaModFix/>
          </a:blip>
          <a:stretch>
            <a:fillRect/>
          </a:stretch>
        </a:blipFill>
      </p:bgPr>
    </p:bg>
    <p:spTree>
      <p:nvGrpSpPr>
        <p:cNvPr id="83" name="Shape 83"/>
        <p:cNvGrpSpPr/>
        <p:nvPr/>
      </p:nvGrpSpPr>
      <p:grpSpPr>
        <a:xfrm>
          <a:off x="0" y="0"/>
          <a:ext cx="0" cy="0"/>
          <a:chOff x="0" y="0"/>
          <a:chExt cx="0" cy="0"/>
        </a:xfrm>
      </p:grpSpPr>
      <p:sp>
        <p:nvSpPr>
          <p:cNvPr id="84" name="Google Shape;84;p23"/>
          <p:cNvSpPr txBox="1"/>
          <p:nvPr>
            <p:ph type="title"/>
          </p:nvPr>
        </p:nvSpPr>
        <p:spPr>
          <a:xfrm>
            <a:off x="938500" y="445025"/>
            <a:ext cx="4702200" cy="9414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accent1"/>
              </a:buClr>
              <a:buSzPts val="2400"/>
              <a:buNone/>
              <a:defRPr sz="2400">
                <a:solidFill>
                  <a:schemeClr val="accen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wo Lists">
  <p:cSld name="SECTION_TITLE_AND_DESCRIPTION_1_3">
    <p:bg>
      <p:bgPr>
        <a:blipFill>
          <a:blip r:embed="rId2">
            <a:alphaModFix/>
          </a:blip>
          <a:stretch>
            <a:fillRect/>
          </a:stretch>
        </a:blipFill>
      </p:bgPr>
    </p:bg>
    <p:spTree>
      <p:nvGrpSpPr>
        <p:cNvPr id="85" name="Shape 85"/>
        <p:cNvGrpSpPr/>
        <p:nvPr/>
      </p:nvGrpSpPr>
      <p:grpSpPr>
        <a:xfrm>
          <a:off x="0" y="0"/>
          <a:ext cx="0" cy="0"/>
          <a:chOff x="0" y="0"/>
          <a:chExt cx="0" cy="0"/>
        </a:xfrm>
      </p:grpSpPr>
      <p:sp>
        <p:nvSpPr>
          <p:cNvPr id="86" name="Google Shape;86;p24"/>
          <p:cNvSpPr txBox="1"/>
          <p:nvPr>
            <p:ph type="title"/>
          </p:nvPr>
        </p:nvSpPr>
        <p:spPr>
          <a:xfrm>
            <a:off x="938500" y="445025"/>
            <a:ext cx="4964700" cy="9414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accent1"/>
              </a:buClr>
              <a:buSzPts val="2400"/>
              <a:buNone/>
              <a:defRPr sz="2400">
                <a:solidFill>
                  <a:schemeClr val="accen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p:txBody>
      </p:sp>
      <p:sp>
        <p:nvSpPr>
          <p:cNvPr id="87" name="Google Shape;87;p24"/>
          <p:cNvSpPr txBox="1"/>
          <p:nvPr>
            <p:ph idx="1" type="body"/>
          </p:nvPr>
        </p:nvSpPr>
        <p:spPr>
          <a:xfrm>
            <a:off x="1067241" y="2651775"/>
            <a:ext cx="3258900" cy="17955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Clr>
                <a:schemeClr val="lt1"/>
              </a:buClr>
              <a:buSzPts val="1400"/>
              <a:buChar char="●"/>
              <a:defRPr sz="1400">
                <a:solidFill>
                  <a:schemeClr val="lt1"/>
                </a:solidFill>
              </a:defRPr>
            </a:lvl1pPr>
            <a:lvl2pPr indent="-317500" lvl="1" marL="914400" rtl="0">
              <a:spcBef>
                <a:spcPts val="1000"/>
              </a:spcBef>
              <a:spcAft>
                <a:spcPts val="0"/>
              </a:spcAft>
              <a:buClr>
                <a:schemeClr val="lt1"/>
              </a:buClr>
              <a:buSzPts val="1400"/>
              <a:buChar char="○"/>
              <a:defRPr>
                <a:solidFill>
                  <a:schemeClr val="lt1"/>
                </a:solidFill>
              </a:defRPr>
            </a:lvl2pPr>
            <a:lvl3pPr indent="-317500" lvl="2" marL="1371600" rtl="0">
              <a:spcBef>
                <a:spcPts val="1600"/>
              </a:spcBef>
              <a:spcAft>
                <a:spcPts val="0"/>
              </a:spcAft>
              <a:buClr>
                <a:schemeClr val="lt1"/>
              </a:buClr>
              <a:buSzPts val="1400"/>
              <a:buChar char="■"/>
              <a:defRPr>
                <a:solidFill>
                  <a:schemeClr val="lt1"/>
                </a:solidFill>
              </a:defRPr>
            </a:lvl3pPr>
            <a:lvl4pPr indent="-317500" lvl="3" marL="1828800" rtl="0">
              <a:spcBef>
                <a:spcPts val="1600"/>
              </a:spcBef>
              <a:spcAft>
                <a:spcPts val="0"/>
              </a:spcAft>
              <a:buClr>
                <a:schemeClr val="lt1"/>
              </a:buClr>
              <a:buSzPts val="1400"/>
              <a:buChar char="●"/>
              <a:defRPr>
                <a:solidFill>
                  <a:schemeClr val="lt1"/>
                </a:solidFill>
              </a:defRPr>
            </a:lvl4pPr>
            <a:lvl5pPr indent="-317500" lvl="4" marL="2286000" rtl="0">
              <a:spcBef>
                <a:spcPts val="1600"/>
              </a:spcBef>
              <a:spcAft>
                <a:spcPts val="0"/>
              </a:spcAft>
              <a:buClr>
                <a:schemeClr val="lt1"/>
              </a:buClr>
              <a:buSzPts val="1400"/>
              <a:buChar char="○"/>
              <a:defRPr>
                <a:solidFill>
                  <a:schemeClr val="lt1"/>
                </a:solidFill>
              </a:defRPr>
            </a:lvl5pPr>
            <a:lvl6pPr indent="-317500" lvl="5" marL="2743200" rtl="0">
              <a:spcBef>
                <a:spcPts val="1600"/>
              </a:spcBef>
              <a:spcAft>
                <a:spcPts val="0"/>
              </a:spcAft>
              <a:buClr>
                <a:schemeClr val="lt1"/>
              </a:buClr>
              <a:buSzPts val="1400"/>
              <a:buChar char="■"/>
              <a:defRPr>
                <a:solidFill>
                  <a:schemeClr val="lt1"/>
                </a:solidFill>
              </a:defRPr>
            </a:lvl6pPr>
            <a:lvl7pPr indent="-317500" lvl="6" marL="3200400" rtl="0">
              <a:spcBef>
                <a:spcPts val="1600"/>
              </a:spcBef>
              <a:spcAft>
                <a:spcPts val="0"/>
              </a:spcAft>
              <a:buClr>
                <a:schemeClr val="lt1"/>
              </a:buClr>
              <a:buSzPts val="1400"/>
              <a:buChar char="●"/>
              <a:defRPr>
                <a:solidFill>
                  <a:schemeClr val="lt1"/>
                </a:solidFill>
              </a:defRPr>
            </a:lvl7pPr>
            <a:lvl8pPr indent="-317500" lvl="7" marL="3657600" rtl="0">
              <a:spcBef>
                <a:spcPts val="1600"/>
              </a:spcBef>
              <a:spcAft>
                <a:spcPts val="0"/>
              </a:spcAft>
              <a:buClr>
                <a:schemeClr val="lt1"/>
              </a:buClr>
              <a:buSzPts val="1400"/>
              <a:buChar char="○"/>
              <a:defRPr>
                <a:solidFill>
                  <a:schemeClr val="lt1"/>
                </a:solidFill>
              </a:defRPr>
            </a:lvl8pPr>
            <a:lvl9pPr indent="-317500" lvl="8" marL="4114800" rtl="0">
              <a:spcBef>
                <a:spcPts val="1600"/>
              </a:spcBef>
              <a:spcAft>
                <a:spcPts val="1600"/>
              </a:spcAft>
              <a:buClr>
                <a:schemeClr val="lt1"/>
              </a:buClr>
              <a:buSzPts val="1400"/>
              <a:buChar char="■"/>
              <a:defRPr>
                <a:solidFill>
                  <a:schemeClr val="lt1"/>
                </a:solidFill>
              </a:defRPr>
            </a:lvl9pPr>
          </a:lstStyle>
          <a:p/>
        </p:txBody>
      </p:sp>
      <p:sp>
        <p:nvSpPr>
          <p:cNvPr id="88" name="Google Shape;88;p24"/>
          <p:cNvSpPr txBox="1"/>
          <p:nvPr>
            <p:ph idx="2" type="body"/>
          </p:nvPr>
        </p:nvSpPr>
        <p:spPr>
          <a:xfrm>
            <a:off x="4673852" y="2651775"/>
            <a:ext cx="3258900" cy="17955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Clr>
                <a:schemeClr val="lt1"/>
              </a:buClr>
              <a:buSzPts val="1400"/>
              <a:buChar char="●"/>
              <a:defRPr sz="1400">
                <a:solidFill>
                  <a:schemeClr val="lt1"/>
                </a:solidFill>
              </a:defRPr>
            </a:lvl1pPr>
            <a:lvl2pPr indent="-317500" lvl="1" marL="914400" rtl="0">
              <a:spcBef>
                <a:spcPts val="1000"/>
              </a:spcBef>
              <a:spcAft>
                <a:spcPts val="0"/>
              </a:spcAft>
              <a:buClr>
                <a:schemeClr val="lt1"/>
              </a:buClr>
              <a:buSzPts val="1400"/>
              <a:buChar char="○"/>
              <a:defRPr>
                <a:solidFill>
                  <a:schemeClr val="lt1"/>
                </a:solidFill>
              </a:defRPr>
            </a:lvl2pPr>
            <a:lvl3pPr indent="-317500" lvl="2" marL="1371600" rtl="0">
              <a:spcBef>
                <a:spcPts val="1600"/>
              </a:spcBef>
              <a:spcAft>
                <a:spcPts val="0"/>
              </a:spcAft>
              <a:buClr>
                <a:schemeClr val="lt1"/>
              </a:buClr>
              <a:buSzPts val="1400"/>
              <a:buChar char="■"/>
              <a:defRPr>
                <a:solidFill>
                  <a:schemeClr val="lt1"/>
                </a:solidFill>
              </a:defRPr>
            </a:lvl3pPr>
            <a:lvl4pPr indent="-317500" lvl="3" marL="1828800" rtl="0">
              <a:spcBef>
                <a:spcPts val="1600"/>
              </a:spcBef>
              <a:spcAft>
                <a:spcPts val="0"/>
              </a:spcAft>
              <a:buClr>
                <a:schemeClr val="lt1"/>
              </a:buClr>
              <a:buSzPts val="1400"/>
              <a:buChar char="●"/>
              <a:defRPr>
                <a:solidFill>
                  <a:schemeClr val="lt1"/>
                </a:solidFill>
              </a:defRPr>
            </a:lvl4pPr>
            <a:lvl5pPr indent="-317500" lvl="4" marL="2286000" rtl="0">
              <a:spcBef>
                <a:spcPts val="1600"/>
              </a:spcBef>
              <a:spcAft>
                <a:spcPts val="0"/>
              </a:spcAft>
              <a:buClr>
                <a:schemeClr val="lt1"/>
              </a:buClr>
              <a:buSzPts val="1400"/>
              <a:buChar char="○"/>
              <a:defRPr>
                <a:solidFill>
                  <a:schemeClr val="lt1"/>
                </a:solidFill>
              </a:defRPr>
            </a:lvl5pPr>
            <a:lvl6pPr indent="-317500" lvl="5" marL="2743200" rtl="0">
              <a:spcBef>
                <a:spcPts val="1600"/>
              </a:spcBef>
              <a:spcAft>
                <a:spcPts val="0"/>
              </a:spcAft>
              <a:buClr>
                <a:schemeClr val="lt1"/>
              </a:buClr>
              <a:buSzPts val="1400"/>
              <a:buChar char="■"/>
              <a:defRPr>
                <a:solidFill>
                  <a:schemeClr val="lt1"/>
                </a:solidFill>
              </a:defRPr>
            </a:lvl6pPr>
            <a:lvl7pPr indent="-317500" lvl="6" marL="3200400" rtl="0">
              <a:spcBef>
                <a:spcPts val="1600"/>
              </a:spcBef>
              <a:spcAft>
                <a:spcPts val="0"/>
              </a:spcAft>
              <a:buClr>
                <a:schemeClr val="lt1"/>
              </a:buClr>
              <a:buSzPts val="1400"/>
              <a:buChar char="●"/>
              <a:defRPr>
                <a:solidFill>
                  <a:schemeClr val="lt1"/>
                </a:solidFill>
              </a:defRPr>
            </a:lvl7pPr>
            <a:lvl8pPr indent="-317500" lvl="7" marL="3657600" rtl="0">
              <a:spcBef>
                <a:spcPts val="1600"/>
              </a:spcBef>
              <a:spcAft>
                <a:spcPts val="0"/>
              </a:spcAft>
              <a:buClr>
                <a:schemeClr val="lt1"/>
              </a:buClr>
              <a:buSzPts val="1400"/>
              <a:buChar char="○"/>
              <a:defRPr>
                <a:solidFill>
                  <a:schemeClr val="lt1"/>
                </a:solidFill>
              </a:defRPr>
            </a:lvl8pPr>
            <a:lvl9pPr indent="-317500" lvl="8" marL="4114800" rtl="0">
              <a:spcBef>
                <a:spcPts val="1600"/>
              </a:spcBef>
              <a:spcAft>
                <a:spcPts val="1600"/>
              </a:spcAft>
              <a:buClr>
                <a:schemeClr val="lt1"/>
              </a:buClr>
              <a:buSzPts val="1400"/>
              <a:buChar char="■"/>
              <a:defRPr>
                <a:solidFill>
                  <a:schemeClr val="lt1"/>
                </a:solidFill>
              </a:defRPr>
            </a:lvl9pPr>
          </a:lstStyle>
          <a:p/>
        </p:txBody>
      </p:sp>
      <p:sp>
        <p:nvSpPr>
          <p:cNvPr id="89" name="Google Shape;89;p24"/>
          <p:cNvSpPr txBox="1"/>
          <p:nvPr>
            <p:ph idx="3" type="title"/>
          </p:nvPr>
        </p:nvSpPr>
        <p:spPr>
          <a:xfrm>
            <a:off x="1213499" y="1955125"/>
            <a:ext cx="3258900" cy="548400"/>
          </a:xfrm>
          <a:prstGeom prst="rect">
            <a:avLst/>
          </a:prstGeom>
        </p:spPr>
        <p:txBody>
          <a:bodyPr anchorCtr="0" anchor="b" bIns="91425" lIns="91425" spcFirstLastPara="1" rIns="91425" wrap="square" tIns="91425">
            <a:noAutofit/>
          </a:bodyPr>
          <a:lstStyle>
            <a:lvl1pPr lvl="0" rtl="0">
              <a:spcBef>
                <a:spcPts val="0"/>
              </a:spcBef>
              <a:spcAft>
                <a:spcPts val="0"/>
              </a:spcAft>
              <a:buClr>
                <a:schemeClr val="lt1"/>
              </a:buClr>
              <a:buSzPts val="1800"/>
              <a:buNone/>
              <a:defRPr sz="1800">
                <a:solidFill>
                  <a:schemeClr val="lt1"/>
                </a:solidFill>
              </a:defRPr>
            </a:lvl1pPr>
            <a:lvl2pPr lvl="1" rtl="0">
              <a:spcBef>
                <a:spcPts val="0"/>
              </a:spcBef>
              <a:spcAft>
                <a:spcPts val="0"/>
              </a:spcAft>
              <a:buClr>
                <a:schemeClr val="lt1"/>
              </a:buClr>
              <a:buSzPts val="4200"/>
              <a:buNone/>
              <a:defRPr sz="4200">
                <a:solidFill>
                  <a:schemeClr val="lt1"/>
                </a:solidFill>
              </a:defRPr>
            </a:lvl2pPr>
            <a:lvl3pPr lvl="2" rtl="0">
              <a:spcBef>
                <a:spcPts val="0"/>
              </a:spcBef>
              <a:spcAft>
                <a:spcPts val="0"/>
              </a:spcAft>
              <a:buClr>
                <a:schemeClr val="lt1"/>
              </a:buClr>
              <a:buSzPts val="4200"/>
              <a:buNone/>
              <a:defRPr sz="4200">
                <a:solidFill>
                  <a:schemeClr val="lt1"/>
                </a:solidFill>
              </a:defRPr>
            </a:lvl3pPr>
            <a:lvl4pPr lvl="3" rtl="0">
              <a:spcBef>
                <a:spcPts val="0"/>
              </a:spcBef>
              <a:spcAft>
                <a:spcPts val="0"/>
              </a:spcAft>
              <a:buClr>
                <a:schemeClr val="lt1"/>
              </a:buClr>
              <a:buSzPts val="4200"/>
              <a:buNone/>
              <a:defRPr sz="4200">
                <a:solidFill>
                  <a:schemeClr val="lt1"/>
                </a:solidFill>
              </a:defRPr>
            </a:lvl4pPr>
            <a:lvl5pPr lvl="4" rtl="0">
              <a:spcBef>
                <a:spcPts val="0"/>
              </a:spcBef>
              <a:spcAft>
                <a:spcPts val="0"/>
              </a:spcAft>
              <a:buClr>
                <a:schemeClr val="lt1"/>
              </a:buClr>
              <a:buSzPts val="4200"/>
              <a:buNone/>
              <a:defRPr sz="4200">
                <a:solidFill>
                  <a:schemeClr val="lt1"/>
                </a:solidFill>
              </a:defRPr>
            </a:lvl5pPr>
            <a:lvl6pPr lvl="5" rtl="0">
              <a:spcBef>
                <a:spcPts val="0"/>
              </a:spcBef>
              <a:spcAft>
                <a:spcPts val="0"/>
              </a:spcAft>
              <a:buClr>
                <a:schemeClr val="lt1"/>
              </a:buClr>
              <a:buSzPts val="4200"/>
              <a:buNone/>
              <a:defRPr sz="4200">
                <a:solidFill>
                  <a:schemeClr val="lt1"/>
                </a:solidFill>
              </a:defRPr>
            </a:lvl6pPr>
            <a:lvl7pPr lvl="6" rtl="0">
              <a:spcBef>
                <a:spcPts val="0"/>
              </a:spcBef>
              <a:spcAft>
                <a:spcPts val="0"/>
              </a:spcAft>
              <a:buClr>
                <a:schemeClr val="lt1"/>
              </a:buClr>
              <a:buSzPts val="4200"/>
              <a:buNone/>
              <a:defRPr sz="4200">
                <a:solidFill>
                  <a:schemeClr val="lt1"/>
                </a:solidFill>
              </a:defRPr>
            </a:lvl7pPr>
            <a:lvl8pPr lvl="7" rtl="0">
              <a:spcBef>
                <a:spcPts val="0"/>
              </a:spcBef>
              <a:spcAft>
                <a:spcPts val="0"/>
              </a:spcAft>
              <a:buClr>
                <a:schemeClr val="lt1"/>
              </a:buClr>
              <a:buSzPts val="4200"/>
              <a:buNone/>
              <a:defRPr sz="4200">
                <a:solidFill>
                  <a:schemeClr val="lt1"/>
                </a:solidFill>
              </a:defRPr>
            </a:lvl8pPr>
            <a:lvl9pPr lvl="8" rtl="0">
              <a:spcBef>
                <a:spcPts val="0"/>
              </a:spcBef>
              <a:spcAft>
                <a:spcPts val="0"/>
              </a:spcAft>
              <a:buClr>
                <a:schemeClr val="lt1"/>
              </a:buClr>
              <a:buSzPts val="4200"/>
              <a:buNone/>
              <a:defRPr sz="4200">
                <a:solidFill>
                  <a:schemeClr val="lt1"/>
                </a:solidFill>
              </a:defRPr>
            </a:lvl9pPr>
          </a:lstStyle>
          <a:p/>
        </p:txBody>
      </p:sp>
      <p:sp>
        <p:nvSpPr>
          <p:cNvPr id="90" name="Google Shape;90;p24"/>
          <p:cNvSpPr txBox="1"/>
          <p:nvPr>
            <p:ph idx="4" type="title"/>
          </p:nvPr>
        </p:nvSpPr>
        <p:spPr>
          <a:xfrm>
            <a:off x="4820099" y="1955125"/>
            <a:ext cx="3258900" cy="548400"/>
          </a:xfrm>
          <a:prstGeom prst="rect">
            <a:avLst/>
          </a:prstGeom>
        </p:spPr>
        <p:txBody>
          <a:bodyPr anchorCtr="0" anchor="b" bIns="91425" lIns="91425" spcFirstLastPara="1" rIns="91425" wrap="square" tIns="91425">
            <a:noAutofit/>
          </a:bodyPr>
          <a:lstStyle>
            <a:lvl1pPr lvl="0" rtl="0">
              <a:spcBef>
                <a:spcPts val="0"/>
              </a:spcBef>
              <a:spcAft>
                <a:spcPts val="0"/>
              </a:spcAft>
              <a:buClr>
                <a:schemeClr val="lt1"/>
              </a:buClr>
              <a:buSzPts val="1800"/>
              <a:buNone/>
              <a:defRPr sz="1800">
                <a:solidFill>
                  <a:schemeClr val="lt1"/>
                </a:solidFill>
              </a:defRPr>
            </a:lvl1pPr>
            <a:lvl2pPr lvl="1" rtl="0">
              <a:spcBef>
                <a:spcPts val="0"/>
              </a:spcBef>
              <a:spcAft>
                <a:spcPts val="0"/>
              </a:spcAft>
              <a:buClr>
                <a:schemeClr val="lt1"/>
              </a:buClr>
              <a:buSzPts val="4200"/>
              <a:buNone/>
              <a:defRPr sz="4200">
                <a:solidFill>
                  <a:schemeClr val="lt1"/>
                </a:solidFill>
              </a:defRPr>
            </a:lvl2pPr>
            <a:lvl3pPr lvl="2" rtl="0">
              <a:spcBef>
                <a:spcPts val="0"/>
              </a:spcBef>
              <a:spcAft>
                <a:spcPts val="0"/>
              </a:spcAft>
              <a:buClr>
                <a:schemeClr val="lt1"/>
              </a:buClr>
              <a:buSzPts val="4200"/>
              <a:buNone/>
              <a:defRPr sz="4200">
                <a:solidFill>
                  <a:schemeClr val="lt1"/>
                </a:solidFill>
              </a:defRPr>
            </a:lvl3pPr>
            <a:lvl4pPr lvl="3" rtl="0">
              <a:spcBef>
                <a:spcPts val="0"/>
              </a:spcBef>
              <a:spcAft>
                <a:spcPts val="0"/>
              </a:spcAft>
              <a:buClr>
                <a:schemeClr val="lt1"/>
              </a:buClr>
              <a:buSzPts val="4200"/>
              <a:buNone/>
              <a:defRPr sz="4200">
                <a:solidFill>
                  <a:schemeClr val="lt1"/>
                </a:solidFill>
              </a:defRPr>
            </a:lvl4pPr>
            <a:lvl5pPr lvl="4" rtl="0">
              <a:spcBef>
                <a:spcPts val="0"/>
              </a:spcBef>
              <a:spcAft>
                <a:spcPts val="0"/>
              </a:spcAft>
              <a:buClr>
                <a:schemeClr val="lt1"/>
              </a:buClr>
              <a:buSzPts val="4200"/>
              <a:buNone/>
              <a:defRPr sz="4200">
                <a:solidFill>
                  <a:schemeClr val="lt1"/>
                </a:solidFill>
              </a:defRPr>
            </a:lvl5pPr>
            <a:lvl6pPr lvl="5" rtl="0">
              <a:spcBef>
                <a:spcPts val="0"/>
              </a:spcBef>
              <a:spcAft>
                <a:spcPts val="0"/>
              </a:spcAft>
              <a:buClr>
                <a:schemeClr val="lt1"/>
              </a:buClr>
              <a:buSzPts val="4200"/>
              <a:buNone/>
              <a:defRPr sz="4200">
                <a:solidFill>
                  <a:schemeClr val="lt1"/>
                </a:solidFill>
              </a:defRPr>
            </a:lvl6pPr>
            <a:lvl7pPr lvl="6" rtl="0">
              <a:spcBef>
                <a:spcPts val="0"/>
              </a:spcBef>
              <a:spcAft>
                <a:spcPts val="0"/>
              </a:spcAft>
              <a:buClr>
                <a:schemeClr val="lt1"/>
              </a:buClr>
              <a:buSzPts val="4200"/>
              <a:buNone/>
              <a:defRPr sz="4200">
                <a:solidFill>
                  <a:schemeClr val="lt1"/>
                </a:solidFill>
              </a:defRPr>
            </a:lvl7pPr>
            <a:lvl8pPr lvl="7" rtl="0">
              <a:spcBef>
                <a:spcPts val="0"/>
              </a:spcBef>
              <a:spcAft>
                <a:spcPts val="0"/>
              </a:spcAft>
              <a:buClr>
                <a:schemeClr val="lt1"/>
              </a:buClr>
              <a:buSzPts val="4200"/>
              <a:buNone/>
              <a:defRPr sz="4200">
                <a:solidFill>
                  <a:schemeClr val="lt1"/>
                </a:solidFill>
              </a:defRPr>
            </a:lvl8pPr>
            <a:lvl9pPr lvl="8" rtl="0">
              <a:spcBef>
                <a:spcPts val="0"/>
              </a:spcBef>
              <a:spcAft>
                <a:spcPts val="0"/>
              </a:spcAft>
              <a:buClr>
                <a:schemeClr val="lt1"/>
              </a:buClr>
              <a:buSzPts val="4200"/>
              <a:buNone/>
              <a:defRPr sz="4200">
                <a:solidFill>
                  <a:schemeClr val="lt1"/>
                </a:solidFill>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Four Columns">
  <p:cSld name="TITLE_1_1_2">
    <p:bg>
      <p:bgPr>
        <a:blipFill>
          <a:blip r:embed="rId2">
            <a:alphaModFix/>
          </a:blip>
          <a:stretch>
            <a:fillRect/>
          </a:stretch>
        </a:blipFill>
      </p:bgPr>
    </p:bg>
    <p:spTree>
      <p:nvGrpSpPr>
        <p:cNvPr id="91" name="Shape 91"/>
        <p:cNvGrpSpPr/>
        <p:nvPr/>
      </p:nvGrpSpPr>
      <p:grpSpPr>
        <a:xfrm>
          <a:off x="0" y="0"/>
          <a:ext cx="0" cy="0"/>
          <a:chOff x="0" y="0"/>
          <a:chExt cx="0" cy="0"/>
        </a:xfrm>
      </p:grpSpPr>
      <p:sp>
        <p:nvSpPr>
          <p:cNvPr id="92" name="Google Shape;92;p25"/>
          <p:cNvSpPr txBox="1"/>
          <p:nvPr>
            <p:ph type="title"/>
          </p:nvPr>
        </p:nvSpPr>
        <p:spPr>
          <a:xfrm>
            <a:off x="938500" y="445025"/>
            <a:ext cx="4629300" cy="9414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accent1"/>
              </a:buClr>
              <a:buSzPts val="2400"/>
              <a:buNone/>
              <a:defRPr sz="2400">
                <a:solidFill>
                  <a:schemeClr val="accen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p:txBody>
      </p:sp>
      <p:sp>
        <p:nvSpPr>
          <p:cNvPr id="93" name="Google Shape;93;p25"/>
          <p:cNvSpPr txBox="1"/>
          <p:nvPr>
            <p:ph idx="2" type="title"/>
          </p:nvPr>
        </p:nvSpPr>
        <p:spPr>
          <a:xfrm>
            <a:off x="898386" y="3052625"/>
            <a:ext cx="1671600" cy="5484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1"/>
              </a:buClr>
              <a:buSzPts val="1800"/>
              <a:buNone/>
              <a:defRPr sz="1800">
                <a:solidFill>
                  <a:schemeClr val="lt1"/>
                </a:solidFill>
              </a:defRPr>
            </a:lvl1pPr>
            <a:lvl2pPr lvl="1" rtl="0" algn="ctr">
              <a:spcBef>
                <a:spcPts val="0"/>
              </a:spcBef>
              <a:spcAft>
                <a:spcPts val="0"/>
              </a:spcAft>
              <a:buClr>
                <a:schemeClr val="lt1"/>
              </a:buClr>
              <a:buSzPts val="4200"/>
              <a:buNone/>
              <a:defRPr sz="4200">
                <a:solidFill>
                  <a:schemeClr val="lt1"/>
                </a:solidFill>
              </a:defRPr>
            </a:lvl2pPr>
            <a:lvl3pPr lvl="2" rtl="0" algn="ctr">
              <a:spcBef>
                <a:spcPts val="0"/>
              </a:spcBef>
              <a:spcAft>
                <a:spcPts val="0"/>
              </a:spcAft>
              <a:buClr>
                <a:schemeClr val="lt1"/>
              </a:buClr>
              <a:buSzPts val="4200"/>
              <a:buNone/>
              <a:defRPr sz="4200">
                <a:solidFill>
                  <a:schemeClr val="lt1"/>
                </a:solidFill>
              </a:defRPr>
            </a:lvl3pPr>
            <a:lvl4pPr lvl="3" rtl="0" algn="ctr">
              <a:spcBef>
                <a:spcPts val="0"/>
              </a:spcBef>
              <a:spcAft>
                <a:spcPts val="0"/>
              </a:spcAft>
              <a:buClr>
                <a:schemeClr val="lt1"/>
              </a:buClr>
              <a:buSzPts val="4200"/>
              <a:buNone/>
              <a:defRPr sz="4200">
                <a:solidFill>
                  <a:schemeClr val="lt1"/>
                </a:solidFill>
              </a:defRPr>
            </a:lvl4pPr>
            <a:lvl5pPr lvl="4" rtl="0" algn="ctr">
              <a:spcBef>
                <a:spcPts val="0"/>
              </a:spcBef>
              <a:spcAft>
                <a:spcPts val="0"/>
              </a:spcAft>
              <a:buClr>
                <a:schemeClr val="lt1"/>
              </a:buClr>
              <a:buSzPts val="4200"/>
              <a:buNone/>
              <a:defRPr sz="4200">
                <a:solidFill>
                  <a:schemeClr val="lt1"/>
                </a:solidFill>
              </a:defRPr>
            </a:lvl5pPr>
            <a:lvl6pPr lvl="5" rtl="0" algn="ctr">
              <a:spcBef>
                <a:spcPts val="0"/>
              </a:spcBef>
              <a:spcAft>
                <a:spcPts val="0"/>
              </a:spcAft>
              <a:buClr>
                <a:schemeClr val="lt1"/>
              </a:buClr>
              <a:buSzPts val="4200"/>
              <a:buNone/>
              <a:defRPr sz="4200">
                <a:solidFill>
                  <a:schemeClr val="lt1"/>
                </a:solidFill>
              </a:defRPr>
            </a:lvl6pPr>
            <a:lvl7pPr lvl="6" rtl="0" algn="ctr">
              <a:spcBef>
                <a:spcPts val="0"/>
              </a:spcBef>
              <a:spcAft>
                <a:spcPts val="0"/>
              </a:spcAft>
              <a:buClr>
                <a:schemeClr val="lt1"/>
              </a:buClr>
              <a:buSzPts val="4200"/>
              <a:buNone/>
              <a:defRPr sz="4200">
                <a:solidFill>
                  <a:schemeClr val="lt1"/>
                </a:solidFill>
              </a:defRPr>
            </a:lvl7pPr>
            <a:lvl8pPr lvl="7" rtl="0" algn="ctr">
              <a:spcBef>
                <a:spcPts val="0"/>
              </a:spcBef>
              <a:spcAft>
                <a:spcPts val="0"/>
              </a:spcAft>
              <a:buClr>
                <a:schemeClr val="lt1"/>
              </a:buClr>
              <a:buSzPts val="4200"/>
              <a:buNone/>
              <a:defRPr sz="4200">
                <a:solidFill>
                  <a:schemeClr val="lt1"/>
                </a:solidFill>
              </a:defRPr>
            </a:lvl8pPr>
            <a:lvl9pPr lvl="8" rtl="0" algn="ctr">
              <a:spcBef>
                <a:spcPts val="0"/>
              </a:spcBef>
              <a:spcAft>
                <a:spcPts val="0"/>
              </a:spcAft>
              <a:buClr>
                <a:schemeClr val="lt1"/>
              </a:buClr>
              <a:buSzPts val="4200"/>
              <a:buNone/>
              <a:defRPr sz="4200">
                <a:solidFill>
                  <a:schemeClr val="lt1"/>
                </a:solidFill>
              </a:defRPr>
            </a:lvl9pPr>
          </a:lstStyle>
          <a:p/>
        </p:txBody>
      </p:sp>
      <p:sp>
        <p:nvSpPr>
          <p:cNvPr id="94" name="Google Shape;94;p25"/>
          <p:cNvSpPr txBox="1"/>
          <p:nvPr>
            <p:ph idx="1" type="subTitle"/>
          </p:nvPr>
        </p:nvSpPr>
        <p:spPr>
          <a:xfrm>
            <a:off x="898389" y="3558837"/>
            <a:ext cx="1671600" cy="1157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1"/>
              </a:buClr>
              <a:buSzPts val="1400"/>
              <a:buNone/>
              <a:defRPr sz="1400">
                <a:solidFill>
                  <a:schemeClr val="lt1"/>
                </a:solidFill>
              </a:defRPr>
            </a:lvl1pPr>
            <a:lvl2pPr lvl="1" rtl="0" algn="ctr">
              <a:lnSpc>
                <a:spcPct val="100000"/>
              </a:lnSpc>
              <a:spcBef>
                <a:spcPts val="0"/>
              </a:spcBef>
              <a:spcAft>
                <a:spcPts val="0"/>
              </a:spcAft>
              <a:buClr>
                <a:schemeClr val="lt1"/>
              </a:buClr>
              <a:buSzPts val="2100"/>
              <a:buNone/>
              <a:defRPr sz="2100">
                <a:solidFill>
                  <a:schemeClr val="lt1"/>
                </a:solidFill>
              </a:defRPr>
            </a:lvl2pPr>
            <a:lvl3pPr lvl="2" rtl="0" algn="ctr">
              <a:lnSpc>
                <a:spcPct val="100000"/>
              </a:lnSpc>
              <a:spcBef>
                <a:spcPts val="0"/>
              </a:spcBef>
              <a:spcAft>
                <a:spcPts val="0"/>
              </a:spcAft>
              <a:buClr>
                <a:schemeClr val="lt1"/>
              </a:buClr>
              <a:buSzPts val="2100"/>
              <a:buNone/>
              <a:defRPr sz="2100">
                <a:solidFill>
                  <a:schemeClr val="lt1"/>
                </a:solidFill>
              </a:defRPr>
            </a:lvl3pPr>
            <a:lvl4pPr lvl="3" rtl="0" algn="ctr">
              <a:lnSpc>
                <a:spcPct val="100000"/>
              </a:lnSpc>
              <a:spcBef>
                <a:spcPts val="0"/>
              </a:spcBef>
              <a:spcAft>
                <a:spcPts val="0"/>
              </a:spcAft>
              <a:buClr>
                <a:schemeClr val="lt1"/>
              </a:buClr>
              <a:buSzPts val="2100"/>
              <a:buNone/>
              <a:defRPr sz="2100">
                <a:solidFill>
                  <a:schemeClr val="lt1"/>
                </a:solidFill>
              </a:defRPr>
            </a:lvl4pPr>
            <a:lvl5pPr lvl="4" rtl="0" algn="ctr">
              <a:lnSpc>
                <a:spcPct val="100000"/>
              </a:lnSpc>
              <a:spcBef>
                <a:spcPts val="0"/>
              </a:spcBef>
              <a:spcAft>
                <a:spcPts val="0"/>
              </a:spcAft>
              <a:buClr>
                <a:schemeClr val="lt1"/>
              </a:buClr>
              <a:buSzPts val="2100"/>
              <a:buNone/>
              <a:defRPr sz="2100">
                <a:solidFill>
                  <a:schemeClr val="lt1"/>
                </a:solidFill>
              </a:defRPr>
            </a:lvl5pPr>
            <a:lvl6pPr lvl="5" rtl="0" algn="ctr">
              <a:lnSpc>
                <a:spcPct val="100000"/>
              </a:lnSpc>
              <a:spcBef>
                <a:spcPts val="0"/>
              </a:spcBef>
              <a:spcAft>
                <a:spcPts val="0"/>
              </a:spcAft>
              <a:buClr>
                <a:schemeClr val="lt1"/>
              </a:buClr>
              <a:buSzPts val="2100"/>
              <a:buNone/>
              <a:defRPr sz="2100">
                <a:solidFill>
                  <a:schemeClr val="lt1"/>
                </a:solidFill>
              </a:defRPr>
            </a:lvl6pPr>
            <a:lvl7pPr lvl="6" rtl="0" algn="ctr">
              <a:lnSpc>
                <a:spcPct val="100000"/>
              </a:lnSpc>
              <a:spcBef>
                <a:spcPts val="0"/>
              </a:spcBef>
              <a:spcAft>
                <a:spcPts val="0"/>
              </a:spcAft>
              <a:buClr>
                <a:schemeClr val="lt1"/>
              </a:buClr>
              <a:buSzPts val="2100"/>
              <a:buNone/>
              <a:defRPr sz="2100">
                <a:solidFill>
                  <a:schemeClr val="lt1"/>
                </a:solidFill>
              </a:defRPr>
            </a:lvl7pPr>
            <a:lvl8pPr lvl="7" rtl="0" algn="ctr">
              <a:lnSpc>
                <a:spcPct val="100000"/>
              </a:lnSpc>
              <a:spcBef>
                <a:spcPts val="0"/>
              </a:spcBef>
              <a:spcAft>
                <a:spcPts val="0"/>
              </a:spcAft>
              <a:buClr>
                <a:schemeClr val="lt1"/>
              </a:buClr>
              <a:buSzPts val="2100"/>
              <a:buNone/>
              <a:defRPr sz="2100">
                <a:solidFill>
                  <a:schemeClr val="lt1"/>
                </a:solidFill>
              </a:defRPr>
            </a:lvl8pPr>
            <a:lvl9pPr lvl="8" rtl="0" algn="ctr">
              <a:lnSpc>
                <a:spcPct val="100000"/>
              </a:lnSpc>
              <a:spcBef>
                <a:spcPts val="0"/>
              </a:spcBef>
              <a:spcAft>
                <a:spcPts val="0"/>
              </a:spcAft>
              <a:buClr>
                <a:schemeClr val="lt1"/>
              </a:buClr>
              <a:buSzPts val="2100"/>
              <a:buNone/>
              <a:defRPr sz="2100">
                <a:solidFill>
                  <a:schemeClr val="lt1"/>
                </a:solidFill>
              </a:defRPr>
            </a:lvl9pPr>
          </a:lstStyle>
          <a:p/>
        </p:txBody>
      </p:sp>
      <p:sp>
        <p:nvSpPr>
          <p:cNvPr id="95" name="Google Shape;95;p25"/>
          <p:cNvSpPr txBox="1"/>
          <p:nvPr>
            <p:ph idx="3" type="title"/>
          </p:nvPr>
        </p:nvSpPr>
        <p:spPr>
          <a:xfrm>
            <a:off x="2790261" y="3052625"/>
            <a:ext cx="1671600" cy="5484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1"/>
              </a:buClr>
              <a:buSzPts val="1800"/>
              <a:buNone/>
              <a:defRPr sz="1800">
                <a:solidFill>
                  <a:schemeClr val="lt1"/>
                </a:solidFill>
              </a:defRPr>
            </a:lvl1pPr>
            <a:lvl2pPr lvl="1" rtl="0" algn="ctr">
              <a:spcBef>
                <a:spcPts val="0"/>
              </a:spcBef>
              <a:spcAft>
                <a:spcPts val="0"/>
              </a:spcAft>
              <a:buClr>
                <a:schemeClr val="lt1"/>
              </a:buClr>
              <a:buSzPts val="4200"/>
              <a:buNone/>
              <a:defRPr sz="4200">
                <a:solidFill>
                  <a:schemeClr val="lt1"/>
                </a:solidFill>
              </a:defRPr>
            </a:lvl2pPr>
            <a:lvl3pPr lvl="2" rtl="0" algn="ctr">
              <a:spcBef>
                <a:spcPts val="0"/>
              </a:spcBef>
              <a:spcAft>
                <a:spcPts val="0"/>
              </a:spcAft>
              <a:buClr>
                <a:schemeClr val="lt1"/>
              </a:buClr>
              <a:buSzPts val="4200"/>
              <a:buNone/>
              <a:defRPr sz="4200">
                <a:solidFill>
                  <a:schemeClr val="lt1"/>
                </a:solidFill>
              </a:defRPr>
            </a:lvl3pPr>
            <a:lvl4pPr lvl="3" rtl="0" algn="ctr">
              <a:spcBef>
                <a:spcPts val="0"/>
              </a:spcBef>
              <a:spcAft>
                <a:spcPts val="0"/>
              </a:spcAft>
              <a:buClr>
                <a:schemeClr val="lt1"/>
              </a:buClr>
              <a:buSzPts val="4200"/>
              <a:buNone/>
              <a:defRPr sz="4200">
                <a:solidFill>
                  <a:schemeClr val="lt1"/>
                </a:solidFill>
              </a:defRPr>
            </a:lvl4pPr>
            <a:lvl5pPr lvl="4" rtl="0" algn="ctr">
              <a:spcBef>
                <a:spcPts val="0"/>
              </a:spcBef>
              <a:spcAft>
                <a:spcPts val="0"/>
              </a:spcAft>
              <a:buClr>
                <a:schemeClr val="lt1"/>
              </a:buClr>
              <a:buSzPts val="4200"/>
              <a:buNone/>
              <a:defRPr sz="4200">
                <a:solidFill>
                  <a:schemeClr val="lt1"/>
                </a:solidFill>
              </a:defRPr>
            </a:lvl5pPr>
            <a:lvl6pPr lvl="5" rtl="0" algn="ctr">
              <a:spcBef>
                <a:spcPts val="0"/>
              </a:spcBef>
              <a:spcAft>
                <a:spcPts val="0"/>
              </a:spcAft>
              <a:buClr>
                <a:schemeClr val="lt1"/>
              </a:buClr>
              <a:buSzPts val="4200"/>
              <a:buNone/>
              <a:defRPr sz="4200">
                <a:solidFill>
                  <a:schemeClr val="lt1"/>
                </a:solidFill>
              </a:defRPr>
            </a:lvl6pPr>
            <a:lvl7pPr lvl="6" rtl="0" algn="ctr">
              <a:spcBef>
                <a:spcPts val="0"/>
              </a:spcBef>
              <a:spcAft>
                <a:spcPts val="0"/>
              </a:spcAft>
              <a:buClr>
                <a:schemeClr val="lt1"/>
              </a:buClr>
              <a:buSzPts val="4200"/>
              <a:buNone/>
              <a:defRPr sz="4200">
                <a:solidFill>
                  <a:schemeClr val="lt1"/>
                </a:solidFill>
              </a:defRPr>
            </a:lvl7pPr>
            <a:lvl8pPr lvl="7" rtl="0" algn="ctr">
              <a:spcBef>
                <a:spcPts val="0"/>
              </a:spcBef>
              <a:spcAft>
                <a:spcPts val="0"/>
              </a:spcAft>
              <a:buClr>
                <a:schemeClr val="lt1"/>
              </a:buClr>
              <a:buSzPts val="4200"/>
              <a:buNone/>
              <a:defRPr sz="4200">
                <a:solidFill>
                  <a:schemeClr val="lt1"/>
                </a:solidFill>
              </a:defRPr>
            </a:lvl8pPr>
            <a:lvl9pPr lvl="8" rtl="0" algn="ctr">
              <a:spcBef>
                <a:spcPts val="0"/>
              </a:spcBef>
              <a:spcAft>
                <a:spcPts val="0"/>
              </a:spcAft>
              <a:buClr>
                <a:schemeClr val="lt1"/>
              </a:buClr>
              <a:buSzPts val="4200"/>
              <a:buNone/>
              <a:defRPr sz="4200">
                <a:solidFill>
                  <a:schemeClr val="lt1"/>
                </a:solidFill>
              </a:defRPr>
            </a:lvl9pPr>
          </a:lstStyle>
          <a:p/>
        </p:txBody>
      </p:sp>
      <p:sp>
        <p:nvSpPr>
          <p:cNvPr id="96" name="Google Shape;96;p25"/>
          <p:cNvSpPr txBox="1"/>
          <p:nvPr>
            <p:ph idx="4" type="subTitle"/>
          </p:nvPr>
        </p:nvSpPr>
        <p:spPr>
          <a:xfrm>
            <a:off x="2790264" y="3558837"/>
            <a:ext cx="1671600" cy="1157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1"/>
              </a:buClr>
              <a:buSzPts val="1400"/>
              <a:buNone/>
              <a:defRPr sz="1400">
                <a:solidFill>
                  <a:schemeClr val="lt1"/>
                </a:solidFill>
              </a:defRPr>
            </a:lvl1pPr>
            <a:lvl2pPr lvl="1" rtl="0" algn="ctr">
              <a:lnSpc>
                <a:spcPct val="100000"/>
              </a:lnSpc>
              <a:spcBef>
                <a:spcPts val="0"/>
              </a:spcBef>
              <a:spcAft>
                <a:spcPts val="0"/>
              </a:spcAft>
              <a:buClr>
                <a:schemeClr val="lt1"/>
              </a:buClr>
              <a:buSzPts val="2100"/>
              <a:buNone/>
              <a:defRPr sz="2100">
                <a:solidFill>
                  <a:schemeClr val="lt1"/>
                </a:solidFill>
              </a:defRPr>
            </a:lvl2pPr>
            <a:lvl3pPr lvl="2" rtl="0" algn="ctr">
              <a:lnSpc>
                <a:spcPct val="100000"/>
              </a:lnSpc>
              <a:spcBef>
                <a:spcPts val="0"/>
              </a:spcBef>
              <a:spcAft>
                <a:spcPts val="0"/>
              </a:spcAft>
              <a:buClr>
                <a:schemeClr val="lt1"/>
              </a:buClr>
              <a:buSzPts val="2100"/>
              <a:buNone/>
              <a:defRPr sz="2100">
                <a:solidFill>
                  <a:schemeClr val="lt1"/>
                </a:solidFill>
              </a:defRPr>
            </a:lvl3pPr>
            <a:lvl4pPr lvl="3" rtl="0" algn="ctr">
              <a:lnSpc>
                <a:spcPct val="100000"/>
              </a:lnSpc>
              <a:spcBef>
                <a:spcPts val="0"/>
              </a:spcBef>
              <a:spcAft>
                <a:spcPts val="0"/>
              </a:spcAft>
              <a:buClr>
                <a:schemeClr val="lt1"/>
              </a:buClr>
              <a:buSzPts val="2100"/>
              <a:buNone/>
              <a:defRPr sz="2100">
                <a:solidFill>
                  <a:schemeClr val="lt1"/>
                </a:solidFill>
              </a:defRPr>
            </a:lvl4pPr>
            <a:lvl5pPr lvl="4" rtl="0" algn="ctr">
              <a:lnSpc>
                <a:spcPct val="100000"/>
              </a:lnSpc>
              <a:spcBef>
                <a:spcPts val="0"/>
              </a:spcBef>
              <a:spcAft>
                <a:spcPts val="0"/>
              </a:spcAft>
              <a:buClr>
                <a:schemeClr val="lt1"/>
              </a:buClr>
              <a:buSzPts val="2100"/>
              <a:buNone/>
              <a:defRPr sz="2100">
                <a:solidFill>
                  <a:schemeClr val="lt1"/>
                </a:solidFill>
              </a:defRPr>
            </a:lvl5pPr>
            <a:lvl6pPr lvl="5" rtl="0" algn="ctr">
              <a:lnSpc>
                <a:spcPct val="100000"/>
              </a:lnSpc>
              <a:spcBef>
                <a:spcPts val="0"/>
              </a:spcBef>
              <a:spcAft>
                <a:spcPts val="0"/>
              </a:spcAft>
              <a:buClr>
                <a:schemeClr val="lt1"/>
              </a:buClr>
              <a:buSzPts val="2100"/>
              <a:buNone/>
              <a:defRPr sz="2100">
                <a:solidFill>
                  <a:schemeClr val="lt1"/>
                </a:solidFill>
              </a:defRPr>
            </a:lvl6pPr>
            <a:lvl7pPr lvl="6" rtl="0" algn="ctr">
              <a:lnSpc>
                <a:spcPct val="100000"/>
              </a:lnSpc>
              <a:spcBef>
                <a:spcPts val="0"/>
              </a:spcBef>
              <a:spcAft>
                <a:spcPts val="0"/>
              </a:spcAft>
              <a:buClr>
                <a:schemeClr val="lt1"/>
              </a:buClr>
              <a:buSzPts val="2100"/>
              <a:buNone/>
              <a:defRPr sz="2100">
                <a:solidFill>
                  <a:schemeClr val="lt1"/>
                </a:solidFill>
              </a:defRPr>
            </a:lvl7pPr>
            <a:lvl8pPr lvl="7" rtl="0" algn="ctr">
              <a:lnSpc>
                <a:spcPct val="100000"/>
              </a:lnSpc>
              <a:spcBef>
                <a:spcPts val="0"/>
              </a:spcBef>
              <a:spcAft>
                <a:spcPts val="0"/>
              </a:spcAft>
              <a:buClr>
                <a:schemeClr val="lt1"/>
              </a:buClr>
              <a:buSzPts val="2100"/>
              <a:buNone/>
              <a:defRPr sz="2100">
                <a:solidFill>
                  <a:schemeClr val="lt1"/>
                </a:solidFill>
              </a:defRPr>
            </a:lvl8pPr>
            <a:lvl9pPr lvl="8" rtl="0" algn="ctr">
              <a:lnSpc>
                <a:spcPct val="100000"/>
              </a:lnSpc>
              <a:spcBef>
                <a:spcPts val="0"/>
              </a:spcBef>
              <a:spcAft>
                <a:spcPts val="0"/>
              </a:spcAft>
              <a:buClr>
                <a:schemeClr val="lt1"/>
              </a:buClr>
              <a:buSzPts val="2100"/>
              <a:buNone/>
              <a:defRPr sz="2100">
                <a:solidFill>
                  <a:schemeClr val="lt1"/>
                </a:solidFill>
              </a:defRPr>
            </a:lvl9pPr>
          </a:lstStyle>
          <a:p/>
        </p:txBody>
      </p:sp>
      <p:sp>
        <p:nvSpPr>
          <p:cNvPr id="97" name="Google Shape;97;p25"/>
          <p:cNvSpPr txBox="1"/>
          <p:nvPr>
            <p:ph idx="5" type="title"/>
          </p:nvPr>
        </p:nvSpPr>
        <p:spPr>
          <a:xfrm>
            <a:off x="4682136" y="3052625"/>
            <a:ext cx="1671600" cy="5484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1"/>
              </a:buClr>
              <a:buSzPts val="1800"/>
              <a:buNone/>
              <a:defRPr sz="1800">
                <a:solidFill>
                  <a:schemeClr val="lt1"/>
                </a:solidFill>
              </a:defRPr>
            </a:lvl1pPr>
            <a:lvl2pPr lvl="1" rtl="0" algn="ctr">
              <a:spcBef>
                <a:spcPts val="0"/>
              </a:spcBef>
              <a:spcAft>
                <a:spcPts val="0"/>
              </a:spcAft>
              <a:buClr>
                <a:schemeClr val="lt1"/>
              </a:buClr>
              <a:buSzPts val="4200"/>
              <a:buNone/>
              <a:defRPr sz="4200">
                <a:solidFill>
                  <a:schemeClr val="lt1"/>
                </a:solidFill>
              </a:defRPr>
            </a:lvl2pPr>
            <a:lvl3pPr lvl="2" rtl="0" algn="ctr">
              <a:spcBef>
                <a:spcPts val="0"/>
              </a:spcBef>
              <a:spcAft>
                <a:spcPts val="0"/>
              </a:spcAft>
              <a:buClr>
                <a:schemeClr val="lt1"/>
              </a:buClr>
              <a:buSzPts val="4200"/>
              <a:buNone/>
              <a:defRPr sz="4200">
                <a:solidFill>
                  <a:schemeClr val="lt1"/>
                </a:solidFill>
              </a:defRPr>
            </a:lvl3pPr>
            <a:lvl4pPr lvl="3" rtl="0" algn="ctr">
              <a:spcBef>
                <a:spcPts val="0"/>
              </a:spcBef>
              <a:spcAft>
                <a:spcPts val="0"/>
              </a:spcAft>
              <a:buClr>
                <a:schemeClr val="lt1"/>
              </a:buClr>
              <a:buSzPts val="4200"/>
              <a:buNone/>
              <a:defRPr sz="4200">
                <a:solidFill>
                  <a:schemeClr val="lt1"/>
                </a:solidFill>
              </a:defRPr>
            </a:lvl4pPr>
            <a:lvl5pPr lvl="4" rtl="0" algn="ctr">
              <a:spcBef>
                <a:spcPts val="0"/>
              </a:spcBef>
              <a:spcAft>
                <a:spcPts val="0"/>
              </a:spcAft>
              <a:buClr>
                <a:schemeClr val="lt1"/>
              </a:buClr>
              <a:buSzPts val="4200"/>
              <a:buNone/>
              <a:defRPr sz="4200">
                <a:solidFill>
                  <a:schemeClr val="lt1"/>
                </a:solidFill>
              </a:defRPr>
            </a:lvl5pPr>
            <a:lvl6pPr lvl="5" rtl="0" algn="ctr">
              <a:spcBef>
                <a:spcPts val="0"/>
              </a:spcBef>
              <a:spcAft>
                <a:spcPts val="0"/>
              </a:spcAft>
              <a:buClr>
                <a:schemeClr val="lt1"/>
              </a:buClr>
              <a:buSzPts val="4200"/>
              <a:buNone/>
              <a:defRPr sz="4200">
                <a:solidFill>
                  <a:schemeClr val="lt1"/>
                </a:solidFill>
              </a:defRPr>
            </a:lvl6pPr>
            <a:lvl7pPr lvl="6" rtl="0" algn="ctr">
              <a:spcBef>
                <a:spcPts val="0"/>
              </a:spcBef>
              <a:spcAft>
                <a:spcPts val="0"/>
              </a:spcAft>
              <a:buClr>
                <a:schemeClr val="lt1"/>
              </a:buClr>
              <a:buSzPts val="4200"/>
              <a:buNone/>
              <a:defRPr sz="4200">
                <a:solidFill>
                  <a:schemeClr val="lt1"/>
                </a:solidFill>
              </a:defRPr>
            </a:lvl7pPr>
            <a:lvl8pPr lvl="7" rtl="0" algn="ctr">
              <a:spcBef>
                <a:spcPts val="0"/>
              </a:spcBef>
              <a:spcAft>
                <a:spcPts val="0"/>
              </a:spcAft>
              <a:buClr>
                <a:schemeClr val="lt1"/>
              </a:buClr>
              <a:buSzPts val="4200"/>
              <a:buNone/>
              <a:defRPr sz="4200">
                <a:solidFill>
                  <a:schemeClr val="lt1"/>
                </a:solidFill>
              </a:defRPr>
            </a:lvl8pPr>
            <a:lvl9pPr lvl="8" rtl="0" algn="ctr">
              <a:spcBef>
                <a:spcPts val="0"/>
              </a:spcBef>
              <a:spcAft>
                <a:spcPts val="0"/>
              </a:spcAft>
              <a:buClr>
                <a:schemeClr val="lt1"/>
              </a:buClr>
              <a:buSzPts val="4200"/>
              <a:buNone/>
              <a:defRPr sz="4200">
                <a:solidFill>
                  <a:schemeClr val="lt1"/>
                </a:solidFill>
              </a:defRPr>
            </a:lvl9pPr>
          </a:lstStyle>
          <a:p/>
        </p:txBody>
      </p:sp>
      <p:sp>
        <p:nvSpPr>
          <p:cNvPr id="98" name="Google Shape;98;p25"/>
          <p:cNvSpPr txBox="1"/>
          <p:nvPr>
            <p:ph idx="6" type="subTitle"/>
          </p:nvPr>
        </p:nvSpPr>
        <p:spPr>
          <a:xfrm>
            <a:off x="4682139" y="3558837"/>
            <a:ext cx="1671600" cy="1157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1"/>
              </a:buClr>
              <a:buSzPts val="1400"/>
              <a:buNone/>
              <a:defRPr sz="1400">
                <a:solidFill>
                  <a:schemeClr val="lt1"/>
                </a:solidFill>
              </a:defRPr>
            </a:lvl1pPr>
            <a:lvl2pPr lvl="1" rtl="0" algn="ctr">
              <a:lnSpc>
                <a:spcPct val="100000"/>
              </a:lnSpc>
              <a:spcBef>
                <a:spcPts val="0"/>
              </a:spcBef>
              <a:spcAft>
                <a:spcPts val="0"/>
              </a:spcAft>
              <a:buClr>
                <a:schemeClr val="lt1"/>
              </a:buClr>
              <a:buSzPts val="2100"/>
              <a:buNone/>
              <a:defRPr sz="2100">
                <a:solidFill>
                  <a:schemeClr val="lt1"/>
                </a:solidFill>
              </a:defRPr>
            </a:lvl2pPr>
            <a:lvl3pPr lvl="2" rtl="0" algn="ctr">
              <a:lnSpc>
                <a:spcPct val="100000"/>
              </a:lnSpc>
              <a:spcBef>
                <a:spcPts val="0"/>
              </a:spcBef>
              <a:spcAft>
                <a:spcPts val="0"/>
              </a:spcAft>
              <a:buClr>
                <a:schemeClr val="lt1"/>
              </a:buClr>
              <a:buSzPts val="2100"/>
              <a:buNone/>
              <a:defRPr sz="2100">
                <a:solidFill>
                  <a:schemeClr val="lt1"/>
                </a:solidFill>
              </a:defRPr>
            </a:lvl3pPr>
            <a:lvl4pPr lvl="3" rtl="0" algn="ctr">
              <a:lnSpc>
                <a:spcPct val="100000"/>
              </a:lnSpc>
              <a:spcBef>
                <a:spcPts val="0"/>
              </a:spcBef>
              <a:spcAft>
                <a:spcPts val="0"/>
              </a:spcAft>
              <a:buClr>
                <a:schemeClr val="lt1"/>
              </a:buClr>
              <a:buSzPts val="2100"/>
              <a:buNone/>
              <a:defRPr sz="2100">
                <a:solidFill>
                  <a:schemeClr val="lt1"/>
                </a:solidFill>
              </a:defRPr>
            </a:lvl4pPr>
            <a:lvl5pPr lvl="4" rtl="0" algn="ctr">
              <a:lnSpc>
                <a:spcPct val="100000"/>
              </a:lnSpc>
              <a:spcBef>
                <a:spcPts val="0"/>
              </a:spcBef>
              <a:spcAft>
                <a:spcPts val="0"/>
              </a:spcAft>
              <a:buClr>
                <a:schemeClr val="lt1"/>
              </a:buClr>
              <a:buSzPts val="2100"/>
              <a:buNone/>
              <a:defRPr sz="2100">
                <a:solidFill>
                  <a:schemeClr val="lt1"/>
                </a:solidFill>
              </a:defRPr>
            </a:lvl5pPr>
            <a:lvl6pPr lvl="5" rtl="0" algn="ctr">
              <a:lnSpc>
                <a:spcPct val="100000"/>
              </a:lnSpc>
              <a:spcBef>
                <a:spcPts val="0"/>
              </a:spcBef>
              <a:spcAft>
                <a:spcPts val="0"/>
              </a:spcAft>
              <a:buClr>
                <a:schemeClr val="lt1"/>
              </a:buClr>
              <a:buSzPts val="2100"/>
              <a:buNone/>
              <a:defRPr sz="2100">
                <a:solidFill>
                  <a:schemeClr val="lt1"/>
                </a:solidFill>
              </a:defRPr>
            </a:lvl6pPr>
            <a:lvl7pPr lvl="6" rtl="0" algn="ctr">
              <a:lnSpc>
                <a:spcPct val="100000"/>
              </a:lnSpc>
              <a:spcBef>
                <a:spcPts val="0"/>
              </a:spcBef>
              <a:spcAft>
                <a:spcPts val="0"/>
              </a:spcAft>
              <a:buClr>
                <a:schemeClr val="lt1"/>
              </a:buClr>
              <a:buSzPts val="2100"/>
              <a:buNone/>
              <a:defRPr sz="2100">
                <a:solidFill>
                  <a:schemeClr val="lt1"/>
                </a:solidFill>
              </a:defRPr>
            </a:lvl7pPr>
            <a:lvl8pPr lvl="7" rtl="0" algn="ctr">
              <a:lnSpc>
                <a:spcPct val="100000"/>
              </a:lnSpc>
              <a:spcBef>
                <a:spcPts val="0"/>
              </a:spcBef>
              <a:spcAft>
                <a:spcPts val="0"/>
              </a:spcAft>
              <a:buClr>
                <a:schemeClr val="lt1"/>
              </a:buClr>
              <a:buSzPts val="2100"/>
              <a:buNone/>
              <a:defRPr sz="2100">
                <a:solidFill>
                  <a:schemeClr val="lt1"/>
                </a:solidFill>
              </a:defRPr>
            </a:lvl8pPr>
            <a:lvl9pPr lvl="8" rtl="0" algn="ctr">
              <a:lnSpc>
                <a:spcPct val="100000"/>
              </a:lnSpc>
              <a:spcBef>
                <a:spcPts val="0"/>
              </a:spcBef>
              <a:spcAft>
                <a:spcPts val="0"/>
              </a:spcAft>
              <a:buClr>
                <a:schemeClr val="lt1"/>
              </a:buClr>
              <a:buSzPts val="2100"/>
              <a:buNone/>
              <a:defRPr sz="2100">
                <a:solidFill>
                  <a:schemeClr val="lt1"/>
                </a:solidFill>
              </a:defRPr>
            </a:lvl9pPr>
          </a:lstStyle>
          <a:p/>
        </p:txBody>
      </p:sp>
      <p:sp>
        <p:nvSpPr>
          <p:cNvPr id="99" name="Google Shape;99;p25"/>
          <p:cNvSpPr txBox="1"/>
          <p:nvPr>
            <p:ph idx="7" type="title"/>
          </p:nvPr>
        </p:nvSpPr>
        <p:spPr>
          <a:xfrm>
            <a:off x="6574011" y="3052625"/>
            <a:ext cx="1671600" cy="5484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1"/>
              </a:buClr>
              <a:buSzPts val="1800"/>
              <a:buNone/>
              <a:defRPr sz="1800">
                <a:solidFill>
                  <a:schemeClr val="lt1"/>
                </a:solidFill>
              </a:defRPr>
            </a:lvl1pPr>
            <a:lvl2pPr lvl="1" rtl="0" algn="ctr">
              <a:spcBef>
                <a:spcPts val="0"/>
              </a:spcBef>
              <a:spcAft>
                <a:spcPts val="0"/>
              </a:spcAft>
              <a:buClr>
                <a:schemeClr val="lt1"/>
              </a:buClr>
              <a:buSzPts val="4200"/>
              <a:buNone/>
              <a:defRPr sz="4200">
                <a:solidFill>
                  <a:schemeClr val="lt1"/>
                </a:solidFill>
              </a:defRPr>
            </a:lvl2pPr>
            <a:lvl3pPr lvl="2" rtl="0" algn="ctr">
              <a:spcBef>
                <a:spcPts val="0"/>
              </a:spcBef>
              <a:spcAft>
                <a:spcPts val="0"/>
              </a:spcAft>
              <a:buClr>
                <a:schemeClr val="lt1"/>
              </a:buClr>
              <a:buSzPts val="4200"/>
              <a:buNone/>
              <a:defRPr sz="4200">
                <a:solidFill>
                  <a:schemeClr val="lt1"/>
                </a:solidFill>
              </a:defRPr>
            </a:lvl3pPr>
            <a:lvl4pPr lvl="3" rtl="0" algn="ctr">
              <a:spcBef>
                <a:spcPts val="0"/>
              </a:spcBef>
              <a:spcAft>
                <a:spcPts val="0"/>
              </a:spcAft>
              <a:buClr>
                <a:schemeClr val="lt1"/>
              </a:buClr>
              <a:buSzPts val="4200"/>
              <a:buNone/>
              <a:defRPr sz="4200">
                <a:solidFill>
                  <a:schemeClr val="lt1"/>
                </a:solidFill>
              </a:defRPr>
            </a:lvl4pPr>
            <a:lvl5pPr lvl="4" rtl="0" algn="ctr">
              <a:spcBef>
                <a:spcPts val="0"/>
              </a:spcBef>
              <a:spcAft>
                <a:spcPts val="0"/>
              </a:spcAft>
              <a:buClr>
                <a:schemeClr val="lt1"/>
              </a:buClr>
              <a:buSzPts val="4200"/>
              <a:buNone/>
              <a:defRPr sz="4200">
                <a:solidFill>
                  <a:schemeClr val="lt1"/>
                </a:solidFill>
              </a:defRPr>
            </a:lvl5pPr>
            <a:lvl6pPr lvl="5" rtl="0" algn="ctr">
              <a:spcBef>
                <a:spcPts val="0"/>
              </a:spcBef>
              <a:spcAft>
                <a:spcPts val="0"/>
              </a:spcAft>
              <a:buClr>
                <a:schemeClr val="lt1"/>
              </a:buClr>
              <a:buSzPts val="4200"/>
              <a:buNone/>
              <a:defRPr sz="4200">
                <a:solidFill>
                  <a:schemeClr val="lt1"/>
                </a:solidFill>
              </a:defRPr>
            </a:lvl6pPr>
            <a:lvl7pPr lvl="6" rtl="0" algn="ctr">
              <a:spcBef>
                <a:spcPts val="0"/>
              </a:spcBef>
              <a:spcAft>
                <a:spcPts val="0"/>
              </a:spcAft>
              <a:buClr>
                <a:schemeClr val="lt1"/>
              </a:buClr>
              <a:buSzPts val="4200"/>
              <a:buNone/>
              <a:defRPr sz="4200">
                <a:solidFill>
                  <a:schemeClr val="lt1"/>
                </a:solidFill>
              </a:defRPr>
            </a:lvl7pPr>
            <a:lvl8pPr lvl="7" rtl="0" algn="ctr">
              <a:spcBef>
                <a:spcPts val="0"/>
              </a:spcBef>
              <a:spcAft>
                <a:spcPts val="0"/>
              </a:spcAft>
              <a:buClr>
                <a:schemeClr val="lt1"/>
              </a:buClr>
              <a:buSzPts val="4200"/>
              <a:buNone/>
              <a:defRPr sz="4200">
                <a:solidFill>
                  <a:schemeClr val="lt1"/>
                </a:solidFill>
              </a:defRPr>
            </a:lvl8pPr>
            <a:lvl9pPr lvl="8" rtl="0" algn="ctr">
              <a:spcBef>
                <a:spcPts val="0"/>
              </a:spcBef>
              <a:spcAft>
                <a:spcPts val="0"/>
              </a:spcAft>
              <a:buClr>
                <a:schemeClr val="lt1"/>
              </a:buClr>
              <a:buSzPts val="4200"/>
              <a:buNone/>
              <a:defRPr sz="4200">
                <a:solidFill>
                  <a:schemeClr val="lt1"/>
                </a:solidFill>
              </a:defRPr>
            </a:lvl9pPr>
          </a:lstStyle>
          <a:p/>
        </p:txBody>
      </p:sp>
      <p:sp>
        <p:nvSpPr>
          <p:cNvPr id="100" name="Google Shape;100;p25"/>
          <p:cNvSpPr txBox="1"/>
          <p:nvPr>
            <p:ph idx="8" type="subTitle"/>
          </p:nvPr>
        </p:nvSpPr>
        <p:spPr>
          <a:xfrm>
            <a:off x="6574014" y="3558837"/>
            <a:ext cx="1671600" cy="1157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1"/>
              </a:buClr>
              <a:buSzPts val="1400"/>
              <a:buNone/>
              <a:defRPr sz="1400">
                <a:solidFill>
                  <a:schemeClr val="lt1"/>
                </a:solidFill>
              </a:defRPr>
            </a:lvl1pPr>
            <a:lvl2pPr lvl="1" rtl="0" algn="ctr">
              <a:lnSpc>
                <a:spcPct val="100000"/>
              </a:lnSpc>
              <a:spcBef>
                <a:spcPts val="0"/>
              </a:spcBef>
              <a:spcAft>
                <a:spcPts val="0"/>
              </a:spcAft>
              <a:buClr>
                <a:schemeClr val="lt1"/>
              </a:buClr>
              <a:buSzPts val="2100"/>
              <a:buNone/>
              <a:defRPr sz="2100">
                <a:solidFill>
                  <a:schemeClr val="lt1"/>
                </a:solidFill>
              </a:defRPr>
            </a:lvl2pPr>
            <a:lvl3pPr lvl="2" rtl="0" algn="ctr">
              <a:lnSpc>
                <a:spcPct val="100000"/>
              </a:lnSpc>
              <a:spcBef>
                <a:spcPts val="0"/>
              </a:spcBef>
              <a:spcAft>
                <a:spcPts val="0"/>
              </a:spcAft>
              <a:buClr>
                <a:schemeClr val="lt1"/>
              </a:buClr>
              <a:buSzPts val="2100"/>
              <a:buNone/>
              <a:defRPr sz="2100">
                <a:solidFill>
                  <a:schemeClr val="lt1"/>
                </a:solidFill>
              </a:defRPr>
            </a:lvl3pPr>
            <a:lvl4pPr lvl="3" rtl="0" algn="ctr">
              <a:lnSpc>
                <a:spcPct val="100000"/>
              </a:lnSpc>
              <a:spcBef>
                <a:spcPts val="0"/>
              </a:spcBef>
              <a:spcAft>
                <a:spcPts val="0"/>
              </a:spcAft>
              <a:buClr>
                <a:schemeClr val="lt1"/>
              </a:buClr>
              <a:buSzPts val="2100"/>
              <a:buNone/>
              <a:defRPr sz="2100">
                <a:solidFill>
                  <a:schemeClr val="lt1"/>
                </a:solidFill>
              </a:defRPr>
            </a:lvl4pPr>
            <a:lvl5pPr lvl="4" rtl="0" algn="ctr">
              <a:lnSpc>
                <a:spcPct val="100000"/>
              </a:lnSpc>
              <a:spcBef>
                <a:spcPts val="0"/>
              </a:spcBef>
              <a:spcAft>
                <a:spcPts val="0"/>
              </a:spcAft>
              <a:buClr>
                <a:schemeClr val="lt1"/>
              </a:buClr>
              <a:buSzPts val="2100"/>
              <a:buNone/>
              <a:defRPr sz="2100">
                <a:solidFill>
                  <a:schemeClr val="lt1"/>
                </a:solidFill>
              </a:defRPr>
            </a:lvl5pPr>
            <a:lvl6pPr lvl="5" rtl="0" algn="ctr">
              <a:lnSpc>
                <a:spcPct val="100000"/>
              </a:lnSpc>
              <a:spcBef>
                <a:spcPts val="0"/>
              </a:spcBef>
              <a:spcAft>
                <a:spcPts val="0"/>
              </a:spcAft>
              <a:buClr>
                <a:schemeClr val="lt1"/>
              </a:buClr>
              <a:buSzPts val="2100"/>
              <a:buNone/>
              <a:defRPr sz="2100">
                <a:solidFill>
                  <a:schemeClr val="lt1"/>
                </a:solidFill>
              </a:defRPr>
            </a:lvl6pPr>
            <a:lvl7pPr lvl="6" rtl="0" algn="ctr">
              <a:lnSpc>
                <a:spcPct val="100000"/>
              </a:lnSpc>
              <a:spcBef>
                <a:spcPts val="0"/>
              </a:spcBef>
              <a:spcAft>
                <a:spcPts val="0"/>
              </a:spcAft>
              <a:buClr>
                <a:schemeClr val="lt1"/>
              </a:buClr>
              <a:buSzPts val="2100"/>
              <a:buNone/>
              <a:defRPr sz="2100">
                <a:solidFill>
                  <a:schemeClr val="lt1"/>
                </a:solidFill>
              </a:defRPr>
            </a:lvl7pPr>
            <a:lvl8pPr lvl="7" rtl="0" algn="ctr">
              <a:lnSpc>
                <a:spcPct val="100000"/>
              </a:lnSpc>
              <a:spcBef>
                <a:spcPts val="0"/>
              </a:spcBef>
              <a:spcAft>
                <a:spcPts val="0"/>
              </a:spcAft>
              <a:buClr>
                <a:schemeClr val="lt1"/>
              </a:buClr>
              <a:buSzPts val="2100"/>
              <a:buNone/>
              <a:defRPr sz="2100">
                <a:solidFill>
                  <a:schemeClr val="lt1"/>
                </a:solidFill>
              </a:defRPr>
            </a:lvl8pPr>
            <a:lvl9pPr lvl="8" rtl="0" algn="ctr">
              <a:lnSpc>
                <a:spcPct val="100000"/>
              </a:lnSpc>
              <a:spcBef>
                <a:spcPts val="0"/>
              </a:spcBef>
              <a:spcAft>
                <a:spcPts val="0"/>
              </a:spcAft>
              <a:buClr>
                <a:schemeClr val="lt1"/>
              </a:buClr>
              <a:buSzPts val="2100"/>
              <a:buNone/>
              <a:defRPr sz="2100">
                <a:solidFill>
                  <a:schemeClr val="lt1"/>
                </a:solidFill>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Numbers">
  <p:cSld name="CAPTION_ONLY_1_1_1_1">
    <p:bg>
      <p:bgPr>
        <a:blipFill>
          <a:blip r:embed="rId2">
            <a:alphaModFix/>
          </a:blip>
          <a:stretch>
            <a:fillRect/>
          </a:stretch>
        </a:blipFill>
      </p:bgPr>
    </p:bg>
    <p:spTree>
      <p:nvGrpSpPr>
        <p:cNvPr id="101" name="Shape 101"/>
        <p:cNvGrpSpPr/>
        <p:nvPr/>
      </p:nvGrpSpPr>
      <p:grpSpPr>
        <a:xfrm>
          <a:off x="0" y="0"/>
          <a:ext cx="0" cy="0"/>
          <a:chOff x="0" y="0"/>
          <a:chExt cx="0" cy="0"/>
        </a:xfrm>
      </p:grpSpPr>
      <p:sp>
        <p:nvSpPr>
          <p:cNvPr id="102" name="Google Shape;102;p26"/>
          <p:cNvSpPr txBox="1"/>
          <p:nvPr>
            <p:ph hasCustomPrompt="1" type="title"/>
          </p:nvPr>
        </p:nvSpPr>
        <p:spPr>
          <a:xfrm>
            <a:off x="4996800" y="661843"/>
            <a:ext cx="3159300" cy="7239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1"/>
              </a:buClr>
              <a:buSzPts val="4800"/>
              <a:buNone/>
              <a:defRPr sz="4800">
                <a:solidFill>
                  <a:schemeClr val="lt1"/>
                </a:solidFill>
              </a:defRPr>
            </a:lvl1pPr>
            <a:lvl2pPr lvl="1" rtl="0" algn="ctr">
              <a:spcBef>
                <a:spcPts val="0"/>
              </a:spcBef>
              <a:spcAft>
                <a:spcPts val="0"/>
              </a:spcAft>
              <a:buClr>
                <a:schemeClr val="lt1"/>
              </a:buClr>
              <a:buSzPts val="6000"/>
              <a:buNone/>
              <a:defRPr sz="6000">
                <a:solidFill>
                  <a:schemeClr val="lt1"/>
                </a:solidFill>
              </a:defRPr>
            </a:lvl2pPr>
            <a:lvl3pPr lvl="2" rtl="0" algn="ctr">
              <a:spcBef>
                <a:spcPts val="0"/>
              </a:spcBef>
              <a:spcAft>
                <a:spcPts val="0"/>
              </a:spcAft>
              <a:buClr>
                <a:schemeClr val="lt1"/>
              </a:buClr>
              <a:buSzPts val="6000"/>
              <a:buNone/>
              <a:defRPr sz="6000">
                <a:solidFill>
                  <a:schemeClr val="lt1"/>
                </a:solidFill>
              </a:defRPr>
            </a:lvl3pPr>
            <a:lvl4pPr lvl="3" rtl="0" algn="ctr">
              <a:spcBef>
                <a:spcPts val="0"/>
              </a:spcBef>
              <a:spcAft>
                <a:spcPts val="0"/>
              </a:spcAft>
              <a:buClr>
                <a:schemeClr val="lt1"/>
              </a:buClr>
              <a:buSzPts val="6000"/>
              <a:buNone/>
              <a:defRPr sz="6000">
                <a:solidFill>
                  <a:schemeClr val="lt1"/>
                </a:solidFill>
              </a:defRPr>
            </a:lvl4pPr>
            <a:lvl5pPr lvl="4" rtl="0" algn="ctr">
              <a:spcBef>
                <a:spcPts val="0"/>
              </a:spcBef>
              <a:spcAft>
                <a:spcPts val="0"/>
              </a:spcAft>
              <a:buClr>
                <a:schemeClr val="lt1"/>
              </a:buClr>
              <a:buSzPts val="6000"/>
              <a:buNone/>
              <a:defRPr sz="6000">
                <a:solidFill>
                  <a:schemeClr val="lt1"/>
                </a:solidFill>
              </a:defRPr>
            </a:lvl5pPr>
            <a:lvl6pPr lvl="5" rtl="0" algn="ctr">
              <a:spcBef>
                <a:spcPts val="0"/>
              </a:spcBef>
              <a:spcAft>
                <a:spcPts val="0"/>
              </a:spcAft>
              <a:buClr>
                <a:schemeClr val="lt1"/>
              </a:buClr>
              <a:buSzPts val="6000"/>
              <a:buNone/>
              <a:defRPr sz="6000">
                <a:solidFill>
                  <a:schemeClr val="lt1"/>
                </a:solidFill>
              </a:defRPr>
            </a:lvl6pPr>
            <a:lvl7pPr lvl="6" rtl="0" algn="ctr">
              <a:spcBef>
                <a:spcPts val="0"/>
              </a:spcBef>
              <a:spcAft>
                <a:spcPts val="0"/>
              </a:spcAft>
              <a:buClr>
                <a:schemeClr val="lt1"/>
              </a:buClr>
              <a:buSzPts val="6000"/>
              <a:buNone/>
              <a:defRPr sz="6000">
                <a:solidFill>
                  <a:schemeClr val="lt1"/>
                </a:solidFill>
              </a:defRPr>
            </a:lvl7pPr>
            <a:lvl8pPr lvl="7" rtl="0" algn="ctr">
              <a:spcBef>
                <a:spcPts val="0"/>
              </a:spcBef>
              <a:spcAft>
                <a:spcPts val="0"/>
              </a:spcAft>
              <a:buClr>
                <a:schemeClr val="lt1"/>
              </a:buClr>
              <a:buSzPts val="6000"/>
              <a:buNone/>
              <a:defRPr sz="6000">
                <a:solidFill>
                  <a:schemeClr val="lt1"/>
                </a:solidFill>
              </a:defRPr>
            </a:lvl8pPr>
            <a:lvl9pPr lvl="8" rtl="0" algn="ctr">
              <a:spcBef>
                <a:spcPts val="0"/>
              </a:spcBef>
              <a:spcAft>
                <a:spcPts val="0"/>
              </a:spcAft>
              <a:buClr>
                <a:schemeClr val="lt1"/>
              </a:buClr>
              <a:buSzPts val="6000"/>
              <a:buNone/>
              <a:defRPr sz="6000">
                <a:solidFill>
                  <a:schemeClr val="lt1"/>
                </a:solidFill>
              </a:defRPr>
            </a:lvl9pPr>
          </a:lstStyle>
          <a:p>
            <a:r>
              <a:t>xx%</a:t>
            </a:r>
          </a:p>
        </p:txBody>
      </p:sp>
      <p:sp>
        <p:nvSpPr>
          <p:cNvPr id="103" name="Google Shape;103;p26"/>
          <p:cNvSpPr txBox="1"/>
          <p:nvPr>
            <p:ph idx="1" type="subTitle"/>
          </p:nvPr>
        </p:nvSpPr>
        <p:spPr>
          <a:xfrm>
            <a:off x="4911000" y="1265850"/>
            <a:ext cx="3330900" cy="417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accent1"/>
              </a:buClr>
              <a:buSzPts val="1400"/>
              <a:buNone/>
              <a:defRPr sz="1400">
                <a:solidFill>
                  <a:schemeClr val="accent1"/>
                </a:solidFill>
              </a:defRPr>
            </a:lvl1pPr>
            <a:lvl2pPr lvl="1" rtl="0" algn="ctr">
              <a:lnSpc>
                <a:spcPct val="100000"/>
              </a:lnSpc>
              <a:spcBef>
                <a:spcPts val="0"/>
              </a:spcBef>
              <a:spcAft>
                <a:spcPts val="0"/>
              </a:spcAft>
              <a:buClr>
                <a:schemeClr val="accent1"/>
              </a:buClr>
              <a:buSzPts val="2100"/>
              <a:buNone/>
              <a:defRPr sz="2100">
                <a:solidFill>
                  <a:schemeClr val="accent1"/>
                </a:solidFill>
              </a:defRPr>
            </a:lvl2pPr>
            <a:lvl3pPr lvl="2" rtl="0" algn="ctr">
              <a:lnSpc>
                <a:spcPct val="100000"/>
              </a:lnSpc>
              <a:spcBef>
                <a:spcPts val="0"/>
              </a:spcBef>
              <a:spcAft>
                <a:spcPts val="0"/>
              </a:spcAft>
              <a:buClr>
                <a:schemeClr val="accent1"/>
              </a:buClr>
              <a:buSzPts val="2100"/>
              <a:buNone/>
              <a:defRPr sz="2100">
                <a:solidFill>
                  <a:schemeClr val="accent1"/>
                </a:solidFill>
              </a:defRPr>
            </a:lvl3pPr>
            <a:lvl4pPr lvl="3" rtl="0" algn="ctr">
              <a:lnSpc>
                <a:spcPct val="100000"/>
              </a:lnSpc>
              <a:spcBef>
                <a:spcPts val="0"/>
              </a:spcBef>
              <a:spcAft>
                <a:spcPts val="0"/>
              </a:spcAft>
              <a:buClr>
                <a:schemeClr val="accent1"/>
              </a:buClr>
              <a:buSzPts val="2100"/>
              <a:buNone/>
              <a:defRPr sz="2100">
                <a:solidFill>
                  <a:schemeClr val="accent1"/>
                </a:solidFill>
              </a:defRPr>
            </a:lvl4pPr>
            <a:lvl5pPr lvl="4" rtl="0" algn="ctr">
              <a:lnSpc>
                <a:spcPct val="100000"/>
              </a:lnSpc>
              <a:spcBef>
                <a:spcPts val="0"/>
              </a:spcBef>
              <a:spcAft>
                <a:spcPts val="0"/>
              </a:spcAft>
              <a:buClr>
                <a:schemeClr val="accent1"/>
              </a:buClr>
              <a:buSzPts val="2100"/>
              <a:buNone/>
              <a:defRPr sz="2100">
                <a:solidFill>
                  <a:schemeClr val="accent1"/>
                </a:solidFill>
              </a:defRPr>
            </a:lvl5pPr>
            <a:lvl6pPr lvl="5" rtl="0" algn="ctr">
              <a:lnSpc>
                <a:spcPct val="100000"/>
              </a:lnSpc>
              <a:spcBef>
                <a:spcPts val="0"/>
              </a:spcBef>
              <a:spcAft>
                <a:spcPts val="0"/>
              </a:spcAft>
              <a:buClr>
                <a:schemeClr val="accent1"/>
              </a:buClr>
              <a:buSzPts val="2100"/>
              <a:buNone/>
              <a:defRPr sz="2100">
                <a:solidFill>
                  <a:schemeClr val="accent1"/>
                </a:solidFill>
              </a:defRPr>
            </a:lvl6pPr>
            <a:lvl7pPr lvl="6" rtl="0" algn="ctr">
              <a:lnSpc>
                <a:spcPct val="100000"/>
              </a:lnSpc>
              <a:spcBef>
                <a:spcPts val="0"/>
              </a:spcBef>
              <a:spcAft>
                <a:spcPts val="0"/>
              </a:spcAft>
              <a:buClr>
                <a:schemeClr val="accent1"/>
              </a:buClr>
              <a:buSzPts val="2100"/>
              <a:buNone/>
              <a:defRPr sz="2100">
                <a:solidFill>
                  <a:schemeClr val="accent1"/>
                </a:solidFill>
              </a:defRPr>
            </a:lvl7pPr>
            <a:lvl8pPr lvl="7" rtl="0" algn="ctr">
              <a:lnSpc>
                <a:spcPct val="100000"/>
              </a:lnSpc>
              <a:spcBef>
                <a:spcPts val="0"/>
              </a:spcBef>
              <a:spcAft>
                <a:spcPts val="0"/>
              </a:spcAft>
              <a:buClr>
                <a:schemeClr val="accent1"/>
              </a:buClr>
              <a:buSzPts val="2100"/>
              <a:buNone/>
              <a:defRPr sz="2100">
                <a:solidFill>
                  <a:schemeClr val="accent1"/>
                </a:solidFill>
              </a:defRPr>
            </a:lvl8pPr>
            <a:lvl9pPr lvl="8" rtl="0" algn="ctr">
              <a:lnSpc>
                <a:spcPct val="100000"/>
              </a:lnSpc>
              <a:spcBef>
                <a:spcPts val="0"/>
              </a:spcBef>
              <a:spcAft>
                <a:spcPts val="0"/>
              </a:spcAft>
              <a:buClr>
                <a:schemeClr val="accent1"/>
              </a:buClr>
              <a:buSzPts val="2100"/>
              <a:buNone/>
              <a:defRPr sz="2100">
                <a:solidFill>
                  <a:schemeClr val="accent1"/>
                </a:solidFill>
              </a:defRPr>
            </a:lvl9pPr>
          </a:lstStyle>
          <a:p/>
        </p:txBody>
      </p:sp>
      <p:sp>
        <p:nvSpPr>
          <p:cNvPr id="104" name="Google Shape;104;p26"/>
          <p:cNvSpPr txBox="1"/>
          <p:nvPr>
            <p:ph hasCustomPrompt="1" idx="2" type="title"/>
          </p:nvPr>
        </p:nvSpPr>
        <p:spPr>
          <a:xfrm>
            <a:off x="4996800" y="2099193"/>
            <a:ext cx="3159300" cy="7239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1"/>
              </a:buClr>
              <a:buSzPts val="4800"/>
              <a:buNone/>
              <a:defRPr sz="4800">
                <a:solidFill>
                  <a:schemeClr val="lt1"/>
                </a:solidFill>
              </a:defRPr>
            </a:lvl1pPr>
            <a:lvl2pPr lvl="1" rtl="0" algn="ctr">
              <a:spcBef>
                <a:spcPts val="0"/>
              </a:spcBef>
              <a:spcAft>
                <a:spcPts val="0"/>
              </a:spcAft>
              <a:buClr>
                <a:schemeClr val="lt1"/>
              </a:buClr>
              <a:buSzPts val="6000"/>
              <a:buNone/>
              <a:defRPr sz="6000">
                <a:solidFill>
                  <a:schemeClr val="lt1"/>
                </a:solidFill>
              </a:defRPr>
            </a:lvl2pPr>
            <a:lvl3pPr lvl="2" rtl="0" algn="ctr">
              <a:spcBef>
                <a:spcPts val="0"/>
              </a:spcBef>
              <a:spcAft>
                <a:spcPts val="0"/>
              </a:spcAft>
              <a:buClr>
                <a:schemeClr val="lt1"/>
              </a:buClr>
              <a:buSzPts val="6000"/>
              <a:buNone/>
              <a:defRPr sz="6000">
                <a:solidFill>
                  <a:schemeClr val="lt1"/>
                </a:solidFill>
              </a:defRPr>
            </a:lvl3pPr>
            <a:lvl4pPr lvl="3" rtl="0" algn="ctr">
              <a:spcBef>
                <a:spcPts val="0"/>
              </a:spcBef>
              <a:spcAft>
                <a:spcPts val="0"/>
              </a:spcAft>
              <a:buClr>
                <a:schemeClr val="lt1"/>
              </a:buClr>
              <a:buSzPts val="6000"/>
              <a:buNone/>
              <a:defRPr sz="6000">
                <a:solidFill>
                  <a:schemeClr val="lt1"/>
                </a:solidFill>
              </a:defRPr>
            </a:lvl4pPr>
            <a:lvl5pPr lvl="4" rtl="0" algn="ctr">
              <a:spcBef>
                <a:spcPts val="0"/>
              </a:spcBef>
              <a:spcAft>
                <a:spcPts val="0"/>
              </a:spcAft>
              <a:buClr>
                <a:schemeClr val="lt1"/>
              </a:buClr>
              <a:buSzPts val="6000"/>
              <a:buNone/>
              <a:defRPr sz="6000">
                <a:solidFill>
                  <a:schemeClr val="lt1"/>
                </a:solidFill>
              </a:defRPr>
            </a:lvl5pPr>
            <a:lvl6pPr lvl="5" rtl="0" algn="ctr">
              <a:spcBef>
                <a:spcPts val="0"/>
              </a:spcBef>
              <a:spcAft>
                <a:spcPts val="0"/>
              </a:spcAft>
              <a:buClr>
                <a:schemeClr val="lt1"/>
              </a:buClr>
              <a:buSzPts val="6000"/>
              <a:buNone/>
              <a:defRPr sz="6000">
                <a:solidFill>
                  <a:schemeClr val="lt1"/>
                </a:solidFill>
              </a:defRPr>
            </a:lvl6pPr>
            <a:lvl7pPr lvl="6" rtl="0" algn="ctr">
              <a:spcBef>
                <a:spcPts val="0"/>
              </a:spcBef>
              <a:spcAft>
                <a:spcPts val="0"/>
              </a:spcAft>
              <a:buClr>
                <a:schemeClr val="lt1"/>
              </a:buClr>
              <a:buSzPts val="6000"/>
              <a:buNone/>
              <a:defRPr sz="6000">
                <a:solidFill>
                  <a:schemeClr val="lt1"/>
                </a:solidFill>
              </a:defRPr>
            </a:lvl7pPr>
            <a:lvl8pPr lvl="7" rtl="0" algn="ctr">
              <a:spcBef>
                <a:spcPts val="0"/>
              </a:spcBef>
              <a:spcAft>
                <a:spcPts val="0"/>
              </a:spcAft>
              <a:buClr>
                <a:schemeClr val="lt1"/>
              </a:buClr>
              <a:buSzPts val="6000"/>
              <a:buNone/>
              <a:defRPr sz="6000">
                <a:solidFill>
                  <a:schemeClr val="lt1"/>
                </a:solidFill>
              </a:defRPr>
            </a:lvl8pPr>
            <a:lvl9pPr lvl="8" rtl="0" algn="ctr">
              <a:spcBef>
                <a:spcPts val="0"/>
              </a:spcBef>
              <a:spcAft>
                <a:spcPts val="0"/>
              </a:spcAft>
              <a:buClr>
                <a:schemeClr val="lt1"/>
              </a:buClr>
              <a:buSzPts val="6000"/>
              <a:buNone/>
              <a:defRPr sz="6000">
                <a:solidFill>
                  <a:schemeClr val="lt1"/>
                </a:solidFill>
              </a:defRPr>
            </a:lvl9pPr>
          </a:lstStyle>
          <a:p>
            <a:r>
              <a:t>xx%</a:t>
            </a:r>
          </a:p>
        </p:txBody>
      </p:sp>
      <p:sp>
        <p:nvSpPr>
          <p:cNvPr id="105" name="Google Shape;105;p26"/>
          <p:cNvSpPr txBox="1"/>
          <p:nvPr>
            <p:ph idx="3" type="subTitle"/>
          </p:nvPr>
        </p:nvSpPr>
        <p:spPr>
          <a:xfrm>
            <a:off x="4911000" y="2703200"/>
            <a:ext cx="3330900" cy="417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accent1"/>
              </a:buClr>
              <a:buSzPts val="1400"/>
              <a:buNone/>
              <a:defRPr sz="1400">
                <a:solidFill>
                  <a:schemeClr val="accent1"/>
                </a:solidFill>
              </a:defRPr>
            </a:lvl1pPr>
            <a:lvl2pPr lvl="1" rtl="0" algn="ctr">
              <a:lnSpc>
                <a:spcPct val="100000"/>
              </a:lnSpc>
              <a:spcBef>
                <a:spcPts val="0"/>
              </a:spcBef>
              <a:spcAft>
                <a:spcPts val="0"/>
              </a:spcAft>
              <a:buClr>
                <a:schemeClr val="accent1"/>
              </a:buClr>
              <a:buSzPts val="2100"/>
              <a:buNone/>
              <a:defRPr sz="2100">
                <a:solidFill>
                  <a:schemeClr val="accent1"/>
                </a:solidFill>
              </a:defRPr>
            </a:lvl2pPr>
            <a:lvl3pPr lvl="2" rtl="0" algn="ctr">
              <a:lnSpc>
                <a:spcPct val="100000"/>
              </a:lnSpc>
              <a:spcBef>
                <a:spcPts val="0"/>
              </a:spcBef>
              <a:spcAft>
                <a:spcPts val="0"/>
              </a:spcAft>
              <a:buClr>
                <a:schemeClr val="accent1"/>
              </a:buClr>
              <a:buSzPts val="2100"/>
              <a:buNone/>
              <a:defRPr sz="2100">
                <a:solidFill>
                  <a:schemeClr val="accent1"/>
                </a:solidFill>
              </a:defRPr>
            </a:lvl3pPr>
            <a:lvl4pPr lvl="3" rtl="0" algn="ctr">
              <a:lnSpc>
                <a:spcPct val="100000"/>
              </a:lnSpc>
              <a:spcBef>
                <a:spcPts val="0"/>
              </a:spcBef>
              <a:spcAft>
                <a:spcPts val="0"/>
              </a:spcAft>
              <a:buClr>
                <a:schemeClr val="accent1"/>
              </a:buClr>
              <a:buSzPts val="2100"/>
              <a:buNone/>
              <a:defRPr sz="2100">
                <a:solidFill>
                  <a:schemeClr val="accent1"/>
                </a:solidFill>
              </a:defRPr>
            </a:lvl4pPr>
            <a:lvl5pPr lvl="4" rtl="0" algn="ctr">
              <a:lnSpc>
                <a:spcPct val="100000"/>
              </a:lnSpc>
              <a:spcBef>
                <a:spcPts val="0"/>
              </a:spcBef>
              <a:spcAft>
                <a:spcPts val="0"/>
              </a:spcAft>
              <a:buClr>
                <a:schemeClr val="accent1"/>
              </a:buClr>
              <a:buSzPts val="2100"/>
              <a:buNone/>
              <a:defRPr sz="2100">
                <a:solidFill>
                  <a:schemeClr val="accent1"/>
                </a:solidFill>
              </a:defRPr>
            </a:lvl5pPr>
            <a:lvl6pPr lvl="5" rtl="0" algn="ctr">
              <a:lnSpc>
                <a:spcPct val="100000"/>
              </a:lnSpc>
              <a:spcBef>
                <a:spcPts val="0"/>
              </a:spcBef>
              <a:spcAft>
                <a:spcPts val="0"/>
              </a:spcAft>
              <a:buClr>
                <a:schemeClr val="accent1"/>
              </a:buClr>
              <a:buSzPts val="2100"/>
              <a:buNone/>
              <a:defRPr sz="2100">
                <a:solidFill>
                  <a:schemeClr val="accent1"/>
                </a:solidFill>
              </a:defRPr>
            </a:lvl6pPr>
            <a:lvl7pPr lvl="6" rtl="0" algn="ctr">
              <a:lnSpc>
                <a:spcPct val="100000"/>
              </a:lnSpc>
              <a:spcBef>
                <a:spcPts val="0"/>
              </a:spcBef>
              <a:spcAft>
                <a:spcPts val="0"/>
              </a:spcAft>
              <a:buClr>
                <a:schemeClr val="accent1"/>
              </a:buClr>
              <a:buSzPts val="2100"/>
              <a:buNone/>
              <a:defRPr sz="2100">
                <a:solidFill>
                  <a:schemeClr val="accent1"/>
                </a:solidFill>
              </a:defRPr>
            </a:lvl7pPr>
            <a:lvl8pPr lvl="7" rtl="0" algn="ctr">
              <a:lnSpc>
                <a:spcPct val="100000"/>
              </a:lnSpc>
              <a:spcBef>
                <a:spcPts val="0"/>
              </a:spcBef>
              <a:spcAft>
                <a:spcPts val="0"/>
              </a:spcAft>
              <a:buClr>
                <a:schemeClr val="accent1"/>
              </a:buClr>
              <a:buSzPts val="2100"/>
              <a:buNone/>
              <a:defRPr sz="2100">
                <a:solidFill>
                  <a:schemeClr val="accent1"/>
                </a:solidFill>
              </a:defRPr>
            </a:lvl8pPr>
            <a:lvl9pPr lvl="8" rtl="0" algn="ctr">
              <a:lnSpc>
                <a:spcPct val="100000"/>
              </a:lnSpc>
              <a:spcBef>
                <a:spcPts val="0"/>
              </a:spcBef>
              <a:spcAft>
                <a:spcPts val="0"/>
              </a:spcAft>
              <a:buClr>
                <a:schemeClr val="accent1"/>
              </a:buClr>
              <a:buSzPts val="2100"/>
              <a:buNone/>
              <a:defRPr sz="2100">
                <a:solidFill>
                  <a:schemeClr val="accent1"/>
                </a:solidFill>
              </a:defRPr>
            </a:lvl9pPr>
          </a:lstStyle>
          <a:p/>
        </p:txBody>
      </p:sp>
      <p:sp>
        <p:nvSpPr>
          <p:cNvPr id="106" name="Google Shape;106;p26"/>
          <p:cNvSpPr txBox="1"/>
          <p:nvPr>
            <p:ph hasCustomPrompt="1" idx="4" type="title"/>
          </p:nvPr>
        </p:nvSpPr>
        <p:spPr>
          <a:xfrm>
            <a:off x="4996800" y="3536543"/>
            <a:ext cx="3159300" cy="7239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1"/>
              </a:buClr>
              <a:buSzPts val="4800"/>
              <a:buNone/>
              <a:defRPr sz="4800">
                <a:solidFill>
                  <a:schemeClr val="lt1"/>
                </a:solidFill>
              </a:defRPr>
            </a:lvl1pPr>
            <a:lvl2pPr lvl="1" rtl="0" algn="ctr">
              <a:spcBef>
                <a:spcPts val="0"/>
              </a:spcBef>
              <a:spcAft>
                <a:spcPts val="0"/>
              </a:spcAft>
              <a:buClr>
                <a:schemeClr val="lt1"/>
              </a:buClr>
              <a:buSzPts val="6000"/>
              <a:buNone/>
              <a:defRPr sz="6000">
                <a:solidFill>
                  <a:schemeClr val="lt1"/>
                </a:solidFill>
              </a:defRPr>
            </a:lvl2pPr>
            <a:lvl3pPr lvl="2" rtl="0" algn="ctr">
              <a:spcBef>
                <a:spcPts val="0"/>
              </a:spcBef>
              <a:spcAft>
                <a:spcPts val="0"/>
              </a:spcAft>
              <a:buClr>
                <a:schemeClr val="lt1"/>
              </a:buClr>
              <a:buSzPts val="6000"/>
              <a:buNone/>
              <a:defRPr sz="6000">
                <a:solidFill>
                  <a:schemeClr val="lt1"/>
                </a:solidFill>
              </a:defRPr>
            </a:lvl3pPr>
            <a:lvl4pPr lvl="3" rtl="0" algn="ctr">
              <a:spcBef>
                <a:spcPts val="0"/>
              </a:spcBef>
              <a:spcAft>
                <a:spcPts val="0"/>
              </a:spcAft>
              <a:buClr>
                <a:schemeClr val="lt1"/>
              </a:buClr>
              <a:buSzPts val="6000"/>
              <a:buNone/>
              <a:defRPr sz="6000">
                <a:solidFill>
                  <a:schemeClr val="lt1"/>
                </a:solidFill>
              </a:defRPr>
            </a:lvl4pPr>
            <a:lvl5pPr lvl="4" rtl="0" algn="ctr">
              <a:spcBef>
                <a:spcPts val="0"/>
              </a:spcBef>
              <a:spcAft>
                <a:spcPts val="0"/>
              </a:spcAft>
              <a:buClr>
                <a:schemeClr val="lt1"/>
              </a:buClr>
              <a:buSzPts val="6000"/>
              <a:buNone/>
              <a:defRPr sz="6000">
                <a:solidFill>
                  <a:schemeClr val="lt1"/>
                </a:solidFill>
              </a:defRPr>
            </a:lvl5pPr>
            <a:lvl6pPr lvl="5" rtl="0" algn="ctr">
              <a:spcBef>
                <a:spcPts val="0"/>
              </a:spcBef>
              <a:spcAft>
                <a:spcPts val="0"/>
              </a:spcAft>
              <a:buClr>
                <a:schemeClr val="lt1"/>
              </a:buClr>
              <a:buSzPts val="6000"/>
              <a:buNone/>
              <a:defRPr sz="6000">
                <a:solidFill>
                  <a:schemeClr val="lt1"/>
                </a:solidFill>
              </a:defRPr>
            </a:lvl6pPr>
            <a:lvl7pPr lvl="6" rtl="0" algn="ctr">
              <a:spcBef>
                <a:spcPts val="0"/>
              </a:spcBef>
              <a:spcAft>
                <a:spcPts val="0"/>
              </a:spcAft>
              <a:buClr>
                <a:schemeClr val="lt1"/>
              </a:buClr>
              <a:buSzPts val="6000"/>
              <a:buNone/>
              <a:defRPr sz="6000">
                <a:solidFill>
                  <a:schemeClr val="lt1"/>
                </a:solidFill>
              </a:defRPr>
            </a:lvl7pPr>
            <a:lvl8pPr lvl="7" rtl="0" algn="ctr">
              <a:spcBef>
                <a:spcPts val="0"/>
              </a:spcBef>
              <a:spcAft>
                <a:spcPts val="0"/>
              </a:spcAft>
              <a:buClr>
                <a:schemeClr val="lt1"/>
              </a:buClr>
              <a:buSzPts val="6000"/>
              <a:buNone/>
              <a:defRPr sz="6000">
                <a:solidFill>
                  <a:schemeClr val="lt1"/>
                </a:solidFill>
              </a:defRPr>
            </a:lvl8pPr>
            <a:lvl9pPr lvl="8" rtl="0" algn="ctr">
              <a:spcBef>
                <a:spcPts val="0"/>
              </a:spcBef>
              <a:spcAft>
                <a:spcPts val="0"/>
              </a:spcAft>
              <a:buClr>
                <a:schemeClr val="lt1"/>
              </a:buClr>
              <a:buSzPts val="6000"/>
              <a:buNone/>
              <a:defRPr sz="6000">
                <a:solidFill>
                  <a:schemeClr val="lt1"/>
                </a:solidFill>
              </a:defRPr>
            </a:lvl9pPr>
          </a:lstStyle>
          <a:p>
            <a:r>
              <a:t>xx%</a:t>
            </a:r>
          </a:p>
        </p:txBody>
      </p:sp>
      <p:sp>
        <p:nvSpPr>
          <p:cNvPr id="107" name="Google Shape;107;p26"/>
          <p:cNvSpPr txBox="1"/>
          <p:nvPr>
            <p:ph idx="5" type="subTitle"/>
          </p:nvPr>
        </p:nvSpPr>
        <p:spPr>
          <a:xfrm>
            <a:off x="4911000" y="4140550"/>
            <a:ext cx="3330900" cy="417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accent1"/>
              </a:buClr>
              <a:buSzPts val="1400"/>
              <a:buNone/>
              <a:defRPr sz="1400">
                <a:solidFill>
                  <a:schemeClr val="accent1"/>
                </a:solidFill>
              </a:defRPr>
            </a:lvl1pPr>
            <a:lvl2pPr lvl="1" rtl="0" algn="ctr">
              <a:lnSpc>
                <a:spcPct val="100000"/>
              </a:lnSpc>
              <a:spcBef>
                <a:spcPts val="0"/>
              </a:spcBef>
              <a:spcAft>
                <a:spcPts val="0"/>
              </a:spcAft>
              <a:buClr>
                <a:schemeClr val="accent1"/>
              </a:buClr>
              <a:buSzPts val="2100"/>
              <a:buNone/>
              <a:defRPr sz="2100">
                <a:solidFill>
                  <a:schemeClr val="accent1"/>
                </a:solidFill>
              </a:defRPr>
            </a:lvl2pPr>
            <a:lvl3pPr lvl="2" rtl="0" algn="ctr">
              <a:lnSpc>
                <a:spcPct val="100000"/>
              </a:lnSpc>
              <a:spcBef>
                <a:spcPts val="0"/>
              </a:spcBef>
              <a:spcAft>
                <a:spcPts val="0"/>
              </a:spcAft>
              <a:buClr>
                <a:schemeClr val="accent1"/>
              </a:buClr>
              <a:buSzPts val="2100"/>
              <a:buNone/>
              <a:defRPr sz="2100">
                <a:solidFill>
                  <a:schemeClr val="accent1"/>
                </a:solidFill>
              </a:defRPr>
            </a:lvl3pPr>
            <a:lvl4pPr lvl="3" rtl="0" algn="ctr">
              <a:lnSpc>
                <a:spcPct val="100000"/>
              </a:lnSpc>
              <a:spcBef>
                <a:spcPts val="0"/>
              </a:spcBef>
              <a:spcAft>
                <a:spcPts val="0"/>
              </a:spcAft>
              <a:buClr>
                <a:schemeClr val="accent1"/>
              </a:buClr>
              <a:buSzPts val="2100"/>
              <a:buNone/>
              <a:defRPr sz="2100">
                <a:solidFill>
                  <a:schemeClr val="accent1"/>
                </a:solidFill>
              </a:defRPr>
            </a:lvl4pPr>
            <a:lvl5pPr lvl="4" rtl="0" algn="ctr">
              <a:lnSpc>
                <a:spcPct val="100000"/>
              </a:lnSpc>
              <a:spcBef>
                <a:spcPts val="0"/>
              </a:spcBef>
              <a:spcAft>
                <a:spcPts val="0"/>
              </a:spcAft>
              <a:buClr>
                <a:schemeClr val="accent1"/>
              </a:buClr>
              <a:buSzPts val="2100"/>
              <a:buNone/>
              <a:defRPr sz="2100">
                <a:solidFill>
                  <a:schemeClr val="accent1"/>
                </a:solidFill>
              </a:defRPr>
            </a:lvl5pPr>
            <a:lvl6pPr lvl="5" rtl="0" algn="ctr">
              <a:lnSpc>
                <a:spcPct val="100000"/>
              </a:lnSpc>
              <a:spcBef>
                <a:spcPts val="0"/>
              </a:spcBef>
              <a:spcAft>
                <a:spcPts val="0"/>
              </a:spcAft>
              <a:buClr>
                <a:schemeClr val="accent1"/>
              </a:buClr>
              <a:buSzPts val="2100"/>
              <a:buNone/>
              <a:defRPr sz="2100">
                <a:solidFill>
                  <a:schemeClr val="accent1"/>
                </a:solidFill>
              </a:defRPr>
            </a:lvl6pPr>
            <a:lvl7pPr lvl="6" rtl="0" algn="ctr">
              <a:lnSpc>
                <a:spcPct val="100000"/>
              </a:lnSpc>
              <a:spcBef>
                <a:spcPts val="0"/>
              </a:spcBef>
              <a:spcAft>
                <a:spcPts val="0"/>
              </a:spcAft>
              <a:buClr>
                <a:schemeClr val="accent1"/>
              </a:buClr>
              <a:buSzPts val="2100"/>
              <a:buNone/>
              <a:defRPr sz="2100">
                <a:solidFill>
                  <a:schemeClr val="accent1"/>
                </a:solidFill>
              </a:defRPr>
            </a:lvl7pPr>
            <a:lvl8pPr lvl="7" rtl="0" algn="ctr">
              <a:lnSpc>
                <a:spcPct val="100000"/>
              </a:lnSpc>
              <a:spcBef>
                <a:spcPts val="0"/>
              </a:spcBef>
              <a:spcAft>
                <a:spcPts val="0"/>
              </a:spcAft>
              <a:buClr>
                <a:schemeClr val="accent1"/>
              </a:buClr>
              <a:buSzPts val="2100"/>
              <a:buNone/>
              <a:defRPr sz="2100">
                <a:solidFill>
                  <a:schemeClr val="accent1"/>
                </a:solidFill>
              </a:defRPr>
            </a:lvl8pPr>
            <a:lvl9pPr lvl="8" rtl="0" algn="ctr">
              <a:lnSpc>
                <a:spcPct val="100000"/>
              </a:lnSpc>
              <a:spcBef>
                <a:spcPts val="0"/>
              </a:spcBef>
              <a:spcAft>
                <a:spcPts val="0"/>
              </a:spcAft>
              <a:buClr>
                <a:schemeClr val="accent1"/>
              </a:buClr>
              <a:buSzPts val="2100"/>
              <a:buNone/>
              <a:defRPr sz="2100">
                <a:solidFill>
                  <a:schemeClr val="accent1"/>
                </a:solidFill>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Six Columns  ">
  <p:cSld name="SECTION_TITLE_AND_DESCRIPTION_1_1_1">
    <p:bg>
      <p:bgPr>
        <a:blipFill>
          <a:blip r:embed="rId2">
            <a:alphaModFix/>
          </a:blip>
          <a:stretch>
            <a:fillRect/>
          </a:stretch>
        </a:blipFill>
      </p:bgPr>
    </p:bg>
    <p:spTree>
      <p:nvGrpSpPr>
        <p:cNvPr id="108" name="Shape 108"/>
        <p:cNvGrpSpPr/>
        <p:nvPr/>
      </p:nvGrpSpPr>
      <p:grpSpPr>
        <a:xfrm>
          <a:off x="0" y="0"/>
          <a:ext cx="0" cy="0"/>
          <a:chOff x="0" y="0"/>
          <a:chExt cx="0" cy="0"/>
        </a:xfrm>
      </p:grpSpPr>
      <p:sp>
        <p:nvSpPr>
          <p:cNvPr id="109" name="Google Shape;109;p27"/>
          <p:cNvSpPr txBox="1"/>
          <p:nvPr>
            <p:ph type="title"/>
          </p:nvPr>
        </p:nvSpPr>
        <p:spPr>
          <a:xfrm>
            <a:off x="3538497" y="1818541"/>
            <a:ext cx="2067000" cy="5484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1"/>
              </a:buClr>
              <a:buSzPts val="1800"/>
              <a:buNone/>
              <a:defRPr sz="1800">
                <a:solidFill>
                  <a:schemeClr val="lt1"/>
                </a:solidFill>
              </a:defRPr>
            </a:lvl1pPr>
            <a:lvl2pPr lvl="1" rtl="0" algn="ctr">
              <a:spcBef>
                <a:spcPts val="0"/>
              </a:spcBef>
              <a:spcAft>
                <a:spcPts val="0"/>
              </a:spcAft>
              <a:buClr>
                <a:schemeClr val="lt1"/>
              </a:buClr>
              <a:buSzPts val="4200"/>
              <a:buNone/>
              <a:defRPr sz="4200">
                <a:solidFill>
                  <a:schemeClr val="lt1"/>
                </a:solidFill>
              </a:defRPr>
            </a:lvl2pPr>
            <a:lvl3pPr lvl="2" rtl="0" algn="ctr">
              <a:spcBef>
                <a:spcPts val="0"/>
              </a:spcBef>
              <a:spcAft>
                <a:spcPts val="0"/>
              </a:spcAft>
              <a:buClr>
                <a:schemeClr val="lt1"/>
              </a:buClr>
              <a:buSzPts val="4200"/>
              <a:buNone/>
              <a:defRPr sz="4200">
                <a:solidFill>
                  <a:schemeClr val="lt1"/>
                </a:solidFill>
              </a:defRPr>
            </a:lvl3pPr>
            <a:lvl4pPr lvl="3" rtl="0" algn="ctr">
              <a:spcBef>
                <a:spcPts val="0"/>
              </a:spcBef>
              <a:spcAft>
                <a:spcPts val="0"/>
              </a:spcAft>
              <a:buClr>
                <a:schemeClr val="lt1"/>
              </a:buClr>
              <a:buSzPts val="4200"/>
              <a:buNone/>
              <a:defRPr sz="4200">
                <a:solidFill>
                  <a:schemeClr val="lt1"/>
                </a:solidFill>
              </a:defRPr>
            </a:lvl4pPr>
            <a:lvl5pPr lvl="4" rtl="0" algn="ctr">
              <a:spcBef>
                <a:spcPts val="0"/>
              </a:spcBef>
              <a:spcAft>
                <a:spcPts val="0"/>
              </a:spcAft>
              <a:buClr>
                <a:schemeClr val="lt1"/>
              </a:buClr>
              <a:buSzPts val="4200"/>
              <a:buNone/>
              <a:defRPr sz="4200">
                <a:solidFill>
                  <a:schemeClr val="lt1"/>
                </a:solidFill>
              </a:defRPr>
            </a:lvl5pPr>
            <a:lvl6pPr lvl="5" rtl="0" algn="ctr">
              <a:spcBef>
                <a:spcPts val="0"/>
              </a:spcBef>
              <a:spcAft>
                <a:spcPts val="0"/>
              </a:spcAft>
              <a:buClr>
                <a:schemeClr val="lt1"/>
              </a:buClr>
              <a:buSzPts val="4200"/>
              <a:buNone/>
              <a:defRPr sz="4200">
                <a:solidFill>
                  <a:schemeClr val="lt1"/>
                </a:solidFill>
              </a:defRPr>
            </a:lvl6pPr>
            <a:lvl7pPr lvl="6" rtl="0" algn="ctr">
              <a:spcBef>
                <a:spcPts val="0"/>
              </a:spcBef>
              <a:spcAft>
                <a:spcPts val="0"/>
              </a:spcAft>
              <a:buClr>
                <a:schemeClr val="lt1"/>
              </a:buClr>
              <a:buSzPts val="4200"/>
              <a:buNone/>
              <a:defRPr sz="4200">
                <a:solidFill>
                  <a:schemeClr val="lt1"/>
                </a:solidFill>
              </a:defRPr>
            </a:lvl7pPr>
            <a:lvl8pPr lvl="7" rtl="0" algn="ctr">
              <a:spcBef>
                <a:spcPts val="0"/>
              </a:spcBef>
              <a:spcAft>
                <a:spcPts val="0"/>
              </a:spcAft>
              <a:buClr>
                <a:schemeClr val="lt1"/>
              </a:buClr>
              <a:buSzPts val="4200"/>
              <a:buNone/>
              <a:defRPr sz="4200">
                <a:solidFill>
                  <a:schemeClr val="lt1"/>
                </a:solidFill>
              </a:defRPr>
            </a:lvl8pPr>
            <a:lvl9pPr lvl="8" rtl="0" algn="ctr">
              <a:spcBef>
                <a:spcPts val="0"/>
              </a:spcBef>
              <a:spcAft>
                <a:spcPts val="0"/>
              </a:spcAft>
              <a:buClr>
                <a:schemeClr val="lt1"/>
              </a:buClr>
              <a:buSzPts val="4200"/>
              <a:buNone/>
              <a:defRPr sz="4200">
                <a:solidFill>
                  <a:schemeClr val="lt1"/>
                </a:solidFill>
              </a:defRPr>
            </a:lvl9pPr>
          </a:lstStyle>
          <a:p/>
        </p:txBody>
      </p:sp>
      <p:sp>
        <p:nvSpPr>
          <p:cNvPr id="110" name="Google Shape;110;p27"/>
          <p:cNvSpPr txBox="1"/>
          <p:nvPr>
            <p:ph idx="1" type="subTitle"/>
          </p:nvPr>
        </p:nvSpPr>
        <p:spPr>
          <a:xfrm>
            <a:off x="3538498" y="2324765"/>
            <a:ext cx="2067000" cy="640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1"/>
              </a:buClr>
              <a:buSzPts val="1400"/>
              <a:buNone/>
              <a:defRPr sz="1400">
                <a:solidFill>
                  <a:schemeClr val="lt1"/>
                </a:solidFill>
              </a:defRPr>
            </a:lvl1pPr>
            <a:lvl2pPr lvl="1" rtl="0" algn="ctr">
              <a:lnSpc>
                <a:spcPct val="100000"/>
              </a:lnSpc>
              <a:spcBef>
                <a:spcPts val="0"/>
              </a:spcBef>
              <a:spcAft>
                <a:spcPts val="0"/>
              </a:spcAft>
              <a:buClr>
                <a:schemeClr val="lt1"/>
              </a:buClr>
              <a:buSzPts val="2100"/>
              <a:buNone/>
              <a:defRPr sz="2100">
                <a:solidFill>
                  <a:schemeClr val="lt1"/>
                </a:solidFill>
              </a:defRPr>
            </a:lvl2pPr>
            <a:lvl3pPr lvl="2" rtl="0" algn="ctr">
              <a:lnSpc>
                <a:spcPct val="100000"/>
              </a:lnSpc>
              <a:spcBef>
                <a:spcPts val="0"/>
              </a:spcBef>
              <a:spcAft>
                <a:spcPts val="0"/>
              </a:spcAft>
              <a:buClr>
                <a:schemeClr val="lt1"/>
              </a:buClr>
              <a:buSzPts val="2100"/>
              <a:buNone/>
              <a:defRPr sz="2100">
                <a:solidFill>
                  <a:schemeClr val="lt1"/>
                </a:solidFill>
              </a:defRPr>
            </a:lvl3pPr>
            <a:lvl4pPr lvl="3" rtl="0" algn="ctr">
              <a:lnSpc>
                <a:spcPct val="100000"/>
              </a:lnSpc>
              <a:spcBef>
                <a:spcPts val="0"/>
              </a:spcBef>
              <a:spcAft>
                <a:spcPts val="0"/>
              </a:spcAft>
              <a:buClr>
                <a:schemeClr val="lt1"/>
              </a:buClr>
              <a:buSzPts val="2100"/>
              <a:buNone/>
              <a:defRPr sz="2100">
                <a:solidFill>
                  <a:schemeClr val="lt1"/>
                </a:solidFill>
              </a:defRPr>
            </a:lvl4pPr>
            <a:lvl5pPr lvl="4" rtl="0" algn="ctr">
              <a:lnSpc>
                <a:spcPct val="100000"/>
              </a:lnSpc>
              <a:spcBef>
                <a:spcPts val="0"/>
              </a:spcBef>
              <a:spcAft>
                <a:spcPts val="0"/>
              </a:spcAft>
              <a:buClr>
                <a:schemeClr val="lt1"/>
              </a:buClr>
              <a:buSzPts val="2100"/>
              <a:buNone/>
              <a:defRPr sz="2100">
                <a:solidFill>
                  <a:schemeClr val="lt1"/>
                </a:solidFill>
              </a:defRPr>
            </a:lvl5pPr>
            <a:lvl6pPr lvl="5" rtl="0" algn="ctr">
              <a:lnSpc>
                <a:spcPct val="100000"/>
              </a:lnSpc>
              <a:spcBef>
                <a:spcPts val="0"/>
              </a:spcBef>
              <a:spcAft>
                <a:spcPts val="0"/>
              </a:spcAft>
              <a:buClr>
                <a:schemeClr val="lt1"/>
              </a:buClr>
              <a:buSzPts val="2100"/>
              <a:buNone/>
              <a:defRPr sz="2100">
                <a:solidFill>
                  <a:schemeClr val="lt1"/>
                </a:solidFill>
              </a:defRPr>
            </a:lvl6pPr>
            <a:lvl7pPr lvl="6" rtl="0" algn="ctr">
              <a:lnSpc>
                <a:spcPct val="100000"/>
              </a:lnSpc>
              <a:spcBef>
                <a:spcPts val="0"/>
              </a:spcBef>
              <a:spcAft>
                <a:spcPts val="0"/>
              </a:spcAft>
              <a:buClr>
                <a:schemeClr val="lt1"/>
              </a:buClr>
              <a:buSzPts val="2100"/>
              <a:buNone/>
              <a:defRPr sz="2100">
                <a:solidFill>
                  <a:schemeClr val="lt1"/>
                </a:solidFill>
              </a:defRPr>
            </a:lvl7pPr>
            <a:lvl8pPr lvl="7" rtl="0" algn="ctr">
              <a:lnSpc>
                <a:spcPct val="100000"/>
              </a:lnSpc>
              <a:spcBef>
                <a:spcPts val="0"/>
              </a:spcBef>
              <a:spcAft>
                <a:spcPts val="0"/>
              </a:spcAft>
              <a:buClr>
                <a:schemeClr val="lt1"/>
              </a:buClr>
              <a:buSzPts val="2100"/>
              <a:buNone/>
              <a:defRPr sz="2100">
                <a:solidFill>
                  <a:schemeClr val="lt1"/>
                </a:solidFill>
              </a:defRPr>
            </a:lvl8pPr>
            <a:lvl9pPr lvl="8" rtl="0" algn="ctr">
              <a:lnSpc>
                <a:spcPct val="100000"/>
              </a:lnSpc>
              <a:spcBef>
                <a:spcPts val="0"/>
              </a:spcBef>
              <a:spcAft>
                <a:spcPts val="0"/>
              </a:spcAft>
              <a:buClr>
                <a:schemeClr val="lt1"/>
              </a:buClr>
              <a:buSzPts val="2100"/>
              <a:buNone/>
              <a:defRPr sz="2100">
                <a:solidFill>
                  <a:schemeClr val="lt1"/>
                </a:solidFill>
              </a:defRPr>
            </a:lvl9pPr>
          </a:lstStyle>
          <a:p/>
        </p:txBody>
      </p:sp>
      <p:sp>
        <p:nvSpPr>
          <p:cNvPr id="111" name="Google Shape;111;p27"/>
          <p:cNvSpPr txBox="1"/>
          <p:nvPr>
            <p:ph idx="2" type="title"/>
          </p:nvPr>
        </p:nvSpPr>
        <p:spPr>
          <a:xfrm>
            <a:off x="6028553" y="1818541"/>
            <a:ext cx="2067000" cy="5484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1"/>
              </a:buClr>
              <a:buSzPts val="1800"/>
              <a:buNone/>
              <a:defRPr sz="1800">
                <a:solidFill>
                  <a:schemeClr val="lt1"/>
                </a:solidFill>
              </a:defRPr>
            </a:lvl1pPr>
            <a:lvl2pPr lvl="1" rtl="0" algn="ctr">
              <a:spcBef>
                <a:spcPts val="0"/>
              </a:spcBef>
              <a:spcAft>
                <a:spcPts val="0"/>
              </a:spcAft>
              <a:buClr>
                <a:schemeClr val="lt1"/>
              </a:buClr>
              <a:buSzPts val="4200"/>
              <a:buNone/>
              <a:defRPr sz="4200">
                <a:solidFill>
                  <a:schemeClr val="lt1"/>
                </a:solidFill>
              </a:defRPr>
            </a:lvl2pPr>
            <a:lvl3pPr lvl="2" rtl="0" algn="ctr">
              <a:spcBef>
                <a:spcPts val="0"/>
              </a:spcBef>
              <a:spcAft>
                <a:spcPts val="0"/>
              </a:spcAft>
              <a:buClr>
                <a:schemeClr val="lt1"/>
              </a:buClr>
              <a:buSzPts val="4200"/>
              <a:buNone/>
              <a:defRPr sz="4200">
                <a:solidFill>
                  <a:schemeClr val="lt1"/>
                </a:solidFill>
              </a:defRPr>
            </a:lvl3pPr>
            <a:lvl4pPr lvl="3" rtl="0" algn="ctr">
              <a:spcBef>
                <a:spcPts val="0"/>
              </a:spcBef>
              <a:spcAft>
                <a:spcPts val="0"/>
              </a:spcAft>
              <a:buClr>
                <a:schemeClr val="lt1"/>
              </a:buClr>
              <a:buSzPts val="4200"/>
              <a:buNone/>
              <a:defRPr sz="4200">
                <a:solidFill>
                  <a:schemeClr val="lt1"/>
                </a:solidFill>
              </a:defRPr>
            </a:lvl4pPr>
            <a:lvl5pPr lvl="4" rtl="0" algn="ctr">
              <a:spcBef>
                <a:spcPts val="0"/>
              </a:spcBef>
              <a:spcAft>
                <a:spcPts val="0"/>
              </a:spcAft>
              <a:buClr>
                <a:schemeClr val="lt1"/>
              </a:buClr>
              <a:buSzPts val="4200"/>
              <a:buNone/>
              <a:defRPr sz="4200">
                <a:solidFill>
                  <a:schemeClr val="lt1"/>
                </a:solidFill>
              </a:defRPr>
            </a:lvl5pPr>
            <a:lvl6pPr lvl="5" rtl="0" algn="ctr">
              <a:spcBef>
                <a:spcPts val="0"/>
              </a:spcBef>
              <a:spcAft>
                <a:spcPts val="0"/>
              </a:spcAft>
              <a:buClr>
                <a:schemeClr val="lt1"/>
              </a:buClr>
              <a:buSzPts val="4200"/>
              <a:buNone/>
              <a:defRPr sz="4200">
                <a:solidFill>
                  <a:schemeClr val="lt1"/>
                </a:solidFill>
              </a:defRPr>
            </a:lvl6pPr>
            <a:lvl7pPr lvl="6" rtl="0" algn="ctr">
              <a:spcBef>
                <a:spcPts val="0"/>
              </a:spcBef>
              <a:spcAft>
                <a:spcPts val="0"/>
              </a:spcAft>
              <a:buClr>
                <a:schemeClr val="lt1"/>
              </a:buClr>
              <a:buSzPts val="4200"/>
              <a:buNone/>
              <a:defRPr sz="4200">
                <a:solidFill>
                  <a:schemeClr val="lt1"/>
                </a:solidFill>
              </a:defRPr>
            </a:lvl7pPr>
            <a:lvl8pPr lvl="7" rtl="0" algn="ctr">
              <a:spcBef>
                <a:spcPts val="0"/>
              </a:spcBef>
              <a:spcAft>
                <a:spcPts val="0"/>
              </a:spcAft>
              <a:buClr>
                <a:schemeClr val="lt1"/>
              </a:buClr>
              <a:buSzPts val="4200"/>
              <a:buNone/>
              <a:defRPr sz="4200">
                <a:solidFill>
                  <a:schemeClr val="lt1"/>
                </a:solidFill>
              </a:defRPr>
            </a:lvl8pPr>
            <a:lvl9pPr lvl="8" rtl="0" algn="ctr">
              <a:spcBef>
                <a:spcPts val="0"/>
              </a:spcBef>
              <a:spcAft>
                <a:spcPts val="0"/>
              </a:spcAft>
              <a:buClr>
                <a:schemeClr val="lt1"/>
              </a:buClr>
              <a:buSzPts val="4200"/>
              <a:buNone/>
              <a:defRPr sz="4200">
                <a:solidFill>
                  <a:schemeClr val="lt1"/>
                </a:solidFill>
              </a:defRPr>
            </a:lvl9pPr>
          </a:lstStyle>
          <a:p/>
        </p:txBody>
      </p:sp>
      <p:sp>
        <p:nvSpPr>
          <p:cNvPr id="112" name="Google Shape;112;p27"/>
          <p:cNvSpPr txBox="1"/>
          <p:nvPr>
            <p:ph idx="3" type="subTitle"/>
          </p:nvPr>
        </p:nvSpPr>
        <p:spPr>
          <a:xfrm>
            <a:off x="6028552" y="2324765"/>
            <a:ext cx="2067000" cy="640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1"/>
              </a:buClr>
              <a:buSzPts val="1400"/>
              <a:buNone/>
              <a:defRPr sz="1400">
                <a:solidFill>
                  <a:schemeClr val="lt1"/>
                </a:solidFill>
              </a:defRPr>
            </a:lvl1pPr>
            <a:lvl2pPr lvl="1" rtl="0" algn="ctr">
              <a:lnSpc>
                <a:spcPct val="100000"/>
              </a:lnSpc>
              <a:spcBef>
                <a:spcPts val="0"/>
              </a:spcBef>
              <a:spcAft>
                <a:spcPts val="0"/>
              </a:spcAft>
              <a:buClr>
                <a:schemeClr val="lt1"/>
              </a:buClr>
              <a:buSzPts val="2100"/>
              <a:buNone/>
              <a:defRPr sz="2100">
                <a:solidFill>
                  <a:schemeClr val="lt1"/>
                </a:solidFill>
              </a:defRPr>
            </a:lvl2pPr>
            <a:lvl3pPr lvl="2" rtl="0" algn="ctr">
              <a:lnSpc>
                <a:spcPct val="100000"/>
              </a:lnSpc>
              <a:spcBef>
                <a:spcPts val="0"/>
              </a:spcBef>
              <a:spcAft>
                <a:spcPts val="0"/>
              </a:spcAft>
              <a:buClr>
                <a:schemeClr val="lt1"/>
              </a:buClr>
              <a:buSzPts val="2100"/>
              <a:buNone/>
              <a:defRPr sz="2100">
                <a:solidFill>
                  <a:schemeClr val="lt1"/>
                </a:solidFill>
              </a:defRPr>
            </a:lvl3pPr>
            <a:lvl4pPr lvl="3" rtl="0" algn="ctr">
              <a:lnSpc>
                <a:spcPct val="100000"/>
              </a:lnSpc>
              <a:spcBef>
                <a:spcPts val="0"/>
              </a:spcBef>
              <a:spcAft>
                <a:spcPts val="0"/>
              </a:spcAft>
              <a:buClr>
                <a:schemeClr val="lt1"/>
              </a:buClr>
              <a:buSzPts val="2100"/>
              <a:buNone/>
              <a:defRPr sz="2100">
                <a:solidFill>
                  <a:schemeClr val="lt1"/>
                </a:solidFill>
              </a:defRPr>
            </a:lvl4pPr>
            <a:lvl5pPr lvl="4" rtl="0" algn="ctr">
              <a:lnSpc>
                <a:spcPct val="100000"/>
              </a:lnSpc>
              <a:spcBef>
                <a:spcPts val="0"/>
              </a:spcBef>
              <a:spcAft>
                <a:spcPts val="0"/>
              </a:spcAft>
              <a:buClr>
                <a:schemeClr val="lt1"/>
              </a:buClr>
              <a:buSzPts val="2100"/>
              <a:buNone/>
              <a:defRPr sz="2100">
                <a:solidFill>
                  <a:schemeClr val="lt1"/>
                </a:solidFill>
              </a:defRPr>
            </a:lvl5pPr>
            <a:lvl6pPr lvl="5" rtl="0" algn="ctr">
              <a:lnSpc>
                <a:spcPct val="100000"/>
              </a:lnSpc>
              <a:spcBef>
                <a:spcPts val="0"/>
              </a:spcBef>
              <a:spcAft>
                <a:spcPts val="0"/>
              </a:spcAft>
              <a:buClr>
                <a:schemeClr val="lt1"/>
              </a:buClr>
              <a:buSzPts val="2100"/>
              <a:buNone/>
              <a:defRPr sz="2100">
                <a:solidFill>
                  <a:schemeClr val="lt1"/>
                </a:solidFill>
              </a:defRPr>
            </a:lvl6pPr>
            <a:lvl7pPr lvl="6" rtl="0" algn="ctr">
              <a:lnSpc>
                <a:spcPct val="100000"/>
              </a:lnSpc>
              <a:spcBef>
                <a:spcPts val="0"/>
              </a:spcBef>
              <a:spcAft>
                <a:spcPts val="0"/>
              </a:spcAft>
              <a:buClr>
                <a:schemeClr val="lt1"/>
              </a:buClr>
              <a:buSzPts val="2100"/>
              <a:buNone/>
              <a:defRPr sz="2100">
                <a:solidFill>
                  <a:schemeClr val="lt1"/>
                </a:solidFill>
              </a:defRPr>
            </a:lvl7pPr>
            <a:lvl8pPr lvl="7" rtl="0" algn="ctr">
              <a:lnSpc>
                <a:spcPct val="100000"/>
              </a:lnSpc>
              <a:spcBef>
                <a:spcPts val="0"/>
              </a:spcBef>
              <a:spcAft>
                <a:spcPts val="0"/>
              </a:spcAft>
              <a:buClr>
                <a:schemeClr val="lt1"/>
              </a:buClr>
              <a:buSzPts val="2100"/>
              <a:buNone/>
              <a:defRPr sz="2100">
                <a:solidFill>
                  <a:schemeClr val="lt1"/>
                </a:solidFill>
              </a:defRPr>
            </a:lvl8pPr>
            <a:lvl9pPr lvl="8" rtl="0" algn="ctr">
              <a:lnSpc>
                <a:spcPct val="100000"/>
              </a:lnSpc>
              <a:spcBef>
                <a:spcPts val="0"/>
              </a:spcBef>
              <a:spcAft>
                <a:spcPts val="0"/>
              </a:spcAft>
              <a:buClr>
                <a:schemeClr val="lt1"/>
              </a:buClr>
              <a:buSzPts val="2100"/>
              <a:buNone/>
              <a:defRPr sz="2100">
                <a:solidFill>
                  <a:schemeClr val="lt1"/>
                </a:solidFill>
              </a:defRPr>
            </a:lvl9pPr>
          </a:lstStyle>
          <a:p/>
        </p:txBody>
      </p:sp>
      <p:sp>
        <p:nvSpPr>
          <p:cNvPr id="113" name="Google Shape;113;p27"/>
          <p:cNvSpPr txBox="1"/>
          <p:nvPr>
            <p:ph idx="4" type="title"/>
          </p:nvPr>
        </p:nvSpPr>
        <p:spPr>
          <a:xfrm>
            <a:off x="938500" y="445025"/>
            <a:ext cx="4629300" cy="9414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accent1"/>
              </a:buClr>
              <a:buSzPts val="2400"/>
              <a:buNone/>
              <a:defRPr sz="2400">
                <a:solidFill>
                  <a:schemeClr val="accen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p:txBody>
      </p:sp>
      <p:sp>
        <p:nvSpPr>
          <p:cNvPr id="114" name="Google Shape;114;p27"/>
          <p:cNvSpPr txBox="1"/>
          <p:nvPr>
            <p:ph idx="5" type="title"/>
          </p:nvPr>
        </p:nvSpPr>
        <p:spPr>
          <a:xfrm>
            <a:off x="1048447" y="1818541"/>
            <a:ext cx="2067000" cy="5484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1"/>
              </a:buClr>
              <a:buSzPts val="1800"/>
              <a:buNone/>
              <a:defRPr sz="1800">
                <a:solidFill>
                  <a:schemeClr val="lt1"/>
                </a:solidFill>
              </a:defRPr>
            </a:lvl1pPr>
            <a:lvl2pPr lvl="1" rtl="0" algn="ctr">
              <a:spcBef>
                <a:spcPts val="0"/>
              </a:spcBef>
              <a:spcAft>
                <a:spcPts val="0"/>
              </a:spcAft>
              <a:buClr>
                <a:schemeClr val="lt1"/>
              </a:buClr>
              <a:buSzPts val="4200"/>
              <a:buNone/>
              <a:defRPr sz="4200">
                <a:solidFill>
                  <a:schemeClr val="lt1"/>
                </a:solidFill>
              </a:defRPr>
            </a:lvl2pPr>
            <a:lvl3pPr lvl="2" rtl="0" algn="ctr">
              <a:spcBef>
                <a:spcPts val="0"/>
              </a:spcBef>
              <a:spcAft>
                <a:spcPts val="0"/>
              </a:spcAft>
              <a:buClr>
                <a:schemeClr val="lt1"/>
              </a:buClr>
              <a:buSzPts val="4200"/>
              <a:buNone/>
              <a:defRPr sz="4200">
                <a:solidFill>
                  <a:schemeClr val="lt1"/>
                </a:solidFill>
              </a:defRPr>
            </a:lvl3pPr>
            <a:lvl4pPr lvl="3" rtl="0" algn="ctr">
              <a:spcBef>
                <a:spcPts val="0"/>
              </a:spcBef>
              <a:spcAft>
                <a:spcPts val="0"/>
              </a:spcAft>
              <a:buClr>
                <a:schemeClr val="lt1"/>
              </a:buClr>
              <a:buSzPts val="4200"/>
              <a:buNone/>
              <a:defRPr sz="4200">
                <a:solidFill>
                  <a:schemeClr val="lt1"/>
                </a:solidFill>
              </a:defRPr>
            </a:lvl4pPr>
            <a:lvl5pPr lvl="4" rtl="0" algn="ctr">
              <a:spcBef>
                <a:spcPts val="0"/>
              </a:spcBef>
              <a:spcAft>
                <a:spcPts val="0"/>
              </a:spcAft>
              <a:buClr>
                <a:schemeClr val="lt1"/>
              </a:buClr>
              <a:buSzPts val="4200"/>
              <a:buNone/>
              <a:defRPr sz="4200">
                <a:solidFill>
                  <a:schemeClr val="lt1"/>
                </a:solidFill>
              </a:defRPr>
            </a:lvl5pPr>
            <a:lvl6pPr lvl="5" rtl="0" algn="ctr">
              <a:spcBef>
                <a:spcPts val="0"/>
              </a:spcBef>
              <a:spcAft>
                <a:spcPts val="0"/>
              </a:spcAft>
              <a:buClr>
                <a:schemeClr val="lt1"/>
              </a:buClr>
              <a:buSzPts val="4200"/>
              <a:buNone/>
              <a:defRPr sz="4200">
                <a:solidFill>
                  <a:schemeClr val="lt1"/>
                </a:solidFill>
              </a:defRPr>
            </a:lvl6pPr>
            <a:lvl7pPr lvl="6" rtl="0" algn="ctr">
              <a:spcBef>
                <a:spcPts val="0"/>
              </a:spcBef>
              <a:spcAft>
                <a:spcPts val="0"/>
              </a:spcAft>
              <a:buClr>
                <a:schemeClr val="lt1"/>
              </a:buClr>
              <a:buSzPts val="4200"/>
              <a:buNone/>
              <a:defRPr sz="4200">
                <a:solidFill>
                  <a:schemeClr val="lt1"/>
                </a:solidFill>
              </a:defRPr>
            </a:lvl7pPr>
            <a:lvl8pPr lvl="7" rtl="0" algn="ctr">
              <a:spcBef>
                <a:spcPts val="0"/>
              </a:spcBef>
              <a:spcAft>
                <a:spcPts val="0"/>
              </a:spcAft>
              <a:buClr>
                <a:schemeClr val="lt1"/>
              </a:buClr>
              <a:buSzPts val="4200"/>
              <a:buNone/>
              <a:defRPr sz="4200">
                <a:solidFill>
                  <a:schemeClr val="lt1"/>
                </a:solidFill>
              </a:defRPr>
            </a:lvl8pPr>
            <a:lvl9pPr lvl="8" rtl="0" algn="ctr">
              <a:spcBef>
                <a:spcPts val="0"/>
              </a:spcBef>
              <a:spcAft>
                <a:spcPts val="0"/>
              </a:spcAft>
              <a:buClr>
                <a:schemeClr val="lt1"/>
              </a:buClr>
              <a:buSzPts val="4200"/>
              <a:buNone/>
              <a:defRPr sz="4200">
                <a:solidFill>
                  <a:schemeClr val="lt1"/>
                </a:solidFill>
              </a:defRPr>
            </a:lvl9pPr>
          </a:lstStyle>
          <a:p/>
        </p:txBody>
      </p:sp>
      <p:sp>
        <p:nvSpPr>
          <p:cNvPr id="115" name="Google Shape;115;p27"/>
          <p:cNvSpPr txBox="1"/>
          <p:nvPr>
            <p:ph idx="6" type="subTitle"/>
          </p:nvPr>
        </p:nvSpPr>
        <p:spPr>
          <a:xfrm>
            <a:off x="1048450" y="2324765"/>
            <a:ext cx="2067000" cy="640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1"/>
              </a:buClr>
              <a:buSzPts val="1400"/>
              <a:buNone/>
              <a:defRPr sz="1400">
                <a:solidFill>
                  <a:schemeClr val="lt1"/>
                </a:solidFill>
              </a:defRPr>
            </a:lvl1pPr>
            <a:lvl2pPr lvl="1" rtl="0" algn="ctr">
              <a:lnSpc>
                <a:spcPct val="100000"/>
              </a:lnSpc>
              <a:spcBef>
                <a:spcPts val="0"/>
              </a:spcBef>
              <a:spcAft>
                <a:spcPts val="0"/>
              </a:spcAft>
              <a:buClr>
                <a:schemeClr val="lt1"/>
              </a:buClr>
              <a:buSzPts val="2100"/>
              <a:buNone/>
              <a:defRPr sz="2100">
                <a:solidFill>
                  <a:schemeClr val="lt1"/>
                </a:solidFill>
              </a:defRPr>
            </a:lvl2pPr>
            <a:lvl3pPr lvl="2" rtl="0" algn="ctr">
              <a:lnSpc>
                <a:spcPct val="100000"/>
              </a:lnSpc>
              <a:spcBef>
                <a:spcPts val="0"/>
              </a:spcBef>
              <a:spcAft>
                <a:spcPts val="0"/>
              </a:spcAft>
              <a:buClr>
                <a:schemeClr val="lt1"/>
              </a:buClr>
              <a:buSzPts val="2100"/>
              <a:buNone/>
              <a:defRPr sz="2100">
                <a:solidFill>
                  <a:schemeClr val="lt1"/>
                </a:solidFill>
              </a:defRPr>
            </a:lvl3pPr>
            <a:lvl4pPr lvl="3" rtl="0" algn="ctr">
              <a:lnSpc>
                <a:spcPct val="100000"/>
              </a:lnSpc>
              <a:spcBef>
                <a:spcPts val="0"/>
              </a:spcBef>
              <a:spcAft>
                <a:spcPts val="0"/>
              </a:spcAft>
              <a:buClr>
                <a:schemeClr val="lt1"/>
              </a:buClr>
              <a:buSzPts val="2100"/>
              <a:buNone/>
              <a:defRPr sz="2100">
                <a:solidFill>
                  <a:schemeClr val="lt1"/>
                </a:solidFill>
              </a:defRPr>
            </a:lvl4pPr>
            <a:lvl5pPr lvl="4" rtl="0" algn="ctr">
              <a:lnSpc>
                <a:spcPct val="100000"/>
              </a:lnSpc>
              <a:spcBef>
                <a:spcPts val="0"/>
              </a:spcBef>
              <a:spcAft>
                <a:spcPts val="0"/>
              </a:spcAft>
              <a:buClr>
                <a:schemeClr val="lt1"/>
              </a:buClr>
              <a:buSzPts val="2100"/>
              <a:buNone/>
              <a:defRPr sz="2100">
                <a:solidFill>
                  <a:schemeClr val="lt1"/>
                </a:solidFill>
              </a:defRPr>
            </a:lvl5pPr>
            <a:lvl6pPr lvl="5" rtl="0" algn="ctr">
              <a:lnSpc>
                <a:spcPct val="100000"/>
              </a:lnSpc>
              <a:spcBef>
                <a:spcPts val="0"/>
              </a:spcBef>
              <a:spcAft>
                <a:spcPts val="0"/>
              </a:spcAft>
              <a:buClr>
                <a:schemeClr val="lt1"/>
              </a:buClr>
              <a:buSzPts val="2100"/>
              <a:buNone/>
              <a:defRPr sz="2100">
                <a:solidFill>
                  <a:schemeClr val="lt1"/>
                </a:solidFill>
              </a:defRPr>
            </a:lvl6pPr>
            <a:lvl7pPr lvl="6" rtl="0" algn="ctr">
              <a:lnSpc>
                <a:spcPct val="100000"/>
              </a:lnSpc>
              <a:spcBef>
                <a:spcPts val="0"/>
              </a:spcBef>
              <a:spcAft>
                <a:spcPts val="0"/>
              </a:spcAft>
              <a:buClr>
                <a:schemeClr val="lt1"/>
              </a:buClr>
              <a:buSzPts val="2100"/>
              <a:buNone/>
              <a:defRPr sz="2100">
                <a:solidFill>
                  <a:schemeClr val="lt1"/>
                </a:solidFill>
              </a:defRPr>
            </a:lvl7pPr>
            <a:lvl8pPr lvl="7" rtl="0" algn="ctr">
              <a:lnSpc>
                <a:spcPct val="100000"/>
              </a:lnSpc>
              <a:spcBef>
                <a:spcPts val="0"/>
              </a:spcBef>
              <a:spcAft>
                <a:spcPts val="0"/>
              </a:spcAft>
              <a:buClr>
                <a:schemeClr val="lt1"/>
              </a:buClr>
              <a:buSzPts val="2100"/>
              <a:buNone/>
              <a:defRPr sz="2100">
                <a:solidFill>
                  <a:schemeClr val="lt1"/>
                </a:solidFill>
              </a:defRPr>
            </a:lvl8pPr>
            <a:lvl9pPr lvl="8" rtl="0" algn="ctr">
              <a:lnSpc>
                <a:spcPct val="100000"/>
              </a:lnSpc>
              <a:spcBef>
                <a:spcPts val="0"/>
              </a:spcBef>
              <a:spcAft>
                <a:spcPts val="0"/>
              </a:spcAft>
              <a:buClr>
                <a:schemeClr val="lt1"/>
              </a:buClr>
              <a:buSzPts val="2100"/>
              <a:buNone/>
              <a:defRPr sz="2100">
                <a:solidFill>
                  <a:schemeClr val="lt1"/>
                </a:solidFill>
              </a:defRPr>
            </a:lvl9pPr>
          </a:lstStyle>
          <a:p/>
        </p:txBody>
      </p:sp>
      <p:sp>
        <p:nvSpPr>
          <p:cNvPr id="116" name="Google Shape;116;p27"/>
          <p:cNvSpPr txBox="1"/>
          <p:nvPr>
            <p:ph idx="7" type="title"/>
          </p:nvPr>
        </p:nvSpPr>
        <p:spPr>
          <a:xfrm>
            <a:off x="3538497" y="3325035"/>
            <a:ext cx="2067000" cy="5484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1"/>
              </a:buClr>
              <a:buSzPts val="1800"/>
              <a:buNone/>
              <a:defRPr sz="1800">
                <a:solidFill>
                  <a:schemeClr val="lt1"/>
                </a:solidFill>
              </a:defRPr>
            </a:lvl1pPr>
            <a:lvl2pPr lvl="1" rtl="0" algn="ctr">
              <a:spcBef>
                <a:spcPts val="0"/>
              </a:spcBef>
              <a:spcAft>
                <a:spcPts val="0"/>
              </a:spcAft>
              <a:buClr>
                <a:schemeClr val="lt1"/>
              </a:buClr>
              <a:buSzPts val="4200"/>
              <a:buNone/>
              <a:defRPr sz="4200">
                <a:solidFill>
                  <a:schemeClr val="lt1"/>
                </a:solidFill>
              </a:defRPr>
            </a:lvl2pPr>
            <a:lvl3pPr lvl="2" rtl="0" algn="ctr">
              <a:spcBef>
                <a:spcPts val="0"/>
              </a:spcBef>
              <a:spcAft>
                <a:spcPts val="0"/>
              </a:spcAft>
              <a:buClr>
                <a:schemeClr val="lt1"/>
              </a:buClr>
              <a:buSzPts val="4200"/>
              <a:buNone/>
              <a:defRPr sz="4200">
                <a:solidFill>
                  <a:schemeClr val="lt1"/>
                </a:solidFill>
              </a:defRPr>
            </a:lvl3pPr>
            <a:lvl4pPr lvl="3" rtl="0" algn="ctr">
              <a:spcBef>
                <a:spcPts val="0"/>
              </a:spcBef>
              <a:spcAft>
                <a:spcPts val="0"/>
              </a:spcAft>
              <a:buClr>
                <a:schemeClr val="lt1"/>
              </a:buClr>
              <a:buSzPts val="4200"/>
              <a:buNone/>
              <a:defRPr sz="4200">
                <a:solidFill>
                  <a:schemeClr val="lt1"/>
                </a:solidFill>
              </a:defRPr>
            </a:lvl4pPr>
            <a:lvl5pPr lvl="4" rtl="0" algn="ctr">
              <a:spcBef>
                <a:spcPts val="0"/>
              </a:spcBef>
              <a:spcAft>
                <a:spcPts val="0"/>
              </a:spcAft>
              <a:buClr>
                <a:schemeClr val="lt1"/>
              </a:buClr>
              <a:buSzPts val="4200"/>
              <a:buNone/>
              <a:defRPr sz="4200">
                <a:solidFill>
                  <a:schemeClr val="lt1"/>
                </a:solidFill>
              </a:defRPr>
            </a:lvl5pPr>
            <a:lvl6pPr lvl="5" rtl="0" algn="ctr">
              <a:spcBef>
                <a:spcPts val="0"/>
              </a:spcBef>
              <a:spcAft>
                <a:spcPts val="0"/>
              </a:spcAft>
              <a:buClr>
                <a:schemeClr val="lt1"/>
              </a:buClr>
              <a:buSzPts val="4200"/>
              <a:buNone/>
              <a:defRPr sz="4200">
                <a:solidFill>
                  <a:schemeClr val="lt1"/>
                </a:solidFill>
              </a:defRPr>
            </a:lvl6pPr>
            <a:lvl7pPr lvl="6" rtl="0" algn="ctr">
              <a:spcBef>
                <a:spcPts val="0"/>
              </a:spcBef>
              <a:spcAft>
                <a:spcPts val="0"/>
              </a:spcAft>
              <a:buClr>
                <a:schemeClr val="lt1"/>
              </a:buClr>
              <a:buSzPts val="4200"/>
              <a:buNone/>
              <a:defRPr sz="4200">
                <a:solidFill>
                  <a:schemeClr val="lt1"/>
                </a:solidFill>
              </a:defRPr>
            </a:lvl7pPr>
            <a:lvl8pPr lvl="7" rtl="0" algn="ctr">
              <a:spcBef>
                <a:spcPts val="0"/>
              </a:spcBef>
              <a:spcAft>
                <a:spcPts val="0"/>
              </a:spcAft>
              <a:buClr>
                <a:schemeClr val="lt1"/>
              </a:buClr>
              <a:buSzPts val="4200"/>
              <a:buNone/>
              <a:defRPr sz="4200">
                <a:solidFill>
                  <a:schemeClr val="lt1"/>
                </a:solidFill>
              </a:defRPr>
            </a:lvl8pPr>
            <a:lvl9pPr lvl="8" rtl="0" algn="ctr">
              <a:spcBef>
                <a:spcPts val="0"/>
              </a:spcBef>
              <a:spcAft>
                <a:spcPts val="0"/>
              </a:spcAft>
              <a:buClr>
                <a:schemeClr val="lt1"/>
              </a:buClr>
              <a:buSzPts val="4200"/>
              <a:buNone/>
              <a:defRPr sz="4200">
                <a:solidFill>
                  <a:schemeClr val="lt1"/>
                </a:solidFill>
              </a:defRPr>
            </a:lvl9pPr>
          </a:lstStyle>
          <a:p/>
        </p:txBody>
      </p:sp>
      <p:sp>
        <p:nvSpPr>
          <p:cNvPr id="117" name="Google Shape;117;p27"/>
          <p:cNvSpPr txBox="1"/>
          <p:nvPr>
            <p:ph idx="8" type="subTitle"/>
          </p:nvPr>
        </p:nvSpPr>
        <p:spPr>
          <a:xfrm>
            <a:off x="3538498" y="3831259"/>
            <a:ext cx="2067000" cy="640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1"/>
              </a:buClr>
              <a:buSzPts val="1400"/>
              <a:buNone/>
              <a:defRPr sz="1400">
                <a:solidFill>
                  <a:schemeClr val="lt1"/>
                </a:solidFill>
              </a:defRPr>
            </a:lvl1pPr>
            <a:lvl2pPr lvl="1" rtl="0" algn="ctr">
              <a:lnSpc>
                <a:spcPct val="100000"/>
              </a:lnSpc>
              <a:spcBef>
                <a:spcPts val="0"/>
              </a:spcBef>
              <a:spcAft>
                <a:spcPts val="0"/>
              </a:spcAft>
              <a:buClr>
                <a:schemeClr val="lt1"/>
              </a:buClr>
              <a:buSzPts val="2100"/>
              <a:buNone/>
              <a:defRPr sz="2100">
                <a:solidFill>
                  <a:schemeClr val="lt1"/>
                </a:solidFill>
              </a:defRPr>
            </a:lvl2pPr>
            <a:lvl3pPr lvl="2" rtl="0" algn="ctr">
              <a:lnSpc>
                <a:spcPct val="100000"/>
              </a:lnSpc>
              <a:spcBef>
                <a:spcPts val="0"/>
              </a:spcBef>
              <a:spcAft>
                <a:spcPts val="0"/>
              </a:spcAft>
              <a:buClr>
                <a:schemeClr val="lt1"/>
              </a:buClr>
              <a:buSzPts val="2100"/>
              <a:buNone/>
              <a:defRPr sz="2100">
                <a:solidFill>
                  <a:schemeClr val="lt1"/>
                </a:solidFill>
              </a:defRPr>
            </a:lvl3pPr>
            <a:lvl4pPr lvl="3" rtl="0" algn="ctr">
              <a:lnSpc>
                <a:spcPct val="100000"/>
              </a:lnSpc>
              <a:spcBef>
                <a:spcPts val="0"/>
              </a:spcBef>
              <a:spcAft>
                <a:spcPts val="0"/>
              </a:spcAft>
              <a:buClr>
                <a:schemeClr val="lt1"/>
              </a:buClr>
              <a:buSzPts val="2100"/>
              <a:buNone/>
              <a:defRPr sz="2100">
                <a:solidFill>
                  <a:schemeClr val="lt1"/>
                </a:solidFill>
              </a:defRPr>
            </a:lvl4pPr>
            <a:lvl5pPr lvl="4" rtl="0" algn="ctr">
              <a:lnSpc>
                <a:spcPct val="100000"/>
              </a:lnSpc>
              <a:spcBef>
                <a:spcPts val="0"/>
              </a:spcBef>
              <a:spcAft>
                <a:spcPts val="0"/>
              </a:spcAft>
              <a:buClr>
                <a:schemeClr val="lt1"/>
              </a:buClr>
              <a:buSzPts val="2100"/>
              <a:buNone/>
              <a:defRPr sz="2100">
                <a:solidFill>
                  <a:schemeClr val="lt1"/>
                </a:solidFill>
              </a:defRPr>
            </a:lvl5pPr>
            <a:lvl6pPr lvl="5" rtl="0" algn="ctr">
              <a:lnSpc>
                <a:spcPct val="100000"/>
              </a:lnSpc>
              <a:spcBef>
                <a:spcPts val="0"/>
              </a:spcBef>
              <a:spcAft>
                <a:spcPts val="0"/>
              </a:spcAft>
              <a:buClr>
                <a:schemeClr val="lt1"/>
              </a:buClr>
              <a:buSzPts val="2100"/>
              <a:buNone/>
              <a:defRPr sz="2100">
                <a:solidFill>
                  <a:schemeClr val="lt1"/>
                </a:solidFill>
              </a:defRPr>
            </a:lvl6pPr>
            <a:lvl7pPr lvl="6" rtl="0" algn="ctr">
              <a:lnSpc>
                <a:spcPct val="100000"/>
              </a:lnSpc>
              <a:spcBef>
                <a:spcPts val="0"/>
              </a:spcBef>
              <a:spcAft>
                <a:spcPts val="0"/>
              </a:spcAft>
              <a:buClr>
                <a:schemeClr val="lt1"/>
              </a:buClr>
              <a:buSzPts val="2100"/>
              <a:buNone/>
              <a:defRPr sz="2100">
                <a:solidFill>
                  <a:schemeClr val="lt1"/>
                </a:solidFill>
              </a:defRPr>
            </a:lvl7pPr>
            <a:lvl8pPr lvl="7" rtl="0" algn="ctr">
              <a:lnSpc>
                <a:spcPct val="100000"/>
              </a:lnSpc>
              <a:spcBef>
                <a:spcPts val="0"/>
              </a:spcBef>
              <a:spcAft>
                <a:spcPts val="0"/>
              </a:spcAft>
              <a:buClr>
                <a:schemeClr val="lt1"/>
              </a:buClr>
              <a:buSzPts val="2100"/>
              <a:buNone/>
              <a:defRPr sz="2100">
                <a:solidFill>
                  <a:schemeClr val="lt1"/>
                </a:solidFill>
              </a:defRPr>
            </a:lvl8pPr>
            <a:lvl9pPr lvl="8" rtl="0" algn="ctr">
              <a:lnSpc>
                <a:spcPct val="100000"/>
              </a:lnSpc>
              <a:spcBef>
                <a:spcPts val="0"/>
              </a:spcBef>
              <a:spcAft>
                <a:spcPts val="0"/>
              </a:spcAft>
              <a:buClr>
                <a:schemeClr val="lt1"/>
              </a:buClr>
              <a:buSzPts val="2100"/>
              <a:buNone/>
              <a:defRPr sz="2100">
                <a:solidFill>
                  <a:schemeClr val="lt1"/>
                </a:solidFill>
              </a:defRPr>
            </a:lvl9pPr>
          </a:lstStyle>
          <a:p/>
        </p:txBody>
      </p:sp>
      <p:sp>
        <p:nvSpPr>
          <p:cNvPr id="118" name="Google Shape;118;p27"/>
          <p:cNvSpPr txBox="1"/>
          <p:nvPr>
            <p:ph idx="9" type="title"/>
          </p:nvPr>
        </p:nvSpPr>
        <p:spPr>
          <a:xfrm>
            <a:off x="6028553" y="3325035"/>
            <a:ext cx="2067000" cy="5484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1"/>
              </a:buClr>
              <a:buSzPts val="1800"/>
              <a:buNone/>
              <a:defRPr sz="1800">
                <a:solidFill>
                  <a:schemeClr val="lt1"/>
                </a:solidFill>
              </a:defRPr>
            </a:lvl1pPr>
            <a:lvl2pPr lvl="1" rtl="0" algn="ctr">
              <a:spcBef>
                <a:spcPts val="0"/>
              </a:spcBef>
              <a:spcAft>
                <a:spcPts val="0"/>
              </a:spcAft>
              <a:buClr>
                <a:schemeClr val="lt1"/>
              </a:buClr>
              <a:buSzPts val="4200"/>
              <a:buNone/>
              <a:defRPr sz="4200">
                <a:solidFill>
                  <a:schemeClr val="lt1"/>
                </a:solidFill>
              </a:defRPr>
            </a:lvl2pPr>
            <a:lvl3pPr lvl="2" rtl="0" algn="ctr">
              <a:spcBef>
                <a:spcPts val="0"/>
              </a:spcBef>
              <a:spcAft>
                <a:spcPts val="0"/>
              </a:spcAft>
              <a:buClr>
                <a:schemeClr val="lt1"/>
              </a:buClr>
              <a:buSzPts val="4200"/>
              <a:buNone/>
              <a:defRPr sz="4200">
                <a:solidFill>
                  <a:schemeClr val="lt1"/>
                </a:solidFill>
              </a:defRPr>
            </a:lvl3pPr>
            <a:lvl4pPr lvl="3" rtl="0" algn="ctr">
              <a:spcBef>
                <a:spcPts val="0"/>
              </a:spcBef>
              <a:spcAft>
                <a:spcPts val="0"/>
              </a:spcAft>
              <a:buClr>
                <a:schemeClr val="lt1"/>
              </a:buClr>
              <a:buSzPts val="4200"/>
              <a:buNone/>
              <a:defRPr sz="4200">
                <a:solidFill>
                  <a:schemeClr val="lt1"/>
                </a:solidFill>
              </a:defRPr>
            </a:lvl4pPr>
            <a:lvl5pPr lvl="4" rtl="0" algn="ctr">
              <a:spcBef>
                <a:spcPts val="0"/>
              </a:spcBef>
              <a:spcAft>
                <a:spcPts val="0"/>
              </a:spcAft>
              <a:buClr>
                <a:schemeClr val="lt1"/>
              </a:buClr>
              <a:buSzPts val="4200"/>
              <a:buNone/>
              <a:defRPr sz="4200">
                <a:solidFill>
                  <a:schemeClr val="lt1"/>
                </a:solidFill>
              </a:defRPr>
            </a:lvl5pPr>
            <a:lvl6pPr lvl="5" rtl="0" algn="ctr">
              <a:spcBef>
                <a:spcPts val="0"/>
              </a:spcBef>
              <a:spcAft>
                <a:spcPts val="0"/>
              </a:spcAft>
              <a:buClr>
                <a:schemeClr val="lt1"/>
              </a:buClr>
              <a:buSzPts val="4200"/>
              <a:buNone/>
              <a:defRPr sz="4200">
                <a:solidFill>
                  <a:schemeClr val="lt1"/>
                </a:solidFill>
              </a:defRPr>
            </a:lvl6pPr>
            <a:lvl7pPr lvl="6" rtl="0" algn="ctr">
              <a:spcBef>
                <a:spcPts val="0"/>
              </a:spcBef>
              <a:spcAft>
                <a:spcPts val="0"/>
              </a:spcAft>
              <a:buClr>
                <a:schemeClr val="lt1"/>
              </a:buClr>
              <a:buSzPts val="4200"/>
              <a:buNone/>
              <a:defRPr sz="4200">
                <a:solidFill>
                  <a:schemeClr val="lt1"/>
                </a:solidFill>
              </a:defRPr>
            </a:lvl7pPr>
            <a:lvl8pPr lvl="7" rtl="0" algn="ctr">
              <a:spcBef>
                <a:spcPts val="0"/>
              </a:spcBef>
              <a:spcAft>
                <a:spcPts val="0"/>
              </a:spcAft>
              <a:buClr>
                <a:schemeClr val="lt1"/>
              </a:buClr>
              <a:buSzPts val="4200"/>
              <a:buNone/>
              <a:defRPr sz="4200">
                <a:solidFill>
                  <a:schemeClr val="lt1"/>
                </a:solidFill>
              </a:defRPr>
            </a:lvl8pPr>
            <a:lvl9pPr lvl="8" rtl="0" algn="ctr">
              <a:spcBef>
                <a:spcPts val="0"/>
              </a:spcBef>
              <a:spcAft>
                <a:spcPts val="0"/>
              </a:spcAft>
              <a:buClr>
                <a:schemeClr val="lt1"/>
              </a:buClr>
              <a:buSzPts val="4200"/>
              <a:buNone/>
              <a:defRPr sz="4200">
                <a:solidFill>
                  <a:schemeClr val="lt1"/>
                </a:solidFill>
              </a:defRPr>
            </a:lvl9pPr>
          </a:lstStyle>
          <a:p/>
        </p:txBody>
      </p:sp>
      <p:sp>
        <p:nvSpPr>
          <p:cNvPr id="119" name="Google Shape;119;p27"/>
          <p:cNvSpPr txBox="1"/>
          <p:nvPr>
            <p:ph idx="13" type="subTitle"/>
          </p:nvPr>
        </p:nvSpPr>
        <p:spPr>
          <a:xfrm>
            <a:off x="6028552" y="3831259"/>
            <a:ext cx="2067000" cy="640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1"/>
              </a:buClr>
              <a:buSzPts val="1400"/>
              <a:buNone/>
              <a:defRPr sz="1400">
                <a:solidFill>
                  <a:schemeClr val="lt1"/>
                </a:solidFill>
              </a:defRPr>
            </a:lvl1pPr>
            <a:lvl2pPr lvl="1" rtl="0" algn="ctr">
              <a:lnSpc>
                <a:spcPct val="100000"/>
              </a:lnSpc>
              <a:spcBef>
                <a:spcPts val="0"/>
              </a:spcBef>
              <a:spcAft>
                <a:spcPts val="0"/>
              </a:spcAft>
              <a:buClr>
                <a:schemeClr val="lt1"/>
              </a:buClr>
              <a:buSzPts val="2100"/>
              <a:buNone/>
              <a:defRPr sz="2100">
                <a:solidFill>
                  <a:schemeClr val="lt1"/>
                </a:solidFill>
              </a:defRPr>
            </a:lvl2pPr>
            <a:lvl3pPr lvl="2" rtl="0" algn="ctr">
              <a:lnSpc>
                <a:spcPct val="100000"/>
              </a:lnSpc>
              <a:spcBef>
                <a:spcPts val="0"/>
              </a:spcBef>
              <a:spcAft>
                <a:spcPts val="0"/>
              </a:spcAft>
              <a:buClr>
                <a:schemeClr val="lt1"/>
              </a:buClr>
              <a:buSzPts val="2100"/>
              <a:buNone/>
              <a:defRPr sz="2100">
                <a:solidFill>
                  <a:schemeClr val="lt1"/>
                </a:solidFill>
              </a:defRPr>
            </a:lvl3pPr>
            <a:lvl4pPr lvl="3" rtl="0" algn="ctr">
              <a:lnSpc>
                <a:spcPct val="100000"/>
              </a:lnSpc>
              <a:spcBef>
                <a:spcPts val="0"/>
              </a:spcBef>
              <a:spcAft>
                <a:spcPts val="0"/>
              </a:spcAft>
              <a:buClr>
                <a:schemeClr val="lt1"/>
              </a:buClr>
              <a:buSzPts val="2100"/>
              <a:buNone/>
              <a:defRPr sz="2100">
                <a:solidFill>
                  <a:schemeClr val="lt1"/>
                </a:solidFill>
              </a:defRPr>
            </a:lvl4pPr>
            <a:lvl5pPr lvl="4" rtl="0" algn="ctr">
              <a:lnSpc>
                <a:spcPct val="100000"/>
              </a:lnSpc>
              <a:spcBef>
                <a:spcPts val="0"/>
              </a:spcBef>
              <a:spcAft>
                <a:spcPts val="0"/>
              </a:spcAft>
              <a:buClr>
                <a:schemeClr val="lt1"/>
              </a:buClr>
              <a:buSzPts val="2100"/>
              <a:buNone/>
              <a:defRPr sz="2100">
                <a:solidFill>
                  <a:schemeClr val="lt1"/>
                </a:solidFill>
              </a:defRPr>
            </a:lvl5pPr>
            <a:lvl6pPr lvl="5" rtl="0" algn="ctr">
              <a:lnSpc>
                <a:spcPct val="100000"/>
              </a:lnSpc>
              <a:spcBef>
                <a:spcPts val="0"/>
              </a:spcBef>
              <a:spcAft>
                <a:spcPts val="0"/>
              </a:spcAft>
              <a:buClr>
                <a:schemeClr val="lt1"/>
              </a:buClr>
              <a:buSzPts val="2100"/>
              <a:buNone/>
              <a:defRPr sz="2100">
                <a:solidFill>
                  <a:schemeClr val="lt1"/>
                </a:solidFill>
              </a:defRPr>
            </a:lvl6pPr>
            <a:lvl7pPr lvl="6" rtl="0" algn="ctr">
              <a:lnSpc>
                <a:spcPct val="100000"/>
              </a:lnSpc>
              <a:spcBef>
                <a:spcPts val="0"/>
              </a:spcBef>
              <a:spcAft>
                <a:spcPts val="0"/>
              </a:spcAft>
              <a:buClr>
                <a:schemeClr val="lt1"/>
              </a:buClr>
              <a:buSzPts val="2100"/>
              <a:buNone/>
              <a:defRPr sz="2100">
                <a:solidFill>
                  <a:schemeClr val="lt1"/>
                </a:solidFill>
              </a:defRPr>
            </a:lvl7pPr>
            <a:lvl8pPr lvl="7" rtl="0" algn="ctr">
              <a:lnSpc>
                <a:spcPct val="100000"/>
              </a:lnSpc>
              <a:spcBef>
                <a:spcPts val="0"/>
              </a:spcBef>
              <a:spcAft>
                <a:spcPts val="0"/>
              </a:spcAft>
              <a:buClr>
                <a:schemeClr val="lt1"/>
              </a:buClr>
              <a:buSzPts val="2100"/>
              <a:buNone/>
              <a:defRPr sz="2100">
                <a:solidFill>
                  <a:schemeClr val="lt1"/>
                </a:solidFill>
              </a:defRPr>
            </a:lvl8pPr>
            <a:lvl9pPr lvl="8" rtl="0" algn="ctr">
              <a:lnSpc>
                <a:spcPct val="100000"/>
              </a:lnSpc>
              <a:spcBef>
                <a:spcPts val="0"/>
              </a:spcBef>
              <a:spcAft>
                <a:spcPts val="0"/>
              </a:spcAft>
              <a:buClr>
                <a:schemeClr val="lt1"/>
              </a:buClr>
              <a:buSzPts val="2100"/>
              <a:buNone/>
              <a:defRPr sz="2100">
                <a:solidFill>
                  <a:schemeClr val="lt1"/>
                </a:solidFill>
              </a:defRPr>
            </a:lvl9pPr>
          </a:lstStyle>
          <a:p/>
        </p:txBody>
      </p:sp>
      <p:sp>
        <p:nvSpPr>
          <p:cNvPr id="120" name="Google Shape;120;p27"/>
          <p:cNvSpPr txBox="1"/>
          <p:nvPr>
            <p:ph idx="14" type="title"/>
          </p:nvPr>
        </p:nvSpPr>
        <p:spPr>
          <a:xfrm>
            <a:off x="1048447" y="3325035"/>
            <a:ext cx="2067000" cy="5484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1"/>
              </a:buClr>
              <a:buSzPts val="1800"/>
              <a:buNone/>
              <a:defRPr sz="1800">
                <a:solidFill>
                  <a:schemeClr val="lt1"/>
                </a:solidFill>
              </a:defRPr>
            </a:lvl1pPr>
            <a:lvl2pPr lvl="1" rtl="0" algn="ctr">
              <a:spcBef>
                <a:spcPts val="0"/>
              </a:spcBef>
              <a:spcAft>
                <a:spcPts val="0"/>
              </a:spcAft>
              <a:buClr>
                <a:schemeClr val="lt1"/>
              </a:buClr>
              <a:buSzPts val="4200"/>
              <a:buNone/>
              <a:defRPr sz="4200">
                <a:solidFill>
                  <a:schemeClr val="lt1"/>
                </a:solidFill>
              </a:defRPr>
            </a:lvl2pPr>
            <a:lvl3pPr lvl="2" rtl="0" algn="ctr">
              <a:spcBef>
                <a:spcPts val="0"/>
              </a:spcBef>
              <a:spcAft>
                <a:spcPts val="0"/>
              </a:spcAft>
              <a:buClr>
                <a:schemeClr val="lt1"/>
              </a:buClr>
              <a:buSzPts val="4200"/>
              <a:buNone/>
              <a:defRPr sz="4200">
                <a:solidFill>
                  <a:schemeClr val="lt1"/>
                </a:solidFill>
              </a:defRPr>
            </a:lvl3pPr>
            <a:lvl4pPr lvl="3" rtl="0" algn="ctr">
              <a:spcBef>
                <a:spcPts val="0"/>
              </a:spcBef>
              <a:spcAft>
                <a:spcPts val="0"/>
              </a:spcAft>
              <a:buClr>
                <a:schemeClr val="lt1"/>
              </a:buClr>
              <a:buSzPts val="4200"/>
              <a:buNone/>
              <a:defRPr sz="4200">
                <a:solidFill>
                  <a:schemeClr val="lt1"/>
                </a:solidFill>
              </a:defRPr>
            </a:lvl4pPr>
            <a:lvl5pPr lvl="4" rtl="0" algn="ctr">
              <a:spcBef>
                <a:spcPts val="0"/>
              </a:spcBef>
              <a:spcAft>
                <a:spcPts val="0"/>
              </a:spcAft>
              <a:buClr>
                <a:schemeClr val="lt1"/>
              </a:buClr>
              <a:buSzPts val="4200"/>
              <a:buNone/>
              <a:defRPr sz="4200">
                <a:solidFill>
                  <a:schemeClr val="lt1"/>
                </a:solidFill>
              </a:defRPr>
            </a:lvl5pPr>
            <a:lvl6pPr lvl="5" rtl="0" algn="ctr">
              <a:spcBef>
                <a:spcPts val="0"/>
              </a:spcBef>
              <a:spcAft>
                <a:spcPts val="0"/>
              </a:spcAft>
              <a:buClr>
                <a:schemeClr val="lt1"/>
              </a:buClr>
              <a:buSzPts val="4200"/>
              <a:buNone/>
              <a:defRPr sz="4200">
                <a:solidFill>
                  <a:schemeClr val="lt1"/>
                </a:solidFill>
              </a:defRPr>
            </a:lvl6pPr>
            <a:lvl7pPr lvl="6" rtl="0" algn="ctr">
              <a:spcBef>
                <a:spcPts val="0"/>
              </a:spcBef>
              <a:spcAft>
                <a:spcPts val="0"/>
              </a:spcAft>
              <a:buClr>
                <a:schemeClr val="lt1"/>
              </a:buClr>
              <a:buSzPts val="4200"/>
              <a:buNone/>
              <a:defRPr sz="4200">
                <a:solidFill>
                  <a:schemeClr val="lt1"/>
                </a:solidFill>
              </a:defRPr>
            </a:lvl7pPr>
            <a:lvl8pPr lvl="7" rtl="0" algn="ctr">
              <a:spcBef>
                <a:spcPts val="0"/>
              </a:spcBef>
              <a:spcAft>
                <a:spcPts val="0"/>
              </a:spcAft>
              <a:buClr>
                <a:schemeClr val="lt1"/>
              </a:buClr>
              <a:buSzPts val="4200"/>
              <a:buNone/>
              <a:defRPr sz="4200">
                <a:solidFill>
                  <a:schemeClr val="lt1"/>
                </a:solidFill>
              </a:defRPr>
            </a:lvl8pPr>
            <a:lvl9pPr lvl="8" rtl="0" algn="ctr">
              <a:spcBef>
                <a:spcPts val="0"/>
              </a:spcBef>
              <a:spcAft>
                <a:spcPts val="0"/>
              </a:spcAft>
              <a:buClr>
                <a:schemeClr val="lt1"/>
              </a:buClr>
              <a:buSzPts val="4200"/>
              <a:buNone/>
              <a:defRPr sz="4200">
                <a:solidFill>
                  <a:schemeClr val="lt1"/>
                </a:solidFill>
              </a:defRPr>
            </a:lvl9pPr>
          </a:lstStyle>
          <a:p/>
        </p:txBody>
      </p:sp>
      <p:sp>
        <p:nvSpPr>
          <p:cNvPr id="121" name="Google Shape;121;p27"/>
          <p:cNvSpPr txBox="1"/>
          <p:nvPr>
            <p:ph idx="15" type="subTitle"/>
          </p:nvPr>
        </p:nvSpPr>
        <p:spPr>
          <a:xfrm>
            <a:off x="1048450" y="3831259"/>
            <a:ext cx="2067000" cy="640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1"/>
              </a:buClr>
              <a:buSzPts val="1400"/>
              <a:buNone/>
              <a:defRPr sz="1400">
                <a:solidFill>
                  <a:schemeClr val="lt1"/>
                </a:solidFill>
              </a:defRPr>
            </a:lvl1pPr>
            <a:lvl2pPr lvl="1" rtl="0" algn="ctr">
              <a:lnSpc>
                <a:spcPct val="100000"/>
              </a:lnSpc>
              <a:spcBef>
                <a:spcPts val="0"/>
              </a:spcBef>
              <a:spcAft>
                <a:spcPts val="0"/>
              </a:spcAft>
              <a:buClr>
                <a:schemeClr val="lt1"/>
              </a:buClr>
              <a:buSzPts val="2100"/>
              <a:buNone/>
              <a:defRPr sz="2100">
                <a:solidFill>
                  <a:schemeClr val="lt1"/>
                </a:solidFill>
              </a:defRPr>
            </a:lvl2pPr>
            <a:lvl3pPr lvl="2" rtl="0" algn="ctr">
              <a:lnSpc>
                <a:spcPct val="100000"/>
              </a:lnSpc>
              <a:spcBef>
                <a:spcPts val="0"/>
              </a:spcBef>
              <a:spcAft>
                <a:spcPts val="0"/>
              </a:spcAft>
              <a:buClr>
                <a:schemeClr val="lt1"/>
              </a:buClr>
              <a:buSzPts val="2100"/>
              <a:buNone/>
              <a:defRPr sz="2100">
                <a:solidFill>
                  <a:schemeClr val="lt1"/>
                </a:solidFill>
              </a:defRPr>
            </a:lvl3pPr>
            <a:lvl4pPr lvl="3" rtl="0" algn="ctr">
              <a:lnSpc>
                <a:spcPct val="100000"/>
              </a:lnSpc>
              <a:spcBef>
                <a:spcPts val="0"/>
              </a:spcBef>
              <a:spcAft>
                <a:spcPts val="0"/>
              </a:spcAft>
              <a:buClr>
                <a:schemeClr val="lt1"/>
              </a:buClr>
              <a:buSzPts val="2100"/>
              <a:buNone/>
              <a:defRPr sz="2100">
                <a:solidFill>
                  <a:schemeClr val="lt1"/>
                </a:solidFill>
              </a:defRPr>
            </a:lvl4pPr>
            <a:lvl5pPr lvl="4" rtl="0" algn="ctr">
              <a:lnSpc>
                <a:spcPct val="100000"/>
              </a:lnSpc>
              <a:spcBef>
                <a:spcPts val="0"/>
              </a:spcBef>
              <a:spcAft>
                <a:spcPts val="0"/>
              </a:spcAft>
              <a:buClr>
                <a:schemeClr val="lt1"/>
              </a:buClr>
              <a:buSzPts val="2100"/>
              <a:buNone/>
              <a:defRPr sz="2100">
                <a:solidFill>
                  <a:schemeClr val="lt1"/>
                </a:solidFill>
              </a:defRPr>
            </a:lvl5pPr>
            <a:lvl6pPr lvl="5" rtl="0" algn="ctr">
              <a:lnSpc>
                <a:spcPct val="100000"/>
              </a:lnSpc>
              <a:spcBef>
                <a:spcPts val="0"/>
              </a:spcBef>
              <a:spcAft>
                <a:spcPts val="0"/>
              </a:spcAft>
              <a:buClr>
                <a:schemeClr val="lt1"/>
              </a:buClr>
              <a:buSzPts val="2100"/>
              <a:buNone/>
              <a:defRPr sz="2100">
                <a:solidFill>
                  <a:schemeClr val="lt1"/>
                </a:solidFill>
              </a:defRPr>
            </a:lvl6pPr>
            <a:lvl7pPr lvl="6" rtl="0" algn="ctr">
              <a:lnSpc>
                <a:spcPct val="100000"/>
              </a:lnSpc>
              <a:spcBef>
                <a:spcPts val="0"/>
              </a:spcBef>
              <a:spcAft>
                <a:spcPts val="0"/>
              </a:spcAft>
              <a:buClr>
                <a:schemeClr val="lt1"/>
              </a:buClr>
              <a:buSzPts val="2100"/>
              <a:buNone/>
              <a:defRPr sz="2100">
                <a:solidFill>
                  <a:schemeClr val="lt1"/>
                </a:solidFill>
              </a:defRPr>
            </a:lvl7pPr>
            <a:lvl8pPr lvl="7" rtl="0" algn="ctr">
              <a:lnSpc>
                <a:spcPct val="100000"/>
              </a:lnSpc>
              <a:spcBef>
                <a:spcPts val="0"/>
              </a:spcBef>
              <a:spcAft>
                <a:spcPts val="0"/>
              </a:spcAft>
              <a:buClr>
                <a:schemeClr val="lt1"/>
              </a:buClr>
              <a:buSzPts val="2100"/>
              <a:buNone/>
              <a:defRPr sz="2100">
                <a:solidFill>
                  <a:schemeClr val="lt1"/>
                </a:solidFill>
              </a:defRPr>
            </a:lvl8pPr>
            <a:lvl9pPr lvl="8" rtl="0" algn="ctr">
              <a:lnSpc>
                <a:spcPct val="100000"/>
              </a:lnSpc>
              <a:spcBef>
                <a:spcPts val="0"/>
              </a:spcBef>
              <a:spcAft>
                <a:spcPts val="0"/>
              </a:spcAft>
              <a:buClr>
                <a:schemeClr val="lt1"/>
              </a:buClr>
              <a:buSzPts val="2100"/>
              <a:buNone/>
              <a:defRPr sz="2100">
                <a:solidFill>
                  <a:schemeClr val="lt1"/>
                </a:solidFill>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Four Columns 1">
  <p:cSld name="TITLE_1_1_2_1">
    <p:bg>
      <p:bgPr>
        <a:blipFill>
          <a:blip r:embed="rId2">
            <a:alphaModFix/>
          </a:blip>
          <a:stretch>
            <a:fillRect/>
          </a:stretch>
        </a:blipFill>
      </p:bgPr>
    </p:bg>
    <p:spTree>
      <p:nvGrpSpPr>
        <p:cNvPr id="122" name="Shape 122"/>
        <p:cNvGrpSpPr/>
        <p:nvPr/>
      </p:nvGrpSpPr>
      <p:grpSpPr>
        <a:xfrm>
          <a:off x="0" y="0"/>
          <a:ext cx="0" cy="0"/>
          <a:chOff x="0" y="0"/>
          <a:chExt cx="0" cy="0"/>
        </a:xfrm>
      </p:grpSpPr>
      <p:sp>
        <p:nvSpPr>
          <p:cNvPr id="123" name="Google Shape;123;p28"/>
          <p:cNvSpPr txBox="1"/>
          <p:nvPr>
            <p:ph type="title"/>
          </p:nvPr>
        </p:nvSpPr>
        <p:spPr>
          <a:xfrm>
            <a:off x="938500" y="445025"/>
            <a:ext cx="5043600" cy="9414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accent1"/>
              </a:buClr>
              <a:buSzPts val="2400"/>
              <a:buNone/>
              <a:defRPr sz="2400">
                <a:solidFill>
                  <a:schemeClr val="accen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p:txBody>
      </p:sp>
      <p:sp>
        <p:nvSpPr>
          <p:cNvPr id="124" name="Google Shape;124;p28"/>
          <p:cNvSpPr txBox="1"/>
          <p:nvPr>
            <p:ph idx="2" type="title"/>
          </p:nvPr>
        </p:nvSpPr>
        <p:spPr>
          <a:xfrm>
            <a:off x="1338238" y="2359825"/>
            <a:ext cx="2727600" cy="375600"/>
          </a:xfrm>
          <a:prstGeom prst="rect">
            <a:avLst/>
          </a:prstGeom>
        </p:spPr>
        <p:txBody>
          <a:bodyPr anchorCtr="0" anchor="t" bIns="91425" lIns="91425" spcFirstLastPara="1" rIns="91425" wrap="square" tIns="91425">
            <a:noAutofit/>
          </a:bodyPr>
          <a:lstStyle>
            <a:lvl1pPr lvl="0" rtl="0" algn="r">
              <a:spcBef>
                <a:spcPts val="0"/>
              </a:spcBef>
              <a:spcAft>
                <a:spcPts val="0"/>
              </a:spcAft>
              <a:buClr>
                <a:schemeClr val="lt1"/>
              </a:buClr>
              <a:buSzPts val="1400"/>
              <a:buNone/>
              <a:defRPr sz="1400">
                <a:solidFill>
                  <a:schemeClr val="lt1"/>
                </a:solidFill>
              </a:defRPr>
            </a:lvl1pPr>
            <a:lvl2pPr lvl="1" rtl="0" algn="r">
              <a:spcBef>
                <a:spcPts val="0"/>
              </a:spcBef>
              <a:spcAft>
                <a:spcPts val="0"/>
              </a:spcAft>
              <a:buClr>
                <a:schemeClr val="lt1"/>
              </a:buClr>
              <a:buSzPts val="4200"/>
              <a:buNone/>
              <a:defRPr sz="4200">
                <a:solidFill>
                  <a:schemeClr val="lt1"/>
                </a:solidFill>
              </a:defRPr>
            </a:lvl2pPr>
            <a:lvl3pPr lvl="2" rtl="0" algn="r">
              <a:spcBef>
                <a:spcPts val="0"/>
              </a:spcBef>
              <a:spcAft>
                <a:spcPts val="0"/>
              </a:spcAft>
              <a:buClr>
                <a:schemeClr val="lt1"/>
              </a:buClr>
              <a:buSzPts val="4200"/>
              <a:buNone/>
              <a:defRPr sz="4200">
                <a:solidFill>
                  <a:schemeClr val="lt1"/>
                </a:solidFill>
              </a:defRPr>
            </a:lvl3pPr>
            <a:lvl4pPr lvl="3" rtl="0" algn="r">
              <a:spcBef>
                <a:spcPts val="0"/>
              </a:spcBef>
              <a:spcAft>
                <a:spcPts val="0"/>
              </a:spcAft>
              <a:buClr>
                <a:schemeClr val="lt1"/>
              </a:buClr>
              <a:buSzPts val="4200"/>
              <a:buNone/>
              <a:defRPr sz="4200">
                <a:solidFill>
                  <a:schemeClr val="lt1"/>
                </a:solidFill>
              </a:defRPr>
            </a:lvl4pPr>
            <a:lvl5pPr lvl="4" rtl="0" algn="r">
              <a:spcBef>
                <a:spcPts val="0"/>
              </a:spcBef>
              <a:spcAft>
                <a:spcPts val="0"/>
              </a:spcAft>
              <a:buClr>
                <a:schemeClr val="lt1"/>
              </a:buClr>
              <a:buSzPts val="4200"/>
              <a:buNone/>
              <a:defRPr sz="4200">
                <a:solidFill>
                  <a:schemeClr val="lt1"/>
                </a:solidFill>
              </a:defRPr>
            </a:lvl5pPr>
            <a:lvl6pPr lvl="5" rtl="0" algn="r">
              <a:spcBef>
                <a:spcPts val="0"/>
              </a:spcBef>
              <a:spcAft>
                <a:spcPts val="0"/>
              </a:spcAft>
              <a:buClr>
                <a:schemeClr val="lt1"/>
              </a:buClr>
              <a:buSzPts val="4200"/>
              <a:buNone/>
              <a:defRPr sz="4200">
                <a:solidFill>
                  <a:schemeClr val="lt1"/>
                </a:solidFill>
              </a:defRPr>
            </a:lvl6pPr>
            <a:lvl7pPr lvl="6" rtl="0" algn="r">
              <a:spcBef>
                <a:spcPts val="0"/>
              </a:spcBef>
              <a:spcAft>
                <a:spcPts val="0"/>
              </a:spcAft>
              <a:buClr>
                <a:schemeClr val="lt1"/>
              </a:buClr>
              <a:buSzPts val="4200"/>
              <a:buNone/>
              <a:defRPr sz="4200">
                <a:solidFill>
                  <a:schemeClr val="lt1"/>
                </a:solidFill>
              </a:defRPr>
            </a:lvl7pPr>
            <a:lvl8pPr lvl="7" rtl="0" algn="r">
              <a:spcBef>
                <a:spcPts val="0"/>
              </a:spcBef>
              <a:spcAft>
                <a:spcPts val="0"/>
              </a:spcAft>
              <a:buClr>
                <a:schemeClr val="lt1"/>
              </a:buClr>
              <a:buSzPts val="4200"/>
              <a:buNone/>
              <a:defRPr sz="4200">
                <a:solidFill>
                  <a:schemeClr val="lt1"/>
                </a:solidFill>
              </a:defRPr>
            </a:lvl8pPr>
            <a:lvl9pPr lvl="8" rtl="0" algn="r">
              <a:spcBef>
                <a:spcPts val="0"/>
              </a:spcBef>
              <a:spcAft>
                <a:spcPts val="0"/>
              </a:spcAft>
              <a:buClr>
                <a:schemeClr val="lt1"/>
              </a:buClr>
              <a:buSzPts val="4200"/>
              <a:buNone/>
              <a:defRPr sz="4200">
                <a:solidFill>
                  <a:schemeClr val="lt1"/>
                </a:solidFill>
              </a:defRPr>
            </a:lvl9pPr>
          </a:lstStyle>
          <a:p/>
        </p:txBody>
      </p:sp>
      <p:sp>
        <p:nvSpPr>
          <p:cNvPr id="125" name="Google Shape;125;p28"/>
          <p:cNvSpPr txBox="1"/>
          <p:nvPr>
            <p:ph idx="1" type="subTitle"/>
          </p:nvPr>
        </p:nvSpPr>
        <p:spPr>
          <a:xfrm>
            <a:off x="1338238" y="1713051"/>
            <a:ext cx="2727600" cy="6054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Clr>
                <a:schemeClr val="lt1"/>
              </a:buClr>
              <a:buSzPts val="1600"/>
              <a:buNone/>
              <a:defRPr sz="1600">
                <a:solidFill>
                  <a:schemeClr val="lt1"/>
                </a:solidFill>
              </a:defRPr>
            </a:lvl1pPr>
            <a:lvl2pPr lvl="1" rtl="0" algn="r">
              <a:lnSpc>
                <a:spcPct val="100000"/>
              </a:lnSpc>
              <a:spcBef>
                <a:spcPts val="0"/>
              </a:spcBef>
              <a:spcAft>
                <a:spcPts val="0"/>
              </a:spcAft>
              <a:buClr>
                <a:schemeClr val="lt1"/>
              </a:buClr>
              <a:buSzPts val="1600"/>
              <a:buNone/>
              <a:defRPr sz="1600">
                <a:solidFill>
                  <a:schemeClr val="lt1"/>
                </a:solidFill>
              </a:defRPr>
            </a:lvl2pPr>
            <a:lvl3pPr lvl="2" rtl="0" algn="r">
              <a:lnSpc>
                <a:spcPct val="100000"/>
              </a:lnSpc>
              <a:spcBef>
                <a:spcPts val="0"/>
              </a:spcBef>
              <a:spcAft>
                <a:spcPts val="0"/>
              </a:spcAft>
              <a:buClr>
                <a:schemeClr val="lt1"/>
              </a:buClr>
              <a:buSzPts val="1600"/>
              <a:buNone/>
              <a:defRPr sz="1600">
                <a:solidFill>
                  <a:schemeClr val="lt1"/>
                </a:solidFill>
              </a:defRPr>
            </a:lvl3pPr>
            <a:lvl4pPr lvl="3" rtl="0" algn="r">
              <a:lnSpc>
                <a:spcPct val="100000"/>
              </a:lnSpc>
              <a:spcBef>
                <a:spcPts val="0"/>
              </a:spcBef>
              <a:spcAft>
                <a:spcPts val="0"/>
              </a:spcAft>
              <a:buClr>
                <a:schemeClr val="lt1"/>
              </a:buClr>
              <a:buSzPts val="1600"/>
              <a:buNone/>
              <a:defRPr sz="1600">
                <a:solidFill>
                  <a:schemeClr val="lt1"/>
                </a:solidFill>
              </a:defRPr>
            </a:lvl4pPr>
            <a:lvl5pPr lvl="4" rtl="0" algn="r">
              <a:lnSpc>
                <a:spcPct val="100000"/>
              </a:lnSpc>
              <a:spcBef>
                <a:spcPts val="0"/>
              </a:spcBef>
              <a:spcAft>
                <a:spcPts val="0"/>
              </a:spcAft>
              <a:buClr>
                <a:schemeClr val="lt1"/>
              </a:buClr>
              <a:buSzPts val="1600"/>
              <a:buNone/>
              <a:defRPr sz="1600">
                <a:solidFill>
                  <a:schemeClr val="lt1"/>
                </a:solidFill>
              </a:defRPr>
            </a:lvl5pPr>
            <a:lvl6pPr lvl="5" rtl="0" algn="r">
              <a:lnSpc>
                <a:spcPct val="100000"/>
              </a:lnSpc>
              <a:spcBef>
                <a:spcPts val="0"/>
              </a:spcBef>
              <a:spcAft>
                <a:spcPts val="0"/>
              </a:spcAft>
              <a:buClr>
                <a:schemeClr val="lt1"/>
              </a:buClr>
              <a:buSzPts val="1600"/>
              <a:buNone/>
              <a:defRPr sz="1600">
                <a:solidFill>
                  <a:schemeClr val="lt1"/>
                </a:solidFill>
              </a:defRPr>
            </a:lvl6pPr>
            <a:lvl7pPr lvl="6" rtl="0" algn="r">
              <a:lnSpc>
                <a:spcPct val="100000"/>
              </a:lnSpc>
              <a:spcBef>
                <a:spcPts val="0"/>
              </a:spcBef>
              <a:spcAft>
                <a:spcPts val="0"/>
              </a:spcAft>
              <a:buClr>
                <a:schemeClr val="lt1"/>
              </a:buClr>
              <a:buSzPts val="1600"/>
              <a:buNone/>
              <a:defRPr sz="1600">
                <a:solidFill>
                  <a:schemeClr val="lt1"/>
                </a:solidFill>
              </a:defRPr>
            </a:lvl7pPr>
            <a:lvl8pPr lvl="7" rtl="0" algn="r">
              <a:lnSpc>
                <a:spcPct val="100000"/>
              </a:lnSpc>
              <a:spcBef>
                <a:spcPts val="0"/>
              </a:spcBef>
              <a:spcAft>
                <a:spcPts val="0"/>
              </a:spcAft>
              <a:buClr>
                <a:schemeClr val="lt1"/>
              </a:buClr>
              <a:buSzPts val="1600"/>
              <a:buNone/>
              <a:defRPr sz="1600">
                <a:solidFill>
                  <a:schemeClr val="lt1"/>
                </a:solidFill>
              </a:defRPr>
            </a:lvl8pPr>
            <a:lvl9pPr lvl="8" rtl="0" algn="r">
              <a:lnSpc>
                <a:spcPct val="100000"/>
              </a:lnSpc>
              <a:spcBef>
                <a:spcPts val="0"/>
              </a:spcBef>
              <a:spcAft>
                <a:spcPts val="0"/>
              </a:spcAft>
              <a:buClr>
                <a:schemeClr val="lt1"/>
              </a:buClr>
              <a:buSzPts val="1600"/>
              <a:buNone/>
              <a:defRPr sz="1600">
                <a:solidFill>
                  <a:schemeClr val="lt1"/>
                </a:solidFill>
              </a:defRPr>
            </a:lvl9pPr>
          </a:lstStyle>
          <a:p/>
        </p:txBody>
      </p:sp>
      <p:sp>
        <p:nvSpPr>
          <p:cNvPr id="126" name="Google Shape;126;p28"/>
          <p:cNvSpPr txBox="1"/>
          <p:nvPr>
            <p:ph idx="3" type="title"/>
          </p:nvPr>
        </p:nvSpPr>
        <p:spPr>
          <a:xfrm>
            <a:off x="1338238" y="3988950"/>
            <a:ext cx="2727600" cy="375600"/>
          </a:xfrm>
          <a:prstGeom prst="rect">
            <a:avLst/>
          </a:prstGeom>
        </p:spPr>
        <p:txBody>
          <a:bodyPr anchorCtr="0" anchor="t" bIns="91425" lIns="91425" spcFirstLastPara="1" rIns="91425" wrap="square" tIns="91425">
            <a:noAutofit/>
          </a:bodyPr>
          <a:lstStyle>
            <a:lvl1pPr lvl="0" rtl="0" algn="r">
              <a:spcBef>
                <a:spcPts val="0"/>
              </a:spcBef>
              <a:spcAft>
                <a:spcPts val="0"/>
              </a:spcAft>
              <a:buClr>
                <a:schemeClr val="lt1"/>
              </a:buClr>
              <a:buSzPts val="1400"/>
              <a:buNone/>
              <a:defRPr sz="1400">
                <a:solidFill>
                  <a:schemeClr val="lt1"/>
                </a:solidFill>
              </a:defRPr>
            </a:lvl1pPr>
            <a:lvl2pPr lvl="1" rtl="0" algn="r">
              <a:spcBef>
                <a:spcPts val="0"/>
              </a:spcBef>
              <a:spcAft>
                <a:spcPts val="0"/>
              </a:spcAft>
              <a:buClr>
                <a:schemeClr val="lt1"/>
              </a:buClr>
              <a:buSzPts val="4200"/>
              <a:buNone/>
              <a:defRPr sz="4200">
                <a:solidFill>
                  <a:schemeClr val="lt1"/>
                </a:solidFill>
              </a:defRPr>
            </a:lvl2pPr>
            <a:lvl3pPr lvl="2" rtl="0" algn="r">
              <a:spcBef>
                <a:spcPts val="0"/>
              </a:spcBef>
              <a:spcAft>
                <a:spcPts val="0"/>
              </a:spcAft>
              <a:buClr>
                <a:schemeClr val="lt1"/>
              </a:buClr>
              <a:buSzPts val="4200"/>
              <a:buNone/>
              <a:defRPr sz="4200">
                <a:solidFill>
                  <a:schemeClr val="lt1"/>
                </a:solidFill>
              </a:defRPr>
            </a:lvl3pPr>
            <a:lvl4pPr lvl="3" rtl="0" algn="r">
              <a:spcBef>
                <a:spcPts val="0"/>
              </a:spcBef>
              <a:spcAft>
                <a:spcPts val="0"/>
              </a:spcAft>
              <a:buClr>
                <a:schemeClr val="lt1"/>
              </a:buClr>
              <a:buSzPts val="4200"/>
              <a:buNone/>
              <a:defRPr sz="4200">
                <a:solidFill>
                  <a:schemeClr val="lt1"/>
                </a:solidFill>
              </a:defRPr>
            </a:lvl4pPr>
            <a:lvl5pPr lvl="4" rtl="0" algn="r">
              <a:spcBef>
                <a:spcPts val="0"/>
              </a:spcBef>
              <a:spcAft>
                <a:spcPts val="0"/>
              </a:spcAft>
              <a:buClr>
                <a:schemeClr val="lt1"/>
              </a:buClr>
              <a:buSzPts val="4200"/>
              <a:buNone/>
              <a:defRPr sz="4200">
                <a:solidFill>
                  <a:schemeClr val="lt1"/>
                </a:solidFill>
              </a:defRPr>
            </a:lvl5pPr>
            <a:lvl6pPr lvl="5" rtl="0" algn="r">
              <a:spcBef>
                <a:spcPts val="0"/>
              </a:spcBef>
              <a:spcAft>
                <a:spcPts val="0"/>
              </a:spcAft>
              <a:buClr>
                <a:schemeClr val="lt1"/>
              </a:buClr>
              <a:buSzPts val="4200"/>
              <a:buNone/>
              <a:defRPr sz="4200">
                <a:solidFill>
                  <a:schemeClr val="lt1"/>
                </a:solidFill>
              </a:defRPr>
            </a:lvl6pPr>
            <a:lvl7pPr lvl="6" rtl="0" algn="r">
              <a:spcBef>
                <a:spcPts val="0"/>
              </a:spcBef>
              <a:spcAft>
                <a:spcPts val="0"/>
              </a:spcAft>
              <a:buClr>
                <a:schemeClr val="lt1"/>
              </a:buClr>
              <a:buSzPts val="4200"/>
              <a:buNone/>
              <a:defRPr sz="4200">
                <a:solidFill>
                  <a:schemeClr val="lt1"/>
                </a:solidFill>
              </a:defRPr>
            </a:lvl7pPr>
            <a:lvl8pPr lvl="7" rtl="0" algn="r">
              <a:spcBef>
                <a:spcPts val="0"/>
              </a:spcBef>
              <a:spcAft>
                <a:spcPts val="0"/>
              </a:spcAft>
              <a:buClr>
                <a:schemeClr val="lt1"/>
              </a:buClr>
              <a:buSzPts val="4200"/>
              <a:buNone/>
              <a:defRPr sz="4200">
                <a:solidFill>
                  <a:schemeClr val="lt1"/>
                </a:solidFill>
              </a:defRPr>
            </a:lvl8pPr>
            <a:lvl9pPr lvl="8" rtl="0" algn="r">
              <a:spcBef>
                <a:spcPts val="0"/>
              </a:spcBef>
              <a:spcAft>
                <a:spcPts val="0"/>
              </a:spcAft>
              <a:buClr>
                <a:schemeClr val="lt1"/>
              </a:buClr>
              <a:buSzPts val="4200"/>
              <a:buNone/>
              <a:defRPr sz="4200">
                <a:solidFill>
                  <a:schemeClr val="lt1"/>
                </a:solidFill>
              </a:defRPr>
            </a:lvl9pPr>
          </a:lstStyle>
          <a:p/>
        </p:txBody>
      </p:sp>
      <p:sp>
        <p:nvSpPr>
          <p:cNvPr id="127" name="Google Shape;127;p28"/>
          <p:cNvSpPr txBox="1"/>
          <p:nvPr>
            <p:ph idx="4" type="subTitle"/>
          </p:nvPr>
        </p:nvSpPr>
        <p:spPr>
          <a:xfrm>
            <a:off x="1338238" y="3342176"/>
            <a:ext cx="2727600" cy="6054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Clr>
                <a:schemeClr val="lt1"/>
              </a:buClr>
              <a:buSzPts val="1600"/>
              <a:buNone/>
              <a:defRPr sz="1600">
                <a:solidFill>
                  <a:schemeClr val="lt1"/>
                </a:solidFill>
              </a:defRPr>
            </a:lvl1pPr>
            <a:lvl2pPr lvl="1" rtl="0" algn="r">
              <a:lnSpc>
                <a:spcPct val="100000"/>
              </a:lnSpc>
              <a:spcBef>
                <a:spcPts val="0"/>
              </a:spcBef>
              <a:spcAft>
                <a:spcPts val="0"/>
              </a:spcAft>
              <a:buClr>
                <a:schemeClr val="lt1"/>
              </a:buClr>
              <a:buSzPts val="1600"/>
              <a:buNone/>
              <a:defRPr sz="1600">
                <a:solidFill>
                  <a:schemeClr val="lt1"/>
                </a:solidFill>
              </a:defRPr>
            </a:lvl2pPr>
            <a:lvl3pPr lvl="2" rtl="0" algn="r">
              <a:lnSpc>
                <a:spcPct val="100000"/>
              </a:lnSpc>
              <a:spcBef>
                <a:spcPts val="0"/>
              </a:spcBef>
              <a:spcAft>
                <a:spcPts val="0"/>
              </a:spcAft>
              <a:buClr>
                <a:schemeClr val="lt1"/>
              </a:buClr>
              <a:buSzPts val="1600"/>
              <a:buNone/>
              <a:defRPr sz="1600">
                <a:solidFill>
                  <a:schemeClr val="lt1"/>
                </a:solidFill>
              </a:defRPr>
            </a:lvl3pPr>
            <a:lvl4pPr lvl="3" rtl="0" algn="r">
              <a:lnSpc>
                <a:spcPct val="100000"/>
              </a:lnSpc>
              <a:spcBef>
                <a:spcPts val="0"/>
              </a:spcBef>
              <a:spcAft>
                <a:spcPts val="0"/>
              </a:spcAft>
              <a:buClr>
                <a:schemeClr val="lt1"/>
              </a:buClr>
              <a:buSzPts val="1600"/>
              <a:buNone/>
              <a:defRPr sz="1600">
                <a:solidFill>
                  <a:schemeClr val="lt1"/>
                </a:solidFill>
              </a:defRPr>
            </a:lvl4pPr>
            <a:lvl5pPr lvl="4" rtl="0" algn="r">
              <a:lnSpc>
                <a:spcPct val="100000"/>
              </a:lnSpc>
              <a:spcBef>
                <a:spcPts val="0"/>
              </a:spcBef>
              <a:spcAft>
                <a:spcPts val="0"/>
              </a:spcAft>
              <a:buClr>
                <a:schemeClr val="lt1"/>
              </a:buClr>
              <a:buSzPts val="1600"/>
              <a:buNone/>
              <a:defRPr sz="1600">
                <a:solidFill>
                  <a:schemeClr val="lt1"/>
                </a:solidFill>
              </a:defRPr>
            </a:lvl5pPr>
            <a:lvl6pPr lvl="5" rtl="0" algn="r">
              <a:lnSpc>
                <a:spcPct val="100000"/>
              </a:lnSpc>
              <a:spcBef>
                <a:spcPts val="0"/>
              </a:spcBef>
              <a:spcAft>
                <a:spcPts val="0"/>
              </a:spcAft>
              <a:buClr>
                <a:schemeClr val="lt1"/>
              </a:buClr>
              <a:buSzPts val="1600"/>
              <a:buNone/>
              <a:defRPr sz="1600">
                <a:solidFill>
                  <a:schemeClr val="lt1"/>
                </a:solidFill>
              </a:defRPr>
            </a:lvl6pPr>
            <a:lvl7pPr lvl="6" rtl="0" algn="r">
              <a:lnSpc>
                <a:spcPct val="100000"/>
              </a:lnSpc>
              <a:spcBef>
                <a:spcPts val="0"/>
              </a:spcBef>
              <a:spcAft>
                <a:spcPts val="0"/>
              </a:spcAft>
              <a:buClr>
                <a:schemeClr val="lt1"/>
              </a:buClr>
              <a:buSzPts val="1600"/>
              <a:buNone/>
              <a:defRPr sz="1600">
                <a:solidFill>
                  <a:schemeClr val="lt1"/>
                </a:solidFill>
              </a:defRPr>
            </a:lvl7pPr>
            <a:lvl8pPr lvl="7" rtl="0" algn="r">
              <a:lnSpc>
                <a:spcPct val="100000"/>
              </a:lnSpc>
              <a:spcBef>
                <a:spcPts val="0"/>
              </a:spcBef>
              <a:spcAft>
                <a:spcPts val="0"/>
              </a:spcAft>
              <a:buClr>
                <a:schemeClr val="lt1"/>
              </a:buClr>
              <a:buSzPts val="1600"/>
              <a:buNone/>
              <a:defRPr sz="1600">
                <a:solidFill>
                  <a:schemeClr val="lt1"/>
                </a:solidFill>
              </a:defRPr>
            </a:lvl8pPr>
            <a:lvl9pPr lvl="8" rtl="0" algn="r">
              <a:lnSpc>
                <a:spcPct val="100000"/>
              </a:lnSpc>
              <a:spcBef>
                <a:spcPts val="0"/>
              </a:spcBef>
              <a:spcAft>
                <a:spcPts val="0"/>
              </a:spcAft>
              <a:buClr>
                <a:schemeClr val="lt1"/>
              </a:buClr>
              <a:buSzPts val="1600"/>
              <a:buNone/>
              <a:defRPr sz="1600">
                <a:solidFill>
                  <a:schemeClr val="lt1"/>
                </a:solidFill>
              </a:defRPr>
            </a:lvl9pPr>
          </a:lstStyle>
          <a:p/>
        </p:txBody>
      </p:sp>
      <p:sp>
        <p:nvSpPr>
          <p:cNvPr id="128" name="Google Shape;128;p28"/>
          <p:cNvSpPr txBox="1"/>
          <p:nvPr>
            <p:ph idx="5" type="title"/>
          </p:nvPr>
        </p:nvSpPr>
        <p:spPr>
          <a:xfrm>
            <a:off x="5078163" y="2359825"/>
            <a:ext cx="2727600" cy="3756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1400"/>
              <a:buNone/>
              <a:defRPr sz="1400">
                <a:solidFill>
                  <a:schemeClr val="lt1"/>
                </a:solidFill>
              </a:defRPr>
            </a:lvl1pPr>
            <a:lvl2pPr lvl="1" rtl="0">
              <a:spcBef>
                <a:spcPts val="0"/>
              </a:spcBef>
              <a:spcAft>
                <a:spcPts val="0"/>
              </a:spcAft>
              <a:buClr>
                <a:schemeClr val="lt1"/>
              </a:buClr>
              <a:buSzPts val="4200"/>
              <a:buNone/>
              <a:defRPr sz="4200">
                <a:solidFill>
                  <a:schemeClr val="lt1"/>
                </a:solidFill>
              </a:defRPr>
            </a:lvl2pPr>
            <a:lvl3pPr lvl="2" rtl="0">
              <a:spcBef>
                <a:spcPts val="0"/>
              </a:spcBef>
              <a:spcAft>
                <a:spcPts val="0"/>
              </a:spcAft>
              <a:buClr>
                <a:schemeClr val="lt1"/>
              </a:buClr>
              <a:buSzPts val="4200"/>
              <a:buNone/>
              <a:defRPr sz="4200">
                <a:solidFill>
                  <a:schemeClr val="lt1"/>
                </a:solidFill>
              </a:defRPr>
            </a:lvl3pPr>
            <a:lvl4pPr lvl="3" rtl="0">
              <a:spcBef>
                <a:spcPts val="0"/>
              </a:spcBef>
              <a:spcAft>
                <a:spcPts val="0"/>
              </a:spcAft>
              <a:buClr>
                <a:schemeClr val="lt1"/>
              </a:buClr>
              <a:buSzPts val="4200"/>
              <a:buNone/>
              <a:defRPr sz="4200">
                <a:solidFill>
                  <a:schemeClr val="lt1"/>
                </a:solidFill>
              </a:defRPr>
            </a:lvl4pPr>
            <a:lvl5pPr lvl="4" rtl="0">
              <a:spcBef>
                <a:spcPts val="0"/>
              </a:spcBef>
              <a:spcAft>
                <a:spcPts val="0"/>
              </a:spcAft>
              <a:buClr>
                <a:schemeClr val="lt1"/>
              </a:buClr>
              <a:buSzPts val="4200"/>
              <a:buNone/>
              <a:defRPr sz="4200">
                <a:solidFill>
                  <a:schemeClr val="lt1"/>
                </a:solidFill>
              </a:defRPr>
            </a:lvl5pPr>
            <a:lvl6pPr lvl="5" rtl="0">
              <a:spcBef>
                <a:spcPts val="0"/>
              </a:spcBef>
              <a:spcAft>
                <a:spcPts val="0"/>
              </a:spcAft>
              <a:buClr>
                <a:schemeClr val="lt1"/>
              </a:buClr>
              <a:buSzPts val="4200"/>
              <a:buNone/>
              <a:defRPr sz="4200">
                <a:solidFill>
                  <a:schemeClr val="lt1"/>
                </a:solidFill>
              </a:defRPr>
            </a:lvl6pPr>
            <a:lvl7pPr lvl="6" rtl="0">
              <a:spcBef>
                <a:spcPts val="0"/>
              </a:spcBef>
              <a:spcAft>
                <a:spcPts val="0"/>
              </a:spcAft>
              <a:buClr>
                <a:schemeClr val="lt1"/>
              </a:buClr>
              <a:buSzPts val="4200"/>
              <a:buNone/>
              <a:defRPr sz="4200">
                <a:solidFill>
                  <a:schemeClr val="lt1"/>
                </a:solidFill>
              </a:defRPr>
            </a:lvl7pPr>
            <a:lvl8pPr lvl="7" rtl="0">
              <a:spcBef>
                <a:spcPts val="0"/>
              </a:spcBef>
              <a:spcAft>
                <a:spcPts val="0"/>
              </a:spcAft>
              <a:buClr>
                <a:schemeClr val="lt1"/>
              </a:buClr>
              <a:buSzPts val="4200"/>
              <a:buNone/>
              <a:defRPr sz="4200">
                <a:solidFill>
                  <a:schemeClr val="lt1"/>
                </a:solidFill>
              </a:defRPr>
            </a:lvl8pPr>
            <a:lvl9pPr lvl="8" rtl="0">
              <a:spcBef>
                <a:spcPts val="0"/>
              </a:spcBef>
              <a:spcAft>
                <a:spcPts val="0"/>
              </a:spcAft>
              <a:buClr>
                <a:schemeClr val="lt1"/>
              </a:buClr>
              <a:buSzPts val="4200"/>
              <a:buNone/>
              <a:defRPr sz="4200">
                <a:solidFill>
                  <a:schemeClr val="lt1"/>
                </a:solidFill>
              </a:defRPr>
            </a:lvl9pPr>
          </a:lstStyle>
          <a:p/>
        </p:txBody>
      </p:sp>
      <p:sp>
        <p:nvSpPr>
          <p:cNvPr id="129" name="Google Shape;129;p28"/>
          <p:cNvSpPr txBox="1"/>
          <p:nvPr>
            <p:ph idx="6" type="subTitle"/>
          </p:nvPr>
        </p:nvSpPr>
        <p:spPr>
          <a:xfrm>
            <a:off x="5078163" y="1713051"/>
            <a:ext cx="2727600" cy="605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lt1"/>
              </a:buClr>
              <a:buSzPts val="1600"/>
              <a:buNone/>
              <a:defRPr sz="1600">
                <a:solidFill>
                  <a:schemeClr val="lt1"/>
                </a:solidFill>
              </a:defRPr>
            </a:lvl1pPr>
            <a:lvl2pPr lvl="1" rtl="0">
              <a:lnSpc>
                <a:spcPct val="100000"/>
              </a:lnSpc>
              <a:spcBef>
                <a:spcPts val="0"/>
              </a:spcBef>
              <a:spcAft>
                <a:spcPts val="0"/>
              </a:spcAft>
              <a:buClr>
                <a:schemeClr val="lt1"/>
              </a:buClr>
              <a:buSzPts val="1600"/>
              <a:buNone/>
              <a:defRPr sz="1600">
                <a:solidFill>
                  <a:schemeClr val="lt1"/>
                </a:solidFill>
              </a:defRPr>
            </a:lvl2pPr>
            <a:lvl3pPr lvl="2" rtl="0">
              <a:lnSpc>
                <a:spcPct val="100000"/>
              </a:lnSpc>
              <a:spcBef>
                <a:spcPts val="0"/>
              </a:spcBef>
              <a:spcAft>
                <a:spcPts val="0"/>
              </a:spcAft>
              <a:buClr>
                <a:schemeClr val="lt1"/>
              </a:buClr>
              <a:buSzPts val="1600"/>
              <a:buNone/>
              <a:defRPr sz="1600">
                <a:solidFill>
                  <a:schemeClr val="lt1"/>
                </a:solidFill>
              </a:defRPr>
            </a:lvl3pPr>
            <a:lvl4pPr lvl="3" rtl="0">
              <a:lnSpc>
                <a:spcPct val="100000"/>
              </a:lnSpc>
              <a:spcBef>
                <a:spcPts val="0"/>
              </a:spcBef>
              <a:spcAft>
                <a:spcPts val="0"/>
              </a:spcAft>
              <a:buClr>
                <a:schemeClr val="lt1"/>
              </a:buClr>
              <a:buSzPts val="1600"/>
              <a:buNone/>
              <a:defRPr sz="1600">
                <a:solidFill>
                  <a:schemeClr val="lt1"/>
                </a:solidFill>
              </a:defRPr>
            </a:lvl4pPr>
            <a:lvl5pPr lvl="4" rtl="0">
              <a:lnSpc>
                <a:spcPct val="100000"/>
              </a:lnSpc>
              <a:spcBef>
                <a:spcPts val="0"/>
              </a:spcBef>
              <a:spcAft>
                <a:spcPts val="0"/>
              </a:spcAft>
              <a:buClr>
                <a:schemeClr val="lt1"/>
              </a:buClr>
              <a:buSzPts val="1600"/>
              <a:buNone/>
              <a:defRPr sz="1600">
                <a:solidFill>
                  <a:schemeClr val="lt1"/>
                </a:solidFill>
              </a:defRPr>
            </a:lvl5pPr>
            <a:lvl6pPr lvl="5" rtl="0">
              <a:lnSpc>
                <a:spcPct val="100000"/>
              </a:lnSpc>
              <a:spcBef>
                <a:spcPts val="0"/>
              </a:spcBef>
              <a:spcAft>
                <a:spcPts val="0"/>
              </a:spcAft>
              <a:buClr>
                <a:schemeClr val="lt1"/>
              </a:buClr>
              <a:buSzPts val="1600"/>
              <a:buNone/>
              <a:defRPr sz="1600">
                <a:solidFill>
                  <a:schemeClr val="lt1"/>
                </a:solidFill>
              </a:defRPr>
            </a:lvl6pPr>
            <a:lvl7pPr lvl="6" rtl="0">
              <a:lnSpc>
                <a:spcPct val="100000"/>
              </a:lnSpc>
              <a:spcBef>
                <a:spcPts val="0"/>
              </a:spcBef>
              <a:spcAft>
                <a:spcPts val="0"/>
              </a:spcAft>
              <a:buClr>
                <a:schemeClr val="lt1"/>
              </a:buClr>
              <a:buSzPts val="1600"/>
              <a:buNone/>
              <a:defRPr sz="1600">
                <a:solidFill>
                  <a:schemeClr val="lt1"/>
                </a:solidFill>
              </a:defRPr>
            </a:lvl7pPr>
            <a:lvl8pPr lvl="7" rtl="0">
              <a:lnSpc>
                <a:spcPct val="100000"/>
              </a:lnSpc>
              <a:spcBef>
                <a:spcPts val="0"/>
              </a:spcBef>
              <a:spcAft>
                <a:spcPts val="0"/>
              </a:spcAft>
              <a:buClr>
                <a:schemeClr val="lt1"/>
              </a:buClr>
              <a:buSzPts val="1600"/>
              <a:buNone/>
              <a:defRPr sz="1600">
                <a:solidFill>
                  <a:schemeClr val="lt1"/>
                </a:solidFill>
              </a:defRPr>
            </a:lvl8pPr>
            <a:lvl9pPr lvl="8" rtl="0">
              <a:lnSpc>
                <a:spcPct val="100000"/>
              </a:lnSpc>
              <a:spcBef>
                <a:spcPts val="0"/>
              </a:spcBef>
              <a:spcAft>
                <a:spcPts val="0"/>
              </a:spcAft>
              <a:buClr>
                <a:schemeClr val="lt1"/>
              </a:buClr>
              <a:buSzPts val="1600"/>
              <a:buNone/>
              <a:defRPr sz="1600">
                <a:solidFill>
                  <a:schemeClr val="lt1"/>
                </a:solidFill>
              </a:defRPr>
            </a:lvl9pPr>
          </a:lstStyle>
          <a:p/>
        </p:txBody>
      </p:sp>
      <p:sp>
        <p:nvSpPr>
          <p:cNvPr id="130" name="Google Shape;130;p28"/>
          <p:cNvSpPr txBox="1"/>
          <p:nvPr>
            <p:ph idx="7" type="title"/>
          </p:nvPr>
        </p:nvSpPr>
        <p:spPr>
          <a:xfrm>
            <a:off x="5078163" y="3988950"/>
            <a:ext cx="2727600" cy="3756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1400"/>
              <a:buNone/>
              <a:defRPr sz="1400">
                <a:solidFill>
                  <a:schemeClr val="lt1"/>
                </a:solidFill>
              </a:defRPr>
            </a:lvl1pPr>
            <a:lvl2pPr lvl="1" rtl="0">
              <a:spcBef>
                <a:spcPts val="0"/>
              </a:spcBef>
              <a:spcAft>
                <a:spcPts val="0"/>
              </a:spcAft>
              <a:buClr>
                <a:schemeClr val="lt1"/>
              </a:buClr>
              <a:buSzPts val="4200"/>
              <a:buNone/>
              <a:defRPr sz="4200">
                <a:solidFill>
                  <a:schemeClr val="lt1"/>
                </a:solidFill>
              </a:defRPr>
            </a:lvl2pPr>
            <a:lvl3pPr lvl="2" rtl="0">
              <a:spcBef>
                <a:spcPts val="0"/>
              </a:spcBef>
              <a:spcAft>
                <a:spcPts val="0"/>
              </a:spcAft>
              <a:buClr>
                <a:schemeClr val="lt1"/>
              </a:buClr>
              <a:buSzPts val="4200"/>
              <a:buNone/>
              <a:defRPr sz="4200">
                <a:solidFill>
                  <a:schemeClr val="lt1"/>
                </a:solidFill>
              </a:defRPr>
            </a:lvl3pPr>
            <a:lvl4pPr lvl="3" rtl="0">
              <a:spcBef>
                <a:spcPts val="0"/>
              </a:spcBef>
              <a:spcAft>
                <a:spcPts val="0"/>
              </a:spcAft>
              <a:buClr>
                <a:schemeClr val="lt1"/>
              </a:buClr>
              <a:buSzPts val="4200"/>
              <a:buNone/>
              <a:defRPr sz="4200">
                <a:solidFill>
                  <a:schemeClr val="lt1"/>
                </a:solidFill>
              </a:defRPr>
            </a:lvl4pPr>
            <a:lvl5pPr lvl="4" rtl="0">
              <a:spcBef>
                <a:spcPts val="0"/>
              </a:spcBef>
              <a:spcAft>
                <a:spcPts val="0"/>
              </a:spcAft>
              <a:buClr>
                <a:schemeClr val="lt1"/>
              </a:buClr>
              <a:buSzPts val="4200"/>
              <a:buNone/>
              <a:defRPr sz="4200">
                <a:solidFill>
                  <a:schemeClr val="lt1"/>
                </a:solidFill>
              </a:defRPr>
            </a:lvl5pPr>
            <a:lvl6pPr lvl="5" rtl="0">
              <a:spcBef>
                <a:spcPts val="0"/>
              </a:spcBef>
              <a:spcAft>
                <a:spcPts val="0"/>
              </a:spcAft>
              <a:buClr>
                <a:schemeClr val="lt1"/>
              </a:buClr>
              <a:buSzPts val="4200"/>
              <a:buNone/>
              <a:defRPr sz="4200">
                <a:solidFill>
                  <a:schemeClr val="lt1"/>
                </a:solidFill>
              </a:defRPr>
            </a:lvl6pPr>
            <a:lvl7pPr lvl="6" rtl="0">
              <a:spcBef>
                <a:spcPts val="0"/>
              </a:spcBef>
              <a:spcAft>
                <a:spcPts val="0"/>
              </a:spcAft>
              <a:buClr>
                <a:schemeClr val="lt1"/>
              </a:buClr>
              <a:buSzPts val="4200"/>
              <a:buNone/>
              <a:defRPr sz="4200">
                <a:solidFill>
                  <a:schemeClr val="lt1"/>
                </a:solidFill>
              </a:defRPr>
            </a:lvl7pPr>
            <a:lvl8pPr lvl="7" rtl="0">
              <a:spcBef>
                <a:spcPts val="0"/>
              </a:spcBef>
              <a:spcAft>
                <a:spcPts val="0"/>
              </a:spcAft>
              <a:buClr>
                <a:schemeClr val="lt1"/>
              </a:buClr>
              <a:buSzPts val="4200"/>
              <a:buNone/>
              <a:defRPr sz="4200">
                <a:solidFill>
                  <a:schemeClr val="lt1"/>
                </a:solidFill>
              </a:defRPr>
            </a:lvl8pPr>
            <a:lvl9pPr lvl="8" rtl="0">
              <a:spcBef>
                <a:spcPts val="0"/>
              </a:spcBef>
              <a:spcAft>
                <a:spcPts val="0"/>
              </a:spcAft>
              <a:buClr>
                <a:schemeClr val="lt1"/>
              </a:buClr>
              <a:buSzPts val="4200"/>
              <a:buNone/>
              <a:defRPr sz="4200">
                <a:solidFill>
                  <a:schemeClr val="lt1"/>
                </a:solidFill>
              </a:defRPr>
            </a:lvl9pPr>
          </a:lstStyle>
          <a:p/>
        </p:txBody>
      </p:sp>
      <p:sp>
        <p:nvSpPr>
          <p:cNvPr id="131" name="Google Shape;131;p28"/>
          <p:cNvSpPr txBox="1"/>
          <p:nvPr>
            <p:ph idx="8" type="subTitle"/>
          </p:nvPr>
        </p:nvSpPr>
        <p:spPr>
          <a:xfrm>
            <a:off x="5078163" y="3342176"/>
            <a:ext cx="2727600" cy="605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lt1"/>
              </a:buClr>
              <a:buSzPts val="1600"/>
              <a:buNone/>
              <a:defRPr sz="1600">
                <a:solidFill>
                  <a:schemeClr val="lt1"/>
                </a:solidFill>
              </a:defRPr>
            </a:lvl1pPr>
            <a:lvl2pPr lvl="1" rtl="0">
              <a:lnSpc>
                <a:spcPct val="100000"/>
              </a:lnSpc>
              <a:spcBef>
                <a:spcPts val="0"/>
              </a:spcBef>
              <a:spcAft>
                <a:spcPts val="0"/>
              </a:spcAft>
              <a:buClr>
                <a:schemeClr val="lt1"/>
              </a:buClr>
              <a:buSzPts val="1600"/>
              <a:buNone/>
              <a:defRPr sz="1600">
                <a:solidFill>
                  <a:schemeClr val="lt1"/>
                </a:solidFill>
              </a:defRPr>
            </a:lvl2pPr>
            <a:lvl3pPr lvl="2" rtl="0">
              <a:lnSpc>
                <a:spcPct val="100000"/>
              </a:lnSpc>
              <a:spcBef>
                <a:spcPts val="0"/>
              </a:spcBef>
              <a:spcAft>
                <a:spcPts val="0"/>
              </a:spcAft>
              <a:buClr>
                <a:schemeClr val="lt1"/>
              </a:buClr>
              <a:buSzPts val="1600"/>
              <a:buNone/>
              <a:defRPr sz="1600">
                <a:solidFill>
                  <a:schemeClr val="lt1"/>
                </a:solidFill>
              </a:defRPr>
            </a:lvl3pPr>
            <a:lvl4pPr lvl="3" rtl="0">
              <a:lnSpc>
                <a:spcPct val="100000"/>
              </a:lnSpc>
              <a:spcBef>
                <a:spcPts val="0"/>
              </a:spcBef>
              <a:spcAft>
                <a:spcPts val="0"/>
              </a:spcAft>
              <a:buClr>
                <a:schemeClr val="lt1"/>
              </a:buClr>
              <a:buSzPts val="1600"/>
              <a:buNone/>
              <a:defRPr sz="1600">
                <a:solidFill>
                  <a:schemeClr val="lt1"/>
                </a:solidFill>
              </a:defRPr>
            </a:lvl4pPr>
            <a:lvl5pPr lvl="4" rtl="0">
              <a:lnSpc>
                <a:spcPct val="100000"/>
              </a:lnSpc>
              <a:spcBef>
                <a:spcPts val="0"/>
              </a:spcBef>
              <a:spcAft>
                <a:spcPts val="0"/>
              </a:spcAft>
              <a:buClr>
                <a:schemeClr val="lt1"/>
              </a:buClr>
              <a:buSzPts val="1600"/>
              <a:buNone/>
              <a:defRPr sz="1600">
                <a:solidFill>
                  <a:schemeClr val="lt1"/>
                </a:solidFill>
              </a:defRPr>
            </a:lvl5pPr>
            <a:lvl6pPr lvl="5" rtl="0">
              <a:lnSpc>
                <a:spcPct val="100000"/>
              </a:lnSpc>
              <a:spcBef>
                <a:spcPts val="0"/>
              </a:spcBef>
              <a:spcAft>
                <a:spcPts val="0"/>
              </a:spcAft>
              <a:buClr>
                <a:schemeClr val="lt1"/>
              </a:buClr>
              <a:buSzPts val="1600"/>
              <a:buNone/>
              <a:defRPr sz="1600">
                <a:solidFill>
                  <a:schemeClr val="lt1"/>
                </a:solidFill>
              </a:defRPr>
            </a:lvl6pPr>
            <a:lvl7pPr lvl="6" rtl="0">
              <a:lnSpc>
                <a:spcPct val="100000"/>
              </a:lnSpc>
              <a:spcBef>
                <a:spcPts val="0"/>
              </a:spcBef>
              <a:spcAft>
                <a:spcPts val="0"/>
              </a:spcAft>
              <a:buClr>
                <a:schemeClr val="lt1"/>
              </a:buClr>
              <a:buSzPts val="1600"/>
              <a:buNone/>
              <a:defRPr sz="1600">
                <a:solidFill>
                  <a:schemeClr val="lt1"/>
                </a:solidFill>
              </a:defRPr>
            </a:lvl7pPr>
            <a:lvl8pPr lvl="7" rtl="0">
              <a:lnSpc>
                <a:spcPct val="100000"/>
              </a:lnSpc>
              <a:spcBef>
                <a:spcPts val="0"/>
              </a:spcBef>
              <a:spcAft>
                <a:spcPts val="0"/>
              </a:spcAft>
              <a:buClr>
                <a:schemeClr val="lt1"/>
              </a:buClr>
              <a:buSzPts val="1600"/>
              <a:buNone/>
              <a:defRPr sz="1600">
                <a:solidFill>
                  <a:schemeClr val="lt1"/>
                </a:solidFill>
              </a:defRPr>
            </a:lvl8pPr>
            <a:lvl9pPr lvl="8" rtl="0">
              <a:lnSpc>
                <a:spcPct val="100000"/>
              </a:lnSpc>
              <a:spcBef>
                <a:spcPts val="0"/>
              </a:spcBef>
              <a:spcAft>
                <a:spcPts val="0"/>
              </a:spcAft>
              <a:buClr>
                <a:schemeClr val="lt1"/>
              </a:buClr>
              <a:buSzPts val="1600"/>
              <a:buNone/>
              <a:defRPr sz="1600">
                <a:solidFill>
                  <a:schemeClr val="lt1"/>
                </a:solidFill>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ext">
  <p:cSld name="SECTION_TITLE_AND_DESCRIPTION_1_2">
    <p:bg>
      <p:bgPr>
        <a:blipFill>
          <a:blip r:embed="rId2">
            <a:alphaModFix/>
          </a:blip>
          <a:stretch>
            <a:fillRect/>
          </a:stretch>
        </a:blipFill>
      </p:bgPr>
    </p:bg>
    <p:spTree>
      <p:nvGrpSpPr>
        <p:cNvPr id="132" name="Shape 132"/>
        <p:cNvGrpSpPr/>
        <p:nvPr/>
      </p:nvGrpSpPr>
      <p:grpSpPr>
        <a:xfrm>
          <a:off x="0" y="0"/>
          <a:ext cx="0" cy="0"/>
          <a:chOff x="0" y="0"/>
          <a:chExt cx="0" cy="0"/>
        </a:xfrm>
      </p:grpSpPr>
      <p:sp>
        <p:nvSpPr>
          <p:cNvPr id="133" name="Google Shape;133;p29"/>
          <p:cNvSpPr txBox="1"/>
          <p:nvPr>
            <p:ph idx="1" type="subTitle"/>
          </p:nvPr>
        </p:nvSpPr>
        <p:spPr>
          <a:xfrm>
            <a:off x="5817050" y="2435925"/>
            <a:ext cx="2556300" cy="2048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lt1"/>
              </a:buClr>
              <a:buSzPts val="1800"/>
              <a:buNone/>
              <a:defRPr>
                <a:solidFill>
                  <a:schemeClr val="lt1"/>
                </a:solidFill>
              </a:defRPr>
            </a:lvl1pPr>
            <a:lvl2pPr lvl="1" rtl="0" algn="ctr">
              <a:lnSpc>
                <a:spcPct val="100000"/>
              </a:lnSpc>
              <a:spcBef>
                <a:spcPts val="0"/>
              </a:spcBef>
              <a:spcAft>
                <a:spcPts val="0"/>
              </a:spcAft>
              <a:buClr>
                <a:schemeClr val="lt1"/>
              </a:buClr>
              <a:buSzPts val="1800"/>
              <a:buNone/>
              <a:defRPr sz="1800">
                <a:solidFill>
                  <a:schemeClr val="lt1"/>
                </a:solidFill>
              </a:defRPr>
            </a:lvl2pPr>
            <a:lvl3pPr lvl="2" rtl="0" algn="ctr">
              <a:lnSpc>
                <a:spcPct val="100000"/>
              </a:lnSpc>
              <a:spcBef>
                <a:spcPts val="0"/>
              </a:spcBef>
              <a:spcAft>
                <a:spcPts val="0"/>
              </a:spcAft>
              <a:buClr>
                <a:schemeClr val="lt1"/>
              </a:buClr>
              <a:buSzPts val="1800"/>
              <a:buNone/>
              <a:defRPr sz="1800">
                <a:solidFill>
                  <a:schemeClr val="lt1"/>
                </a:solidFill>
              </a:defRPr>
            </a:lvl3pPr>
            <a:lvl4pPr lvl="3" rtl="0" algn="ctr">
              <a:lnSpc>
                <a:spcPct val="100000"/>
              </a:lnSpc>
              <a:spcBef>
                <a:spcPts val="0"/>
              </a:spcBef>
              <a:spcAft>
                <a:spcPts val="0"/>
              </a:spcAft>
              <a:buClr>
                <a:schemeClr val="lt1"/>
              </a:buClr>
              <a:buSzPts val="1800"/>
              <a:buNone/>
              <a:defRPr sz="1800">
                <a:solidFill>
                  <a:schemeClr val="lt1"/>
                </a:solidFill>
              </a:defRPr>
            </a:lvl4pPr>
            <a:lvl5pPr lvl="4" rtl="0" algn="ctr">
              <a:lnSpc>
                <a:spcPct val="100000"/>
              </a:lnSpc>
              <a:spcBef>
                <a:spcPts val="0"/>
              </a:spcBef>
              <a:spcAft>
                <a:spcPts val="0"/>
              </a:spcAft>
              <a:buClr>
                <a:schemeClr val="lt1"/>
              </a:buClr>
              <a:buSzPts val="1800"/>
              <a:buNone/>
              <a:defRPr sz="1800">
                <a:solidFill>
                  <a:schemeClr val="lt1"/>
                </a:solidFill>
              </a:defRPr>
            </a:lvl5pPr>
            <a:lvl6pPr lvl="5" rtl="0" algn="ctr">
              <a:lnSpc>
                <a:spcPct val="100000"/>
              </a:lnSpc>
              <a:spcBef>
                <a:spcPts val="0"/>
              </a:spcBef>
              <a:spcAft>
                <a:spcPts val="0"/>
              </a:spcAft>
              <a:buClr>
                <a:schemeClr val="lt1"/>
              </a:buClr>
              <a:buSzPts val="1800"/>
              <a:buNone/>
              <a:defRPr sz="1800">
                <a:solidFill>
                  <a:schemeClr val="lt1"/>
                </a:solidFill>
              </a:defRPr>
            </a:lvl6pPr>
            <a:lvl7pPr lvl="6" rtl="0" algn="ctr">
              <a:lnSpc>
                <a:spcPct val="100000"/>
              </a:lnSpc>
              <a:spcBef>
                <a:spcPts val="0"/>
              </a:spcBef>
              <a:spcAft>
                <a:spcPts val="0"/>
              </a:spcAft>
              <a:buClr>
                <a:schemeClr val="lt1"/>
              </a:buClr>
              <a:buSzPts val="1800"/>
              <a:buNone/>
              <a:defRPr sz="1800">
                <a:solidFill>
                  <a:schemeClr val="lt1"/>
                </a:solidFill>
              </a:defRPr>
            </a:lvl7pPr>
            <a:lvl8pPr lvl="7" rtl="0" algn="ctr">
              <a:lnSpc>
                <a:spcPct val="100000"/>
              </a:lnSpc>
              <a:spcBef>
                <a:spcPts val="0"/>
              </a:spcBef>
              <a:spcAft>
                <a:spcPts val="0"/>
              </a:spcAft>
              <a:buClr>
                <a:schemeClr val="lt1"/>
              </a:buClr>
              <a:buSzPts val="1800"/>
              <a:buNone/>
              <a:defRPr sz="1800">
                <a:solidFill>
                  <a:schemeClr val="lt1"/>
                </a:solidFill>
              </a:defRPr>
            </a:lvl8pPr>
            <a:lvl9pPr lvl="8" rtl="0" algn="ctr">
              <a:lnSpc>
                <a:spcPct val="100000"/>
              </a:lnSpc>
              <a:spcBef>
                <a:spcPts val="0"/>
              </a:spcBef>
              <a:spcAft>
                <a:spcPts val="0"/>
              </a:spcAft>
              <a:buClr>
                <a:schemeClr val="lt1"/>
              </a:buClr>
              <a:buSzPts val="1800"/>
              <a:buNone/>
              <a:defRPr sz="1800">
                <a:solidFill>
                  <a:schemeClr val="lt1"/>
                </a:solidFill>
              </a:defRPr>
            </a:lvl9pPr>
          </a:lstStyle>
          <a:p/>
        </p:txBody>
      </p:sp>
      <p:sp>
        <p:nvSpPr>
          <p:cNvPr id="134" name="Google Shape;134;p29"/>
          <p:cNvSpPr txBox="1"/>
          <p:nvPr>
            <p:ph type="title"/>
          </p:nvPr>
        </p:nvSpPr>
        <p:spPr>
          <a:xfrm>
            <a:off x="938500" y="445025"/>
            <a:ext cx="4629300" cy="9414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accent1"/>
              </a:buClr>
              <a:buSzPts val="2400"/>
              <a:buNone/>
              <a:defRPr sz="2400">
                <a:solidFill>
                  <a:schemeClr val="accen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ext 1">
  <p:cSld name="TITLE_ONLY_1">
    <p:bg>
      <p:bgPr>
        <a:blipFill>
          <a:blip r:embed="rId2">
            <a:alphaModFix/>
          </a:blip>
          <a:stretch>
            <a:fillRect/>
          </a:stretch>
        </a:blipFill>
      </p:bgPr>
    </p:bg>
    <p:spTree>
      <p:nvGrpSpPr>
        <p:cNvPr id="135" name="Shape 135"/>
        <p:cNvGrpSpPr/>
        <p:nvPr/>
      </p:nvGrpSpPr>
      <p:grpSpPr>
        <a:xfrm>
          <a:off x="0" y="0"/>
          <a:ext cx="0" cy="0"/>
          <a:chOff x="0" y="0"/>
          <a:chExt cx="0" cy="0"/>
        </a:xfrm>
      </p:grpSpPr>
      <p:sp>
        <p:nvSpPr>
          <p:cNvPr id="136" name="Google Shape;136;p30"/>
          <p:cNvSpPr txBox="1"/>
          <p:nvPr>
            <p:ph type="title"/>
          </p:nvPr>
        </p:nvSpPr>
        <p:spPr>
          <a:xfrm>
            <a:off x="938500" y="445025"/>
            <a:ext cx="4629300" cy="9414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accent1"/>
              </a:buClr>
              <a:buSzPts val="2400"/>
              <a:buNone/>
              <a:defRPr sz="2400">
                <a:solidFill>
                  <a:schemeClr val="accen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p:txBody>
      </p:sp>
      <p:sp>
        <p:nvSpPr>
          <p:cNvPr id="137" name="Google Shape;137;p30"/>
          <p:cNvSpPr txBox="1"/>
          <p:nvPr>
            <p:ph idx="1" type="subTitle"/>
          </p:nvPr>
        </p:nvSpPr>
        <p:spPr>
          <a:xfrm>
            <a:off x="938500" y="2435925"/>
            <a:ext cx="2556300" cy="2048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lt1"/>
              </a:buClr>
              <a:buSzPts val="1800"/>
              <a:buNone/>
              <a:defRPr>
                <a:solidFill>
                  <a:schemeClr val="lt1"/>
                </a:solidFill>
              </a:defRPr>
            </a:lvl1pPr>
            <a:lvl2pPr lvl="1" rtl="0" algn="ctr">
              <a:lnSpc>
                <a:spcPct val="100000"/>
              </a:lnSpc>
              <a:spcBef>
                <a:spcPts val="0"/>
              </a:spcBef>
              <a:spcAft>
                <a:spcPts val="0"/>
              </a:spcAft>
              <a:buClr>
                <a:schemeClr val="lt1"/>
              </a:buClr>
              <a:buSzPts val="1800"/>
              <a:buNone/>
              <a:defRPr sz="1800">
                <a:solidFill>
                  <a:schemeClr val="lt1"/>
                </a:solidFill>
              </a:defRPr>
            </a:lvl2pPr>
            <a:lvl3pPr lvl="2" rtl="0" algn="ctr">
              <a:lnSpc>
                <a:spcPct val="100000"/>
              </a:lnSpc>
              <a:spcBef>
                <a:spcPts val="0"/>
              </a:spcBef>
              <a:spcAft>
                <a:spcPts val="0"/>
              </a:spcAft>
              <a:buClr>
                <a:schemeClr val="lt1"/>
              </a:buClr>
              <a:buSzPts val="1800"/>
              <a:buNone/>
              <a:defRPr sz="1800">
                <a:solidFill>
                  <a:schemeClr val="lt1"/>
                </a:solidFill>
              </a:defRPr>
            </a:lvl3pPr>
            <a:lvl4pPr lvl="3" rtl="0" algn="ctr">
              <a:lnSpc>
                <a:spcPct val="100000"/>
              </a:lnSpc>
              <a:spcBef>
                <a:spcPts val="0"/>
              </a:spcBef>
              <a:spcAft>
                <a:spcPts val="0"/>
              </a:spcAft>
              <a:buClr>
                <a:schemeClr val="lt1"/>
              </a:buClr>
              <a:buSzPts val="1800"/>
              <a:buNone/>
              <a:defRPr sz="1800">
                <a:solidFill>
                  <a:schemeClr val="lt1"/>
                </a:solidFill>
              </a:defRPr>
            </a:lvl4pPr>
            <a:lvl5pPr lvl="4" rtl="0" algn="ctr">
              <a:lnSpc>
                <a:spcPct val="100000"/>
              </a:lnSpc>
              <a:spcBef>
                <a:spcPts val="0"/>
              </a:spcBef>
              <a:spcAft>
                <a:spcPts val="0"/>
              </a:spcAft>
              <a:buClr>
                <a:schemeClr val="lt1"/>
              </a:buClr>
              <a:buSzPts val="1800"/>
              <a:buNone/>
              <a:defRPr sz="1800">
                <a:solidFill>
                  <a:schemeClr val="lt1"/>
                </a:solidFill>
              </a:defRPr>
            </a:lvl5pPr>
            <a:lvl6pPr lvl="5" rtl="0" algn="ctr">
              <a:lnSpc>
                <a:spcPct val="100000"/>
              </a:lnSpc>
              <a:spcBef>
                <a:spcPts val="0"/>
              </a:spcBef>
              <a:spcAft>
                <a:spcPts val="0"/>
              </a:spcAft>
              <a:buClr>
                <a:schemeClr val="lt1"/>
              </a:buClr>
              <a:buSzPts val="1800"/>
              <a:buNone/>
              <a:defRPr sz="1800">
                <a:solidFill>
                  <a:schemeClr val="lt1"/>
                </a:solidFill>
              </a:defRPr>
            </a:lvl6pPr>
            <a:lvl7pPr lvl="6" rtl="0" algn="ctr">
              <a:lnSpc>
                <a:spcPct val="100000"/>
              </a:lnSpc>
              <a:spcBef>
                <a:spcPts val="0"/>
              </a:spcBef>
              <a:spcAft>
                <a:spcPts val="0"/>
              </a:spcAft>
              <a:buClr>
                <a:schemeClr val="lt1"/>
              </a:buClr>
              <a:buSzPts val="1800"/>
              <a:buNone/>
              <a:defRPr sz="1800">
                <a:solidFill>
                  <a:schemeClr val="lt1"/>
                </a:solidFill>
              </a:defRPr>
            </a:lvl7pPr>
            <a:lvl8pPr lvl="7" rtl="0" algn="ctr">
              <a:lnSpc>
                <a:spcPct val="100000"/>
              </a:lnSpc>
              <a:spcBef>
                <a:spcPts val="0"/>
              </a:spcBef>
              <a:spcAft>
                <a:spcPts val="0"/>
              </a:spcAft>
              <a:buClr>
                <a:schemeClr val="lt1"/>
              </a:buClr>
              <a:buSzPts val="1800"/>
              <a:buNone/>
              <a:defRPr sz="1800">
                <a:solidFill>
                  <a:schemeClr val="lt1"/>
                </a:solidFill>
              </a:defRPr>
            </a:lvl8pPr>
            <a:lvl9pPr lvl="8" rtl="0" algn="ctr">
              <a:lnSpc>
                <a:spcPct val="100000"/>
              </a:lnSpc>
              <a:spcBef>
                <a:spcPts val="0"/>
              </a:spcBef>
              <a:spcAft>
                <a:spcPts val="0"/>
              </a:spcAft>
              <a:buClr>
                <a:schemeClr val="lt1"/>
              </a:buClr>
              <a:buSzPts val="1800"/>
              <a:buNone/>
              <a:defRPr sz="1800">
                <a:solidFill>
                  <a:schemeClr val="lt1"/>
                </a:solidFil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bg>
      <p:bgPr>
        <a:blipFill>
          <a:blip r:embed="rId2">
            <a:alphaModFix/>
          </a:blip>
          <a:stretch>
            <a:fillRect/>
          </a:stretch>
        </a:blipFill>
      </p:bgPr>
    </p:bg>
    <p:spTree>
      <p:nvGrpSpPr>
        <p:cNvPr id="15" name="Shape 15"/>
        <p:cNvGrpSpPr/>
        <p:nvPr/>
      </p:nvGrpSpPr>
      <p:grpSpPr>
        <a:xfrm>
          <a:off x="0" y="0"/>
          <a:ext cx="0" cy="0"/>
          <a:chOff x="0" y="0"/>
          <a:chExt cx="0" cy="0"/>
        </a:xfrm>
      </p:grpSpPr>
      <p:sp>
        <p:nvSpPr>
          <p:cNvPr id="16" name="Google Shape;16;p4"/>
          <p:cNvSpPr txBox="1"/>
          <p:nvPr>
            <p:ph type="title"/>
          </p:nvPr>
        </p:nvSpPr>
        <p:spPr>
          <a:xfrm>
            <a:off x="938500" y="445025"/>
            <a:ext cx="4629300" cy="941400"/>
          </a:xfrm>
          <a:prstGeom prst="rect">
            <a:avLst/>
          </a:prstGeom>
        </p:spPr>
        <p:txBody>
          <a:bodyPr anchorCtr="0" anchor="t" bIns="91425" lIns="91425" spcFirstLastPara="1" rIns="91425" wrap="square" tIns="91425">
            <a:noAutofit/>
          </a:bodyPr>
          <a:lstStyle>
            <a:lvl1pPr lvl="0">
              <a:spcBef>
                <a:spcPts val="0"/>
              </a:spcBef>
              <a:spcAft>
                <a:spcPts val="0"/>
              </a:spcAft>
              <a:buClr>
                <a:schemeClr val="accent1"/>
              </a:buClr>
              <a:buSzPts val="2400"/>
              <a:buNone/>
              <a:defRPr sz="2400">
                <a:solidFill>
                  <a:schemeClr val="accen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17" name="Google Shape;17;p4"/>
          <p:cNvSpPr txBox="1"/>
          <p:nvPr>
            <p:ph idx="1" type="body"/>
          </p:nvPr>
        </p:nvSpPr>
        <p:spPr>
          <a:xfrm>
            <a:off x="938500" y="1659275"/>
            <a:ext cx="4946400" cy="27609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Clr>
                <a:schemeClr val="lt1"/>
              </a:buClr>
              <a:buSzPts val="1400"/>
              <a:buChar char="●"/>
              <a:defRPr sz="1400">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ext 2">
  <p:cSld name="CAPTION_ONLY_2">
    <p:bg>
      <p:bgPr>
        <a:blipFill>
          <a:blip r:embed="rId2">
            <a:alphaModFix/>
          </a:blip>
          <a:stretch>
            <a:fillRect/>
          </a:stretch>
        </a:blipFill>
      </p:bgPr>
    </p:bg>
    <p:spTree>
      <p:nvGrpSpPr>
        <p:cNvPr id="138" name="Shape 138"/>
        <p:cNvGrpSpPr/>
        <p:nvPr/>
      </p:nvGrpSpPr>
      <p:grpSpPr>
        <a:xfrm>
          <a:off x="0" y="0"/>
          <a:ext cx="0" cy="0"/>
          <a:chOff x="0" y="0"/>
          <a:chExt cx="0" cy="0"/>
        </a:xfrm>
      </p:grpSpPr>
      <p:sp>
        <p:nvSpPr>
          <p:cNvPr id="139" name="Google Shape;139;p31"/>
          <p:cNvSpPr txBox="1"/>
          <p:nvPr>
            <p:ph type="title"/>
          </p:nvPr>
        </p:nvSpPr>
        <p:spPr>
          <a:xfrm>
            <a:off x="938500" y="445025"/>
            <a:ext cx="5735700" cy="9414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accent1"/>
              </a:buClr>
              <a:buSzPts val="2400"/>
              <a:buNone/>
              <a:defRPr sz="2400">
                <a:solidFill>
                  <a:schemeClr val="accen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p:txBody>
      </p:sp>
      <p:sp>
        <p:nvSpPr>
          <p:cNvPr id="140" name="Google Shape;140;p31"/>
          <p:cNvSpPr txBox="1"/>
          <p:nvPr>
            <p:ph idx="1" type="subTitle"/>
          </p:nvPr>
        </p:nvSpPr>
        <p:spPr>
          <a:xfrm>
            <a:off x="5817050" y="2435925"/>
            <a:ext cx="2556300" cy="2048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lt1"/>
              </a:buClr>
              <a:buSzPts val="1800"/>
              <a:buNone/>
              <a:defRPr>
                <a:solidFill>
                  <a:schemeClr val="lt1"/>
                </a:solidFill>
              </a:defRPr>
            </a:lvl1pPr>
            <a:lvl2pPr lvl="1" rtl="0" algn="ctr">
              <a:lnSpc>
                <a:spcPct val="100000"/>
              </a:lnSpc>
              <a:spcBef>
                <a:spcPts val="0"/>
              </a:spcBef>
              <a:spcAft>
                <a:spcPts val="0"/>
              </a:spcAft>
              <a:buClr>
                <a:schemeClr val="lt1"/>
              </a:buClr>
              <a:buSzPts val="1800"/>
              <a:buNone/>
              <a:defRPr sz="1800">
                <a:solidFill>
                  <a:schemeClr val="lt1"/>
                </a:solidFill>
              </a:defRPr>
            </a:lvl2pPr>
            <a:lvl3pPr lvl="2" rtl="0" algn="ctr">
              <a:lnSpc>
                <a:spcPct val="100000"/>
              </a:lnSpc>
              <a:spcBef>
                <a:spcPts val="0"/>
              </a:spcBef>
              <a:spcAft>
                <a:spcPts val="0"/>
              </a:spcAft>
              <a:buClr>
                <a:schemeClr val="lt1"/>
              </a:buClr>
              <a:buSzPts val="1800"/>
              <a:buNone/>
              <a:defRPr sz="1800">
                <a:solidFill>
                  <a:schemeClr val="lt1"/>
                </a:solidFill>
              </a:defRPr>
            </a:lvl3pPr>
            <a:lvl4pPr lvl="3" rtl="0" algn="ctr">
              <a:lnSpc>
                <a:spcPct val="100000"/>
              </a:lnSpc>
              <a:spcBef>
                <a:spcPts val="0"/>
              </a:spcBef>
              <a:spcAft>
                <a:spcPts val="0"/>
              </a:spcAft>
              <a:buClr>
                <a:schemeClr val="lt1"/>
              </a:buClr>
              <a:buSzPts val="1800"/>
              <a:buNone/>
              <a:defRPr sz="1800">
                <a:solidFill>
                  <a:schemeClr val="lt1"/>
                </a:solidFill>
              </a:defRPr>
            </a:lvl4pPr>
            <a:lvl5pPr lvl="4" rtl="0" algn="ctr">
              <a:lnSpc>
                <a:spcPct val="100000"/>
              </a:lnSpc>
              <a:spcBef>
                <a:spcPts val="0"/>
              </a:spcBef>
              <a:spcAft>
                <a:spcPts val="0"/>
              </a:spcAft>
              <a:buClr>
                <a:schemeClr val="lt1"/>
              </a:buClr>
              <a:buSzPts val="1800"/>
              <a:buNone/>
              <a:defRPr sz="1800">
                <a:solidFill>
                  <a:schemeClr val="lt1"/>
                </a:solidFill>
              </a:defRPr>
            </a:lvl5pPr>
            <a:lvl6pPr lvl="5" rtl="0" algn="ctr">
              <a:lnSpc>
                <a:spcPct val="100000"/>
              </a:lnSpc>
              <a:spcBef>
                <a:spcPts val="0"/>
              </a:spcBef>
              <a:spcAft>
                <a:spcPts val="0"/>
              </a:spcAft>
              <a:buClr>
                <a:schemeClr val="lt1"/>
              </a:buClr>
              <a:buSzPts val="1800"/>
              <a:buNone/>
              <a:defRPr sz="1800">
                <a:solidFill>
                  <a:schemeClr val="lt1"/>
                </a:solidFill>
              </a:defRPr>
            </a:lvl6pPr>
            <a:lvl7pPr lvl="6" rtl="0" algn="ctr">
              <a:lnSpc>
                <a:spcPct val="100000"/>
              </a:lnSpc>
              <a:spcBef>
                <a:spcPts val="0"/>
              </a:spcBef>
              <a:spcAft>
                <a:spcPts val="0"/>
              </a:spcAft>
              <a:buClr>
                <a:schemeClr val="lt1"/>
              </a:buClr>
              <a:buSzPts val="1800"/>
              <a:buNone/>
              <a:defRPr sz="1800">
                <a:solidFill>
                  <a:schemeClr val="lt1"/>
                </a:solidFill>
              </a:defRPr>
            </a:lvl7pPr>
            <a:lvl8pPr lvl="7" rtl="0" algn="ctr">
              <a:lnSpc>
                <a:spcPct val="100000"/>
              </a:lnSpc>
              <a:spcBef>
                <a:spcPts val="0"/>
              </a:spcBef>
              <a:spcAft>
                <a:spcPts val="0"/>
              </a:spcAft>
              <a:buClr>
                <a:schemeClr val="lt1"/>
              </a:buClr>
              <a:buSzPts val="1800"/>
              <a:buNone/>
              <a:defRPr sz="1800">
                <a:solidFill>
                  <a:schemeClr val="lt1"/>
                </a:solidFill>
              </a:defRPr>
            </a:lvl8pPr>
            <a:lvl9pPr lvl="8" rtl="0" algn="ctr">
              <a:lnSpc>
                <a:spcPct val="100000"/>
              </a:lnSpc>
              <a:spcBef>
                <a:spcPts val="0"/>
              </a:spcBef>
              <a:spcAft>
                <a:spcPts val="0"/>
              </a:spcAft>
              <a:buClr>
                <a:schemeClr val="lt1"/>
              </a:buClr>
              <a:buSzPts val="1800"/>
              <a:buNone/>
              <a:defRPr sz="1800">
                <a:solidFill>
                  <a:schemeClr val="lt1"/>
                </a:solidFill>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p:cSld name="SECTION_HEADER_2">
    <p:bg>
      <p:bgPr>
        <a:blipFill>
          <a:blip r:embed="rId2">
            <a:alphaModFix/>
          </a:blip>
          <a:stretch>
            <a:fillRect/>
          </a:stretch>
        </a:blipFill>
      </p:bgPr>
    </p:bg>
    <p:spTree>
      <p:nvGrpSpPr>
        <p:cNvPr id="141" name="Shape 141"/>
        <p:cNvGrpSpPr/>
        <p:nvPr/>
      </p:nvGrpSpPr>
      <p:grpSpPr>
        <a:xfrm>
          <a:off x="0" y="0"/>
          <a:ext cx="0" cy="0"/>
          <a:chOff x="0" y="0"/>
          <a:chExt cx="0" cy="0"/>
        </a:xfrm>
      </p:grpSpPr>
      <p:sp>
        <p:nvSpPr>
          <p:cNvPr id="142" name="Google Shape;142;p32"/>
          <p:cNvSpPr txBox="1"/>
          <p:nvPr>
            <p:ph type="title"/>
          </p:nvPr>
        </p:nvSpPr>
        <p:spPr>
          <a:xfrm>
            <a:off x="2062800" y="2442050"/>
            <a:ext cx="5018400" cy="5988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accent1"/>
              </a:buClr>
              <a:buSzPts val="2400"/>
              <a:buNone/>
              <a:defRPr sz="2400">
                <a:solidFill>
                  <a:schemeClr val="accen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p:txBody>
      </p:sp>
      <p:sp>
        <p:nvSpPr>
          <p:cNvPr id="143" name="Google Shape;143;p32"/>
          <p:cNvSpPr txBox="1"/>
          <p:nvPr>
            <p:ph idx="1" type="subTitle"/>
          </p:nvPr>
        </p:nvSpPr>
        <p:spPr>
          <a:xfrm>
            <a:off x="2896500" y="3391325"/>
            <a:ext cx="3351000" cy="11979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1"/>
              </a:buClr>
              <a:buSzPts val="1400"/>
              <a:buNone/>
              <a:defRPr sz="1400">
                <a:solidFill>
                  <a:schemeClr val="lt1"/>
                </a:solidFill>
              </a:defRPr>
            </a:lvl1pPr>
            <a:lvl2pPr lvl="1" rtl="0" algn="ctr">
              <a:lnSpc>
                <a:spcPct val="100000"/>
              </a:lnSpc>
              <a:spcBef>
                <a:spcPts val="0"/>
              </a:spcBef>
              <a:spcAft>
                <a:spcPts val="0"/>
              </a:spcAft>
              <a:buClr>
                <a:schemeClr val="lt1"/>
              </a:buClr>
              <a:buSzPts val="1400"/>
              <a:buNone/>
              <a:defRPr>
                <a:solidFill>
                  <a:schemeClr val="lt1"/>
                </a:solidFill>
              </a:defRPr>
            </a:lvl2pPr>
            <a:lvl3pPr lvl="2" rtl="0" algn="ctr">
              <a:lnSpc>
                <a:spcPct val="100000"/>
              </a:lnSpc>
              <a:spcBef>
                <a:spcPts val="0"/>
              </a:spcBef>
              <a:spcAft>
                <a:spcPts val="0"/>
              </a:spcAft>
              <a:buClr>
                <a:schemeClr val="lt1"/>
              </a:buClr>
              <a:buSzPts val="1400"/>
              <a:buNone/>
              <a:defRPr>
                <a:solidFill>
                  <a:schemeClr val="lt1"/>
                </a:solidFill>
              </a:defRPr>
            </a:lvl3pPr>
            <a:lvl4pPr lvl="3" rtl="0" algn="ctr">
              <a:lnSpc>
                <a:spcPct val="100000"/>
              </a:lnSpc>
              <a:spcBef>
                <a:spcPts val="0"/>
              </a:spcBef>
              <a:spcAft>
                <a:spcPts val="0"/>
              </a:spcAft>
              <a:buClr>
                <a:schemeClr val="lt1"/>
              </a:buClr>
              <a:buSzPts val="1400"/>
              <a:buNone/>
              <a:defRPr>
                <a:solidFill>
                  <a:schemeClr val="lt1"/>
                </a:solidFill>
              </a:defRPr>
            </a:lvl4pPr>
            <a:lvl5pPr lvl="4" rtl="0" algn="ctr">
              <a:lnSpc>
                <a:spcPct val="100000"/>
              </a:lnSpc>
              <a:spcBef>
                <a:spcPts val="0"/>
              </a:spcBef>
              <a:spcAft>
                <a:spcPts val="0"/>
              </a:spcAft>
              <a:buClr>
                <a:schemeClr val="lt1"/>
              </a:buClr>
              <a:buSzPts val="1400"/>
              <a:buNone/>
              <a:defRPr>
                <a:solidFill>
                  <a:schemeClr val="lt1"/>
                </a:solidFill>
              </a:defRPr>
            </a:lvl5pPr>
            <a:lvl6pPr lvl="5" rtl="0" algn="ctr">
              <a:lnSpc>
                <a:spcPct val="100000"/>
              </a:lnSpc>
              <a:spcBef>
                <a:spcPts val="0"/>
              </a:spcBef>
              <a:spcAft>
                <a:spcPts val="0"/>
              </a:spcAft>
              <a:buClr>
                <a:schemeClr val="lt1"/>
              </a:buClr>
              <a:buSzPts val="1400"/>
              <a:buNone/>
              <a:defRPr>
                <a:solidFill>
                  <a:schemeClr val="lt1"/>
                </a:solidFill>
              </a:defRPr>
            </a:lvl6pPr>
            <a:lvl7pPr lvl="6" rtl="0" algn="ctr">
              <a:lnSpc>
                <a:spcPct val="100000"/>
              </a:lnSpc>
              <a:spcBef>
                <a:spcPts val="0"/>
              </a:spcBef>
              <a:spcAft>
                <a:spcPts val="0"/>
              </a:spcAft>
              <a:buClr>
                <a:schemeClr val="lt1"/>
              </a:buClr>
              <a:buSzPts val="1400"/>
              <a:buNone/>
              <a:defRPr>
                <a:solidFill>
                  <a:schemeClr val="lt1"/>
                </a:solidFill>
              </a:defRPr>
            </a:lvl7pPr>
            <a:lvl8pPr lvl="7" rtl="0" algn="ctr">
              <a:lnSpc>
                <a:spcPct val="100000"/>
              </a:lnSpc>
              <a:spcBef>
                <a:spcPts val="0"/>
              </a:spcBef>
              <a:spcAft>
                <a:spcPts val="0"/>
              </a:spcAft>
              <a:buClr>
                <a:schemeClr val="lt1"/>
              </a:buClr>
              <a:buSzPts val="1400"/>
              <a:buNone/>
              <a:defRPr>
                <a:solidFill>
                  <a:schemeClr val="lt1"/>
                </a:solidFill>
              </a:defRPr>
            </a:lvl8pPr>
            <a:lvl9pPr lvl="8" rtl="0" algn="ctr">
              <a:lnSpc>
                <a:spcPct val="100000"/>
              </a:lnSpc>
              <a:spcBef>
                <a:spcPts val="0"/>
              </a:spcBef>
              <a:spcAft>
                <a:spcPts val="0"/>
              </a:spcAft>
              <a:buClr>
                <a:schemeClr val="lt1"/>
              </a:buClr>
              <a:buSzPts val="1400"/>
              <a:buNone/>
              <a:defRPr>
                <a:solidFill>
                  <a:schemeClr val="lt1"/>
                </a:solidFill>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 Credits">
  <p:cSld name="SECTION_HEADER_1">
    <p:bg>
      <p:bgPr>
        <a:blipFill>
          <a:blip r:embed="rId2">
            <a:alphaModFix/>
          </a:blip>
          <a:stretch>
            <a:fillRect/>
          </a:stretch>
        </a:blipFill>
      </p:bgPr>
    </p:bg>
    <p:spTree>
      <p:nvGrpSpPr>
        <p:cNvPr id="144" name="Shape 144"/>
        <p:cNvGrpSpPr/>
        <p:nvPr/>
      </p:nvGrpSpPr>
      <p:grpSpPr>
        <a:xfrm>
          <a:off x="0" y="0"/>
          <a:ext cx="0" cy="0"/>
          <a:chOff x="0" y="0"/>
          <a:chExt cx="0" cy="0"/>
        </a:xfrm>
      </p:grpSpPr>
      <p:sp>
        <p:nvSpPr>
          <p:cNvPr id="145" name="Google Shape;145;p33"/>
          <p:cNvSpPr txBox="1"/>
          <p:nvPr>
            <p:ph type="title"/>
          </p:nvPr>
        </p:nvSpPr>
        <p:spPr>
          <a:xfrm>
            <a:off x="924870" y="760375"/>
            <a:ext cx="3068700" cy="598800"/>
          </a:xfrm>
          <a:prstGeom prst="rect">
            <a:avLst/>
          </a:prstGeom>
        </p:spPr>
        <p:txBody>
          <a:bodyPr anchorCtr="0" anchor="b" bIns="91425" lIns="91425" spcFirstLastPara="1" rIns="91425" wrap="square" tIns="91425">
            <a:noAutofit/>
          </a:bodyPr>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p:txBody>
      </p:sp>
      <p:sp>
        <p:nvSpPr>
          <p:cNvPr id="146" name="Google Shape;146;p33"/>
          <p:cNvSpPr txBox="1"/>
          <p:nvPr>
            <p:ph idx="1" type="subTitle"/>
          </p:nvPr>
        </p:nvSpPr>
        <p:spPr>
          <a:xfrm>
            <a:off x="924875" y="1684275"/>
            <a:ext cx="3305400" cy="10920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accent1"/>
              </a:buClr>
              <a:buSzPts val="1400"/>
              <a:buNone/>
              <a:defRPr sz="1400">
                <a:solidFill>
                  <a:schemeClr val="accent1"/>
                </a:solidFill>
              </a:defRPr>
            </a:lvl1pPr>
            <a:lvl2pPr lvl="1" rtl="0">
              <a:lnSpc>
                <a:spcPct val="100000"/>
              </a:lnSpc>
              <a:spcBef>
                <a:spcPts val="0"/>
              </a:spcBef>
              <a:spcAft>
                <a:spcPts val="0"/>
              </a:spcAft>
              <a:buClr>
                <a:schemeClr val="accent1"/>
              </a:buClr>
              <a:buSzPts val="1400"/>
              <a:buNone/>
              <a:defRPr>
                <a:solidFill>
                  <a:schemeClr val="accent1"/>
                </a:solidFill>
              </a:defRPr>
            </a:lvl2pPr>
            <a:lvl3pPr lvl="2" rtl="0">
              <a:lnSpc>
                <a:spcPct val="100000"/>
              </a:lnSpc>
              <a:spcBef>
                <a:spcPts val="0"/>
              </a:spcBef>
              <a:spcAft>
                <a:spcPts val="0"/>
              </a:spcAft>
              <a:buClr>
                <a:schemeClr val="accent1"/>
              </a:buClr>
              <a:buSzPts val="1400"/>
              <a:buNone/>
              <a:defRPr>
                <a:solidFill>
                  <a:schemeClr val="accent1"/>
                </a:solidFill>
              </a:defRPr>
            </a:lvl3pPr>
            <a:lvl4pPr lvl="3" rtl="0">
              <a:lnSpc>
                <a:spcPct val="100000"/>
              </a:lnSpc>
              <a:spcBef>
                <a:spcPts val="0"/>
              </a:spcBef>
              <a:spcAft>
                <a:spcPts val="0"/>
              </a:spcAft>
              <a:buClr>
                <a:schemeClr val="accent1"/>
              </a:buClr>
              <a:buSzPts val="1400"/>
              <a:buNone/>
              <a:defRPr>
                <a:solidFill>
                  <a:schemeClr val="accent1"/>
                </a:solidFill>
              </a:defRPr>
            </a:lvl4pPr>
            <a:lvl5pPr lvl="4" rtl="0">
              <a:lnSpc>
                <a:spcPct val="100000"/>
              </a:lnSpc>
              <a:spcBef>
                <a:spcPts val="0"/>
              </a:spcBef>
              <a:spcAft>
                <a:spcPts val="0"/>
              </a:spcAft>
              <a:buClr>
                <a:schemeClr val="accent1"/>
              </a:buClr>
              <a:buSzPts val="1400"/>
              <a:buNone/>
              <a:defRPr>
                <a:solidFill>
                  <a:schemeClr val="accent1"/>
                </a:solidFill>
              </a:defRPr>
            </a:lvl5pPr>
            <a:lvl6pPr lvl="5" rtl="0">
              <a:lnSpc>
                <a:spcPct val="100000"/>
              </a:lnSpc>
              <a:spcBef>
                <a:spcPts val="0"/>
              </a:spcBef>
              <a:spcAft>
                <a:spcPts val="0"/>
              </a:spcAft>
              <a:buClr>
                <a:schemeClr val="accent1"/>
              </a:buClr>
              <a:buSzPts val="1400"/>
              <a:buNone/>
              <a:defRPr>
                <a:solidFill>
                  <a:schemeClr val="accent1"/>
                </a:solidFill>
              </a:defRPr>
            </a:lvl6pPr>
            <a:lvl7pPr lvl="6" rtl="0">
              <a:lnSpc>
                <a:spcPct val="100000"/>
              </a:lnSpc>
              <a:spcBef>
                <a:spcPts val="0"/>
              </a:spcBef>
              <a:spcAft>
                <a:spcPts val="0"/>
              </a:spcAft>
              <a:buClr>
                <a:schemeClr val="accent1"/>
              </a:buClr>
              <a:buSzPts val="1400"/>
              <a:buNone/>
              <a:defRPr>
                <a:solidFill>
                  <a:schemeClr val="accent1"/>
                </a:solidFill>
              </a:defRPr>
            </a:lvl7pPr>
            <a:lvl8pPr lvl="7" rtl="0">
              <a:lnSpc>
                <a:spcPct val="100000"/>
              </a:lnSpc>
              <a:spcBef>
                <a:spcPts val="0"/>
              </a:spcBef>
              <a:spcAft>
                <a:spcPts val="0"/>
              </a:spcAft>
              <a:buClr>
                <a:schemeClr val="accent1"/>
              </a:buClr>
              <a:buSzPts val="1400"/>
              <a:buNone/>
              <a:defRPr>
                <a:solidFill>
                  <a:schemeClr val="accent1"/>
                </a:solidFill>
              </a:defRPr>
            </a:lvl8pPr>
            <a:lvl9pPr lvl="8" rtl="0">
              <a:lnSpc>
                <a:spcPct val="100000"/>
              </a:lnSpc>
              <a:spcBef>
                <a:spcPts val="0"/>
              </a:spcBef>
              <a:spcAft>
                <a:spcPts val="0"/>
              </a:spcAft>
              <a:buClr>
                <a:schemeClr val="accent1"/>
              </a:buClr>
              <a:buSzPts val="1400"/>
              <a:buNone/>
              <a:defRPr>
                <a:solidFill>
                  <a:schemeClr val="accent1"/>
                </a:solidFill>
              </a:defRPr>
            </a:lvl9pPr>
          </a:lstStyle>
          <a:p/>
        </p:txBody>
      </p:sp>
      <p:sp>
        <p:nvSpPr>
          <p:cNvPr id="147" name="Google Shape;147;p33"/>
          <p:cNvSpPr txBox="1"/>
          <p:nvPr/>
        </p:nvSpPr>
        <p:spPr>
          <a:xfrm>
            <a:off x="924875" y="3570000"/>
            <a:ext cx="3305400" cy="666900"/>
          </a:xfrm>
          <a:prstGeom prst="rect">
            <a:avLst/>
          </a:prstGeom>
          <a:noFill/>
          <a:ln>
            <a:noFill/>
          </a:ln>
        </p:spPr>
        <p:txBody>
          <a:bodyPr anchorCtr="0" anchor="t" bIns="91425" lIns="91425" spcFirstLastPara="1" rIns="91425" wrap="square" tIns="91425">
            <a:noAutofit/>
          </a:bodyPr>
          <a:lstStyle/>
          <a:p>
            <a:pPr indent="0" lvl="0" marL="0" rtl="0" algn="l">
              <a:spcBef>
                <a:spcPts val="300"/>
              </a:spcBef>
              <a:spcAft>
                <a:spcPts val="0"/>
              </a:spcAft>
              <a:buNone/>
            </a:pPr>
            <a:r>
              <a:rPr lang="en" sz="1000">
                <a:solidFill>
                  <a:schemeClr val="accent1"/>
                </a:solidFill>
                <a:latin typeface="Montserrat Medium"/>
                <a:ea typeface="Montserrat Medium"/>
                <a:cs typeface="Montserrat Medium"/>
                <a:sym typeface="Montserrat Medium"/>
              </a:rPr>
              <a:t>CREDITS: This presentation template was created by </a:t>
            </a:r>
            <a:r>
              <a:rPr lang="en" sz="1000">
                <a:solidFill>
                  <a:schemeClr val="accent1"/>
                </a:solidFill>
                <a:uFill>
                  <a:noFill/>
                </a:uFill>
                <a:latin typeface="Montserrat Medium"/>
                <a:ea typeface="Montserrat Medium"/>
                <a:cs typeface="Montserrat Medium"/>
                <a:sym typeface="Montserrat Medium"/>
                <a:hlinkClick r:id="rId3">
                  <a:extLst>
                    <a:ext uri="{A12FA001-AC4F-418D-AE19-62706E023703}">
                      <ahyp:hlinkClr val="tx"/>
                    </a:ext>
                  </a:extLst>
                </a:hlinkClick>
              </a:rPr>
              <a:t>Slidesgo</a:t>
            </a:r>
            <a:r>
              <a:rPr lang="en" sz="1000">
                <a:solidFill>
                  <a:schemeClr val="accent1"/>
                </a:solidFill>
                <a:latin typeface="Montserrat Medium"/>
                <a:ea typeface="Montserrat Medium"/>
                <a:cs typeface="Montserrat Medium"/>
                <a:sym typeface="Montserrat Medium"/>
              </a:rPr>
              <a:t>, including icons by </a:t>
            </a:r>
            <a:r>
              <a:rPr lang="en" sz="1000">
                <a:solidFill>
                  <a:schemeClr val="accent1"/>
                </a:solidFill>
                <a:uFill>
                  <a:noFill/>
                </a:uFill>
                <a:latin typeface="Montserrat Medium"/>
                <a:ea typeface="Montserrat Medium"/>
                <a:cs typeface="Montserrat Medium"/>
                <a:sym typeface="Montserrat Medium"/>
                <a:hlinkClick r:id="rId4">
                  <a:extLst>
                    <a:ext uri="{A12FA001-AC4F-418D-AE19-62706E023703}">
                      <ahyp:hlinkClr val="tx"/>
                    </a:ext>
                  </a:extLst>
                </a:hlinkClick>
              </a:rPr>
              <a:t>Flaticon</a:t>
            </a:r>
            <a:r>
              <a:rPr lang="en" sz="1000">
                <a:solidFill>
                  <a:schemeClr val="accent1"/>
                </a:solidFill>
                <a:latin typeface="Montserrat Medium"/>
                <a:ea typeface="Montserrat Medium"/>
                <a:cs typeface="Montserrat Medium"/>
                <a:sym typeface="Montserrat Medium"/>
              </a:rPr>
              <a:t>, and infographics &amp; images by </a:t>
            </a:r>
            <a:r>
              <a:rPr lang="en" sz="1000">
                <a:solidFill>
                  <a:schemeClr val="accent1"/>
                </a:solidFill>
                <a:uFill>
                  <a:noFill/>
                </a:uFill>
                <a:latin typeface="Montserrat Medium"/>
                <a:ea typeface="Montserrat Medium"/>
                <a:cs typeface="Montserrat Medium"/>
                <a:sym typeface="Montserrat Medium"/>
                <a:hlinkClick r:id="rId5">
                  <a:extLst>
                    <a:ext uri="{A12FA001-AC4F-418D-AE19-62706E023703}">
                      <ahyp:hlinkClr val="tx"/>
                    </a:ext>
                  </a:extLst>
                </a:hlinkClick>
              </a:rPr>
              <a:t>Freepik</a:t>
            </a:r>
            <a:r>
              <a:rPr lang="en" sz="1000">
                <a:solidFill>
                  <a:schemeClr val="accent1"/>
                </a:solidFill>
                <a:latin typeface="Montserrat Medium"/>
                <a:ea typeface="Montserrat Medium"/>
                <a:cs typeface="Montserrat Medium"/>
                <a:sym typeface="Montserrat Medium"/>
              </a:rPr>
              <a:t>. </a:t>
            </a:r>
            <a:endParaRPr sz="1000">
              <a:solidFill>
                <a:schemeClr val="accent1"/>
              </a:solidFill>
              <a:latin typeface="Montserrat Medium"/>
              <a:ea typeface="Montserrat Medium"/>
              <a:cs typeface="Montserrat Medium"/>
              <a:sym typeface="Montserrat Medium"/>
            </a:endParaRPr>
          </a:p>
          <a:p>
            <a:pPr indent="0" lvl="0" marL="0" rtl="0" algn="l">
              <a:spcBef>
                <a:spcPts val="300"/>
              </a:spcBef>
              <a:spcAft>
                <a:spcPts val="0"/>
              </a:spcAft>
              <a:buNone/>
            </a:pPr>
            <a:r>
              <a:t/>
            </a:r>
            <a:endParaRPr sz="1000">
              <a:solidFill>
                <a:schemeClr val="accent1"/>
              </a:solidFill>
              <a:latin typeface="Montserrat Medium"/>
              <a:ea typeface="Montserrat Medium"/>
              <a:cs typeface="Montserrat Medium"/>
              <a:sym typeface="Montserrat Medium"/>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Bullet points 1">
  <p:cSld name="SECTION_TITLE_AND_DESCRIPTION_1_1_2">
    <p:bg>
      <p:bgPr>
        <a:blipFill>
          <a:blip r:embed="rId2">
            <a:alphaModFix/>
          </a:blip>
          <a:stretch>
            <a:fillRect/>
          </a:stretch>
        </a:blipFill>
      </p:bgPr>
    </p:bg>
    <p:spTree>
      <p:nvGrpSpPr>
        <p:cNvPr id="148" name="Shape 148"/>
        <p:cNvGrpSpPr/>
        <p:nvPr/>
      </p:nvGrpSpPr>
      <p:grpSpPr>
        <a:xfrm>
          <a:off x="0" y="0"/>
          <a:ext cx="0" cy="0"/>
          <a:chOff x="0" y="0"/>
          <a:chExt cx="0" cy="0"/>
        </a:xfrm>
      </p:grpSpPr>
      <p:sp>
        <p:nvSpPr>
          <p:cNvPr id="149" name="Google Shape;149;p34"/>
          <p:cNvSpPr txBox="1"/>
          <p:nvPr>
            <p:ph type="title"/>
          </p:nvPr>
        </p:nvSpPr>
        <p:spPr>
          <a:xfrm>
            <a:off x="938500" y="445025"/>
            <a:ext cx="4629300" cy="9414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accent1"/>
              </a:buClr>
              <a:buSzPts val="2400"/>
              <a:buNone/>
              <a:defRPr sz="2400">
                <a:solidFill>
                  <a:schemeClr val="accen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p:txBody>
      </p:sp>
      <p:sp>
        <p:nvSpPr>
          <p:cNvPr id="150" name="Google Shape;150;p34"/>
          <p:cNvSpPr txBox="1"/>
          <p:nvPr>
            <p:ph idx="1" type="body"/>
          </p:nvPr>
        </p:nvSpPr>
        <p:spPr>
          <a:xfrm>
            <a:off x="938500" y="1659275"/>
            <a:ext cx="4946400" cy="27609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Clr>
                <a:schemeClr val="lt1"/>
              </a:buClr>
              <a:buSzPts val="1400"/>
              <a:buChar char="●"/>
              <a:defRPr sz="1400">
                <a:solidFill>
                  <a:schemeClr val="lt1"/>
                </a:solidFill>
              </a:defRPr>
            </a:lvl1pPr>
            <a:lvl2pPr indent="-317500" lvl="1" marL="914400" rtl="0">
              <a:spcBef>
                <a:spcPts val="1600"/>
              </a:spcBef>
              <a:spcAft>
                <a:spcPts val="0"/>
              </a:spcAft>
              <a:buClr>
                <a:schemeClr val="lt1"/>
              </a:buClr>
              <a:buSzPts val="1400"/>
              <a:buChar char="○"/>
              <a:defRPr>
                <a:solidFill>
                  <a:schemeClr val="lt1"/>
                </a:solidFill>
              </a:defRPr>
            </a:lvl2pPr>
            <a:lvl3pPr indent="-317500" lvl="2" marL="1371600" rtl="0">
              <a:spcBef>
                <a:spcPts val="1600"/>
              </a:spcBef>
              <a:spcAft>
                <a:spcPts val="0"/>
              </a:spcAft>
              <a:buClr>
                <a:schemeClr val="lt1"/>
              </a:buClr>
              <a:buSzPts val="1400"/>
              <a:buChar char="■"/>
              <a:defRPr>
                <a:solidFill>
                  <a:schemeClr val="lt1"/>
                </a:solidFill>
              </a:defRPr>
            </a:lvl3pPr>
            <a:lvl4pPr indent="-317500" lvl="3" marL="1828800" rtl="0">
              <a:spcBef>
                <a:spcPts val="1600"/>
              </a:spcBef>
              <a:spcAft>
                <a:spcPts val="0"/>
              </a:spcAft>
              <a:buClr>
                <a:schemeClr val="lt1"/>
              </a:buClr>
              <a:buSzPts val="1400"/>
              <a:buChar char="●"/>
              <a:defRPr>
                <a:solidFill>
                  <a:schemeClr val="lt1"/>
                </a:solidFill>
              </a:defRPr>
            </a:lvl4pPr>
            <a:lvl5pPr indent="-317500" lvl="4" marL="2286000" rtl="0">
              <a:spcBef>
                <a:spcPts val="1600"/>
              </a:spcBef>
              <a:spcAft>
                <a:spcPts val="0"/>
              </a:spcAft>
              <a:buClr>
                <a:schemeClr val="lt1"/>
              </a:buClr>
              <a:buSzPts val="1400"/>
              <a:buChar char="○"/>
              <a:defRPr>
                <a:solidFill>
                  <a:schemeClr val="lt1"/>
                </a:solidFill>
              </a:defRPr>
            </a:lvl5pPr>
            <a:lvl6pPr indent="-317500" lvl="5" marL="2743200" rtl="0">
              <a:spcBef>
                <a:spcPts val="1600"/>
              </a:spcBef>
              <a:spcAft>
                <a:spcPts val="0"/>
              </a:spcAft>
              <a:buClr>
                <a:schemeClr val="lt1"/>
              </a:buClr>
              <a:buSzPts val="1400"/>
              <a:buChar char="■"/>
              <a:defRPr>
                <a:solidFill>
                  <a:schemeClr val="lt1"/>
                </a:solidFill>
              </a:defRPr>
            </a:lvl6pPr>
            <a:lvl7pPr indent="-317500" lvl="6" marL="3200400" rtl="0">
              <a:spcBef>
                <a:spcPts val="1600"/>
              </a:spcBef>
              <a:spcAft>
                <a:spcPts val="0"/>
              </a:spcAft>
              <a:buClr>
                <a:schemeClr val="lt1"/>
              </a:buClr>
              <a:buSzPts val="1400"/>
              <a:buChar char="●"/>
              <a:defRPr>
                <a:solidFill>
                  <a:schemeClr val="lt1"/>
                </a:solidFill>
              </a:defRPr>
            </a:lvl7pPr>
            <a:lvl8pPr indent="-317500" lvl="7" marL="3657600" rtl="0">
              <a:spcBef>
                <a:spcPts val="1600"/>
              </a:spcBef>
              <a:spcAft>
                <a:spcPts val="0"/>
              </a:spcAft>
              <a:buClr>
                <a:schemeClr val="lt1"/>
              </a:buClr>
              <a:buSzPts val="1400"/>
              <a:buChar char="○"/>
              <a:defRPr>
                <a:solidFill>
                  <a:schemeClr val="lt1"/>
                </a:solidFill>
              </a:defRPr>
            </a:lvl8pPr>
            <a:lvl9pPr indent="-317500" lvl="8" marL="4114800" rtl="0">
              <a:spcBef>
                <a:spcPts val="1600"/>
              </a:spcBef>
              <a:spcAft>
                <a:spcPts val="1600"/>
              </a:spcAft>
              <a:buClr>
                <a:schemeClr val="lt1"/>
              </a:buClr>
              <a:buSzPts val="1400"/>
              <a:buChar char="■"/>
              <a:defRPr>
                <a:solidFill>
                  <a:schemeClr val="lt1"/>
                </a:solidFill>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list">
  <p:cSld name="TITLE_AND_TWO_COLUMNS_1">
    <p:bg>
      <p:bgPr>
        <a:blipFill>
          <a:blip r:embed="rId2">
            <a:alphaModFix/>
          </a:blip>
          <a:stretch>
            <a:fillRect/>
          </a:stretch>
        </a:blipFill>
      </p:bgPr>
    </p:bg>
    <p:spTree>
      <p:nvGrpSpPr>
        <p:cNvPr id="151" name="Shape 151"/>
        <p:cNvGrpSpPr/>
        <p:nvPr/>
      </p:nvGrpSpPr>
      <p:grpSpPr>
        <a:xfrm>
          <a:off x="0" y="0"/>
          <a:ext cx="0" cy="0"/>
          <a:chOff x="0" y="0"/>
          <a:chExt cx="0" cy="0"/>
        </a:xfrm>
      </p:grpSpPr>
      <p:sp>
        <p:nvSpPr>
          <p:cNvPr id="152" name="Google Shape;152;p35"/>
          <p:cNvSpPr txBox="1"/>
          <p:nvPr>
            <p:ph type="title"/>
          </p:nvPr>
        </p:nvSpPr>
        <p:spPr>
          <a:xfrm>
            <a:off x="938500" y="445025"/>
            <a:ext cx="4629300" cy="9414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accent1"/>
              </a:buClr>
              <a:buSzPts val="2400"/>
              <a:buNone/>
              <a:defRPr sz="2400">
                <a:solidFill>
                  <a:schemeClr val="accen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p:txBody>
      </p:sp>
      <p:sp>
        <p:nvSpPr>
          <p:cNvPr id="153" name="Google Shape;153;p35"/>
          <p:cNvSpPr txBox="1"/>
          <p:nvPr>
            <p:ph idx="1" type="body"/>
          </p:nvPr>
        </p:nvSpPr>
        <p:spPr>
          <a:xfrm>
            <a:off x="5037525" y="1659275"/>
            <a:ext cx="3186900" cy="27609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Clr>
                <a:schemeClr val="lt1"/>
              </a:buClr>
              <a:buSzPts val="1400"/>
              <a:buChar char="●"/>
              <a:defRPr sz="1400">
                <a:solidFill>
                  <a:schemeClr val="lt1"/>
                </a:solidFill>
              </a:defRPr>
            </a:lvl1pPr>
            <a:lvl2pPr indent="-317500" lvl="1" marL="914400" rtl="0">
              <a:spcBef>
                <a:spcPts val="1600"/>
              </a:spcBef>
              <a:spcAft>
                <a:spcPts val="0"/>
              </a:spcAft>
              <a:buClr>
                <a:schemeClr val="lt1"/>
              </a:buClr>
              <a:buSzPts val="1400"/>
              <a:buChar char="○"/>
              <a:defRPr>
                <a:solidFill>
                  <a:schemeClr val="lt1"/>
                </a:solidFill>
              </a:defRPr>
            </a:lvl2pPr>
            <a:lvl3pPr indent="-317500" lvl="2" marL="1371600" rtl="0">
              <a:spcBef>
                <a:spcPts val="1600"/>
              </a:spcBef>
              <a:spcAft>
                <a:spcPts val="0"/>
              </a:spcAft>
              <a:buClr>
                <a:schemeClr val="lt1"/>
              </a:buClr>
              <a:buSzPts val="1400"/>
              <a:buChar char="■"/>
              <a:defRPr>
                <a:solidFill>
                  <a:schemeClr val="lt1"/>
                </a:solidFill>
              </a:defRPr>
            </a:lvl3pPr>
            <a:lvl4pPr indent="-317500" lvl="3" marL="1828800" rtl="0">
              <a:spcBef>
                <a:spcPts val="1600"/>
              </a:spcBef>
              <a:spcAft>
                <a:spcPts val="0"/>
              </a:spcAft>
              <a:buClr>
                <a:schemeClr val="lt1"/>
              </a:buClr>
              <a:buSzPts val="1400"/>
              <a:buChar char="●"/>
              <a:defRPr>
                <a:solidFill>
                  <a:schemeClr val="lt1"/>
                </a:solidFill>
              </a:defRPr>
            </a:lvl4pPr>
            <a:lvl5pPr indent="-317500" lvl="4" marL="2286000" rtl="0">
              <a:spcBef>
                <a:spcPts val="1600"/>
              </a:spcBef>
              <a:spcAft>
                <a:spcPts val="0"/>
              </a:spcAft>
              <a:buClr>
                <a:schemeClr val="lt1"/>
              </a:buClr>
              <a:buSzPts val="1400"/>
              <a:buChar char="○"/>
              <a:defRPr>
                <a:solidFill>
                  <a:schemeClr val="lt1"/>
                </a:solidFill>
              </a:defRPr>
            </a:lvl5pPr>
            <a:lvl6pPr indent="-317500" lvl="5" marL="2743200" rtl="0">
              <a:spcBef>
                <a:spcPts val="1600"/>
              </a:spcBef>
              <a:spcAft>
                <a:spcPts val="0"/>
              </a:spcAft>
              <a:buClr>
                <a:schemeClr val="lt1"/>
              </a:buClr>
              <a:buSzPts val="1400"/>
              <a:buChar char="■"/>
              <a:defRPr>
                <a:solidFill>
                  <a:schemeClr val="lt1"/>
                </a:solidFill>
              </a:defRPr>
            </a:lvl6pPr>
            <a:lvl7pPr indent="-317500" lvl="6" marL="3200400" rtl="0">
              <a:spcBef>
                <a:spcPts val="1600"/>
              </a:spcBef>
              <a:spcAft>
                <a:spcPts val="0"/>
              </a:spcAft>
              <a:buClr>
                <a:schemeClr val="lt1"/>
              </a:buClr>
              <a:buSzPts val="1400"/>
              <a:buChar char="●"/>
              <a:defRPr>
                <a:solidFill>
                  <a:schemeClr val="lt1"/>
                </a:solidFill>
              </a:defRPr>
            </a:lvl7pPr>
            <a:lvl8pPr indent="-317500" lvl="7" marL="3657600" rtl="0">
              <a:spcBef>
                <a:spcPts val="1600"/>
              </a:spcBef>
              <a:spcAft>
                <a:spcPts val="0"/>
              </a:spcAft>
              <a:buClr>
                <a:schemeClr val="lt1"/>
              </a:buClr>
              <a:buSzPts val="1400"/>
              <a:buChar char="○"/>
              <a:defRPr>
                <a:solidFill>
                  <a:schemeClr val="lt1"/>
                </a:solidFill>
              </a:defRPr>
            </a:lvl8pPr>
            <a:lvl9pPr indent="-317500" lvl="8" marL="4114800" rtl="0">
              <a:spcBef>
                <a:spcPts val="1600"/>
              </a:spcBef>
              <a:spcAft>
                <a:spcPts val="1600"/>
              </a:spcAft>
              <a:buClr>
                <a:schemeClr val="lt1"/>
              </a:buClr>
              <a:buSzPts val="1400"/>
              <a:buChar char="■"/>
              <a:defRPr>
                <a:solidFill>
                  <a:schemeClr val="lt1"/>
                </a:solidFil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bg>
      <p:bgPr>
        <a:blipFill>
          <a:blip r:embed="rId2">
            <a:alphaModFix/>
          </a:blip>
          <a:stretch>
            <a:fillRect/>
          </a:stretch>
        </a:blipFill>
      </p:bgPr>
    </p:bg>
    <p:spTree>
      <p:nvGrpSpPr>
        <p:cNvPr id="18" name="Shape 18"/>
        <p:cNvGrpSpPr/>
        <p:nvPr/>
      </p:nvGrpSpPr>
      <p:grpSpPr>
        <a:xfrm>
          <a:off x="0" y="0"/>
          <a:ext cx="0" cy="0"/>
          <a:chOff x="0" y="0"/>
          <a:chExt cx="0" cy="0"/>
        </a:xfrm>
      </p:grpSpPr>
      <p:sp>
        <p:nvSpPr>
          <p:cNvPr id="19" name="Google Shape;19;p5"/>
          <p:cNvSpPr txBox="1"/>
          <p:nvPr>
            <p:ph type="title"/>
          </p:nvPr>
        </p:nvSpPr>
        <p:spPr>
          <a:xfrm>
            <a:off x="938500" y="445025"/>
            <a:ext cx="4629300" cy="9414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accent1"/>
              </a:buClr>
              <a:buSzPts val="2400"/>
              <a:buNone/>
              <a:defRPr sz="2400">
                <a:solidFill>
                  <a:schemeClr val="accen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p:txBody>
      </p:sp>
      <p:sp>
        <p:nvSpPr>
          <p:cNvPr id="20" name="Google Shape;20;p5"/>
          <p:cNvSpPr txBox="1"/>
          <p:nvPr>
            <p:ph idx="1" type="body"/>
          </p:nvPr>
        </p:nvSpPr>
        <p:spPr>
          <a:xfrm>
            <a:off x="938500" y="1659275"/>
            <a:ext cx="3186900" cy="27609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Clr>
                <a:schemeClr val="lt1"/>
              </a:buClr>
              <a:buSzPts val="1400"/>
              <a:buChar char="●"/>
              <a:defRPr sz="1400">
                <a:solidFill>
                  <a:schemeClr val="lt1"/>
                </a:solidFill>
              </a:defRPr>
            </a:lvl1pPr>
            <a:lvl2pPr indent="-317500" lvl="1" marL="914400" rtl="0">
              <a:spcBef>
                <a:spcPts val="1600"/>
              </a:spcBef>
              <a:spcAft>
                <a:spcPts val="0"/>
              </a:spcAft>
              <a:buClr>
                <a:schemeClr val="lt1"/>
              </a:buClr>
              <a:buSzPts val="1400"/>
              <a:buChar char="○"/>
              <a:defRPr>
                <a:solidFill>
                  <a:schemeClr val="lt1"/>
                </a:solidFill>
              </a:defRPr>
            </a:lvl2pPr>
            <a:lvl3pPr indent="-317500" lvl="2" marL="1371600" rtl="0">
              <a:spcBef>
                <a:spcPts val="1600"/>
              </a:spcBef>
              <a:spcAft>
                <a:spcPts val="0"/>
              </a:spcAft>
              <a:buClr>
                <a:schemeClr val="lt1"/>
              </a:buClr>
              <a:buSzPts val="1400"/>
              <a:buChar char="■"/>
              <a:defRPr>
                <a:solidFill>
                  <a:schemeClr val="lt1"/>
                </a:solidFill>
              </a:defRPr>
            </a:lvl3pPr>
            <a:lvl4pPr indent="-317500" lvl="3" marL="1828800" rtl="0">
              <a:spcBef>
                <a:spcPts val="1600"/>
              </a:spcBef>
              <a:spcAft>
                <a:spcPts val="0"/>
              </a:spcAft>
              <a:buClr>
                <a:schemeClr val="lt1"/>
              </a:buClr>
              <a:buSzPts val="1400"/>
              <a:buChar char="●"/>
              <a:defRPr>
                <a:solidFill>
                  <a:schemeClr val="lt1"/>
                </a:solidFill>
              </a:defRPr>
            </a:lvl4pPr>
            <a:lvl5pPr indent="-317500" lvl="4" marL="2286000" rtl="0">
              <a:spcBef>
                <a:spcPts val="1600"/>
              </a:spcBef>
              <a:spcAft>
                <a:spcPts val="0"/>
              </a:spcAft>
              <a:buClr>
                <a:schemeClr val="lt1"/>
              </a:buClr>
              <a:buSzPts val="1400"/>
              <a:buChar char="○"/>
              <a:defRPr>
                <a:solidFill>
                  <a:schemeClr val="lt1"/>
                </a:solidFill>
              </a:defRPr>
            </a:lvl5pPr>
            <a:lvl6pPr indent="-317500" lvl="5" marL="2743200" rtl="0">
              <a:spcBef>
                <a:spcPts val="1600"/>
              </a:spcBef>
              <a:spcAft>
                <a:spcPts val="0"/>
              </a:spcAft>
              <a:buClr>
                <a:schemeClr val="lt1"/>
              </a:buClr>
              <a:buSzPts val="1400"/>
              <a:buChar char="■"/>
              <a:defRPr>
                <a:solidFill>
                  <a:schemeClr val="lt1"/>
                </a:solidFill>
              </a:defRPr>
            </a:lvl6pPr>
            <a:lvl7pPr indent="-317500" lvl="6" marL="3200400" rtl="0">
              <a:spcBef>
                <a:spcPts val="1600"/>
              </a:spcBef>
              <a:spcAft>
                <a:spcPts val="0"/>
              </a:spcAft>
              <a:buClr>
                <a:schemeClr val="lt1"/>
              </a:buClr>
              <a:buSzPts val="1400"/>
              <a:buChar char="●"/>
              <a:defRPr>
                <a:solidFill>
                  <a:schemeClr val="lt1"/>
                </a:solidFill>
              </a:defRPr>
            </a:lvl7pPr>
            <a:lvl8pPr indent="-317500" lvl="7" marL="3657600" rtl="0">
              <a:spcBef>
                <a:spcPts val="1600"/>
              </a:spcBef>
              <a:spcAft>
                <a:spcPts val="0"/>
              </a:spcAft>
              <a:buClr>
                <a:schemeClr val="lt1"/>
              </a:buClr>
              <a:buSzPts val="1400"/>
              <a:buChar char="○"/>
              <a:defRPr>
                <a:solidFill>
                  <a:schemeClr val="lt1"/>
                </a:solidFill>
              </a:defRPr>
            </a:lvl8pPr>
            <a:lvl9pPr indent="-317500" lvl="8" marL="4114800" rtl="0">
              <a:spcBef>
                <a:spcPts val="1600"/>
              </a:spcBef>
              <a:spcAft>
                <a:spcPts val="1600"/>
              </a:spcAft>
              <a:buClr>
                <a:schemeClr val="lt1"/>
              </a:buClr>
              <a:buSzPts val="1400"/>
              <a:buChar char="■"/>
              <a:defRPr>
                <a:solidFill>
                  <a:schemeClr val="lt1"/>
                </a:solidFill>
              </a:defRPr>
            </a:lvl9pPr>
          </a:lstStyle>
          <a:p/>
        </p:txBody>
      </p:sp>
      <p:sp>
        <p:nvSpPr>
          <p:cNvPr id="21" name="Google Shape;21;p5"/>
          <p:cNvSpPr txBox="1"/>
          <p:nvPr>
            <p:ph idx="2" type="body"/>
          </p:nvPr>
        </p:nvSpPr>
        <p:spPr>
          <a:xfrm>
            <a:off x="5037525" y="1659275"/>
            <a:ext cx="3186900" cy="27609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Clr>
                <a:schemeClr val="lt1"/>
              </a:buClr>
              <a:buSzPts val="1400"/>
              <a:buChar char="●"/>
              <a:defRPr sz="1400">
                <a:solidFill>
                  <a:schemeClr val="lt1"/>
                </a:solidFill>
              </a:defRPr>
            </a:lvl1pPr>
            <a:lvl2pPr indent="-317500" lvl="1" marL="914400" rtl="0">
              <a:spcBef>
                <a:spcPts val="1600"/>
              </a:spcBef>
              <a:spcAft>
                <a:spcPts val="0"/>
              </a:spcAft>
              <a:buClr>
                <a:schemeClr val="lt1"/>
              </a:buClr>
              <a:buSzPts val="1400"/>
              <a:buChar char="○"/>
              <a:defRPr>
                <a:solidFill>
                  <a:schemeClr val="lt1"/>
                </a:solidFill>
              </a:defRPr>
            </a:lvl2pPr>
            <a:lvl3pPr indent="-317500" lvl="2" marL="1371600" rtl="0">
              <a:spcBef>
                <a:spcPts val="1600"/>
              </a:spcBef>
              <a:spcAft>
                <a:spcPts val="0"/>
              </a:spcAft>
              <a:buClr>
                <a:schemeClr val="lt1"/>
              </a:buClr>
              <a:buSzPts val="1400"/>
              <a:buChar char="■"/>
              <a:defRPr>
                <a:solidFill>
                  <a:schemeClr val="lt1"/>
                </a:solidFill>
              </a:defRPr>
            </a:lvl3pPr>
            <a:lvl4pPr indent="-317500" lvl="3" marL="1828800" rtl="0">
              <a:spcBef>
                <a:spcPts val="1600"/>
              </a:spcBef>
              <a:spcAft>
                <a:spcPts val="0"/>
              </a:spcAft>
              <a:buClr>
                <a:schemeClr val="lt1"/>
              </a:buClr>
              <a:buSzPts val="1400"/>
              <a:buChar char="●"/>
              <a:defRPr>
                <a:solidFill>
                  <a:schemeClr val="lt1"/>
                </a:solidFill>
              </a:defRPr>
            </a:lvl4pPr>
            <a:lvl5pPr indent="-317500" lvl="4" marL="2286000" rtl="0">
              <a:spcBef>
                <a:spcPts val="1600"/>
              </a:spcBef>
              <a:spcAft>
                <a:spcPts val="0"/>
              </a:spcAft>
              <a:buClr>
                <a:schemeClr val="lt1"/>
              </a:buClr>
              <a:buSzPts val="1400"/>
              <a:buChar char="○"/>
              <a:defRPr>
                <a:solidFill>
                  <a:schemeClr val="lt1"/>
                </a:solidFill>
              </a:defRPr>
            </a:lvl5pPr>
            <a:lvl6pPr indent="-317500" lvl="5" marL="2743200" rtl="0">
              <a:spcBef>
                <a:spcPts val="1600"/>
              </a:spcBef>
              <a:spcAft>
                <a:spcPts val="0"/>
              </a:spcAft>
              <a:buClr>
                <a:schemeClr val="lt1"/>
              </a:buClr>
              <a:buSzPts val="1400"/>
              <a:buChar char="■"/>
              <a:defRPr>
                <a:solidFill>
                  <a:schemeClr val="lt1"/>
                </a:solidFill>
              </a:defRPr>
            </a:lvl6pPr>
            <a:lvl7pPr indent="-317500" lvl="6" marL="3200400" rtl="0">
              <a:spcBef>
                <a:spcPts val="1600"/>
              </a:spcBef>
              <a:spcAft>
                <a:spcPts val="0"/>
              </a:spcAft>
              <a:buClr>
                <a:schemeClr val="lt1"/>
              </a:buClr>
              <a:buSzPts val="1400"/>
              <a:buChar char="●"/>
              <a:defRPr>
                <a:solidFill>
                  <a:schemeClr val="lt1"/>
                </a:solidFill>
              </a:defRPr>
            </a:lvl7pPr>
            <a:lvl8pPr indent="-317500" lvl="7" marL="3657600" rtl="0">
              <a:spcBef>
                <a:spcPts val="1600"/>
              </a:spcBef>
              <a:spcAft>
                <a:spcPts val="0"/>
              </a:spcAft>
              <a:buClr>
                <a:schemeClr val="lt1"/>
              </a:buClr>
              <a:buSzPts val="1400"/>
              <a:buChar char="○"/>
              <a:defRPr>
                <a:solidFill>
                  <a:schemeClr val="lt1"/>
                </a:solidFill>
              </a:defRPr>
            </a:lvl8pPr>
            <a:lvl9pPr indent="-317500" lvl="8" marL="4114800" rtl="0">
              <a:spcBef>
                <a:spcPts val="1600"/>
              </a:spcBef>
              <a:spcAft>
                <a:spcPts val="1600"/>
              </a:spcAft>
              <a:buClr>
                <a:schemeClr val="lt1"/>
              </a:buClr>
              <a:buSzPts val="1400"/>
              <a:buChar char="■"/>
              <a:defRPr>
                <a:solidFill>
                  <a:schemeClr val="lt1"/>
                </a:solidFill>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bg>
      <p:bgPr>
        <a:blipFill>
          <a:blip r:embed="rId2">
            <a:alphaModFix/>
          </a:blip>
          <a:stretch>
            <a:fillRect/>
          </a:stretch>
        </a:blipFill>
      </p:bgPr>
    </p:bg>
    <p:spTree>
      <p:nvGrpSpPr>
        <p:cNvPr id="22" name="Shape 22"/>
        <p:cNvGrpSpPr/>
        <p:nvPr/>
      </p:nvGrpSpPr>
      <p:grpSpPr>
        <a:xfrm>
          <a:off x="0" y="0"/>
          <a:ext cx="0" cy="0"/>
          <a:chOff x="0" y="0"/>
          <a:chExt cx="0" cy="0"/>
        </a:xfrm>
      </p:grpSpPr>
      <p:sp>
        <p:nvSpPr>
          <p:cNvPr id="23" name="Google Shape;23;p6"/>
          <p:cNvSpPr txBox="1"/>
          <p:nvPr>
            <p:ph type="title"/>
          </p:nvPr>
        </p:nvSpPr>
        <p:spPr>
          <a:xfrm>
            <a:off x="938500" y="445025"/>
            <a:ext cx="4629300" cy="9414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accent1"/>
              </a:buClr>
              <a:buSzPts val="2400"/>
              <a:buNone/>
              <a:defRPr sz="2400">
                <a:solidFill>
                  <a:schemeClr val="accen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bg>
      <p:bgPr>
        <a:blipFill>
          <a:blip r:embed="rId2">
            <a:alphaModFix/>
          </a:blip>
          <a:stretch>
            <a:fillRect/>
          </a:stretch>
        </a:blipFill>
      </p:bgPr>
    </p:bg>
    <p:spTree>
      <p:nvGrpSpPr>
        <p:cNvPr id="24" name="Shape 24"/>
        <p:cNvGrpSpPr/>
        <p:nvPr/>
      </p:nvGrpSpPr>
      <p:grpSpPr>
        <a:xfrm>
          <a:off x="0" y="0"/>
          <a:ext cx="0" cy="0"/>
          <a:chOff x="0" y="0"/>
          <a:chExt cx="0" cy="0"/>
        </a:xfrm>
      </p:grpSpPr>
      <p:sp>
        <p:nvSpPr>
          <p:cNvPr id="25" name="Google Shape;25;p7"/>
          <p:cNvSpPr txBox="1"/>
          <p:nvPr>
            <p:ph type="title"/>
          </p:nvPr>
        </p:nvSpPr>
        <p:spPr>
          <a:xfrm>
            <a:off x="5337175" y="1297125"/>
            <a:ext cx="2837400" cy="1252500"/>
          </a:xfrm>
          <a:prstGeom prst="rect">
            <a:avLst/>
          </a:prstGeom>
        </p:spPr>
        <p:txBody>
          <a:bodyPr anchorCtr="0" anchor="b" bIns="91425" lIns="91425" spcFirstLastPara="1" rIns="91425" wrap="square" tIns="91425">
            <a:noAutofit/>
          </a:bodyPr>
          <a:lstStyle>
            <a:lvl1pPr lvl="0" rtl="0">
              <a:spcBef>
                <a:spcPts val="0"/>
              </a:spcBef>
              <a:spcAft>
                <a:spcPts val="0"/>
              </a:spcAft>
              <a:buClr>
                <a:schemeClr val="accent1"/>
              </a:buClr>
              <a:buSzPts val="2400"/>
              <a:buNone/>
              <a:defRPr sz="2400">
                <a:solidFill>
                  <a:schemeClr val="accen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p:txBody>
      </p:sp>
      <p:sp>
        <p:nvSpPr>
          <p:cNvPr id="26" name="Google Shape;26;p7"/>
          <p:cNvSpPr txBox="1"/>
          <p:nvPr>
            <p:ph idx="1" type="body"/>
          </p:nvPr>
        </p:nvSpPr>
        <p:spPr>
          <a:xfrm>
            <a:off x="5337175" y="2593875"/>
            <a:ext cx="2837400" cy="1252500"/>
          </a:xfrm>
          <a:prstGeom prst="rect">
            <a:avLst/>
          </a:prstGeom>
        </p:spPr>
        <p:txBody>
          <a:bodyPr anchorCtr="0" anchor="t" bIns="91425" lIns="91425" spcFirstLastPara="1" rIns="91425" wrap="square" tIns="91425">
            <a:noAutofit/>
          </a:bodyPr>
          <a:lstStyle>
            <a:lvl1pPr indent="-330200" lvl="0" marL="457200" rtl="0">
              <a:spcBef>
                <a:spcPts val="0"/>
              </a:spcBef>
              <a:spcAft>
                <a:spcPts val="0"/>
              </a:spcAft>
              <a:buClr>
                <a:schemeClr val="lt1"/>
              </a:buClr>
              <a:buSzPts val="1600"/>
              <a:buChar char="●"/>
              <a:defRPr sz="1600">
                <a:solidFill>
                  <a:schemeClr val="lt1"/>
                </a:solidFill>
              </a:defRPr>
            </a:lvl1pPr>
            <a:lvl2pPr indent="-330200" lvl="1" marL="914400" rtl="0">
              <a:spcBef>
                <a:spcPts val="1600"/>
              </a:spcBef>
              <a:spcAft>
                <a:spcPts val="0"/>
              </a:spcAft>
              <a:buClr>
                <a:schemeClr val="lt1"/>
              </a:buClr>
              <a:buSzPts val="1600"/>
              <a:buChar char="○"/>
              <a:defRPr sz="1600">
                <a:solidFill>
                  <a:schemeClr val="lt1"/>
                </a:solidFill>
              </a:defRPr>
            </a:lvl2pPr>
            <a:lvl3pPr indent="-330200" lvl="2" marL="1371600" rtl="0">
              <a:spcBef>
                <a:spcPts val="1600"/>
              </a:spcBef>
              <a:spcAft>
                <a:spcPts val="0"/>
              </a:spcAft>
              <a:buClr>
                <a:schemeClr val="lt1"/>
              </a:buClr>
              <a:buSzPts val="1600"/>
              <a:buChar char="■"/>
              <a:defRPr sz="1600">
                <a:solidFill>
                  <a:schemeClr val="lt1"/>
                </a:solidFill>
              </a:defRPr>
            </a:lvl3pPr>
            <a:lvl4pPr indent="-330200" lvl="3" marL="1828800" rtl="0">
              <a:spcBef>
                <a:spcPts val="1600"/>
              </a:spcBef>
              <a:spcAft>
                <a:spcPts val="0"/>
              </a:spcAft>
              <a:buClr>
                <a:schemeClr val="lt1"/>
              </a:buClr>
              <a:buSzPts val="1600"/>
              <a:buChar char="●"/>
              <a:defRPr sz="1600">
                <a:solidFill>
                  <a:schemeClr val="lt1"/>
                </a:solidFill>
              </a:defRPr>
            </a:lvl4pPr>
            <a:lvl5pPr indent="-330200" lvl="4" marL="2286000" rtl="0">
              <a:spcBef>
                <a:spcPts val="1600"/>
              </a:spcBef>
              <a:spcAft>
                <a:spcPts val="0"/>
              </a:spcAft>
              <a:buClr>
                <a:schemeClr val="lt1"/>
              </a:buClr>
              <a:buSzPts val="1600"/>
              <a:buChar char="○"/>
              <a:defRPr sz="1600">
                <a:solidFill>
                  <a:schemeClr val="lt1"/>
                </a:solidFill>
              </a:defRPr>
            </a:lvl5pPr>
            <a:lvl6pPr indent="-330200" lvl="5" marL="2743200" rtl="0">
              <a:spcBef>
                <a:spcPts val="1600"/>
              </a:spcBef>
              <a:spcAft>
                <a:spcPts val="0"/>
              </a:spcAft>
              <a:buClr>
                <a:schemeClr val="lt1"/>
              </a:buClr>
              <a:buSzPts val="1600"/>
              <a:buChar char="■"/>
              <a:defRPr sz="1600">
                <a:solidFill>
                  <a:schemeClr val="lt1"/>
                </a:solidFill>
              </a:defRPr>
            </a:lvl6pPr>
            <a:lvl7pPr indent="-330200" lvl="6" marL="3200400" rtl="0">
              <a:spcBef>
                <a:spcPts val="1600"/>
              </a:spcBef>
              <a:spcAft>
                <a:spcPts val="0"/>
              </a:spcAft>
              <a:buClr>
                <a:schemeClr val="lt1"/>
              </a:buClr>
              <a:buSzPts val="1600"/>
              <a:buChar char="●"/>
              <a:defRPr sz="1600">
                <a:solidFill>
                  <a:schemeClr val="lt1"/>
                </a:solidFill>
              </a:defRPr>
            </a:lvl7pPr>
            <a:lvl8pPr indent="-330200" lvl="7" marL="3657600" rtl="0">
              <a:spcBef>
                <a:spcPts val="1600"/>
              </a:spcBef>
              <a:spcAft>
                <a:spcPts val="0"/>
              </a:spcAft>
              <a:buClr>
                <a:schemeClr val="lt1"/>
              </a:buClr>
              <a:buSzPts val="1600"/>
              <a:buChar char="○"/>
              <a:defRPr sz="1600">
                <a:solidFill>
                  <a:schemeClr val="lt1"/>
                </a:solidFill>
              </a:defRPr>
            </a:lvl8pPr>
            <a:lvl9pPr indent="-330200" lvl="8" marL="4114800" rtl="0">
              <a:spcBef>
                <a:spcPts val="1600"/>
              </a:spcBef>
              <a:spcAft>
                <a:spcPts val="1600"/>
              </a:spcAft>
              <a:buClr>
                <a:schemeClr val="lt1"/>
              </a:buClr>
              <a:buSzPts val="1600"/>
              <a:buChar char="■"/>
              <a:defRPr sz="1600">
                <a:solidFill>
                  <a:schemeClr val="lt1"/>
                </a:solidFill>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blipFill>
          <a:blip r:embed="rId2">
            <a:alphaModFix/>
          </a:blip>
          <a:stretch>
            <a:fillRect/>
          </a:stretch>
        </a:blipFill>
      </p:bgPr>
    </p:bg>
    <p:spTree>
      <p:nvGrpSpPr>
        <p:cNvPr id="27" name="Shape 27"/>
        <p:cNvGrpSpPr/>
        <p:nvPr/>
      </p:nvGrpSpPr>
      <p:grpSpPr>
        <a:xfrm>
          <a:off x="0" y="0"/>
          <a:ext cx="0" cy="0"/>
          <a:chOff x="0" y="0"/>
          <a:chExt cx="0" cy="0"/>
        </a:xfrm>
      </p:grpSpPr>
      <p:sp>
        <p:nvSpPr>
          <p:cNvPr id="28" name="Google Shape;28;p8"/>
          <p:cNvSpPr txBox="1"/>
          <p:nvPr>
            <p:ph type="title"/>
          </p:nvPr>
        </p:nvSpPr>
        <p:spPr>
          <a:xfrm>
            <a:off x="929477" y="436183"/>
            <a:ext cx="2746500" cy="4090800"/>
          </a:xfrm>
          <a:prstGeom prst="rect">
            <a:avLst/>
          </a:prstGeom>
        </p:spPr>
        <p:txBody>
          <a:bodyPr anchorCtr="0" anchor="t" bIns="91425" lIns="91425" spcFirstLastPara="1" rIns="91425" wrap="square" tIns="91425">
            <a:noAutofit/>
          </a:bodyPr>
          <a:lstStyle>
            <a:lvl1pPr lvl="0">
              <a:spcBef>
                <a:spcPts val="0"/>
              </a:spcBef>
              <a:spcAft>
                <a:spcPts val="0"/>
              </a:spcAft>
              <a:buClr>
                <a:schemeClr val="accent1"/>
              </a:buClr>
              <a:buSzPts val="3000"/>
              <a:buNone/>
              <a:defRPr sz="3000">
                <a:solidFill>
                  <a:schemeClr val="accent1"/>
                </a:solidFill>
              </a:defRPr>
            </a:lvl1pPr>
            <a:lvl2pPr lvl="1">
              <a:spcBef>
                <a:spcPts val="0"/>
              </a:spcBef>
              <a:spcAft>
                <a:spcPts val="0"/>
              </a:spcAft>
              <a:buClr>
                <a:schemeClr val="accent1"/>
              </a:buClr>
              <a:buSzPts val="4800"/>
              <a:buNone/>
              <a:defRPr sz="4800">
                <a:solidFill>
                  <a:schemeClr val="accent1"/>
                </a:solidFill>
              </a:defRPr>
            </a:lvl2pPr>
            <a:lvl3pPr lvl="2">
              <a:spcBef>
                <a:spcPts val="0"/>
              </a:spcBef>
              <a:spcAft>
                <a:spcPts val="0"/>
              </a:spcAft>
              <a:buClr>
                <a:schemeClr val="accent1"/>
              </a:buClr>
              <a:buSzPts val="4800"/>
              <a:buNone/>
              <a:defRPr sz="4800">
                <a:solidFill>
                  <a:schemeClr val="accent1"/>
                </a:solidFill>
              </a:defRPr>
            </a:lvl3pPr>
            <a:lvl4pPr lvl="3">
              <a:spcBef>
                <a:spcPts val="0"/>
              </a:spcBef>
              <a:spcAft>
                <a:spcPts val="0"/>
              </a:spcAft>
              <a:buClr>
                <a:schemeClr val="accent1"/>
              </a:buClr>
              <a:buSzPts val="4800"/>
              <a:buNone/>
              <a:defRPr sz="4800">
                <a:solidFill>
                  <a:schemeClr val="accent1"/>
                </a:solidFill>
              </a:defRPr>
            </a:lvl4pPr>
            <a:lvl5pPr lvl="4">
              <a:spcBef>
                <a:spcPts val="0"/>
              </a:spcBef>
              <a:spcAft>
                <a:spcPts val="0"/>
              </a:spcAft>
              <a:buClr>
                <a:schemeClr val="accent1"/>
              </a:buClr>
              <a:buSzPts val="4800"/>
              <a:buNone/>
              <a:defRPr sz="4800">
                <a:solidFill>
                  <a:schemeClr val="accent1"/>
                </a:solidFill>
              </a:defRPr>
            </a:lvl5pPr>
            <a:lvl6pPr lvl="5">
              <a:spcBef>
                <a:spcPts val="0"/>
              </a:spcBef>
              <a:spcAft>
                <a:spcPts val="0"/>
              </a:spcAft>
              <a:buClr>
                <a:schemeClr val="accent1"/>
              </a:buClr>
              <a:buSzPts val="4800"/>
              <a:buNone/>
              <a:defRPr sz="4800">
                <a:solidFill>
                  <a:schemeClr val="accent1"/>
                </a:solidFill>
              </a:defRPr>
            </a:lvl6pPr>
            <a:lvl7pPr lvl="6">
              <a:spcBef>
                <a:spcPts val="0"/>
              </a:spcBef>
              <a:spcAft>
                <a:spcPts val="0"/>
              </a:spcAft>
              <a:buClr>
                <a:schemeClr val="accent1"/>
              </a:buClr>
              <a:buSzPts val="4800"/>
              <a:buNone/>
              <a:defRPr sz="4800">
                <a:solidFill>
                  <a:schemeClr val="accent1"/>
                </a:solidFill>
              </a:defRPr>
            </a:lvl7pPr>
            <a:lvl8pPr lvl="7">
              <a:spcBef>
                <a:spcPts val="0"/>
              </a:spcBef>
              <a:spcAft>
                <a:spcPts val="0"/>
              </a:spcAft>
              <a:buClr>
                <a:schemeClr val="accent1"/>
              </a:buClr>
              <a:buSzPts val="4800"/>
              <a:buNone/>
              <a:defRPr sz="4800">
                <a:solidFill>
                  <a:schemeClr val="accent1"/>
                </a:solidFill>
              </a:defRPr>
            </a:lvl8pPr>
            <a:lvl9pPr lvl="8">
              <a:spcBef>
                <a:spcPts val="0"/>
              </a:spcBef>
              <a:spcAft>
                <a:spcPts val="0"/>
              </a:spcAft>
              <a:buClr>
                <a:schemeClr val="accent1"/>
              </a:buClr>
              <a:buSzPts val="4800"/>
              <a:buNone/>
              <a:defRPr sz="4800">
                <a:solidFill>
                  <a:schemeClr val="accent1"/>
                </a:solidFill>
              </a:defRPr>
            </a:lvl9pPr>
          </a:lstStyle>
          <a:p/>
        </p:txBody>
      </p:sp>
      <p:pic>
        <p:nvPicPr>
          <p:cNvPr id="29" name="Google Shape;29;p8"/>
          <p:cNvPicPr preferRelativeResize="0"/>
          <p:nvPr/>
        </p:nvPicPr>
        <p:blipFill>
          <a:blip r:embed="rId3">
            <a:alphaModFix/>
          </a:blip>
          <a:stretch>
            <a:fillRect/>
          </a:stretch>
        </p:blipFill>
        <p:spPr>
          <a:xfrm rot="5400000">
            <a:off x="3278924" y="414050"/>
            <a:ext cx="7626551" cy="2883799"/>
          </a:xfrm>
          <a:prstGeom prst="rect">
            <a:avLst/>
          </a:prstGeom>
          <a:noFill/>
          <a:ln>
            <a:noFill/>
          </a:ln>
        </p:spPr>
      </p:pic>
      <p:pic>
        <p:nvPicPr>
          <p:cNvPr id="30" name="Google Shape;30;p8"/>
          <p:cNvPicPr preferRelativeResize="0"/>
          <p:nvPr/>
        </p:nvPicPr>
        <p:blipFill>
          <a:blip r:embed="rId3">
            <a:alphaModFix/>
          </a:blip>
          <a:stretch>
            <a:fillRect/>
          </a:stretch>
        </p:blipFill>
        <p:spPr>
          <a:xfrm flipH="1" rot="5400000">
            <a:off x="4822414" y="-351911"/>
            <a:ext cx="9309797" cy="3520275"/>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bg>
      <p:bgPr>
        <a:blipFill>
          <a:blip r:embed="rId2">
            <a:alphaModFix/>
          </a:blip>
          <a:stretch>
            <a:fillRect/>
          </a:stretch>
        </a:blipFill>
      </p:bgPr>
    </p:bg>
    <p:spTree>
      <p:nvGrpSpPr>
        <p:cNvPr id="31" name="Shape 31"/>
        <p:cNvGrpSpPr/>
        <p:nvPr/>
      </p:nvGrpSpPr>
      <p:grpSpPr>
        <a:xfrm>
          <a:off x="0" y="0"/>
          <a:ext cx="0" cy="0"/>
          <a:chOff x="0" y="0"/>
          <a:chExt cx="0" cy="0"/>
        </a:xfrm>
      </p:grpSpPr>
      <p:sp>
        <p:nvSpPr>
          <p:cNvPr id="32" name="Google Shape;32;p9"/>
          <p:cNvSpPr txBox="1"/>
          <p:nvPr>
            <p:ph idx="1" type="subTitle"/>
          </p:nvPr>
        </p:nvSpPr>
        <p:spPr>
          <a:xfrm>
            <a:off x="938500" y="1769575"/>
            <a:ext cx="2871600" cy="12351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lt2"/>
              </a:buClr>
              <a:buSzPts val="1600"/>
              <a:buNone/>
              <a:defRPr sz="1600">
                <a:solidFill>
                  <a:schemeClr val="lt2"/>
                </a:solidFill>
              </a:defRPr>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p:txBody>
      </p:sp>
      <p:sp>
        <p:nvSpPr>
          <p:cNvPr id="33" name="Google Shape;33;p9"/>
          <p:cNvSpPr txBox="1"/>
          <p:nvPr>
            <p:ph idx="2" type="body"/>
          </p:nvPr>
        </p:nvSpPr>
        <p:spPr>
          <a:xfrm>
            <a:off x="4703375" y="909600"/>
            <a:ext cx="3468900" cy="33243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Clr>
                <a:schemeClr val="lt1"/>
              </a:buClr>
              <a:buSzPts val="1400"/>
              <a:buChar char="●"/>
              <a:defRPr sz="1400">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34" name="Google Shape;34;p9"/>
          <p:cNvSpPr txBox="1"/>
          <p:nvPr>
            <p:ph type="title"/>
          </p:nvPr>
        </p:nvSpPr>
        <p:spPr>
          <a:xfrm>
            <a:off x="938500" y="445025"/>
            <a:ext cx="3223800" cy="9414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accent1"/>
              </a:buClr>
              <a:buSzPts val="2400"/>
              <a:buNone/>
              <a:defRPr sz="2400">
                <a:solidFill>
                  <a:schemeClr val="accen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bg>
      <p:bgPr>
        <a:blipFill>
          <a:blip r:embed="rId2">
            <a:alphaModFix/>
          </a:blip>
          <a:stretch>
            <a:fillRect/>
          </a:stretch>
        </a:blipFill>
      </p:bgPr>
    </p:bg>
    <p:spTree>
      <p:nvGrpSpPr>
        <p:cNvPr id="35" name="Shape 35"/>
        <p:cNvGrpSpPr/>
        <p:nvPr/>
      </p:nvGrpSpPr>
      <p:grpSpPr>
        <a:xfrm>
          <a:off x="0" y="0"/>
          <a:ext cx="0" cy="0"/>
          <a:chOff x="0" y="0"/>
          <a:chExt cx="0" cy="0"/>
        </a:xfrm>
      </p:grpSpPr>
      <p:sp>
        <p:nvSpPr>
          <p:cNvPr id="36" name="Google Shape;36;p10"/>
          <p:cNvSpPr txBox="1"/>
          <p:nvPr>
            <p:ph type="title"/>
          </p:nvPr>
        </p:nvSpPr>
        <p:spPr>
          <a:xfrm>
            <a:off x="938500" y="445025"/>
            <a:ext cx="5735700" cy="9414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accent1"/>
              </a:buClr>
              <a:buSzPts val="2400"/>
              <a:buNone/>
              <a:defRPr sz="2400">
                <a:solidFill>
                  <a:schemeClr val="accen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33" Type="http://schemas.openxmlformats.org/officeDocument/2006/relationships/slideLayout" Target="../slideLayouts/slideLayout33.xml"/><Relationship Id="rId10" Type="http://schemas.openxmlformats.org/officeDocument/2006/relationships/slideLayout" Target="../slideLayouts/slideLayout10.xml"/><Relationship Id="rId32" Type="http://schemas.openxmlformats.org/officeDocument/2006/relationships/slideLayout" Target="../slideLayouts/slideLayout32.xml"/><Relationship Id="rId13" Type="http://schemas.openxmlformats.org/officeDocument/2006/relationships/slideLayout" Target="../slideLayouts/slideLayout13.xml"/><Relationship Id="rId35" Type="http://schemas.openxmlformats.org/officeDocument/2006/relationships/theme" Target="../theme/theme1.xml"/><Relationship Id="rId12" Type="http://schemas.openxmlformats.org/officeDocument/2006/relationships/slideLayout" Target="../slideLayouts/slideLayout12.xml"/><Relationship Id="rId34" Type="http://schemas.openxmlformats.org/officeDocument/2006/relationships/slideLayout" Target="../slideLayouts/slideLayout34.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lt1"/>
              </a:buClr>
              <a:buSzPts val="2800"/>
              <a:buFont typeface="Montserrat ExtraBold"/>
              <a:buNone/>
              <a:defRPr sz="2800">
                <a:solidFill>
                  <a:schemeClr val="lt1"/>
                </a:solidFill>
                <a:latin typeface="Montserrat ExtraBold"/>
                <a:ea typeface="Montserrat ExtraBold"/>
                <a:cs typeface="Montserrat ExtraBold"/>
                <a:sym typeface="Montserrat ExtraBold"/>
              </a:defRPr>
            </a:lvl1pPr>
            <a:lvl2pPr lvl="1">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2pPr>
            <a:lvl3pPr lvl="2">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3pPr>
            <a:lvl4pPr lvl="3">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4pPr>
            <a:lvl5pPr lvl="4">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5pPr>
            <a:lvl6pPr lvl="5">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6pPr>
            <a:lvl7pPr lvl="6">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7pPr>
            <a:lvl8pPr lvl="7">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8pPr>
            <a:lvl9pPr lvl="8">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00000"/>
              </a:lnSpc>
              <a:spcBef>
                <a:spcPts val="0"/>
              </a:spcBef>
              <a:spcAft>
                <a:spcPts val="0"/>
              </a:spcAft>
              <a:buClr>
                <a:schemeClr val="dk2"/>
              </a:buClr>
              <a:buSzPts val="1800"/>
              <a:buFont typeface="Montserrat"/>
              <a:buChar char="●"/>
              <a:defRPr sz="1800">
                <a:solidFill>
                  <a:schemeClr val="dk2"/>
                </a:solidFill>
                <a:latin typeface="Montserrat"/>
                <a:ea typeface="Montserrat"/>
                <a:cs typeface="Montserrat"/>
                <a:sym typeface="Montserrat"/>
              </a:defRPr>
            </a:lvl1pPr>
            <a:lvl2pPr indent="-317500" lvl="1" marL="914400">
              <a:lnSpc>
                <a:spcPct val="100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2pPr>
            <a:lvl3pPr indent="-317500" lvl="2" marL="1371600">
              <a:lnSpc>
                <a:spcPct val="100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3pPr>
            <a:lvl4pPr indent="-317500" lvl="3" marL="1828800">
              <a:lnSpc>
                <a:spcPct val="100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4pPr>
            <a:lvl5pPr indent="-317500" lvl="4" marL="2286000">
              <a:lnSpc>
                <a:spcPct val="100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5pPr>
            <a:lvl6pPr indent="-317500" lvl="5" marL="2743200">
              <a:lnSpc>
                <a:spcPct val="100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6pPr>
            <a:lvl7pPr indent="-317500" lvl="6" marL="3200400">
              <a:lnSpc>
                <a:spcPct val="100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7pPr>
            <a:lvl8pPr indent="-317500" lvl="7" marL="3657600">
              <a:lnSpc>
                <a:spcPct val="100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8pPr>
            <a:lvl9pPr indent="-317500" lvl="8" marL="4114800">
              <a:lnSpc>
                <a:spcPct val="100000"/>
              </a:lnSpc>
              <a:spcBef>
                <a:spcPts val="1600"/>
              </a:spcBef>
              <a:spcAft>
                <a:spcPts val="1600"/>
              </a:spcAft>
              <a:buClr>
                <a:schemeClr val="dk2"/>
              </a:buClr>
              <a:buSzPts val="1400"/>
              <a:buFont typeface="Montserrat"/>
              <a:buChar char="■"/>
              <a:defRPr>
                <a:solidFill>
                  <a:schemeClr val="dk2"/>
                </a:solidFill>
                <a:latin typeface="Montserrat"/>
                <a:ea typeface="Montserrat"/>
                <a:cs typeface="Montserrat"/>
                <a:sym typeface="Montserrat"/>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1.xml"/><Relationship Id="rId3" Type="http://schemas.openxmlformats.org/officeDocument/2006/relationships/image" Target="../media/image2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3.xml"/><Relationship Id="rId3" Type="http://schemas.openxmlformats.org/officeDocument/2006/relationships/image" Target="../media/image4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5.xml"/><Relationship Id="rId3" Type="http://schemas.openxmlformats.org/officeDocument/2006/relationships/image" Target="../media/image4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7.xml"/><Relationship Id="rId3" Type="http://schemas.openxmlformats.org/officeDocument/2006/relationships/image" Target="../media/image4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xml"/><Relationship Id="rId3" Type="http://schemas.openxmlformats.org/officeDocument/2006/relationships/hyperlink" Target="https://www.forrester.com/report/forresters-2021-b2b-buying-study-reveals-seismic-shifts-that-amplify-long-term-trends-in-buying-behavior/RES175653?ref_search=0_1703201604158"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0.xml"/><Relationship Id="rId3" Type="http://schemas.openxmlformats.org/officeDocument/2006/relationships/image" Target="../media/image39.png"/><Relationship Id="rId4" Type="http://schemas.openxmlformats.org/officeDocument/2006/relationships/image" Target="../media/image31.png"/><Relationship Id="rId5" Type="http://schemas.openxmlformats.org/officeDocument/2006/relationships/image" Target="../media/image3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hyperlink" Target="https://www.sciencedirect.com/science/article/abs/pii/B9781455731749000082" TargetMode="External"/><Relationship Id="rId4" Type="http://schemas.openxmlformats.org/officeDocument/2006/relationships/hyperlink" Target="https://www.sciencedirect.com/science/article/abs/pii/B978012805372000002X" TargetMode="External"/><Relationship Id="rId9" Type="http://schemas.openxmlformats.org/officeDocument/2006/relationships/hyperlink" Target="https://doi.org/10.5465/amp.2017.0215" TargetMode="External"/><Relationship Id="rId5" Type="http://schemas.openxmlformats.org/officeDocument/2006/relationships/hyperlink" Target="https://www.sciencedirect.com/science/article/abs/pii/B0080430767018143" TargetMode="External"/><Relationship Id="rId6" Type="http://schemas.openxmlformats.org/officeDocument/2006/relationships/hyperlink" Target="https://www.heise.de/en/news/Fake-discounts-at-Amazon-US-citizen-files-class-action-lawsuit-9876541.html" TargetMode="External"/><Relationship Id="rId7" Type="http://schemas.openxmlformats.org/officeDocument/2006/relationships/hyperlink" Target="https://www.rollingstone.com/music/music-news/ftc-bans-hidden-ticket-fees-1235208143/" TargetMode="External"/><Relationship Id="rId8" Type="http://schemas.openxmlformats.org/officeDocument/2006/relationships/hyperlink" Target="https://www.bbc.co.uk/news/technology-64075067" TargetMode="External"/><Relationship Id="rId11" Type="http://schemas.openxmlformats.org/officeDocument/2006/relationships/hyperlink" Target="https://www.tandfonline.com/doi/full/10.1080/10696679.2020.1777434" TargetMode="External"/><Relationship Id="rId10" Type="http://schemas.openxmlformats.org/officeDocument/2006/relationships/hyperlink" Target="https://www.ey.com/en_uk/insights/forensic-integrity-services/global-integrity-report" TargetMode="External"/><Relationship Id="rId13" Type="http://schemas.openxmlformats.org/officeDocument/2006/relationships/hyperlink" Target="https://dictionary.cambridge.org/dictionary/english/responsive" TargetMode="External"/><Relationship Id="rId12" Type="http://schemas.openxmlformats.org/officeDocument/2006/relationships/hyperlink" Target="https://www.emerald.com/insight/content/doi/10.1108/jbim-03-2020-0125/full/html" TargetMode="External"/><Relationship Id="rId14" Type="http://schemas.openxmlformats.org/officeDocument/2006/relationships/hyperlink" Target="https://climerconsulting.com/deliberate-creative-mentorin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 Id="rId3" Type="http://schemas.openxmlformats.org/officeDocument/2006/relationships/hyperlink" Target="https://www.ftc.gov/news-events/news/press-releases/2023/12/ftc-announces-cars-rule-fight-scams-vehicle-shopping"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 Id="rId3" Type="http://schemas.openxmlformats.org/officeDocument/2006/relationships/hyperlink" Target="https://www.morganlewis.com/pubs/2025/02/new-uk-consumer-protection-regime-to-go-live-in-april-2025"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xml"/><Relationship Id="rId3" Type="http://schemas.openxmlformats.org/officeDocument/2006/relationships/hyperlink" Target="https://www.morganlewis.com/pubs/2025/02/new-uk-consumer-protection-regime-to-go-live-in-april-2025"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8.xml"/><Relationship Id="rId3" Type="http://schemas.openxmlformats.org/officeDocument/2006/relationships/image" Target="../media/image30.png"/><Relationship Id="rId4" Type="http://schemas.openxmlformats.org/officeDocument/2006/relationships/image" Target="../media/image19.png"/><Relationship Id="rId5" Type="http://schemas.openxmlformats.org/officeDocument/2006/relationships/image" Target="../media/image3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36"/>
          <p:cNvSpPr txBox="1"/>
          <p:nvPr>
            <p:ph type="ctrTitle"/>
          </p:nvPr>
        </p:nvSpPr>
        <p:spPr>
          <a:xfrm>
            <a:off x="173375" y="1950100"/>
            <a:ext cx="8809200" cy="644700"/>
          </a:xfrm>
          <a:prstGeom prst="rect">
            <a:avLst/>
          </a:prstGeom>
          <a:effectLst>
            <a:outerShdw blurRad="142875" rotWithShape="0" algn="bl" dir="8760000" dist="19050">
              <a:srgbClr val="76A5AF">
                <a:alpha val="50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rPr lang="en"/>
              <a:t>Combating deceptive sales tactics for transparent and honest </a:t>
            </a:r>
            <a:r>
              <a:rPr lang="en"/>
              <a:t>customer interactions</a:t>
            </a:r>
            <a:endParaRPr/>
          </a:p>
        </p:txBody>
      </p:sp>
      <p:sp>
        <p:nvSpPr>
          <p:cNvPr id="159" name="Google Shape;159;p36"/>
          <p:cNvSpPr txBox="1"/>
          <p:nvPr>
            <p:ph idx="1" type="subTitle"/>
          </p:nvPr>
        </p:nvSpPr>
        <p:spPr>
          <a:xfrm>
            <a:off x="2044200" y="3704650"/>
            <a:ext cx="5055600" cy="464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Peter Clitheroe</a:t>
            </a:r>
            <a:endParaRPr/>
          </a:p>
          <a:p>
            <a:pPr indent="0" lvl="0" marL="0" rtl="0" algn="ctr">
              <a:spcBef>
                <a:spcPts val="0"/>
              </a:spcBef>
              <a:spcAft>
                <a:spcPts val="0"/>
              </a:spcAft>
              <a:buNone/>
            </a:pPr>
            <a:r>
              <a:t/>
            </a:r>
            <a:endParaRPr/>
          </a:p>
          <a:p>
            <a:pPr indent="0" lvl="0" marL="0" rtl="0" algn="ctr">
              <a:spcBef>
                <a:spcPts val="0"/>
              </a:spcBef>
              <a:spcAft>
                <a:spcPts val="0"/>
              </a:spcAft>
              <a:buNone/>
            </a:pPr>
            <a:r>
              <a:rPr lang="en"/>
              <a:t>VP of Sales, Tyk Technologies</a:t>
            </a:r>
            <a:endParaRPr/>
          </a:p>
          <a:p>
            <a:pPr indent="0" lvl="0" marL="0" rtl="0" algn="ctr">
              <a:spcBef>
                <a:spcPts val="0"/>
              </a:spcBef>
              <a:spcAft>
                <a:spcPts val="0"/>
              </a:spcAft>
              <a:buNone/>
            </a:pPr>
            <a:r>
              <a:rPr lang="en"/>
              <a:t>University of Chester, Sales Ethics Doctoral Research</a:t>
            </a:r>
            <a:endParaRPr/>
          </a:p>
        </p:txBody>
      </p:sp>
      <p:sp>
        <p:nvSpPr>
          <p:cNvPr id="160" name="Google Shape;160;p36"/>
          <p:cNvSpPr txBox="1"/>
          <p:nvPr>
            <p:ph type="ctrTitle"/>
          </p:nvPr>
        </p:nvSpPr>
        <p:spPr>
          <a:xfrm>
            <a:off x="2941650" y="3200850"/>
            <a:ext cx="3260700" cy="464700"/>
          </a:xfrm>
          <a:prstGeom prst="rect">
            <a:avLst/>
          </a:prstGeom>
          <a:effectLst>
            <a:outerShdw blurRad="100013" rotWithShape="0" algn="bl" dir="8460000" dist="19050">
              <a:srgbClr val="76A5AF">
                <a:alpha val="50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rPr b="0" lang="en" sz="2200">
                <a:latin typeface="Montserrat ExtraLight"/>
                <a:ea typeface="Montserrat ExtraLight"/>
                <a:cs typeface="Montserrat ExtraLight"/>
                <a:sym typeface="Montserrat ExtraLight"/>
              </a:rPr>
              <a:t>ICBAFMMA - 25</a:t>
            </a:r>
            <a:endParaRPr b="0" sz="2200">
              <a:latin typeface="Montserrat ExtraLight"/>
              <a:ea typeface="Montserrat ExtraLight"/>
              <a:cs typeface="Montserrat ExtraLight"/>
              <a:sym typeface="Montserrat ExtraLight"/>
            </a:endParaRPr>
          </a:p>
        </p:txBody>
      </p:sp>
      <p:cxnSp>
        <p:nvCxnSpPr>
          <p:cNvPr id="161" name="Google Shape;161;p36"/>
          <p:cNvCxnSpPr/>
          <p:nvPr/>
        </p:nvCxnSpPr>
        <p:spPr>
          <a:xfrm>
            <a:off x="3190500" y="2565172"/>
            <a:ext cx="2763000" cy="0"/>
          </a:xfrm>
          <a:prstGeom prst="straightConnector1">
            <a:avLst/>
          </a:prstGeom>
          <a:noFill/>
          <a:ln cap="flat" cmpd="sng" w="9525">
            <a:solidFill>
              <a:schemeClr val="accent1"/>
            </a:solidFill>
            <a:prstDash val="solid"/>
            <a:round/>
            <a:headEnd len="med" w="med" type="none"/>
            <a:tailEnd len="med" w="med" type="none"/>
          </a:ln>
          <a:effectLst>
            <a:outerShdw blurRad="57150" rotWithShape="0" algn="bl" dir="5400000" dist="19050">
              <a:srgbClr val="FFFFFF">
                <a:alpha val="50000"/>
              </a:srgbClr>
            </a:outerShdw>
          </a:effectLst>
        </p:spPr>
      </p:cxn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45"/>
          <p:cNvSpPr txBox="1"/>
          <p:nvPr>
            <p:ph type="title"/>
          </p:nvPr>
        </p:nvSpPr>
        <p:spPr>
          <a:xfrm>
            <a:off x="3762670" y="3177750"/>
            <a:ext cx="3068700" cy="598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Structure </a:t>
            </a:r>
            <a:endParaRPr/>
          </a:p>
        </p:txBody>
      </p:sp>
      <p:sp>
        <p:nvSpPr>
          <p:cNvPr id="234" name="Google Shape;234;p45"/>
          <p:cNvSpPr txBox="1"/>
          <p:nvPr>
            <p:ph idx="2" type="title"/>
          </p:nvPr>
        </p:nvSpPr>
        <p:spPr>
          <a:xfrm>
            <a:off x="1048270" y="3287500"/>
            <a:ext cx="2412900" cy="9315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a:t>02</a:t>
            </a:r>
            <a:endParaRPr/>
          </a:p>
        </p:txBody>
      </p:sp>
      <p:sp>
        <p:nvSpPr>
          <p:cNvPr id="235" name="Google Shape;235;p45"/>
          <p:cNvSpPr txBox="1"/>
          <p:nvPr>
            <p:ph idx="1" type="subTitle"/>
          </p:nvPr>
        </p:nvSpPr>
        <p:spPr>
          <a:xfrm>
            <a:off x="3762670" y="3720650"/>
            <a:ext cx="3068700" cy="464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Actions to prevent and combat deceptive sales tactics </a:t>
            </a:r>
            <a:endParaRPr/>
          </a:p>
        </p:txBody>
      </p:sp>
      <p:cxnSp>
        <p:nvCxnSpPr>
          <p:cNvPr id="236" name="Google Shape;236;p45"/>
          <p:cNvCxnSpPr/>
          <p:nvPr/>
        </p:nvCxnSpPr>
        <p:spPr>
          <a:xfrm>
            <a:off x="3610750" y="3253297"/>
            <a:ext cx="0" cy="999900"/>
          </a:xfrm>
          <a:prstGeom prst="straightConnector1">
            <a:avLst/>
          </a:prstGeom>
          <a:noFill/>
          <a:ln cap="flat" cmpd="sng" w="9525">
            <a:solidFill>
              <a:schemeClr val="accent1"/>
            </a:solidFill>
            <a:prstDash val="solid"/>
            <a:round/>
            <a:headEnd len="med" w="med" type="none"/>
            <a:tailEnd len="med" w="med" type="none"/>
          </a:ln>
          <a:effectLst>
            <a:outerShdw blurRad="57150" rotWithShape="0" algn="bl" dir="5400000" dist="19050">
              <a:srgbClr val="FFFFFF">
                <a:alpha val="50000"/>
              </a:srgbClr>
            </a:outerShdw>
          </a:effectLst>
        </p:spPr>
      </p:cxn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46"/>
          <p:cNvSpPr txBox="1"/>
          <p:nvPr>
            <p:ph idx="4" type="title"/>
          </p:nvPr>
        </p:nvSpPr>
        <p:spPr>
          <a:xfrm>
            <a:off x="938500" y="445025"/>
            <a:ext cx="4629300" cy="624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Executive Strategy</a:t>
            </a:r>
            <a:endParaRPr/>
          </a:p>
        </p:txBody>
      </p:sp>
      <p:cxnSp>
        <p:nvCxnSpPr>
          <p:cNvPr id="242" name="Google Shape;242;p46"/>
          <p:cNvCxnSpPr/>
          <p:nvPr/>
        </p:nvCxnSpPr>
        <p:spPr>
          <a:xfrm>
            <a:off x="1026200" y="414022"/>
            <a:ext cx="2763000" cy="0"/>
          </a:xfrm>
          <a:prstGeom prst="straightConnector1">
            <a:avLst/>
          </a:prstGeom>
          <a:noFill/>
          <a:ln cap="flat" cmpd="sng" w="9525">
            <a:solidFill>
              <a:schemeClr val="accent1"/>
            </a:solidFill>
            <a:prstDash val="solid"/>
            <a:round/>
            <a:headEnd len="med" w="med" type="none"/>
            <a:tailEnd len="med" w="med" type="none"/>
          </a:ln>
          <a:effectLst>
            <a:outerShdw blurRad="57150" rotWithShape="0" algn="bl" dir="5400000" dist="19050">
              <a:srgbClr val="FFFFFF">
                <a:alpha val="50000"/>
              </a:srgbClr>
            </a:outerShdw>
          </a:effectLst>
        </p:spPr>
      </p:cxnSp>
      <p:sp>
        <p:nvSpPr>
          <p:cNvPr id="243" name="Google Shape;243;p46"/>
          <p:cNvSpPr txBox="1"/>
          <p:nvPr>
            <p:ph idx="1" type="subTitle"/>
          </p:nvPr>
        </p:nvSpPr>
        <p:spPr>
          <a:xfrm>
            <a:off x="5567797" y="1986188"/>
            <a:ext cx="2067000" cy="1235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The executive function in a business is the origin for organisational behaviour</a:t>
            </a:r>
            <a:r>
              <a:rPr lang="en"/>
              <a:t> </a:t>
            </a:r>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a:p>
          <a:p>
            <a:pPr indent="0" lvl="0" marL="0" rtl="0" algn="ctr">
              <a:spcBef>
                <a:spcPts val="0"/>
              </a:spcBef>
              <a:spcAft>
                <a:spcPts val="0"/>
              </a:spcAft>
              <a:buNone/>
            </a:pPr>
            <a:r>
              <a:rPr lang="en" sz="1000"/>
              <a:t>Chan, 2021</a:t>
            </a:r>
            <a:endParaRPr sz="1000"/>
          </a:p>
        </p:txBody>
      </p:sp>
      <p:cxnSp>
        <p:nvCxnSpPr>
          <p:cNvPr id="244" name="Google Shape;244;p46"/>
          <p:cNvCxnSpPr/>
          <p:nvPr/>
        </p:nvCxnSpPr>
        <p:spPr>
          <a:xfrm>
            <a:off x="6465397" y="1922210"/>
            <a:ext cx="271800" cy="0"/>
          </a:xfrm>
          <a:prstGeom prst="straightConnector1">
            <a:avLst/>
          </a:prstGeom>
          <a:noFill/>
          <a:ln cap="flat" cmpd="sng" w="9525">
            <a:solidFill>
              <a:schemeClr val="accent1"/>
            </a:solidFill>
            <a:prstDash val="solid"/>
            <a:round/>
            <a:headEnd len="med" w="med" type="none"/>
            <a:tailEnd len="med" w="med" type="none"/>
          </a:ln>
          <a:effectLst>
            <a:outerShdw blurRad="57150" rotWithShape="0" algn="bl" dir="5400000" dist="19050">
              <a:srgbClr val="FFFFFF">
                <a:alpha val="50000"/>
              </a:srgbClr>
            </a:outerShdw>
          </a:effectLst>
        </p:spPr>
      </p:cxnSp>
      <p:pic>
        <p:nvPicPr>
          <p:cNvPr id="245" name="Google Shape;245;p46"/>
          <p:cNvPicPr preferRelativeResize="0"/>
          <p:nvPr/>
        </p:nvPicPr>
        <p:blipFill>
          <a:blip r:embed="rId3">
            <a:alphaModFix/>
          </a:blip>
          <a:stretch>
            <a:fillRect/>
          </a:stretch>
        </p:blipFill>
        <p:spPr>
          <a:xfrm>
            <a:off x="938500" y="1375731"/>
            <a:ext cx="3692550" cy="26715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47"/>
          <p:cNvSpPr txBox="1"/>
          <p:nvPr>
            <p:ph type="title"/>
          </p:nvPr>
        </p:nvSpPr>
        <p:spPr>
          <a:xfrm>
            <a:off x="938500" y="445025"/>
            <a:ext cx="4964700" cy="941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Executive Strategy</a:t>
            </a:r>
            <a:endParaRPr/>
          </a:p>
        </p:txBody>
      </p:sp>
      <p:sp>
        <p:nvSpPr>
          <p:cNvPr id="251" name="Google Shape;251;p47"/>
          <p:cNvSpPr txBox="1"/>
          <p:nvPr>
            <p:ph idx="2" type="body"/>
          </p:nvPr>
        </p:nvSpPr>
        <p:spPr>
          <a:xfrm>
            <a:off x="4522400" y="2435250"/>
            <a:ext cx="4319400" cy="4641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1000"/>
              </a:spcAft>
              <a:buSzPts val="1400"/>
              <a:buChar char="●"/>
            </a:pPr>
            <a:r>
              <a:rPr lang="en"/>
              <a:t>Customer over Self </a:t>
            </a:r>
            <a:endParaRPr/>
          </a:p>
        </p:txBody>
      </p:sp>
      <p:sp>
        <p:nvSpPr>
          <p:cNvPr id="252" name="Google Shape;252;p47"/>
          <p:cNvSpPr txBox="1"/>
          <p:nvPr>
            <p:ph idx="3" type="title"/>
          </p:nvPr>
        </p:nvSpPr>
        <p:spPr>
          <a:xfrm>
            <a:off x="938499" y="1173075"/>
            <a:ext cx="3258900" cy="548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Organisation Structure</a:t>
            </a:r>
            <a:endParaRPr/>
          </a:p>
        </p:txBody>
      </p:sp>
      <p:sp>
        <p:nvSpPr>
          <p:cNvPr id="253" name="Google Shape;253;p47"/>
          <p:cNvSpPr txBox="1"/>
          <p:nvPr>
            <p:ph idx="4" type="title"/>
          </p:nvPr>
        </p:nvSpPr>
        <p:spPr>
          <a:xfrm>
            <a:off x="938500" y="2279913"/>
            <a:ext cx="3622200" cy="548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Executive Behaviour</a:t>
            </a:r>
            <a:endParaRPr/>
          </a:p>
        </p:txBody>
      </p:sp>
      <p:cxnSp>
        <p:nvCxnSpPr>
          <p:cNvPr id="254" name="Google Shape;254;p47"/>
          <p:cNvCxnSpPr/>
          <p:nvPr/>
        </p:nvCxnSpPr>
        <p:spPr>
          <a:xfrm>
            <a:off x="1026200" y="414022"/>
            <a:ext cx="2763000" cy="0"/>
          </a:xfrm>
          <a:prstGeom prst="straightConnector1">
            <a:avLst/>
          </a:prstGeom>
          <a:noFill/>
          <a:ln cap="flat" cmpd="sng" w="9525">
            <a:solidFill>
              <a:schemeClr val="accent1"/>
            </a:solidFill>
            <a:prstDash val="solid"/>
            <a:round/>
            <a:headEnd len="med" w="med" type="none"/>
            <a:tailEnd len="med" w="med" type="none"/>
          </a:ln>
          <a:effectLst>
            <a:outerShdw blurRad="57150" rotWithShape="0" algn="bl" dir="5400000" dist="19050">
              <a:srgbClr val="FFFFFF">
                <a:alpha val="50000"/>
              </a:srgbClr>
            </a:outerShdw>
          </a:effectLst>
        </p:spPr>
      </p:cxnSp>
      <p:sp>
        <p:nvSpPr>
          <p:cNvPr id="255" name="Google Shape;255;p47"/>
          <p:cNvSpPr txBox="1"/>
          <p:nvPr>
            <p:ph idx="2" type="body"/>
          </p:nvPr>
        </p:nvSpPr>
        <p:spPr>
          <a:xfrm>
            <a:off x="4522400" y="1314675"/>
            <a:ext cx="4193700" cy="4068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a:t>Flat over Hierarchy </a:t>
            </a:r>
            <a:endParaRPr/>
          </a:p>
          <a:p>
            <a:pPr indent="0" lvl="0" marL="0" rtl="0" algn="l">
              <a:spcBef>
                <a:spcPts val="1000"/>
              </a:spcBef>
              <a:spcAft>
                <a:spcPts val="0"/>
              </a:spcAft>
              <a:buNone/>
            </a:pPr>
            <a:r>
              <a:t/>
            </a:r>
            <a:endParaRPr/>
          </a:p>
          <a:p>
            <a:pPr indent="0" lvl="0" marL="0" rtl="0" algn="l">
              <a:spcBef>
                <a:spcPts val="1000"/>
              </a:spcBef>
              <a:spcAft>
                <a:spcPts val="1000"/>
              </a:spcAft>
              <a:buNone/>
            </a:pPr>
            <a:r>
              <a:t/>
            </a:r>
            <a:endParaRPr/>
          </a:p>
        </p:txBody>
      </p:sp>
      <p:sp>
        <p:nvSpPr>
          <p:cNvPr id="256" name="Google Shape;256;p47"/>
          <p:cNvSpPr txBox="1"/>
          <p:nvPr>
            <p:ph idx="4" type="title"/>
          </p:nvPr>
        </p:nvSpPr>
        <p:spPr>
          <a:xfrm>
            <a:off x="938500" y="3386763"/>
            <a:ext cx="3622200" cy="548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Sustainable Growth</a:t>
            </a:r>
            <a:endParaRPr/>
          </a:p>
        </p:txBody>
      </p:sp>
      <p:sp>
        <p:nvSpPr>
          <p:cNvPr id="257" name="Google Shape;257;p47"/>
          <p:cNvSpPr txBox="1"/>
          <p:nvPr>
            <p:ph idx="2" type="body"/>
          </p:nvPr>
        </p:nvSpPr>
        <p:spPr>
          <a:xfrm>
            <a:off x="4522400" y="3539150"/>
            <a:ext cx="4319400" cy="4641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1000"/>
              </a:spcAft>
              <a:buSzPts val="1400"/>
              <a:buChar char="●"/>
            </a:pPr>
            <a:r>
              <a:rPr lang="en"/>
              <a:t>Long term operation</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p48"/>
          <p:cNvSpPr txBox="1"/>
          <p:nvPr>
            <p:ph idx="4" type="title"/>
          </p:nvPr>
        </p:nvSpPr>
        <p:spPr>
          <a:xfrm>
            <a:off x="938500" y="445025"/>
            <a:ext cx="4629300" cy="624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Company Culture</a:t>
            </a:r>
            <a:endParaRPr/>
          </a:p>
        </p:txBody>
      </p:sp>
      <p:cxnSp>
        <p:nvCxnSpPr>
          <p:cNvPr id="263" name="Google Shape;263;p48"/>
          <p:cNvCxnSpPr/>
          <p:nvPr/>
        </p:nvCxnSpPr>
        <p:spPr>
          <a:xfrm>
            <a:off x="1026200" y="414022"/>
            <a:ext cx="2763000" cy="0"/>
          </a:xfrm>
          <a:prstGeom prst="straightConnector1">
            <a:avLst/>
          </a:prstGeom>
          <a:noFill/>
          <a:ln cap="flat" cmpd="sng" w="9525">
            <a:solidFill>
              <a:schemeClr val="accent1"/>
            </a:solidFill>
            <a:prstDash val="solid"/>
            <a:round/>
            <a:headEnd len="med" w="med" type="none"/>
            <a:tailEnd len="med" w="med" type="none"/>
          </a:ln>
          <a:effectLst>
            <a:outerShdw blurRad="57150" rotWithShape="0" algn="bl" dir="5400000" dist="19050">
              <a:srgbClr val="FFFFFF">
                <a:alpha val="50000"/>
              </a:srgbClr>
            </a:outerShdw>
          </a:effectLst>
        </p:spPr>
      </p:cxnSp>
      <p:pic>
        <p:nvPicPr>
          <p:cNvPr id="264" name="Google Shape;264;p48"/>
          <p:cNvPicPr preferRelativeResize="0"/>
          <p:nvPr/>
        </p:nvPicPr>
        <p:blipFill>
          <a:blip r:embed="rId3">
            <a:alphaModFix/>
          </a:blip>
          <a:stretch>
            <a:fillRect/>
          </a:stretch>
        </p:blipFill>
        <p:spPr>
          <a:xfrm>
            <a:off x="720999" y="1248995"/>
            <a:ext cx="4389201" cy="2896869"/>
          </a:xfrm>
          <a:prstGeom prst="rect">
            <a:avLst/>
          </a:prstGeom>
          <a:noFill/>
          <a:ln>
            <a:noFill/>
          </a:ln>
        </p:spPr>
      </p:pic>
      <p:sp>
        <p:nvSpPr>
          <p:cNvPr id="265" name="Google Shape;265;p48"/>
          <p:cNvSpPr txBox="1"/>
          <p:nvPr>
            <p:ph idx="1" type="subTitle"/>
          </p:nvPr>
        </p:nvSpPr>
        <p:spPr>
          <a:xfrm>
            <a:off x="5567797" y="1986188"/>
            <a:ext cx="2067000" cy="1235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The ethical </a:t>
            </a:r>
            <a:r>
              <a:rPr lang="en"/>
              <a:t>environment</a:t>
            </a:r>
            <a:r>
              <a:rPr lang="en"/>
              <a:t> of a firm play a strong role in </a:t>
            </a:r>
            <a:r>
              <a:rPr lang="en"/>
              <a:t>decision</a:t>
            </a:r>
            <a:r>
              <a:rPr lang="en"/>
              <a:t> making </a:t>
            </a:r>
            <a:endParaRPr/>
          </a:p>
          <a:p>
            <a:pPr indent="0" lvl="0" marL="0" rtl="0" algn="ctr">
              <a:spcBef>
                <a:spcPts val="0"/>
              </a:spcBef>
              <a:spcAft>
                <a:spcPts val="0"/>
              </a:spcAft>
              <a:buNone/>
            </a:pPr>
            <a:r>
              <a:t/>
            </a:r>
            <a:endParaRPr/>
          </a:p>
          <a:p>
            <a:pPr indent="0" lvl="0" marL="0" rtl="0" algn="ctr">
              <a:spcBef>
                <a:spcPts val="0"/>
              </a:spcBef>
              <a:spcAft>
                <a:spcPts val="0"/>
              </a:spcAft>
              <a:buNone/>
            </a:pPr>
            <a:r>
              <a:rPr lang="en" sz="1000"/>
              <a:t>Merkle, 2020</a:t>
            </a:r>
            <a:endParaRPr sz="1000"/>
          </a:p>
        </p:txBody>
      </p:sp>
      <p:cxnSp>
        <p:nvCxnSpPr>
          <p:cNvPr id="266" name="Google Shape;266;p48"/>
          <p:cNvCxnSpPr/>
          <p:nvPr/>
        </p:nvCxnSpPr>
        <p:spPr>
          <a:xfrm>
            <a:off x="6465397" y="1922210"/>
            <a:ext cx="271800" cy="0"/>
          </a:xfrm>
          <a:prstGeom prst="straightConnector1">
            <a:avLst/>
          </a:prstGeom>
          <a:noFill/>
          <a:ln cap="flat" cmpd="sng" w="9525">
            <a:solidFill>
              <a:schemeClr val="accent1"/>
            </a:solidFill>
            <a:prstDash val="solid"/>
            <a:round/>
            <a:headEnd len="med" w="med" type="none"/>
            <a:tailEnd len="med" w="med" type="none"/>
          </a:ln>
          <a:effectLst>
            <a:outerShdw blurRad="57150" rotWithShape="0" algn="bl" dir="5400000" dist="19050">
              <a:srgbClr val="FFFFFF">
                <a:alpha val="50000"/>
              </a:srgbClr>
            </a:outerShdw>
          </a:effectLst>
        </p:spPr>
      </p:cxn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49"/>
          <p:cNvSpPr txBox="1"/>
          <p:nvPr>
            <p:ph type="title"/>
          </p:nvPr>
        </p:nvSpPr>
        <p:spPr>
          <a:xfrm>
            <a:off x="938500" y="445025"/>
            <a:ext cx="4964700" cy="941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Company Culture</a:t>
            </a:r>
            <a:endParaRPr/>
          </a:p>
        </p:txBody>
      </p:sp>
      <p:sp>
        <p:nvSpPr>
          <p:cNvPr id="272" name="Google Shape;272;p49"/>
          <p:cNvSpPr txBox="1"/>
          <p:nvPr>
            <p:ph idx="2" type="body"/>
          </p:nvPr>
        </p:nvSpPr>
        <p:spPr>
          <a:xfrm>
            <a:off x="4522400" y="2435250"/>
            <a:ext cx="4319400" cy="4641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1000"/>
              </a:spcAft>
              <a:buSzPts val="1400"/>
              <a:buChar char="●"/>
            </a:pPr>
            <a:r>
              <a:rPr lang="en"/>
              <a:t>An ethical framework</a:t>
            </a:r>
            <a:endParaRPr/>
          </a:p>
        </p:txBody>
      </p:sp>
      <p:sp>
        <p:nvSpPr>
          <p:cNvPr id="273" name="Google Shape;273;p49"/>
          <p:cNvSpPr txBox="1"/>
          <p:nvPr>
            <p:ph idx="3" type="title"/>
          </p:nvPr>
        </p:nvSpPr>
        <p:spPr>
          <a:xfrm>
            <a:off x="938499" y="1173075"/>
            <a:ext cx="3258900" cy="548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Psychological Safety</a:t>
            </a:r>
            <a:endParaRPr/>
          </a:p>
        </p:txBody>
      </p:sp>
      <p:sp>
        <p:nvSpPr>
          <p:cNvPr id="274" name="Google Shape;274;p49"/>
          <p:cNvSpPr txBox="1"/>
          <p:nvPr>
            <p:ph idx="4" type="title"/>
          </p:nvPr>
        </p:nvSpPr>
        <p:spPr>
          <a:xfrm>
            <a:off x="938500" y="2279913"/>
            <a:ext cx="3622200" cy="548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Meaningful Values</a:t>
            </a:r>
            <a:endParaRPr/>
          </a:p>
        </p:txBody>
      </p:sp>
      <p:cxnSp>
        <p:nvCxnSpPr>
          <p:cNvPr id="275" name="Google Shape;275;p49"/>
          <p:cNvCxnSpPr/>
          <p:nvPr/>
        </p:nvCxnSpPr>
        <p:spPr>
          <a:xfrm>
            <a:off x="1026200" y="414022"/>
            <a:ext cx="2763000" cy="0"/>
          </a:xfrm>
          <a:prstGeom prst="straightConnector1">
            <a:avLst/>
          </a:prstGeom>
          <a:noFill/>
          <a:ln cap="flat" cmpd="sng" w="9525">
            <a:solidFill>
              <a:schemeClr val="accent1"/>
            </a:solidFill>
            <a:prstDash val="solid"/>
            <a:round/>
            <a:headEnd len="med" w="med" type="none"/>
            <a:tailEnd len="med" w="med" type="none"/>
          </a:ln>
          <a:effectLst>
            <a:outerShdw blurRad="57150" rotWithShape="0" algn="bl" dir="5400000" dist="19050">
              <a:srgbClr val="FFFFFF">
                <a:alpha val="50000"/>
              </a:srgbClr>
            </a:outerShdw>
          </a:effectLst>
        </p:spPr>
      </p:cxnSp>
      <p:sp>
        <p:nvSpPr>
          <p:cNvPr id="276" name="Google Shape;276;p49"/>
          <p:cNvSpPr txBox="1"/>
          <p:nvPr>
            <p:ph idx="2" type="body"/>
          </p:nvPr>
        </p:nvSpPr>
        <p:spPr>
          <a:xfrm>
            <a:off x="4522400" y="1314675"/>
            <a:ext cx="4193700" cy="4068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a:t>Reduced fear of consequences</a:t>
            </a:r>
            <a:r>
              <a:rPr lang="en"/>
              <a:t> </a:t>
            </a:r>
            <a:endParaRPr/>
          </a:p>
          <a:p>
            <a:pPr indent="0" lvl="0" marL="0" rtl="0" algn="l">
              <a:spcBef>
                <a:spcPts val="1000"/>
              </a:spcBef>
              <a:spcAft>
                <a:spcPts val="0"/>
              </a:spcAft>
              <a:buNone/>
            </a:pPr>
            <a:r>
              <a:t/>
            </a:r>
            <a:endParaRPr/>
          </a:p>
          <a:p>
            <a:pPr indent="0" lvl="0" marL="0" rtl="0" algn="l">
              <a:spcBef>
                <a:spcPts val="1000"/>
              </a:spcBef>
              <a:spcAft>
                <a:spcPts val="1000"/>
              </a:spcAft>
              <a:buNone/>
            </a:pPr>
            <a:r>
              <a:t/>
            </a:r>
            <a:endParaRPr/>
          </a:p>
        </p:txBody>
      </p:sp>
      <p:sp>
        <p:nvSpPr>
          <p:cNvPr id="277" name="Google Shape;277;p49"/>
          <p:cNvSpPr txBox="1"/>
          <p:nvPr>
            <p:ph idx="4" type="title"/>
          </p:nvPr>
        </p:nvSpPr>
        <p:spPr>
          <a:xfrm>
            <a:off x="938500" y="3386763"/>
            <a:ext cx="3622200" cy="548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Collaboration</a:t>
            </a:r>
            <a:endParaRPr/>
          </a:p>
        </p:txBody>
      </p:sp>
      <p:sp>
        <p:nvSpPr>
          <p:cNvPr id="278" name="Google Shape;278;p49"/>
          <p:cNvSpPr txBox="1"/>
          <p:nvPr>
            <p:ph idx="2" type="body"/>
          </p:nvPr>
        </p:nvSpPr>
        <p:spPr>
          <a:xfrm>
            <a:off x="4522400" y="3539150"/>
            <a:ext cx="4319400" cy="4641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1000"/>
              </a:spcAft>
              <a:buSzPts val="1400"/>
              <a:buChar char="●"/>
            </a:pPr>
            <a:r>
              <a:rPr lang="en"/>
              <a:t>Long term, sustainable focus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50"/>
          <p:cNvSpPr txBox="1"/>
          <p:nvPr>
            <p:ph idx="4" type="title"/>
          </p:nvPr>
        </p:nvSpPr>
        <p:spPr>
          <a:xfrm>
            <a:off x="938500" y="445025"/>
            <a:ext cx="4629300" cy="624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Sales Subculture</a:t>
            </a:r>
            <a:endParaRPr/>
          </a:p>
        </p:txBody>
      </p:sp>
      <p:cxnSp>
        <p:nvCxnSpPr>
          <p:cNvPr id="284" name="Google Shape;284;p50"/>
          <p:cNvCxnSpPr/>
          <p:nvPr/>
        </p:nvCxnSpPr>
        <p:spPr>
          <a:xfrm>
            <a:off x="1026200" y="414022"/>
            <a:ext cx="2763000" cy="0"/>
          </a:xfrm>
          <a:prstGeom prst="straightConnector1">
            <a:avLst/>
          </a:prstGeom>
          <a:noFill/>
          <a:ln cap="flat" cmpd="sng" w="9525">
            <a:solidFill>
              <a:schemeClr val="accent1"/>
            </a:solidFill>
            <a:prstDash val="solid"/>
            <a:round/>
            <a:headEnd len="med" w="med" type="none"/>
            <a:tailEnd len="med" w="med" type="none"/>
          </a:ln>
          <a:effectLst>
            <a:outerShdw blurRad="57150" rotWithShape="0" algn="bl" dir="5400000" dist="19050">
              <a:srgbClr val="FFFFFF">
                <a:alpha val="50000"/>
              </a:srgbClr>
            </a:outerShdw>
          </a:effectLst>
        </p:spPr>
      </p:cxnSp>
      <p:sp>
        <p:nvSpPr>
          <p:cNvPr id="285" name="Google Shape;285;p50"/>
          <p:cNvSpPr txBox="1"/>
          <p:nvPr>
            <p:ph idx="1" type="subTitle"/>
          </p:nvPr>
        </p:nvSpPr>
        <p:spPr>
          <a:xfrm>
            <a:off x="5567797" y="1986188"/>
            <a:ext cx="2067000" cy="1235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A subculture can differ from company </a:t>
            </a:r>
            <a:r>
              <a:rPr lang="en"/>
              <a:t>culture</a:t>
            </a:r>
            <a:r>
              <a:rPr lang="en"/>
              <a:t> as a result of behaviours exhibited by the manager</a:t>
            </a:r>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a:p>
          <a:p>
            <a:pPr indent="0" lvl="0" marL="0" rtl="0" algn="ctr">
              <a:spcBef>
                <a:spcPts val="0"/>
              </a:spcBef>
              <a:spcAft>
                <a:spcPts val="0"/>
              </a:spcAft>
              <a:buNone/>
            </a:pPr>
            <a:r>
              <a:rPr lang="en" sz="1000"/>
              <a:t>Merkle, 2020</a:t>
            </a:r>
            <a:endParaRPr sz="1000"/>
          </a:p>
        </p:txBody>
      </p:sp>
      <p:cxnSp>
        <p:nvCxnSpPr>
          <p:cNvPr id="286" name="Google Shape;286;p50"/>
          <p:cNvCxnSpPr/>
          <p:nvPr/>
        </p:nvCxnSpPr>
        <p:spPr>
          <a:xfrm>
            <a:off x="6465397" y="1922210"/>
            <a:ext cx="271800" cy="0"/>
          </a:xfrm>
          <a:prstGeom prst="straightConnector1">
            <a:avLst/>
          </a:prstGeom>
          <a:noFill/>
          <a:ln cap="flat" cmpd="sng" w="9525">
            <a:solidFill>
              <a:schemeClr val="accent1"/>
            </a:solidFill>
            <a:prstDash val="solid"/>
            <a:round/>
            <a:headEnd len="med" w="med" type="none"/>
            <a:tailEnd len="med" w="med" type="none"/>
          </a:ln>
          <a:effectLst>
            <a:outerShdw blurRad="57150" rotWithShape="0" algn="bl" dir="5400000" dist="19050">
              <a:srgbClr val="FFFFFF">
                <a:alpha val="50000"/>
              </a:srgbClr>
            </a:outerShdw>
          </a:effectLst>
        </p:spPr>
      </p:cxnSp>
      <p:pic>
        <p:nvPicPr>
          <p:cNvPr id="287" name="Google Shape;287;p50"/>
          <p:cNvPicPr preferRelativeResize="0"/>
          <p:nvPr/>
        </p:nvPicPr>
        <p:blipFill>
          <a:blip r:embed="rId3">
            <a:alphaModFix/>
          </a:blip>
          <a:stretch>
            <a:fillRect/>
          </a:stretch>
        </p:blipFill>
        <p:spPr>
          <a:xfrm>
            <a:off x="430475" y="1868350"/>
            <a:ext cx="4739950" cy="19162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51"/>
          <p:cNvSpPr txBox="1"/>
          <p:nvPr>
            <p:ph type="title"/>
          </p:nvPr>
        </p:nvSpPr>
        <p:spPr>
          <a:xfrm>
            <a:off x="938500" y="445025"/>
            <a:ext cx="4964700" cy="941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Sales Subculture</a:t>
            </a:r>
            <a:endParaRPr/>
          </a:p>
        </p:txBody>
      </p:sp>
      <p:sp>
        <p:nvSpPr>
          <p:cNvPr id="293" name="Google Shape;293;p51"/>
          <p:cNvSpPr txBox="1"/>
          <p:nvPr>
            <p:ph idx="2" type="body"/>
          </p:nvPr>
        </p:nvSpPr>
        <p:spPr>
          <a:xfrm>
            <a:off x="4522400" y="2435250"/>
            <a:ext cx="4319400" cy="4641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1000"/>
              </a:spcAft>
              <a:buSzPts val="1400"/>
              <a:buChar char="●"/>
            </a:pPr>
            <a:r>
              <a:rPr lang="en"/>
              <a:t>Positive pattern of activity</a:t>
            </a:r>
            <a:endParaRPr/>
          </a:p>
        </p:txBody>
      </p:sp>
      <p:sp>
        <p:nvSpPr>
          <p:cNvPr id="294" name="Google Shape;294;p51"/>
          <p:cNvSpPr txBox="1"/>
          <p:nvPr>
            <p:ph idx="3" type="title"/>
          </p:nvPr>
        </p:nvSpPr>
        <p:spPr>
          <a:xfrm>
            <a:off x="938499" y="1173075"/>
            <a:ext cx="3258900" cy="548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Management Behaviour</a:t>
            </a:r>
            <a:endParaRPr/>
          </a:p>
        </p:txBody>
      </p:sp>
      <p:sp>
        <p:nvSpPr>
          <p:cNvPr id="295" name="Google Shape;295;p51"/>
          <p:cNvSpPr txBox="1"/>
          <p:nvPr>
            <p:ph idx="4" type="title"/>
          </p:nvPr>
        </p:nvSpPr>
        <p:spPr>
          <a:xfrm>
            <a:off x="938500" y="2279913"/>
            <a:ext cx="3622200" cy="548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Sales People Behaviour</a:t>
            </a:r>
            <a:endParaRPr/>
          </a:p>
        </p:txBody>
      </p:sp>
      <p:cxnSp>
        <p:nvCxnSpPr>
          <p:cNvPr id="296" name="Google Shape;296;p51"/>
          <p:cNvCxnSpPr/>
          <p:nvPr/>
        </p:nvCxnSpPr>
        <p:spPr>
          <a:xfrm>
            <a:off x="1026200" y="414022"/>
            <a:ext cx="2763000" cy="0"/>
          </a:xfrm>
          <a:prstGeom prst="straightConnector1">
            <a:avLst/>
          </a:prstGeom>
          <a:noFill/>
          <a:ln cap="flat" cmpd="sng" w="9525">
            <a:solidFill>
              <a:schemeClr val="accent1"/>
            </a:solidFill>
            <a:prstDash val="solid"/>
            <a:round/>
            <a:headEnd len="med" w="med" type="none"/>
            <a:tailEnd len="med" w="med" type="none"/>
          </a:ln>
          <a:effectLst>
            <a:outerShdw blurRad="57150" rotWithShape="0" algn="bl" dir="5400000" dist="19050">
              <a:srgbClr val="FFFFFF">
                <a:alpha val="50000"/>
              </a:srgbClr>
            </a:outerShdw>
          </a:effectLst>
        </p:spPr>
      </p:cxnSp>
      <p:sp>
        <p:nvSpPr>
          <p:cNvPr id="297" name="Google Shape;297;p51"/>
          <p:cNvSpPr txBox="1"/>
          <p:nvPr>
            <p:ph idx="2" type="body"/>
          </p:nvPr>
        </p:nvSpPr>
        <p:spPr>
          <a:xfrm>
            <a:off x="4522400" y="1314675"/>
            <a:ext cx="4193700" cy="4068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a:t>Leadership by example</a:t>
            </a:r>
            <a:endParaRPr/>
          </a:p>
          <a:p>
            <a:pPr indent="0" lvl="0" marL="0" rtl="0" algn="l">
              <a:spcBef>
                <a:spcPts val="1000"/>
              </a:spcBef>
              <a:spcAft>
                <a:spcPts val="0"/>
              </a:spcAft>
              <a:buNone/>
            </a:pPr>
            <a:r>
              <a:t/>
            </a:r>
            <a:endParaRPr/>
          </a:p>
          <a:p>
            <a:pPr indent="0" lvl="0" marL="0" rtl="0" algn="l">
              <a:spcBef>
                <a:spcPts val="1000"/>
              </a:spcBef>
              <a:spcAft>
                <a:spcPts val="1000"/>
              </a:spcAft>
              <a:buNone/>
            </a:pPr>
            <a:r>
              <a:t/>
            </a:r>
            <a:endParaRPr/>
          </a:p>
        </p:txBody>
      </p:sp>
      <p:sp>
        <p:nvSpPr>
          <p:cNvPr id="298" name="Google Shape;298;p51"/>
          <p:cNvSpPr txBox="1"/>
          <p:nvPr>
            <p:ph idx="4" type="title"/>
          </p:nvPr>
        </p:nvSpPr>
        <p:spPr>
          <a:xfrm>
            <a:off x="938500" y="3386763"/>
            <a:ext cx="3622200" cy="548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Training &amp; Development</a:t>
            </a:r>
            <a:endParaRPr/>
          </a:p>
        </p:txBody>
      </p:sp>
      <p:sp>
        <p:nvSpPr>
          <p:cNvPr id="299" name="Google Shape;299;p51"/>
          <p:cNvSpPr txBox="1"/>
          <p:nvPr>
            <p:ph idx="2" type="body"/>
          </p:nvPr>
        </p:nvSpPr>
        <p:spPr>
          <a:xfrm>
            <a:off x="4522400" y="3539150"/>
            <a:ext cx="4319400" cy="4641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1000"/>
              </a:spcAft>
              <a:buSzPts val="1400"/>
              <a:buChar char="●"/>
            </a:pPr>
            <a:r>
              <a:rPr lang="en"/>
              <a:t>Development of techniques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p52"/>
          <p:cNvSpPr txBox="1"/>
          <p:nvPr>
            <p:ph idx="4" type="title"/>
          </p:nvPr>
        </p:nvSpPr>
        <p:spPr>
          <a:xfrm>
            <a:off x="938500" y="445025"/>
            <a:ext cx="4629300" cy="624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Compensation Structure</a:t>
            </a:r>
            <a:endParaRPr/>
          </a:p>
        </p:txBody>
      </p:sp>
      <p:cxnSp>
        <p:nvCxnSpPr>
          <p:cNvPr id="305" name="Google Shape;305;p52"/>
          <p:cNvCxnSpPr/>
          <p:nvPr/>
        </p:nvCxnSpPr>
        <p:spPr>
          <a:xfrm>
            <a:off x="1026200" y="414022"/>
            <a:ext cx="2763000" cy="0"/>
          </a:xfrm>
          <a:prstGeom prst="straightConnector1">
            <a:avLst/>
          </a:prstGeom>
          <a:noFill/>
          <a:ln cap="flat" cmpd="sng" w="9525">
            <a:solidFill>
              <a:schemeClr val="accent1"/>
            </a:solidFill>
            <a:prstDash val="solid"/>
            <a:round/>
            <a:headEnd len="med" w="med" type="none"/>
            <a:tailEnd len="med" w="med" type="none"/>
          </a:ln>
          <a:effectLst>
            <a:outerShdw blurRad="57150" rotWithShape="0" algn="bl" dir="5400000" dist="19050">
              <a:srgbClr val="FFFFFF">
                <a:alpha val="50000"/>
              </a:srgbClr>
            </a:outerShdw>
          </a:effectLst>
        </p:spPr>
      </p:cxnSp>
      <p:sp>
        <p:nvSpPr>
          <p:cNvPr id="306" name="Google Shape;306;p52"/>
          <p:cNvSpPr txBox="1"/>
          <p:nvPr>
            <p:ph idx="1" type="subTitle"/>
          </p:nvPr>
        </p:nvSpPr>
        <p:spPr>
          <a:xfrm>
            <a:off x="5567797" y="1986188"/>
            <a:ext cx="2067000" cy="1235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Measure and compensate strategically </a:t>
            </a:r>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a:p>
          <a:p>
            <a:pPr indent="0" lvl="0" marL="0" rtl="0" algn="ctr">
              <a:spcBef>
                <a:spcPts val="0"/>
              </a:spcBef>
              <a:spcAft>
                <a:spcPts val="0"/>
              </a:spcAft>
              <a:buNone/>
            </a:pPr>
            <a:r>
              <a:rPr lang="en" sz="1000"/>
              <a:t>DeTienne et al., 2022</a:t>
            </a:r>
            <a:endParaRPr sz="1000"/>
          </a:p>
        </p:txBody>
      </p:sp>
      <p:cxnSp>
        <p:nvCxnSpPr>
          <p:cNvPr id="307" name="Google Shape;307;p52"/>
          <p:cNvCxnSpPr/>
          <p:nvPr/>
        </p:nvCxnSpPr>
        <p:spPr>
          <a:xfrm>
            <a:off x="6465397" y="1922210"/>
            <a:ext cx="271800" cy="0"/>
          </a:xfrm>
          <a:prstGeom prst="straightConnector1">
            <a:avLst/>
          </a:prstGeom>
          <a:noFill/>
          <a:ln cap="flat" cmpd="sng" w="9525">
            <a:solidFill>
              <a:schemeClr val="accent1"/>
            </a:solidFill>
            <a:prstDash val="solid"/>
            <a:round/>
            <a:headEnd len="med" w="med" type="none"/>
            <a:tailEnd len="med" w="med" type="none"/>
          </a:ln>
          <a:effectLst>
            <a:outerShdw blurRad="57150" rotWithShape="0" algn="bl" dir="5400000" dist="19050">
              <a:srgbClr val="FFFFFF">
                <a:alpha val="50000"/>
              </a:srgbClr>
            </a:outerShdw>
          </a:effectLst>
        </p:spPr>
      </p:cxnSp>
      <p:pic>
        <p:nvPicPr>
          <p:cNvPr id="308" name="Google Shape;308;p52"/>
          <p:cNvPicPr preferRelativeResize="0"/>
          <p:nvPr/>
        </p:nvPicPr>
        <p:blipFill>
          <a:blip r:embed="rId3">
            <a:alphaModFix/>
          </a:blip>
          <a:stretch>
            <a:fillRect/>
          </a:stretch>
        </p:blipFill>
        <p:spPr>
          <a:xfrm>
            <a:off x="879475" y="1339200"/>
            <a:ext cx="4273000" cy="285009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p53"/>
          <p:cNvSpPr txBox="1"/>
          <p:nvPr>
            <p:ph type="title"/>
          </p:nvPr>
        </p:nvSpPr>
        <p:spPr>
          <a:xfrm>
            <a:off x="938500" y="445025"/>
            <a:ext cx="4964700" cy="941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Employee Compensation</a:t>
            </a:r>
            <a:endParaRPr/>
          </a:p>
        </p:txBody>
      </p:sp>
      <p:sp>
        <p:nvSpPr>
          <p:cNvPr id="314" name="Google Shape;314;p53"/>
          <p:cNvSpPr txBox="1"/>
          <p:nvPr>
            <p:ph idx="2" type="body"/>
          </p:nvPr>
        </p:nvSpPr>
        <p:spPr>
          <a:xfrm>
            <a:off x="4522400" y="2435250"/>
            <a:ext cx="4319400" cy="4641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1000"/>
              </a:spcAft>
              <a:buSzPts val="1400"/>
              <a:buChar char="●"/>
            </a:pPr>
            <a:r>
              <a:rPr lang="en"/>
              <a:t>Practice of behaviour over outcome </a:t>
            </a:r>
            <a:endParaRPr/>
          </a:p>
        </p:txBody>
      </p:sp>
      <p:sp>
        <p:nvSpPr>
          <p:cNvPr id="315" name="Google Shape;315;p53"/>
          <p:cNvSpPr txBox="1"/>
          <p:nvPr>
            <p:ph idx="3" type="title"/>
          </p:nvPr>
        </p:nvSpPr>
        <p:spPr>
          <a:xfrm>
            <a:off x="938499" y="1173075"/>
            <a:ext cx="3258900" cy="548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Balanced scorecard</a:t>
            </a:r>
            <a:endParaRPr/>
          </a:p>
        </p:txBody>
      </p:sp>
      <p:sp>
        <p:nvSpPr>
          <p:cNvPr id="316" name="Google Shape;316;p53"/>
          <p:cNvSpPr txBox="1"/>
          <p:nvPr>
            <p:ph idx="4" type="title"/>
          </p:nvPr>
        </p:nvSpPr>
        <p:spPr>
          <a:xfrm>
            <a:off x="938500" y="2279913"/>
            <a:ext cx="3622200" cy="548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Recognition programs</a:t>
            </a:r>
            <a:endParaRPr/>
          </a:p>
        </p:txBody>
      </p:sp>
      <p:cxnSp>
        <p:nvCxnSpPr>
          <p:cNvPr id="317" name="Google Shape;317;p53"/>
          <p:cNvCxnSpPr/>
          <p:nvPr/>
        </p:nvCxnSpPr>
        <p:spPr>
          <a:xfrm>
            <a:off x="1026200" y="414022"/>
            <a:ext cx="2763000" cy="0"/>
          </a:xfrm>
          <a:prstGeom prst="straightConnector1">
            <a:avLst/>
          </a:prstGeom>
          <a:noFill/>
          <a:ln cap="flat" cmpd="sng" w="9525">
            <a:solidFill>
              <a:schemeClr val="accent1"/>
            </a:solidFill>
            <a:prstDash val="solid"/>
            <a:round/>
            <a:headEnd len="med" w="med" type="none"/>
            <a:tailEnd len="med" w="med" type="none"/>
          </a:ln>
          <a:effectLst>
            <a:outerShdw blurRad="57150" rotWithShape="0" algn="bl" dir="5400000" dist="19050">
              <a:srgbClr val="FFFFFF">
                <a:alpha val="50000"/>
              </a:srgbClr>
            </a:outerShdw>
          </a:effectLst>
        </p:spPr>
      </p:cxnSp>
      <p:sp>
        <p:nvSpPr>
          <p:cNvPr id="318" name="Google Shape;318;p53"/>
          <p:cNvSpPr txBox="1"/>
          <p:nvPr>
            <p:ph idx="2" type="body"/>
          </p:nvPr>
        </p:nvSpPr>
        <p:spPr>
          <a:xfrm>
            <a:off x="4522400" y="1314675"/>
            <a:ext cx="4193700" cy="4068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a:t>Multi activity, multi scenario</a:t>
            </a:r>
            <a:endParaRPr/>
          </a:p>
          <a:p>
            <a:pPr indent="0" lvl="0" marL="0" rtl="0" algn="l">
              <a:spcBef>
                <a:spcPts val="1000"/>
              </a:spcBef>
              <a:spcAft>
                <a:spcPts val="0"/>
              </a:spcAft>
              <a:buNone/>
            </a:pPr>
            <a:r>
              <a:t/>
            </a:r>
            <a:endParaRPr/>
          </a:p>
          <a:p>
            <a:pPr indent="0" lvl="0" marL="0" rtl="0" algn="l">
              <a:spcBef>
                <a:spcPts val="1000"/>
              </a:spcBef>
              <a:spcAft>
                <a:spcPts val="1000"/>
              </a:spcAft>
              <a:buNone/>
            </a:pPr>
            <a:r>
              <a:t/>
            </a:r>
            <a:endParaRPr/>
          </a:p>
        </p:txBody>
      </p:sp>
      <p:sp>
        <p:nvSpPr>
          <p:cNvPr id="319" name="Google Shape;319;p53"/>
          <p:cNvSpPr txBox="1"/>
          <p:nvPr>
            <p:ph idx="4" type="title"/>
          </p:nvPr>
        </p:nvSpPr>
        <p:spPr>
          <a:xfrm>
            <a:off x="938500" y="3386763"/>
            <a:ext cx="3622200" cy="548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Long term targets </a:t>
            </a:r>
            <a:endParaRPr/>
          </a:p>
        </p:txBody>
      </p:sp>
      <p:sp>
        <p:nvSpPr>
          <p:cNvPr id="320" name="Google Shape;320;p53"/>
          <p:cNvSpPr txBox="1"/>
          <p:nvPr>
            <p:ph idx="2" type="body"/>
          </p:nvPr>
        </p:nvSpPr>
        <p:spPr>
          <a:xfrm>
            <a:off x="4522400" y="3539150"/>
            <a:ext cx="4319400" cy="4641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1000"/>
              </a:spcAft>
              <a:buSzPts val="1400"/>
              <a:buChar char="●"/>
            </a:pPr>
            <a:r>
              <a:rPr lang="en"/>
              <a:t>Health of the company</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p54"/>
          <p:cNvSpPr txBox="1"/>
          <p:nvPr>
            <p:ph type="title"/>
          </p:nvPr>
        </p:nvSpPr>
        <p:spPr>
          <a:xfrm>
            <a:off x="3762670" y="3177750"/>
            <a:ext cx="3068700" cy="598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Benefits </a:t>
            </a:r>
            <a:endParaRPr/>
          </a:p>
        </p:txBody>
      </p:sp>
      <p:sp>
        <p:nvSpPr>
          <p:cNvPr id="326" name="Google Shape;326;p54"/>
          <p:cNvSpPr txBox="1"/>
          <p:nvPr>
            <p:ph idx="2" type="title"/>
          </p:nvPr>
        </p:nvSpPr>
        <p:spPr>
          <a:xfrm>
            <a:off x="1048270" y="3287500"/>
            <a:ext cx="2412900" cy="9315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a:t>03</a:t>
            </a:r>
            <a:endParaRPr/>
          </a:p>
        </p:txBody>
      </p:sp>
      <p:sp>
        <p:nvSpPr>
          <p:cNvPr id="327" name="Google Shape;327;p54"/>
          <p:cNvSpPr txBox="1"/>
          <p:nvPr>
            <p:ph idx="1" type="subTitle"/>
          </p:nvPr>
        </p:nvSpPr>
        <p:spPr>
          <a:xfrm>
            <a:off x="3762670" y="3720650"/>
            <a:ext cx="3068700" cy="464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Transparency and honesty in customer </a:t>
            </a:r>
            <a:r>
              <a:rPr lang="en"/>
              <a:t>interactions</a:t>
            </a:r>
            <a:endParaRPr/>
          </a:p>
        </p:txBody>
      </p:sp>
      <p:cxnSp>
        <p:nvCxnSpPr>
          <p:cNvPr id="328" name="Google Shape;328;p54"/>
          <p:cNvCxnSpPr/>
          <p:nvPr/>
        </p:nvCxnSpPr>
        <p:spPr>
          <a:xfrm>
            <a:off x="3610750" y="3253297"/>
            <a:ext cx="0" cy="999900"/>
          </a:xfrm>
          <a:prstGeom prst="straightConnector1">
            <a:avLst/>
          </a:prstGeom>
          <a:noFill/>
          <a:ln cap="flat" cmpd="sng" w="9525">
            <a:solidFill>
              <a:schemeClr val="accent1"/>
            </a:solidFill>
            <a:prstDash val="solid"/>
            <a:round/>
            <a:headEnd len="med" w="med" type="none"/>
            <a:tailEnd len="med" w="med" type="none"/>
          </a:ln>
          <a:effectLst>
            <a:outerShdw blurRad="57150" rotWithShape="0" algn="bl" dir="5400000" dist="19050">
              <a:srgbClr val="FFFFFF">
                <a:alpha val="50000"/>
              </a:srgbClr>
            </a:outerShdw>
          </a:effectLst>
        </p:spPr>
      </p:cxn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37"/>
          <p:cNvSpPr txBox="1"/>
          <p:nvPr>
            <p:ph type="ctrTitle"/>
          </p:nvPr>
        </p:nvSpPr>
        <p:spPr>
          <a:xfrm>
            <a:off x="4279075" y="1628675"/>
            <a:ext cx="3657300" cy="644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37%</a:t>
            </a:r>
            <a:endParaRPr/>
          </a:p>
        </p:txBody>
      </p:sp>
      <p:sp>
        <p:nvSpPr>
          <p:cNvPr id="167" name="Google Shape;167;p37"/>
          <p:cNvSpPr txBox="1"/>
          <p:nvPr>
            <p:ph idx="1" type="subTitle"/>
          </p:nvPr>
        </p:nvSpPr>
        <p:spPr>
          <a:xfrm>
            <a:off x="4137625" y="2345650"/>
            <a:ext cx="3940200" cy="464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Online retailers use at least one deceptive pricing tactic </a:t>
            </a:r>
            <a:endParaRPr/>
          </a:p>
          <a:p>
            <a:pPr indent="0" lvl="0" marL="0" rtl="0" algn="ctr">
              <a:spcBef>
                <a:spcPts val="0"/>
              </a:spcBef>
              <a:spcAft>
                <a:spcPts val="0"/>
              </a:spcAft>
              <a:buNone/>
            </a:pPr>
            <a:r>
              <a:t/>
            </a:r>
            <a:endParaRPr/>
          </a:p>
          <a:p>
            <a:pPr indent="0" lvl="0" marL="0" rtl="0" algn="ctr">
              <a:spcBef>
                <a:spcPts val="0"/>
              </a:spcBef>
              <a:spcAft>
                <a:spcPts val="0"/>
              </a:spcAft>
              <a:buNone/>
            </a:pPr>
            <a:r>
              <a:rPr lang="en"/>
              <a:t>Most common is “2 left in stock” used 42% of the time</a:t>
            </a:r>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a:p>
          <a:p>
            <a:pPr indent="0" lvl="0" marL="0" rtl="0" algn="ctr">
              <a:spcBef>
                <a:spcPts val="0"/>
              </a:spcBef>
              <a:spcAft>
                <a:spcPts val="0"/>
              </a:spcAft>
              <a:buNone/>
            </a:pPr>
            <a:r>
              <a:rPr lang="en"/>
              <a:t>Source: </a:t>
            </a:r>
            <a:r>
              <a:rPr lang="en" u="sng">
                <a:solidFill>
                  <a:schemeClr val="hlink"/>
                </a:solidFill>
                <a:hlinkClick r:id="rId3"/>
              </a:rPr>
              <a:t>Forrester Buying Study, 2021</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sp>
        <p:nvSpPr>
          <p:cNvPr id="333" name="Google Shape;333;p55"/>
          <p:cNvSpPr txBox="1"/>
          <p:nvPr>
            <p:ph idx="4" type="title"/>
          </p:nvPr>
        </p:nvSpPr>
        <p:spPr>
          <a:xfrm>
            <a:off x="938500" y="445025"/>
            <a:ext cx="4629300" cy="624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Customer First Approach</a:t>
            </a:r>
            <a:endParaRPr/>
          </a:p>
        </p:txBody>
      </p:sp>
      <p:cxnSp>
        <p:nvCxnSpPr>
          <p:cNvPr id="334" name="Google Shape;334;p55"/>
          <p:cNvCxnSpPr/>
          <p:nvPr/>
        </p:nvCxnSpPr>
        <p:spPr>
          <a:xfrm>
            <a:off x="1026200" y="414022"/>
            <a:ext cx="2763000" cy="0"/>
          </a:xfrm>
          <a:prstGeom prst="straightConnector1">
            <a:avLst/>
          </a:prstGeom>
          <a:noFill/>
          <a:ln cap="flat" cmpd="sng" w="9525">
            <a:solidFill>
              <a:schemeClr val="accent1"/>
            </a:solidFill>
            <a:prstDash val="solid"/>
            <a:round/>
            <a:headEnd len="med" w="med" type="none"/>
            <a:tailEnd len="med" w="med" type="none"/>
          </a:ln>
          <a:effectLst>
            <a:outerShdw blurRad="57150" rotWithShape="0" algn="bl" dir="5400000" dist="19050">
              <a:srgbClr val="FFFFFF">
                <a:alpha val="50000"/>
              </a:srgbClr>
            </a:outerShdw>
          </a:effectLst>
        </p:spPr>
      </p:cxnSp>
      <p:sp>
        <p:nvSpPr>
          <p:cNvPr id="335" name="Google Shape;335;p55"/>
          <p:cNvSpPr txBox="1"/>
          <p:nvPr>
            <p:ph type="title"/>
          </p:nvPr>
        </p:nvSpPr>
        <p:spPr>
          <a:xfrm>
            <a:off x="3503100" y="2418200"/>
            <a:ext cx="2246700" cy="548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Responsiveness</a:t>
            </a:r>
            <a:endParaRPr/>
          </a:p>
        </p:txBody>
      </p:sp>
      <p:sp>
        <p:nvSpPr>
          <p:cNvPr id="336" name="Google Shape;336;p55"/>
          <p:cNvSpPr txBox="1"/>
          <p:nvPr>
            <p:ph idx="1" type="subTitle"/>
          </p:nvPr>
        </p:nvSpPr>
        <p:spPr>
          <a:xfrm>
            <a:off x="3606797" y="3103088"/>
            <a:ext cx="2067000" cy="1235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Acting in a quick and positive way </a:t>
            </a:r>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a:p>
          <a:p>
            <a:pPr indent="0" lvl="0" marL="0" rtl="0" algn="ctr">
              <a:spcBef>
                <a:spcPts val="0"/>
              </a:spcBef>
              <a:spcAft>
                <a:spcPts val="0"/>
              </a:spcAft>
              <a:buNone/>
            </a:pPr>
            <a:r>
              <a:rPr lang="en" sz="1000"/>
              <a:t>Cambridge</a:t>
            </a:r>
            <a:endParaRPr sz="1000"/>
          </a:p>
        </p:txBody>
      </p:sp>
      <p:sp>
        <p:nvSpPr>
          <p:cNvPr id="337" name="Google Shape;337;p55"/>
          <p:cNvSpPr txBox="1"/>
          <p:nvPr>
            <p:ph idx="2" type="title"/>
          </p:nvPr>
        </p:nvSpPr>
        <p:spPr>
          <a:xfrm>
            <a:off x="5811338" y="2426700"/>
            <a:ext cx="2763000" cy="548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Deliberately</a:t>
            </a:r>
            <a:r>
              <a:rPr lang="en"/>
              <a:t> creative</a:t>
            </a:r>
            <a:endParaRPr/>
          </a:p>
        </p:txBody>
      </p:sp>
      <p:sp>
        <p:nvSpPr>
          <p:cNvPr id="338" name="Google Shape;338;p55"/>
          <p:cNvSpPr txBox="1"/>
          <p:nvPr>
            <p:ph idx="3" type="subTitle"/>
          </p:nvPr>
        </p:nvSpPr>
        <p:spPr>
          <a:xfrm>
            <a:off x="6096850" y="3103100"/>
            <a:ext cx="2144100" cy="1235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Be intentional to achieve those amazing experiences for all </a:t>
            </a:r>
            <a:endParaRPr/>
          </a:p>
          <a:p>
            <a:pPr indent="0" lvl="0" marL="0" rtl="0" algn="ctr">
              <a:spcBef>
                <a:spcPts val="0"/>
              </a:spcBef>
              <a:spcAft>
                <a:spcPts val="0"/>
              </a:spcAft>
              <a:buNone/>
            </a:pPr>
            <a:r>
              <a:t/>
            </a:r>
            <a:endParaRPr/>
          </a:p>
          <a:p>
            <a:pPr indent="0" lvl="0" marL="0" rtl="0" algn="ctr">
              <a:spcBef>
                <a:spcPts val="0"/>
              </a:spcBef>
              <a:spcAft>
                <a:spcPts val="0"/>
              </a:spcAft>
              <a:buNone/>
            </a:pPr>
            <a:r>
              <a:rPr lang="en" sz="1000"/>
              <a:t>Climer</a:t>
            </a:r>
            <a:endParaRPr sz="1000"/>
          </a:p>
        </p:txBody>
      </p:sp>
      <p:sp>
        <p:nvSpPr>
          <p:cNvPr id="339" name="Google Shape;339;p55"/>
          <p:cNvSpPr txBox="1"/>
          <p:nvPr>
            <p:ph idx="5" type="title"/>
          </p:nvPr>
        </p:nvSpPr>
        <p:spPr>
          <a:xfrm>
            <a:off x="980125" y="2418188"/>
            <a:ext cx="2369400" cy="548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Clear  Communication</a:t>
            </a:r>
            <a:endParaRPr/>
          </a:p>
        </p:txBody>
      </p:sp>
      <p:sp>
        <p:nvSpPr>
          <p:cNvPr id="340" name="Google Shape;340;p55"/>
          <p:cNvSpPr txBox="1"/>
          <p:nvPr>
            <p:ph idx="6" type="subTitle"/>
          </p:nvPr>
        </p:nvSpPr>
        <p:spPr>
          <a:xfrm>
            <a:off x="1116747" y="3103088"/>
            <a:ext cx="2067000" cy="1235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Minimise a lack of understanding </a:t>
            </a:r>
            <a:endParaRPr/>
          </a:p>
          <a:p>
            <a:pPr indent="0" lvl="0" marL="0" rtl="0" algn="ctr">
              <a:spcBef>
                <a:spcPts val="0"/>
              </a:spcBef>
              <a:spcAft>
                <a:spcPts val="0"/>
              </a:spcAft>
              <a:buNone/>
            </a:pPr>
            <a:r>
              <a:t/>
            </a:r>
            <a:endParaRPr/>
          </a:p>
          <a:p>
            <a:pPr indent="0" lvl="0" marL="0" rtl="0" algn="ctr">
              <a:spcBef>
                <a:spcPts val="0"/>
              </a:spcBef>
              <a:spcAft>
                <a:spcPts val="0"/>
              </a:spcAft>
              <a:buNone/>
            </a:pPr>
            <a:r>
              <a:rPr lang="en" sz="1000"/>
              <a:t>Malse and Krush, 2020</a:t>
            </a:r>
            <a:endParaRPr sz="1000"/>
          </a:p>
        </p:txBody>
      </p:sp>
      <p:cxnSp>
        <p:nvCxnSpPr>
          <p:cNvPr id="341" name="Google Shape;341;p55"/>
          <p:cNvCxnSpPr/>
          <p:nvPr/>
        </p:nvCxnSpPr>
        <p:spPr>
          <a:xfrm>
            <a:off x="4504397" y="3039110"/>
            <a:ext cx="271800" cy="0"/>
          </a:xfrm>
          <a:prstGeom prst="straightConnector1">
            <a:avLst/>
          </a:prstGeom>
          <a:noFill/>
          <a:ln cap="flat" cmpd="sng" w="9525">
            <a:solidFill>
              <a:schemeClr val="accent1"/>
            </a:solidFill>
            <a:prstDash val="solid"/>
            <a:round/>
            <a:headEnd len="med" w="med" type="none"/>
            <a:tailEnd len="med" w="med" type="none"/>
          </a:ln>
          <a:effectLst>
            <a:outerShdw blurRad="57150" rotWithShape="0" algn="bl" dir="5400000" dist="19050">
              <a:srgbClr val="FFFFFF">
                <a:alpha val="50000"/>
              </a:srgbClr>
            </a:outerShdw>
          </a:effectLst>
        </p:spPr>
      </p:cxnSp>
      <p:cxnSp>
        <p:nvCxnSpPr>
          <p:cNvPr id="342" name="Google Shape;342;p55"/>
          <p:cNvCxnSpPr/>
          <p:nvPr/>
        </p:nvCxnSpPr>
        <p:spPr>
          <a:xfrm>
            <a:off x="6994450" y="3039110"/>
            <a:ext cx="271800" cy="0"/>
          </a:xfrm>
          <a:prstGeom prst="straightConnector1">
            <a:avLst/>
          </a:prstGeom>
          <a:noFill/>
          <a:ln cap="flat" cmpd="sng" w="9525">
            <a:solidFill>
              <a:schemeClr val="accent1"/>
            </a:solidFill>
            <a:prstDash val="solid"/>
            <a:round/>
            <a:headEnd len="med" w="med" type="none"/>
            <a:tailEnd len="med" w="med" type="none"/>
          </a:ln>
          <a:effectLst>
            <a:outerShdw blurRad="57150" rotWithShape="0" algn="bl" dir="5400000" dist="19050">
              <a:srgbClr val="FFFFFF">
                <a:alpha val="50000"/>
              </a:srgbClr>
            </a:outerShdw>
          </a:effectLst>
        </p:spPr>
      </p:cxnSp>
      <p:cxnSp>
        <p:nvCxnSpPr>
          <p:cNvPr id="343" name="Google Shape;343;p55"/>
          <p:cNvCxnSpPr/>
          <p:nvPr/>
        </p:nvCxnSpPr>
        <p:spPr>
          <a:xfrm>
            <a:off x="2014350" y="3039110"/>
            <a:ext cx="271800" cy="0"/>
          </a:xfrm>
          <a:prstGeom prst="straightConnector1">
            <a:avLst/>
          </a:prstGeom>
          <a:noFill/>
          <a:ln cap="flat" cmpd="sng" w="9525">
            <a:solidFill>
              <a:schemeClr val="accent1"/>
            </a:solidFill>
            <a:prstDash val="solid"/>
            <a:round/>
            <a:headEnd len="med" w="med" type="none"/>
            <a:tailEnd len="med" w="med" type="none"/>
          </a:ln>
          <a:effectLst>
            <a:outerShdw blurRad="57150" rotWithShape="0" algn="bl" dir="5400000" dist="19050">
              <a:srgbClr val="FFFFFF">
                <a:alpha val="50000"/>
              </a:srgbClr>
            </a:outerShdw>
          </a:effectLst>
        </p:spPr>
      </p:cxnSp>
      <p:pic>
        <p:nvPicPr>
          <p:cNvPr id="344" name="Google Shape;344;p55"/>
          <p:cNvPicPr preferRelativeResize="0"/>
          <p:nvPr/>
        </p:nvPicPr>
        <p:blipFill>
          <a:blip r:embed="rId3">
            <a:alphaModFix/>
          </a:blip>
          <a:stretch>
            <a:fillRect/>
          </a:stretch>
        </p:blipFill>
        <p:spPr>
          <a:xfrm>
            <a:off x="6448375" y="985475"/>
            <a:ext cx="1520896" cy="1377224"/>
          </a:xfrm>
          <a:prstGeom prst="rect">
            <a:avLst/>
          </a:prstGeom>
          <a:noFill/>
          <a:ln>
            <a:noFill/>
          </a:ln>
        </p:spPr>
      </p:pic>
      <p:pic>
        <p:nvPicPr>
          <p:cNvPr id="345" name="Google Shape;345;p55"/>
          <p:cNvPicPr preferRelativeResize="0"/>
          <p:nvPr/>
        </p:nvPicPr>
        <p:blipFill>
          <a:blip r:embed="rId4">
            <a:alphaModFix/>
          </a:blip>
          <a:stretch>
            <a:fillRect/>
          </a:stretch>
        </p:blipFill>
        <p:spPr>
          <a:xfrm>
            <a:off x="1524800" y="997425"/>
            <a:ext cx="1307424" cy="1348274"/>
          </a:xfrm>
          <a:prstGeom prst="rect">
            <a:avLst/>
          </a:prstGeom>
          <a:noFill/>
          <a:ln>
            <a:noFill/>
          </a:ln>
        </p:spPr>
      </p:pic>
      <p:pic>
        <p:nvPicPr>
          <p:cNvPr id="346" name="Google Shape;346;p55"/>
          <p:cNvPicPr preferRelativeResize="0"/>
          <p:nvPr/>
        </p:nvPicPr>
        <p:blipFill>
          <a:blip r:embed="rId5">
            <a:alphaModFix/>
          </a:blip>
          <a:stretch>
            <a:fillRect/>
          </a:stretch>
        </p:blipFill>
        <p:spPr>
          <a:xfrm>
            <a:off x="4017800" y="982956"/>
            <a:ext cx="1245000" cy="1377207"/>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 name="Shape 350"/>
        <p:cNvGrpSpPr/>
        <p:nvPr/>
      </p:nvGrpSpPr>
      <p:grpSpPr>
        <a:xfrm>
          <a:off x="0" y="0"/>
          <a:ext cx="0" cy="0"/>
          <a:chOff x="0" y="0"/>
          <a:chExt cx="0" cy="0"/>
        </a:xfrm>
      </p:grpSpPr>
      <p:sp>
        <p:nvSpPr>
          <p:cNvPr id="351" name="Google Shape;351;p56"/>
          <p:cNvSpPr txBox="1"/>
          <p:nvPr>
            <p:ph type="ctrTitle"/>
          </p:nvPr>
        </p:nvSpPr>
        <p:spPr>
          <a:xfrm>
            <a:off x="318325" y="666450"/>
            <a:ext cx="8394000" cy="4058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0" lang="en" sz="2100">
                <a:solidFill>
                  <a:schemeClr val="dk1"/>
                </a:solidFill>
                <a:latin typeface="Montserrat"/>
                <a:ea typeface="Montserrat"/>
                <a:cs typeface="Montserrat"/>
                <a:sym typeface="Montserrat"/>
              </a:rPr>
              <a:t>Combat d</a:t>
            </a:r>
            <a:r>
              <a:rPr b="0" lang="en" sz="2100">
                <a:solidFill>
                  <a:schemeClr val="dk1"/>
                </a:solidFill>
                <a:latin typeface="Montserrat"/>
                <a:ea typeface="Montserrat"/>
                <a:cs typeface="Montserrat"/>
                <a:sym typeface="Montserrat"/>
              </a:rPr>
              <a:t>eceptive tactics through</a:t>
            </a:r>
            <a:endParaRPr b="0" sz="2100">
              <a:solidFill>
                <a:schemeClr val="dk1"/>
              </a:solidFill>
              <a:latin typeface="Montserrat"/>
              <a:ea typeface="Montserrat"/>
              <a:cs typeface="Montserrat"/>
              <a:sym typeface="Montserrat"/>
            </a:endParaRPr>
          </a:p>
          <a:p>
            <a:pPr indent="0" lvl="0" marL="0" rtl="0" algn="ctr">
              <a:spcBef>
                <a:spcPts val="0"/>
              </a:spcBef>
              <a:spcAft>
                <a:spcPts val="0"/>
              </a:spcAft>
              <a:buNone/>
            </a:pPr>
            <a:r>
              <a:t/>
            </a:r>
            <a:endParaRPr sz="2100">
              <a:latin typeface="Montserrat"/>
              <a:ea typeface="Montserrat"/>
              <a:cs typeface="Montserrat"/>
              <a:sym typeface="Montserrat"/>
            </a:endParaRPr>
          </a:p>
          <a:p>
            <a:pPr indent="0" lvl="0" marL="0" rtl="0" algn="ctr">
              <a:spcBef>
                <a:spcPts val="0"/>
              </a:spcBef>
              <a:spcAft>
                <a:spcPts val="0"/>
              </a:spcAft>
              <a:buNone/>
            </a:pPr>
            <a:r>
              <a:rPr lang="en" sz="2100">
                <a:latin typeface="Montserrat"/>
                <a:ea typeface="Montserrat"/>
                <a:cs typeface="Montserrat"/>
                <a:sym typeface="Montserrat"/>
              </a:rPr>
              <a:t>Executive strategy based on Customers</a:t>
            </a:r>
            <a:endParaRPr sz="2100">
              <a:latin typeface="Montserrat"/>
              <a:ea typeface="Montserrat"/>
              <a:cs typeface="Montserrat"/>
              <a:sym typeface="Montserrat"/>
            </a:endParaRPr>
          </a:p>
          <a:p>
            <a:pPr indent="0" lvl="0" marL="0" rtl="0" algn="ctr">
              <a:spcBef>
                <a:spcPts val="0"/>
              </a:spcBef>
              <a:spcAft>
                <a:spcPts val="0"/>
              </a:spcAft>
              <a:buNone/>
            </a:pPr>
            <a:r>
              <a:t/>
            </a:r>
            <a:endParaRPr sz="2100">
              <a:latin typeface="Montserrat"/>
              <a:ea typeface="Montserrat"/>
              <a:cs typeface="Montserrat"/>
              <a:sym typeface="Montserrat"/>
            </a:endParaRPr>
          </a:p>
          <a:p>
            <a:pPr indent="0" lvl="0" marL="0" rtl="0" algn="ctr">
              <a:spcBef>
                <a:spcPts val="0"/>
              </a:spcBef>
              <a:spcAft>
                <a:spcPts val="0"/>
              </a:spcAft>
              <a:buNone/>
            </a:pPr>
            <a:r>
              <a:rPr lang="en" sz="2100">
                <a:latin typeface="Montserrat"/>
                <a:ea typeface="Montserrat"/>
                <a:cs typeface="Montserrat"/>
                <a:sym typeface="Montserrat"/>
              </a:rPr>
              <a:t>Company culture driven by practical and </a:t>
            </a:r>
            <a:r>
              <a:rPr lang="en" sz="2100">
                <a:latin typeface="Montserrat"/>
                <a:ea typeface="Montserrat"/>
                <a:cs typeface="Montserrat"/>
                <a:sym typeface="Montserrat"/>
              </a:rPr>
              <a:t>meaningful</a:t>
            </a:r>
            <a:r>
              <a:rPr lang="en" sz="2100">
                <a:latin typeface="Montserrat"/>
                <a:ea typeface="Montserrat"/>
                <a:cs typeface="Montserrat"/>
                <a:sym typeface="Montserrat"/>
              </a:rPr>
              <a:t> values </a:t>
            </a:r>
            <a:endParaRPr sz="2100">
              <a:latin typeface="Montserrat"/>
              <a:ea typeface="Montserrat"/>
              <a:cs typeface="Montserrat"/>
              <a:sym typeface="Montserrat"/>
            </a:endParaRPr>
          </a:p>
          <a:p>
            <a:pPr indent="0" lvl="0" marL="0" rtl="0" algn="ctr">
              <a:spcBef>
                <a:spcPts val="0"/>
              </a:spcBef>
              <a:spcAft>
                <a:spcPts val="0"/>
              </a:spcAft>
              <a:buNone/>
            </a:pPr>
            <a:r>
              <a:t/>
            </a:r>
            <a:endParaRPr sz="2100">
              <a:latin typeface="Montserrat"/>
              <a:ea typeface="Montserrat"/>
              <a:cs typeface="Montserrat"/>
              <a:sym typeface="Montserrat"/>
            </a:endParaRPr>
          </a:p>
          <a:p>
            <a:pPr indent="0" lvl="0" marL="0" rtl="0" algn="ctr">
              <a:spcBef>
                <a:spcPts val="0"/>
              </a:spcBef>
              <a:spcAft>
                <a:spcPts val="0"/>
              </a:spcAft>
              <a:buNone/>
            </a:pPr>
            <a:r>
              <a:rPr lang="en" sz="2100">
                <a:latin typeface="Montserrat"/>
                <a:ea typeface="Montserrat"/>
                <a:cs typeface="Montserrat"/>
                <a:sym typeface="Montserrat"/>
              </a:rPr>
              <a:t>A sales subculture whereby </a:t>
            </a:r>
            <a:r>
              <a:rPr lang="en" sz="2100">
                <a:latin typeface="Montserrat"/>
                <a:ea typeface="Montserrat"/>
                <a:cs typeface="Montserrat"/>
                <a:sym typeface="Montserrat"/>
              </a:rPr>
              <a:t>management</a:t>
            </a:r>
            <a:r>
              <a:rPr lang="en" sz="2100">
                <a:latin typeface="Montserrat"/>
                <a:ea typeface="Montserrat"/>
                <a:cs typeface="Montserrat"/>
                <a:sym typeface="Montserrat"/>
              </a:rPr>
              <a:t> leads ethically and responsibly </a:t>
            </a:r>
            <a:endParaRPr sz="2100">
              <a:latin typeface="Montserrat"/>
              <a:ea typeface="Montserrat"/>
              <a:cs typeface="Montserrat"/>
              <a:sym typeface="Montserrat"/>
            </a:endParaRPr>
          </a:p>
          <a:p>
            <a:pPr indent="0" lvl="0" marL="0" rtl="0" algn="ctr">
              <a:spcBef>
                <a:spcPts val="0"/>
              </a:spcBef>
              <a:spcAft>
                <a:spcPts val="0"/>
              </a:spcAft>
              <a:buNone/>
            </a:pPr>
            <a:r>
              <a:t/>
            </a:r>
            <a:endParaRPr sz="2100">
              <a:latin typeface="Montserrat"/>
              <a:ea typeface="Montserrat"/>
              <a:cs typeface="Montserrat"/>
              <a:sym typeface="Montserrat"/>
            </a:endParaRPr>
          </a:p>
          <a:p>
            <a:pPr indent="0" lvl="0" marL="0" rtl="0" algn="ctr">
              <a:spcBef>
                <a:spcPts val="0"/>
              </a:spcBef>
              <a:spcAft>
                <a:spcPts val="0"/>
              </a:spcAft>
              <a:buNone/>
            </a:pPr>
            <a:r>
              <a:rPr lang="en" sz="2100">
                <a:latin typeface="Montserrat"/>
                <a:ea typeface="Montserrat"/>
                <a:cs typeface="Montserrat"/>
                <a:sym typeface="Montserrat"/>
              </a:rPr>
              <a:t>Compensation structures are based on behaviours and not just sales attainment</a:t>
            </a:r>
            <a:endParaRPr sz="2100">
              <a:latin typeface="Montserrat"/>
              <a:ea typeface="Montserrat"/>
              <a:cs typeface="Montserrat"/>
              <a:sym typeface="Montserrat"/>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sp>
        <p:nvSpPr>
          <p:cNvPr id="356" name="Google Shape;356;p57"/>
          <p:cNvSpPr txBox="1"/>
          <p:nvPr>
            <p:ph type="title"/>
          </p:nvPr>
        </p:nvSpPr>
        <p:spPr>
          <a:xfrm>
            <a:off x="924870" y="760375"/>
            <a:ext cx="3068700" cy="598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THANKS!</a:t>
            </a:r>
            <a:endParaRPr/>
          </a:p>
        </p:txBody>
      </p:sp>
      <p:sp>
        <p:nvSpPr>
          <p:cNvPr id="357" name="Google Shape;357;p57"/>
          <p:cNvSpPr txBox="1"/>
          <p:nvPr>
            <p:ph idx="1" type="subTitle"/>
          </p:nvPr>
        </p:nvSpPr>
        <p:spPr>
          <a:xfrm>
            <a:off x="924875" y="1684275"/>
            <a:ext cx="3305400" cy="1092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2428148@chester.ac.uk</a:t>
            </a:r>
            <a:endParaRPr/>
          </a:p>
          <a:p>
            <a:pPr indent="0" lvl="0" marL="0" rtl="0" algn="l">
              <a:spcBef>
                <a:spcPts val="0"/>
              </a:spcBef>
              <a:spcAft>
                <a:spcPts val="0"/>
              </a:spcAft>
              <a:buNone/>
            </a:pPr>
            <a:r>
              <a:rPr lang="en"/>
              <a:t>linkedin.com/peterclitheroe83</a:t>
            </a:r>
            <a:endParaRPr/>
          </a:p>
          <a:p>
            <a:pPr indent="0" lvl="0" marL="0" rtl="0" algn="l">
              <a:spcBef>
                <a:spcPts val="0"/>
              </a:spcBef>
              <a:spcAft>
                <a:spcPts val="0"/>
              </a:spcAft>
              <a:buNone/>
            </a:pPr>
            <a:r>
              <a:t/>
            </a:r>
            <a:endParaRPr/>
          </a:p>
        </p:txBody>
      </p:sp>
      <p:cxnSp>
        <p:nvCxnSpPr>
          <p:cNvPr id="358" name="Google Shape;358;p57"/>
          <p:cNvCxnSpPr/>
          <p:nvPr/>
        </p:nvCxnSpPr>
        <p:spPr>
          <a:xfrm>
            <a:off x="1013400" y="1488797"/>
            <a:ext cx="2763000" cy="0"/>
          </a:xfrm>
          <a:prstGeom prst="straightConnector1">
            <a:avLst/>
          </a:prstGeom>
          <a:noFill/>
          <a:ln cap="flat" cmpd="sng" w="9525">
            <a:solidFill>
              <a:schemeClr val="accent1"/>
            </a:solidFill>
            <a:prstDash val="solid"/>
            <a:round/>
            <a:headEnd len="med" w="med" type="none"/>
            <a:tailEnd len="med" w="med" type="none"/>
          </a:ln>
          <a:effectLst>
            <a:outerShdw blurRad="57150" rotWithShape="0" algn="bl" dir="5400000" dist="19050">
              <a:srgbClr val="FFFFFF">
                <a:alpha val="50000"/>
              </a:srgbClr>
            </a:outerShdw>
          </a:effectLst>
        </p:spPr>
      </p:cxnSp>
      <p:cxnSp>
        <p:nvCxnSpPr>
          <p:cNvPr id="359" name="Google Shape;359;p57"/>
          <p:cNvCxnSpPr/>
          <p:nvPr/>
        </p:nvCxnSpPr>
        <p:spPr>
          <a:xfrm>
            <a:off x="1013400" y="3458072"/>
            <a:ext cx="2763000" cy="0"/>
          </a:xfrm>
          <a:prstGeom prst="straightConnector1">
            <a:avLst/>
          </a:prstGeom>
          <a:noFill/>
          <a:ln cap="flat" cmpd="sng" w="9525">
            <a:solidFill>
              <a:schemeClr val="accent1"/>
            </a:solidFill>
            <a:prstDash val="solid"/>
            <a:round/>
            <a:headEnd len="med" w="med" type="none"/>
            <a:tailEnd len="med" w="med" type="none"/>
          </a:ln>
          <a:effectLst>
            <a:outerShdw blurRad="57150" rotWithShape="0" algn="bl" dir="5400000" dist="19050">
              <a:srgbClr val="FFFFFF">
                <a:alpha val="50000"/>
              </a:srgbClr>
            </a:outerShdw>
          </a:effectLst>
        </p:spPr>
      </p:cxn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sp>
        <p:nvSpPr>
          <p:cNvPr id="364" name="Google Shape;364;p58"/>
          <p:cNvSpPr txBox="1"/>
          <p:nvPr>
            <p:ph type="title"/>
          </p:nvPr>
        </p:nvSpPr>
        <p:spPr>
          <a:xfrm>
            <a:off x="938500" y="445025"/>
            <a:ext cx="4629300" cy="573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References</a:t>
            </a:r>
            <a:endParaRPr>
              <a:solidFill>
                <a:schemeClr val="accent1"/>
              </a:solidFill>
            </a:endParaRPr>
          </a:p>
        </p:txBody>
      </p:sp>
      <p:sp>
        <p:nvSpPr>
          <p:cNvPr id="365" name="Google Shape;365;p58"/>
          <p:cNvSpPr txBox="1"/>
          <p:nvPr>
            <p:ph idx="1" type="body"/>
          </p:nvPr>
        </p:nvSpPr>
        <p:spPr>
          <a:xfrm>
            <a:off x="938500" y="1018325"/>
            <a:ext cx="7862400" cy="3965100"/>
          </a:xfrm>
          <a:prstGeom prst="rect">
            <a:avLst/>
          </a:prstGeom>
        </p:spPr>
        <p:txBody>
          <a:bodyPr anchorCtr="0" anchor="t" bIns="91425" lIns="91425" spcFirstLastPara="1" rIns="91425" wrap="square" tIns="91425">
            <a:noAutofit/>
          </a:bodyPr>
          <a:lstStyle/>
          <a:p>
            <a:pPr indent="-304800" lvl="0" marL="457200" rtl="0" algn="l">
              <a:spcBef>
                <a:spcPts val="0"/>
              </a:spcBef>
              <a:spcAft>
                <a:spcPts val="0"/>
              </a:spcAft>
              <a:buSzPts val="1200"/>
              <a:buAutoNum type="arabicPeriod"/>
            </a:pPr>
            <a:r>
              <a:rPr lang="en" sz="1200"/>
              <a:t>False communication: </a:t>
            </a:r>
            <a:r>
              <a:rPr lang="en" sz="1200" u="sng">
                <a:solidFill>
                  <a:schemeClr val="hlink"/>
                </a:solidFill>
                <a:hlinkClick r:id="rId3"/>
              </a:rPr>
              <a:t>https://www.sciencedirect.com/science/article/abs/pii/B9781455731749000082</a:t>
            </a:r>
            <a:endParaRPr sz="1200"/>
          </a:p>
          <a:p>
            <a:pPr indent="-304800" lvl="0" marL="457200" rtl="0" algn="l">
              <a:spcBef>
                <a:spcPts val="0"/>
              </a:spcBef>
              <a:spcAft>
                <a:spcPts val="0"/>
              </a:spcAft>
              <a:buSzPts val="1200"/>
              <a:buAutoNum type="arabicPeriod"/>
            </a:pPr>
            <a:r>
              <a:rPr lang="en" sz="1200"/>
              <a:t>Selfishness: </a:t>
            </a:r>
            <a:r>
              <a:rPr lang="en" sz="1200" u="sng">
                <a:solidFill>
                  <a:schemeClr val="hlink"/>
                </a:solidFill>
                <a:hlinkClick r:id="rId4"/>
              </a:rPr>
              <a:t>https://www.sciencedirect.com/science/article/abs/pii/B978012805372000002X</a:t>
            </a:r>
            <a:endParaRPr sz="1200"/>
          </a:p>
          <a:p>
            <a:pPr indent="-304800" lvl="0" marL="457200" rtl="0" algn="l">
              <a:spcBef>
                <a:spcPts val="0"/>
              </a:spcBef>
              <a:spcAft>
                <a:spcPts val="0"/>
              </a:spcAft>
              <a:buSzPts val="1200"/>
              <a:buAutoNum type="arabicPeriod"/>
            </a:pPr>
            <a:r>
              <a:rPr lang="en" sz="1200"/>
              <a:t>Deliberate attempt: </a:t>
            </a:r>
            <a:r>
              <a:rPr lang="en" sz="1200" u="sng">
                <a:solidFill>
                  <a:schemeClr val="hlink"/>
                </a:solidFill>
                <a:hlinkClick r:id="rId5"/>
              </a:rPr>
              <a:t>https://www.sciencedirect.com/science/article/abs/pii/B0080430767018143</a:t>
            </a:r>
            <a:r>
              <a:rPr lang="en" sz="1200"/>
              <a:t> </a:t>
            </a:r>
            <a:endParaRPr sz="1200"/>
          </a:p>
          <a:p>
            <a:pPr indent="-304800" lvl="0" marL="457200" rtl="0" algn="l">
              <a:spcBef>
                <a:spcPts val="0"/>
              </a:spcBef>
              <a:spcAft>
                <a:spcPts val="0"/>
              </a:spcAft>
              <a:buSzPts val="1200"/>
              <a:buAutoNum type="arabicPeriod"/>
            </a:pPr>
            <a:r>
              <a:rPr lang="en" sz="1200"/>
              <a:t>Amazon Price </a:t>
            </a:r>
            <a:r>
              <a:rPr lang="en" sz="1200"/>
              <a:t>manipulation</a:t>
            </a:r>
            <a:r>
              <a:rPr lang="en" sz="1200"/>
              <a:t> </a:t>
            </a:r>
            <a:r>
              <a:rPr lang="en" sz="1200" u="sng">
                <a:solidFill>
                  <a:schemeClr val="hlink"/>
                </a:solidFill>
                <a:hlinkClick r:id="rId6"/>
              </a:rPr>
              <a:t>https://www.heise.de/en/news/Fake-discounts-at-Amazon-US-citizen-files-class-action-lawsuit-9876541.html</a:t>
            </a:r>
            <a:endParaRPr sz="1200"/>
          </a:p>
          <a:p>
            <a:pPr indent="-304800" lvl="0" marL="457200" rtl="0" algn="l">
              <a:spcBef>
                <a:spcPts val="0"/>
              </a:spcBef>
              <a:spcAft>
                <a:spcPts val="0"/>
              </a:spcAft>
              <a:buSzPts val="1200"/>
              <a:buAutoNum type="arabicPeriod"/>
            </a:pPr>
            <a:r>
              <a:rPr lang="en" sz="1200"/>
              <a:t>Online ticketing companies hiding fees </a:t>
            </a:r>
            <a:r>
              <a:rPr lang="en" sz="1200" u="sng">
                <a:solidFill>
                  <a:schemeClr val="hlink"/>
                </a:solidFill>
                <a:hlinkClick r:id="rId7"/>
              </a:rPr>
              <a:t>https://www.rollingstone.com/music/music-news/ftc-bans-hidden-ticket-fees-1235208143/</a:t>
            </a:r>
            <a:endParaRPr sz="1200"/>
          </a:p>
          <a:p>
            <a:pPr indent="-304800" lvl="0" marL="457200" rtl="0" algn="l">
              <a:spcBef>
                <a:spcPts val="0"/>
              </a:spcBef>
              <a:spcAft>
                <a:spcPts val="0"/>
              </a:spcAft>
              <a:buSzPts val="1200"/>
              <a:buAutoNum type="arabicPeriod"/>
            </a:pPr>
            <a:r>
              <a:rPr lang="en" sz="1200"/>
              <a:t>Cambridge Analytica: </a:t>
            </a:r>
            <a:r>
              <a:rPr lang="en" sz="1200" u="sng">
                <a:solidFill>
                  <a:schemeClr val="hlink"/>
                </a:solidFill>
                <a:hlinkClick r:id="rId8"/>
              </a:rPr>
              <a:t>https://www.bbc.co.uk/news/technology-64075067</a:t>
            </a:r>
            <a:r>
              <a:rPr lang="en" sz="1200"/>
              <a:t> </a:t>
            </a:r>
            <a:endParaRPr sz="1200"/>
          </a:p>
          <a:p>
            <a:pPr indent="-304800" lvl="0" marL="457200" rtl="0" algn="l">
              <a:spcBef>
                <a:spcPts val="0"/>
              </a:spcBef>
              <a:spcAft>
                <a:spcPts val="0"/>
              </a:spcAft>
              <a:buSzPts val="1200"/>
              <a:buAutoNum type="arabicPeriod"/>
            </a:pPr>
            <a:r>
              <a:rPr lang="en" sz="1200"/>
              <a:t>Chan et al: </a:t>
            </a:r>
            <a:r>
              <a:rPr lang="en" sz="1200" u="sng">
                <a:solidFill>
                  <a:schemeClr val="hlink"/>
                </a:solidFill>
                <a:hlinkClick r:id="rId9"/>
              </a:rPr>
              <a:t>https://doi.org/10.5465/amp.2017.0215</a:t>
            </a:r>
            <a:endParaRPr sz="1200"/>
          </a:p>
          <a:p>
            <a:pPr indent="-304800" lvl="0" marL="457200" rtl="0" algn="l">
              <a:spcBef>
                <a:spcPts val="0"/>
              </a:spcBef>
              <a:spcAft>
                <a:spcPts val="0"/>
              </a:spcAft>
              <a:buSzPts val="1200"/>
              <a:buAutoNum type="arabicPeriod"/>
            </a:pPr>
            <a:r>
              <a:rPr lang="en" sz="1200"/>
              <a:t>EY Integrity report: </a:t>
            </a:r>
            <a:r>
              <a:rPr lang="en" sz="1200" u="sng">
                <a:solidFill>
                  <a:schemeClr val="hlink"/>
                </a:solidFill>
                <a:hlinkClick r:id="rId10"/>
              </a:rPr>
              <a:t>https://www.ey.com/en_uk/insights/forensic-integrity-services/global-integrity-report</a:t>
            </a:r>
            <a:endParaRPr sz="1200"/>
          </a:p>
          <a:p>
            <a:pPr indent="-304800" lvl="0" marL="457200" rtl="0" algn="l">
              <a:spcBef>
                <a:spcPts val="0"/>
              </a:spcBef>
              <a:spcAft>
                <a:spcPts val="0"/>
              </a:spcAft>
              <a:buSzPts val="1200"/>
              <a:buAutoNum type="arabicPeriod"/>
            </a:pPr>
            <a:r>
              <a:rPr lang="en" sz="1200"/>
              <a:t>Merkle, 2020: </a:t>
            </a:r>
            <a:r>
              <a:rPr lang="en" sz="1200" u="sng">
                <a:solidFill>
                  <a:schemeClr val="hlink"/>
                </a:solidFill>
                <a:hlinkClick r:id="rId11"/>
              </a:rPr>
              <a:t>https://www.tandfonline.com/doi/full/10.1080/10696679.2020.1777434</a:t>
            </a:r>
            <a:endParaRPr sz="1200"/>
          </a:p>
          <a:p>
            <a:pPr indent="-304800" lvl="0" marL="457200" rtl="0" algn="l">
              <a:spcBef>
                <a:spcPts val="0"/>
              </a:spcBef>
              <a:spcAft>
                <a:spcPts val="0"/>
              </a:spcAft>
              <a:buSzPts val="1200"/>
              <a:buAutoNum type="arabicPeriod"/>
            </a:pPr>
            <a:r>
              <a:rPr lang="en" sz="1200"/>
              <a:t>DeTienne et al., 2022: </a:t>
            </a:r>
            <a:r>
              <a:rPr lang="en" sz="1200"/>
              <a:t>https://journals.sagepub.com/doi/full/10.1177/23949643221093455?journalCode=jcva</a:t>
            </a:r>
            <a:endParaRPr sz="1200"/>
          </a:p>
          <a:p>
            <a:pPr indent="-304800" lvl="0" marL="457200" rtl="0" algn="l">
              <a:spcBef>
                <a:spcPts val="0"/>
              </a:spcBef>
              <a:spcAft>
                <a:spcPts val="0"/>
              </a:spcAft>
              <a:buSzPts val="1200"/>
              <a:buAutoNum type="arabicPeriod"/>
            </a:pPr>
            <a:r>
              <a:rPr lang="en" sz="1200"/>
              <a:t>Malshe and Krush, 2020: </a:t>
            </a:r>
            <a:r>
              <a:rPr lang="en" sz="1200" u="sng">
                <a:solidFill>
                  <a:schemeClr val="hlink"/>
                </a:solidFill>
                <a:hlinkClick r:id="rId12"/>
              </a:rPr>
              <a:t>https://www.emerald.com/insight/content/doi/10.1108/jbim-03-2020-0125/full/html</a:t>
            </a:r>
            <a:endParaRPr sz="1200"/>
          </a:p>
          <a:p>
            <a:pPr indent="-304800" lvl="0" marL="457200" rtl="0" algn="l">
              <a:spcBef>
                <a:spcPts val="0"/>
              </a:spcBef>
              <a:spcAft>
                <a:spcPts val="0"/>
              </a:spcAft>
              <a:buSzPts val="1200"/>
              <a:buAutoNum type="arabicPeriod"/>
            </a:pPr>
            <a:r>
              <a:rPr lang="en" sz="1200"/>
              <a:t>Cambridge dictionary: </a:t>
            </a:r>
            <a:r>
              <a:rPr lang="en" sz="1200" u="sng">
                <a:solidFill>
                  <a:schemeClr val="hlink"/>
                </a:solidFill>
                <a:hlinkClick r:id="rId13"/>
              </a:rPr>
              <a:t>https://dictionary.cambridge.org/dictionary/english/responsive</a:t>
            </a:r>
            <a:endParaRPr sz="1200"/>
          </a:p>
          <a:p>
            <a:pPr indent="-304800" lvl="0" marL="457200" rtl="0" algn="l">
              <a:spcBef>
                <a:spcPts val="0"/>
              </a:spcBef>
              <a:spcAft>
                <a:spcPts val="0"/>
              </a:spcAft>
              <a:buSzPts val="1200"/>
              <a:buAutoNum type="arabicPeriod"/>
            </a:pPr>
            <a:r>
              <a:rPr lang="en" sz="1200"/>
              <a:t>Dr Amy Climer: </a:t>
            </a:r>
            <a:r>
              <a:rPr lang="en" sz="1200" u="sng">
                <a:solidFill>
                  <a:schemeClr val="hlink"/>
                </a:solidFill>
                <a:hlinkClick r:id="rId14"/>
              </a:rPr>
              <a:t>https://climerconsulting.com/deliberate-creative-mentoring/</a:t>
            </a:r>
            <a:r>
              <a:rPr lang="en" sz="1200"/>
              <a:t> </a:t>
            </a:r>
            <a:endParaRPr sz="1200"/>
          </a:p>
        </p:txBody>
      </p:sp>
      <p:cxnSp>
        <p:nvCxnSpPr>
          <p:cNvPr id="366" name="Google Shape;366;p58"/>
          <p:cNvCxnSpPr/>
          <p:nvPr/>
        </p:nvCxnSpPr>
        <p:spPr>
          <a:xfrm>
            <a:off x="1026200" y="414022"/>
            <a:ext cx="2763000" cy="0"/>
          </a:xfrm>
          <a:prstGeom prst="straightConnector1">
            <a:avLst/>
          </a:prstGeom>
          <a:noFill/>
          <a:ln cap="flat" cmpd="sng" w="9525">
            <a:solidFill>
              <a:schemeClr val="accent1"/>
            </a:solidFill>
            <a:prstDash val="solid"/>
            <a:round/>
            <a:headEnd len="med" w="med" type="none"/>
            <a:tailEnd len="med" w="med" type="none"/>
          </a:ln>
          <a:effectLst>
            <a:outerShdw blurRad="57150" rotWithShape="0" algn="bl" dir="5400000" dist="19050">
              <a:srgbClr val="FFFFFF">
                <a:alpha val="50000"/>
              </a:srgbClr>
            </a:outerShdw>
          </a:effectLst>
        </p:spPr>
      </p:cxn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38"/>
          <p:cNvSpPr txBox="1"/>
          <p:nvPr>
            <p:ph type="ctrTitle"/>
          </p:nvPr>
        </p:nvSpPr>
        <p:spPr>
          <a:xfrm>
            <a:off x="4279075" y="1628675"/>
            <a:ext cx="3657300" cy="644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68%</a:t>
            </a:r>
            <a:endParaRPr/>
          </a:p>
        </p:txBody>
      </p:sp>
      <p:sp>
        <p:nvSpPr>
          <p:cNvPr id="173" name="Google Shape;173;p38"/>
          <p:cNvSpPr txBox="1"/>
          <p:nvPr>
            <p:ph idx="1" type="subTitle"/>
          </p:nvPr>
        </p:nvSpPr>
        <p:spPr>
          <a:xfrm>
            <a:off x="4137625" y="2345650"/>
            <a:ext cx="3940200" cy="464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Car buyers in USA reported </a:t>
            </a:r>
            <a:r>
              <a:rPr lang="en"/>
              <a:t>receiving</a:t>
            </a:r>
            <a:r>
              <a:rPr lang="en"/>
              <a:t> at least one deceptive tactic</a:t>
            </a:r>
            <a:endParaRPr/>
          </a:p>
          <a:p>
            <a:pPr indent="0" lvl="0" marL="0" rtl="0" algn="ctr">
              <a:spcBef>
                <a:spcPts val="0"/>
              </a:spcBef>
              <a:spcAft>
                <a:spcPts val="0"/>
              </a:spcAft>
              <a:buNone/>
            </a:pPr>
            <a:r>
              <a:t/>
            </a:r>
            <a:endParaRPr/>
          </a:p>
          <a:p>
            <a:pPr indent="0" lvl="0" marL="0" rtl="0" algn="ctr">
              <a:spcBef>
                <a:spcPts val="0"/>
              </a:spcBef>
              <a:spcAft>
                <a:spcPts val="0"/>
              </a:spcAft>
              <a:buNone/>
            </a:pPr>
            <a:r>
              <a:rPr lang="en"/>
              <a:t>Hidden Fees: 54% </a:t>
            </a:r>
            <a:endParaRPr/>
          </a:p>
          <a:p>
            <a:pPr indent="0" lvl="0" marL="0" rtl="0" algn="ctr">
              <a:spcBef>
                <a:spcPts val="0"/>
              </a:spcBef>
              <a:spcAft>
                <a:spcPts val="0"/>
              </a:spcAft>
              <a:buNone/>
            </a:pPr>
            <a:r>
              <a:t/>
            </a:r>
            <a:endParaRPr/>
          </a:p>
          <a:p>
            <a:pPr indent="0" lvl="0" marL="0" rtl="0" algn="ctr">
              <a:spcBef>
                <a:spcPts val="0"/>
              </a:spcBef>
              <a:spcAft>
                <a:spcPts val="0"/>
              </a:spcAft>
              <a:buNone/>
            </a:pPr>
            <a:r>
              <a:rPr lang="en"/>
              <a:t>Misleading finance: 41% </a:t>
            </a:r>
            <a:endParaRPr/>
          </a:p>
          <a:p>
            <a:pPr indent="0" lvl="0" marL="0" rtl="0" algn="ctr">
              <a:spcBef>
                <a:spcPts val="0"/>
              </a:spcBef>
              <a:spcAft>
                <a:spcPts val="0"/>
              </a:spcAft>
              <a:buNone/>
            </a:pPr>
            <a:r>
              <a:t/>
            </a:r>
            <a:endParaRPr/>
          </a:p>
          <a:p>
            <a:pPr indent="0" lvl="0" marL="0" rtl="0" algn="ctr">
              <a:spcBef>
                <a:spcPts val="0"/>
              </a:spcBef>
              <a:spcAft>
                <a:spcPts val="0"/>
              </a:spcAft>
              <a:buNone/>
            </a:pPr>
            <a:r>
              <a:rPr lang="en"/>
              <a:t>Fales conditions: 38%</a:t>
            </a:r>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a:p>
          <a:p>
            <a:pPr indent="0" lvl="0" marL="0" rtl="0" algn="ctr">
              <a:spcBef>
                <a:spcPts val="0"/>
              </a:spcBef>
              <a:spcAft>
                <a:spcPts val="0"/>
              </a:spcAft>
              <a:buNone/>
            </a:pPr>
            <a:r>
              <a:rPr lang="en"/>
              <a:t>Source: </a:t>
            </a:r>
            <a:r>
              <a:rPr lang="en" u="sng">
                <a:solidFill>
                  <a:schemeClr val="lt1"/>
                </a:solidFill>
                <a:hlinkClick r:id="rId3">
                  <a:extLst>
                    <a:ext uri="{A12FA001-AC4F-418D-AE19-62706E023703}">
                      <ahyp:hlinkClr val="tx"/>
                    </a:ext>
                  </a:extLst>
                </a:hlinkClick>
              </a:rPr>
              <a:t>FTC.gov</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39"/>
          <p:cNvSpPr txBox="1"/>
          <p:nvPr>
            <p:ph type="ctrTitle"/>
          </p:nvPr>
        </p:nvSpPr>
        <p:spPr>
          <a:xfrm>
            <a:off x="4279075" y="1628675"/>
            <a:ext cx="3657300" cy="644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10%</a:t>
            </a:r>
            <a:endParaRPr/>
          </a:p>
        </p:txBody>
      </p:sp>
      <p:sp>
        <p:nvSpPr>
          <p:cNvPr id="179" name="Google Shape;179;p39"/>
          <p:cNvSpPr txBox="1"/>
          <p:nvPr>
            <p:ph idx="1" type="subTitle"/>
          </p:nvPr>
        </p:nvSpPr>
        <p:spPr>
          <a:xfrm>
            <a:off x="4137625" y="2345650"/>
            <a:ext cx="3940200" cy="464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Fine of global group turnover for deceptive sales, marketing and advertising practices from April, 2025</a:t>
            </a:r>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a:p>
          <a:p>
            <a:pPr indent="0" lvl="0" marL="0" rtl="0" algn="ctr">
              <a:spcBef>
                <a:spcPts val="0"/>
              </a:spcBef>
              <a:spcAft>
                <a:spcPts val="0"/>
              </a:spcAft>
              <a:buNone/>
            </a:pPr>
            <a:r>
              <a:rPr lang="en"/>
              <a:t>Source: </a:t>
            </a:r>
            <a:r>
              <a:rPr lang="en" u="sng">
                <a:solidFill>
                  <a:schemeClr val="hlink"/>
                </a:solidFill>
                <a:hlinkClick r:id="rId3"/>
              </a:rPr>
              <a:t>Morgan Lewis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40"/>
          <p:cNvSpPr txBox="1"/>
          <p:nvPr>
            <p:ph idx="1" type="subTitle"/>
          </p:nvPr>
        </p:nvSpPr>
        <p:spPr>
          <a:xfrm>
            <a:off x="2481900" y="4470850"/>
            <a:ext cx="4180200" cy="464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Source: </a:t>
            </a:r>
            <a:r>
              <a:rPr lang="en" u="sng">
                <a:solidFill>
                  <a:schemeClr val="lt1"/>
                </a:solidFill>
                <a:hlinkClick r:id="rId3">
                  <a:extLst>
                    <a:ext uri="{A12FA001-AC4F-418D-AE19-62706E023703}">
                      <ahyp:hlinkClr val="tx"/>
                    </a:ext>
                  </a:extLst>
                </a:hlinkClick>
              </a:rPr>
              <a:t>Morgan Lewis</a:t>
            </a:r>
            <a:endParaRPr/>
          </a:p>
        </p:txBody>
      </p:sp>
      <p:sp>
        <p:nvSpPr>
          <p:cNvPr id="185" name="Google Shape;185;p40"/>
          <p:cNvSpPr txBox="1"/>
          <p:nvPr>
            <p:ph type="ctrTitle"/>
          </p:nvPr>
        </p:nvSpPr>
        <p:spPr>
          <a:xfrm>
            <a:off x="1850550" y="666450"/>
            <a:ext cx="5442900" cy="2603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0" lang="en" sz="2100">
                <a:solidFill>
                  <a:schemeClr val="dk1"/>
                </a:solidFill>
                <a:latin typeface="Montserrat"/>
                <a:ea typeface="Montserrat"/>
                <a:cs typeface="Montserrat"/>
                <a:sym typeface="Montserrat"/>
              </a:rPr>
              <a:t>Deceptive tactics include</a:t>
            </a:r>
            <a:endParaRPr b="0" sz="2100">
              <a:solidFill>
                <a:schemeClr val="dk1"/>
              </a:solidFill>
              <a:latin typeface="Montserrat"/>
              <a:ea typeface="Montserrat"/>
              <a:cs typeface="Montserrat"/>
              <a:sym typeface="Montserrat"/>
            </a:endParaRPr>
          </a:p>
          <a:p>
            <a:pPr indent="0" lvl="0" marL="0" rtl="0" algn="ctr">
              <a:spcBef>
                <a:spcPts val="0"/>
              </a:spcBef>
              <a:spcAft>
                <a:spcPts val="0"/>
              </a:spcAft>
              <a:buNone/>
            </a:pPr>
            <a:r>
              <a:t/>
            </a:r>
            <a:endParaRPr sz="2100">
              <a:latin typeface="Montserrat"/>
              <a:ea typeface="Montserrat"/>
              <a:cs typeface="Montserrat"/>
              <a:sym typeface="Montserrat"/>
            </a:endParaRPr>
          </a:p>
          <a:p>
            <a:pPr indent="0" lvl="0" marL="0" rtl="0" algn="ctr">
              <a:spcBef>
                <a:spcPts val="0"/>
              </a:spcBef>
              <a:spcAft>
                <a:spcPts val="0"/>
              </a:spcAft>
              <a:buNone/>
            </a:pPr>
            <a:r>
              <a:rPr lang="en" sz="2100">
                <a:latin typeface="Montserrat"/>
                <a:ea typeface="Montserrat"/>
                <a:cs typeface="Montserrat"/>
                <a:sym typeface="Montserrat"/>
              </a:rPr>
              <a:t>Inadequate Pricing Disclosures</a:t>
            </a:r>
            <a:endParaRPr sz="2100">
              <a:latin typeface="Montserrat"/>
              <a:ea typeface="Montserrat"/>
              <a:cs typeface="Montserrat"/>
              <a:sym typeface="Montserrat"/>
            </a:endParaRPr>
          </a:p>
          <a:p>
            <a:pPr indent="0" lvl="0" marL="0" rtl="0" algn="ctr">
              <a:spcBef>
                <a:spcPts val="0"/>
              </a:spcBef>
              <a:spcAft>
                <a:spcPts val="0"/>
              </a:spcAft>
              <a:buNone/>
            </a:pPr>
            <a:r>
              <a:t/>
            </a:r>
            <a:endParaRPr sz="2100">
              <a:latin typeface="Montserrat"/>
              <a:ea typeface="Montserrat"/>
              <a:cs typeface="Montserrat"/>
              <a:sym typeface="Montserrat"/>
            </a:endParaRPr>
          </a:p>
          <a:p>
            <a:pPr indent="0" lvl="0" marL="0" rtl="0" algn="ctr">
              <a:spcBef>
                <a:spcPts val="0"/>
              </a:spcBef>
              <a:spcAft>
                <a:spcPts val="0"/>
              </a:spcAft>
              <a:buNone/>
            </a:pPr>
            <a:r>
              <a:rPr lang="en" sz="2100">
                <a:latin typeface="Montserrat"/>
                <a:ea typeface="Montserrat"/>
                <a:cs typeface="Montserrat"/>
                <a:sym typeface="Montserrat"/>
              </a:rPr>
              <a:t>Misrepresentation of Consumer Rights</a:t>
            </a:r>
            <a:endParaRPr sz="2100">
              <a:latin typeface="Montserrat"/>
              <a:ea typeface="Montserrat"/>
              <a:cs typeface="Montserrat"/>
              <a:sym typeface="Montserrat"/>
            </a:endParaRPr>
          </a:p>
          <a:p>
            <a:pPr indent="0" lvl="0" marL="0" rtl="0" algn="ctr">
              <a:spcBef>
                <a:spcPts val="0"/>
              </a:spcBef>
              <a:spcAft>
                <a:spcPts val="0"/>
              </a:spcAft>
              <a:buNone/>
            </a:pPr>
            <a:r>
              <a:t/>
            </a:r>
            <a:endParaRPr sz="2100">
              <a:latin typeface="Montserrat"/>
              <a:ea typeface="Montserrat"/>
              <a:cs typeface="Montserrat"/>
              <a:sym typeface="Montserrat"/>
            </a:endParaRPr>
          </a:p>
          <a:p>
            <a:pPr indent="0" lvl="0" marL="0" rtl="0" algn="ctr">
              <a:spcBef>
                <a:spcPts val="0"/>
              </a:spcBef>
              <a:spcAft>
                <a:spcPts val="0"/>
              </a:spcAft>
              <a:buNone/>
            </a:pPr>
            <a:r>
              <a:rPr lang="en" sz="2100">
                <a:latin typeface="Montserrat"/>
                <a:ea typeface="Montserrat"/>
                <a:cs typeface="Montserrat"/>
                <a:sym typeface="Montserrat"/>
              </a:rPr>
              <a:t>Aggressive or Pressure-Based Sales Tactics</a:t>
            </a:r>
            <a:endParaRPr sz="2100">
              <a:latin typeface="Montserrat"/>
              <a:ea typeface="Montserrat"/>
              <a:cs typeface="Montserrat"/>
              <a:sym typeface="Montserrat"/>
            </a:endParaRPr>
          </a:p>
          <a:p>
            <a:pPr indent="0" lvl="0" marL="0" rtl="0" algn="ctr">
              <a:spcBef>
                <a:spcPts val="0"/>
              </a:spcBef>
              <a:spcAft>
                <a:spcPts val="0"/>
              </a:spcAft>
              <a:buNone/>
            </a:pPr>
            <a:r>
              <a:t/>
            </a:r>
            <a:endParaRPr sz="2100">
              <a:latin typeface="Montserrat"/>
              <a:ea typeface="Montserrat"/>
              <a:cs typeface="Montserrat"/>
              <a:sym typeface="Montserrat"/>
            </a:endParaRPr>
          </a:p>
          <a:p>
            <a:pPr indent="0" lvl="0" marL="0" rtl="0" algn="ctr">
              <a:spcBef>
                <a:spcPts val="0"/>
              </a:spcBef>
              <a:spcAft>
                <a:spcPts val="0"/>
              </a:spcAft>
              <a:buNone/>
            </a:pPr>
            <a:r>
              <a:rPr lang="en" sz="2100">
                <a:latin typeface="Montserrat"/>
                <a:ea typeface="Montserrat"/>
                <a:cs typeface="Montserrat"/>
                <a:sym typeface="Montserrat"/>
              </a:rPr>
              <a:t>Subscription Traps</a:t>
            </a:r>
            <a:endParaRPr sz="2100">
              <a:latin typeface="Montserrat"/>
              <a:ea typeface="Montserrat"/>
              <a:cs typeface="Montserrat"/>
              <a:sym typeface="Montserra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41"/>
          <p:cNvSpPr txBox="1"/>
          <p:nvPr>
            <p:ph type="title"/>
          </p:nvPr>
        </p:nvSpPr>
        <p:spPr>
          <a:xfrm>
            <a:off x="938500" y="445025"/>
            <a:ext cx="5735700" cy="6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Discussion today</a:t>
            </a:r>
            <a:endParaRPr/>
          </a:p>
        </p:txBody>
      </p:sp>
      <p:sp>
        <p:nvSpPr>
          <p:cNvPr id="191" name="Google Shape;191;p41"/>
          <p:cNvSpPr txBox="1"/>
          <p:nvPr>
            <p:ph idx="1" type="body"/>
          </p:nvPr>
        </p:nvSpPr>
        <p:spPr>
          <a:xfrm>
            <a:off x="938500" y="1246025"/>
            <a:ext cx="7172100" cy="3039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327025" lvl="0" marL="914400" rtl="0" algn="l">
              <a:spcBef>
                <a:spcPts val="0"/>
              </a:spcBef>
              <a:spcAft>
                <a:spcPts val="0"/>
              </a:spcAft>
              <a:buClr>
                <a:schemeClr val="accent2"/>
              </a:buClr>
              <a:buSzPts val="1550"/>
              <a:buChar char="●"/>
            </a:pPr>
            <a:r>
              <a:rPr b="1" lang="en" sz="1550"/>
              <a:t>Define </a:t>
            </a:r>
            <a:r>
              <a:rPr b="1" lang="en" sz="1550">
                <a:solidFill>
                  <a:schemeClr val="dk1"/>
                </a:solidFill>
              </a:rPr>
              <a:t>deceptive sales tactics </a:t>
            </a:r>
            <a:endParaRPr b="1" sz="1550">
              <a:solidFill>
                <a:schemeClr val="dk1"/>
              </a:solidFill>
            </a:endParaRPr>
          </a:p>
          <a:p>
            <a:pPr indent="0" lvl="0" marL="1371600" rtl="0" algn="l">
              <a:spcBef>
                <a:spcPts val="0"/>
              </a:spcBef>
              <a:spcAft>
                <a:spcPts val="0"/>
              </a:spcAft>
              <a:buNone/>
            </a:pPr>
            <a:r>
              <a:t/>
            </a:r>
            <a:endParaRPr b="1" sz="1550">
              <a:solidFill>
                <a:schemeClr val="dk1"/>
              </a:solidFill>
            </a:endParaRPr>
          </a:p>
          <a:p>
            <a:pPr indent="-327025" lvl="0" marL="914400" rtl="0" algn="l">
              <a:spcBef>
                <a:spcPts val="0"/>
              </a:spcBef>
              <a:spcAft>
                <a:spcPts val="0"/>
              </a:spcAft>
              <a:buClr>
                <a:schemeClr val="accent2"/>
              </a:buClr>
              <a:buSzPts val="1550"/>
              <a:buChar char="●"/>
            </a:pPr>
            <a:r>
              <a:rPr b="1" lang="en" sz="1550"/>
              <a:t>Structural actions within a company to prevent and </a:t>
            </a:r>
            <a:r>
              <a:rPr b="1" lang="en" sz="1550">
                <a:solidFill>
                  <a:schemeClr val="dk1"/>
                </a:solidFill>
              </a:rPr>
              <a:t>combat</a:t>
            </a:r>
            <a:r>
              <a:rPr b="1" lang="en" sz="1550"/>
              <a:t> </a:t>
            </a:r>
            <a:r>
              <a:rPr b="1" lang="en" sz="1550">
                <a:solidFill>
                  <a:schemeClr val="dk1"/>
                </a:solidFill>
              </a:rPr>
              <a:t>deceptive sales tactics </a:t>
            </a:r>
            <a:endParaRPr b="1" sz="1550"/>
          </a:p>
          <a:p>
            <a:pPr indent="0" lvl="0" marL="1371600" rtl="0" algn="l">
              <a:spcBef>
                <a:spcPts val="0"/>
              </a:spcBef>
              <a:spcAft>
                <a:spcPts val="0"/>
              </a:spcAft>
              <a:buNone/>
            </a:pPr>
            <a:r>
              <a:t/>
            </a:r>
            <a:endParaRPr b="1" sz="1550"/>
          </a:p>
          <a:p>
            <a:pPr indent="-327025" lvl="0" marL="914400" rtl="0" algn="l">
              <a:spcBef>
                <a:spcPts val="0"/>
              </a:spcBef>
              <a:spcAft>
                <a:spcPts val="0"/>
              </a:spcAft>
              <a:buClr>
                <a:schemeClr val="accent2"/>
              </a:buClr>
              <a:buSzPts val="1550"/>
              <a:buChar char="●"/>
            </a:pPr>
            <a:r>
              <a:rPr b="1" lang="en" sz="1550"/>
              <a:t>Benefits of </a:t>
            </a:r>
            <a:r>
              <a:rPr b="1" lang="en" sz="1550">
                <a:solidFill>
                  <a:schemeClr val="dk1"/>
                </a:solidFill>
              </a:rPr>
              <a:t>transparency and honesty</a:t>
            </a:r>
            <a:r>
              <a:rPr b="1" lang="en" sz="1550"/>
              <a:t> in customer </a:t>
            </a:r>
            <a:r>
              <a:rPr b="1" lang="en" sz="1550"/>
              <a:t>interactions</a:t>
            </a:r>
            <a:endParaRPr b="1" sz="1550"/>
          </a:p>
          <a:p>
            <a:pPr indent="0" lvl="0" marL="0" rtl="0" algn="l">
              <a:spcBef>
                <a:spcPts val="0"/>
              </a:spcBef>
              <a:spcAft>
                <a:spcPts val="1600"/>
              </a:spcAft>
              <a:buNone/>
            </a:pPr>
            <a:r>
              <a:t/>
            </a:r>
            <a:endParaRPr/>
          </a:p>
        </p:txBody>
      </p:sp>
      <p:cxnSp>
        <p:nvCxnSpPr>
          <p:cNvPr id="192" name="Google Shape;192;p41"/>
          <p:cNvCxnSpPr/>
          <p:nvPr/>
        </p:nvCxnSpPr>
        <p:spPr>
          <a:xfrm>
            <a:off x="1026200" y="414022"/>
            <a:ext cx="2763000" cy="0"/>
          </a:xfrm>
          <a:prstGeom prst="straightConnector1">
            <a:avLst/>
          </a:prstGeom>
          <a:noFill/>
          <a:ln cap="flat" cmpd="sng" w="9525">
            <a:solidFill>
              <a:schemeClr val="accent1"/>
            </a:solidFill>
            <a:prstDash val="solid"/>
            <a:round/>
            <a:headEnd len="med" w="med" type="none"/>
            <a:tailEnd len="med" w="med" type="none"/>
          </a:ln>
          <a:effectLst>
            <a:outerShdw blurRad="57150" rotWithShape="0" algn="bl" dir="5400000" dist="19050">
              <a:srgbClr val="FFFFFF">
                <a:alpha val="50000"/>
              </a:srgbClr>
            </a:outerShdw>
          </a:effectLst>
        </p:spPr>
      </p:cxn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42"/>
          <p:cNvSpPr txBox="1"/>
          <p:nvPr>
            <p:ph type="title"/>
          </p:nvPr>
        </p:nvSpPr>
        <p:spPr>
          <a:xfrm>
            <a:off x="3762670" y="3177750"/>
            <a:ext cx="3068700" cy="598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Defining </a:t>
            </a:r>
            <a:endParaRPr/>
          </a:p>
        </p:txBody>
      </p:sp>
      <p:sp>
        <p:nvSpPr>
          <p:cNvPr id="198" name="Google Shape;198;p42"/>
          <p:cNvSpPr txBox="1"/>
          <p:nvPr>
            <p:ph idx="2" type="title"/>
          </p:nvPr>
        </p:nvSpPr>
        <p:spPr>
          <a:xfrm>
            <a:off x="1048270" y="3287500"/>
            <a:ext cx="2412900" cy="9315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a:t>01</a:t>
            </a:r>
            <a:endParaRPr/>
          </a:p>
        </p:txBody>
      </p:sp>
      <p:sp>
        <p:nvSpPr>
          <p:cNvPr id="199" name="Google Shape;199;p42"/>
          <p:cNvSpPr txBox="1"/>
          <p:nvPr>
            <p:ph idx="1" type="subTitle"/>
          </p:nvPr>
        </p:nvSpPr>
        <p:spPr>
          <a:xfrm>
            <a:off x="3762670" y="3720650"/>
            <a:ext cx="3068700" cy="464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deceptive sales tactics </a:t>
            </a:r>
            <a:endParaRPr/>
          </a:p>
        </p:txBody>
      </p:sp>
      <p:cxnSp>
        <p:nvCxnSpPr>
          <p:cNvPr id="200" name="Google Shape;200;p42"/>
          <p:cNvCxnSpPr/>
          <p:nvPr/>
        </p:nvCxnSpPr>
        <p:spPr>
          <a:xfrm>
            <a:off x="3610750" y="3253297"/>
            <a:ext cx="0" cy="999900"/>
          </a:xfrm>
          <a:prstGeom prst="straightConnector1">
            <a:avLst/>
          </a:prstGeom>
          <a:noFill/>
          <a:ln cap="flat" cmpd="sng" w="9525">
            <a:solidFill>
              <a:schemeClr val="accent1"/>
            </a:solidFill>
            <a:prstDash val="solid"/>
            <a:round/>
            <a:headEnd len="med" w="med" type="none"/>
            <a:tailEnd len="med" w="med" type="none"/>
          </a:ln>
          <a:effectLst>
            <a:outerShdw blurRad="57150" rotWithShape="0" algn="bl" dir="5400000" dist="19050">
              <a:srgbClr val="FFFFFF">
                <a:alpha val="50000"/>
              </a:srgbClr>
            </a:outerShdw>
          </a:effectLst>
        </p:spPr>
      </p:cxn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43"/>
          <p:cNvSpPr txBox="1"/>
          <p:nvPr>
            <p:ph idx="4" type="title"/>
          </p:nvPr>
        </p:nvSpPr>
        <p:spPr>
          <a:xfrm>
            <a:off x="938500" y="445025"/>
            <a:ext cx="4629300" cy="624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is deception?</a:t>
            </a:r>
            <a:endParaRPr/>
          </a:p>
        </p:txBody>
      </p:sp>
      <p:cxnSp>
        <p:nvCxnSpPr>
          <p:cNvPr id="206" name="Google Shape;206;p43"/>
          <p:cNvCxnSpPr/>
          <p:nvPr/>
        </p:nvCxnSpPr>
        <p:spPr>
          <a:xfrm>
            <a:off x="1026200" y="414022"/>
            <a:ext cx="2763000" cy="0"/>
          </a:xfrm>
          <a:prstGeom prst="straightConnector1">
            <a:avLst/>
          </a:prstGeom>
          <a:noFill/>
          <a:ln cap="flat" cmpd="sng" w="9525">
            <a:solidFill>
              <a:schemeClr val="accent1"/>
            </a:solidFill>
            <a:prstDash val="solid"/>
            <a:round/>
            <a:headEnd len="med" w="med" type="none"/>
            <a:tailEnd len="med" w="med" type="none"/>
          </a:ln>
          <a:effectLst>
            <a:outerShdw blurRad="57150" rotWithShape="0" algn="bl" dir="5400000" dist="19050">
              <a:srgbClr val="FFFFFF">
                <a:alpha val="50000"/>
              </a:srgbClr>
            </a:outerShdw>
          </a:effectLst>
        </p:spPr>
      </p:cxnSp>
      <p:sp>
        <p:nvSpPr>
          <p:cNvPr id="207" name="Google Shape;207;p43"/>
          <p:cNvSpPr txBox="1"/>
          <p:nvPr>
            <p:ph type="title"/>
          </p:nvPr>
        </p:nvSpPr>
        <p:spPr>
          <a:xfrm>
            <a:off x="3606797" y="2418188"/>
            <a:ext cx="2067000" cy="548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Selfishness</a:t>
            </a:r>
            <a:endParaRPr/>
          </a:p>
        </p:txBody>
      </p:sp>
      <p:sp>
        <p:nvSpPr>
          <p:cNvPr id="208" name="Google Shape;208;p43"/>
          <p:cNvSpPr txBox="1"/>
          <p:nvPr>
            <p:ph idx="1" type="subTitle"/>
          </p:nvPr>
        </p:nvSpPr>
        <p:spPr>
          <a:xfrm>
            <a:off x="3606797" y="3103088"/>
            <a:ext cx="2067000" cy="1235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Misleading</a:t>
            </a:r>
            <a:r>
              <a:rPr lang="en"/>
              <a:t> someone for personal gain </a:t>
            </a:r>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a:p>
          <a:p>
            <a:pPr indent="0" lvl="0" marL="0" rtl="0" algn="ctr">
              <a:spcBef>
                <a:spcPts val="0"/>
              </a:spcBef>
              <a:spcAft>
                <a:spcPts val="0"/>
              </a:spcAft>
              <a:buNone/>
            </a:pPr>
            <a:r>
              <a:rPr lang="en" sz="1000"/>
              <a:t>Hermann, 2017</a:t>
            </a:r>
            <a:endParaRPr sz="1000"/>
          </a:p>
        </p:txBody>
      </p:sp>
      <p:sp>
        <p:nvSpPr>
          <p:cNvPr id="209" name="Google Shape;209;p43"/>
          <p:cNvSpPr txBox="1"/>
          <p:nvPr>
            <p:ph idx="2" type="title"/>
          </p:nvPr>
        </p:nvSpPr>
        <p:spPr>
          <a:xfrm>
            <a:off x="5825700" y="2418200"/>
            <a:ext cx="2640600" cy="548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Deliberate attempt</a:t>
            </a:r>
            <a:endParaRPr/>
          </a:p>
        </p:txBody>
      </p:sp>
      <p:sp>
        <p:nvSpPr>
          <p:cNvPr id="210" name="Google Shape;210;p43"/>
          <p:cNvSpPr txBox="1"/>
          <p:nvPr>
            <p:ph idx="3" type="subTitle"/>
          </p:nvPr>
        </p:nvSpPr>
        <p:spPr>
          <a:xfrm>
            <a:off x="6096853" y="3103088"/>
            <a:ext cx="2067000" cy="1235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Create an untruth that someone else believes to be true</a:t>
            </a:r>
            <a:endParaRPr/>
          </a:p>
          <a:p>
            <a:pPr indent="0" lvl="0" marL="0" rtl="0" algn="ctr">
              <a:spcBef>
                <a:spcPts val="0"/>
              </a:spcBef>
              <a:spcAft>
                <a:spcPts val="0"/>
              </a:spcAft>
              <a:buNone/>
            </a:pPr>
            <a:r>
              <a:t/>
            </a:r>
            <a:endParaRPr/>
          </a:p>
          <a:p>
            <a:pPr indent="0" lvl="0" marL="0" rtl="0" algn="ctr">
              <a:spcBef>
                <a:spcPts val="0"/>
              </a:spcBef>
              <a:spcAft>
                <a:spcPts val="0"/>
              </a:spcAft>
              <a:buNone/>
            </a:pPr>
            <a:r>
              <a:rPr lang="en" sz="1000"/>
              <a:t>Vrij, 2001</a:t>
            </a:r>
            <a:endParaRPr sz="1000"/>
          </a:p>
        </p:txBody>
      </p:sp>
      <p:sp>
        <p:nvSpPr>
          <p:cNvPr id="211" name="Google Shape;211;p43"/>
          <p:cNvSpPr txBox="1"/>
          <p:nvPr>
            <p:ph idx="5" type="title"/>
          </p:nvPr>
        </p:nvSpPr>
        <p:spPr>
          <a:xfrm>
            <a:off x="980125" y="2418188"/>
            <a:ext cx="2369400" cy="548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False Communication</a:t>
            </a:r>
            <a:endParaRPr/>
          </a:p>
        </p:txBody>
      </p:sp>
      <p:sp>
        <p:nvSpPr>
          <p:cNvPr id="212" name="Google Shape;212;p43"/>
          <p:cNvSpPr txBox="1"/>
          <p:nvPr>
            <p:ph idx="6" type="subTitle"/>
          </p:nvPr>
        </p:nvSpPr>
        <p:spPr>
          <a:xfrm>
            <a:off x="1116747" y="3103088"/>
            <a:ext cx="2067000" cy="1235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For the sole benefit of the communicator </a:t>
            </a:r>
            <a:endParaRPr/>
          </a:p>
          <a:p>
            <a:pPr indent="0" lvl="0" marL="0" rtl="0" algn="ctr">
              <a:spcBef>
                <a:spcPts val="0"/>
              </a:spcBef>
              <a:spcAft>
                <a:spcPts val="0"/>
              </a:spcAft>
              <a:buNone/>
            </a:pPr>
            <a:r>
              <a:t/>
            </a:r>
            <a:endParaRPr/>
          </a:p>
          <a:p>
            <a:pPr indent="0" lvl="0" marL="0" rtl="0" algn="ctr">
              <a:spcBef>
                <a:spcPts val="0"/>
              </a:spcBef>
              <a:spcAft>
                <a:spcPts val="0"/>
              </a:spcAft>
              <a:buNone/>
            </a:pPr>
            <a:r>
              <a:rPr lang="en" sz="1000"/>
              <a:t>Ferguson, 2014</a:t>
            </a:r>
            <a:endParaRPr sz="1000"/>
          </a:p>
        </p:txBody>
      </p:sp>
      <p:cxnSp>
        <p:nvCxnSpPr>
          <p:cNvPr id="213" name="Google Shape;213;p43"/>
          <p:cNvCxnSpPr/>
          <p:nvPr/>
        </p:nvCxnSpPr>
        <p:spPr>
          <a:xfrm>
            <a:off x="4504397" y="3039110"/>
            <a:ext cx="271800" cy="0"/>
          </a:xfrm>
          <a:prstGeom prst="straightConnector1">
            <a:avLst/>
          </a:prstGeom>
          <a:noFill/>
          <a:ln cap="flat" cmpd="sng" w="9525">
            <a:solidFill>
              <a:schemeClr val="accent1"/>
            </a:solidFill>
            <a:prstDash val="solid"/>
            <a:round/>
            <a:headEnd len="med" w="med" type="none"/>
            <a:tailEnd len="med" w="med" type="none"/>
          </a:ln>
          <a:effectLst>
            <a:outerShdw blurRad="57150" rotWithShape="0" algn="bl" dir="5400000" dist="19050">
              <a:srgbClr val="FFFFFF">
                <a:alpha val="50000"/>
              </a:srgbClr>
            </a:outerShdw>
          </a:effectLst>
        </p:spPr>
      </p:cxnSp>
      <p:cxnSp>
        <p:nvCxnSpPr>
          <p:cNvPr id="214" name="Google Shape;214;p43"/>
          <p:cNvCxnSpPr/>
          <p:nvPr/>
        </p:nvCxnSpPr>
        <p:spPr>
          <a:xfrm>
            <a:off x="6994450" y="3039110"/>
            <a:ext cx="271800" cy="0"/>
          </a:xfrm>
          <a:prstGeom prst="straightConnector1">
            <a:avLst/>
          </a:prstGeom>
          <a:noFill/>
          <a:ln cap="flat" cmpd="sng" w="9525">
            <a:solidFill>
              <a:schemeClr val="accent1"/>
            </a:solidFill>
            <a:prstDash val="solid"/>
            <a:round/>
            <a:headEnd len="med" w="med" type="none"/>
            <a:tailEnd len="med" w="med" type="none"/>
          </a:ln>
          <a:effectLst>
            <a:outerShdw blurRad="57150" rotWithShape="0" algn="bl" dir="5400000" dist="19050">
              <a:srgbClr val="FFFFFF">
                <a:alpha val="50000"/>
              </a:srgbClr>
            </a:outerShdw>
          </a:effectLst>
        </p:spPr>
      </p:cxnSp>
      <p:cxnSp>
        <p:nvCxnSpPr>
          <p:cNvPr id="215" name="Google Shape;215;p43"/>
          <p:cNvCxnSpPr/>
          <p:nvPr/>
        </p:nvCxnSpPr>
        <p:spPr>
          <a:xfrm>
            <a:off x="2014350" y="3039110"/>
            <a:ext cx="271800" cy="0"/>
          </a:xfrm>
          <a:prstGeom prst="straightConnector1">
            <a:avLst/>
          </a:prstGeom>
          <a:noFill/>
          <a:ln cap="flat" cmpd="sng" w="9525">
            <a:solidFill>
              <a:schemeClr val="accent1"/>
            </a:solidFill>
            <a:prstDash val="solid"/>
            <a:round/>
            <a:headEnd len="med" w="med" type="none"/>
            <a:tailEnd len="med" w="med" type="none"/>
          </a:ln>
          <a:effectLst>
            <a:outerShdw blurRad="57150" rotWithShape="0" algn="bl" dir="5400000" dist="19050">
              <a:srgbClr val="FFFFFF">
                <a:alpha val="50000"/>
              </a:srgbClr>
            </a:outerShdw>
          </a:effectLst>
        </p:spPr>
      </p:cxnSp>
      <p:pic>
        <p:nvPicPr>
          <p:cNvPr id="216" name="Google Shape;216;p43"/>
          <p:cNvPicPr preferRelativeResize="0"/>
          <p:nvPr/>
        </p:nvPicPr>
        <p:blipFill>
          <a:blip r:embed="rId3">
            <a:alphaModFix/>
          </a:blip>
          <a:stretch>
            <a:fillRect/>
          </a:stretch>
        </p:blipFill>
        <p:spPr>
          <a:xfrm>
            <a:off x="1365470" y="1187883"/>
            <a:ext cx="1671550" cy="1112350"/>
          </a:xfrm>
          <a:prstGeom prst="rect">
            <a:avLst/>
          </a:prstGeom>
          <a:noFill/>
          <a:ln>
            <a:noFill/>
          </a:ln>
        </p:spPr>
      </p:pic>
      <p:pic>
        <p:nvPicPr>
          <p:cNvPr id="217" name="Google Shape;217;p43"/>
          <p:cNvPicPr preferRelativeResize="0"/>
          <p:nvPr/>
        </p:nvPicPr>
        <p:blipFill>
          <a:blip r:embed="rId4">
            <a:alphaModFix/>
          </a:blip>
          <a:stretch>
            <a:fillRect/>
          </a:stretch>
        </p:blipFill>
        <p:spPr>
          <a:xfrm>
            <a:off x="3713312" y="1202387"/>
            <a:ext cx="1853977" cy="1112350"/>
          </a:xfrm>
          <a:prstGeom prst="rect">
            <a:avLst/>
          </a:prstGeom>
          <a:noFill/>
          <a:ln>
            <a:noFill/>
          </a:ln>
        </p:spPr>
      </p:pic>
      <p:pic>
        <p:nvPicPr>
          <p:cNvPr id="218" name="Google Shape;218;p43"/>
          <p:cNvPicPr preferRelativeResize="0"/>
          <p:nvPr/>
        </p:nvPicPr>
        <p:blipFill>
          <a:blip r:embed="rId5">
            <a:alphaModFix/>
          </a:blip>
          <a:stretch>
            <a:fillRect/>
          </a:stretch>
        </p:blipFill>
        <p:spPr>
          <a:xfrm>
            <a:off x="6448371" y="1140995"/>
            <a:ext cx="1363964" cy="12351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44"/>
          <p:cNvSpPr txBox="1"/>
          <p:nvPr>
            <p:ph type="title"/>
          </p:nvPr>
        </p:nvSpPr>
        <p:spPr>
          <a:xfrm>
            <a:off x="938500" y="445025"/>
            <a:ext cx="4964700" cy="941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Common Deceptive Tactics</a:t>
            </a:r>
            <a:endParaRPr/>
          </a:p>
        </p:txBody>
      </p:sp>
      <p:sp>
        <p:nvSpPr>
          <p:cNvPr id="224" name="Google Shape;224;p44"/>
          <p:cNvSpPr txBox="1"/>
          <p:nvPr>
            <p:ph idx="2" type="body"/>
          </p:nvPr>
        </p:nvSpPr>
        <p:spPr>
          <a:xfrm>
            <a:off x="4491077" y="2022325"/>
            <a:ext cx="3258900" cy="17955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a:t>Artificial scarcity</a:t>
            </a:r>
            <a:endParaRPr/>
          </a:p>
          <a:p>
            <a:pPr indent="-317500" lvl="0" marL="457200" rtl="0" algn="l">
              <a:spcBef>
                <a:spcPts val="1000"/>
              </a:spcBef>
              <a:spcAft>
                <a:spcPts val="0"/>
              </a:spcAft>
              <a:buSzPts val="1400"/>
              <a:buChar char="●"/>
            </a:pPr>
            <a:r>
              <a:rPr lang="en"/>
              <a:t>Urgency creation</a:t>
            </a:r>
            <a:endParaRPr/>
          </a:p>
          <a:p>
            <a:pPr indent="-317500" lvl="0" marL="457200" rtl="0" algn="l">
              <a:spcBef>
                <a:spcPts val="1000"/>
              </a:spcBef>
              <a:spcAft>
                <a:spcPts val="0"/>
              </a:spcAft>
              <a:buSzPts val="1400"/>
              <a:buChar char="●"/>
            </a:pPr>
            <a:r>
              <a:rPr lang="en"/>
              <a:t>Emotional manipulation</a:t>
            </a:r>
            <a:endParaRPr/>
          </a:p>
          <a:p>
            <a:pPr indent="-317500" lvl="0" marL="457200" rtl="0" algn="l">
              <a:spcBef>
                <a:spcPts val="1000"/>
              </a:spcBef>
              <a:spcAft>
                <a:spcPts val="0"/>
              </a:spcAft>
              <a:buSzPts val="1400"/>
              <a:buChar char="●"/>
            </a:pPr>
            <a:r>
              <a:rPr lang="en"/>
              <a:t>Social proof fabrication</a:t>
            </a:r>
            <a:endParaRPr/>
          </a:p>
          <a:p>
            <a:pPr indent="0" lvl="0" marL="0" rtl="0" algn="l">
              <a:spcBef>
                <a:spcPts val="1000"/>
              </a:spcBef>
              <a:spcAft>
                <a:spcPts val="1000"/>
              </a:spcAft>
              <a:buNone/>
            </a:pPr>
            <a:r>
              <a:t/>
            </a:r>
            <a:endParaRPr/>
          </a:p>
        </p:txBody>
      </p:sp>
      <p:sp>
        <p:nvSpPr>
          <p:cNvPr id="225" name="Google Shape;225;p44"/>
          <p:cNvSpPr txBox="1"/>
          <p:nvPr>
            <p:ph idx="3" type="title"/>
          </p:nvPr>
        </p:nvSpPr>
        <p:spPr>
          <a:xfrm>
            <a:off x="1030724" y="1325675"/>
            <a:ext cx="3258900" cy="548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Pricing Manipulation</a:t>
            </a:r>
            <a:endParaRPr/>
          </a:p>
        </p:txBody>
      </p:sp>
      <p:sp>
        <p:nvSpPr>
          <p:cNvPr id="226" name="Google Shape;226;p44"/>
          <p:cNvSpPr txBox="1"/>
          <p:nvPr>
            <p:ph idx="4" type="title"/>
          </p:nvPr>
        </p:nvSpPr>
        <p:spPr>
          <a:xfrm>
            <a:off x="4637325" y="1325675"/>
            <a:ext cx="3622200" cy="548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Psychological Manipulation</a:t>
            </a:r>
            <a:endParaRPr/>
          </a:p>
        </p:txBody>
      </p:sp>
      <p:cxnSp>
        <p:nvCxnSpPr>
          <p:cNvPr id="227" name="Google Shape;227;p44"/>
          <p:cNvCxnSpPr/>
          <p:nvPr/>
        </p:nvCxnSpPr>
        <p:spPr>
          <a:xfrm>
            <a:off x="1026200" y="414022"/>
            <a:ext cx="2763000" cy="0"/>
          </a:xfrm>
          <a:prstGeom prst="straightConnector1">
            <a:avLst/>
          </a:prstGeom>
          <a:noFill/>
          <a:ln cap="flat" cmpd="sng" w="9525">
            <a:solidFill>
              <a:schemeClr val="accent1"/>
            </a:solidFill>
            <a:prstDash val="solid"/>
            <a:round/>
            <a:headEnd len="med" w="med" type="none"/>
            <a:tailEnd len="med" w="med" type="none"/>
          </a:ln>
          <a:effectLst>
            <a:outerShdw blurRad="57150" rotWithShape="0" algn="bl" dir="5400000" dist="19050">
              <a:srgbClr val="FFFFFF">
                <a:alpha val="50000"/>
              </a:srgbClr>
            </a:outerShdw>
          </a:effectLst>
        </p:spPr>
      </p:cxnSp>
      <p:sp>
        <p:nvSpPr>
          <p:cNvPr id="228" name="Google Shape;228;p44"/>
          <p:cNvSpPr txBox="1"/>
          <p:nvPr>
            <p:ph idx="2" type="body"/>
          </p:nvPr>
        </p:nvSpPr>
        <p:spPr>
          <a:xfrm>
            <a:off x="778252" y="2022325"/>
            <a:ext cx="3258900" cy="17955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a:t>False original pricing</a:t>
            </a:r>
            <a:endParaRPr/>
          </a:p>
          <a:p>
            <a:pPr indent="-317500" lvl="0" marL="457200" rtl="0" algn="l">
              <a:spcBef>
                <a:spcPts val="1000"/>
              </a:spcBef>
              <a:spcAft>
                <a:spcPts val="0"/>
              </a:spcAft>
              <a:buSzPts val="1400"/>
              <a:buChar char="●"/>
            </a:pPr>
            <a:r>
              <a:rPr lang="en"/>
              <a:t>Artificial discounts </a:t>
            </a:r>
            <a:endParaRPr/>
          </a:p>
          <a:p>
            <a:pPr indent="-317500" lvl="0" marL="457200" rtl="0" algn="l">
              <a:spcBef>
                <a:spcPts val="1000"/>
              </a:spcBef>
              <a:spcAft>
                <a:spcPts val="0"/>
              </a:spcAft>
              <a:buSzPts val="1400"/>
              <a:buChar char="●"/>
            </a:pPr>
            <a:r>
              <a:rPr lang="en"/>
              <a:t>Hidden fees</a:t>
            </a:r>
            <a:endParaRPr/>
          </a:p>
          <a:p>
            <a:pPr indent="-317500" lvl="0" marL="457200" rtl="0" algn="l">
              <a:spcBef>
                <a:spcPts val="1000"/>
              </a:spcBef>
              <a:spcAft>
                <a:spcPts val="0"/>
              </a:spcAft>
              <a:buSzPts val="1400"/>
              <a:buChar char="●"/>
            </a:pPr>
            <a:r>
              <a:rPr lang="en"/>
              <a:t>Bait-and-switch tactics</a:t>
            </a:r>
            <a:endParaRPr/>
          </a:p>
          <a:p>
            <a:pPr indent="0" lvl="0" marL="0" rtl="0" algn="l">
              <a:spcBef>
                <a:spcPts val="1000"/>
              </a:spcBef>
              <a:spcAft>
                <a:spcPts val="100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Futuristic Background by Slidesgo">
  <a:themeElements>
    <a:clrScheme name="Simple Light">
      <a:dk1>
        <a:srgbClr val="3EDDDD"/>
      </a:dk1>
      <a:lt1>
        <a:srgbClr val="FFFFFF"/>
      </a:lt1>
      <a:dk2>
        <a:srgbClr val="C6FCFF"/>
      </a:dk2>
      <a:lt2>
        <a:srgbClr val="6BECF3"/>
      </a:lt2>
      <a:accent1>
        <a:srgbClr val="22DEEE"/>
      </a:accent1>
      <a:accent2>
        <a:srgbClr val="C6FCFF"/>
      </a:accent2>
      <a:accent3>
        <a:srgbClr val="81EBEB"/>
      </a:accent3>
      <a:accent4>
        <a:srgbClr val="038B99"/>
      </a:accent4>
      <a:accent5>
        <a:srgbClr val="40B6B6"/>
      </a:accent5>
      <a:accent6>
        <a:srgbClr val="098188"/>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