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nton" pitchFamily="2" charset="77"/>
      <p:regular r:id="rId16"/>
    </p:embeddedFont>
    <p:embeddedFont>
      <p:font typeface="Open Sans Bold" panose="020B080603050402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8" autoAdjust="0"/>
  </p:normalViewPr>
  <p:slideViewPr>
    <p:cSldViewPr>
      <p:cViewPr>
        <p:scale>
          <a:sx n="49" d="100"/>
          <a:sy n="49" d="100"/>
        </p:scale>
        <p:origin x="2040" y="1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42785" y="3545840"/>
            <a:ext cx="11402430" cy="3195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DE5131"/>
                </a:solidFill>
                <a:latin typeface="Anton"/>
                <a:ea typeface="Anton"/>
                <a:cs typeface="Anton"/>
                <a:sym typeface="Anton"/>
              </a:rPr>
              <a:t>DESAFIOS DA</a:t>
            </a:r>
          </a:p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DE5131"/>
                </a:solidFill>
                <a:latin typeface="Anton"/>
                <a:ea typeface="Anton"/>
                <a:cs typeface="Anton"/>
                <a:sym typeface="Anton"/>
              </a:rPr>
              <a:t>IDENTIDADE ADVENTISTA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887200" y="6519175"/>
            <a:ext cx="2639429" cy="443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9"/>
              </a:lnSpc>
            </a:pPr>
            <a:r>
              <a:rPr lang="en-US" sz="2620" dirty="0">
                <a:solidFill>
                  <a:srgbClr val="DE5131"/>
                </a:solidFill>
                <a:latin typeface="Anton"/>
                <a:ea typeface="Anton"/>
                <a:cs typeface="Anton"/>
                <a:sym typeface="Anton"/>
              </a:rPr>
              <a:t>Arilton Oliveira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0350161" h="13566774">
                <a:moveTo>
                  <a:pt x="0" y="0"/>
                </a:moveTo>
                <a:lnTo>
                  <a:pt x="20350161" y="0"/>
                </a:lnTo>
                <a:lnTo>
                  <a:pt x="20350161" y="13566774"/>
                </a:lnTo>
                <a:lnTo>
                  <a:pt x="0" y="135667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903" b="-17467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05747"/>
            <a:ext cx="18493987" cy="13870490"/>
          </a:xfrm>
          <a:custGeom>
            <a:avLst/>
            <a:gdLst/>
            <a:ahLst/>
            <a:cxnLst/>
            <a:rect l="l" t="t" r="r" b="b"/>
            <a:pathLst>
              <a:path w="18493987" h="13870490">
                <a:moveTo>
                  <a:pt x="0" y="0"/>
                </a:moveTo>
                <a:lnTo>
                  <a:pt x="18493987" y="0"/>
                </a:lnTo>
                <a:lnTo>
                  <a:pt x="18493987" y="13870490"/>
                </a:lnTo>
                <a:lnTo>
                  <a:pt x="0" y="138704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881360"/>
          </a:xfrm>
          <a:custGeom>
            <a:avLst/>
            <a:gdLst/>
            <a:ahLst/>
            <a:cxnLst/>
            <a:rect l="l" t="t" r="r" b="b"/>
            <a:pathLst>
              <a:path w="18288000" h="10881360">
                <a:moveTo>
                  <a:pt x="0" y="0"/>
                </a:moveTo>
                <a:lnTo>
                  <a:pt x="18288000" y="0"/>
                </a:lnTo>
                <a:lnTo>
                  <a:pt x="18288000" y="10881360"/>
                </a:lnTo>
                <a:lnTo>
                  <a:pt x="0" y="10881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4420" y="1587547"/>
            <a:ext cx="10561602" cy="3383011"/>
            <a:chOff x="0" y="0"/>
            <a:chExt cx="2781656" cy="8909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81657" cy="890999"/>
            </a:xfrm>
            <a:custGeom>
              <a:avLst/>
              <a:gdLst/>
              <a:ahLst/>
              <a:cxnLst/>
              <a:rect l="l" t="t" r="r" b="b"/>
              <a:pathLst>
                <a:path w="2781657" h="890999">
                  <a:moveTo>
                    <a:pt x="37384" y="0"/>
                  </a:moveTo>
                  <a:lnTo>
                    <a:pt x="2744272" y="0"/>
                  </a:lnTo>
                  <a:cubicBezTo>
                    <a:pt x="2764919" y="0"/>
                    <a:pt x="2781657" y="16738"/>
                    <a:pt x="2781657" y="37384"/>
                  </a:cubicBezTo>
                  <a:lnTo>
                    <a:pt x="2781657" y="853615"/>
                  </a:lnTo>
                  <a:cubicBezTo>
                    <a:pt x="2781657" y="863530"/>
                    <a:pt x="2777718" y="873038"/>
                    <a:pt x="2770707" y="880049"/>
                  </a:cubicBezTo>
                  <a:cubicBezTo>
                    <a:pt x="2763696" y="887060"/>
                    <a:pt x="2754187" y="890999"/>
                    <a:pt x="2744272" y="890999"/>
                  </a:cubicBezTo>
                  <a:lnTo>
                    <a:pt x="37384" y="890999"/>
                  </a:lnTo>
                  <a:cubicBezTo>
                    <a:pt x="27469" y="890999"/>
                    <a:pt x="17961" y="887060"/>
                    <a:pt x="10950" y="880049"/>
                  </a:cubicBezTo>
                  <a:cubicBezTo>
                    <a:pt x="3939" y="873038"/>
                    <a:pt x="0" y="863530"/>
                    <a:pt x="0" y="853615"/>
                  </a:cubicBezTo>
                  <a:lnTo>
                    <a:pt x="0" y="37384"/>
                  </a:lnTo>
                  <a:cubicBezTo>
                    <a:pt x="0" y="27469"/>
                    <a:pt x="3939" y="17961"/>
                    <a:pt x="10950" y="10950"/>
                  </a:cubicBezTo>
                  <a:cubicBezTo>
                    <a:pt x="17961" y="3939"/>
                    <a:pt x="27469" y="0"/>
                    <a:pt x="37384" y="0"/>
                  </a:cubicBezTo>
                  <a:close/>
                </a:path>
              </a:pathLst>
            </a:custGeom>
            <a:solidFill>
              <a:srgbClr val="CE740A">
                <a:alpha val="6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81656" cy="929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71560" y="1764948"/>
            <a:ext cx="10124311" cy="2941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7"/>
              </a:lnSpc>
            </a:pPr>
            <a:r>
              <a:rPr lang="en-US" sz="4183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Então, me disseram: É necessário que ainda profetizes a respeito de muitos povos, nações, línguas e reis.</a:t>
            </a:r>
          </a:p>
          <a:p>
            <a:pPr algn="ctr">
              <a:lnSpc>
                <a:spcPts val="5857"/>
              </a:lnSpc>
            </a:pPr>
            <a:r>
              <a:rPr lang="en-US" sz="4183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Apocalipse 10:11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77204" y="942975"/>
            <a:ext cx="9330237" cy="724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3"/>
              </a:lnSpc>
            </a:pPr>
            <a:r>
              <a:rPr lang="en-US" sz="4209">
                <a:solidFill>
                  <a:srgbClr val="DE5131"/>
                </a:solidFill>
                <a:latin typeface="Anton"/>
                <a:ea typeface="Anton"/>
                <a:cs typeface="Anton"/>
                <a:sym typeface="Anton"/>
              </a:rPr>
              <a:t>DESAFIOS DA IDENTIDADE ADVENTISTA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14444" y="3617372"/>
            <a:ext cx="13259112" cy="3052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13"/>
              </a:lnSpc>
            </a:pPr>
            <a:r>
              <a:rPr lang="en-US" sz="17866" dirty="0">
                <a:solidFill>
                  <a:srgbClr val="DE5131"/>
                </a:solidFill>
                <a:latin typeface="Anton"/>
                <a:ea typeface="Anton"/>
                <a:cs typeface="Anton"/>
                <a:sym typeface="Anton"/>
              </a:rPr>
              <a:t>NOSSA ORIGEM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900132"/>
          </a:xfrm>
          <a:custGeom>
            <a:avLst/>
            <a:gdLst/>
            <a:ahLst/>
            <a:cxnLst/>
            <a:rect l="l" t="t" r="r" b="b"/>
            <a:pathLst>
              <a:path w="18288000" h="10900132">
                <a:moveTo>
                  <a:pt x="0" y="0"/>
                </a:moveTo>
                <a:lnTo>
                  <a:pt x="18288000" y="0"/>
                </a:lnTo>
                <a:lnTo>
                  <a:pt x="18288000" y="10900132"/>
                </a:lnTo>
                <a:lnTo>
                  <a:pt x="0" y="10900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90" b="-589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161841"/>
            <a:ext cx="7895574" cy="1568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53"/>
              </a:lnSpc>
            </a:pPr>
            <a:r>
              <a:rPr lang="en-US" sz="918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APOCALIPSE 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881360"/>
          </a:xfrm>
          <a:custGeom>
            <a:avLst/>
            <a:gdLst/>
            <a:ahLst/>
            <a:cxnLst/>
            <a:rect l="l" t="t" r="r" b="b"/>
            <a:pathLst>
              <a:path w="18288000" h="10881360">
                <a:moveTo>
                  <a:pt x="0" y="0"/>
                </a:moveTo>
                <a:lnTo>
                  <a:pt x="18288000" y="0"/>
                </a:lnTo>
                <a:lnTo>
                  <a:pt x="18288000" y="10881360"/>
                </a:lnTo>
                <a:lnTo>
                  <a:pt x="0" y="10881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4420" y="1587547"/>
            <a:ext cx="10561602" cy="3853133"/>
            <a:chOff x="0" y="0"/>
            <a:chExt cx="2781656" cy="10148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81657" cy="1014817"/>
            </a:xfrm>
            <a:custGeom>
              <a:avLst/>
              <a:gdLst/>
              <a:ahLst/>
              <a:cxnLst/>
              <a:rect l="l" t="t" r="r" b="b"/>
              <a:pathLst>
                <a:path w="2781657" h="1014817">
                  <a:moveTo>
                    <a:pt x="37384" y="0"/>
                  </a:moveTo>
                  <a:lnTo>
                    <a:pt x="2744272" y="0"/>
                  </a:lnTo>
                  <a:cubicBezTo>
                    <a:pt x="2764919" y="0"/>
                    <a:pt x="2781657" y="16738"/>
                    <a:pt x="2781657" y="37384"/>
                  </a:cubicBezTo>
                  <a:lnTo>
                    <a:pt x="2781657" y="977433"/>
                  </a:lnTo>
                  <a:cubicBezTo>
                    <a:pt x="2781657" y="987348"/>
                    <a:pt x="2777718" y="996856"/>
                    <a:pt x="2770707" y="1003867"/>
                  </a:cubicBezTo>
                  <a:cubicBezTo>
                    <a:pt x="2763696" y="1010878"/>
                    <a:pt x="2754187" y="1014817"/>
                    <a:pt x="2744272" y="1014817"/>
                  </a:cubicBezTo>
                  <a:lnTo>
                    <a:pt x="37384" y="1014817"/>
                  </a:lnTo>
                  <a:cubicBezTo>
                    <a:pt x="27469" y="1014817"/>
                    <a:pt x="17961" y="1010878"/>
                    <a:pt x="10950" y="1003867"/>
                  </a:cubicBezTo>
                  <a:cubicBezTo>
                    <a:pt x="3939" y="996856"/>
                    <a:pt x="0" y="987348"/>
                    <a:pt x="0" y="977433"/>
                  </a:cubicBezTo>
                  <a:lnTo>
                    <a:pt x="0" y="37384"/>
                  </a:lnTo>
                  <a:cubicBezTo>
                    <a:pt x="0" y="27469"/>
                    <a:pt x="3939" y="17961"/>
                    <a:pt x="10950" y="10950"/>
                  </a:cubicBezTo>
                  <a:cubicBezTo>
                    <a:pt x="17961" y="3939"/>
                    <a:pt x="27469" y="0"/>
                    <a:pt x="37384" y="0"/>
                  </a:cubicBezTo>
                  <a:close/>
                </a:path>
              </a:pathLst>
            </a:custGeom>
            <a:solidFill>
              <a:srgbClr val="CE740A">
                <a:alpha val="6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81656" cy="1052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71560" y="1764948"/>
            <a:ext cx="10247322" cy="359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2"/>
              </a:lnSpc>
            </a:pPr>
            <a:r>
              <a:rPr lang="en-US" sz="411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 outro anjo forte descendo do céu, envolto em nuvem, com o arco-íris por cima de sua cabeça; o rosto era como o sol, e as pernas, como colunas de fogo;</a:t>
            </a:r>
          </a:p>
          <a:p>
            <a:pPr algn="ctr">
              <a:lnSpc>
                <a:spcPts val="5762"/>
              </a:lnSpc>
            </a:pPr>
            <a:r>
              <a:rPr lang="en-US" sz="411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Apocalipse 10:1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881360"/>
          </a:xfrm>
          <a:custGeom>
            <a:avLst/>
            <a:gdLst/>
            <a:ahLst/>
            <a:cxnLst/>
            <a:rect l="l" t="t" r="r" b="b"/>
            <a:pathLst>
              <a:path w="18288000" h="10881360">
                <a:moveTo>
                  <a:pt x="0" y="0"/>
                </a:moveTo>
                <a:lnTo>
                  <a:pt x="18288000" y="0"/>
                </a:lnTo>
                <a:lnTo>
                  <a:pt x="18288000" y="10881360"/>
                </a:lnTo>
                <a:lnTo>
                  <a:pt x="0" y="10881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4420" y="1587547"/>
            <a:ext cx="10561602" cy="3555953"/>
            <a:chOff x="0" y="0"/>
            <a:chExt cx="2781656" cy="9365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81657" cy="936547"/>
            </a:xfrm>
            <a:custGeom>
              <a:avLst/>
              <a:gdLst/>
              <a:ahLst/>
              <a:cxnLst/>
              <a:rect l="l" t="t" r="r" b="b"/>
              <a:pathLst>
                <a:path w="2781657" h="936547">
                  <a:moveTo>
                    <a:pt x="37384" y="0"/>
                  </a:moveTo>
                  <a:lnTo>
                    <a:pt x="2744272" y="0"/>
                  </a:lnTo>
                  <a:cubicBezTo>
                    <a:pt x="2764919" y="0"/>
                    <a:pt x="2781657" y="16738"/>
                    <a:pt x="2781657" y="37384"/>
                  </a:cubicBezTo>
                  <a:lnTo>
                    <a:pt x="2781657" y="899163"/>
                  </a:lnTo>
                  <a:cubicBezTo>
                    <a:pt x="2781657" y="909078"/>
                    <a:pt x="2777718" y="918587"/>
                    <a:pt x="2770707" y="925598"/>
                  </a:cubicBezTo>
                  <a:cubicBezTo>
                    <a:pt x="2763696" y="932609"/>
                    <a:pt x="2754187" y="936547"/>
                    <a:pt x="2744272" y="936547"/>
                  </a:cubicBezTo>
                  <a:lnTo>
                    <a:pt x="37384" y="936547"/>
                  </a:lnTo>
                  <a:cubicBezTo>
                    <a:pt x="27469" y="936547"/>
                    <a:pt x="17961" y="932609"/>
                    <a:pt x="10950" y="925598"/>
                  </a:cubicBezTo>
                  <a:cubicBezTo>
                    <a:pt x="3939" y="918587"/>
                    <a:pt x="0" y="909078"/>
                    <a:pt x="0" y="899163"/>
                  </a:cubicBezTo>
                  <a:lnTo>
                    <a:pt x="0" y="37384"/>
                  </a:lnTo>
                  <a:cubicBezTo>
                    <a:pt x="0" y="27469"/>
                    <a:pt x="3939" y="17961"/>
                    <a:pt x="10950" y="10950"/>
                  </a:cubicBezTo>
                  <a:cubicBezTo>
                    <a:pt x="17961" y="3939"/>
                    <a:pt x="27469" y="0"/>
                    <a:pt x="37384" y="0"/>
                  </a:cubicBezTo>
                  <a:close/>
                </a:path>
              </a:pathLst>
            </a:custGeom>
            <a:solidFill>
              <a:srgbClr val="CE740A">
                <a:alpha val="6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81656" cy="974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71560" y="1755423"/>
            <a:ext cx="10247322" cy="317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2"/>
              </a:lnSpc>
            </a:pPr>
            <a:r>
              <a:rPr lang="en-US" sz="451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 tinha na mão um livrinho aberto. Pôs o pé direito sobre o mar e o esquerdo, sobre a terra.</a:t>
            </a:r>
          </a:p>
          <a:p>
            <a:pPr algn="ctr">
              <a:lnSpc>
                <a:spcPts val="6322"/>
              </a:lnSpc>
            </a:pPr>
            <a:r>
              <a:rPr lang="en-US" sz="451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Apocalipse 10:2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881360"/>
          </a:xfrm>
          <a:custGeom>
            <a:avLst/>
            <a:gdLst/>
            <a:ahLst/>
            <a:cxnLst/>
            <a:rect l="l" t="t" r="r" b="b"/>
            <a:pathLst>
              <a:path w="18288000" h="10881360">
                <a:moveTo>
                  <a:pt x="0" y="0"/>
                </a:moveTo>
                <a:lnTo>
                  <a:pt x="18288000" y="0"/>
                </a:lnTo>
                <a:lnTo>
                  <a:pt x="18288000" y="10881360"/>
                </a:lnTo>
                <a:lnTo>
                  <a:pt x="0" y="10881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14420" y="1587547"/>
            <a:ext cx="10561602" cy="6026548"/>
            <a:chOff x="0" y="0"/>
            <a:chExt cx="2781656" cy="15872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81657" cy="1587239"/>
            </a:xfrm>
            <a:custGeom>
              <a:avLst/>
              <a:gdLst/>
              <a:ahLst/>
              <a:cxnLst/>
              <a:rect l="l" t="t" r="r" b="b"/>
              <a:pathLst>
                <a:path w="2781657" h="1587239">
                  <a:moveTo>
                    <a:pt x="37384" y="0"/>
                  </a:moveTo>
                  <a:lnTo>
                    <a:pt x="2744272" y="0"/>
                  </a:lnTo>
                  <a:cubicBezTo>
                    <a:pt x="2764919" y="0"/>
                    <a:pt x="2781657" y="16738"/>
                    <a:pt x="2781657" y="37384"/>
                  </a:cubicBezTo>
                  <a:lnTo>
                    <a:pt x="2781657" y="1549855"/>
                  </a:lnTo>
                  <a:cubicBezTo>
                    <a:pt x="2781657" y="1559770"/>
                    <a:pt x="2777718" y="1569278"/>
                    <a:pt x="2770707" y="1576289"/>
                  </a:cubicBezTo>
                  <a:cubicBezTo>
                    <a:pt x="2763696" y="1583300"/>
                    <a:pt x="2754187" y="1587239"/>
                    <a:pt x="2744272" y="1587239"/>
                  </a:cubicBezTo>
                  <a:lnTo>
                    <a:pt x="37384" y="1587239"/>
                  </a:lnTo>
                  <a:cubicBezTo>
                    <a:pt x="27469" y="1587239"/>
                    <a:pt x="17961" y="1583300"/>
                    <a:pt x="10950" y="1576289"/>
                  </a:cubicBezTo>
                  <a:cubicBezTo>
                    <a:pt x="3939" y="1569278"/>
                    <a:pt x="0" y="1559770"/>
                    <a:pt x="0" y="1549855"/>
                  </a:cubicBezTo>
                  <a:lnTo>
                    <a:pt x="0" y="37384"/>
                  </a:lnTo>
                  <a:cubicBezTo>
                    <a:pt x="0" y="27469"/>
                    <a:pt x="3939" y="17961"/>
                    <a:pt x="10950" y="10950"/>
                  </a:cubicBezTo>
                  <a:cubicBezTo>
                    <a:pt x="17961" y="3939"/>
                    <a:pt x="27469" y="0"/>
                    <a:pt x="37384" y="0"/>
                  </a:cubicBezTo>
                  <a:close/>
                </a:path>
              </a:pathLst>
            </a:custGeom>
            <a:solidFill>
              <a:srgbClr val="CE740A">
                <a:alpha val="6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81656" cy="16253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71560" y="1783998"/>
            <a:ext cx="10124311" cy="5603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7"/>
              </a:lnSpc>
            </a:pPr>
            <a:r>
              <a:rPr lang="en-US" sz="2883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⁸ A voz que ouvi, vinda do céu, estava de novo falando comigo e dizendo: Vai e toma o livro que se acha aberto na mão do anjo em pé sobre o mar e sobre a terra.</a:t>
            </a:r>
          </a:p>
          <a:p>
            <a:pPr algn="ctr">
              <a:lnSpc>
                <a:spcPts val="4037"/>
              </a:lnSpc>
            </a:pPr>
            <a:r>
              <a:rPr lang="en-US" sz="2883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⁹ Fui, pois, ao anjo, dizendo-lhe que me desse o livrinho. Ele, então, me falou: Toma-o e devora-o; certamente, ele será amargo ao teu estômago, mas, na tua boca, doce como mel.</a:t>
            </a:r>
          </a:p>
          <a:p>
            <a:pPr algn="ctr">
              <a:lnSpc>
                <a:spcPts val="4037"/>
              </a:lnSpc>
            </a:pPr>
            <a:r>
              <a:rPr lang="en-US" sz="2883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¹⁰ Tomei o livrinho da mão do anjo e o devorei, e, na minha boca, era doce como mel; quando, porém, o comi, o meu estômago ficou amargo.  </a:t>
            </a:r>
          </a:p>
          <a:p>
            <a:pPr algn="ctr">
              <a:lnSpc>
                <a:spcPts val="4037"/>
              </a:lnSpc>
            </a:pPr>
            <a:r>
              <a:rPr lang="en-US" sz="2883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Apocalipse 10:8-10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49" r="-625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227</Words>
  <Application>Microsoft Macintosh PowerPoint</Application>
  <PresentationFormat>Personalizar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Anton</vt:lpstr>
      <vt:lpstr>Calibri</vt:lpstr>
      <vt:lpstr>Open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CATRE 1</dc:title>
  <cp:lastModifiedBy>Viviam Cisneros</cp:lastModifiedBy>
  <cp:revision>2</cp:revision>
  <dcterms:created xsi:type="dcterms:W3CDTF">2006-08-16T00:00:00Z</dcterms:created>
  <dcterms:modified xsi:type="dcterms:W3CDTF">2025-05-05T08:58:44Z</dcterms:modified>
  <dc:identifier>DAGNguJPNIA</dc:identifier>
</cp:coreProperties>
</file>