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5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59" r:id="rId47"/>
    <p:sldId id="360" r:id="rId48"/>
    <p:sldId id="302" r:id="rId49"/>
    <p:sldId id="303" r:id="rId50"/>
    <p:sldId id="361" r:id="rId51"/>
    <p:sldId id="304" r:id="rId52"/>
    <p:sldId id="305" r:id="rId53"/>
    <p:sldId id="306" r:id="rId54"/>
    <p:sldId id="351" r:id="rId55"/>
    <p:sldId id="308" r:id="rId56"/>
    <p:sldId id="309" r:id="rId57"/>
    <p:sldId id="362" r:id="rId58"/>
    <p:sldId id="310" r:id="rId59"/>
    <p:sldId id="311" r:id="rId60"/>
    <p:sldId id="363" r:id="rId61"/>
    <p:sldId id="313" r:id="rId62"/>
    <p:sldId id="364" r:id="rId63"/>
    <p:sldId id="314" r:id="rId64"/>
    <p:sldId id="315" r:id="rId65"/>
    <p:sldId id="366" r:id="rId66"/>
    <p:sldId id="369" r:id="rId67"/>
    <p:sldId id="370" r:id="rId68"/>
    <p:sldId id="371" r:id="rId69"/>
    <p:sldId id="372" r:id="rId70"/>
    <p:sldId id="373" r:id="rId71"/>
    <p:sldId id="348" r:id="rId72"/>
    <p:sldId id="322" r:id="rId73"/>
    <p:sldId id="354" r:id="rId74"/>
    <p:sldId id="328" r:id="rId75"/>
    <p:sldId id="355" r:id="rId76"/>
    <p:sldId id="367" r:id="rId77"/>
    <p:sldId id="368" r:id="rId78"/>
    <p:sldId id="356" r:id="rId79"/>
    <p:sldId id="357" r:id="rId80"/>
    <p:sldId id="358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52" r:id="rId89"/>
    <p:sldId id="365" r:id="rId90"/>
    <p:sldId id="349" r:id="rId91"/>
    <p:sldId id="353" r:id="rId92"/>
    <p:sldId id="341" r:id="rId93"/>
    <p:sldId id="343" r:id="rId94"/>
    <p:sldId id="344" r:id="rId95"/>
    <p:sldId id="345" r:id="rId96"/>
    <p:sldId id="346" r:id="rId9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99"/>
    </p:embeddedFont>
    <p:embeddedFont>
      <p:font typeface="Courgette" panose="020B0604020202020204" charset="0"/>
      <p:regular r:id="rId100"/>
    </p:embeddedFont>
    <p:embeddedFont>
      <p:font typeface="Garamond" panose="02020404030301010803" pitchFamily="18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j8+SOWaHWmAaKlV5pyALjyBMez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5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127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>
          <a:extLst>
            <a:ext uri="{FF2B5EF4-FFF2-40B4-BE49-F238E27FC236}">
              <a16:creationId xmlns:a16="http://schemas.microsoft.com/office/drawing/2014/main" id="{36C71319-319A-C7F1-24D8-D2C4B1BEF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>
            <a:extLst>
              <a:ext uri="{FF2B5EF4-FFF2-40B4-BE49-F238E27FC236}">
                <a16:creationId xmlns:a16="http://schemas.microsoft.com/office/drawing/2014/main" id="{9F281851-E90C-655F-662D-7207F3DAEB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4:notes">
            <a:extLst>
              <a:ext uri="{FF2B5EF4-FFF2-40B4-BE49-F238E27FC236}">
                <a16:creationId xmlns:a16="http://schemas.microsoft.com/office/drawing/2014/main" id="{75F3E72C-04AA-02BC-A0CB-B7D0D8683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6499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>
          <a:extLst>
            <a:ext uri="{FF2B5EF4-FFF2-40B4-BE49-F238E27FC236}">
              <a16:creationId xmlns:a16="http://schemas.microsoft.com/office/drawing/2014/main" id="{35AEACD1-2BC4-23EF-6195-9592D15E6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>
            <a:extLst>
              <a:ext uri="{FF2B5EF4-FFF2-40B4-BE49-F238E27FC236}">
                <a16:creationId xmlns:a16="http://schemas.microsoft.com/office/drawing/2014/main" id="{C590D919-CDCA-024C-8D93-0BAD9856B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4:notes">
            <a:extLst>
              <a:ext uri="{FF2B5EF4-FFF2-40B4-BE49-F238E27FC236}">
                <a16:creationId xmlns:a16="http://schemas.microsoft.com/office/drawing/2014/main" id="{46D2BBA7-94CC-FF67-6202-779D905AC8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8263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A804F6D7-5155-FCEC-783B-0F2E4338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:notes">
            <a:extLst>
              <a:ext uri="{FF2B5EF4-FFF2-40B4-BE49-F238E27FC236}">
                <a16:creationId xmlns:a16="http://schemas.microsoft.com/office/drawing/2014/main" id="{A06D8C29-B2E3-E17C-1B68-A1736D6C1F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8:notes">
            <a:extLst>
              <a:ext uri="{FF2B5EF4-FFF2-40B4-BE49-F238E27FC236}">
                <a16:creationId xmlns:a16="http://schemas.microsoft.com/office/drawing/2014/main" id="{A888E495-1A13-179D-F522-FC0B1CF6A9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904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7798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>
          <a:extLst>
            <a:ext uri="{FF2B5EF4-FFF2-40B4-BE49-F238E27FC236}">
              <a16:creationId xmlns:a16="http://schemas.microsoft.com/office/drawing/2014/main" id="{70565121-2493-8F78-FE32-09376C0C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:notes">
            <a:extLst>
              <a:ext uri="{FF2B5EF4-FFF2-40B4-BE49-F238E27FC236}">
                <a16:creationId xmlns:a16="http://schemas.microsoft.com/office/drawing/2014/main" id="{B32718D0-A100-698C-E58A-EDEB935D5D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4:notes">
            <a:extLst>
              <a:ext uri="{FF2B5EF4-FFF2-40B4-BE49-F238E27FC236}">
                <a16:creationId xmlns:a16="http://schemas.microsoft.com/office/drawing/2014/main" id="{F2ACADAC-7CDB-1539-D0F4-0AEC02EE0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2288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60AD324C-2DA0-6C25-23F5-194028AA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:notes">
            <a:extLst>
              <a:ext uri="{FF2B5EF4-FFF2-40B4-BE49-F238E27FC236}">
                <a16:creationId xmlns:a16="http://schemas.microsoft.com/office/drawing/2014/main" id="{E3C2505E-4AAA-601C-23C3-1F08EFF393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6:notes">
            <a:extLst>
              <a:ext uri="{FF2B5EF4-FFF2-40B4-BE49-F238E27FC236}">
                <a16:creationId xmlns:a16="http://schemas.microsoft.com/office/drawing/2014/main" id="{440617DA-61CA-48B6-54F2-34FE740B0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3833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>
          <a:extLst>
            <a:ext uri="{FF2B5EF4-FFF2-40B4-BE49-F238E27FC236}">
              <a16:creationId xmlns:a16="http://schemas.microsoft.com/office/drawing/2014/main" id="{758B4FAF-3F7B-BD0B-1186-036BF16E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:notes">
            <a:extLst>
              <a:ext uri="{FF2B5EF4-FFF2-40B4-BE49-F238E27FC236}">
                <a16:creationId xmlns:a16="http://schemas.microsoft.com/office/drawing/2014/main" id="{055E5BA7-5E94-99E1-0A09-1C629610F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:notes">
            <a:extLst>
              <a:ext uri="{FF2B5EF4-FFF2-40B4-BE49-F238E27FC236}">
                <a16:creationId xmlns:a16="http://schemas.microsoft.com/office/drawing/2014/main" id="{2E2193F8-40E3-AE51-DCC0-4F7BA9298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0999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B269D403-005D-7786-B123-53095EF0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7E408B75-D673-B4EA-913F-7EAF192CD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54EB96F5-5552-D102-CDAF-E0AC870283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805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96AA40B3-0C52-2FB5-7C6A-3B940721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95EF8E3E-2779-CC0F-3199-3F9D5019D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27FE22C9-711D-1C6E-3782-85C3459C5A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9312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BF6FB2E4-DFB2-1485-7998-3BBF505F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DABCFD43-E4F9-99F8-6F50-14AF29E48C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9D690FD4-6141-A186-57A9-DCF9ECC15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6438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274AF078-E2B3-E5A8-CB74-ABD4A900A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9B41D840-A06D-171B-357E-96A7214B12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ACEFEB82-32C6-A934-D10C-749B87423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8166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ECC5CD39-DA37-4E99-F8C7-90190D83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F9A7DBD3-0AA6-C00D-DA1F-33D4F33923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D23F6BE5-61BE-4275-B80D-050E0FBFDD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64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0731217E-5860-EA08-000B-452EB8C67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:notes">
            <a:extLst>
              <a:ext uri="{FF2B5EF4-FFF2-40B4-BE49-F238E27FC236}">
                <a16:creationId xmlns:a16="http://schemas.microsoft.com/office/drawing/2014/main" id="{86BEE4FD-9F21-9421-C0C6-E31695762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:notes">
            <a:extLst>
              <a:ext uri="{FF2B5EF4-FFF2-40B4-BE49-F238E27FC236}">
                <a16:creationId xmlns:a16="http://schemas.microsoft.com/office/drawing/2014/main" id="{10C2B015-832B-580D-31FC-BEC451F227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868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312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0132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7431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>
          <a:extLst>
            <a:ext uri="{FF2B5EF4-FFF2-40B4-BE49-F238E27FC236}">
              <a16:creationId xmlns:a16="http://schemas.microsoft.com/office/drawing/2014/main" id="{49339E54-88CA-DA03-F759-81BF07384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>
            <a:extLst>
              <a:ext uri="{FF2B5EF4-FFF2-40B4-BE49-F238E27FC236}">
                <a16:creationId xmlns:a16="http://schemas.microsoft.com/office/drawing/2014/main" id="{F14C9DCB-72A3-043A-E5DA-CEF0DAB5E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>
            <a:extLst>
              <a:ext uri="{FF2B5EF4-FFF2-40B4-BE49-F238E27FC236}">
                <a16:creationId xmlns:a16="http://schemas.microsoft.com/office/drawing/2014/main" id="{D3C32340-D02D-878F-09F8-F9EC165D3B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5496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>
          <a:extLst>
            <a:ext uri="{FF2B5EF4-FFF2-40B4-BE49-F238E27FC236}">
              <a16:creationId xmlns:a16="http://schemas.microsoft.com/office/drawing/2014/main" id="{8E16ACC7-DAD6-D256-D0AB-120CA211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>
            <a:extLst>
              <a:ext uri="{FF2B5EF4-FFF2-40B4-BE49-F238E27FC236}">
                <a16:creationId xmlns:a16="http://schemas.microsoft.com/office/drawing/2014/main" id="{F9C2E7C1-399E-2EDC-6365-8093F2F91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>
            <a:extLst>
              <a:ext uri="{FF2B5EF4-FFF2-40B4-BE49-F238E27FC236}">
                <a16:creationId xmlns:a16="http://schemas.microsoft.com/office/drawing/2014/main" id="{9305FE7F-115F-BC60-8714-BFDDC8E36A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680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2584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1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6134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942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>
          <a:extLst>
            <a:ext uri="{FF2B5EF4-FFF2-40B4-BE49-F238E27FC236}">
              <a16:creationId xmlns:a16="http://schemas.microsoft.com/office/drawing/2014/main" id="{0233B745-1D3D-8400-033F-145C52A7E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:notes">
            <a:extLst>
              <a:ext uri="{FF2B5EF4-FFF2-40B4-BE49-F238E27FC236}">
                <a16:creationId xmlns:a16="http://schemas.microsoft.com/office/drawing/2014/main" id="{E10C505E-5387-C826-2112-8A311030C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5:notes">
            <a:extLst>
              <a:ext uri="{FF2B5EF4-FFF2-40B4-BE49-F238E27FC236}">
                <a16:creationId xmlns:a16="http://schemas.microsoft.com/office/drawing/2014/main" id="{0FA95D8D-959E-60C5-E57A-4754EA645C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75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215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9844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111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i="1">
                <a:solidFill>
                  <a:srgbClr val="595959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9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3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2"/>
          <p:cNvSpPr txBox="1">
            <a:spLocks noGrp="1"/>
          </p:cNvSpPr>
          <p:nvPr>
            <p:ph type="body" idx="1"/>
          </p:nvPr>
        </p:nvSpPr>
        <p:spPr>
          <a:xfrm rot="5400000">
            <a:off x="2857500" y="571500"/>
            <a:ext cx="34290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2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3"/>
          <p:cNvSpPr txBox="1">
            <a:spLocks noGrp="1"/>
          </p:cNvSpPr>
          <p:nvPr>
            <p:ph type="title"/>
          </p:nvPr>
        </p:nvSpPr>
        <p:spPr>
          <a:xfrm rot="5400000">
            <a:off x="5118100" y="2720341"/>
            <a:ext cx="4318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3"/>
          <p:cNvSpPr txBox="1">
            <a:spLocks noGrp="1"/>
          </p:cNvSpPr>
          <p:nvPr>
            <p:ph type="body" idx="1"/>
          </p:nvPr>
        </p:nvSpPr>
        <p:spPr>
          <a:xfrm rot="5400000">
            <a:off x="1752600" y="762000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3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94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4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4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5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 cap="flat" cmpd="sng">
            <a:solidFill>
              <a:schemeClr val="dk2">
                <a:alpha val="1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5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</p:sp>
      <p:sp>
        <p:nvSpPr>
          <p:cNvPr id="30" name="Google Shape;30;p95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9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5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6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6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6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6"/>
          <p:cNvSpPr txBox="1"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 i="1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6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7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7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7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7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8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8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8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8"/>
          <p:cNvSpPr txBox="1">
            <a:spLocks noGrp="1"/>
          </p:cNvSpPr>
          <p:nvPr>
            <p:ph type="body" idx="3"/>
          </p:nvPr>
        </p:nvSpPr>
        <p:spPr>
          <a:xfrm>
            <a:off x="1371600" y="2362201"/>
            <a:ext cx="3125788" cy="4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8"/>
          <p:cNvSpPr txBox="1">
            <a:spLocks noGrp="1"/>
          </p:cNvSpPr>
          <p:nvPr>
            <p:ph type="body" idx="4"/>
          </p:nvPr>
        </p:nvSpPr>
        <p:spPr>
          <a:xfrm>
            <a:off x="4645025" y="2359152"/>
            <a:ext cx="3127375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9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9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0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1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1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9" cy="290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1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1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1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1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2" descr="window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92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9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sldNum" idx="12"/>
          </p:nvPr>
        </p:nvSpPr>
        <p:spPr>
          <a:xfrm>
            <a:off x="6675438" y="63642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C6BC9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874776" y="4150487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r>
              <a:rPr lang="en-US" cap="none" dirty="0">
                <a:latin typeface="Algerian" panose="04020705040A02060702" pitchFamily="82" charset="0"/>
              </a:rPr>
              <a:t>NATIONAL WALKING HORSE ASSOCIATION</a:t>
            </a:r>
            <a:br>
              <a:rPr lang="en-US" cap="none" dirty="0"/>
            </a:br>
            <a:br>
              <a:rPr lang="en-US" cap="none" dirty="0"/>
            </a:br>
            <a:r>
              <a:rPr lang="en-US" sz="4900" cap="none" dirty="0">
                <a:latin typeface="Algerian" panose="04020705040A02060702" pitchFamily="82" charset="0"/>
              </a:rPr>
              <a:t>2024</a:t>
            </a:r>
            <a:br>
              <a:rPr lang="en-US" cap="none" dirty="0">
                <a:latin typeface="Algerian" panose="04020705040A02060702" pitchFamily="82" charset="0"/>
              </a:rPr>
            </a:br>
            <a:br>
              <a:rPr lang="en-US" cap="none" dirty="0">
                <a:latin typeface="Algerian" panose="04020705040A02060702" pitchFamily="82" charset="0"/>
              </a:rPr>
            </a:br>
            <a:r>
              <a:rPr lang="en-US" cap="none" dirty="0">
                <a:latin typeface="Algerian" panose="04020705040A02060702" pitchFamily="82" charset="0"/>
              </a:rPr>
              <a:t>AWARDS PRESENTATION</a:t>
            </a:r>
            <a:br>
              <a:rPr lang="en-US" cap="none" dirty="0">
                <a:latin typeface="Algerian" panose="04020705040A02060702" pitchFamily="82" charset="0"/>
              </a:rPr>
            </a:br>
            <a:br>
              <a:rPr lang="en-US" cap="none" dirty="0">
                <a:latin typeface="Algerian" panose="04020705040A02060702" pitchFamily="82" charset="0"/>
              </a:rPr>
            </a:br>
            <a:r>
              <a:rPr lang="en-US" sz="1800" dirty="0" err="1">
                <a:latin typeface="Algerian" panose="04020705040A02060702" pitchFamily="82" charset="0"/>
              </a:rPr>
              <a:t>nwha</a:t>
            </a:r>
            <a:r>
              <a:rPr lang="en-US" sz="1800" dirty="0">
                <a:latin typeface="Algerian" panose="04020705040A02060702" pitchFamily="82" charset="0"/>
              </a:rPr>
              <a:t> Social handles (</a:t>
            </a:r>
            <a:r>
              <a:rPr lang="en-US" sz="1800" dirty="0" err="1">
                <a:latin typeface="Algerian" panose="04020705040A02060702" pitchFamily="82" charset="0"/>
              </a:rPr>
              <a:t>facebook</a:t>
            </a:r>
            <a:r>
              <a:rPr lang="en-US" sz="1800" dirty="0">
                <a:latin typeface="Algerian" panose="04020705040A02060702" pitchFamily="82" charset="0"/>
              </a:rPr>
              <a:t>/Instagram) : #nwha #flatshodtwh #gaitedhorseshows</a:t>
            </a:r>
            <a:endParaRPr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OPTIONAL TACK 2 GAIT</a:t>
            </a: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CHAMPION: Whoopi’s Promise Angel ~ Wendy Kaufman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Parole Patrol ~ Lesia McDowell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 Derby Day Honors ~ Katie Engleman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She’s Never Been Kissed ~ Kimberly Walden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I’m Walker Hayes ~ Kelli Gushert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WESTERN 2 GAIT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755904" y="2124456"/>
            <a:ext cx="7876032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      CHAMPION: Derby Day Honors ~ Katie Engleman</a:t>
            </a:r>
            <a:endParaRPr sz="2000" b="1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Dangerous Company ~ Isaac &amp; Keely McGee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Whoopi’s Promise Angel ~ Wendy Kaufman</a:t>
            </a:r>
            <a:endParaRPr lang="en-US"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Jose Suave ~ Donna Moss</a:t>
            </a:r>
            <a:endParaRPr lang="en-US"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The Girl’s Knight Out ~ Kala Burgett</a:t>
            </a:r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3 GAIT</a:t>
            </a:r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864833" y="238291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Pride of the Carolinas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Annie’s Silver Dream ~ Dr. Ann Johnson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Jose Suave ~ Donna Moss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Whiskey Tango Hacksaw ~ Amanda Huebner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371600" y="121126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YOUTH 2 GAIT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697992" y="2276856"/>
            <a:ext cx="8052816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sz="2000" b="1" dirty="0"/>
              <a:t>CHAMPION: Executive Master ~ Rachel Swift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I Am The Storm ~ Lillian </a:t>
            </a:r>
            <a:r>
              <a:rPr lang="en-US" sz="2000" b="1" dirty="0" err="1"/>
              <a:t>Gyrion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Rowdy Sunshine ~ Ashlynn Jent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The Girls Knight Out ~ Rylee </a:t>
            </a:r>
            <a:r>
              <a:rPr lang="en-US" sz="2000" b="1" dirty="0" err="1"/>
              <a:t>Eilerman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Kissed In Dixie ~ Cheyanne &amp; </a:t>
            </a:r>
            <a:r>
              <a:rPr lang="en-US" sz="2000" b="1" dirty="0" err="1"/>
              <a:t>DaKoda</a:t>
            </a:r>
            <a:r>
              <a:rPr lang="en-US" sz="2000" b="1" dirty="0"/>
              <a:t> Gardner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COUNTRY PLEASURE </a:t>
            </a:r>
            <a:br>
              <a:rPr lang="en-US" sz="2200" cap="none" dirty="0"/>
            </a:br>
            <a:r>
              <a:rPr lang="en-US" sz="2200" cap="none" dirty="0"/>
              <a:t>AOT 2 GAIT</a:t>
            </a:r>
            <a:endParaRPr dirty="0"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762000" y="230153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</a:t>
            </a:r>
            <a:r>
              <a:rPr lang="en-US" sz="2000" b="1" dirty="0" err="1"/>
              <a:t>Gincredible</a:t>
            </a:r>
            <a:r>
              <a:rPr lang="en-US" sz="2000" b="1" dirty="0"/>
              <a:t> Threat ~ Kimberly O’Connor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Holy Jose! ~ Sara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Hot Diamond ~ Jeanne Bourdeau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Stapleton ~ Maggie Moore &amp; Jim Leek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Sioux Nami ~ Lauren Green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1371600" y="13335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JUNIOR HORSE</a:t>
            </a:r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CHAMPION: Sinaloa ~ Frank Vicari &amp; Amy Spinelli-Olson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Jose’s Shakedown ~ Gale </a:t>
            </a:r>
            <a:r>
              <a:rPr lang="en-US" sz="2000" b="1" dirty="0" err="1"/>
              <a:t>Ziner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Mercy Me By Jose ~ Denise Cutrone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Shady and Black ~ Palmer Valentine Parker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Daddy’s Last Dime DH ~ Debbie Smothers</a:t>
            </a:r>
            <a:endParaRPr sz="2000" b="1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7620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Champion: We Don’t Talk About Bruno ~ Megan Jenkins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My Rhinestone Romeo ~ Robin Lucareli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Call Me Jaeger Meister ~ Judy Hadley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Almighty Blue ~ Lillian </a:t>
            </a:r>
            <a:r>
              <a:rPr lang="en-US" sz="2000" b="1" dirty="0" err="1"/>
              <a:t>Gyrion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OOP’s Copper Coin &amp; Kelley </a:t>
            </a:r>
            <a:r>
              <a:rPr lang="en-US" sz="2000" b="1" dirty="0" err="1"/>
              <a:t>Featheringill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OPTIONAL TACK 2 GAIT</a:t>
            </a:r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1"/>
          </p:nvPr>
        </p:nvSpPr>
        <p:spPr>
          <a:xfrm>
            <a:off x="7620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 b="1" dirty="0"/>
              <a:t> </a:t>
            </a:r>
            <a:r>
              <a:rPr lang="en-US" sz="2000" b="1" dirty="0"/>
              <a:t>Champion: :  We Don’t Talk About Bruno ~ Megan Jenkins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Sinaloa ~ Frank Vicari &amp; Amy Spinelli-Olson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Call Me Jaeger Meister &amp; Judy Hadley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Hannibal EK ~ Elaine Kapinos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Jose’s Shakedown ~ Gale Zinter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WESTERN 2 GAIT</a:t>
            </a:r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>
            <a:off x="8382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  CHAMPION: My Rhinestone Romeo ~ Robin Lucareli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We Don’t Talk About Bruno ~ Megan Jenkins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Sinaloa ~ Frank Vicari &amp; Amy Spinelli-Olson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Jose’s Twist of Gin &amp; Patti Pollack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Almighty Blue &amp; Lillian </a:t>
            </a:r>
            <a:r>
              <a:rPr lang="en-US" sz="2000" b="1" dirty="0" err="1"/>
              <a:t>Gyrion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COUNTRY PLEASURE </a:t>
            </a:r>
            <a:br>
              <a:rPr lang="en-US" sz="2200" cap="none" dirty="0"/>
            </a:br>
            <a:r>
              <a:rPr lang="en-US" sz="2200" cap="none" dirty="0"/>
              <a:t>3 GAIT</a:t>
            </a:r>
            <a:endParaRPr dirty="0"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925497" y="2236433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     CHAMPION:  Hot Diamond ~ Jeanne Bourdeau- Heller</a:t>
            </a:r>
            <a:endParaRPr sz="2000" b="1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Call Me Jaeger Meister ~ Judy Hadley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Almighty Blue ~ Lillian </a:t>
            </a:r>
            <a:r>
              <a:rPr lang="en-US" sz="2000" b="1" dirty="0" err="1"/>
              <a:t>Gyrion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Daddy’s Last Dime DH ~ Debbie </a:t>
            </a:r>
            <a:r>
              <a:rPr lang="en-US" sz="2000" b="1" dirty="0" err="1"/>
              <a:t>SMothers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5th: Dani California ~ Cammi Eggers 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914400" y="219075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sz="8000" cap="none" dirty="0"/>
            </a:br>
            <a:r>
              <a:rPr lang="en-US" sz="8000" cap="none" dirty="0"/>
              <a:t>HALTER Division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dirty="0">
                <a:solidFill>
                  <a:srgbClr val="595959"/>
                </a:solidFill>
              </a:rPr>
              <a:t>			</a:t>
            </a:r>
            <a:r>
              <a:rPr lang="en-US" i="0" dirty="0">
                <a:solidFill>
                  <a:srgbClr val="595959"/>
                </a:solidFill>
              </a:rPr>
              <a:t>IN HAND	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>
                <a:solidFill>
                  <a:srgbClr val="595959"/>
                </a:solidFill>
              </a:rPr>
              <a:t>			WEANLING	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>
                <a:solidFill>
                  <a:srgbClr val="595959"/>
                </a:solidFill>
              </a:rPr>
              <a:t>			YEARLING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dirty="0">
                <a:solidFill>
                  <a:srgbClr val="595959"/>
                </a:solidFill>
              </a:rPr>
              <a:t>	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YOUTH</a:t>
            </a:r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762000" y="20574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Almighty Blue ~ Lillian </a:t>
            </a:r>
            <a:r>
              <a:rPr lang="en-US" sz="2000" b="1" dirty="0" err="1"/>
              <a:t>Gyrion</a:t>
            </a:r>
            <a:r>
              <a:rPr lang="en-US" sz="2000" b="1" dirty="0"/>
              <a:t> 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Holy Jose! ~ Addie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Remarkable Journey ~ Lilly Levitas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 Prides Midnight Lilly ~ Mya </a:t>
            </a:r>
            <a:r>
              <a:rPr lang="en-US" sz="2000" b="1" dirty="0" err="1"/>
              <a:t>Malotke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He’s Off The Wall ~ Cheyanne Gardner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371600" y="136366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AOT</a:t>
            </a:r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1"/>
          </p:nvPr>
        </p:nvSpPr>
        <p:spPr>
          <a:xfrm>
            <a:off x="762000" y="2167128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Big City Jose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My Black Cadillac ~ Connie Everett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RIP Wheeler ~ Kala Burgett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Bullseye ~ Lauren Green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Gin’s Little Demon ~ Amy Messersmith</a:t>
            </a:r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1371600" y="13335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JUNIOR HORSE</a:t>
            </a:r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762000" y="2191512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 CHAMPION: The Red Martini ~ Marcia Hersh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Jose’s Cash Date ~ Tracie Grandstaff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One Magical Knight ~ John &amp; Nanette Lay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New Boot </a:t>
            </a:r>
            <a:r>
              <a:rPr lang="en-US" sz="2000" b="1" dirty="0" err="1"/>
              <a:t>Goofin</a:t>
            </a:r>
            <a:r>
              <a:rPr lang="en-US" sz="2000" b="1" dirty="0"/>
              <a:t> ~ Vic Gernt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</a:t>
            </a:r>
            <a:r>
              <a:rPr lang="en-US" sz="2000" b="1" dirty="0" err="1"/>
              <a:t>Flerdy</a:t>
            </a:r>
            <a:r>
              <a:rPr lang="en-US" sz="2000" b="1" dirty="0"/>
              <a:t> Bird ~ Chris &amp; Kayla Jeffries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7620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CHAMPION: The Red Martini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RIP Wheeler ~ Kala Burgett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Tennessee Georgia Line WF ~ Robin Lovin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Resurgence ~ Sarah &amp; Beth Thomas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</a:t>
            </a:r>
            <a:r>
              <a:rPr lang="en-US" sz="2000" b="1" dirty="0" err="1"/>
              <a:t>Throwin</a:t>
            </a:r>
            <a:r>
              <a:rPr lang="en-US" sz="2000" b="1" dirty="0"/>
              <a:t>’ Shade ~ Deborah </a:t>
            </a:r>
            <a:r>
              <a:rPr lang="en-US" sz="2000" b="1" dirty="0" err="1"/>
              <a:t>Fejko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1371600" y="1346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OPTIONAL TACK 2 GAIT</a:t>
            </a:r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762000" y="2212848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The Red Martini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</a:t>
            </a:r>
            <a:r>
              <a:rPr lang="en-US" sz="2000" b="1" dirty="0" err="1"/>
              <a:t>Packin</a:t>
            </a:r>
            <a:r>
              <a:rPr lang="en-US" sz="2000" b="1" dirty="0"/>
              <a:t>’ A Pistol ~ Amy Spinelli-Olson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Tennessee Georgia Line WF ~ Robin Lovin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Big City Jose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New Boot </a:t>
            </a:r>
            <a:r>
              <a:rPr lang="en-US" sz="2000" b="1" dirty="0" err="1"/>
              <a:t>Goofin</a:t>
            </a:r>
            <a:r>
              <a:rPr lang="en-US" sz="2000" b="1" dirty="0"/>
              <a:t> ~ Vic Gernt</a:t>
            </a:r>
            <a:endParaRPr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371600" y="128693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WESTERN 2 GAIT</a:t>
            </a:r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620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CHAMPION: The Red Martini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</a:t>
            </a:r>
            <a:r>
              <a:rPr lang="en-US" sz="2000" b="1" dirty="0" err="1"/>
              <a:t>Packin</a:t>
            </a:r>
            <a:r>
              <a:rPr lang="en-US" sz="2000" b="1" dirty="0"/>
              <a:t>’ A Pistol ~ Amy Spinelli-Olson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</a:t>
            </a:r>
            <a:r>
              <a:rPr lang="en-US" sz="2000" b="1" dirty="0" err="1"/>
              <a:t>Throwin</a:t>
            </a:r>
            <a:r>
              <a:rPr lang="en-US" sz="2000" b="1" dirty="0"/>
              <a:t>’ Shade ~ Deborah </a:t>
            </a:r>
            <a:r>
              <a:rPr lang="en-US" sz="2000" b="1" dirty="0" err="1"/>
              <a:t>Fejko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Big City Jose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Tennessee Georgia Line WF ~ Robin Lovin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1371600" y="1244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3 GAIT</a:t>
            </a:r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body" idx="1"/>
          </p:nvPr>
        </p:nvSpPr>
        <p:spPr>
          <a:xfrm>
            <a:off x="7620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CHAMPION: The Red Martini ~ Marcia Hersh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Mercedes Benz ~ Lesia McDowell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Electric Cowboy ~ Sandi </a:t>
            </a:r>
            <a:r>
              <a:rPr lang="en-US" sz="2000" b="1" dirty="0" err="1"/>
              <a:t>Faeth-Guiher</a:t>
            </a:r>
            <a:r>
              <a:rPr lang="en-US" sz="2000" b="1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 Jose’ Manuel ~ Erika DeHart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: Magician’s Encore ~ Katie Mann</a:t>
            </a:r>
            <a:endParaRPr lang="en-US"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371599" y="1219200"/>
            <a:ext cx="640080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</a:t>
            </a:r>
            <a:br>
              <a:rPr lang="en-US" sz="2200" cap="none"/>
            </a:br>
            <a:r>
              <a:rPr lang="en-US" sz="2200" cap="none"/>
              <a:t>YOUTH</a:t>
            </a:r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762000" y="2114550"/>
            <a:ext cx="762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Royal’s Gold Edition ~ Ashlynn Jent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Reserve Champion:  One Magical Knight ~  Kinsley Chandler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Reputation ~ Cheyanne &amp; Dakoda Gardner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Jose’ Manuel ~ Eve Weber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Bullseye ~ Reagan Green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AOT</a:t>
            </a:r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62000" y="2237232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Royal Reign All Around ~ Leah Terrell</a:t>
            </a:r>
            <a:endParaRPr sz="2000" dirty="0"/>
          </a:p>
          <a:p>
            <a:pPr marL="0" indent="0">
              <a:buNone/>
            </a:pPr>
            <a:r>
              <a:rPr lang="en-US" sz="2000" b="1" dirty="0"/>
              <a:t>Reserve Champion:  She’s A Game Player ~ Kari Byers-Keegan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She’s Dangerous Gin ~ Owen </a:t>
            </a:r>
            <a:r>
              <a:rPr lang="en-US" sz="2000" b="1" dirty="0" err="1"/>
              <a:t>Radocay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I’m Mick </a:t>
            </a:r>
            <a:r>
              <a:rPr lang="en-US" sz="2000" b="1" dirty="0" err="1"/>
              <a:t>Jazzer</a:t>
            </a:r>
            <a:r>
              <a:rPr lang="en-US" sz="2000" b="1" dirty="0"/>
              <a:t> ~ JoEllen Finerfrock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He’s Armed &amp; Charmed ~ Rylee </a:t>
            </a:r>
            <a:r>
              <a:rPr lang="en-US" sz="2000" b="1" dirty="0" err="1"/>
              <a:t>Eilerman</a:t>
            </a:r>
            <a:endParaRPr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1447800" y="1223433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JUNIOR HORSE</a:t>
            </a: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1"/>
          </p:nvPr>
        </p:nvSpPr>
        <p:spPr>
          <a:xfrm>
            <a:off x="838200" y="227685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Roses All Around ~ Lori Snyder-Lowe</a:t>
            </a:r>
            <a:endParaRPr sz="2000" dirty="0"/>
          </a:p>
          <a:p>
            <a:pPr marL="0" indent="0">
              <a:buNone/>
            </a:pPr>
            <a:r>
              <a:rPr lang="en-US" sz="2000" b="1" dirty="0"/>
              <a:t>Reserve Champion:  There </a:t>
            </a:r>
            <a:r>
              <a:rPr lang="en-US" sz="2000" b="1" dirty="0" err="1"/>
              <a:t>Ain’t</a:t>
            </a:r>
            <a:r>
              <a:rPr lang="en-US" sz="2000" b="1" dirty="0"/>
              <a:t> </a:t>
            </a:r>
            <a:r>
              <a:rPr lang="en-US" sz="2000" b="1" dirty="0" err="1"/>
              <a:t>Nothin</a:t>
            </a:r>
            <a:r>
              <a:rPr lang="en-US" sz="2000" b="1" dirty="0"/>
              <a:t> To It ~ Cheyanne &amp; Dakoda Gardner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Miss Ava ~ David Mesimer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About Hawking Time ~ Patti Pollack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Ebony’s </a:t>
            </a:r>
            <a:r>
              <a:rPr lang="en-US" sz="2000" b="1" dirty="0" err="1"/>
              <a:t>Reved</a:t>
            </a:r>
            <a:r>
              <a:rPr lang="en-US" sz="2000" b="1" dirty="0"/>
              <a:t> Up ~ Barbara Walker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IN HAND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950976" y="1545336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                        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CHAMPION: Derby Day Honors &amp; Katie Engleman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Reserve Champion:  Honor’s Valentine ~ Jackie Dean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3rd:  The Red Martini ~ Marcia Hersh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4th:  Tennessee Georgia Line WF ~ Robin Lovin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5th:  Machado ~ LeAnn Werner-Osborn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1371600" y="1253067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762000" y="223113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Mischief Managed ~ Mag Ranft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Royal Reign All Around ~ Leah Terrell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She’s A Game Player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He’s Armed and Charmed ~ Rylee </a:t>
            </a:r>
            <a:r>
              <a:rPr lang="en-US" sz="2000" b="1" dirty="0" err="1"/>
              <a:t>Eilerman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Twenty Four Carrots ML ~ Maggie Moore &amp; Jim Leek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OPTIONAL TACK 2 GAIT</a:t>
            </a:r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762000" y="220065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Mischief Managed ~ Mag Ranft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Reserve Champion: Royal Reign All Around ~ Leah Terrell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She’s A Game Player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Miss Ava ~ David Mesimer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 Gabriel’s Rose ~ Ella Rook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WESTERN 2 GAIT</a:t>
            </a: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762000" y="237773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Mischief Managed ~ Mag Ranft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Reserve Champion:  Royal Reign All Around ~ Leah Terrell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She’s A Game Player ~ Kari Byers-Keegan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 Miss Ava ~ David Mesimer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Roses All Around ~ Lori Snyder-Lowe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3 GAIT</a:t>
            </a: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body" idx="1"/>
          </p:nvPr>
        </p:nvSpPr>
        <p:spPr>
          <a:xfrm>
            <a:off x="762000" y="231457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Cobra Kai ~ Ruth Ann &amp; Amy Spinelli-Olson</a:t>
            </a:r>
            <a:endParaRPr lang="en-US"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Sky High Command ~ Lance &amp; Cheryl Pratt</a:t>
            </a: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12954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LITE SHOD</a:t>
            </a:r>
            <a:br>
              <a:rPr lang="en-US" sz="2200" cap="none"/>
            </a:br>
            <a:r>
              <a:rPr lang="en-US" sz="2200" cap="none"/>
              <a:t>YOUTH</a:t>
            </a: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9144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He’s Armed &amp; Charmed ~ Rylee </a:t>
            </a:r>
            <a:r>
              <a:rPr lang="en-US" sz="2000" b="1" dirty="0" err="1"/>
              <a:t>Eilerman</a:t>
            </a:r>
            <a:endParaRPr lang="en-US" sz="2000" b="1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 Reserve Champion: Gabriel’s Rose ~ Ella Rook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Royal Reign All Around ~ Aubrey Schaffer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b="1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1371600" y="1330325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PARK LITE SHOD</a:t>
            </a:r>
            <a:br>
              <a:rPr lang="en-US" sz="2200" cap="none" dirty="0"/>
            </a:br>
            <a:r>
              <a:rPr lang="en-US" sz="2200" cap="none" dirty="0"/>
              <a:t>AOT</a:t>
            </a:r>
            <a:endParaRPr dirty="0"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762000" y="2365248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Magician’s Encore ~ Katie Mann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An Urban Legend ~ Leslie Starkey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: Gabriel’s Rose ~ Ella Rook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: I’m Mick </a:t>
            </a:r>
            <a:r>
              <a:rPr lang="en-US" sz="2000" b="1" dirty="0" err="1"/>
              <a:t>Jazzer</a:t>
            </a:r>
            <a:r>
              <a:rPr lang="en-US" sz="2000" b="1" dirty="0"/>
              <a:t> ~ JoEllen Finerfrock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1371600" y="1330325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PARK LITE SHOD</a:t>
            </a:r>
            <a:br>
              <a:rPr lang="en-US" sz="2200" cap="none"/>
            </a:br>
            <a:r>
              <a:rPr lang="en-US" sz="2200" cap="none"/>
              <a:t>JUNIOR HORSE</a:t>
            </a:r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762000" y="2347404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Magician ~ Martha Child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Development ~ LeAnn Werner-Osborn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Secret Soul Sista ~ Douglas McGovern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Dark Intentions ~ Robert Earl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Bella Mafia ~ Ruth Ann Spinelli ~ Amy Spinelli-Olson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326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PARK LITE SHOD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Dixie Watch ~ Sharon &amp; Steve Rice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Whoopi’s Elite Coin ~ Nancy Eakins &amp;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Tina </a:t>
            </a:r>
            <a:r>
              <a:rPr lang="en-US" sz="2000" b="1" dirty="0" err="1"/>
              <a:t>Donaugh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Shadow Cruiser ~ Crouse Family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Bella Mafia ~ Ruth Ann Spinelli &amp; Amy Spinelli-Olson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Gabriel’s Rose ~ Ella Rook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67413" y="1440566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PARK LITE SHOD</a:t>
            </a:r>
            <a:br>
              <a:rPr lang="en-US" sz="2200" cap="none" dirty="0"/>
            </a:br>
            <a:r>
              <a:rPr lang="en-US" sz="2200" cap="none" dirty="0"/>
              <a:t>OPTIONAL TACK 2 GAIT</a:t>
            </a:r>
            <a:endParaRPr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type="body" idx="1"/>
          </p:nvPr>
        </p:nvSpPr>
        <p:spPr>
          <a:xfrm>
            <a:off x="762000" y="230523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Dixie Watch ~ Sharon &amp; Steve Rice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Reserve Champion:  Shadow Cruiser ~ Crouse Family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Whoopi’s Elite Coin ~ Nancy Eakins &amp; Tina </a:t>
            </a:r>
            <a:r>
              <a:rPr lang="en-US" sz="2000" b="1" dirty="0" err="1"/>
              <a:t>Donaugh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Gabriel’s Rose ~ Ella Rook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Magician ~ Martha Child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PARK LITE SHOD</a:t>
            </a:r>
            <a:br>
              <a:rPr lang="en-US" sz="2200" cap="none"/>
            </a:br>
            <a:r>
              <a:rPr lang="en-US" sz="2200" cap="none"/>
              <a:t>WESTERN 2 GAIT</a:t>
            </a:r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Dixie Watch ~ Sharon &amp; Steve Rice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Gabriel’s Rose ~ Ella Rook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Magician’s Encore ~ Katie Mann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Devoted ~ Tony &amp; Tina Bowling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An Urban Legend ~ Leslie Starkey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WEANLING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762000" y="230443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Honor Among Thieves~ Amy Messersmith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b="1" dirty="0"/>
              <a:t>Reserve Champion:  She’s Rowdy &amp; She’s Royal ~ Joseph Leith </a:t>
            </a: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PARK LITE SHOD</a:t>
            </a:r>
            <a:br>
              <a:rPr lang="en-US" sz="2200" cap="none"/>
            </a:br>
            <a:r>
              <a:rPr lang="en-US" sz="2200" cap="none"/>
              <a:t>3 GAIT</a:t>
            </a:r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CHAMPION: Shadow Cruiser ~ Crouse Family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Ozone Alert ~ Marianne Springer</a:t>
            </a:r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PLANTATION PLEASURE</a:t>
            </a:r>
            <a:br>
              <a:rPr lang="en-US" sz="2200" cap="none" dirty="0"/>
            </a:br>
            <a:r>
              <a:rPr lang="en-US" sz="2200" cap="none" dirty="0"/>
              <a:t>AOT</a:t>
            </a:r>
            <a:endParaRPr dirty="0"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1"/>
          </p:nvPr>
        </p:nvSpPr>
        <p:spPr>
          <a:xfrm>
            <a:off x="847725" y="22479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</a:t>
            </a:r>
            <a:r>
              <a:rPr lang="en-US" sz="2000" b="1" dirty="0" err="1"/>
              <a:t>Jazzanova</a:t>
            </a:r>
            <a:r>
              <a:rPr lang="en-US" sz="2000" b="1" dirty="0"/>
              <a:t> ~ Morgan Head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Reserve Champion:  Melodic Harmony ~ Sara Ostrum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Gimme Solidarity ~ Angela Runnels</a:t>
            </a:r>
            <a:endParaRPr lang="en-US" sz="20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PLANTATION PLEASURE</a:t>
            </a:r>
            <a:br>
              <a:rPr lang="en-US" sz="2200" cap="none"/>
            </a:br>
            <a:r>
              <a:rPr lang="en-US" sz="2200" cap="none"/>
              <a:t>JUNIOR HORSE</a:t>
            </a: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762000" y="230124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CHAMPION: Melodic Harmony ~ Sara Ostrum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Secret Soul Sista ~ Douglas McGovern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Development ~ LeAnn Werner-Osborn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: Super Black Eagle ~ Morgan &amp; Landon Head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: Dark Intentions ~ Robert Earl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PLANTATION PLEASURE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body" idx="1"/>
          </p:nvPr>
        </p:nvSpPr>
        <p:spPr>
          <a:xfrm>
            <a:off x="978023" y="2329649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Dixie Watch ~ Sharon &amp; Steve Rice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Rowdy Reward ~ Tina </a:t>
            </a:r>
            <a:r>
              <a:rPr lang="en-US" sz="2000" b="1" dirty="0" err="1"/>
              <a:t>Donaugh</a:t>
            </a:r>
            <a:r>
              <a:rPr lang="en-US" sz="2000" b="1" dirty="0"/>
              <a:t> &amp;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 Nancy Eakins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 I Am The Real Deal ~ Allie Deck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Gin’s Glamorous Obsession ~ JoEllen Finerfrock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Extra Classic ~ Mag Ranft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PLANTATION PLEASURE</a:t>
            </a:r>
            <a:br>
              <a:rPr lang="en-US" sz="2200" cap="none"/>
            </a:br>
            <a:r>
              <a:rPr lang="en-US" sz="2200" cap="none"/>
              <a:t>OPTIONAL TACK</a:t>
            </a:r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1"/>
          </p:nvPr>
        </p:nvSpPr>
        <p:spPr>
          <a:xfrm>
            <a:off x="841899" y="241620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sz="2000" b="1" dirty="0"/>
              <a:t>CHAMPION: Dixie Watch ~ Sharon &amp; Steve Rice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</a:t>
            </a:r>
            <a:r>
              <a:rPr lang="en-US" sz="2000" b="1" dirty="0" err="1"/>
              <a:t>Jazzanova</a:t>
            </a:r>
            <a:r>
              <a:rPr lang="en-US" sz="2000" b="1" dirty="0"/>
              <a:t> ~ Morgan Head</a:t>
            </a:r>
            <a:endParaRPr sz="2000" dirty="0"/>
          </a:p>
          <a:p>
            <a:pPr marL="0" indent="0">
              <a:buNone/>
            </a:pPr>
            <a:r>
              <a:rPr lang="en-US" sz="2000" b="1" dirty="0"/>
              <a:t>3rd:  Rowdy Reward ~ Nancy Eakins &amp; Tina </a:t>
            </a:r>
            <a:r>
              <a:rPr lang="en-US" sz="2000" b="1" dirty="0" err="1"/>
              <a:t>Donaugh</a:t>
            </a:r>
            <a:endParaRPr lang="en-US"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Extra Classic ~ Mag Ranft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: Caterpillar ~ Rhonda Stone</a:t>
            </a:r>
            <a:endParaRPr lang="en-US"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PLANTATION PLEASURE</a:t>
            </a:r>
            <a:br>
              <a:rPr lang="en-US" sz="2200" cap="none" dirty="0"/>
            </a:br>
            <a:r>
              <a:rPr lang="en-US" sz="2200" cap="none" dirty="0"/>
              <a:t>WESTERN 2 GAIT</a:t>
            </a:r>
            <a:endParaRPr dirty="0"/>
          </a:p>
        </p:txBody>
      </p:sp>
      <p:sp>
        <p:nvSpPr>
          <p:cNvPr id="354" name="Google Shape;354;p44"/>
          <p:cNvSpPr txBox="1">
            <a:spLocks noGrp="1"/>
          </p:cNvSpPr>
          <p:nvPr>
            <p:ph type="body" idx="1"/>
          </p:nvPr>
        </p:nvSpPr>
        <p:spPr>
          <a:xfrm>
            <a:off x="762000" y="2366639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 Rowdy Reward ~ Nancy Eakins &amp; Tina </a:t>
            </a:r>
            <a:r>
              <a:rPr lang="en-US" sz="2000" b="1" dirty="0" err="1"/>
              <a:t>Donaugh</a:t>
            </a:r>
            <a:r>
              <a:rPr lang="en-US" sz="2000" b="1" dirty="0"/>
              <a:t> 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Dixie Watch ~ Sharon &amp; Steve Rice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: Secret Soul Sista ~ Douglas McGovern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: </a:t>
            </a:r>
            <a:r>
              <a:rPr lang="en-US" sz="2000" b="1" dirty="0" err="1"/>
              <a:t>Jazzanova</a:t>
            </a:r>
            <a:r>
              <a:rPr lang="en-US" sz="2000" b="1" dirty="0"/>
              <a:t> ~ Morgan Head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: Showtime ~ Jonathan Eldon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: Melodic Harmony ~ Sara Ostrum</a:t>
            </a:r>
            <a:endParaRPr lang="en-US"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>
          <a:extLst>
            <a:ext uri="{FF2B5EF4-FFF2-40B4-BE49-F238E27FC236}">
              <a16:creationId xmlns:a16="http://schemas.microsoft.com/office/drawing/2014/main" id="{9262FBF9-F7C6-5682-1BA7-998E3FCA9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>
            <a:extLst>
              <a:ext uri="{FF2B5EF4-FFF2-40B4-BE49-F238E27FC236}">
                <a16:creationId xmlns:a16="http://schemas.microsoft.com/office/drawing/2014/main" id="{5BBD7ACA-E82D-BCF1-407D-64B2741CC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PLANTATION PLEASURE</a:t>
            </a:r>
            <a:br>
              <a:rPr lang="en-US" sz="2200" cap="none" dirty="0"/>
            </a:br>
            <a:r>
              <a:rPr lang="en-US" sz="2200" cap="none" dirty="0"/>
              <a:t>Yout</a:t>
            </a:r>
            <a:r>
              <a:rPr lang="en-US" sz="2200" dirty="0"/>
              <a:t>h 2 &amp; 3 Gait</a:t>
            </a:r>
            <a:endParaRPr dirty="0"/>
          </a:p>
        </p:txBody>
      </p:sp>
      <p:sp>
        <p:nvSpPr>
          <p:cNvPr id="354" name="Google Shape;354;p44">
            <a:extLst>
              <a:ext uri="{FF2B5EF4-FFF2-40B4-BE49-F238E27FC236}">
                <a16:creationId xmlns:a16="http://schemas.microsoft.com/office/drawing/2014/main" id="{F4D122D7-B105-2520-92B8-AD2AC1620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366639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/>
              <a:t>Champion:  Melodic Harmony &amp; Addie Ostrum</a:t>
            </a:r>
            <a:endParaRPr lang="en-US" sz="24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554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>
          <a:extLst>
            <a:ext uri="{FF2B5EF4-FFF2-40B4-BE49-F238E27FC236}">
              <a16:creationId xmlns:a16="http://schemas.microsoft.com/office/drawing/2014/main" id="{FD9C08AB-7E04-CF60-01AF-A8215B3AA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>
            <a:extLst>
              <a:ext uri="{FF2B5EF4-FFF2-40B4-BE49-F238E27FC236}">
                <a16:creationId xmlns:a16="http://schemas.microsoft.com/office/drawing/2014/main" id="{B0C045AC-DB92-F914-66E9-A4ED9EBED5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PLANTATION PLEASURE</a:t>
            </a:r>
            <a:br>
              <a:rPr lang="en-US" sz="2200" cap="none" dirty="0"/>
            </a:br>
            <a:r>
              <a:rPr lang="en-US" sz="2200" dirty="0"/>
              <a:t>3 Gait</a:t>
            </a:r>
            <a:endParaRPr dirty="0"/>
          </a:p>
        </p:txBody>
      </p:sp>
      <p:sp>
        <p:nvSpPr>
          <p:cNvPr id="354" name="Google Shape;354;p44">
            <a:extLst>
              <a:ext uri="{FF2B5EF4-FFF2-40B4-BE49-F238E27FC236}">
                <a16:creationId xmlns:a16="http://schemas.microsoft.com/office/drawing/2014/main" id="{D7F20E2F-2CF6-6F51-F870-CB5F697A8C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366639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 dirty="0"/>
              <a:t>Champion:  Extra Classic ~ Mag Ranft</a:t>
            </a:r>
            <a:endParaRPr lang="en-US" sz="32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704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7"/>
          <p:cNvSpPr txBox="1">
            <a:spLocks noGrp="1"/>
          </p:cNvSpPr>
          <p:nvPr>
            <p:ph type="ctrTitle"/>
          </p:nvPr>
        </p:nvSpPr>
        <p:spPr>
          <a:xfrm>
            <a:off x="914400" y="147478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sz="8000" cap="none"/>
            </a:br>
            <a:r>
              <a:rPr lang="en-US" sz="8000" cap="none"/>
              <a:t>RACKING</a:t>
            </a:r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subTitle" idx="1"/>
          </p:nvPr>
        </p:nvSpPr>
        <p:spPr>
          <a:xfrm>
            <a:off x="533400" y="352425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>
                <a:solidFill>
                  <a:srgbClr val="595959"/>
                </a:solidFill>
              </a:rPr>
              <a:t>	</a:t>
            </a:r>
            <a:r>
              <a:rPr lang="en-US" i="0">
                <a:solidFill>
                  <a:srgbClr val="595959"/>
                </a:solidFill>
              </a:rPr>
              <a:t>TRAIL PLEASURE		PLEASURE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i="0">
                <a:solidFill>
                  <a:srgbClr val="595959"/>
                </a:solidFill>
              </a:rPr>
              <a:t>	COUNTRY PLEASURE		STYLE	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i="0">
                <a:solidFill>
                  <a:srgbClr val="595959"/>
                </a:solidFill>
              </a:rPr>
              <a:t>				YOUTH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AOT RACKING</a:t>
            </a:r>
            <a:endParaRPr dirty="0"/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762000" y="227369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</a:t>
            </a:r>
            <a:r>
              <a:rPr lang="en-US" sz="2000" b="1" dirty="0" err="1"/>
              <a:t>Windkist</a:t>
            </a:r>
            <a:r>
              <a:rPr lang="en-US" sz="2000" b="1" dirty="0"/>
              <a:t> </a:t>
            </a:r>
            <a:r>
              <a:rPr lang="en-US" sz="2000" b="1" dirty="0" err="1"/>
              <a:t>Dody’s</a:t>
            </a:r>
            <a:r>
              <a:rPr lang="en-US" sz="2000" b="1" dirty="0"/>
              <a:t> Elixir ~ Kelly Johnston</a:t>
            </a:r>
            <a:endParaRPr sz="2000" dirty="0"/>
          </a:p>
          <a:p>
            <a:pPr marL="0" indent="0">
              <a:spcBef>
                <a:spcPts val="340"/>
              </a:spcBef>
              <a:buSzPts val="1700"/>
              <a:buNone/>
            </a:pPr>
            <a:r>
              <a:rPr lang="en-US" sz="2000" b="1" dirty="0"/>
              <a:t>Reserve Champion:  Rock On Girly ~ Kimberly </a:t>
            </a:r>
            <a:r>
              <a:rPr lang="en-US" sz="2000" b="1" dirty="0" err="1"/>
              <a:t>Freet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Electrifying Charlie ~ Sharon &amp; Steve Rice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Genius Touched By An Angel ~ Steve &amp; Allison Fraser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Willie’s Georgie Girl ~ Cynthia Sharp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219200" y="10668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YEARLING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 CHAMPION: The Blank Check ~ Shannon Gibbs</a:t>
            </a:r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   Reserve Champion:  Smokey’s Night Star ~ Chris Scherz</a:t>
            </a:r>
            <a:endParaRPr dirty="0"/>
          </a:p>
          <a:p>
            <a:pPr marL="0" indent="0">
              <a:buNone/>
            </a:pPr>
            <a:r>
              <a:rPr lang="en-US" b="1" dirty="0"/>
              <a:t>   3rd: Henry Cavill ~ Brent Arrington &amp; Keegan Meadows</a:t>
            </a:r>
          </a:p>
          <a:p>
            <a:pPr marL="0" indent="0">
              <a:buNone/>
            </a:pPr>
            <a:r>
              <a:rPr lang="en-US" b="1" dirty="0"/>
              <a:t>   3</a:t>
            </a:r>
            <a:r>
              <a:rPr lang="en-US" b="1" baseline="30000" dirty="0"/>
              <a:t>rd</a:t>
            </a:r>
            <a:r>
              <a:rPr lang="en-US" b="1" dirty="0"/>
              <a:t>: Prison Raid ~ Rhonda Hoffman</a:t>
            </a:r>
          </a:p>
          <a:p>
            <a:pPr marL="0" indent="0">
              <a:buNone/>
            </a:pPr>
            <a:r>
              <a:rPr lang="en-US" b="1" dirty="0"/>
              <a:t>   4</a:t>
            </a:r>
            <a:r>
              <a:rPr lang="en-US" b="1" baseline="30000" dirty="0"/>
              <a:t>th</a:t>
            </a:r>
            <a:r>
              <a:rPr lang="en-US" b="1" dirty="0"/>
              <a:t>: Royal Prince All Around ~ Vicki Ritter</a:t>
            </a:r>
          </a:p>
          <a:p>
            <a:pPr marL="0" indent="0">
              <a:buNone/>
            </a:pPr>
            <a:r>
              <a:rPr lang="en-US" b="1" dirty="0"/>
              <a:t>   5</a:t>
            </a:r>
            <a:r>
              <a:rPr lang="en-US" b="1" baseline="30000" dirty="0"/>
              <a:t>th</a:t>
            </a:r>
            <a:r>
              <a:rPr lang="en-US" b="1" dirty="0"/>
              <a:t>:  N. Cahoots ~ Keegan Meadows &amp; LeAnne Werner Osborne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lang="en-US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A67E865B-A468-2D97-99DB-398DF5C5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>
            <a:extLst>
              <a:ext uri="{FF2B5EF4-FFF2-40B4-BE49-F238E27FC236}">
                <a16:creationId xmlns:a16="http://schemas.microsoft.com/office/drawing/2014/main" id="{6D634878-BBA9-4A95-E509-9A2878984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PLEASURE RACKING</a:t>
            </a:r>
            <a:endParaRPr/>
          </a:p>
        </p:txBody>
      </p:sp>
      <p:sp>
        <p:nvSpPr>
          <p:cNvPr id="379" name="Google Shape;379;p48">
            <a:extLst>
              <a:ext uri="{FF2B5EF4-FFF2-40B4-BE49-F238E27FC236}">
                <a16:creationId xmlns:a16="http://schemas.microsoft.com/office/drawing/2014/main" id="{7A74EA61-AA23-1894-3213-A83FFBECAB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328554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</a:t>
            </a:r>
            <a:r>
              <a:rPr lang="en-US" sz="2000" b="1" dirty="0" err="1"/>
              <a:t>Windkist</a:t>
            </a:r>
            <a:r>
              <a:rPr lang="en-US" sz="2000" b="1" dirty="0"/>
              <a:t> </a:t>
            </a:r>
            <a:r>
              <a:rPr lang="en-US" sz="2000" b="1" dirty="0" err="1"/>
              <a:t>Dody’s</a:t>
            </a:r>
            <a:r>
              <a:rPr lang="en-US" sz="2000" b="1" dirty="0"/>
              <a:t> Elixir ~ Kelly Johnston</a:t>
            </a:r>
            <a:endParaRPr sz="2000" dirty="0"/>
          </a:p>
          <a:p>
            <a:pPr marL="0" indent="0">
              <a:spcBef>
                <a:spcPts val="340"/>
              </a:spcBef>
              <a:buSzPts val="1700"/>
              <a:buNone/>
            </a:pPr>
            <a:r>
              <a:rPr lang="en-US" sz="2000" b="1" dirty="0"/>
              <a:t>Reserve Champion:  Willie’s Georgie Girl ~ Cynthia Sharp 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I’m A JFK Pusher ~ Denise Cutrone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Electrifying Charlie ~ Sharon &amp; Steve Rice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Buck’s Naughty Girl ~ Tabitha Kelley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826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PLEASURE RACKING</a:t>
            </a:r>
            <a:endParaRPr/>
          </a:p>
        </p:txBody>
      </p:sp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758952" y="2304288"/>
            <a:ext cx="7772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Rock On Girly ~ Kimberly </a:t>
            </a:r>
            <a:r>
              <a:rPr lang="en-US" sz="2000" b="1" dirty="0" err="1"/>
              <a:t>Freet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My Delightful Masterpiece ~ Kimberly O’Connor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Ozone Alert ~ Marianne Springer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San Diego ~ Robin Lucareli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Undertaker’s Speck of Dust ~ Danyelle Woolridge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COUNTRY PLEASURE </a:t>
            </a:r>
            <a:br>
              <a:rPr lang="en-US" sz="2200" cap="none"/>
            </a:br>
            <a:r>
              <a:rPr lang="en-US" sz="2200" cap="none"/>
              <a:t>RACKING</a:t>
            </a:r>
            <a:endParaRPr/>
          </a:p>
        </p:txBody>
      </p:sp>
      <p:sp>
        <p:nvSpPr>
          <p:cNvPr id="391" name="Google Shape;391;p50"/>
          <p:cNvSpPr txBox="1">
            <a:spLocks noGrp="1"/>
          </p:cNvSpPr>
          <p:nvPr>
            <p:ph type="body" idx="1"/>
          </p:nvPr>
        </p:nvSpPr>
        <p:spPr>
          <a:xfrm>
            <a:off x="762000" y="238143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Rock On Girly ~ Kimberly </a:t>
            </a:r>
            <a:r>
              <a:rPr lang="en-US" sz="2000" b="1" dirty="0" err="1"/>
              <a:t>Freet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2000" b="1" dirty="0"/>
              <a:t>Reserve Champion:  Drop Of Magic ~ John &amp; Nanette Lay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000" b="1" dirty="0"/>
              <a:t>3rd: Genius Touched By An Angel ~ Steve &amp; Allison Fraser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2000" b="1" dirty="0"/>
              <a:t>4th:  San Diego ~ Robin Lucareli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000" b="1" dirty="0"/>
              <a:t>5th: Gin’s Glamorous Obsession ~ JoEllen Finerfrock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/>
          </a:p>
          <a:p>
            <a:pPr marL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STYLE RACKING</a:t>
            </a:r>
            <a:endParaRPr/>
          </a:p>
        </p:txBody>
      </p:sp>
      <p:sp>
        <p:nvSpPr>
          <p:cNvPr id="397" name="Google Shape;397;p51"/>
          <p:cNvSpPr txBox="1">
            <a:spLocks noGrp="1"/>
          </p:cNvSpPr>
          <p:nvPr>
            <p:ph type="body" idx="1"/>
          </p:nvPr>
        </p:nvSpPr>
        <p:spPr>
          <a:xfrm>
            <a:off x="762000" y="234370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Ozone Alert ~ Marianne Springer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Gin’s Glamorous Obsession ~ 	JoEllen Finerfrock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Jackson ~ Palmer Valentine Parker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RACKING YOUTH</a:t>
            </a:r>
            <a:endParaRPr dirty="0"/>
          </a:p>
        </p:txBody>
      </p:sp>
      <p:sp>
        <p:nvSpPr>
          <p:cNvPr id="397" name="Google Shape;397;p51"/>
          <p:cNvSpPr txBox="1">
            <a:spLocks noGrp="1"/>
          </p:cNvSpPr>
          <p:nvPr>
            <p:ph type="body" idx="1"/>
          </p:nvPr>
        </p:nvSpPr>
        <p:spPr>
          <a:xfrm>
            <a:off x="762000" y="234370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CHAMPION: Drop Of Magic ~ Kinsley Chandler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Reserve Champion: Jackson ~ Eliza </a:t>
            </a:r>
            <a:r>
              <a:rPr lang="en-US" sz="2000" b="1" dirty="0" err="1"/>
              <a:t>Dekleyn</a:t>
            </a:r>
            <a:endParaRPr lang="en-US" sz="2000" b="1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: </a:t>
            </a:r>
            <a:r>
              <a:rPr lang="en-US" sz="2000" b="1" dirty="0" err="1"/>
              <a:t>Windkist</a:t>
            </a:r>
            <a:r>
              <a:rPr lang="en-US" sz="2000" b="1" dirty="0"/>
              <a:t> </a:t>
            </a:r>
            <a:r>
              <a:rPr lang="en-US" sz="2000" b="1" dirty="0" err="1"/>
              <a:t>Dody’s</a:t>
            </a:r>
            <a:r>
              <a:rPr lang="en-US" sz="2000" b="1" dirty="0"/>
              <a:t> Elixir  ~ Reagan Green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: Elysium Field of Dreams ~ Emelia Foti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864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3"/>
          <p:cNvSpPr txBox="1">
            <a:spLocks noGrp="1"/>
          </p:cNvSpPr>
          <p:nvPr>
            <p:ph type="ctrTitle"/>
          </p:nvPr>
        </p:nvSpPr>
        <p:spPr>
          <a:xfrm>
            <a:off x="914400" y="16383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sz="8000" cap="none"/>
            </a:br>
            <a:r>
              <a:rPr lang="en-US" sz="6000" cap="none"/>
              <a:t>SPOTTED SADDLE HORSE</a:t>
            </a:r>
            <a:endParaRPr/>
          </a:p>
        </p:txBody>
      </p:sp>
      <p:sp>
        <p:nvSpPr>
          <p:cNvPr id="410" name="Google Shape;410;p53"/>
          <p:cNvSpPr txBox="1">
            <a:spLocks noGrp="1"/>
          </p:cNvSpPr>
          <p:nvPr>
            <p:ph type="subTitle" idx="1"/>
          </p:nvPr>
        </p:nvSpPr>
        <p:spPr>
          <a:xfrm>
            <a:off x="533400" y="352425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600" i="0" dirty="0">
                <a:solidFill>
                  <a:srgbClr val="595959"/>
                </a:solidFill>
              </a:rPr>
              <a:t>TRAIL PLEASURE		LITE SHOD</a:t>
            </a:r>
            <a:endParaRPr sz="2600" dirty="0"/>
          </a:p>
          <a:p>
            <a:pPr marL="0" lvl="0" indent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600" i="0" dirty="0">
                <a:solidFill>
                  <a:srgbClr val="595959"/>
                </a:solidFill>
              </a:rPr>
              <a:t>OPEN SHOD			YOUTH	</a:t>
            </a:r>
          </a:p>
          <a:p>
            <a:pPr marL="0" lvl="0" indent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600" i="0" dirty="0">
                <a:solidFill>
                  <a:srgbClr val="595959"/>
                </a:solidFill>
              </a:rPr>
              <a:t>AOT </a:t>
            </a:r>
          </a:p>
          <a:p>
            <a:pPr marL="0" lvl="0" indent="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600" dirty="0"/>
              <a:t>                                                          </a:t>
            </a:r>
            <a:r>
              <a:rPr lang="en-US" dirty="0">
                <a:solidFill>
                  <a:srgbClr val="595959"/>
                </a:solidFill>
              </a:rPr>
              <a:t>	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dirty="0">
                <a:solidFill>
                  <a:srgbClr val="595959"/>
                </a:solidFill>
              </a:rPr>
              <a:t>				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SPOTTED SADDLE HORSE</a:t>
            </a:r>
            <a:br>
              <a:rPr lang="en-US" sz="2200" cap="none" dirty="0"/>
            </a:br>
            <a:r>
              <a:rPr lang="en-US" sz="2200" cap="none" dirty="0"/>
              <a:t>AOT</a:t>
            </a:r>
            <a:endParaRPr dirty="0"/>
          </a:p>
        </p:txBody>
      </p:sp>
      <p:sp>
        <p:nvSpPr>
          <p:cNvPr id="416" name="Google Shape;416;p54"/>
          <p:cNvSpPr txBox="1">
            <a:spLocks noGrp="1"/>
          </p:cNvSpPr>
          <p:nvPr>
            <p:ph type="body" idx="1"/>
          </p:nvPr>
        </p:nvSpPr>
        <p:spPr>
          <a:xfrm>
            <a:off x="762000" y="2450237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sz="2000" b="1" dirty="0"/>
              <a:t>CHAMPION: Rock On Girly ~ Kimberly </a:t>
            </a:r>
            <a:r>
              <a:rPr lang="en-US" sz="2000" b="1" dirty="0" err="1"/>
              <a:t>Freet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Reserve Champion: Wreck It Ralph ~ Sara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Cat Daddy’s Sunshine ~ Carol Lamberson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Bling It On ~ </a:t>
            </a:r>
            <a:r>
              <a:rPr lang="en-US" sz="2000" b="1" dirty="0" err="1"/>
              <a:t>MacKenzie</a:t>
            </a:r>
            <a:r>
              <a:rPr lang="en-US" sz="2000" b="1" dirty="0"/>
              <a:t> Smith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Jose’s Line Dancer ~ Elaine Kapinos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>
          <a:extLst>
            <a:ext uri="{FF2B5EF4-FFF2-40B4-BE49-F238E27FC236}">
              <a16:creationId xmlns:a16="http://schemas.microsoft.com/office/drawing/2014/main" id="{CFDD0F85-1940-4078-8A2C-42B8F076A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>
            <a:extLst>
              <a:ext uri="{FF2B5EF4-FFF2-40B4-BE49-F238E27FC236}">
                <a16:creationId xmlns:a16="http://schemas.microsoft.com/office/drawing/2014/main" id="{39AECE6D-F7F7-ED27-84E2-A951EEAEF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SPOTTED SADDLE HORSE</a:t>
            </a:r>
            <a:br>
              <a:rPr lang="en-US" sz="2200" cap="none"/>
            </a:br>
            <a:r>
              <a:rPr lang="en-US" sz="2200" cap="none"/>
              <a:t>TRAIL PLEASURE</a:t>
            </a:r>
            <a:endParaRPr/>
          </a:p>
        </p:txBody>
      </p:sp>
      <p:sp>
        <p:nvSpPr>
          <p:cNvPr id="416" name="Google Shape;416;p54">
            <a:extLst>
              <a:ext uri="{FF2B5EF4-FFF2-40B4-BE49-F238E27FC236}">
                <a16:creationId xmlns:a16="http://schemas.microsoft.com/office/drawing/2014/main" id="{5B733B44-A911-9D90-E5A3-44CFC520F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450237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n-US" sz="2000" b="1" dirty="0"/>
              <a:t>CHAMPION: Pride of the Carolinas ~ Marcia Hersh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Reserve Champion: Rock That Thang ~ Merleene Pacheco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IDA Flame ~ Kelley </a:t>
            </a:r>
            <a:r>
              <a:rPr lang="en-US" sz="2000" b="1" dirty="0" err="1"/>
              <a:t>Featheringill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Wreck It Ralph ~ Sara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Cat Daddy’s Sunshine ~ Carol Lamberson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115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SPOTTED SADDLE HORSE</a:t>
            </a:r>
            <a:br>
              <a:rPr lang="en-US" sz="2200" cap="none" dirty="0"/>
            </a:br>
            <a:r>
              <a:rPr lang="en-US" sz="2200" cap="none" dirty="0"/>
              <a:t>LITE SHOD</a:t>
            </a:r>
            <a:endParaRPr dirty="0"/>
          </a:p>
        </p:txBody>
      </p:sp>
      <p:sp>
        <p:nvSpPr>
          <p:cNvPr id="422" name="Google Shape;422;p55"/>
          <p:cNvSpPr txBox="1">
            <a:spLocks noGrp="1"/>
          </p:cNvSpPr>
          <p:nvPr>
            <p:ph type="body" idx="1"/>
          </p:nvPr>
        </p:nvSpPr>
        <p:spPr>
          <a:xfrm>
            <a:off x="1019452" y="236146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 b="1" dirty="0"/>
              <a:t>CHAMPION: Ozone Alert ~ Marianne Springer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Wolf’s Dirty Money ~ Cheyanne &amp;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 err="1"/>
              <a:t>DaKoda</a:t>
            </a:r>
            <a:r>
              <a:rPr lang="en-US" sz="2000" b="1" dirty="0"/>
              <a:t> Gardner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 Bling It On ~ </a:t>
            </a:r>
            <a:r>
              <a:rPr lang="en-US" sz="2000" b="1" dirty="0" err="1"/>
              <a:t>MacKenzie</a:t>
            </a:r>
            <a:r>
              <a:rPr lang="en-US" sz="2000" b="1" dirty="0"/>
              <a:t> Smith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Cat Daddy’s Sunshine ~ Carol Lamberson</a:t>
            </a:r>
          </a:p>
          <a:p>
            <a:pPr marL="0" indent="0">
              <a:buNone/>
            </a:pPr>
            <a:r>
              <a:rPr lang="en-US" sz="2000" b="1" dirty="0"/>
              <a:t>5th: Scuba Steve ~ Cheyanne &amp; </a:t>
            </a:r>
            <a:r>
              <a:rPr lang="en-US" sz="2000" b="1" dirty="0" err="1"/>
              <a:t>DaKoda</a:t>
            </a:r>
            <a:r>
              <a:rPr lang="en-US" sz="2000" b="1" dirty="0"/>
              <a:t> Gardner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>
            <a:spLocks noGrp="1"/>
          </p:cNvSpPr>
          <p:nvPr>
            <p:ph type="title"/>
          </p:nvPr>
        </p:nvSpPr>
        <p:spPr>
          <a:xfrm>
            <a:off x="14478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SPOTTED SADDLE HORSE</a:t>
            </a:r>
            <a:br>
              <a:rPr lang="en-US" sz="2200" cap="none"/>
            </a:br>
            <a:r>
              <a:rPr lang="en-US" sz="2200" cap="none"/>
              <a:t>OPEN SHOD</a:t>
            </a:r>
            <a:endParaRPr/>
          </a:p>
        </p:txBody>
      </p:sp>
      <p:sp>
        <p:nvSpPr>
          <p:cNvPr id="428" name="Google Shape;428;p56"/>
          <p:cNvSpPr txBox="1">
            <a:spLocks noGrp="1"/>
          </p:cNvSpPr>
          <p:nvPr>
            <p:ph type="body" idx="1"/>
          </p:nvPr>
        </p:nvSpPr>
        <p:spPr>
          <a:xfrm>
            <a:off x="838200" y="2328672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CHAMPION: Ozone Alert ~ Marianne Springer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Rock That Thang ~ Merleene Pacheco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Rock On Girly ~ Kimberly </a:t>
            </a:r>
            <a:r>
              <a:rPr lang="en-US" sz="2000" b="1" dirty="0" err="1"/>
              <a:t>Freet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4th:  There </a:t>
            </a:r>
            <a:r>
              <a:rPr lang="en-US" sz="2000" b="1" dirty="0" err="1"/>
              <a:t>Ain’t</a:t>
            </a:r>
            <a:r>
              <a:rPr lang="en-US" sz="2000" b="1" dirty="0"/>
              <a:t> </a:t>
            </a:r>
            <a:r>
              <a:rPr lang="en-US" sz="2000" b="1" dirty="0" err="1"/>
              <a:t>Nothin</a:t>
            </a:r>
            <a:r>
              <a:rPr lang="en-US" sz="2000" b="1" dirty="0"/>
              <a:t>’ To It ~ Cheyanne &amp; </a:t>
            </a:r>
            <a:r>
              <a:rPr lang="en-US" sz="2000" b="1" dirty="0" err="1"/>
              <a:t>DaKoda</a:t>
            </a:r>
            <a:r>
              <a:rPr lang="en-US" sz="2000" b="1" dirty="0"/>
              <a:t> Gardner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5th: Legends of the Fall ~ Julie Nagel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>
            <a:spLocks noGrp="1"/>
          </p:cNvSpPr>
          <p:nvPr>
            <p:ph type="ctrTitle"/>
          </p:nvPr>
        </p:nvSpPr>
        <p:spPr>
          <a:xfrm>
            <a:off x="914400" y="147478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sz="8000" cap="none"/>
            </a:br>
            <a:r>
              <a:rPr lang="en-US" sz="8000" cap="none"/>
              <a:t>RAIL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ubTitle" idx="1"/>
          </p:nvPr>
        </p:nvSpPr>
        <p:spPr>
          <a:xfrm>
            <a:off x="533400" y="352425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>
                <a:solidFill>
                  <a:srgbClr val="595959"/>
                </a:solidFill>
              </a:rPr>
              <a:t>	</a:t>
            </a:r>
            <a:r>
              <a:rPr lang="en-US" i="0">
                <a:solidFill>
                  <a:srgbClr val="595959"/>
                </a:solidFill>
              </a:rPr>
              <a:t>ALL DAY PLEASURE		COUNTRY PLEASURE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>
                <a:solidFill>
                  <a:srgbClr val="595959"/>
                </a:solidFill>
              </a:rPr>
              <a:t>	TRAIL PLEASURE	LITE SHOD	PARK LITE SHOD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>
                <a:solidFill>
                  <a:srgbClr val="595959"/>
                </a:solidFill>
              </a:rPr>
              <a:t>			PLANTATION PLEASURE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D3CEB193-F0CE-1B48-2BA5-25A5388F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>
            <a:extLst>
              <a:ext uri="{FF2B5EF4-FFF2-40B4-BE49-F238E27FC236}">
                <a16:creationId xmlns:a16="http://schemas.microsoft.com/office/drawing/2014/main" id="{096F7F9A-19F3-66B5-F889-5BA56BC4B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SPOTTED SADDLE HORSE</a:t>
            </a:r>
            <a:br>
              <a:rPr lang="en-US" sz="2200" cap="none" dirty="0"/>
            </a:br>
            <a:r>
              <a:rPr lang="en-US" sz="2200" cap="none" dirty="0"/>
              <a:t>Youth</a:t>
            </a:r>
            <a:endParaRPr dirty="0"/>
          </a:p>
        </p:txBody>
      </p:sp>
      <p:sp>
        <p:nvSpPr>
          <p:cNvPr id="428" name="Google Shape;428;p56">
            <a:extLst>
              <a:ext uri="{FF2B5EF4-FFF2-40B4-BE49-F238E27FC236}">
                <a16:creationId xmlns:a16="http://schemas.microsoft.com/office/drawing/2014/main" id="{72827310-E9F2-682D-9F1A-AC5DE69260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239268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CHAMPION: Rock That Thang ~ Miah Camp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949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/>
          <p:cNvSpPr txBox="1">
            <a:spLocks noGrp="1"/>
          </p:cNvSpPr>
          <p:nvPr>
            <p:ph type="title"/>
          </p:nvPr>
        </p:nvSpPr>
        <p:spPr>
          <a:xfrm>
            <a:off x="1371600" y="1268412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RAIL HORSE OF THE YEAR</a:t>
            </a:r>
            <a:endParaRPr/>
          </a:p>
        </p:txBody>
      </p:sp>
      <p:sp>
        <p:nvSpPr>
          <p:cNvPr id="4" name="Google Shape;428;p56">
            <a:extLst>
              <a:ext uri="{FF2B5EF4-FFF2-40B4-BE49-F238E27FC236}">
                <a16:creationId xmlns:a16="http://schemas.microsoft.com/office/drawing/2014/main" id="{7C986E79-F827-13D4-2B87-0BC1B3F4A128}"/>
              </a:ext>
            </a:extLst>
          </p:cNvPr>
          <p:cNvSpPr txBox="1">
            <a:spLocks/>
          </p:cNvSpPr>
          <p:nvPr/>
        </p:nvSpPr>
        <p:spPr>
          <a:xfrm>
            <a:off x="990600" y="232600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spcBef>
                <a:spcPts val="0"/>
              </a:spcBef>
              <a:buSzPts val="2400"/>
              <a:buFont typeface="Noto Sans Symbols"/>
              <a:buNone/>
            </a:pPr>
            <a:r>
              <a:rPr lang="en-US" sz="2000" b="1" dirty="0"/>
              <a:t>CHAMPION: Dixie Watch ~ Sharon &amp; Steve Rice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Reserve Champion: Rock On Girly ~ Kimberly </a:t>
            </a:r>
            <a:r>
              <a:rPr lang="en-US" sz="2000" b="1" dirty="0" err="1"/>
              <a:t>Freet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3rd: The Red Martini ~ Marcia Hersh</a:t>
            </a:r>
            <a:endParaRPr lang="en-US" sz="2000" dirty="0"/>
          </a:p>
          <a:p>
            <a:pPr marL="0" indent="0"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>
          <a:extLst>
            <a:ext uri="{FF2B5EF4-FFF2-40B4-BE49-F238E27FC236}">
              <a16:creationId xmlns:a16="http://schemas.microsoft.com/office/drawing/2014/main" id="{7241A279-AD60-1F22-DC69-4700DE27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>
            <a:extLst>
              <a:ext uri="{FF2B5EF4-FFF2-40B4-BE49-F238E27FC236}">
                <a16:creationId xmlns:a16="http://schemas.microsoft.com/office/drawing/2014/main" id="{78EEBB10-4D7B-F099-B11F-C0F074046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268412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Elite Amateur Owned &amp; Trained</a:t>
            </a:r>
            <a:endParaRPr dirty="0"/>
          </a:p>
        </p:txBody>
      </p:sp>
      <p:sp>
        <p:nvSpPr>
          <p:cNvPr id="4" name="Google Shape;428;p56">
            <a:extLst>
              <a:ext uri="{FF2B5EF4-FFF2-40B4-BE49-F238E27FC236}">
                <a16:creationId xmlns:a16="http://schemas.microsoft.com/office/drawing/2014/main" id="{3AD3A87F-8D51-4FD7-0228-D16FC09BD3C7}"/>
              </a:ext>
            </a:extLst>
          </p:cNvPr>
          <p:cNvSpPr txBox="1">
            <a:spLocks/>
          </p:cNvSpPr>
          <p:nvPr/>
        </p:nvSpPr>
        <p:spPr>
          <a:xfrm>
            <a:off x="990600" y="232600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spcBef>
                <a:spcPts val="0"/>
              </a:spcBef>
              <a:buSzPts val="2400"/>
              <a:buFont typeface="Noto Sans Symbols"/>
              <a:buNone/>
            </a:pPr>
            <a:r>
              <a:rPr lang="en-US" sz="2000" b="1" dirty="0"/>
              <a:t>CHAMPION: Holy Jose!  ~ Sara Ostrum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Reserve Champion: Hot Diamond ~ Jeanne Bourdeau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3rd: Bullseye ~ Lauren Green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557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9"/>
          <p:cNvSpPr txBox="1">
            <a:spLocks noGrp="1"/>
          </p:cNvSpPr>
          <p:nvPr>
            <p:ph type="ctrTitle"/>
          </p:nvPr>
        </p:nvSpPr>
        <p:spPr>
          <a:xfrm>
            <a:off x="914400" y="147478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sz="8000" cap="none"/>
            </a:br>
            <a:r>
              <a:rPr lang="en-US" sz="8000" cap="none"/>
              <a:t>VERSATILITY</a:t>
            </a:r>
            <a:endParaRPr/>
          </a:p>
        </p:txBody>
      </p:sp>
      <p:sp>
        <p:nvSpPr>
          <p:cNvPr id="447" name="Google Shape;447;p59"/>
          <p:cNvSpPr txBox="1">
            <a:spLocks noGrp="1"/>
          </p:cNvSpPr>
          <p:nvPr>
            <p:ph type="subTitle" idx="1"/>
          </p:nvPr>
        </p:nvSpPr>
        <p:spPr>
          <a:xfrm>
            <a:off x="533400" y="352425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>
                <a:solidFill>
                  <a:srgbClr val="595959"/>
                </a:solidFill>
              </a:rPr>
              <a:t>	</a:t>
            </a:r>
            <a:r>
              <a:rPr lang="en-US" i="0">
                <a:solidFill>
                  <a:srgbClr val="595959"/>
                </a:solidFill>
              </a:rPr>
              <a:t>DRIVING	DRESSAGE	EQUITATION	JUMPING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>
                <a:solidFill>
                  <a:srgbClr val="595959"/>
                </a:solidFill>
              </a:rPr>
              <a:t>	MODEL		REINING	SHOWMANSHIP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>
                <a:solidFill>
                  <a:srgbClr val="595959"/>
                </a:solidFill>
              </a:rPr>
              <a:t>	SPEED EVENTS			TRAIL OBSTACLE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>
                <a:solidFill>
                  <a:srgbClr val="595959"/>
                </a:solidFill>
              </a:rPr>
              <a:t>	UNTIMED EVENTS		WESTERN RIDING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4354513" cy="317341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0"/>
          <p:cNvSpPr txBox="1">
            <a:spLocks noGrp="1"/>
          </p:cNvSpPr>
          <p:nvPr>
            <p:ph type="ctrTitle"/>
          </p:nvPr>
        </p:nvSpPr>
        <p:spPr>
          <a:xfrm>
            <a:off x="914400" y="20574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cap="none"/>
            </a:br>
            <a:br>
              <a:rPr lang="en-US" sz="8000" cap="none"/>
            </a:br>
            <a:r>
              <a:rPr lang="en-US" sz="8000" cap="none"/>
              <a:t>VERSATILITY</a:t>
            </a:r>
            <a:br>
              <a:rPr lang="en-US" sz="8000" cap="none"/>
            </a:br>
            <a:r>
              <a:rPr lang="en-US" sz="8000" cap="none"/>
              <a:t>Program Awards</a:t>
            </a:r>
            <a:endParaRPr/>
          </a:p>
        </p:txBody>
      </p:sp>
      <p:sp>
        <p:nvSpPr>
          <p:cNvPr id="454" name="Google Shape;454;p60"/>
          <p:cNvSpPr txBox="1">
            <a:spLocks noGrp="1"/>
          </p:cNvSpPr>
          <p:nvPr>
            <p:ph type="subTitle" idx="1"/>
          </p:nvPr>
        </p:nvSpPr>
        <p:spPr>
          <a:xfrm>
            <a:off x="533400" y="3524250"/>
            <a:ext cx="7696200" cy="18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>
                <a:solidFill>
                  <a:srgbClr val="595959"/>
                </a:solidFill>
              </a:rPr>
              <a:t>Dressage Horse of the Year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>
                <a:solidFill>
                  <a:srgbClr val="595959"/>
                </a:solidFill>
              </a:rPr>
              <a:t>Trail Rider Awards Program </a:t>
            </a:r>
            <a:endParaRPr lang="en-US" dirty="0"/>
          </a:p>
          <a:p>
            <a:pPr marL="0" lvl="0" indent="0" algn="ctr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>
                <a:solidFill>
                  <a:srgbClr val="595959"/>
                </a:solidFill>
              </a:rPr>
              <a:t>Lifetime Superior Achievement Program</a:t>
            </a:r>
          </a:p>
          <a:p>
            <a:pPr marL="0" lvl="0" indent="0" algn="ctr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i="0" dirty="0"/>
              <a:t>Ambassador Program</a:t>
            </a: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DDE8F187-24E5-D6BE-6FBB-81869A93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14D58AFC-DF69-AA3B-6470-CA52267D7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Traditional Intro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53B2F0FC-9AC0-D318-FB73-93519206FB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175892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Traditional Intro Pleasure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 Derby Day Honors &amp; Katie Engleman (73.7%)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 Traditional Intro Reserve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The Red Martini &amp; Marcia Hersh (71.4%)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80135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84F87214-7CEA-14C1-B6E8-49EA9ED33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5A69564A-E698-3657-3CD2-481D71739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Traditional Intro C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6E51E86E-273B-A75A-ACFA-7E53A1C88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971420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 b="1" dirty="0"/>
              <a:t>Traditional Intro Pleasure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 dirty="0"/>
              <a:t> Pride of the Carolinas &amp; Marcia Hersh (74.3%)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800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838700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1B0690CB-C0F4-E5A8-6147-C7511A56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36AE3532-9CD2-2680-F60E-8CC0DFA79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Western Intro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779505CB-EBC6-878F-6EC0-333FBD70E9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431924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Western Intro Pleasure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Derby Day Honors &amp; Katie Engleman (73.5%)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Western Intro Pleasure Reserve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The Red Martini &amp; Marcia Hersh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800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579831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26D9FEAF-6A4C-DEF3-70B2-71036341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358B4E67-8D66-2187-F3BF-A797880036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Western Basic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8F246D28-E081-54DF-4C6A-1553421FB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431924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Western Basic Champion: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Pride of the Carolinas &amp; Marcia Hersh (73.9%)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3600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3619804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40ECE039-22B1-B817-B133-6918D8A88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0930C447-C092-EFD0-61B5-1CDFD7648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Traditional Overall High Score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EDB5213E-3F5A-3157-8873-434DBF661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431924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Traditional Dressage Champion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 Pride of the Carolinas &amp; Marcia Hersh (74.3%)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Traditional Dressage Reserve Champion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Derby Day Honors &amp; Katie Engleman (73.7%)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0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3600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6932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AOT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762000" y="220065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 b="1" dirty="0"/>
              <a:t>CHAMPION: The Girls Knight Out ~ Kala Burgett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Reserve Champion: Keokuk ~ Dennis &amp; Susan Hills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3rd:  She’s Un-Buck-</a:t>
            </a:r>
            <a:r>
              <a:rPr lang="en-US" b="1" dirty="0" err="1"/>
              <a:t>Lievable</a:t>
            </a:r>
            <a:r>
              <a:rPr lang="en-US" b="1" dirty="0"/>
              <a:t> ~ Maggie Moore &amp; Jim Leek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4th:  I’m Sloppy Joe CW &amp; Morgan Head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5th:  Parole Patrol &amp; Lesia McDowell</a:t>
            </a:r>
            <a:endParaRPr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1F5B46B0-FF18-8FD7-8F2A-22F7D996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>
            <a:extLst>
              <a:ext uri="{FF2B5EF4-FFF2-40B4-BE49-F238E27FC236}">
                <a16:creationId xmlns:a16="http://schemas.microsoft.com/office/drawing/2014/main" id="{AC7A4F5A-E692-5845-B9C1-0127F4EDC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33524"/>
            <a:ext cx="640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cap="none" dirty="0"/>
            </a:br>
            <a:r>
              <a:rPr lang="en-US" sz="2400" cap="none" dirty="0"/>
              <a:t>DRESSAGE HORSE OF THE YEAR</a:t>
            </a:r>
            <a:br>
              <a:rPr lang="en-US" sz="2400" cap="none" dirty="0"/>
            </a:br>
            <a:r>
              <a:rPr lang="en-US" sz="2400" cap="none" dirty="0"/>
              <a:t>Western Overall High Score</a:t>
            </a:r>
            <a:endParaRPr dirty="0"/>
          </a:p>
        </p:txBody>
      </p:sp>
      <p:sp>
        <p:nvSpPr>
          <p:cNvPr id="478" name="Google Shape;478;p64">
            <a:extLst>
              <a:ext uri="{FF2B5EF4-FFF2-40B4-BE49-F238E27FC236}">
                <a16:creationId xmlns:a16="http://schemas.microsoft.com/office/drawing/2014/main" id="{0341B2AE-8599-F656-8593-1B4E62889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112" y="2431924"/>
            <a:ext cx="810577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Western Dressage Champion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 Pride of the Carolinas &amp; Marcia Hersh </a:t>
            </a:r>
            <a:r>
              <a:rPr lang="en-US" sz="2400"/>
              <a:t>(74.3%)</a:t>
            </a:r>
            <a:endParaRPr lang="en-US" sz="2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Western Dressage Reserve Champion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dirty="0"/>
              <a:t>Derby Day Honors &amp; Katie Engleman (73.9%)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0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3600"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249426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"/>
          <p:cNvSpPr txBox="1">
            <a:spLocks noGrp="1"/>
          </p:cNvSpPr>
          <p:nvPr>
            <p:ph type="title"/>
          </p:nvPr>
        </p:nvSpPr>
        <p:spPr>
          <a:xfrm>
            <a:off x="990600" y="1295400"/>
            <a:ext cx="716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Overall Dressage Horse of the Year</a:t>
            </a:r>
            <a:endParaRPr dirty="0"/>
          </a:p>
        </p:txBody>
      </p:sp>
      <p:sp>
        <p:nvSpPr>
          <p:cNvPr id="490" name="Google Shape;490;p66"/>
          <p:cNvSpPr txBox="1">
            <a:spLocks noGrp="1"/>
          </p:cNvSpPr>
          <p:nvPr>
            <p:ph type="body" idx="1"/>
          </p:nvPr>
        </p:nvSpPr>
        <p:spPr>
          <a:xfrm>
            <a:off x="914400" y="2509332"/>
            <a:ext cx="7315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GRAND CHAMPION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dirty="0"/>
              <a:t>Pride of the Carolinas &amp; Marcia Hersh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dirty="0"/>
              <a:t>74.3%</a:t>
            </a: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b="1" dirty="0"/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b="1"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b="1" dirty="0"/>
          </a:p>
          <a:p>
            <a:pPr marL="3429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827600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>
            <a:spLocks noGrp="1"/>
          </p:cNvSpPr>
          <p:nvPr>
            <p:ph type="title"/>
          </p:nvPr>
        </p:nvSpPr>
        <p:spPr>
          <a:xfrm>
            <a:off x="1371600" y="141968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/>
              <a:t>TRAIL RIDER</a:t>
            </a:r>
            <a:br>
              <a:rPr lang="en-US" sz="3200" b="1" cap="none" dirty="0"/>
            </a:br>
            <a:r>
              <a:rPr lang="en-US" sz="3200" b="1" cap="none" dirty="0"/>
              <a:t>AWARDS PROGRAM (TRAP)</a:t>
            </a:r>
            <a:endParaRPr b="1" dirty="0"/>
          </a:p>
        </p:txBody>
      </p:sp>
      <p:sp>
        <p:nvSpPr>
          <p:cNvPr id="496" name="Google Shape;496;p67"/>
          <p:cNvSpPr txBox="1">
            <a:spLocks noGrp="1"/>
          </p:cNvSpPr>
          <p:nvPr>
            <p:ph type="body" idx="1"/>
          </p:nvPr>
        </p:nvSpPr>
        <p:spPr>
          <a:xfrm>
            <a:off x="1295400" y="2362200"/>
            <a:ext cx="6400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3600" b="1" dirty="0"/>
              <a:t>High Mile Horse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36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4000" dirty="0"/>
              <a:t>Missouri’s Mojo owned by Mary Smith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4000" dirty="0"/>
              <a:t>2,723 miles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>
            <a:spLocks noGrp="1"/>
          </p:cNvSpPr>
          <p:nvPr>
            <p:ph type="title"/>
          </p:nvPr>
        </p:nvSpPr>
        <p:spPr>
          <a:xfrm>
            <a:off x="1371600" y="141968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/>
              <a:t>TRAIL RIDER</a:t>
            </a:r>
            <a:br>
              <a:rPr lang="en-US" sz="3200" b="1" cap="none" dirty="0"/>
            </a:br>
            <a:r>
              <a:rPr lang="en-US" sz="3200" b="1" cap="none" dirty="0"/>
              <a:t>AWARDS PROGRAM (TRAP)</a:t>
            </a:r>
            <a:endParaRPr b="1" dirty="0"/>
          </a:p>
        </p:txBody>
      </p:sp>
      <p:sp>
        <p:nvSpPr>
          <p:cNvPr id="496" name="Google Shape;496;p67"/>
          <p:cNvSpPr txBox="1">
            <a:spLocks noGrp="1"/>
          </p:cNvSpPr>
          <p:nvPr>
            <p:ph type="body" idx="1"/>
          </p:nvPr>
        </p:nvSpPr>
        <p:spPr>
          <a:xfrm>
            <a:off x="1295400" y="2362200"/>
            <a:ext cx="6400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3600" b="1" dirty="0"/>
              <a:t>High Mile Rider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3600" b="1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4000" dirty="0"/>
              <a:t>Lisa Wood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40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4000" dirty="0"/>
              <a:t>2,843 miles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4000" b="1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2920782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b="1" cap="none" dirty="0"/>
            </a:br>
            <a:br>
              <a:rPr lang="en-US" sz="2200" b="1" cap="none" dirty="0"/>
            </a:br>
            <a:r>
              <a:rPr lang="en-US" sz="3600" b="1" cap="none" dirty="0"/>
              <a:t>LIFETIME SUPERIOR </a:t>
            </a:r>
            <a:br>
              <a:rPr lang="en-US" sz="3600" b="1" cap="none" dirty="0"/>
            </a:br>
            <a:r>
              <a:rPr lang="en-US" sz="3600" b="1" cap="none" dirty="0"/>
              <a:t>ACHIEVEMENT PROGRAM</a:t>
            </a:r>
            <a:endParaRPr b="1" dirty="0"/>
          </a:p>
        </p:txBody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371600" y="2031713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2024 Register of Merit Awards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Pride of the Carolinas &amp; Marcia Hersh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The Red Martini &amp; Marcia Hersh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Derby Day Honors &amp; Katie Engleman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Hot Diamond &amp; Jeanne Bourdeau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The Blame Game &amp; Sarah Keenan</a:t>
            </a:r>
            <a:endParaRPr sz="2000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b="1" cap="none" dirty="0"/>
            </a:br>
            <a:br>
              <a:rPr lang="en-US" sz="2200" b="1" cap="none" dirty="0"/>
            </a:br>
            <a:r>
              <a:rPr lang="en-US" sz="3600" b="1" cap="none" dirty="0"/>
              <a:t>LIFETIME SUPERIOR </a:t>
            </a:r>
            <a:br>
              <a:rPr lang="en-US" sz="3600" b="1" cap="none" dirty="0"/>
            </a:br>
            <a:r>
              <a:rPr lang="en-US" sz="3600" b="1" cap="none" dirty="0"/>
              <a:t>ACHIEVEMENT PROGRAM</a:t>
            </a:r>
            <a:endParaRPr b="1" dirty="0"/>
          </a:p>
        </p:txBody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371600" y="2039116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2024 Register of Merit Awards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Sonny Steele &amp; Lily Dotson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 err="1"/>
              <a:t>Gincredible</a:t>
            </a:r>
            <a:r>
              <a:rPr lang="en-US" sz="2000" dirty="0"/>
              <a:t> Threat &amp; Kimberly O’Connor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My Delightful Masterpiece &amp; Kimberly O’Connor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Exclusive’s Makin Whoopi &amp; Hannah Rupert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366056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>
          <a:extLst>
            <a:ext uri="{FF2B5EF4-FFF2-40B4-BE49-F238E27FC236}">
              <a16:creationId xmlns:a16="http://schemas.microsoft.com/office/drawing/2014/main" id="{46269001-8ED4-29E4-E3FD-B16340E6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>
            <a:extLst>
              <a:ext uri="{FF2B5EF4-FFF2-40B4-BE49-F238E27FC236}">
                <a16:creationId xmlns:a16="http://schemas.microsoft.com/office/drawing/2014/main" id="{DE0E71D5-C844-8AF0-3863-091585AF0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b="1" cap="none" dirty="0"/>
            </a:br>
            <a:br>
              <a:rPr lang="en-US" sz="2200" b="1" cap="none" dirty="0"/>
            </a:br>
            <a:r>
              <a:rPr lang="en-US" sz="3600" b="1" cap="none" dirty="0"/>
              <a:t>LIFETIME SUPERIOR </a:t>
            </a:r>
            <a:br>
              <a:rPr lang="en-US" sz="3600" b="1" cap="none" dirty="0"/>
            </a:br>
            <a:r>
              <a:rPr lang="en-US" sz="3600" b="1" cap="none" dirty="0"/>
              <a:t>ACHIEVEMENT PROGRAM</a:t>
            </a:r>
            <a:endParaRPr b="1" dirty="0"/>
          </a:p>
        </p:txBody>
      </p:sp>
      <p:sp>
        <p:nvSpPr>
          <p:cNvPr id="532" name="Google Shape;532;p73">
            <a:extLst>
              <a:ext uri="{FF2B5EF4-FFF2-40B4-BE49-F238E27FC236}">
                <a16:creationId xmlns:a16="http://schemas.microsoft.com/office/drawing/2014/main" id="{49D3AD83-5B5F-225F-76B2-5397EFF72C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039116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2024 Register of Merit Awards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Double D Windstorm DLD &amp; Kristen Boyd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 err="1"/>
              <a:t>Coronarita</a:t>
            </a:r>
            <a:r>
              <a:rPr lang="en-US" sz="2000" dirty="0"/>
              <a:t> &amp; Taylor White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Bourbon All Around &amp; Dana Kanstul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Hasler’s Dream Angel DDLD &amp; Dee Hasler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236455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>
          <a:extLst>
            <a:ext uri="{FF2B5EF4-FFF2-40B4-BE49-F238E27FC236}">
              <a16:creationId xmlns:a16="http://schemas.microsoft.com/office/drawing/2014/main" id="{D8B33417-950A-0FD9-88FD-5671260A9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>
            <a:extLst>
              <a:ext uri="{FF2B5EF4-FFF2-40B4-BE49-F238E27FC236}">
                <a16:creationId xmlns:a16="http://schemas.microsoft.com/office/drawing/2014/main" id="{16A691F7-25B9-40AD-CEC0-54B443A62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b="1" cap="none" dirty="0"/>
            </a:br>
            <a:br>
              <a:rPr lang="en-US" sz="2200" b="1" cap="none" dirty="0"/>
            </a:br>
            <a:r>
              <a:rPr lang="en-US" sz="3600" b="1" cap="none" dirty="0"/>
              <a:t>LIFETIME SUPERIOR </a:t>
            </a:r>
            <a:br>
              <a:rPr lang="en-US" sz="3600" b="1" cap="none" dirty="0"/>
            </a:br>
            <a:r>
              <a:rPr lang="en-US" sz="3600" b="1" cap="none" dirty="0"/>
              <a:t>ACHIEVEMENT PROGRAM</a:t>
            </a:r>
            <a:endParaRPr b="1" dirty="0"/>
          </a:p>
        </p:txBody>
      </p:sp>
      <p:sp>
        <p:nvSpPr>
          <p:cNvPr id="532" name="Google Shape;532;p73">
            <a:extLst>
              <a:ext uri="{FF2B5EF4-FFF2-40B4-BE49-F238E27FC236}">
                <a16:creationId xmlns:a16="http://schemas.microsoft.com/office/drawing/2014/main" id="{3A14C2D5-BCB2-6B2E-01F1-CAFE43A64C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2980" y="2212852"/>
            <a:ext cx="7178040" cy="348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2024 Champions</a:t>
            </a:r>
            <a:endParaRPr dirty="0"/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 Diamond and Jeanne Bourdeau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Model Championship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Red Martini and Marcia Hersh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Model Championship and Intermediate Pleasure Championship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Gincredible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Threat and Kimberly O’Connor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Model Championship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Derby Day Honors &amp; Katie Engleman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Intermediate Pleasure Championship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16700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AMBASSADOR </a:t>
            </a:r>
            <a:br>
              <a:rPr lang="en-US" sz="2800" b="1" dirty="0"/>
            </a:br>
            <a:r>
              <a:rPr lang="en-US" sz="2800" b="1" dirty="0"/>
              <a:t>PROGRAM </a:t>
            </a:r>
            <a:endParaRPr sz="4000" b="1" dirty="0"/>
          </a:p>
        </p:txBody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371600" y="2278601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Adult 2 Gait Optional Tack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Adult Versatility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Champion: </a:t>
            </a:r>
            <a:r>
              <a:rPr lang="en-US" sz="2800" dirty="0"/>
              <a:t>Hannah Rupert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183476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AMBASSADOR </a:t>
            </a:r>
            <a:br>
              <a:rPr lang="en-US" sz="2800" b="1" dirty="0"/>
            </a:br>
            <a:r>
              <a:rPr lang="en-US" sz="2800" b="1" dirty="0"/>
              <a:t>PROGRAM </a:t>
            </a:r>
            <a:endParaRPr sz="4000" b="1" dirty="0"/>
          </a:p>
        </p:txBody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371600" y="2278601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Youth 2 Gait Optional Tack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Champion: </a:t>
            </a:r>
            <a:r>
              <a:rPr lang="en-US" sz="2800" dirty="0"/>
              <a:t>Marlowe Porter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Reserve: </a:t>
            </a:r>
            <a:r>
              <a:rPr lang="en-US" sz="2800" dirty="0"/>
              <a:t>Lily Dotson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: </a:t>
            </a:r>
            <a:r>
              <a:rPr lang="en-US" sz="2800" dirty="0"/>
              <a:t>Lila Karp-</a:t>
            </a:r>
            <a:r>
              <a:rPr lang="en-US" sz="2800" dirty="0" err="1"/>
              <a:t>Ziring</a:t>
            </a:r>
            <a:endParaRPr sz="2000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1703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JR HORSE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762000" y="2313432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000" b="1" dirty="0"/>
              <a:t>CHAMPION: </a:t>
            </a:r>
            <a:r>
              <a:rPr lang="en-US" sz="2000" b="1" dirty="0" err="1"/>
              <a:t>Zallie</a:t>
            </a:r>
            <a:r>
              <a:rPr lang="en-US" sz="2000" b="1" dirty="0"/>
              <a:t> ~ Athena Lowe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Unbuckled ~ Isaac McGee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Academic Allen ~ Kelly Johnston</a:t>
            </a:r>
            <a:endParaRPr lang="en-US"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sz="2000" dirty="0"/>
          </a:p>
          <a:p>
            <a:pPr marL="0" lvl="0" indent="0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</a:t>
            </a:r>
            <a:r>
              <a:rPr lang="en-US" sz="2000" b="1" dirty="0" err="1"/>
              <a:t>Knighty</a:t>
            </a:r>
            <a:r>
              <a:rPr lang="en-US" sz="2000" b="1" dirty="0"/>
              <a:t> Knight Time ~ David Lopez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>
            <a:spLocks noGrp="1"/>
          </p:cNvSpPr>
          <p:nvPr>
            <p:ph type="title"/>
          </p:nvPr>
        </p:nvSpPr>
        <p:spPr>
          <a:xfrm>
            <a:off x="1371600" y="143560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AMBASSADOR </a:t>
            </a:r>
            <a:br>
              <a:rPr lang="en-US" sz="2800" b="1" dirty="0"/>
            </a:br>
            <a:r>
              <a:rPr lang="en-US" sz="2800" b="1" dirty="0"/>
              <a:t>PROGRAM </a:t>
            </a:r>
            <a:endParaRPr sz="4000" b="1" dirty="0"/>
          </a:p>
        </p:txBody>
      </p:sp>
      <p:sp>
        <p:nvSpPr>
          <p:cNvPr id="532" name="Google Shape;532;p73"/>
          <p:cNvSpPr txBox="1">
            <a:spLocks noGrp="1"/>
          </p:cNvSpPr>
          <p:nvPr>
            <p:ph type="body" idx="1"/>
          </p:nvPr>
        </p:nvSpPr>
        <p:spPr>
          <a:xfrm>
            <a:off x="1371600" y="2278601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Youth Versatility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Champion: </a:t>
            </a:r>
            <a:r>
              <a:rPr lang="en-US" sz="2800" dirty="0"/>
              <a:t>Marlowe Porter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800" b="1" dirty="0"/>
              <a:t>Reserve: </a:t>
            </a:r>
            <a:r>
              <a:rPr lang="en-US" sz="2800" dirty="0"/>
              <a:t>Lily Dotson</a:t>
            </a: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708657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DRESSAGE</a:t>
            </a:r>
            <a:endParaRPr/>
          </a:p>
        </p:txBody>
      </p:sp>
      <p:sp>
        <p:nvSpPr>
          <p:cNvPr id="568" name="Google Shape;568;p79"/>
          <p:cNvSpPr txBox="1">
            <a:spLocks noGrp="1"/>
          </p:cNvSpPr>
          <p:nvPr>
            <p:ph type="body" idx="1"/>
          </p:nvPr>
        </p:nvSpPr>
        <p:spPr>
          <a:xfrm>
            <a:off x="762000" y="2170176"/>
            <a:ext cx="7620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dirty="0"/>
              <a:t>  </a:t>
            </a:r>
            <a:r>
              <a:rPr lang="en-US" sz="2000" b="1" dirty="0"/>
              <a:t>CHAMPION: Derby Day Honors ~ Katie Engleman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3rd:  Pride of the Carolinas ~ Marcia Hersh 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Busting Into The Mini Bar ~ Brittney Burzynski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The Red Martini ~ Marcia Hersh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EQUITATION</a:t>
            </a:r>
            <a:endParaRPr/>
          </a:p>
        </p:txBody>
      </p:sp>
      <p:sp>
        <p:nvSpPr>
          <p:cNvPr id="574" name="Google Shape;574;p80"/>
          <p:cNvSpPr txBox="1">
            <a:spLocks noGrp="1"/>
          </p:cNvSpPr>
          <p:nvPr>
            <p:ph type="body" idx="1"/>
          </p:nvPr>
        </p:nvSpPr>
        <p:spPr>
          <a:xfrm>
            <a:off x="1028700" y="2260397"/>
            <a:ext cx="7086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  CHAMPION:  Bourbon All Around ~ Dana Kanstul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Reserve Champion: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Almighty Blue ~ Lillian </a:t>
            </a:r>
            <a:r>
              <a:rPr lang="en-US" sz="2000" b="1" dirty="0" err="1"/>
              <a:t>Gyrion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Perseus ~ Emily Mahoney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The Blame Game ~ Sarah Keenan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1"/>
          <p:cNvSpPr txBox="1"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MODEL</a:t>
            </a:r>
            <a:endParaRPr/>
          </a:p>
        </p:txBody>
      </p:sp>
      <p:sp>
        <p:nvSpPr>
          <p:cNvPr id="580" name="Google Shape;580;p81"/>
          <p:cNvSpPr txBox="1">
            <a:spLocks noGrp="1"/>
          </p:cNvSpPr>
          <p:nvPr>
            <p:ph type="body" idx="1"/>
          </p:nvPr>
        </p:nvSpPr>
        <p:spPr>
          <a:xfrm>
            <a:off x="1028700" y="2139696"/>
            <a:ext cx="7086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CHAMPION: </a:t>
            </a:r>
            <a:r>
              <a:rPr lang="en-US" sz="2000" b="1" dirty="0" err="1"/>
              <a:t>Gincredible</a:t>
            </a:r>
            <a:r>
              <a:rPr lang="en-US" sz="2000" b="1" dirty="0"/>
              <a:t> Threat ~ Kimberly O’Connor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The Red Martini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Holy Jose! ~ Sara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Derby Day Honors ~ Katie Engleman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It’s Kitty Kat Ballou ~ Ella Rook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2"/>
          <p:cNvSpPr txBox="1"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SHOWMANSHIP</a:t>
            </a:r>
            <a:endParaRPr/>
          </a:p>
        </p:txBody>
      </p:sp>
      <p:sp>
        <p:nvSpPr>
          <p:cNvPr id="586" name="Google Shape;586;p82"/>
          <p:cNvSpPr txBox="1">
            <a:spLocks noGrp="1"/>
          </p:cNvSpPr>
          <p:nvPr>
            <p:ph type="body" idx="1"/>
          </p:nvPr>
        </p:nvSpPr>
        <p:spPr>
          <a:xfrm>
            <a:off x="838200" y="2194560"/>
            <a:ext cx="746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   CHAMPION: Derby Day Honors ~ Katie Engleman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000" b="1" dirty="0"/>
              <a:t>Reserve Champion: Pride of the Carolinas ~ Marcia Hersh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Dark Justice ~ Mary Louise Leblanc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Emotional ~ Lindsey Luna &amp; Erin Demchko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3"/>
          <p:cNvSpPr txBox="1"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TRAIL OBSTACLE</a:t>
            </a:r>
            <a:endParaRPr/>
          </a:p>
        </p:txBody>
      </p:sp>
      <p:sp>
        <p:nvSpPr>
          <p:cNvPr id="592" name="Google Shape;592;p83"/>
          <p:cNvSpPr txBox="1">
            <a:spLocks noGrp="1"/>
          </p:cNvSpPr>
          <p:nvPr>
            <p:ph type="body" idx="1"/>
          </p:nvPr>
        </p:nvSpPr>
        <p:spPr>
          <a:xfrm>
            <a:off x="943356" y="2221992"/>
            <a:ext cx="7696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     CHAMPION: Derby Day Honors ~ Katie Engleman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Coppertop’s Cover Girl ~ Ali Merrit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Corona Gold ~ Sandy Harris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Belle of Rocky Hill ~ Larry &amp; Linda Starnes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Victory Trip ~ Daniel Starnes</a:t>
            </a:r>
            <a:endParaRPr sz="2000"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SPEED EVENTS</a:t>
            </a:r>
            <a:endParaRPr/>
          </a:p>
        </p:txBody>
      </p:sp>
      <p:sp>
        <p:nvSpPr>
          <p:cNvPr id="598" name="Google Shape;598;p84"/>
          <p:cNvSpPr txBox="1">
            <a:spLocks noGrp="1"/>
          </p:cNvSpPr>
          <p:nvPr>
            <p:ph type="body" idx="1"/>
          </p:nvPr>
        </p:nvSpPr>
        <p:spPr>
          <a:xfrm>
            <a:off x="876300" y="2331868"/>
            <a:ext cx="7391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Elysium Field of Dreams ~ Jessica Ellis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Derby Day Honors ~ Katie Engleman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It’s Kitty Kat Ballou ~ Ella Rook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I Am The Storm ~ Sherri </a:t>
            </a:r>
            <a:r>
              <a:rPr lang="en-US" sz="2000" b="1" dirty="0" err="1"/>
              <a:t>Gyrion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Justa She Wolf ~ Simone </a:t>
            </a:r>
            <a:r>
              <a:rPr lang="en-US" sz="2000" b="1" dirty="0" err="1"/>
              <a:t>Klemenz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/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UNTIMED EVENTS</a:t>
            </a:r>
            <a:endParaRPr/>
          </a:p>
        </p:txBody>
      </p:sp>
      <p:sp>
        <p:nvSpPr>
          <p:cNvPr id="604" name="Google Shape;604;p8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I’m Walker Hayes ~ Kelli Gushert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Derby Day Honors ~ Katie Engleman 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It’s Kitty Kat Ballou ~ Ella Rook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Elysium Field of Dreams ~ Jessica Ellis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5th:  Holy Jose! ~ Sara Ostrum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/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JUMPING</a:t>
            </a:r>
            <a:endParaRPr dirty="0"/>
          </a:p>
        </p:txBody>
      </p:sp>
      <p:sp>
        <p:nvSpPr>
          <p:cNvPr id="604" name="Google Shape;604;p8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Elysium Field of Dreams ~ Jessica Ellis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Pride of the Carolinas ~ Marcia Hersh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: I’m Walker Hayes ~ Kelli Gushert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6227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>
          <a:extLst>
            <a:ext uri="{FF2B5EF4-FFF2-40B4-BE49-F238E27FC236}">
              <a16:creationId xmlns:a16="http://schemas.microsoft.com/office/drawing/2014/main" id="{C8BA8A8A-A08A-F96C-CB02-896A11F8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>
            <a:extLst>
              <a:ext uri="{FF2B5EF4-FFF2-40B4-BE49-F238E27FC236}">
                <a16:creationId xmlns:a16="http://schemas.microsoft.com/office/drawing/2014/main" id="{24557EA5-7FDE-8C22-70D0-22C9131527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Driving</a:t>
            </a:r>
            <a:endParaRPr dirty="0"/>
          </a:p>
        </p:txBody>
      </p:sp>
      <p:sp>
        <p:nvSpPr>
          <p:cNvPr id="604" name="Google Shape;604;p85">
            <a:extLst>
              <a:ext uri="{FF2B5EF4-FFF2-40B4-BE49-F238E27FC236}">
                <a16:creationId xmlns:a16="http://schemas.microsoft.com/office/drawing/2014/main" id="{55F5C370-17B6-FBC2-7352-2B4861E273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Gen’s Fort Knox Superstar ~ Julie Clare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Allen’s </a:t>
            </a:r>
            <a:r>
              <a:rPr lang="en-US" sz="2000" b="1" dirty="0" err="1"/>
              <a:t>Beowolf</a:t>
            </a:r>
            <a:r>
              <a:rPr lang="en-US" sz="2000" b="1" dirty="0"/>
              <a:t> ~ Mikal Spooner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71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524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/>
              <a:t>ALL DAY PLEASURE </a:t>
            </a:r>
            <a:br>
              <a:rPr lang="en-US" sz="2200" cap="none"/>
            </a:br>
            <a:r>
              <a:rPr lang="en-US" sz="2200" cap="none"/>
              <a:t>ENGLISH 2 GAIT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688848" y="2410968"/>
            <a:ext cx="7924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 dirty="0"/>
              <a:t>CHAMPION: Derby Day Honors &amp; Katie Engleman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Reserve Champion:  Score Diamond In The Ruff </a:t>
            </a:r>
            <a:r>
              <a:rPr lang="en-US" sz="1600" b="1" dirty="0"/>
              <a:t>~ Cheyanne &amp; </a:t>
            </a:r>
            <a:r>
              <a:rPr lang="en-US" sz="1600" b="1" dirty="0" err="1"/>
              <a:t>DaKoda</a:t>
            </a:r>
            <a:r>
              <a:rPr lang="en-US" sz="1600" b="1" dirty="0"/>
              <a:t> Gardner</a:t>
            </a: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3rd:  I Am The Storm ~ Sherri </a:t>
            </a:r>
            <a:r>
              <a:rPr lang="en-US" b="1" dirty="0" err="1"/>
              <a:t>Gyrion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4th:  Whoopi’s Promise Angel ~ Wendy Kaufman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b="1" dirty="0"/>
              <a:t>5th:  I’m Walker Hayes ~ Kelli Gushert</a:t>
            </a:r>
            <a:endParaRPr dirty="0"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/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WESTERN REINING</a:t>
            </a:r>
            <a:endParaRPr dirty="0"/>
          </a:p>
        </p:txBody>
      </p:sp>
      <p:sp>
        <p:nvSpPr>
          <p:cNvPr id="604" name="Google Shape;604;p8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CHAMPION: Elysium Field Of Dreams ~ Jessica Ellis 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Reserve Champion:  Pride of the Carolinas ~ Marcia Hersh 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Jose Suave ~ Donna Moss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</a:p>
          <a:p>
            <a:pPr marL="0" indent="0">
              <a:buNone/>
            </a:pPr>
            <a:r>
              <a:rPr lang="en-US" sz="2000" b="1" dirty="0"/>
              <a:t>5th:  Dani California ~ Carolyn Eggers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3776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/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cap="none" dirty="0"/>
              <a:t>WESTERN </a:t>
            </a:r>
            <a:r>
              <a:rPr lang="en-US" sz="2200" dirty="0"/>
              <a:t>RIDING</a:t>
            </a:r>
            <a:endParaRPr dirty="0"/>
          </a:p>
        </p:txBody>
      </p:sp>
      <p:sp>
        <p:nvSpPr>
          <p:cNvPr id="604" name="Google Shape;604;p8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/>
              <a:t>CHAMPION: Gen’s Fort Knox Superstar ~ Julie Clare</a:t>
            </a:r>
            <a:endParaRPr sz="2000" dirty="0"/>
          </a:p>
          <a:p>
            <a:pPr marL="0" indent="0">
              <a:buNone/>
            </a:pPr>
            <a:r>
              <a:rPr lang="en-US" sz="2000" b="1" dirty="0"/>
              <a:t>Reserve Champion: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3rd:  Jose Suave ~ Donna Moss</a:t>
            </a: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000" b="1" dirty="0"/>
              <a:t>4th:  Dani California ~ Carolyn Eggers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5th:  Pride of the Carolinas ~ Marcia Hersh</a:t>
            </a: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4875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6"/>
          <p:cNvSpPr txBox="1">
            <a:spLocks noGrp="1"/>
          </p:cNvSpPr>
          <p:nvPr>
            <p:ph type="title"/>
          </p:nvPr>
        </p:nvSpPr>
        <p:spPr>
          <a:xfrm>
            <a:off x="1066800" y="137160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cap="none"/>
              <a:t>VERSATILITY HORSE OF THE YEAR</a:t>
            </a:r>
            <a:endParaRPr/>
          </a:p>
        </p:txBody>
      </p:sp>
      <p:sp>
        <p:nvSpPr>
          <p:cNvPr id="4" name="Google Shape;604;p85">
            <a:extLst>
              <a:ext uri="{FF2B5EF4-FFF2-40B4-BE49-F238E27FC236}">
                <a16:creationId xmlns:a16="http://schemas.microsoft.com/office/drawing/2014/main" id="{0CC281B1-4246-8A62-4F00-EEEBA258E6AF}"/>
              </a:ext>
            </a:extLst>
          </p:cNvPr>
          <p:cNvSpPr txBox="1">
            <a:spLocks/>
          </p:cNvSpPr>
          <p:nvPr/>
        </p:nvSpPr>
        <p:spPr>
          <a:xfrm>
            <a:off x="847725" y="2466976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spcBef>
                <a:spcPts val="0"/>
              </a:spcBef>
              <a:buFont typeface="Noto Sans Symbols"/>
              <a:buNone/>
            </a:pPr>
            <a:r>
              <a:rPr lang="en-US" sz="2000" b="1" dirty="0"/>
              <a:t>CHAMPION: Derby Day Honors ~ Katie Engleman 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Reserve Champion:  Sonora </a:t>
            </a:r>
            <a:r>
              <a:rPr lang="en-US" sz="2000" b="1" dirty="0" err="1"/>
              <a:t>Sonora</a:t>
            </a:r>
            <a:r>
              <a:rPr lang="en-US" sz="2000" b="1" dirty="0"/>
              <a:t> ~ Jennifer Batts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3rd:  Pride of the Carolinas ~ Marcia Hersh </a:t>
            </a:r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8"/>
          <p:cNvSpPr txBox="1">
            <a:spLocks noGrp="1"/>
          </p:cNvSpPr>
          <p:nvPr>
            <p:ph type="title"/>
          </p:nvPr>
        </p:nvSpPr>
        <p:spPr>
          <a:xfrm>
            <a:off x="1371600" y="1020763"/>
            <a:ext cx="609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none" dirty="0"/>
              <a:t>OVERALL HORSE OF THE YEAR</a:t>
            </a:r>
            <a:endParaRPr dirty="0"/>
          </a:p>
        </p:txBody>
      </p:sp>
      <p:sp>
        <p:nvSpPr>
          <p:cNvPr id="2" name="Google Shape;604;p85">
            <a:extLst>
              <a:ext uri="{FF2B5EF4-FFF2-40B4-BE49-F238E27FC236}">
                <a16:creationId xmlns:a16="http://schemas.microsoft.com/office/drawing/2014/main" id="{A0BE4E35-0672-2EC9-8997-6A833742717C}"/>
              </a:ext>
            </a:extLst>
          </p:cNvPr>
          <p:cNvSpPr txBox="1">
            <a:spLocks/>
          </p:cNvSpPr>
          <p:nvPr/>
        </p:nvSpPr>
        <p:spPr>
          <a:xfrm>
            <a:off x="762000" y="2333625"/>
            <a:ext cx="7620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indent="0" algn="ctr">
              <a:spcBef>
                <a:spcPts val="0"/>
              </a:spcBef>
              <a:buFont typeface="Noto Sans Symbols"/>
              <a:buNone/>
            </a:pPr>
            <a:r>
              <a:rPr lang="en-US" sz="2000" b="1" dirty="0"/>
              <a:t>CHAMPION: Derby Day Honors ~ Katie Engleman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Reserve Champion:  The Red Martini ~ Marcia Hersh</a:t>
            </a:r>
            <a:endParaRPr lang="en-US" sz="2000" dirty="0"/>
          </a:p>
          <a:p>
            <a:pPr marL="0" indent="0">
              <a:buFont typeface="Noto Sans Symbols"/>
              <a:buNone/>
            </a:pPr>
            <a:r>
              <a:rPr lang="en-US" sz="2000" b="1" dirty="0"/>
              <a:t>3rd:  Dixie Watch ~ Sharon &amp; Steve Rice</a:t>
            </a:r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9"/>
          <p:cNvSpPr txBox="1">
            <a:spLocks noGrp="1"/>
          </p:cNvSpPr>
          <p:nvPr>
            <p:ph type="title"/>
          </p:nvPr>
        </p:nvSpPr>
        <p:spPr>
          <a:xfrm>
            <a:off x="1272834" y="662866"/>
            <a:ext cx="7167979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/>
              <a:t>2024 Yout</a:t>
            </a:r>
            <a:r>
              <a:rPr lang="en-US" sz="2800" dirty="0"/>
              <a:t>h Achievement Award Recipient</a:t>
            </a:r>
            <a:endParaRPr dirty="0"/>
          </a:p>
        </p:txBody>
      </p:sp>
      <p:sp>
        <p:nvSpPr>
          <p:cNvPr id="628" name="Google Shape;628;p89"/>
          <p:cNvSpPr txBox="1">
            <a:spLocks noGrp="1"/>
          </p:cNvSpPr>
          <p:nvPr>
            <p:ph type="body" idx="1"/>
          </p:nvPr>
        </p:nvSpPr>
        <p:spPr>
          <a:xfrm>
            <a:off x="4856823" y="2146639"/>
            <a:ext cx="3206750" cy="27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 dirty="0">
                <a:latin typeface="Courgette"/>
                <a:ea typeface="Courgette"/>
                <a:cs typeface="Courgette"/>
                <a:sym typeface="Courgette"/>
              </a:rPr>
              <a:t>Taylor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400" dirty="0">
                <a:latin typeface="Courgette"/>
                <a:ea typeface="Courgette"/>
                <a:cs typeface="Courgette"/>
                <a:sym typeface="Courgette"/>
              </a:rPr>
              <a:t>White</a:t>
            </a:r>
            <a:endParaRPr lang="en-US" sz="4000" dirty="0"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3" name="Picture Placeholder 2" descr="A person holding a trophy and a horse&#10;&#10;Description automatically generated">
            <a:extLst>
              <a:ext uri="{FF2B5EF4-FFF2-40B4-BE49-F238E27FC236}">
                <a16:creationId xmlns:a16="http://schemas.microsoft.com/office/drawing/2014/main" id="{496DC400-B2D7-1A0E-A119-F967B6D196E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1458468" y="1833372"/>
            <a:ext cx="3113532" cy="3113532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0"/>
          <p:cNvSpPr txBox="1">
            <a:spLocks noGrp="1"/>
          </p:cNvSpPr>
          <p:nvPr>
            <p:ph type="title"/>
          </p:nvPr>
        </p:nvSpPr>
        <p:spPr>
          <a:xfrm>
            <a:off x="1960115" y="674688"/>
            <a:ext cx="5223769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/>
              <a:t>2024 Pegasus Award Recipient</a:t>
            </a:r>
            <a:endParaRPr dirty="0"/>
          </a:p>
        </p:txBody>
      </p:sp>
      <p:sp>
        <p:nvSpPr>
          <p:cNvPr id="635" name="Google Shape;635;p90"/>
          <p:cNvSpPr txBox="1">
            <a:spLocks noGrp="1"/>
          </p:cNvSpPr>
          <p:nvPr>
            <p:ph type="body" idx="1"/>
          </p:nvPr>
        </p:nvSpPr>
        <p:spPr>
          <a:xfrm>
            <a:off x="4845882" y="1975359"/>
            <a:ext cx="3206750" cy="459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400" dirty="0">
                <a:latin typeface="Courgette"/>
                <a:ea typeface="Courgette"/>
                <a:cs typeface="Courgette"/>
                <a:sym typeface="Courgette"/>
              </a:rPr>
              <a:t>JoEllen</a:t>
            </a:r>
          </a:p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400" dirty="0">
                <a:latin typeface="Courgette"/>
                <a:ea typeface="Courgette"/>
                <a:cs typeface="Courgette"/>
                <a:sym typeface="Courgette"/>
              </a:rPr>
              <a:t>Finerfrock</a:t>
            </a:r>
            <a:endParaRPr sz="4400" dirty="0"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4" name="Picture Placeholder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ECC04EB-6756-8A51-D692-989882281C8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224" b="5224"/>
          <a:stretch>
            <a:fillRect/>
          </a:stretch>
        </p:blipFill>
        <p:spPr>
          <a:xfrm>
            <a:off x="1463040" y="1859279"/>
            <a:ext cx="3108959" cy="3108959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/>
              <a:t>Congratulations!</a:t>
            </a:r>
            <a:endParaRPr sz="3200" b="1" cap="none" dirty="0"/>
          </a:p>
        </p:txBody>
      </p:sp>
      <p:sp>
        <p:nvSpPr>
          <p:cNvPr id="642" name="Google Shape;642;p91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 dirty="0"/>
              <a:t>BEST OF LUCK IN THE 2025 SHOW SEASON!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ture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3627</Words>
  <Application>Microsoft Office PowerPoint</Application>
  <PresentationFormat>On-screen Show (4:3)</PresentationFormat>
  <Paragraphs>527</Paragraphs>
  <Slides>96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Garamond</vt:lpstr>
      <vt:lpstr>Courgette</vt:lpstr>
      <vt:lpstr>Noto Sans Symbols</vt:lpstr>
      <vt:lpstr>Algerian</vt:lpstr>
      <vt:lpstr>Arial</vt:lpstr>
      <vt:lpstr>Couture</vt:lpstr>
      <vt:lpstr>      NATIONAL WALKING HORSE ASSOCIATION  2024  AWARDS PRESENTATION  nwha Social handles (facebook/Instagram) : #nwha #flatshodtwh #gaitedhorseshows</vt:lpstr>
      <vt:lpstr>       HALTER Division</vt:lpstr>
      <vt:lpstr>IN HAND</vt:lpstr>
      <vt:lpstr>WEANLING</vt:lpstr>
      <vt:lpstr>YEARLING</vt:lpstr>
      <vt:lpstr>       RAIL</vt:lpstr>
      <vt:lpstr>ALL DAY PLEASURE  AOT</vt:lpstr>
      <vt:lpstr>ALL DAY PLEASURE  JR HORSE</vt:lpstr>
      <vt:lpstr>ALL DAY PLEASURE  ENGLISH 2 GAIT</vt:lpstr>
      <vt:lpstr>ALL DAY PLEASURE  OPTIONAL TACK 2 GAIT</vt:lpstr>
      <vt:lpstr>ALL DAY PLEASURE  WESTERN 2 GAIT</vt:lpstr>
      <vt:lpstr>ALL DAY PLEASURE  3 GAIT</vt:lpstr>
      <vt:lpstr>ALL DAY PLEASURE  YOUTH 2 GAIT</vt:lpstr>
      <vt:lpstr>COUNTRY PLEASURE  AOT 2 GAIT</vt:lpstr>
      <vt:lpstr>COUNTRY PLEASURE  JUNIOR HORSE</vt:lpstr>
      <vt:lpstr>COUNTRY PLEASURE  ENGLISH 2 GAIT</vt:lpstr>
      <vt:lpstr>COUNTRY PLEASURE  OPTIONAL TACK 2 GAIT</vt:lpstr>
      <vt:lpstr>COUNTRY PLEASURE  WESTERN 2 GAIT</vt:lpstr>
      <vt:lpstr>COUNTRY PLEASURE  3 GAIT</vt:lpstr>
      <vt:lpstr>COUNTRY PLEASURE  YOUTH</vt:lpstr>
      <vt:lpstr>TRAIL PLEASURE  AOT</vt:lpstr>
      <vt:lpstr>TRAIL PLEASURE  JUNIOR HORSE</vt:lpstr>
      <vt:lpstr>TRAIL PLEASURE  ENGLISH 2 GAIT</vt:lpstr>
      <vt:lpstr>TRAIL PLEASURE  OPTIONAL TACK 2 GAIT</vt:lpstr>
      <vt:lpstr>TRAIL PLEASURE  WESTERN 2 GAIT</vt:lpstr>
      <vt:lpstr>TRAIL PLEASURE  3 GAIT</vt:lpstr>
      <vt:lpstr>TRAIL PLEASURE  YOUTH</vt:lpstr>
      <vt:lpstr>LITE SHOD AOT</vt:lpstr>
      <vt:lpstr>LITE SHOD JUNIOR HORSE</vt:lpstr>
      <vt:lpstr>LITE SHOD ENGLISH 2 GAIT</vt:lpstr>
      <vt:lpstr>LITE SHOD OPTIONAL TACK 2 GAIT</vt:lpstr>
      <vt:lpstr>LITE SHOD WESTERN 2 GAIT</vt:lpstr>
      <vt:lpstr>LITE SHOD 3 GAIT</vt:lpstr>
      <vt:lpstr>LITE SHOD YOUTH</vt:lpstr>
      <vt:lpstr>PARK LITE SHOD AOT</vt:lpstr>
      <vt:lpstr>PARK LITE SHOD JUNIOR HORSE</vt:lpstr>
      <vt:lpstr>PARK LITE SHOD ENGLISH 2 GAIT</vt:lpstr>
      <vt:lpstr>PARK LITE SHOD OPTIONAL TACK 2 GAIT</vt:lpstr>
      <vt:lpstr>PARK LITE SHOD WESTERN 2 GAIT</vt:lpstr>
      <vt:lpstr>PARK LITE SHOD 3 GAIT</vt:lpstr>
      <vt:lpstr>PLANTATION PLEASURE AOT</vt:lpstr>
      <vt:lpstr>PLANTATION PLEASURE JUNIOR HORSE</vt:lpstr>
      <vt:lpstr>PLANTATION PLEASURE ENGLISH 2 GAIT</vt:lpstr>
      <vt:lpstr>PLANTATION PLEASURE OPTIONAL TACK</vt:lpstr>
      <vt:lpstr>PLANTATION PLEASURE WESTERN 2 GAIT</vt:lpstr>
      <vt:lpstr>PLANTATION PLEASURE Youth 2 &amp; 3 Gait</vt:lpstr>
      <vt:lpstr>PLANTATION PLEASURE 3 Gait</vt:lpstr>
      <vt:lpstr>       RACKING</vt:lpstr>
      <vt:lpstr>AOT RACKING</vt:lpstr>
      <vt:lpstr>TRAIL PLEASURE RACKING</vt:lpstr>
      <vt:lpstr>PLEASURE RACKING</vt:lpstr>
      <vt:lpstr>COUNTRY PLEASURE  RACKING</vt:lpstr>
      <vt:lpstr>STYLE RACKING</vt:lpstr>
      <vt:lpstr>RACKING YOUTH</vt:lpstr>
      <vt:lpstr>       SPOTTED SADDLE HORSE</vt:lpstr>
      <vt:lpstr>SPOTTED SADDLE HORSE AOT</vt:lpstr>
      <vt:lpstr>SPOTTED SADDLE HORSE TRAIL PLEASURE</vt:lpstr>
      <vt:lpstr>SPOTTED SADDLE HORSE LITE SHOD</vt:lpstr>
      <vt:lpstr>SPOTTED SADDLE HORSE OPEN SHOD</vt:lpstr>
      <vt:lpstr>SPOTTED SADDLE HORSE Youth</vt:lpstr>
      <vt:lpstr>RAIL HORSE OF THE YEAR</vt:lpstr>
      <vt:lpstr>Elite Amateur Owned &amp; Trained</vt:lpstr>
      <vt:lpstr>       VERSATILITY</vt:lpstr>
      <vt:lpstr>       VERSATILITY Program Awards</vt:lpstr>
      <vt:lpstr> DRESSAGE HORSE OF THE YEAR Traditional Intro</vt:lpstr>
      <vt:lpstr> DRESSAGE HORSE OF THE YEAR Traditional Intro C</vt:lpstr>
      <vt:lpstr> DRESSAGE HORSE OF THE YEAR Western Intro</vt:lpstr>
      <vt:lpstr> DRESSAGE HORSE OF THE YEAR Western Basic</vt:lpstr>
      <vt:lpstr> DRESSAGE HORSE OF THE YEAR Traditional Overall High Score</vt:lpstr>
      <vt:lpstr> DRESSAGE HORSE OF THE YEAR Western Overall High Score</vt:lpstr>
      <vt:lpstr>Overall Dressage Horse of the Year</vt:lpstr>
      <vt:lpstr>TRAIL RIDER AWARDS PROGRAM (TRAP)</vt:lpstr>
      <vt:lpstr>TRAIL RIDER AWARDS PROGRAM (TRAP)</vt:lpstr>
      <vt:lpstr>  LIFETIME SUPERIOR  ACHIEVEMENT PROGRAM</vt:lpstr>
      <vt:lpstr>  LIFETIME SUPERIOR  ACHIEVEMENT PROGRAM</vt:lpstr>
      <vt:lpstr>  LIFETIME SUPERIOR  ACHIEVEMENT PROGRAM</vt:lpstr>
      <vt:lpstr>  LIFETIME SUPERIOR  ACHIEVEMENT PROGRAM</vt:lpstr>
      <vt:lpstr>AMBASSADOR  PROGRAM </vt:lpstr>
      <vt:lpstr>AMBASSADOR  PROGRAM </vt:lpstr>
      <vt:lpstr>AMBASSADOR  PROGRAM </vt:lpstr>
      <vt:lpstr>DRESSAGE</vt:lpstr>
      <vt:lpstr>EQUITATION</vt:lpstr>
      <vt:lpstr>MODEL</vt:lpstr>
      <vt:lpstr>SHOWMANSHIP</vt:lpstr>
      <vt:lpstr>TRAIL OBSTACLE</vt:lpstr>
      <vt:lpstr>SPEED EVENTS</vt:lpstr>
      <vt:lpstr>UNTIMED EVENTS</vt:lpstr>
      <vt:lpstr>JUMPING</vt:lpstr>
      <vt:lpstr>Driving</vt:lpstr>
      <vt:lpstr>WESTERN REINING</vt:lpstr>
      <vt:lpstr>WESTERN RIDING</vt:lpstr>
      <vt:lpstr>VERSATILITY HORSE OF THE YEAR</vt:lpstr>
      <vt:lpstr>OVERALL HORSE OF THE YEAR</vt:lpstr>
      <vt:lpstr>2024 Youth Achievement Award Recipient</vt:lpstr>
      <vt:lpstr>2024 Pegasus Award Recipient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WALKING HORSE ASSOCIATION  2021  AWARDS PRESENTATION</dc:title>
  <dc:creator>Carrie Jean Mortensen</dc:creator>
  <cp:lastModifiedBy>Cassidie Stevens</cp:lastModifiedBy>
  <cp:revision>58</cp:revision>
  <dcterms:created xsi:type="dcterms:W3CDTF">2017-01-27T23:21:31Z</dcterms:created>
  <dcterms:modified xsi:type="dcterms:W3CDTF">2025-01-22T14:05:46Z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0x010100A3DA01156D34D3498119DA5B4A361F37</vt:lpwstr>
  </property>
</Properties>
</file>