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058400" cy="7772400"/>
  <p:notesSz cx="6858000" cy="9144000"/>
  <p:embeddedFontLst>
    <p:embeddedFont>
      <p:font typeface="Funtastic" charset="1" panose="00000000000000000000"/>
      <p:regular r:id="rId8"/>
    </p:embeddedFont>
    <p:embeddedFont>
      <p:font typeface="Glacial Indifference" charset="1" panose="00000000000000000000"/>
      <p:regular r:id="rId9"/>
    </p:embeddedFont>
    <p:embeddedFont>
      <p:font typeface="Glacial Indifference Bold" charset="1" panose="00000800000000000000"/>
      <p:regular r:id="rId10"/>
    </p:embeddedFont>
    <p:embeddedFont>
      <p:font typeface="Arimo" charset="1" panose="020B0604020202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jpe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jpe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jpe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33.png" Type="http://schemas.openxmlformats.org/officeDocument/2006/relationships/image"/><Relationship Id="rId15" Target="../media/image31.png" Type="http://schemas.openxmlformats.org/officeDocument/2006/relationships/image"/><Relationship Id="rId16" Target="../media/image32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2800" y="-165722"/>
            <a:ext cx="3352800" cy="8103843"/>
            <a:chOff x="0" y="0"/>
            <a:chExt cx="1168732" cy="28248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8732" cy="2824869"/>
            </a:xfrm>
            <a:custGeom>
              <a:avLst/>
              <a:gdLst/>
              <a:ahLst/>
              <a:cxnLst/>
              <a:rect r="r" b="b" t="t" l="l"/>
              <a:pathLst>
                <a:path h="2824869" w="1168732">
                  <a:moveTo>
                    <a:pt x="0" y="0"/>
                  </a:moveTo>
                  <a:lnTo>
                    <a:pt x="1168732" y="0"/>
                  </a:lnTo>
                  <a:lnTo>
                    <a:pt x="1168732" y="2824869"/>
                  </a:lnTo>
                  <a:lnTo>
                    <a:pt x="0" y="2824869"/>
                  </a:lnTo>
                  <a:close/>
                </a:path>
              </a:pathLst>
            </a:custGeom>
            <a:solidFill>
              <a:srgbClr val="F5F4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168732" cy="2948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788381" y="2305693"/>
            <a:ext cx="198993" cy="198993"/>
          </a:xfrm>
          <a:custGeom>
            <a:avLst/>
            <a:gdLst/>
            <a:ahLst/>
            <a:cxnLst/>
            <a:rect r="r" b="b" t="t" l="l"/>
            <a:pathLst>
              <a:path h="198993" w="198993">
                <a:moveTo>
                  <a:pt x="0" y="0"/>
                </a:moveTo>
                <a:lnTo>
                  <a:pt x="198994" y="0"/>
                </a:lnTo>
                <a:lnTo>
                  <a:pt x="198994" y="198993"/>
                </a:lnTo>
                <a:lnTo>
                  <a:pt x="0" y="198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788381" y="2730111"/>
            <a:ext cx="198993" cy="128079"/>
          </a:xfrm>
          <a:custGeom>
            <a:avLst/>
            <a:gdLst/>
            <a:ahLst/>
            <a:cxnLst/>
            <a:rect r="r" b="b" t="t" l="l"/>
            <a:pathLst>
              <a:path h="128079" w="198993">
                <a:moveTo>
                  <a:pt x="0" y="0"/>
                </a:moveTo>
                <a:lnTo>
                  <a:pt x="198994" y="0"/>
                </a:lnTo>
                <a:lnTo>
                  <a:pt x="198994" y="128080"/>
                </a:lnTo>
                <a:lnTo>
                  <a:pt x="0" y="128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788381" y="3086791"/>
            <a:ext cx="198993" cy="198993"/>
          </a:xfrm>
          <a:custGeom>
            <a:avLst/>
            <a:gdLst/>
            <a:ahLst/>
            <a:cxnLst/>
            <a:rect r="r" b="b" t="t" l="l"/>
            <a:pathLst>
              <a:path h="198993" w="198993">
                <a:moveTo>
                  <a:pt x="0" y="0"/>
                </a:moveTo>
                <a:lnTo>
                  <a:pt x="198994" y="0"/>
                </a:lnTo>
                <a:lnTo>
                  <a:pt x="198994" y="198993"/>
                </a:lnTo>
                <a:lnTo>
                  <a:pt x="0" y="1989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53710" y="1183736"/>
            <a:ext cx="826693" cy="826693"/>
          </a:xfrm>
          <a:custGeom>
            <a:avLst/>
            <a:gdLst/>
            <a:ahLst/>
            <a:cxnLst/>
            <a:rect r="r" b="b" t="t" l="l"/>
            <a:pathLst>
              <a:path h="826693" w="826693">
                <a:moveTo>
                  <a:pt x="0" y="0"/>
                </a:moveTo>
                <a:lnTo>
                  <a:pt x="826693" y="0"/>
                </a:lnTo>
                <a:lnTo>
                  <a:pt x="826693" y="826693"/>
                </a:lnTo>
                <a:lnTo>
                  <a:pt x="0" y="8266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519678">
            <a:off x="1351782" y="1292756"/>
            <a:ext cx="826693" cy="608653"/>
          </a:xfrm>
          <a:custGeom>
            <a:avLst/>
            <a:gdLst/>
            <a:ahLst/>
            <a:cxnLst/>
            <a:rect r="r" b="b" t="t" l="l"/>
            <a:pathLst>
              <a:path h="608653" w="826693">
                <a:moveTo>
                  <a:pt x="0" y="0"/>
                </a:moveTo>
                <a:lnTo>
                  <a:pt x="826693" y="0"/>
                </a:lnTo>
                <a:lnTo>
                  <a:pt x="826693" y="608653"/>
                </a:lnTo>
                <a:lnTo>
                  <a:pt x="0" y="6086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4519678">
            <a:off x="3701114" y="6132149"/>
            <a:ext cx="826693" cy="608653"/>
          </a:xfrm>
          <a:custGeom>
            <a:avLst/>
            <a:gdLst/>
            <a:ahLst/>
            <a:cxnLst/>
            <a:rect r="r" b="b" t="t" l="l"/>
            <a:pathLst>
              <a:path h="608653" w="826693">
                <a:moveTo>
                  <a:pt x="0" y="0"/>
                </a:moveTo>
                <a:lnTo>
                  <a:pt x="826693" y="0"/>
                </a:lnTo>
                <a:lnTo>
                  <a:pt x="826693" y="608653"/>
                </a:lnTo>
                <a:lnTo>
                  <a:pt x="0" y="6086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4283392">
            <a:off x="426471" y="2048169"/>
            <a:ext cx="743548" cy="719382"/>
          </a:xfrm>
          <a:custGeom>
            <a:avLst/>
            <a:gdLst/>
            <a:ahLst/>
            <a:cxnLst/>
            <a:rect r="r" b="b" t="t" l="l"/>
            <a:pathLst>
              <a:path h="719382" w="743548">
                <a:moveTo>
                  <a:pt x="0" y="0"/>
                </a:moveTo>
                <a:lnTo>
                  <a:pt x="743548" y="0"/>
                </a:lnTo>
                <a:lnTo>
                  <a:pt x="743548" y="719382"/>
                </a:lnTo>
                <a:lnTo>
                  <a:pt x="0" y="7193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4283392">
            <a:off x="4396700" y="3993630"/>
            <a:ext cx="743548" cy="719382"/>
          </a:xfrm>
          <a:custGeom>
            <a:avLst/>
            <a:gdLst/>
            <a:ahLst/>
            <a:cxnLst/>
            <a:rect r="r" b="b" t="t" l="l"/>
            <a:pathLst>
              <a:path h="719382" w="743548">
                <a:moveTo>
                  <a:pt x="0" y="0"/>
                </a:moveTo>
                <a:lnTo>
                  <a:pt x="743548" y="0"/>
                </a:lnTo>
                <a:lnTo>
                  <a:pt x="743548" y="719383"/>
                </a:lnTo>
                <a:lnTo>
                  <a:pt x="0" y="71938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97967" y="1964314"/>
            <a:ext cx="784349" cy="747092"/>
          </a:xfrm>
          <a:custGeom>
            <a:avLst/>
            <a:gdLst/>
            <a:ahLst/>
            <a:cxnLst/>
            <a:rect r="r" b="b" t="t" l="l"/>
            <a:pathLst>
              <a:path h="747092" w="784349">
                <a:moveTo>
                  <a:pt x="0" y="0"/>
                </a:moveTo>
                <a:lnTo>
                  <a:pt x="784349" y="0"/>
                </a:lnTo>
                <a:lnTo>
                  <a:pt x="784349" y="747092"/>
                </a:lnTo>
                <a:lnTo>
                  <a:pt x="0" y="74709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1847128" y="1928642"/>
            <a:ext cx="806966" cy="794861"/>
          </a:xfrm>
          <a:custGeom>
            <a:avLst/>
            <a:gdLst/>
            <a:ahLst/>
            <a:cxnLst/>
            <a:rect r="r" b="b" t="t" l="l"/>
            <a:pathLst>
              <a:path h="794861" w="806966">
                <a:moveTo>
                  <a:pt x="806966" y="0"/>
                </a:moveTo>
                <a:lnTo>
                  <a:pt x="0" y="0"/>
                </a:lnTo>
                <a:lnTo>
                  <a:pt x="0" y="794861"/>
                </a:lnTo>
                <a:lnTo>
                  <a:pt x="806966" y="794861"/>
                </a:lnTo>
                <a:lnTo>
                  <a:pt x="806966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1023266">
            <a:off x="5029200" y="-451472"/>
            <a:ext cx="1205474" cy="1187392"/>
          </a:xfrm>
          <a:custGeom>
            <a:avLst/>
            <a:gdLst/>
            <a:ahLst/>
            <a:cxnLst/>
            <a:rect r="r" b="b" t="t" l="l"/>
            <a:pathLst>
              <a:path h="1187392" w="1205474">
                <a:moveTo>
                  <a:pt x="1205474" y="0"/>
                </a:moveTo>
                <a:lnTo>
                  <a:pt x="0" y="0"/>
                </a:lnTo>
                <a:lnTo>
                  <a:pt x="0" y="1187392"/>
                </a:lnTo>
                <a:lnTo>
                  <a:pt x="1205474" y="1187392"/>
                </a:lnTo>
                <a:lnTo>
                  <a:pt x="120547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53710" y="496344"/>
            <a:ext cx="642254" cy="623789"/>
          </a:xfrm>
          <a:custGeom>
            <a:avLst/>
            <a:gdLst/>
            <a:ahLst/>
            <a:cxnLst/>
            <a:rect r="r" b="b" t="t" l="l"/>
            <a:pathLst>
              <a:path h="623789" w="642254">
                <a:moveTo>
                  <a:pt x="0" y="0"/>
                </a:moveTo>
                <a:lnTo>
                  <a:pt x="642253" y="0"/>
                </a:lnTo>
                <a:lnTo>
                  <a:pt x="642253" y="623789"/>
                </a:lnTo>
                <a:lnTo>
                  <a:pt x="0" y="6237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1195963" y="859604"/>
            <a:ext cx="480196" cy="324132"/>
          </a:xfrm>
          <a:custGeom>
            <a:avLst/>
            <a:gdLst/>
            <a:ahLst/>
            <a:cxnLst/>
            <a:rect r="r" b="b" t="t" l="l"/>
            <a:pathLst>
              <a:path h="324132" w="480196">
                <a:moveTo>
                  <a:pt x="480196" y="0"/>
                </a:moveTo>
                <a:lnTo>
                  <a:pt x="0" y="0"/>
                </a:lnTo>
                <a:lnTo>
                  <a:pt x="0" y="324132"/>
                </a:lnTo>
                <a:lnTo>
                  <a:pt x="480196" y="324132"/>
                </a:lnTo>
                <a:lnTo>
                  <a:pt x="480196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5532334">
            <a:off x="4197253" y="7206864"/>
            <a:ext cx="1675662" cy="1131072"/>
          </a:xfrm>
          <a:custGeom>
            <a:avLst/>
            <a:gdLst/>
            <a:ahLst/>
            <a:cxnLst/>
            <a:rect r="r" b="b" t="t" l="l"/>
            <a:pathLst>
              <a:path h="1131072" w="1675662">
                <a:moveTo>
                  <a:pt x="1675662" y="0"/>
                </a:moveTo>
                <a:lnTo>
                  <a:pt x="0" y="0"/>
                </a:lnTo>
                <a:lnTo>
                  <a:pt x="0" y="1131072"/>
                </a:lnTo>
                <a:lnTo>
                  <a:pt x="1675662" y="1131072"/>
                </a:lnTo>
                <a:lnTo>
                  <a:pt x="1675662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6663760" y="439719"/>
            <a:ext cx="3640896" cy="3750496"/>
            <a:chOff x="-46990" y="-72390"/>
            <a:chExt cx="4218940" cy="43459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150" y="-1116"/>
              <a:ext cx="4013370" cy="4212325"/>
            </a:xfrm>
            <a:custGeom>
              <a:avLst/>
              <a:gdLst/>
              <a:ahLst/>
              <a:cxnLst/>
              <a:rect r="r" b="b" t="t" l="l"/>
              <a:pathLst>
                <a:path h="4212325" w="4013370">
                  <a:moveTo>
                    <a:pt x="423030" y="1191106"/>
                  </a:moveTo>
                  <a:cubicBezTo>
                    <a:pt x="388740" y="1248256"/>
                    <a:pt x="-45600" y="818996"/>
                    <a:pt x="3930" y="1213966"/>
                  </a:cubicBezTo>
                  <a:cubicBezTo>
                    <a:pt x="28060" y="1408276"/>
                    <a:pt x="217290" y="1620366"/>
                    <a:pt x="373500" y="1727046"/>
                  </a:cubicBezTo>
                  <a:cubicBezTo>
                    <a:pt x="251580" y="1643226"/>
                    <a:pt x="119500" y="1701646"/>
                    <a:pt x="133470" y="1850236"/>
                  </a:cubicBezTo>
                  <a:cubicBezTo>
                    <a:pt x="142360" y="1950566"/>
                    <a:pt x="193160" y="2055976"/>
                    <a:pt x="247770" y="2138526"/>
                  </a:cubicBezTo>
                  <a:cubicBezTo>
                    <a:pt x="335400" y="2273146"/>
                    <a:pt x="462400" y="2378556"/>
                    <a:pt x="543680" y="2515716"/>
                  </a:cubicBezTo>
                  <a:cubicBezTo>
                    <a:pt x="444620" y="2411576"/>
                    <a:pt x="348100" y="2266796"/>
                    <a:pt x="218560" y="2198216"/>
                  </a:cubicBezTo>
                  <a:cubicBezTo>
                    <a:pt x="-34170" y="2061056"/>
                    <a:pt x="-48140" y="2329026"/>
                    <a:pt x="77590" y="2477616"/>
                  </a:cubicBezTo>
                  <a:cubicBezTo>
                    <a:pt x="283330" y="2718916"/>
                    <a:pt x="476370" y="2966566"/>
                    <a:pt x="649090" y="3231996"/>
                  </a:cubicBezTo>
                  <a:cubicBezTo>
                    <a:pt x="537330" y="3064356"/>
                    <a:pt x="356990" y="2833216"/>
                    <a:pt x="181730" y="2763366"/>
                  </a:cubicBezTo>
                  <a:cubicBezTo>
                    <a:pt x="71240" y="2718916"/>
                    <a:pt x="-22740" y="2807816"/>
                    <a:pt x="16630" y="2922116"/>
                  </a:cubicBezTo>
                  <a:cubicBezTo>
                    <a:pt x="67430" y="3066896"/>
                    <a:pt x="227450" y="3160876"/>
                    <a:pt x="321430" y="3275176"/>
                  </a:cubicBezTo>
                  <a:cubicBezTo>
                    <a:pt x="269360" y="3205326"/>
                    <a:pt x="158870" y="3351376"/>
                    <a:pt x="160140" y="3399636"/>
                  </a:cubicBezTo>
                  <a:cubicBezTo>
                    <a:pt x="162680" y="3485996"/>
                    <a:pt x="259200" y="3611726"/>
                    <a:pt x="302380" y="3684116"/>
                  </a:cubicBezTo>
                  <a:cubicBezTo>
                    <a:pt x="420490" y="3879696"/>
                    <a:pt x="569080" y="4066386"/>
                    <a:pt x="763390" y="4189575"/>
                  </a:cubicBezTo>
                  <a:cubicBezTo>
                    <a:pt x="896740" y="4274666"/>
                    <a:pt x="1013580" y="4101946"/>
                    <a:pt x="934840" y="3986375"/>
                  </a:cubicBezTo>
                  <a:cubicBezTo>
                    <a:pt x="975480" y="4004155"/>
                    <a:pt x="1094860" y="3873346"/>
                    <a:pt x="1087240" y="3864455"/>
                  </a:cubicBezTo>
                  <a:cubicBezTo>
                    <a:pt x="1178680" y="3981296"/>
                    <a:pt x="1216780" y="3986375"/>
                    <a:pt x="1364100" y="3973675"/>
                  </a:cubicBezTo>
                  <a:cubicBezTo>
                    <a:pt x="1418710" y="4040985"/>
                    <a:pt x="1484750" y="4117185"/>
                    <a:pt x="1577460" y="4122266"/>
                  </a:cubicBezTo>
                  <a:cubicBezTo>
                    <a:pt x="2035930" y="4112106"/>
                    <a:pt x="1238370" y="3144366"/>
                    <a:pt x="1167250" y="2956406"/>
                  </a:cubicBezTo>
                  <a:cubicBezTo>
                    <a:pt x="1404740" y="3304386"/>
                    <a:pt x="1691760" y="3611725"/>
                    <a:pt x="1940680" y="3949546"/>
                  </a:cubicBezTo>
                  <a:cubicBezTo>
                    <a:pt x="1997830" y="4027016"/>
                    <a:pt x="2056250" y="4147666"/>
                    <a:pt x="2154040" y="4180686"/>
                  </a:cubicBezTo>
                  <a:cubicBezTo>
                    <a:pt x="2275960" y="4221326"/>
                    <a:pt x="2376290" y="4085436"/>
                    <a:pt x="2315330" y="3977486"/>
                  </a:cubicBezTo>
                  <a:cubicBezTo>
                    <a:pt x="2208650" y="3773016"/>
                    <a:pt x="2071490" y="3582516"/>
                    <a:pt x="1961000" y="3381856"/>
                  </a:cubicBezTo>
                  <a:cubicBezTo>
                    <a:pt x="2079110" y="3519016"/>
                    <a:pt x="2185790" y="3738726"/>
                    <a:pt x="2390260" y="3755236"/>
                  </a:cubicBezTo>
                  <a:cubicBezTo>
                    <a:pt x="2574410" y="3769206"/>
                    <a:pt x="2510910" y="3520286"/>
                    <a:pt x="2519800" y="3519016"/>
                  </a:cubicBezTo>
                  <a:cubicBezTo>
                    <a:pt x="2653150" y="3498696"/>
                    <a:pt x="2782690" y="3498696"/>
                    <a:pt x="2748400" y="3329786"/>
                  </a:cubicBezTo>
                  <a:cubicBezTo>
                    <a:pt x="2825870" y="3402176"/>
                    <a:pt x="2877940" y="3525366"/>
                    <a:pt x="2983350" y="3559656"/>
                  </a:cubicBezTo>
                  <a:cubicBezTo>
                    <a:pt x="3064630" y="3586326"/>
                    <a:pt x="3168770" y="3549496"/>
                    <a:pt x="3186550" y="3459326"/>
                  </a:cubicBezTo>
                  <a:cubicBezTo>
                    <a:pt x="3191630" y="3435196"/>
                    <a:pt x="3166230" y="3285336"/>
                    <a:pt x="3133210" y="3286606"/>
                  </a:cubicBezTo>
                  <a:cubicBezTo>
                    <a:pt x="3317360" y="3289146"/>
                    <a:pt x="3345300" y="3131666"/>
                    <a:pt x="3262750" y="2993236"/>
                  </a:cubicBezTo>
                  <a:cubicBezTo>
                    <a:pt x="3040500" y="2523336"/>
                    <a:pt x="2782690" y="2069946"/>
                    <a:pt x="2494400" y="1636876"/>
                  </a:cubicBezTo>
                  <a:cubicBezTo>
                    <a:pt x="2645530" y="1862936"/>
                    <a:pt x="2832220" y="2071216"/>
                    <a:pt x="2990970" y="2292196"/>
                  </a:cubicBezTo>
                  <a:cubicBezTo>
                    <a:pt x="3140830" y="2500475"/>
                    <a:pt x="3271640" y="2740506"/>
                    <a:pt x="3448170" y="2925925"/>
                  </a:cubicBezTo>
                  <a:cubicBezTo>
                    <a:pt x="3543420" y="3026255"/>
                    <a:pt x="3752970" y="3058005"/>
                    <a:pt x="3760590" y="2871315"/>
                  </a:cubicBezTo>
                  <a:cubicBezTo>
                    <a:pt x="3773290" y="2608425"/>
                    <a:pt x="3613270" y="2402685"/>
                    <a:pt x="3512940" y="2176625"/>
                  </a:cubicBezTo>
                  <a:cubicBezTo>
                    <a:pt x="3598030" y="2297275"/>
                    <a:pt x="3690740" y="2542385"/>
                    <a:pt x="3881240" y="2508096"/>
                  </a:cubicBezTo>
                  <a:cubicBezTo>
                    <a:pt x="3973950" y="2491585"/>
                    <a:pt x="3993000" y="2409035"/>
                    <a:pt x="3971410" y="2327756"/>
                  </a:cubicBezTo>
                  <a:cubicBezTo>
                    <a:pt x="3886320" y="1997556"/>
                    <a:pt x="3700900" y="1704186"/>
                    <a:pt x="3524370" y="1417166"/>
                  </a:cubicBezTo>
                  <a:cubicBezTo>
                    <a:pt x="3525640" y="1415896"/>
                    <a:pt x="3526910" y="1415896"/>
                    <a:pt x="3526910" y="1414626"/>
                  </a:cubicBezTo>
                  <a:cubicBezTo>
                    <a:pt x="3876160" y="1804516"/>
                    <a:pt x="4170800" y="1723236"/>
                    <a:pt x="3919340" y="1173326"/>
                  </a:cubicBezTo>
                  <a:cubicBezTo>
                    <a:pt x="3836790" y="961236"/>
                    <a:pt x="3726300" y="505306"/>
                    <a:pt x="3455790" y="453236"/>
                  </a:cubicBezTo>
                  <a:cubicBezTo>
                    <a:pt x="3350380" y="432916"/>
                    <a:pt x="3192900" y="520546"/>
                    <a:pt x="3251320" y="645006"/>
                  </a:cubicBezTo>
                  <a:cubicBezTo>
                    <a:pt x="3274180" y="691996"/>
                    <a:pt x="3309740" y="784706"/>
                    <a:pt x="3346570" y="821536"/>
                  </a:cubicBezTo>
                  <a:cubicBezTo>
                    <a:pt x="3054470" y="558646"/>
                    <a:pt x="2809360" y="112876"/>
                    <a:pt x="2406770" y="15086"/>
                  </a:cubicBezTo>
                  <a:cubicBezTo>
                    <a:pt x="2298820" y="7466"/>
                    <a:pt x="2242940" y="121766"/>
                    <a:pt x="2274690" y="214476"/>
                  </a:cubicBezTo>
                  <a:cubicBezTo>
                    <a:pt x="2179440" y="134466"/>
                    <a:pt x="2013070" y="-71274"/>
                    <a:pt x="1867020" y="25246"/>
                  </a:cubicBezTo>
                  <a:cubicBezTo>
                    <a:pt x="1778120" y="87476"/>
                    <a:pt x="1822570" y="237336"/>
                    <a:pt x="1873370" y="305916"/>
                  </a:cubicBezTo>
                  <a:cubicBezTo>
                    <a:pt x="2206110" y="755496"/>
                    <a:pt x="2538850" y="1205076"/>
                    <a:pt x="2871590" y="1654656"/>
                  </a:cubicBezTo>
                  <a:cubicBezTo>
                    <a:pt x="2526150" y="1201266"/>
                    <a:pt x="2145150" y="763116"/>
                    <a:pt x="1732400" y="369416"/>
                  </a:cubicBezTo>
                  <a:cubicBezTo>
                    <a:pt x="1624450" y="270356"/>
                    <a:pt x="1376800" y="-56034"/>
                    <a:pt x="1201540" y="64616"/>
                  </a:cubicBezTo>
                  <a:cubicBezTo>
                    <a:pt x="967860" y="224636"/>
                    <a:pt x="1455540" y="661516"/>
                    <a:pt x="1554600" y="783436"/>
                  </a:cubicBezTo>
                  <a:cubicBezTo>
                    <a:pt x="1710810" y="982826"/>
                    <a:pt x="1870830" y="1182216"/>
                    <a:pt x="2009260" y="1393036"/>
                  </a:cubicBezTo>
                  <a:cubicBezTo>
                    <a:pt x="1775580" y="1151736"/>
                    <a:pt x="1226940" y="398626"/>
                    <a:pt x="936110" y="347826"/>
                  </a:cubicBezTo>
                  <a:cubicBezTo>
                    <a:pt x="722750" y="336396"/>
                    <a:pt x="821810" y="604366"/>
                    <a:pt x="906900" y="698346"/>
                  </a:cubicBezTo>
                  <a:cubicBezTo>
                    <a:pt x="807840" y="611986"/>
                    <a:pt x="692270" y="551026"/>
                    <a:pt x="598290" y="656436"/>
                  </a:cubicBezTo>
                  <a:cubicBezTo>
                    <a:pt x="567810" y="690726"/>
                    <a:pt x="547490" y="835506"/>
                    <a:pt x="607180" y="858366"/>
                  </a:cubicBezTo>
                  <a:cubicBezTo>
                    <a:pt x="379850" y="773276"/>
                    <a:pt x="472560" y="1107286"/>
                    <a:pt x="423030" y="1191106"/>
                  </a:cubicBezTo>
                  <a:close/>
                </a:path>
              </a:pathLst>
            </a:custGeom>
            <a:blipFill>
              <a:blip r:embed="rId26"/>
              <a:stretch>
                <a:fillRect l="-18885" t="1718" r="-21227" b="-1718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7028850" y="4483867"/>
            <a:ext cx="394079" cy="393291"/>
          </a:xfrm>
          <a:custGeom>
            <a:avLst/>
            <a:gdLst/>
            <a:ahLst/>
            <a:cxnLst/>
            <a:rect r="r" b="b" t="t" l="l"/>
            <a:pathLst>
              <a:path h="393291" w="394079">
                <a:moveTo>
                  <a:pt x="0" y="0"/>
                </a:moveTo>
                <a:lnTo>
                  <a:pt x="394079" y="0"/>
                </a:lnTo>
                <a:lnTo>
                  <a:pt x="394079" y="393291"/>
                </a:lnTo>
                <a:lnTo>
                  <a:pt x="0" y="39329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4437723" y="5480877"/>
            <a:ext cx="1862652" cy="1549824"/>
            <a:chOff x="0" y="0"/>
            <a:chExt cx="6353853" cy="528673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3853" cy="5286738"/>
            </a:xfrm>
            <a:custGeom>
              <a:avLst/>
              <a:gdLst/>
              <a:ahLst/>
              <a:cxnLst/>
              <a:rect r="r" b="b" t="t" l="l"/>
              <a:pathLst>
                <a:path h="5286738" w="6353853">
                  <a:moveTo>
                    <a:pt x="6227962" y="1745963"/>
                  </a:moveTo>
                  <a:cubicBezTo>
                    <a:pt x="6182609" y="1715534"/>
                    <a:pt x="6130803" y="1698919"/>
                    <a:pt x="6085800" y="1685732"/>
                  </a:cubicBezTo>
                  <a:cubicBezTo>
                    <a:pt x="5733708" y="1582552"/>
                    <a:pt x="5368348" y="1590459"/>
                    <a:pt x="5015003" y="1598096"/>
                  </a:cubicBezTo>
                  <a:cubicBezTo>
                    <a:pt x="4883159" y="1600952"/>
                    <a:pt x="4746829" y="1603888"/>
                    <a:pt x="4613516" y="1600978"/>
                  </a:cubicBezTo>
                  <a:cubicBezTo>
                    <a:pt x="4526244" y="1599066"/>
                    <a:pt x="4451284" y="1541583"/>
                    <a:pt x="4426970" y="1457941"/>
                  </a:cubicBezTo>
                  <a:cubicBezTo>
                    <a:pt x="4417825" y="1426468"/>
                    <a:pt x="4405378" y="1381034"/>
                    <a:pt x="4389605" y="1323510"/>
                  </a:cubicBezTo>
                  <a:cubicBezTo>
                    <a:pt x="4221580" y="710484"/>
                    <a:pt x="4044423" y="130601"/>
                    <a:pt x="3887228" y="39174"/>
                  </a:cubicBezTo>
                  <a:cubicBezTo>
                    <a:pt x="3848259" y="16510"/>
                    <a:pt x="3801586" y="3963"/>
                    <a:pt x="3744540" y="818"/>
                  </a:cubicBezTo>
                  <a:cubicBezTo>
                    <a:pt x="3481202" y="-13804"/>
                    <a:pt x="3330958" y="170169"/>
                    <a:pt x="3185603" y="347946"/>
                  </a:cubicBezTo>
                  <a:lnTo>
                    <a:pt x="3171978" y="364588"/>
                  </a:lnTo>
                  <a:cubicBezTo>
                    <a:pt x="2905609" y="689761"/>
                    <a:pt x="2329538" y="1488639"/>
                    <a:pt x="2323941" y="1496445"/>
                  </a:cubicBezTo>
                  <a:cubicBezTo>
                    <a:pt x="2287620" y="1547038"/>
                    <a:pt x="2228675" y="1578167"/>
                    <a:pt x="2166262" y="1579723"/>
                  </a:cubicBezTo>
                  <a:cubicBezTo>
                    <a:pt x="1873357" y="1586976"/>
                    <a:pt x="1607749" y="1586889"/>
                    <a:pt x="1240463" y="1586950"/>
                  </a:cubicBezTo>
                  <a:lnTo>
                    <a:pt x="1192092" y="1586950"/>
                  </a:lnTo>
                  <a:cubicBezTo>
                    <a:pt x="790976" y="1586950"/>
                    <a:pt x="507641" y="1630714"/>
                    <a:pt x="349968" y="1717029"/>
                  </a:cubicBezTo>
                  <a:cubicBezTo>
                    <a:pt x="211302" y="1792939"/>
                    <a:pt x="202755" y="1882259"/>
                    <a:pt x="199104" y="1920399"/>
                  </a:cubicBezTo>
                  <a:cubicBezTo>
                    <a:pt x="198795" y="1923625"/>
                    <a:pt x="198626" y="1926312"/>
                    <a:pt x="198222" y="1928320"/>
                  </a:cubicBezTo>
                  <a:cubicBezTo>
                    <a:pt x="185991" y="1986281"/>
                    <a:pt x="214938" y="2050331"/>
                    <a:pt x="275661" y="2099664"/>
                  </a:cubicBezTo>
                  <a:cubicBezTo>
                    <a:pt x="526410" y="2303359"/>
                    <a:pt x="821816" y="2488021"/>
                    <a:pt x="1205057" y="2680633"/>
                  </a:cubicBezTo>
                  <a:cubicBezTo>
                    <a:pt x="1240405" y="2698399"/>
                    <a:pt x="1271229" y="2724994"/>
                    <a:pt x="1291263" y="2759108"/>
                  </a:cubicBezTo>
                  <a:cubicBezTo>
                    <a:pt x="1332600" y="2829498"/>
                    <a:pt x="1327326" y="2913961"/>
                    <a:pt x="1282280" y="2976601"/>
                  </a:cubicBezTo>
                  <a:lnTo>
                    <a:pt x="1280691" y="2978804"/>
                  </a:lnTo>
                  <a:cubicBezTo>
                    <a:pt x="492467" y="4072944"/>
                    <a:pt x="52948" y="4753959"/>
                    <a:pt x="9649" y="4948224"/>
                  </a:cubicBezTo>
                  <a:cubicBezTo>
                    <a:pt x="-4744" y="5012772"/>
                    <a:pt x="-6858" y="5103008"/>
                    <a:pt x="30346" y="5162666"/>
                  </a:cubicBezTo>
                  <a:cubicBezTo>
                    <a:pt x="70358" y="5226850"/>
                    <a:pt x="146295" y="5286738"/>
                    <a:pt x="229964" y="5286738"/>
                  </a:cubicBezTo>
                  <a:cubicBezTo>
                    <a:pt x="244054" y="5286738"/>
                    <a:pt x="258366" y="5285041"/>
                    <a:pt x="272758" y="5281377"/>
                  </a:cubicBezTo>
                  <a:cubicBezTo>
                    <a:pt x="294688" y="5275800"/>
                    <a:pt x="421198" y="5204504"/>
                    <a:pt x="816232" y="4978397"/>
                  </a:cubicBezTo>
                  <a:cubicBezTo>
                    <a:pt x="982923" y="4882989"/>
                    <a:pt x="1155292" y="4784321"/>
                    <a:pt x="1272514" y="4718965"/>
                  </a:cubicBezTo>
                  <a:cubicBezTo>
                    <a:pt x="1484283" y="4600887"/>
                    <a:pt x="1712862" y="4477596"/>
                    <a:pt x="2013667" y="4319189"/>
                  </a:cubicBezTo>
                  <a:cubicBezTo>
                    <a:pt x="2287619" y="4174918"/>
                    <a:pt x="2578827" y="4024442"/>
                    <a:pt x="2879206" y="3871958"/>
                  </a:cubicBezTo>
                  <a:cubicBezTo>
                    <a:pt x="2948009" y="3837031"/>
                    <a:pt x="3030741" y="3844815"/>
                    <a:pt x="3091713" y="3892105"/>
                  </a:cubicBezTo>
                  <a:cubicBezTo>
                    <a:pt x="3333377" y="4079538"/>
                    <a:pt x="3702300" y="4371108"/>
                    <a:pt x="4027879" y="4628413"/>
                  </a:cubicBezTo>
                  <a:cubicBezTo>
                    <a:pt x="4315278" y="4855554"/>
                    <a:pt x="4809058" y="5458554"/>
                    <a:pt x="5220185" y="5146203"/>
                  </a:cubicBezTo>
                  <a:cubicBezTo>
                    <a:pt x="5457980" y="4965539"/>
                    <a:pt x="4972410" y="3339893"/>
                    <a:pt x="4862312" y="3008858"/>
                  </a:cubicBezTo>
                  <a:cubicBezTo>
                    <a:pt x="4851138" y="2975263"/>
                    <a:pt x="4861603" y="2938078"/>
                    <a:pt x="4889025" y="2915684"/>
                  </a:cubicBezTo>
                  <a:cubicBezTo>
                    <a:pt x="4928936" y="2883091"/>
                    <a:pt x="5003790" y="2830673"/>
                    <a:pt x="5143978" y="2747760"/>
                  </a:cubicBezTo>
                  <a:cubicBezTo>
                    <a:pt x="5317903" y="2644889"/>
                    <a:pt x="5544400" y="2523006"/>
                    <a:pt x="5744228" y="2415468"/>
                  </a:cubicBezTo>
                  <a:cubicBezTo>
                    <a:pt x="6199796" y="2170315"/>
                    <a:pt x="6325552" y="2097705"/>
                    <a:pt x="6342309" y="2053934"/>
                  </a:cubicBezTo>
                  <a:cubicBezTo>
                    <a:pt x="6381978" y="1950309"/>
                    <a:pt x="6313415" y="1803291"/>
                    <a:pt x="6227962" y="1745963"/>
                  </a:cubicBezTo>
                  <a:close/>
                  <a:moveTo>
                    <a:pt x="4843153" y="2954288"/>
                  </a:moveTo>
                  <a:lnTo>
                    <a:pt x="4843166" y="2954302"/>
                  </a:lnTo>
                  <a:cubicBezTo>
                    <a:pt x="4843166" y="2954322"/>
                    <a:pt x="4843180" y="2954342"/>
                    <a:pt x="4843180" y="2954356"/>
                  </a:cubicBezTo>
                  <a:cubicBezTo>
                    <a:pt x="4843180" y="2954335"/>
                    <a:pt x="4843166" y="2954315"/>
                    <a:pt x="4843153" y="2954288"/>
                  </a:cubicBezTo>
                  <a:close/>
                </a:path>
              </a:pathLst>
            </a:custGeom>
            <a:blipFill>
              <a:blip r:embed="rId29"/>
              <a:stretch>
                <a:fillRect l="-5537" t="0" r="-5537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-895388">
            <a:off x="3418898" y="4471231"/>
            <a:ext cx="1553371" cy="1553371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30"/>
              <a:stretch>
                <a:fillRect l="0" t="-6122" r="0" b="-6122"/>
              </a:stretch>
            </a:blip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4957368" y="3824814"/>
            <a:ext cx="1601617" cy="1541571"/>
            <a:chOff x="30480" y="591820"/>
            <a:chExt cx="12736830" cy="1225931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94741" y="832554"/>
              <a:ext cx="12517576" cy="11526913"/>
            </a:xfrm>
            <a:custGeom>
              <a:avLst/>
              <a:gdLst/>
              <a:ahLst/>
              <a:cxnLst/>
              <a:rect r="r" b="b" t="t" l="l"/>
              <a:pathLst>
                <a:path h="11526913" w="12517576">
                  <a:moveTo>
                    <a:pt x="11861039" y="4030276"/>
                  </a:moveTo>
                  <a:cubicBezTo>
                    <a:pt x="10754870" y="1880166"/>
                    <a:pt x="8526020" y="304096"/>
                    <a:pt x="6151119" y="56446"/>
                  </a:cubicBezTo>
                  <a:cubicBezTo>
                    <a:pt x="4213099" y="-240734"/>
                    <a:pt x="2938019" y="672396"/>
                    <a:pt x="1896619" y="1929696"/>
                  </a:cubicBezTo>
                  <a:cubicBezTo>
                    <a:pt x="855219" y="3186996"/>
                    <a:pt x="301499" y="4789736"/>
                    <a:pt x="77979" y="6406446"/>
                  </a:cubicBezTo>
                  <a:cubicBezTo>
                    <a:pt x="-40131" y="7259886"/>
                    <a:pt x="-64261" y="8165396"/>
                    <a:pt x="297689" y="8947716"/>
                  </a:cubicBezTo>
                  <a:cubicBezTo>
                    <a:pt x="756159" y="9939585"/>
                    <a:pt x="1758189" y="10570776"/>
                    <a:pt x="2777999" y="10963206"/>
                  </a:cubicBezTo>
                  <a:cubicBezTo>
                    <a:pt x="5521199" y="12018576"/>
                    <a:pt x="8889239" y="11609636"/>
                    <a:pt x="11024109" y="9587796"/>
                  </a:cubicBezTo>
                  <a:cubicBezTo>
                    <a:pt x="11692129" y="8955336"/>
                    <a:pt x="12239499" y="8162856"/>
                    <a:pt x="12435079" y="7263696"/>
                  </a:cubicBezTo>
                  <a:cubicBezTo>
                    <a:pt x="12672569" y="6172766"/>
                    <a:pt x="12371579" y="5023416"/>
                    <a:pt x="11861039" y="4030276"/>
                  </a:cubicBezTo>
                  <a:close/>
                </a:path>
              </a:pathLst>
            </a:custGeom>
            <a:blipFill>
              <a:blip r:embed="rId31"/>
              <a:stretch>
                <a:fillRect l="-11708" t="-5134" r="-11221" b="5134"/>
              </a:stretch>
            </a:blip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293626" y="2941656"/>
            <a:ext cx="1471502" cy="481582"/>
          </a:xfrm>
          <a:custGeom>
            <a:avLst/>
            <a:gdLst/>
            <a:ahLst/>
            <a:cxnLst/>
            <a:rect r="r" b="b" t="t" l="l"/>
            <a:pathLst>
              <a:path h="481582" w="1471502">
                <a:moveTo>
                  <a:pt x="0" y="0"/>
                </a:moveTo>
                <a:lnTo>
                  <a:pt x="1471502" y="0"/>
                </a:lnTo>
                <a:lnTo>
                  <a:pt x="1471502" y="481583"/>
                </a:lnTo>
                <a:lnTo>
                  <a:pt x="0" y="48158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6769050" y="5167398"/>
            <a:ext cx="3181350" cy="1842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207E67"/>
                </a:solidFill>
                <a:latin typeface="Funtastic"/>
                <a:ea typeface="Funtastic"/>
                <a:cs typeface="Funtastic"/>
                <a:sym typeface="Funtastic"/>
              </a:rPr>
              <a:t>A LEADER IN QUALITY</a:t>
            </a:r>
          </a:p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207E67"/>
                </a:solidFill>
                <a:latin typeface="Funtastic"/>
                <a:ea typeface="Funtastic"/>
                <a:cs typeface="Funtastic"/>
                <a:sym typeface="Funtastic"/>
              </a:rPr>
              <a:t>PRESCHOOL CARE IN </a:t>
            </a:r>
            <a:r>
              <a:rPr lang="en-US" sz="2800">
                <a:solidFill>
                  <a:srgbClr val="207E67"/>
                </a:solidFill>
                <a:latin typeface="Funtastic"/>
                <a:ea typeface="Funtastic"/>
                <a:cs typeface="Funtastic"/>
                <a:sym typeface="Funtastic"/>
              </a:rPr>
              <a:t>DANVERS </a:t>
            </a:r>
          </a:p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207E67"/>
                </a:solidFill>
                <a:latin typeface="Funtastic"/>
                <a:ea typeface="Funtastic"/>
                <a:cs typeface="Funtastic"/>
                <a:sym typeface="Funtastic"/>
              </a:rPr>
              <a:t>SINCE 1969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499415" y="1012145"/>
            <a:ext cx="3059570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>
                <a:solidFill>
                  <a:srgbClr val="0F8368"/>
                </a:solidFill>
                <a:latin typeface="Funtastic"/>
                <a:ea typeface="Funtastic"/>
                <a:cs typeface="Funtastic"/>
                <a:sym typeface="Funtastic"/>
              </a:rPr>
              <a:t>Contact Us Today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93626" y="3027381"/>
            <a:ext cx="2859149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>
                <a:solidFill>
                  <a:srgbClr val="0F8368"/>
                </a:solidFill>
                <a:latin typeface="Funtastic"/>
                <a:ea typeface="Funtastic"/>
                <a:cs typeface="Funtastic"/>
                <a:sym typeface="Funtastic"/>
              </a:rPr>
              <a:t>Authentically Educating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12884" y="4171165"/>
            <a:ext cx="2639891" cy="829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55"/>
              </a:lnSpc>
              <a:spcBef>
                <a:spcPct val="0"/>
              </a:spcBef>
            </a:pPr>
            <a:r>
              <a:rPr lang="en-US" sz="1200" spc="24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Our literature based curriculum combines reading and play in an authentic way to build on curiosity and foster self expression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51322" y="5564436"/>
            <a:ext cx="2327032" cy="1248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55"/>
              </a:lnSpc>
              <a:spcBef>
                <a:spcPct val="0"/>
              </a:spcBef>
            </a:pPr>
            <a:r>
              <a:rPr lang="en-US" sz="1200" spc="24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Our teachers adapt daily activities to meet each child at their current stage of physical, emotional, and cognitive growth, making lessons developmentally appropriate.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185982" y="2262205"/>
            <a:ext cx="2084037" cy="208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93"/>
              </a:lnSpc>
              <a:spcBef>
                <a:spcPct val="0"/>
              </a:spcBef>
            </a:pPr>
            <a:r>
              <a:rPr lang="en-US" sz="1299" spc="25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978-777-9370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185982" y="2649752"/>
            <a:ext cx="2519618" cy="208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93"/>
              </a:lnSpc>
              <a:spcBef>
                <a:spcPct val="0"/>
              </a:spcBef>
            </a:pPr>
            <a:r>
              <a:rPr lang="en-US" sz="1299" spc="25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steppingstones01923@gmail.com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499415" y="1563585"/>
            <a:ext cx="3059570" cy="427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3"/>
              </a:lnSpc>
            </a:pPr>
            <a:r>
              <a:rPr lang="en-US" sz="1299" spc="25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Discover a world of love, learning, and laughter at our school!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12884" y="3891778"/>
            <a:ext cx="2327032" cy="234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1"/>
              </a:lnSpc>
            </a:pPr>
            <a:r>
              <a:rPr lang="en-US" sz="1399" spc="27" b="true">
                <a:solidFill>
                  <a:srgbClr val="207E6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Play-Based Curriculum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498510" y="4617648"/>
            <a:ext cx="1989754" cy="517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b="true" sz="1999" spc="19">
                <a:solidFill>
                  <a:srgbClr val="207E6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Stepping Stones Preschool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34924" y="5219341"/>
            <a:ext cx="2660407" cy="234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1"/>
              </a:lnSpc>
            </a:pPr>
            <a:r>
              <a:rPr lang="en-US" sz="1399" spc="27" b="true">
                <a:solidFill>
                  <a:srgbClr val="207E6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Built for Growing Minds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185982" y="3037298"/>
            <a:ext cx="2373003" cy="201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55"/>
              </a:lnSpc>
              <a:spcBef>
                <a:spcPct val="0"/>
              </a:spcBef>
            </a:pPr>
            <a:r>
              <a:rPr lang="en-US" sz="1199" spc="23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www.steppingstonesdanvers.org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63957" y="-165722"/>
            <a:ext cx="3516757" cy="8103843"/>
            <a:chOff x="0" y="0"/>
            <a:chExt cx="1225885" cy="28248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5885" cy="2824869"/>
            </a:xfrm>
            <a:custGeom>
              <a:avLst/>
              <a:gdLst/>
              <a:ahLst/>
              <a:cxnLst/>
              <a:rect r="r" b="b" t="t" l="l"/>
              <a:pathLst>
                <a:path h="2824869" w="1225885">
                  <a:moveTo>
                    <a:pt x="0" y="0"/>
                  </a:moveTo>
                  <a:lnTo>
                    <a:pt x="1225885" y="0"/>
                  </a:lnTo>
                  <a:lnTo>
                    <a:pt x="1225885" y="2824869"/>
                  </a:lnTo>
                  <a:lnTo>
                    <a:pt x="0" y="2824869"/>
                  </a:lnTo>
                  <a:close/>
                </a:path>
              </a:pathLst>
            </a:custGeom>
            <a:solidFill>
              <a:srgbClr val="F5F4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225885" cy="2948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3901340" y="2552581"/>
          <a:ext cx="5498465" cy="3524250"/>
        </p:xfrm>
        <a:graphic>
          <a:graphicData uri="http://schemas.openxmlformats.org/drawingml/2006/table">
            <a:tbl>
              <a:tblPr/>
              <a:tblGrid>
                <a:gridCol w="1099693"/>
                <a:gridCol w="1099693"/>
                <a:gridCol w="1099693"/>
                <a:gridCol w="1099693"/>
                <a:gridCol w="1099693"/>
              </a:tblGrid>
              <a:tr h="10477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b="true">
                          <a:solidFill>
                            <a:srgbClr val="207E67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Class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b="true">
                          <a:solidFill>
                            <a:srgbClr val="207E67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Price</a:t>
                      </a:r>
                      <a:endParaRPr lang="en-US" sz="1100"/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299" b="true">
                          <a:solidFill>
                            <a:srgbClr val="207E67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(Per Year)</a:t>
                      </a:r>
                    </a:p>
                  </a:txBody>
                  <a:tcPr marL="171450" marR="171450" marT="171450" marB="171450" anchor="ctr">
                    <a:lnL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b="true">
                          <a:solidFill>
                            <a:srgbClr val="207E67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Times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b="true">
                          <a:solidFill>
                            <a:srgbClr val="207E67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Ages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b="true">
                          <a:solidFill>
                            <a:srgbClr val="207E67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Price </a:t>
                      </a:r>
                      <a:endParaRPr lang="en-US" sz="1100"/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299" b="true">
                          <a:solidFill>
                            <a:srgbClr val="207E67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(Per Month)</a:t>
                      </a:r>
                    </a:p>
                  </a:txBody>
                  <a:tcPr marL="171450" marR="171450" marT="171450" marB="171450" anchor="ctr">
                    <a:lnL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222C59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 Day 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222C59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$2400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222C59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8:30-12:00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222C59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2.9-4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222C59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$240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6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222C59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3 Day 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222C59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$3600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222C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 </a:t>
                      </a:r>
                      <a:r>
                        <a:rPr lang="en-US" sz="1200">
                          <a:solidFill>
                            <a:srgbClr val="222C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8:30-12:00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222C59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3.9-5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222C59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$360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222C59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5 Day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222C59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$6000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222C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 </a:t>
                      </a:r>
                      <a:r>
                        <a:rPr lang="en-US" sz="1200">
                          <a:solidFill>
                            <a:srgbClr val="222C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8:30-12:00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222C59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3.9-5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222C59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$600</a:t>
                      </a:r>
                      <a:endParaRPr lang="en-US" sz="1100"/>
                    </a:p>
                  </a:txBody>
                  <a:tcPr marL="171450" marR="171450" marT="171450" marB="171450" anchor="ctr">
                    <a:lnL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A8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3942080" y="6129528"/>
            <a:ext cx="5527040" cy="1303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280669" indent="-140335" lvl="1">
              <a:lnSpc>
                <a:spcPts val="1793"/>
              </a:lnSpc>
              <a:buFont typeface="Arial"/>
              <a:buChar char="•"/>
            </a:pPr>
            <a:r>
              <a:rPr lang="en-US" sz="1299" spc="25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fixed registration fee of $125 to secure the child’s place.</a:t>
            </a:r>
          </a:p>
          <a:p>
            <a:pPr algn="l">
              <a:lnSpc>
                <a:spcPts val="1793"/>
              </a:lnSpc>
            </a:pPr>
          </a:p>
          <a:p>
            <a:pPr algn="ctr">
              <a:lnSpc>
                <a:spcPts val="1793"/>
              </a:lnSpc>
            </a:pPr>
            <a:r>
              <a:rPr lang="en-US" sz="1299" spc="25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Registration is ongoing and includes a visit to the school, an interview with the director, completed application, consent and medical forms, and payment of the non-refundable registration fee.</a:t>
            </a:r>
          </a:p>
          <a:p>
            <a:pPr algn="l">
              <a:lnSpc>
                <a:spcPts val="1793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3942080" y="758190"/>
            <a:ext cx="5527040" cy="62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0F8368"/>
                </a:solidFill>
                <a:latin typeface="Funtastic"/>
                <a:ea typeface="Funtastic"/>
                <a:cs typeface="Funtastic"/>
                <a:sym typeface="Funtastic"/>
              </a:rPr>
              <a:t>Price List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1831371">
            <a:off x="9195015" y="-202106"/>
            <a:ext cx="826693" cy="826693"/>
          </a:xfrm>
          <a:custGeom>
            <a:avLst/>
            <a:gdLst/>
            <a:ahLst/>
            <a:cxnLst/>
            <a:rect r="r" b="b" t="t" l="l"/>
            <a:pathLst>
              <a:path h="826693" w="826693">
                <a:moveTo>
                  <a:pt x="0" y="0"/>
                </a:moveTo>
                <a:lnTo>
                  <a:pt x="826693" y="0"/>
                </a:lnTo>
                <a:lnTo>
                  <a:pt x="826693" y="826694"/>
                </a:lnTo>
                <a:lnTo>
                  <a:pt x="0" y="826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519678">
            <a:off x="3528733" y="-4036"/>
            <a:ext cx="826693" cy="608653"/>
          </a:xfrm>
          <a:custGeom>
            <a:avLst/>
            <a:gdLst/>
            <a:ahLst/>
            <a:cxnLst/>
            <a:rect r="r" b="b" t="t" l="l"/>
            <a:pathLst>
              <a:path h="608653" w="826693">
                <a:moveTo>
                  <a:pt x="0" y="0"/>
                </a:moveTo>
                <a:lnTo>
                  <a:pt x="826694" y="0"/>
                </a:lnTo>
                <a:lnTo>
                  <a:pt x="826694" y="608653"/>
                </a:lnTo>
                <a:lnTo>
                  <a:pt x="0" y="6086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531677" y="211241"/>
            <a:ext cx="497523" cy="473890"/>
          </a:xfrm>
          <a:custGeom>
            <a:avLst/>
            <a:gdLst/>
            <a:ahLst/>
            <a:cxnLst/>
            <a:rect r="r" b="b" t="t" l="l"/>
            <a:pathLst>
              <a:path h="473890" w="497523">
                <a:moveTo>
                  <a:pt x="0" y="0"/>
                </a:moveTo>
                <a:lnTo>
                  <a:pt x="497523" y="0"/>
                </a:lnTo>
                <a:lnTo>
                  <a:pt x="497523" y="473890"/>
                </a:lnTo>
                <a:lnTo>
                  <a:pt x="0" y="473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8964772" y="6995160"/>
            <a:ext cx="1209589" cy="1191445"/>
          </a:xfrm>
          <a:custGeom>
            <a:avLst/>
            <a:gdLst/>
            <a:ahLst/>
            <a:cxnLst/>
            <a:rect r="r" b="b" t="t" l="l"/>
            <a:pathLst>
              <a:path h="1191445" w="1209589">
                <a:moveTo>
                  <a:pt x="1209589" y="0"/>
                </a:moveTo>
                <a:lnTo>
                  <a:pt x="0" y="0"/>
                </a:lnTo>
                <a:lnTo>
                  <a:pt x="0" y="1191445"/>
                </a:lnTo>
                <a:lnTo>
                  <a:pt x="1209589" y="1191445"/>
                </a:lnTo>
                <a:lnTo>
                  <a:pt x="120958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831371">
            <a:off x="8643645" y="465346"/>
            <a:ext cx="642254" cy="623789"/>
          </a:xfrm>
          <a:custGeom>
            <a:avLst/>
            <a:gdLst/>
            <a:ahLst/>
            <a:cxnLst/>
            <a:rect r="r" b="b" t="t" l="l"/>
            <a:pathLst>
              <a:path h="623789" w="642254">
                <a:moveTo>
                  <a:pt x="0" y="0"/>
                </a:moveTo>
                <a:lnTo>
                  <a:pt x="642254" y="0"/>
                </a:lnTo>
                <a:lnTo>
                  <a:pt x="642254" y="623788"/>
                </a:lnTo>
                <a:lnTo>
                  <a:pt x="0" y="623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4101080" y="884876"/>
            <a:ext cx="480196" cy="324132"/>
          </a:xfrm>
          <a:custGeom>
            <a:avLst/>
            <a:gdLst/>
            <a:ahLst/>
            <a:cxnLst/>
            <a:rect r="r" b="b" t="t" l="l"/>
            <a:pathLst>
              <a:path h="324132" w="480196">
                <a:moveTo>
                  <a:pt x="480195" y="0"/>
                </a:moveTo>
                <a:lnTo>
                  <a:pt x="0" y="0"/>
                </a:lnTo>
                <a:lnTo>
                  <a:pt x="0" y="324133"/>
                </a:lnTo>
                <a:lnTo>
                  <a:pt x="480195" y="324133"/>
                </a:lnTo>
                <a:lnTo>
                  <a:pt x="48019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-415514" y="3067908"/>
            <a:ext cx="4019870" cy="2302168"/>
            <a:chOff x="0" y="0"/>
            <a:chExt cx="2288540" cy="131064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3810" y="953"/>
              <a:ext cx="2287270" cy="1308802"/>
            </a:xfrm>
            <a:custGeom>
              <a:avLst/>
              <a:gdLst/>
              <a:ahLst/>
              <a:cxnLst/>
              <a:rect r="r" b="b" t="t" l="l"/>
              <a:pathLst>
                <a:path h="1308802" w="2287270">
                  <a:moveTo>
                    <a:pt x="864870" y="1215707"/>
                  </a:moveTo>
                  <a:cubicBezTo>
                    <a:pt x="858520" y="1218247"/>
                    <a:pt x="849630" y="1223327"/>
                    <a:pt x="842010" y="1224597"/>
                  </a:cubicBezTo>
                  <a:cubicBezTo>
                    <a:pt x="824230" y="1227137"/>
                    <a:pt x="805180" y="1225867"/>
                    <a:pt x="787400" y="1228407"/>
                  </a:cubicBezTo>
                  <a:cubicBezTo>
                    <a:pt x="774700" y="1229677"/>
                    <a:pt x="763270" y="1234757"/>
                    <a:pt x="751840" y="1236027"/>
                  </a:cubicBezTo>
                  <a:cubicBezTo>
                    <a:pt x="711200" y="1242377"/>
                    <a:pt x="670560" y="1247457"/>
                    <a:pt x="628650" y="1253807"/>
                  </a:cubicBezTo>
                  <a:cubicBezTo>
                    <a:pt x="613410" y="1256347"/>
                    <a:pt x="598170" y="1256347"/>
                    <a:pt x="582930" y="1256347"/>
                  </a:cubicBezTo>
                  <a:cubicBezTo>
                    <a:pt x="582930" y="1255077"/>
                    <a:pt x="581660" y="1252537"/>
                    <a:pt x="581660" y="1251267"/>
                  </a:cubicBezTo>
                  <a:cubicBezTo>
                    <a:pt x="571500" y="1256347"/>
                    <a:pt x="563880" y="1263967"/>
                    <a:pt x="556260" y="1262697"/>
                  </a:cubicBezTo>
                  <a:cubicBezTo>
                    <a:pt x="528320" y="1260157"/>
                    <a:pt x="506730" y="1280477"/>
                    <a:pt x="480060" y="1279207"/>
                  </a:cubicBezTo>
                  <a:lnTo>
                    <a:pt x="462280" y="1279207"/>
                  </a:lnTo>
                  <a:cubicBezTo>
                    <a:pt x="450850" y="1279207"/>
                    <a:pt x="439420" y="1279207"/>
                    <a:pt x="426720" y="1283017"/>
                  </a:cubicBezTo>
                  <a:cubicBezTo>
                    <a:pt x="422910" y="1279207"/>
                    <a:pt x="417830" y="1275397"/>
                    <a:pt x="416560" y="1272857"/>
                  </a:cubicBezTo>
                  <a:cubicBezTo>
                    <a:pt x="408940" y="1276667"/>
                    <a:pt x="402590" y="1280477"/>
                    <a:pt x="397510" y="1283017"/>
                  </a:cubicBezTo>
                  <a:cubicBezTo>
                    <a:pt x="384810" y="1288097"/>
                    <a:pt x="372110" y="1294447"/>
                    <a:pt x="359410" y="1299527"/>
                  </a:cubicBezTo>
                  <a:cubicBezTo>
                    <a:pt x="349250" y="1303337"/>
                    <a:pt x="339090" y="1305877"/>
                    <a:pt x="328930" y="1308417"/>
                  </a:cubicBezTo>
                  <a:cubicBezTo>
                    <a:pt x="312420" y="1312227"/>
                    <a:pt x="279400" y="1286827"/>
                    <a:pt x="280670" y="1270317"/>
                  </a:cubicBezTo>
                  <a:cubicBezTo>
                    <a:pt x="280670" y="1267777"/>
                    <a:pt x="284480" y="1265237"/>
                    <a:pt x="285750" y="1263967"/>
                  </a:cubicBezTo>
                  <a:cubicBezTo>
                    <a:pt x="270510" y="1258887"/>
                    <a:pt x="259080" y="1248727"/>
                    <a:pt x="251460" y="1234757"/>
                  </a:cubicBezTo>
                  <a:cubicBezTo>
                    <a:pt x="245110" y="1222057"/>
                    <a:pt x="237490" y="1209357"/>
                    <a:pt x="229870" y="1194117"/>
                  </a:cubicBezTo>
                  <a:cubicBezTo>
                    <a:pt x="238760" y="1186497"/>
                    <a:pt x="250190" y="1177607"/>
                    <a:pt x="261620" y="1168717"/>
                  </a:cubicBezTo>
                  <a:cubicBezTo>
                    <a:pt x="270510" y="1162367"/>
                    <a:pt x="273050" y="1157287"/>
                    <a:pt x="264160" y="1148397"/>
                  </a:cubicBezTo>
                  <a:cubicBezTo>
                    <a:pt x="252730" y="1136967"/>
                    <a:pt x="241300" y="1125537"/>
                    <a:pt x="231140" y="1111567"/>
                  </a:cubicBezTo>
                  <a:cubicBezTo>
                    <a:pt x="224790" y="1103947"/>
                    <a:pt x="224790" y="1092517"/>
                    <a:pt x="219710" y="1083627"/>
                  </a:cubicBezTo>
                  <a:cubicBezTo>
                    <a:pt x="209550" y="1069657"/>
                    <a:pt x="196850" y="1062037"/>
                    <a:pt x="177800" y="1065847"/>
                  </a:cubicBezTo>
                  <a:cubicBezTo>
                    <a:pt x="165100" y="1068387"/>
                    <a:pt x="149860" y="1064577"/>
                    <a:pt x="137160" y="1064577"/>
                  </a:cubicBezTo>
                  <a:cubicBezTo>
                    <a:pt x="130810" y="1058227"/>
                    <a:pt x="121920" y="1051877"/>
                    <a:pt x="116840" y="1042987"/>
                  </a:cubicBezTo>
                  <a:cubicBezTo>
                    <a:pt x="104140" y="1022667"/>
                    <a:pt x="92710" y="1001077"/>
                    <a:pt x="81280" y="980757"/>
                  </a:cubicBezTo>
                  <a:cubicBezTo>
                    <a:pt x="73660" y="968057"/>
                    <a:pt x="64770" y="956627"/>
                    <a:pt x="57150" y="943927"/>
                  </a:cubicBezTo>
                  <a:cubicBezTo>
                    <a:pt x="53340" y="937577"/>
                    <a:pt x="53340" y="928687"/>
                    <a:pt x="53340" y="922337"/>
                  </a:cubicBezTo>
                  <a:cubicBezTo>
                    <a:pt x="54610" y="907097"/>
                    <a:pt x="45720" y="898207"/>
                    <a:pt x="34290" y="889317"/>
                  </a:cubicBezTo>
                  <a:cubicBezTo>
                    <a:pt x="22860" y="880427"/>
                    <a:pt x="19050" y="856297"/>
                    <a:pt x="25400" y="844867"/>
                  </a:cubicBezTo>
                  <a:cubicBezTo>
                    <a:pt x="17780" y="838517"/>
                    <a:pt x="10160" y="832167"/>
                    <a:pt x="0" y="824547"/>
                  </a:cubicBezTo>
                  <a:cubicBezTo>
                    <a:pt x="17780" y="814387"/>
                    <a:pt x="31750" y="806767"/>
                    <a:pt x="45720" y="797877"/>
                  </a:cubicBezTo>
                  <a:cubicBezTo>
                    <a:pt x="60960" y="790257"/>
                    <a:pt x="74930" y="781367"/>
                    <a:pt x="93980" y="772477"/>
                  </a:cubicBezTo>
                  <a:cubicBezTo>
                    <a:pt x="81280" y="738187"/>
                    <a:pt x="67310" y="701357"/>
                    <a:pt x="52070" y="664527"/>
                  </a:cubicBezTo>
                  <a:cubicBezTo>
                    <a:pt x="58420" y="659447"/>
                    <a:pt x="64770" y="654367"/>
                    <a:pt x="69850" y="649287"/>
                  </a:cubicBezTo>
                  <a:cubicBezTo>
                    <a:pt x="55880" y="634047"/>
                    <a:pt x="45720" y="617537"/>
                    <a:pt x="34290" y="599757"/>
                  </a:cubicBezTo>
                  <a:cubicBezTo>
                    <a:pt x="33020" y="598487"/>
                    <a:pt x="36830" y="594677"/>
                    <a:pt x="35560" y="592137"/>
                  </a:cubicBezTo>
                  <a:cubicBezTo>
                    <a:pt x="34290" y="583247"/>
                    <a:pt x="31750" y="574357"/>
                    <a:pt x="29210" y="565467"/>
                  </a:cubicBezTo>
                  <a:cubicBezTo>
                    <a:pt x="25400" y="555307"/>
                    <a:pt x="20320" y="543877"/>
                    <a:pt x="17780" y="533717"/>
                  </a:cubicBezTo>
                  <a:cubicBezTo>
                    <a:pt x="13970" y="522287"/>
                    <a:pt x="10160" y="510857"/>
                    <a:pt x="6350" y="495617"/>
                  </a:cubicBezTo>
                  <a:cubicBezTo>
                    <a:pt x="27940" y="484187"/>
                    <a:pt x="48260" y="467677"/>
                    <a:pt x="77470" y="465137"/>
                  </a:cubicBezTo>
                  <a:cubicBezTo>
                    <a:pt x="102870" y="462597"/>
                    <a:pt x="127000" y="454977"/>
                    <a:pt x="151130" y="449897"/>
                  </a:cubicBezTo>
                  <a:cubicBezTo>
                    <a:pt x="152400" y="449897"/>
                    <a:pt x="154940" y="448627"/>
                    <a:pt x="156210" y="448627"/>
                  </a:cubicBezTo>
                  <a:cubicBezTo>
                    <a:pt x="200660" y="441007"/>
                    <a:pt x="200660" y="439737"/>
                    <a:pt x="182880" y="399097"/>
                  </a:cubicBezTo>
                  <a:cubicBezTo>
                    <a:pt x="175260" y="381317"/>
                    <a:pt x="171450" y="362267"/>
                    <a:pt x="168910" y="344487"/>
                  </a:cubicBezTo>
                  <a:cubicBezTo>
                    <a:pt x="167640" y="336867"/>
                    <a:pt x="175260" y="329247"/>
                    <a:pt x="179070" y="320357"/>
                  </a:cubicBezTo>
                  <a:cubicBezTo>
                    <a:pt x="177800" y="320357"/>
                    <a:pt x="176530" y="317817"/>
                    <a:pt x="173990" y="316547"/>
                  </a:cubicBezTo>
                  <a:cubicBezTo>
                    <a:pt x="162560" y="315277"/>
                    <a:pt x="146050" y="317817"/>
                    <a:pt x="139700" y="311467"/>
                  </a:cubicBezTo>
                  <a:cubicBezTo>
                    <a:pt x="127000" y="298767"/>
                    <a:pt x="114300" y="282257"/>
                    <a:pt x="110490" y="264477"/>
                  </a:cubicBezTo>
                  <a:cubicBezTo>
                    <a:pt x="100330" y="227647"/>
                    <a:pt x="95250" y="189547"/>
                    <a:pt x="88900" y="151447"/>
                  </a:cubicBezTo>
                  <a:cubicBezTo>
                    <a:pt x="127000" y="119697"/>
                    <a:pt x="175260" y="117157"/>
                    <a:pt x="219710" y="106997"/>
                  </a:cubicBezTo>
                  <a:cubicBezTo>
                    <a:pt x="243840" y="100647"/>
                    <a:pt x="267970" y="93027"/>
                    <a:pt x="293370" y="86677"/>
                  </a:cubicBezTo>
                  <a:cubicBezTo>
                    <a:pt x="320040" y="80327"/>
                    <a:pt x="346710" y="72707"/>
                    <a:pt x="373380" y="68897"/>
                  </a:cubicBezTo>
                  <a:cubicBezTo>
                    <a:pt x="420370" y="61277"/>
                    <a:pt x="468630" y="54927"/>
                    <a:pt x="516890" y="48577"/>
                  </a:cubicBezTo>
                  <a:cubicBezTo>
                    <a:pt x="553720" y="43497"/>
                    <a:pt x="590550" y="40957"/>
                    <a:pt x="626110" y="37147"/>
                  </a:cubicBezTo>
                  <a:cubicBezTo>
                    <a:pt x="673100" y="32067"/>
                    <a:pt x="718820" y="25717"/>
                    <a:pt x="765810" y="21907"/>
                  </a:cubicBezTo>
                  <a:cubicBezTo>
                    <a:pt x="800100" y="19367"/>
                    <a:pt x="834390" y="24447"/>
                    <a:pt x="867410" y="18097"/>
                  </a:cubicBezTo>
                  <a:cubicBezTo>
                    <a:pt x="924560" y="5397"/>
                    <a:pt x="982980" y="7937"/>
                    <a:pt x="1040130" y="2857"/>
                  </a:cubicBezTo>
                  <a:cubicBezTo>
                    <a:pt x="1090930" y="-953"/>
                    <a:pt x="1141730" y="317"/>
                    <a:pt x="1192530" y="317"/>
                  </a:cubicBezTo>
                  <a:cubicBezTo>
                    <a:pt x="1242060" y="317"/>
                    <a:pt x="1290320" y="-953"/>
                    <a:pt x="1339850" y="1587"/>
                  </a:cubicBezTo>
                  <a:cubicBezTo>
                    <a:pt x="1408430" y="4127"/>
                    <a:pt x="1478280" y="7937"/>
                    <a:pt x="1546860" y="11747"/>
                  </a:cubicBezTo>
                  <a:cubicBezTo>
                    <a:pt x="1593850" y="14287"/>
                    <a:pt x="1639570" y="15557"/>
                    <a:pt x="1686560" y="19367"/>
                  </a:cubicBezTo>
                  <a:cubicBezTo>
                    <a:pt x="1719580" y="21907"/>
                    <a:pt x="1753870" y="25717"/>
                    <a:pt x="1786890" y="30797"/>
                  </a:cubicBezTo>
                  <a:cubicBezTo>
                    <a:pt x="1830070" y="37147"/>
                    <a:pt x="1874520" y="43497"/>
                    <a:pt x="1917700" y="51117"/>
                  </a:cubicBezTo>
                  <a:cubicBezTo>
                    <a:pt x="1955800" y="57467"/>
                    <a:pt x="1992630" y="66357"/>
                    <a:pt x="2029460" y="75247"/>
                  </a:cubicBezTo>
                  <a:cubicBezTo>
                    <a:pt x="2040890" y="77787"/>
                    <a:pt x="2048510" y="95567"/>
                    <a:pt x="2045970" y="109537"/>
                  </a:cubicBezTo>
                  <a:cubicBezTo>
                    <a:pt x="2044700" y="120967"/>
                    <a:pt x="2043430" y="133667"/>
                    <a:pt x="2043430" y="145097"/>
                  </a:cubicBezTo>
                  <a:cubicBezTo>
                    <a:pt x="2043430" y="162877"/>
                    <a:pt x="2034540" y="171767"/>
                    <a:pt x="2016760" y="174307"/>
                  </a:cubicBezTo>
                  <a:cubicBezTo>
                    <a:pt x="2021840" y="178117"/>
                    <a:pt x="2025650" y="180657"/>
                    <a:pt x="2030730" y="184467"/>
                  </a:cubicBezTo>
                  <a:cubicBezTo>
                    <a:pt x="2021840" y="189547"/>
                    <a:pt x="2012950" y="193357"/>
                    <a:pt x="2004060" y="197167"/>
                  </a:cubicBezTo>
                  <a:cubicBezTo>
                    <a:pt x="2005330" y="200977"/>
                    <a:pt x="2007870" y="204787"/>
                    <a:pt x="2010410" y="211137"/>
                  </a:cubicBezTo>
                  <a:lnTo>
                    <a:pt x="1998980" y="214947"/>
                  </a:lnTo>
                  <a:cubicBezTo>
                    <a:pt x="2001520" y="217487"/>
                    <a:pt x="2002790" y="221297"/>
                    <a:pt x="2004060" y="221297"/>
                  </a:cubicBezTo>
                  <a:cubicBezTo>
                    <a:pt x="2039620" y="223837"/>
                    <a:pt x="2039620" y="250507"/>
                    <a:pt x="2040890" y="274637"/>
                  </a:cubicBezTo>
                  <a:cubicBezTo>
                    <a:pt x="2042160" y="296227"/>
                    <a:pt x="2040890" y="317817"/>
                    <a:pt x="2039620" y="339407"/>
                  </a:cubicBezTo>
                  <a:cubicBezTo>
                    <a:pt x="2039620" y="345757"/>
                    <a:pt x="2034540" y="350837"/>
                    <a:pt x="2034540" y="353377"/>
                  </a:cubicBezTo>
                  <a:cubicBezTo>
                    <a:pt x="2025650" y="354647"/>
                    <a:pt x="2019300" y="354647"/>
                    <a:pt x="2014220" y="355917"/>
                  </a:cubicBezTo>
                  <a:cubicBezTo>
                    <a:pt x="2018030" y="362267"/>
                    <a:pt x="2020570" y="372427"/>
                    <a:pt x="2026920" y="373697"/>
                  </a:cubicBezTo>
                  <a:cubicBezTo>
                    <a:pt x="2053590" y="382587"/>
                    <a:pt x="2081530" y="390207"/>
                    <a:pt x="2109470" y="396557"/>
                  </a:cubicBezTo>
                  <a:cubicBezTo>
                    <a:pt x="2132330" y="401637"/>
                    <a:pt x="2152650" y="406717"/>
                    <a:pt x="2151380" y="437197"/>
                  </a:cubicBezTo>
                  <a:cubicBezTo>
                    <a:pt x="2150110" y="460057"/>
                    <a:pt x="2152650" y="484187"/>
                    <a:pt x="2155190" y="508317"/>
                  </a:cubicBezTo>
                  <a:cubicBezTo>
                    <a:pt x="2156460" y="523557"/>
                    <a:pt x="2150110" y="533717"/>
                    <a:pt x="2133600" y="537527"/>
                  </a:cubicBezTo>
                  <a:cubicBezTo>
                    <a:pt x="2136140" y="538797"/>
                    <a:pt x="2138680" y="538797"/>
                    <a:pt x="2146300" y="541337"/>
                  </a:cubicBezTo>
                  <a:cubicBezTo>
                    <a:pt x="2134870" y="541337"/>
                    <a:pt x="2129790" y="542607"/>
                    <a:pt x="2124710" y="542607"/>
                  </a:cubicBezTo>
                  <a:cubicBezTo>
                    <a:pt x="2120900" y="552767"/>
                    <a:pt x="2117090" y="561657"/>
                    <a:pt x="2115820" y="570547"/>
                  </a:cubicBezTo>
                  <a:cubicBezTo>
                    <a:pt x="2114550" y="581977"/>
                    <a:pt x="2106930" y="584517"/>
                    <a:pt x="2099310" y="585787"/>
                  </a:cubicBezTo>
                  <a:cubicBezTo>
                    <a:pt x="2075180" y="588327"/>
                    <a:pt x="2051050" y="597217"/>
                    <a:pt x="2032000" y="585787"/>
                  </a:cubicBezTo>
                  <a:cubicBezTo>
                    <a:pt x="2014220" y="588327"/>
                    <a:pt x="2000250" y="589597"/>
                    <a:pt x="1987550" y="592137"/>
                  </a:cubicBezTo>
                  <a:lnTo>
                    <a:pt x="1987550" y="593407"/>
                  </a:lnTo>
                  <a:cubicBezTo>
                    <a:pt x="2002790" y="595947"/>
                    <a:pt x="2018030" y="598487"/>
                    <a:pt x="2032000" y="602297"/>
                  </a:cubicBezTo>
                  <a:cubicBezTo>
                    <a:pt x="2067560" y="608647"/>
                    <a:pt x="2104390" y="616267"/>
                    <a:pt x="2139950" y="622617"/>
                  </a:cubicBezTo>
                  <a:cubicBezTo>
                    <a:pt x="2174240" y="628967"/>
                    <a:pt x="2207260" y="635317"/>
                    <a:pt x="2241550" y="642937"/>
                  </a:cubicBezTo>
                  <a:cubicBezTo>
                    <a:pt x="2256790" y="646747"/>
                    <a:pt x="2273300" y="649287"/>
                    <a:pt x="2279650" y="665797"/>
                  </a:cubicBezTo>
                  <a:cubicBezTo>
                    <a:pt x="2283460" y="674687"/>
                    <a:pt x="2283460" y="686117"/>
                    <a:pt x="2284730" y="696277"/>
                  </a:cubicBezTo>
                  <a:cubicBezTo>
                    <a:pt x="2286000" y="712787"/>
                    <a:pt x="2287270" y="730567"/>
                    <a:pt x="2287270" y="747077"/>
                  </a:cubicBezTo>
                  <a:cubicBezTo>
                    <a:pt x="2287270" y="768667"/>
                    <a:pt x="2279650" y="776287"/>
                    <a:pt x="2259330" y="780097"/>
                  </a:cubicBezTo>
                  <a:cubicBezTo>
                    <a:pt x="2247900" y="783907"/>
                    <a:pt x="2268220" y="816927"/>
                    <a:pt x="2235200" y="802957"/>
                  </a:cubicBezTo>
                  <a:cubicBezTo>
                    <a:pt x="2236470" y="810577"/>
                    <a:pt x="2239010" y="818197"/>
                    <a:pt x="2241550" y="828357"/>
                  </a:cubicBezTo>
                  <a:lnTo>
                    <a:pt x="2155190" y="828357"/>
                  </a:lnTo>
                  <a:cubicBezTo>
                    <a:pt x="2155190" y="846137"/>
                    <a:pt x="2156460" y="861377"/>
                    <a:pt x="2153920" y="875347"/>
                  </a:cubicBezTo>
                  <a:cubicBezTo>
                    <a:pt x="2152650" y="880427"/>
                    <a:pt x="2142490" y="885507"/>
                    <a:pt x="2136140" y="888047"/>
                  </a:cubicBezTo>
                  <a:cubicBezTo>
                    <a:pt x="2132330" y="889317"/>
                    <a:pt x="2125980" y="886777"/>
                    <a:pt x="2122170" y="886777"/>
                  </a:cubicBezTo>
                  <a:cubicBezTo>
                    <a:pt x="2123440" y="900747"/>
                    <a:pt x="2134870" y="913447"/>
                    <a:pt x="2120900" y="927417"/>
                  </a:cubicBezTo>
                  <a:cubicBezTo>
                    <a:pt x="2119630" y="928687"/>
                    <a:pt x="2120900" y="933767"/>
                    <a:pt x="2120900" y="936307"/>
                  </a:cubicBezTo>
                  <a:cubicBezTo>
                    <a:pt x="2120900" y="951547"/>
                    <a:pt x="2113280" y="957897"/>
                    <a:pt x="2095500" y="954087"/>
                  </a:cubicBezTo>
                  <a:cubicBezTo>
                    <a:pt x="2099310" y="962977"/>
                    <a:pt x="2084070" y="969327"/>
                    <a:pt x="2096770" y="978217"/>
                  </a:cubicBezTo>
                  <a:cubicBezTo>
                    <a:pt x="2094230" y="980757"/>
                    <a:pt x="2091690" y="983297"/>
                    <a:pt x="2089150" y="984567"/>
                  </a:cubicBezTo>
                  <a:cubicBezTo>
                    <a:pt x="2086610" y="985837"/>
                    <a:pt x="2082800" y="983297"/>
                    <a:pt x="2080260" y="983297"/>
                  </a:cubicBezTo>
                  <a:cubicBezTo>
                    <a:pt x="2080260" y="987107"/>
                    <a:pt x="2081530" y="990917"/>
                    <a:pt x="2081530" y="995997"/>
                  </a:cubicBezTo>
                  <a:cubicBezTo>
                    <a:pt x="2081530" y="1001077"/>
                    <a:pt x="2080260" y="1006157"/>
                    <a:pt x="2078990" y="1011237"/>
                  </a:cubicBezTo>
                  <a:cubicBezTo>
                    <a:pt x="2077720" y="1013777"/>
                    <a:pt x="2071370" y="1013777"/>
                    <a:pt x="2067560" y="1013777"/>
                  </a:cubicBezTo>
                  <a:cubicBezTo>
                    <a:pt x="2061210" y="1012507"/>
                    <a:pt x="2053590" y="1009967"/>
                    <a:pt x="2047240" y="1008697"/>
                  </a:cubicBezTo>
                  <a:cubicBezTo>
                    <a:pt x="2024380" y="1006157"/>
                    <a:pt x="2015490" y="1015047"/>
                    <a:pt x="2018030" y="1039177"/>
                  </a:cubicBezTo>
                  <a:cubicBezTo>
                    <a:pt x="2012950" y="1041717"/>
                    <a:pt x="2007870" y="1042987"/>
                    <a:pt x="2001520" y="1045527"/>
                  </a:cubicBezTo>
                  <a:cubicBezTo>
                    <a:pt x="2004060" y="1055687"/>
                    <a:pt x="2018030" y="1067117"/>
                    <a:pt x="1997710" y="1077277"/>
                  </a:cubicBezTo>
                  <a:cubicBezTo>
                    <a:pt x="2011680" y="1089977"/>
                    <a:pt x="2006600" y="1096327"/>
                    <a:pt x="1991360" y="1097597"/>
                  </a:cubicBezTo>
                  <a:cubicBezTo>
                    <a:pt x="1967230" y="1098867"/>
                    <a:pt x="1943100" y="1097597"/>
                    <a:pt x="1920240" y="1097597"/>
                  </a:cubicBezTo>
                  <a:cubicBezTo>
                    <a:pt x="1916430" y="1102677"/>
                    <a:pt x="1913890" y="1109027"/>
                    <a:pt x="1910080" y="1110297"/>
                  </a:cubicBezTo>
                  <a:cubicBezTo>
                    <a:pt x="1897380" y="1114107"/>
                    <a:pt x="1887220" y="1114107"/>
                    <a:pt x="1894840" y="1133157"/>
                  </a:cubicBezTo>
                  <a:cubicBezTo>
                    <a:pt x="1897380" y="1140777"/>
                    <a:pt x="1891030" y="1152207"/>
                    <a:pt x="1887220" y="1166177"/>
                  </a:cubicBezTo>
                  <a:cubicBezTo>
                    <a:pt x="1875790" y="1168717"/>
                    <a:pt x="1861820" y="1172527"/>
                    <a:pt x="1847850" y="1172527"/>
                  </a:cubicBezTo>
                  <a:cubicBezTo>
                    <a:pt x="1816100" y="1175067"/>
                    <a:pt x="1784350" y="1177607"/>
                    <a:pt x="1752600" y="1177607"/>
                  </a:cubicBezTo>
                  <a:cubicBezTo>
                    <a:pt x="1743710" y="1177607"/>
                    <a:pt x="1734820" y="1169987"/>
                    <a:pt x="1725930" y="1169987"/>
                  </a:cubicBezTo>
                  <a:cubicBezTo>
                    <a:pt x="1714500" y="1169987"/>
                    <a:pt x="1700530" y="1172527"/>
                    <a:pt x="1690370" y="1177607"/>
                  </a:cubicBezTo>
                  <a:cubicBezTo>
                    <a:pt x="1670049" y="1189037"/>
                    <a:pt x="1650999" y="1196657"/>
                    <a:pt x="1626870" y="1191577"/>
                  </a:cubicBezTo>
                  <a:cubicBezTo>
                    <a:pt x="1611630" y="1189037"/>
                    <a:pt x="1595120" y="1194117"/>
                    <a:pt x="1579880" y="1190307"/>
                  </a:cubicBezTo>
                  <a:cubicBezTo>
                    <a:pt x="1555750" y="1185227"/>
                    <a:pt x="1531620" y="1191577"/>
                    <a:pt x="1507490" y="1191577"/>
                  </a:cubicBezTo>
                  <a:cubicBezTo>
                    <a:pt x="1482090" y="1191577"/>
                    <a:pt x="1455420" y="1191577"/>
                    <a:pt x="1430020" y="1192847"/>
                  </a:cubicBezTo>
                  <a:cubicBezTo>
                    <a:pt x="1397000" y="1192847"/>
                    <a:pt x="1363980" y="1197927"/>
                    <a:pt x="1332230" y="1192847"/>
                  </a:cubicBezTo>
                  <a:cubicBezTo>
                    <a:pt x="1310640" y="1190307"/>
                    <a:pt x="1289050" y="1199197"/>
                    <a:pt x="1270000" y="1194117"/>
                  </a:cubicBezTo>
                  <a:cubicBezTo>
                    <a:pt x="1236980" y="1187767"/>
                    <a:pt x="1206500" y="1201737"/>
                    <a:pt x="1174750" y="1196657"/>
                  </a:cubicBezTo>
                  <a:cubicBezTo>
                    <a:pt x="1155700" y="1194117"/>
                    <a:pt x="1131570" y="1190307"/>
                    <a:pt x="1116330" y="1197927"/>
                  </a:cubicBezTo>
                  <a:cubicBezTo>
                    <a:pt x="1106170" y="1203007"/>
                    <a:pt x="1102360" y="1197927"/>
                    <a:pt x="1094740" y="1197927"/>
                  </a:cubicBezTo>
                  <a:cubicBezTo>
                    <a:pt x="1092200" y="1197927"/>
                    <a:pt x="1090930" y="1199197"/>
                    <a:pt x="1088390" y="1200467"/>
                  </a:cubicBezTo>
                  <a:cubicBezTo>
                    <a:pt x="1080770" y="1201737"/>
                    <a:pt x="1078230" y="1205547"/>
                    <a:pt x="1075690" y="1205547"/>
                  </a:cubicBezTo>
                  <a:cubicBezTo>
                    <a:pt x="1046480" y="1205547"/>
                    <a:pt x="1018540" y="1203007"/>
                    <a:pt x="989330" y="1203007"/>
                  </a:cubicBezTo>
                  <a:cubicBezTo>
                    <a:pt x="976630" y="1203007"/>
                    <a:pt x="963930" y="1208087"/>
                    <a:pt x="951230" y="1210627"/>
                  </a:cubicBezTo>
                  <a:cubicBezTo>
                    <a:pt x="927100" y="1214437"/>
                    <a:pt x="901700" y="1218247"/>
                    <a:pt x="876300" y="1220787"/>
                  </a:cubicBezTo>
                  <a:cubicBezTo>
                    <a:pt x="873760" y="1222057"/>
                    <a:pt x="869950" y="1218247"/>
                    <a:pt x="864870" y="1215707"/>
                  </a:cubicBezTo>
                  <a:close/>
                </a:path>
              </a:pathLst>
            </a:custGeom>
            <a:blipFill>
              <a:blip r:embed="rId14"/>
              <a:stretch>
                <a:fillRect l="0" t="-13750" r="0" b="-1375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228842" y="685131"/>
            <a:ext cx="2594312" cy="849047"/>
          </a:xfrm>
          <a:custGeom>
            <a:avLst/>
            <a:gdLst/>
            <a:ahLst/>
            <a:cxnLst/>
            <a:rect r="r" b="b" t="t" l="l"/>
            <a:pathLst>
              <a:path h="849047" w="2594312">
                <a:moveTo>
                  <a:pt x="0" y="0"/>
                </a:moveTo>
                <a:lnTo>
                  <a:pt x="2594312" y="0"/>
                </a:lnTo>
                <a:lnTo>
                  <a:pt x="2594312" y="849048"/>
                </a:lnTo>
                <a:lnTo>
                  <a:pt x="0" y="84904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71737" y="505778"/>
            <a:ext cx="2657213" cy="2644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>
                <a:solidFill>
                  <a:srgbClr val="0F8368"/>
                </a:solidFill>
                <a:latin typeface="Funtastic"/>
                <a:ea typeface="Funtastic"/>
                <a:cs typeface="Funtastic"/>
                <a:sym typeface="Funtastic"/>
              </a:rPr>
              <a:t>Take a Walk through the “BIG RED DOOR”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28842" y="5757172"/>
            <a:ext cx="2327032" cy="620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55"/>
              </a:lnSpc>
              <a:spcBef>
                <a:spcPct val="0"/>
              </a:spcBef>
            </a:pPr>
            <a:r>
              <a:rPr lang="en-US" sz="1200" spc="24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Our cozy classroom is designed to make students feel at home and ready to play.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552352" y="1396128"/>
            <a:ext cx="6306495" cy="1084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3"/>
              </a:lnSpc>
            </a:pPr>
            <a:r>
              <a:rPr lang="en-US" sz="1299" spc="25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Stepping Stones is a non-profit pre-school</a:t>
            </a:r>
          </a:p>
          <a:p>
            <a:pPr algn="ctr">
              <a:lnSpc>
                <a:spcPts val="1793"/>
              </a:lnSpc>
            </a:pPr>
            <a:r>
              <a:rPr lang="en-US" sz="1299" spc="25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for children ages 2.9 to 5 years old</a:t>
            </a:r>
          </a:p>
          <a:p>
            <a:pPr algn="ctr">
              <a:lnSpc>
                <a:spcPts val="1793"/>
              </a:lnSpc>
            </a:pPr>
            <a:r>
              <a:rPr lang="en-US" sz="1299" spc="25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sponsored by All Saints Episcopal Church,</a:t>
            </a:r>
          </a:p>
          <a:p>
            <a:pPr algn="ctr">
              <a:lnSpc>
                <a:spcPts val="1793"/>
              </a:lnSpc>
            </a:pPr>
            <a:r>
              <a:rPr lang="en-US" sz="1299" spc="25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meeting Monday through Friday in the</a:t>
            </a:r>
          </a:p>
          <a:p>
            <a:pPr algn="ctr" marL="0" indent="0" lvl="0">
              <a:lnSpc>
                <a:spcPts val="1793"/>
              </a:lnSpc>
              <a:spcBef>
                <a:spcPct val="0"/>
              </a:spcBef>
            </a:pPr>
            <a:r>
              <a:rPr lang="en-US" sz="1299" spc="25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Nursery room of the Parish House.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8842" y="6761064"/>
            <a:ext cx="2327032" cy="829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55"/>
              </a:lnSpc>
              <a:spcBef>
                <a:spcPct val="0"/>
              </a:spcBef>
            </a:pPr>
            <a:r>
              <a:rPr lang="en-US" sz="1200" spc="24">
                <a:solidFill>
                  <a:srgbClr val="222C5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Our caring and certified staff are dedicated to fostering a love for learning through play, exploration, and creativity.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28842" y="5341501"/>
            <a:ext cx="2327032" cy="234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1"/>
              </a:lnSpc>
            </a:pPr>
            <a:r>
              <a:rPr lang="en-US" sz="1399" spc="27" b="true">
                <a:solidFill>
                  <a:srgbClr val="0F8368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 nurturing Environment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28842" y="6545418"/>
            <a:ext cx="2327032" cy="234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1"/>
              </a:lnSpc>
            </a:pPr>
            <a:r>
              <a:rPr lang="en-US" sz="1399" spc="27" b="true">
                <a:solidFill>
                  <a:srgbClr val="0F8368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Expert Educators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003244" y="3785235"/>
            <a:ext cx="51911" cy="19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DAG-gCqbB_A</dc:identifier>
  <dcterms:modified xsi:type="dcterms:W3CDTF">2011-08-01T06:04:30Z</dcterms:modified>
  <cp:revision>1</cp:revision>
  <dc:title>Stepping Stones Brochure 2026-2027</dc:title>
</cp:coreProperties>
</file>