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8" r:id="rId3"/>
    <p:sldId id="291" r:id="rId4"/>
    <p:sldId id="294" r:id="rId5"/>
    <p:sldId id="296" r:id="rId6"/>
    <p:sldId id="297" r:id="rId7"/>
    <p:sldId id="299" r:id="rId8"/>
    <p:sldId id="292" r:id="rId9"/>
    <p:sldId id="293"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2F"/>
    <a:srgbClr val="FC2D04"/>
    <a:srgbClr val="FF0066"/>
    <a:srgbClr val="66CCFF"/>
    <a:srgbClr val="FF7C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291" autoAdjust="0"/>
  </p:normalViewPr>
  <p:slideViewPr>
    <p:cSldViewPr snapToGrid="0" showGuides="1">
      <p:cViewPr>
        <p:scale>
          <a:sx n="60" d="100"/>
          <a:sy n="60" d="100"/>
        </p:scale>
        <p:origin x="-836" y="-192"/>
      </p:cViewPr>
      <p:guideLst>
        <p:guide orient="horz" pos="2184"/>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D2C31-784A-4EA0-9732-ABB98B38C27D}" type="datetimeFigureOut">
              <a:rPr lang="en-US" smtClean="0"/>
              <a:pPr/>
              <a:t>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B5B1F-DBF4-41B9-900A-6892B5EC7914}" type="slidenum">
              <a:rPr lang="en-US" smtClean="0"/>
              <a:pPr/>
              <a:t>‹#›</a:t>
            </a:fld>
            <a:endParaRPr lang="en-US"/>
          </a:p>
        </p:txBody>
      </p:sp>
    </p:spTree>
    <p:extLst>
      <p:ext uri="{BB962C8B-B14F-4D97-AF65-F5344CB8AC3E}">
        <p14:creationId xmlns="" xmlns:p14="http://schemas.microsoft.com/office/powerpoint/2010/main" val="140101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7985F540-A985-4E36-A723-6828385CF6F9}"/>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 xmlns:p14="http://schemas.microsoft.com/office/powerpoint/2010/main" val="212112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8225D6A-C1E4-40BB-9AA5-93460CE789BF}"/>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xmlns="" id="{A1BA5AD7-970A-4C4A-813B-0849A425E297}"/>
              </a:ext>
            </a:extLst>
          </p:cNvPr>
          <p:cNvSpPr>
            <a:spLocks noGrp="1"/>
          </p:cNvSpPr>
          <p:nvPr>
            <p:ph type="pic" sz="quarter" idx="11"/>
          </p:nvPr>
        </p:nvSpPr>
        <p:spPr>
          <a:xfrm>
            <a:off x="895350" y="2587228"/>
            <a:ext cx="4248150" cy="1847850"/>
          </a:xfrm>
          <a:prstGeom prst="rect">
            <a:avLst/>
          </a:prstGeom>
        </p:spPr>
        <p:txBody>
          <a:bodyPr/>
          <a:lstStyle/>
          <a:p>
            <a:endParaRPr lang="en-US"/>
          </a:p>
        </p:txBody>
      </p:sp>
      <p:sp>
        <p:nvSpPr>
          <p:cNvPr id="11" name="Picture Placeholder 9">
            <a:extLst>
              <a:ext uri="{FF2B5EF4-FFF2-40B4-BE49-F238E27FC236}">
                <a16:creationId xmlns:a16="http://schemas.microsoft.com/office/drawing/2014/main" xmlns="" id="{CC8D9B93-8BCF-4853-82EC-39FFDF2FB482}"/>
              </a:ext>
            </a:extLst>
          </p:cNvPr>
          <p:cNvSpPr>
            <a:spLocks noGrp="1"/>
          </p:cNvSpPr>
          <p:nvPr>
            <p:ph type="pic" sz="quarter" idx="12"/>
          </p:nvPr>
        </p:nvSpPr>
        <p:spPr>
          <a:xfrm>
            <a:off x="895350" y="4681537"/>
            <a:ext cx="4248150" cy="1847850"/>
          </a:xfrm>
          <a:prstGeom prst="rect">
            <a:avLst/>
          </a:prstGeom>
        </p:spPr>
        <p:txBody>
          <a:bodyPr/>
          <a:lstStyle/>
          <a:p>
            <a:endParaRPr lang="en-US"/>
          </a:p>
        </p:txBody>
      </p:sp>
      <p:sp>
        <p:nvSpPr>
          <p:cNvPr id="12" name="Picture Placeholder 9">
            <a:extLst>
              <a:ext uri="{FF2B5EF4-FFF2-40B4-BE49-F238E27FC236}">
                <a16:creationId xmlns:a16="http://schemas.microsoft.com/office/drawing/2014/main" xmlns="" id="{A7A3BC11-1B2F-4273-9603-54693812D2F6}"/>
              </a:ext>
            </a:extLst>
          </p:cNvPr>
          <p:cNvSpPr>
            <a:spLocks noGrp="1"/>
          </p:cNvSpPr>
          <p:nvPr>
            <p:ph type="pic" sz="quarter" idx="13"/>
          </p:nvPr>
        </p:nvSpPr>
        <p:spPr>
          <a:xfrm>
            <a:off x="895350" y="492919"/>
            <a:ext cx="4248150" cy="1847850"/>
          </a:xfrm>
          <a:prstGeom prst="rect">
            <a:avLst/>
          </a:prstGeom>
        </p:spPr>
        <p:txBody>
          <a:bodyPr/>
          <a:lstStyle/>
          <a:p>
            <a:endParaRPr lang="en-US"/>
          </a:p>
        </p:txBody>
      </p:sp>
    </p:spTree>
    <p:extLst>
      <p:ext uri="{BB962C8B-B14F-4D97-AF65-F5344CB8AC3E}">
        <p14:creationId xmlns="" xmlns:p14="http://schemas.microsoft.com/office/powerpoint/2010/main" val="395232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9546BEBD-4DCC-45AA-BA90-CE9C06EF20D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4" name="Picture Placeholder 13">
            <a:extLst>
              <a:ext uri="{FF2B5EF4-FFF2-40B4-BE49-F238E27FC236}">
                <a16:creationId xmlns:a16="http://schemas.microsoft.com/office/drawing/2014/main" xmlns="" id="{F277E6B9-666C-4CB1-8C9C-FFBA085B5DD3}"/>
              </a:ext>
            </a:extLst>
          </p:cNvPr>
          <p:cNvSpPr>
            <a:spLocks noGrp="1"/>
          </p:cNvSpPr>
          <p:nvPr>
            <p:ph type="pic" sz="quarter" idx="11"/>
          </p:nvPr>
        </p:nvSpPr>
        <p:spPr>
          <a:xfrm>
            <a:off x="1401292" y="1138927"/>
            <a:ext cx="2015230" cy="2015230"/>
          </a:xfrm>
          <a:custGeom>
            <a:avLst/>
            <a:gdLst>
              <a:gd name="connsiteX0" fmla="*/ 1029996 w 2015230"/>
              <a:gd name="connsiteY0" fmla="*/ 66 h 2015230"/>
              <a:gd name="connsiteX1" fmla="*/ 1214381 w 2015230"/>
              <a:gd name="connsiteY1" fmla="*/ 81284 h 2015230"/>
              <a:gd name="connsiteX2" fmla="*/ 1942214 w 2015230"/>
              <a:gd name="connsiteY2" fmla="*/ 842187 h 2015230"/>
              <a:gd name="connsiteX3" fmla="*/ 1933947 w 2015230"/>
              <a:gd name="connsiteY3" fmla="*/ 1214381 h 2015230"/>
              <a:gd name="connsiteX4" fmla="*/ 1173045 w 2015230"/>
              <a:gd name="connsiteY4" fmla="*/ 1942214 h 2015230"/>
              <a:gd name="connsiteX5" fmla="*/ 800850 w 2015230"/>
              <a:gd name="connsiteY5" fmla="*/ 1933947 h 2015230"/>
              <a:gd name="connsiteX6" fmla="*/ 73017 w 2015230"/>
              <a:gd name="connsiteY6" fmla="*/ 1173045 h 2015230"/>
              <a:gd name="connsiteX7" fmla="*/ 81284 w 2015230"/>
              <a:gd name="connsiteY7" fmla="*/ 800850 h 2015230"/>
              <a:gd name="connsiteX8" fmla="*/ 842187 w 2015230"/>
              <a:gd name="connsiteY8" fmla="*/ 73017 h 2015230"/>
              <a:gd name="connsiteX9" fmla="*/ 1029996 w 2015230"/>
              <a:gd name="connsiteY9" fmla="*/ 66 h 20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230" h="2015230">
                <a:moveTo>
                  <a:pt x="1029996" y="66"/>
                </a:moveTo>
                <a:cubicBezTo>
                  <a:pt x="1097350" y="1562"/>
                  <a:pt x="1164133" y="28753"/>
                  <a:pt x="1214381" y="81284"/>
                </a:cubicBezTo>
                <a:lnTo>
                  <a:pt x="1942214" y="842187"/>
                </a:lnTo>
                <a:cubicBezTo>
                  <a:pt x="2042710" y="947248"/>
                  <a:pt x="2039009" y="1113885"/>
                  <a:pt x="1933947" y="1214381"/>
                </a:cubicBezTo>
                <a:lnTo>
                  <a:pt x="1173045" y="1942214"/>
                </a:lnTo>
                <a:cubicBezTo>
                  <a:pt x="1067983" y="2042710"/>
                  <a:pt x="901346" y="2039009"/>
                  <a:pt x="800850" y="1933947"/>
                </a:cubicBezTo>
                <a:lnTo>
                  <a:pt x="73017" y="1173045"/>
                </a:lnTo>
                <a:cubicBezTo>
                  <a:pt x="-27479" y="1067983"/>
                  <a:pt x="-23778" y="901346"/>
                  <a:pt x="81284" y="800850"/>
                </a:cubicBezTo>
                <a:lnTo>
                  <a:pt x="842187" y="73017"/>
                </a:lnTo>
                <a:cubicBezTo>
                  <a:pt x="894718" y="22769"/>
                  <a:pt x="962642" y="-1430"/>
                  <a:pt x="1029996" y="66"/>
                </a:cubicBez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xmlns="" id="{D45C4C1A-0F6A-4462-94CD-FF6613C3F82F}"/>
              </a:ext>
            </a:extLst>
          </p:cNvPr>
          <p:cNvSpPr>
            <a:spLocks noGrp="1"/>
          </p:cNvSpPr>
          <p:nvPr>
            <p:ph type="pic" sz="quarter" idx="12"/>
          </p:nvPr>
        </p:nvSpPr>
        <p:spPr>
          <a:xfrm>
            <a:off x="4383675" y="434216"/>
            <a:ext cx="3424649" cy="3424650"/>
          </a:xfrm>
          <a:custGeom>
            <a:avLst/>
            <a:gdLst>
              <a:gd name="connsiteX0" fmla="*/ 1750358 w 3424649"/>
              <a:gd name="connsiteY0" fmla="*/ 112 h 3424650"/>
              <a:gd name="connsiteX1" fmla="*/ 2063699 w 3424649"/>
              <a:gd name="connsiteY1" fmla="*/ 138132 h 3424650"/>
              <a:gd name="connsiteX2" fmla="*/ 3300568 w 3424649"/>
              <a:gd name="connsiteY2" fmla="*/ 1431197 h 3424650"/>
              <a:gd name="connsiteX3" fmla="*/ 3286518 w 3424649"/>
              <a:gd name="connsiteY3" fmla="*/ 2063700 h 3424650"/>
              <a:gd name="connsiteX4" fmla="*/ 1993453 w 3424649"/>
              <a:gd name="connsiteY4" fmla="*/ 3300569 h 3424650"/>
              <a:gd name="connsiteX5" fmla="*/ 1360951 w 3424649"/>
              <a:gd name="connsiteY5" fmla="*/ 3286519 h 3424650"/>
              <a:gd name="connsiteX6" fmla="*/ 124082 w 3424649"/>
              <a:gd name="connsiteY6" fmla="*/ 1993454 h 3424650"/>
              <a:gd name="connsiteX7" fmla="*/ 138131 w 3424649"/>
              <a:gd name="connsiteY7" fmla="*/ 1360951 h 3424650"/>
              <a:gd name="connsiteX8" fmla="*/ 1431197 w 3424649"/>
              <a:gd name="connsiteY8" fmla="*/ 124082 h 3424650"/>
              <a:gd name="connsiteX9" fmla="*/ 1750358 w 3424649"/>
              <a:gd name="connsiteY9" fmla="*/ 112 h 34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4649" h="3424650">
                <a:moveTo>
                  <a:pt x="1750358" y="112"/>
                </a:moveTo>
                <a:cubicBezTo>
                  <a:pt x="1864818" y="2654"/>
                  <a:pt x="1978308" y="48862"/>
                  <a:pt x="2063699" y="138132"/>
                </a:cubicBezTo>
                <a:lnTo>
                  <a:pt x="3300568" y="1431197"/>
                </a:lnTo>
                <a:cubicBezTo>
                  <a:pt x="3471349" y="1609738"/>
                  <a:pt x="3465058" y="1892919"/>
                  <a:pt x="3286518" y="2063700"/>
                </a:cubicBezTo>
                <a:lnTo>
                  <a:pt x="1993453" y="3300569"/>
                </a:lnTo>
                <a:cubicBezTo>
                  <a:pt x="1814913" y="3471349"/>
                  <a:pt x="1531731" y="3465059"/>
                  <a:pt x="1360951" y="3286519"/>
                </a:cubicBezTo>
                <a:lnTo>
                  <a:pt x="124082" y="1993454"/>
                </a:lnTo>
                <a:cubicBezTo>
                  <a:pt x="-46699" y="1814914"/>
                  <a:pt x="-40409" y="1531732"/>
                  <a:pt x="138131" y="1360951"/>
                </a:cubicBezTo>
                <a:lnTo>
                  <a:pt x="1431197" y="124082"/>
                </a:lnTo>
                <a:cubicBezTo>
                  <a:pt x="1520467" y="38692"/>
                  <a:pt x="1635897" y="-2431"/>
                  <a:pt x="1750358" y="112"/>
                </a:cubicBezTo>
                <a:close/>
              </a:path>
            </a:pathLst>
          </a:custGeom>
        </p:spPr>
        <p:txBody>
          <a:bodyPr wrap="square">
            <a:noAutofit/>
          </a:bodyPr>
          <a:lstStyle/>
          <a:p>
            <a:endParaRPr lang="en-US"/>
          </a:p>
        </p:txBody>
      </p:sp>
      <p:sp>
        <p:nvSpPr>
          <p:cNvPr id="20" name="Picture Placeholder 19">
            <a:extLst>
              <a:ext uri="{FF2B5EF4-FFF2-40B4-BE49-F238E27FC236}">
                <a16:creationId xmlns:a16="http://schemas.microsoft.com/office/drawing/2014/main" xmlns="" id="{A28D12BC-D8C0-49E4-B103-3B3555D35703}"/>
              </a:ext>
            </a:extLst>
          </p:cNvPr>
          <p:cNvSpPr>
            <a:spLocks noGrp="1"/>
          </p:cNvSpPr>
          <p:nvPr>
            <p:ph type="pic" sz="quarter" idx="13"/>
          </p:nvPr>
        </p:nvSpPr>
        <p:spPr>
          <a:xfrm>
            <a:off x="8775475" y="1138927"/>
            <a:ext cx="2015230" cy="2015230"/>
          </a:xfrm>
          <a:custGeom>
            <a:avLst/>
            <a:gdLst>
              <a:gd name="connsiteX0" fmla="*/ 1029996 w 2015230"/>
              <a:gd name="connsiteY0" fmla="*/ 66 h 2015230"/>
              <a:gd name="connsiteX1" fmla="*/ 1214381 w 2015230"/>
              <a:gd name="connsiteY1" fmla="*/ 81284 h 2015230"/>
              <a:gd name="connsiteX2" fmla="*/ 1942214 w 2015230"/>
              <a:gd name="connsiteY2" fmla="*/ 842187 h 2015230"/>
              <a:gd name="connsiteX3" fmla="*/ 1933947 w 2015230"/>
              <a:gd name="connsiteY3" fmla="*/ 1214381 h 2015230"/>
              <a:gd name="connsiteX4" fmla="*/ 1173045 w 2015230"/>
              <a:gd name="connsiteY4" fmla="*/ 1942214 h 2015230"/>
              <a:gd name="connsiteX5" fmla="*/ 800850 w 2015230"/>
              <a:gd name="connsiteY5" fmla="*/ 1933947 h 2015230"/>
              <a:gd name="connsiteX6" fmla="*/ 73017 w 2015230"/>
              <a:gd name="connsiteY6" fmla="*/ 1173045 h 2015230"/>
              <a:gd name="connsiteX7" fmla="*/ 81284 w 2015230"/>
              <a:gd name="connsiteY7" fmla="*/ 800850 h 2015230"/>
              <a:gd name="connsiteX8" fmla="*/ 842186 w 2015230"/>
              <a:gd name="connsiteY8" fmla="*/ 73017 h 2015230"/>
              <a:gd name="connsiteX9" fmla="*/ 1029996 w 2015230"/>
              <a:gd name="connsiteY9" fmla="*/ 66 h 20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5230" h="2015230">
                <a:moveTo>
                  <a:pt x="1029996" y="66"/>
                </a:moveTo>
                <a:cubicBezTo>
                  <a:pt x="1097350" y="1563"/>
                  <a:pt x="1164133" y="28753"/>
                  <a:pt x="1214381" y="81284"/>
                </a:cubicBezTo>
                <a:lnTo>
                  <a:pt x="1942214" y="842187"/>
                </a:lnTo>
                <a:cubicBezTo>
                  <a:pt x="2042710" y="947248"/>
                  <a:pt x="2039009" y="1113885"/>
                  <a:pt x="1933947" y="1214381"/>
                </a:cubicBezTo>
                <a:lnTo>
                  <a:pt x="1173045" y="1942214"/>
                </a:lnTo>
                <a:cubicBezTo>
                  <a:pt x="1067983" y="2042710"/>
                  <a:pt x="901346" y="2039009"/>
                  <a:pt x="800850" y="1933947"/>
                </a:cubicBezTo>
                <a:lnTo>
                  <a:pt x="73017" y="1173045"/>
                </a:lnTo>
                <a:cubicBezTo>
                  <a:pt x="-27479" y="1067983"/>
                  <a:pt x="-23778" y="901346"/>
                  <a:pt x="81284" y="800850"/>
                </a:cubicBezTo>
                <a:lnTo>
                  <a:pt x="842186" y="73017"/>
                </a:lnTo>
                <a:cubicBezTo>
                  <a:pt x="894717" y="22769"/>
                  <a:pt x="962642" y="-1430"/>
                  <a:pt x="1029996" y="66"/>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920696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F8B3D82E-ED58-43A6-9C94-587EBE2DB94E}"/>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5" name="Picture Placeholder 12">
            <a:extLst>
              <a:ext uri="{FF2B5EF4-FFF2-40B4-BE49-F238E27FC236}">
                <a16:creationId xmlns:a16="http://schemas.microsoft.com/office/drawing/2014/main" xmlns="" id="{F3EB0867-3B45-455D-95F0-66003B3E16E2}"/>
              </a:ext>
            </a:extLst>
          </p:cNvPr>
          <p:cNvSpPr>
            <a:spLocks noGrp="1"/>
          </p:cNvSpPr>
          <p:nvPr>
            <p:ph type="pic" sz="quarter" idx="11"/>
          </p:nvPr>
        </p:nvSpPr>
        <p:spPr>
          <a:xfrm>
            <a:off x="4563979" y="1896979"/>
            <a:ext cx="3064042" cy="3064042"/>
          </a:xfrm>
          <a:custGeom>
            <a:avLst/>
            <a:gdLst>
              <a:gd name="connsiteX0" fmla="*/ 1532021 w 3064042"/>
              <a:gd name="connsiteY0" fmla="*/ 0 h 3064042"/>
              <a:gd name="connsiteX1" fmla="*/ 3064042 w 3064042"/>
              <a:gd name="connsiteY1" fmla="*/ 1532021 h 3064042"/>
              <a:gd name="connsiteX2" fmla="*/ 1532021 w 3064042"/>
              <a:gd name="connsiteY2" fmla="*/ 3064042 h 3064042"/>
              <a:gd name="connsiteX3" fmla="*/ 0 w 3064042"/>
              <a:gd name="connsiteY3" fmla="*/ 1532021 h 3064042"/>
              <a:gd name="connsiteX4" fmla="*/ 1532021 w 3064042"/>
              <a:gd name="connsiteY4" fmla="*/ 0 h 306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42" h="3064042">
                <a:moveTo>
                  <a:pt x="1532021" y="0"/>
                </a:moveTo>
                <a:cubicBezTo>
                  <a:pt x="2378133" y="0"/>
                  <a:pt x="3064042" y="685909"/>
                  <a:pt x="3064042" y="1532021"/>
                </a:cubicBezTo>
                <a:cubicBezTo>
                  <a:pt x="3064042" y="2378133"/>
                  <a:pt x="2378133" y="3064042"/>
                  <a:pt x="1532021" y="3064042"/>
                </a:cubicBezTo>
                <a:cubicBezTo>
                  <a:pt x="685909" y="3064042"/>
                  <a:pt x="0" y="2378133"/>
                  <a:pt x="0" y="1532021"/>
                </a:cubicBezTo>
                <a:cubicBezTo>
                  <a:pt x="0" y="685909"/>
                  <a:pt x="685909" y="0"/>
                  <a:pt x="153202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35067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F8FA49C3-1F8B-4925-9853-BA48690948CA}"/>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5" name="Picture Placeholder 4">
            <a:extLst>
              <a:ext uri="{FF2B5EF4-FFF2-40B4-BE49-F238E27FC236}">
                <a16:creationId xmlns:a16="http://schemas.microsoft.com/office/drawing/2014/main" xmlns="" id="{61997A4D-865E-4CC3-BCB2-66B40047192D}"/>
              </a:ext>
            </a:extLst>
          </p:cNvPr>
          <p:cNvSpPr>
            <a:spLocks noGrp="1"/>
          </p:cNvSpPr>
          <p:nvPr>
            <p:ph type="pic" sz="quarter" idx="11"/>
          </p:nvPr>
        </p:nvSpPr>
        <p:spPr>
          <a:xfrm>
            <a:off x="712871" y="977565"/>
            <a:ext cx="2021306" cy="2021306"/>
          </a:xfrm>
          <a:custGeom>
            <a:avLst/>
            <a:gdLst>
              <a:gd name="connsiteX0" fmla="*/ 1532021 w 3064042"/>
              <a:gd name="connsiteY0" fmla="*/ 0 h 3064042"/>
              <a:gd name="connsiteX1" fmla="*/ 3064042 w 3064042"/>
              <a:gd name="connsiteY1" fmla="*/ 1532021 h 3064042"/>
              <a:gd name="connsiteX2" fmla="*/ 1532021 w 3064042"/>
              <a:gd name="connsiteY2" fmla="*/ 3064042 h 3064042"/>
              <a:gd name="connsiteX3" fmla="*/ 0 w 3064042"/>
              <a:gd name="connsiteY3" fmla="*/ 1532021 h 3064042"/>
              <a:gd name="connsiteX4" fmla="*/ 1532021 w 3064042"/>
              <a:gd name="connsiteY4" fmla="*/ 0 h 306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42" h="3064042">
                <a:moveTo>
                  <a:pt x="1532021" y="0"/>
                </a:moveTo>
                <a:cubicBezTo>
                  <a:pt x="2378133" y="0"/>
                  <a:pt x="3064042" y="685909"/>
                  <a:pt x="3064042" y="1532021"/>
                </a:cubicBezTo>
                <a:cubicBezTo>
                  <a:pt x="3064042" y="2378133"/>
                  <a:pt x="2378133" y="3064042"/>
                  <a:pt x="1532021" y="3064042"/>
                </a:cubicBezTo>
                <a:cubicBezTo>
                  <a:pt x="685909" y="3064042"/>
                  <a:pt x="0" y="2378133"/>
                  <a:pt x="0" y="1532021"/>
                </a:cubicBezTo>
                <a:cubicBezTo>
                  <a:pt x="0" y="685909"/>
                  <a:pt x="685909" y="0"/>
                  <a:pt x="1532021" y="0"/>
                </a:cubicBezTo>
                <a:close/>
              </a:path>
            </a:pathLst>
          </a:custGeom>
        </p:spPr>
        <p:txBody>
          <a:bodyPr wrap="square">
            <a:noAutofit/>
          </a:bodyPr>
          <a:lstStyle/>
          <a:p>
            <a:endParaRPr lang="en-US"/>
          </a:p>
        </p:txBody>
      </p:sp>
      <p:sp>
        <p:nvSpPr>
          <p:cNvPr id="6" name="Picture Placeholder 5">
            <a:extLst>
              <a:ext uri="{FF2B5EF4-FFF2-40B4-BE49-F238E27FC236}">
                <a16:creationId xmlns:a16="http://schemas.microsoft.com/office/drawing/2014/main" xmlns="" id="{D9E39A2E-ED50-472A-A6EB-CD5EE9C86F01}"/>
              </a:ext>
            </a:extLst>
          </p:cNvPr>
          <p:cNvSpPr>
            <a:spLocks noGrp="1"/>
          </p:cNvSpPr>
          <p:nvPr>
            <p:ph type="pic" sz="quarter" idx="12"/>
          </p:nvPr>
        </p:nvSpPr>
        <p:spPr>
          <a:xfrm>
            <a:off x="712871" y="3835065"/>
            <a:ext cx="2021306" cy="2021306"/>
          </a:xfrm>
          <a:custGeom>
            <a:avLst/>
            <a:gdLst>
              <a:gd name="connsiteX0" fmla="*/ 1532021 w 3064042"/>
              <a:gd name="connsiteY0" fmla="*/ 0 h 3064042"/>
              <a:gd name="connsiteX1" fmla="*/ 3064042 w 3064042"/>
              <a:gd name="connsiteY1" fmla="*/ 1532021 h 3064042"/>
              <a:gd name="connsiteX2" fmla="*/ 1532021 w 3064042"/>
              <a:gd name="connsiteY2" fmla="*/ 3064042 h 3064042"/>
              <a:gd name="connsiteX3" fmla="*/ 0 w 3064042"/>
              <a:gd name="connsiteY3" fmla="*/ 1532021 h 3064042"/>
              <a:gd name="connsiteX4" fmla="*/ 1532021 w 3064042"/>
              <a:gd name="connsiteY4" fmla="*/ 0 h 306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42" h="3064042">
                <a:moveTo>
                  <a:pt x="1532021" y="0"/>
                </a:moveTo>
                <a:cubicBezTo>
                  <a:pt x="2378133" y="0"/>
                  <a:pt x="3064042" y="685909"/>
                  <a:pt x="3064042" y="1532021"/>
                </a:cubicBezTo>
                <a:cubicBezTo>
                  <a:pt x="3064042" y="2378133"/>
                  <a:pt x="2378133" y="3064042"/>
                  <a:pt x="1532021" y="3064042"/>
                </a:cubicBezTo>
                <a:cubicBezTo>
                  <a:pt x="685909" y="3064042"/>
                  <a:pt x="0" y="2378133"/>
                  <a:pt x="0" y="1532021"/>
                </a:cubicBezTo>
                <a:cubicBezTo>
                  <a:pt x="0" y="685909"/>
                  <a:pt x="685909" y="0"/>
                  <a:pt x="1532021" y="0"/>
                </a:cubicBezTo>
                <a:close/>
              </a:path>
            </a:pathLst>
          </a:custGeom>
        </p:spPr>
        <p:txBody>
          <a:bodyPr wrap="square">
            <a:noAutofit/>
          </a:bodyPr>
          <a:lstStyle/>
          <a:p>
            <a:endParaRPr lang="en-US"/>
          </a:p>
        </p:txBody>
      </p:sp>
      <p:sp>
        <p:nvSpPr>
          <p:cNvPr id="3" name="Picture Placeholder 2">
            <a:extLst>
              <a:ext uri="{FF2B5EF4-FFF2-40B4-BE49-F238E27FC236}">
                <a16:creationId xmlns:a16="http://schemas.microsoft.com/office/drawing/2014/main" xmlns="" id="{97FBE0D3-004A-453F-B454-766630740285}"/>
              </a:ext>
            </a:extLst>
          </p:cNvPr>
          <p:cNvSpPr>
            <a:spLocks noGrp="1"/>
          </p:cNvSpPr>
          <p:nvPr>
            <p:ph type="pic" sz="quarter" idx="13"/>
          </p:nvPr>
        </p:nvSpPr>
        <p:spPr>
          <a:xfrm>
            <a:off x="8101682" y="977565"/>
            <a:ext cx="3303587" cy="4878806"/>
          </a:xfrm>
          <a:prstGeom prst="rect">
            <a:avLst/>
          </a:prstGeom>
        </p:spPr>
        <p:txBody>
          <a:bodyPr/>
          <a:lstStyle/>
          <a:p>
            <a:endParaRPr lang="en-US"/>
          </a:p>
        </p:txBody>
      </p:sp>
    </p:spTree>
    <p:extLst>
      <p:ext uri="{BB962C8B-B14F-4D97-AF65-F5344CB8AC3E}">
        <p14:creationId xmlns="" xmlns:p14="http://schemas.microsoft.com/office/powerpoint/2010/main" val="358604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D83FE7D-FD74-450E-9B86-B1EDF375AFC4}"/>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xmlns="" id="{E2227063-54E1-4F50-A9BA-E3C279458342}"/>
              </a:ext>
            </a:extLst>
          </p:cNvPr>
          <p:cNvSpPr>
            <a:spLocks noGrp="1"/>
          </p:cNvSpPr>
          <p:nvPr>
            <p:ph type="pic" sz="quarter" idx="11"/>
          </p:nvPr>
        </p:nvSpPr>
        <p:spPr>
          <a:xfrm>
            <a:off x="1138989" y="1608221"/>
            <a:ext cx="9914021" cy="3641558"/>
          </a:xfrm>
          <a:custGeom>
            <a:avLst/>
            <a:gdLst>
              <a:gd name="connsiteX0" fmla="*/ 606926 w 9914021"/>
              <a:gd name="connsiteY0" fmla="*/ 0 h 3641558"/>
              <a:gd name="connsiteX1" fmla="*/ 9307095 w 9914021"/>
              <a:gd name="connsiteY1" fmla="*/ 0 h 3641558"/>
              <a:gd name="connsiteX2" fmla="*/ 9914021 w 9914021"/>
              <a:gd name="connsiteY2" fmla="*/ 606926 h 3641558"/>
              <a:gd name="connsiteX3" fmla="*/ 9914021 w 9914021"/>
              <a:gd name="connsiteY3" fmla="*/ 3034632 h 3641558"/>
              <a:gd name="connsiteX4" fmla="*/ 9307095 w 9914021"/>
              <a:gd name="connsiteY4" fmla="*/ 3641558 h 3641558"/>
              <a:gd name="connsiteX5" fmla="*/ 606926 w 9914021"/>
              <a:gd name="connsiteY5" fmla="*/ 3641558 h 3641558"/>
              <a:gd name="connsiteX6" fmla="*/ 0 w 9914021"/>
              <a:gd name="connsiteY6" fmla="*/ 3034632 h 3641558"/>
              <a:gd name="connsiteX7" fmla="*/ 0 w 9914021"/>
              <a:gd name="connsiteY7" fmla="*/ 606926 h 3641558"/>
              <a:gd name="connsiteX8" fmla="*/ 606926 w 9914021"/>
              <a:gd name="connsiteY8" fmla="*/ 0 h 364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14021" h="3641558">
                <a:moveTo>
                  <a:pt x="606926" y="0"/>
                </a:moveTo>
                <a:lnTo>
                  <a:pt x="9307095" y="0"/>
                </a:lnTo>
                <a:cubicBezTo>
                  <a:pt x="9642291" y="0"/>
                  <a:pt x="9914021" y="271730"/>
                  <a:pt x="9914021" y="606926"/>
                </a:cubicBezTo>
                <a:lnTo>
                  <a:pt x="9914021" y="3034632"/>
                </a:lnTo>
                <a:cubicBezTo>
                  <a:pt x="9914021" y="3369828"/>
                  <a:pt x="9642291" y="3641558"/>
                  <a:pt x="9307095" y="3641558"/>
                </a:cubicBezTo>
                <a:lnTo>
                  <a:pt x="606926" y="3641558"/>
                </a:lnTo>
                <a:cubicBezTo>
                  <a:pt x="271730" y="3641558"/>
                  <a:pt x="0" y="3369828"/>
                  <a:pt x="0" y="3034632"/>
                </a:cubicBezTo>
                <a:lnTo>
                  <a:pt x="0" y="606926"/>
                </a:lnTo>
                <a:cubicBezTo>
                  <a:pt x="0" y="271730"/>
                  <a:pt x="271730" y="0"/>
                  <a:pt x="606926"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276746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DA572E6F-650A-4D12-AF4A-E1B0AB7E83B6}"/>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6" name="Picture Placeholder 5">
            <a:extLst>
              <a:ext uri="{FF2B5EF4-FFF2-40B4-BE49-F238E27FC236}">
                <a16:creationId xmlns:a16="http://schemas.microsoft.com/office/drawing/2014/main" xmlns="" id="{1DA3D096-5216-4491-AB58-5E06B3E4CF05}"/>
              </a:ext>
            </a:extLst>
          </p:cNvPr>
          <p:cNvSpPr>
            <a:spLocks noGrp="1"/>
          </p:cNvSpPr>
          <p:nvPr>
            <p:ph type="pic" sz="quarter" idx="11"/>
          </p:nvPr>
        </p:nvSpPr>
        <p:spPr>
          <a:xfrm>
            <a:off x="831850" y="860425"/>
            <a:ext cx="2620963" cy="3589338"/>
          </a:xfrm>
          <a:prstGeom prst="rect">
            <a:avLst/>
          </a:prstGeom>
        </p:spPr>
        <p:txBody>
          <a:bodyPr/>
          <a:lstStyle/>
          <a:p>
            <a:endParaRPr lang="en-US"/>
          </a:p>
        </p:txBody>
      </p:sp>
    </p:spTree>
    <p:extLst>
      <p:ext uri="{BB962C8B-B14F-4D97-AF65-F5344CB8AC3E}">
        <p14:creationId xmlns="" xmlns:p14="http://schemas.microsoft.com/office/powerpoint/2010/main" val="238579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9117BEBD-B5C5-4178-85C9-00F79E999712}"/>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4" name="Picture Placeholder 3">
            <a:extLst>
              <a:ext uri="{FF2B5EF4-FFF2-40B4-BE49-F238E27FC236}">
                <a16:creationId xmlns:a16="http://schemas.microsoft.com/office/drawing/2014/main" xmlns="" id="{68537795-2C1B-475A-95C2-C65117D4E536}"/>
              </a:ext>
            </a:extLst>
          </p:cNvPr>
          <p:cNvSpPr>
            <a:spLocks noGrp="1"/>
          </p:cNvSpPr>
          <p:nvPr>
            <p:ph type="pic" sz="quarter" idx="10"/>
          </p:nvPr>
        </p:nvSpPr>
        <p:spPr>
          <a:xfrm>
            <a:off x="1459576" y="1880394"/>
            <a:ext cx="2279650" cy="3097212"/>
          </a:xfrm>
          <a:prstGeom prst="rect">
            <a:avLst/>
          </a:prstGeom>
        </p:spPr>
        <p:txBody>
          <a:bodyPr/>
          <a:lstStyle/>
          <a:p>
            <a:endParaRPr lang="en-US"/>
          </a:p>
        </p:txBody>
      </p:sp>
    </p:spTree>
    <p:extLst>
      <p:ext uri="{BB962C8B-B14F-4D97-AF65-F5344CB8AC3E}">
        <p14:creationId xmlns="" xmlns:p14="http://schemas.microsoft.com/office/powerpoint/2010/main" val="221663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7F870D2-6A4D-4108-B06E-BD054B0DE227}"/>
              </a:ext>
            </a:extLst>
          </p:cNvPr>
          <p:cNvSpPr>
            <a:spLocks noGrp="1"/>
          </p:cNvSpPr>
          <p:nvPr>
            <p:ph type="pic" sz="quarter" idx="10"/>
          </p:nvPr>
        </p:nvSpPr>
        <p:spPr>
          <a:xfrm>
            <a:off x="8666353" y="736600"/>
            <a:ext cx="2292350" cy="3411538"/>
          </a:xfrm>
          <a:prstGeom prst="rect">
            <a:avLst/>
          </a:prstGeom>
        </p:spPr>
        <p:txBody>
          <a:bodyPr/>
          <a:lstStyle/>
          <a:p>
            <a:endParaRPr lang="en-US"/>
          </a:p>
        </p:txBody>
      </p:sp>
      <p:sp>
        <p:nvSpPr>
          <p:cNvPr id="6" name="Picture Placeholder 5">
            <a:extLst>
              <a:ext uri="{FF2B5EF4-FFF2-40B4-BE49-F238E27FC236}">
                <a16:creationId xmlns:a16="http://schemas.microsoft.com/office/drawing/2014/main" xmlns="" id="{88005742-DEAB-484D-89F4-A03F4A6A0E45}"/>
              </a:ext>
            </a:extLst>
          </p:cNvPr>
          <p:cNvSpPr>
            <a:spLocks noGrp="1"/>
          </p:cNvSpPr>
          <p:nvPr>
            <p:ph type="pic" sz="quarter" idx="11"/>
          </p:nvPr>
        </p:nvSpPr>
        <p:spPr>
          <a:xfrm>
            <a:off x="0" y="0"/>
            <a:ext cx="12192000" cy="6858000"/>
          </a:xfrm>
          <a:prstGeom prst="rect">
            <a:avLst/>
          </a:prstGeom>
        </p:spPr>
        <p:txBody>
          <a:bodyPr/>
          <a:lstStyle/>
          <a:p>
            <a:endParaRPr lang="en-US"/>
          </a:p>
        </p:txBody>
      </p:sp>
    </p:spTree>
    <p:extLst>
      <p:ext uri="{BB962C8B-B14F-4D97-AF65-F5344CB8AC3E}">
        <p14:creationId xmlns="" xmlns:p14="http://schemas.microsoft.com/office/powerpoint/2010/main" val="3295759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F641D5AF-88D0-46B2-87D4-8C36045303E9}"/>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6" name="Picture Placeholder 5">
            <a:extLst>
              <a:ext uri="{FF2B5EF4-FFF2-40B4-BE49-F238E27FC236}">
                <a16:creationId xmlns:a16="http://schemas.microsoft.com/office/drawing/2014/main" xmlns="" id="{39BD4C2E-CF7D-4EC4-8523-8A7DFFF3C199}"/>
              </a:ext>
            </a:extLst>
          </p:cNvPr>
          <p:cNvSpPr>
            <a:spLocks noGrp="1"/>
          </p:cNvSpPr>
          <p:nvPr>
            <p:ph type="pic" sz="quarter" idx="11"/>
          </p:nvPr>
        </p:nvSpPr>
        <p:spPr>
          <a:xfrm>
            <a:off x="368087" y="2440781"/>
            <a:ext cx="4381500" cy="1978025"/>
          </a:xfrm>
          <a:prstGeom prst="rect">
            <a:avLst/>
          </a:prstGeom>
        </p:spPr>
        <p:txBody>
          <a:bodyPr/>
          <a:lstStyle/>
          <a:p>
            <a:endParaRPr lang="en-US"/>
          </a:p>
        </p:txBody>
      </p:sp>
      <p:sp>
        <p:nvSpPr>
          <p:cNvPr id="7" name="Picture Placeholder 5">
            <a:extLst>
              <a:ext uri="{FF2B5EF4-FFF2-40B4-BE49-F238E27FC236}">
                <a16:creationId xmlns:a16="http://schemas.microsoft.com/office/drawing/2014/main" xmlns="" id="{0165CF7F-2C2F-4A4C-9F14-474973E633F7}"/>
              </a:ext>
            </a:extLst>
          </p:cNvPr>
          <p:cNvSpPr>
            <a:spLocks noGrp="1"/>
          </p:cNvSpPr>
          <p:nvPr>
            <p:ph type="pic" sz="quarter" idx="12"/>
          </p:nvPr>
        </p:nvSpPr>
        <p:spPr>
          <a:xfrm>
            <a:off x="4912791" y="2440781"/>
            <a:ext cx="4381500" cy="19780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xmlns="" id="{5FA1A4D8-EA4C-4761-8456-C5AC8559278A}"/>
              </a:ext>
            </a:extLst>
          </p:cNvPr>
          <p:cNvSpPr>
            <a:spLocks noGrp="1"/>
          </p:cNvSpPr>
          <p:nvPr>
            <p:ph type="pic" sz="quarter" idx="13"/>
          </p:nvPr>
        </p:nvSpPr>
        <p:spPr>
          <a:xfrm>
            <a:off x="9567649" y="2439988"/>
            <a:ext cx="2033588" cy="1978025"/>
          </a:xfrm>
          <a:prstGeom prst="rect">
            <a:avLst/>
          </a:prstGeom>
        </p:spPr>
        <p:txBody>
          <a:bodyPr/>
          <a:lstStyle/>
          <a:p>
            <a:endParaRPr lang="en-US"/>
          </a:p>
        </p:txBody>
      </p:sp>
    </p:spTree>
    <p:extLst>
      <p:ext uri="{BB962C8B-B14F-4D97-AF65-F5344CB8AC3E}">
        <p14:creationId xmlns="" xmlns:p14="http://schemas.microsoft.com/office/powerpoint/2010/main" val="150428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C6EAB8B6-CAB5-4C58-8026-EDD0CE6CE4FD}"/>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6" name="Picture Placeholder 5">
            <a:extLst>
              <a:ext uri="{FF2B5EF4-FFF2-40B4-BE49-F238E27FC236}">
                <a16:creationId xmlns:a16="http://schemas.microsoft.com/office/drawing/2014/main" xmlns="" id="{7D317AC9-CA84-4B6D-B87C-358ACC4945A5}"/>
              </a:ext>
            </a:extLst>
          </p:cNvPr>
          <p:cNvSpPr>
            <a:spLocks noGrp="1"/>
          </p:cNvSpPr>
          <p:nvPr>
            <p:ph type="pic" sz="quarter" idx="11"/>
          </p:nvPr>
        </p:nvSpPr>
        <p:spPr>
          <a:xfrm>
            <a:off x="6496050" y="423863"/>
            <a:ext cx="2374900" cy="5757862"/>
          </a:xfrm>
          <a:prstGeom prst="rect">
            <a:avLst/>
          </a:prstGeom>
        </p:spPr>
        <p:txBody>
          <a:bodyPr/>
          <a:lstStyle/>
          <a:p>
            <a:endParaRPr lang="en-US"/>
          </a:p>
        </p:txBody>
      </p:sp>
      <p:sp>
        <p:nvSpPr>
          <p:cNvPr id="7" name="Picture Placeholder 5">
            <a:extLst>
              <a:ext uri="{FF2B5EF4-FFF2-40B4-BE49-F238E27FC236}">
                <a16:creationId xmlns:a16="http://schemas.microsoft.com/office/drawing/2014/main" xmlns="" id="{87488E53-DE6E-466B-8CE5-154C96C14F85}"/>
              </a:ext>
            </a:extLst>
          </p:cNvPr>
          <p:cNvSpPr>
            <a:spLocks noGrp="1"/>
          </p:cNvSpPr>
          <p:nvPr>
            <p:ph type="pic" sz="quarter" idx="12"/>
          </p:nvPr>
        </p:nvSpPr>
        <p:spPr>
          <a:xfrm>
            <a:off x="8870950" y="423863"/>
            <a:ext cx="2374900" cy="5757862"/>
          </a:xfrm>
          <a:prstGeom prst="rect">
            <a:avLst/>
          </a:prstGeom>
        </p:spPr>
        <p:txBody>
          <a:bodyPr/>
          <a:lstStyle/>
          <a:p>
            <a:endParaRPr lang="en-US"/>
          </a:p>
        </p:txBody>
      </p:sp>
    </p:spTree>
    <p:extLst>
      <p:ext uri="{BB962C8B-B14F-4D97-AF65-F5344CB8AC3E}">
        <p14:creationId xmlns="" xmlns:p14="http://schemas.microsoft.com/office/powerpoint/2010/main" val="313230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C257003-CC9B-4780-B71D-177725D2EC65}"/>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xmlns="" id="{98970290-C35B-46CD-98F6-46EC4A67A09E}"/>
              </a:ext>
            </a:extLst>
          </p:cNvPr>
          <p:cNvSpPr>
            <a:spLocks noGrp="1"/>
          </p:cNvSpPr>
          <p:nvPr>
            <p:ph type="pic" sz="quarter" idx="11"/>
          </p:nvPr>
        </p:nvSpPr>
        <p:spPr>
          <a:xfrm>
            <a:off x="6688138" y="733425"/>
            <a:ext cx="4748212" cy="5391150"/>
          </a:xfrm>
          <a:prstGeom prst="rect">
            <a:avLst/>
          </a:prstGeom>
        </p:spPr>
        <p:txBody>
          <a:bodyPr/>
          <a:lstStyle/>
          <a:p>
            <a:endParaRPr lang="en-US"/>
          </a:p>
        </p:txBody>
      </p:sp>
    </p:spTree>
    <p:extLst>
      <p:ext uri="{BB962C8B-B14F-4D97-AF65-F5344CB8AC3E}">
        <p14:creationId xmlns="" xmlns:p14="http://schemas.microsoft.com/office/powerpoint/2010/main" val="203320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AD3E22C0-1CC8-4DEB-803E-091E85E32A61}"/>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6" name="Picture Placeholder 5">
            <a:extLst>
              <a:ext uri="{FF2B5EF4-FFF2-40B4-BE49-F238E27FC236}">
                <a16:creationId xmlns:a16="http://schemas.microsoft.com/office/drawing/2014/main" xmlns="" id="{AC08BBDE-BA6C-4C74-8ADE-0B2A2D6E5297}"/>
              </a:ext>
            </a:extLst>
          </p:cNvPr>
          <p:cNvSpPr>
            <a:spLocks noGrp="1"/>
          </p:cNvSpPr>
          <p:nvPr>
            <p:ph type="pic" sz="quarter" idx="11"/>
          </p:nvPr>
        </p:nvSpPr>
        <p:spPr>
          <a:xfrm>
            <a:off x="1146151" y="927597"/>
            <a:ext cx="2211197" cy="2211197"/>
          </a:xfrm>
          <a:prstGeom prst="rect">
            <a:avLst/>
          </a:prstGeom>
        </p:spPr>
        <p:txBody>
          <a:bodyPr/>
          <a:lstStyle/>
          <a:p>
            <a:endParaRPr lang="en-US"/>
          </a:p>
        </p:txBody>
      </p:sp>
      <p:sp>
        <p:nvSpPr>
          <p:cNvPr id="7" name="Picture Placeholder 5">
            <a:extLst>
              <a:ext uri="{FF2B5EF4-FFF2-40B4-BE49-F238E27FC236}">
                <a16:creationId xmlns:a16="http://schemas.microsoft.com/office/drawing/2014/main" xmlns="" id="{067E298B-DFC0-40AB-A18C-362AC9229171}"/>
              </a:ext>
            </a:extLst>
          </p:cNvPr>
          <p:cNvSpPr>
            <a:spLocks noGrp="1"/>
          </p:cNvSpPr>
          <p:nvPr>
            <p:ph type="pic" sz="quarter" idx="12"/>
          </p:nvPr>
        </p:nvSpPr>
        <p:spPr>
          <a:xfrm>
            <a:off x="1146151" y="3719207"/>
            <a:ext cx="2211197" cy="2211197"/>
          </a:xfrm>
          <a:prstGeom prst="rect">
            <a:avLst/>
          </a:prstGeom>
        </p:spPr>
        <p:txBody>
          <a:bodyPr/>
          <a:lstStyle/>
          <a:p>
            <a:endParaRPr lang="en-US"/>
          </a:p>
        </p:txBody>
      </p:sp>
      <p:sp>
        <p:nvSpPr>
          <p:cNvPr id="8" name="Picture Placeholder 5">
            <a:extLst>
              <a:ext uri="{FF2B5EF4-FFF2-40B4-BE49-F238E27FC236}">
                <a16:creationId xmlns:a16="http://schemas.microsoft.com/office/drawing/2014/main" xmlns="" id="{00A9B32F-B21E-4569-AA19-5E23D80DE194}"/>
              </a:ext>
            </a:extLst>
          </p:cNvPr>
          <p:cNvSpPr>
            <a:spLocks noGrp="1"/>
          </p:cNvSpPr>
          <p:nvPr>
            <p:ph type="pic" sz="quarter" idx="13"/>
          </p:nvPr>
        </p:nvSpPr>
        <p:spPr>
          <a:xfrm>
            <a:off x="3766521" y="927597"/>
            <a:ext cx="2211197" cy="2211197"/>
          </a:xfrm>
          <a:prstGeom prst="rect">
            <a:avLst/>
          </a:prstGeom>
        </p:spPr>
        <p:txBody>
          <a:bodyPr/>
          <a:lstStyle/>
          <a:p>
            <a:endParaRPr lang="en-US"/>
          </a:p>
        </p:txBody>
      </p:sp>
      <p:sp>
        <p:nvSpPr>
          <p:cNvPr id="9" name="Picture Placeholder 5">
            <a:extLst>
              <a:ext uri="{FF2B5EF4-FFF2-40B4-BE49-F238E27FC236}">
                <a16:creationId xmlns:a16="http://schemas.microsoft.com/office/drawing/2014/main" xmlns="" id="{6239B9DD-FACA-4CF8-8CF5-08C6B87FA537}"/>
              </a:ext>
            </a:extLst>
          </p:cNvPr>
          <p:cNvSpPr>
            <a:spLocks noGrp="1"/>
          </p:cNvSpPr>
          <p:nvPr>
            <p:ph type="pic" sz="quarter" idx="14"/>
          </p:nvPr>
        </p:nvSpPr>
        <p:spPr>
          <a:xfrm>
            <a:off x="3766521" y="3719207"/>
            <a:ext cx="2211197" cy="2211197"/>
          </a:xfrm>
          <a:prstGeom prst="rect">
            <a:avLst/>
          </a:prstGeom>
        </p:spPr>
        <p:txBody>
          <a:bodyPr/>
          <a:lstStyle/>
          <a:p>
            <a:endParaRPr lang="en-US"/>
          </a:p>
        </p:txBody>
      </p:sp>
      <p:sp>
        <p:nvSpPr>
          <p:cNvPr id="10" name="Picture Placeholder 5">
            <a:extLst>
              <a:ext uri="{FF2B5EF4-FFF2-40B4-BE49-F238E27FC236}">
                <a16:creationId xmlns:a16="http://schemas.microsoft.com/office/drawing/2014/main" xmlns="" id="{CB16C02A-9250-40BE-B861-0EFBE7B8D571}"/>
              </a:ext>
            </a:extLst>
          </p:cNvPr>
          <p:cNvSpPr>
            <a:spLocks noGrp="1"/>
          </p:cNvSpPr>
          <p:nvPr>
            <p:ph type="pic" sz="quarter" idx="15"/>
          </p:nvPr>
        </p:nvSpPr>
        <p:spPr>
          <a:xfrm>
            <a:off x="6386891" y="927597"/>
            <a:ext cx="2211197" cy="2211197"/>
          </a:xfrm>
          <a:prstGeom prst="rect">
            <a:avLst/>
          </a:prstGeom>
        </p:spPr>
        <p:txBody>
          <a:bodyPr/>
          <a:lstStyle/>
          <a:p>
            <a:endParaRPr lang="en-US"/>
          </a:p>
        </p:txBody>
      </p:sp>
      <p:sp>
        <p:nvSpPr>
          <p:cNvPr id="11" name="Picture Placeholder 5">
            <a:extLst>
              <a:ext uri="{FF2B5EF4-FFF2-40B4-BE49-F238E27FC236}">
                <a16:creationId xmlns:a16="http://schemas.microsoft.com/office/drawing/2014/main" xmlns="" id="{62FA5E29-8F32-4129-B147-45349BF33AA2}"/>
              </a:ext>
            </a:extLst>
          </p:cNvPr>
          <p:cNvSpPr>
            <a:spLocks noGrp="1"/>
          </p:cNvSpPr>
          <p:nvPr>
            <p:ph type="pic" sz="quarter" idx="16"/>
          </p:nvPr>
        </p:nvSpPr>
        <p:spPr>
          <a:xfrm>
            <a:off x="6386891" y="3719207"/>
            <a:ext cx="2211197" cy="2211197"/>
          </a:xfrm>
          <a:prstGeom prst="rect">
            <a:avLst/>
          </a:prstGeom>
        </p:spPr>
        <p:txBody>
          <a:bodyPr/>
          <a:lstStyle/>
          <a:p>
            <a:endParaRPr lang="en-US"/>
          </a:p>
        </p:txBody>
      </p:sp>
      <p:sp>
        <p:nvSpPr>
          <p:cNvPr id="12" name="Picture Placeholder 5">
            <a:extLst>
              <a:ext uri="{FF2B5EF4-FFF2-40B4-BE49-F238E27FC236}">
                <a16:creationId xmlns:a16="http://schemas.microsoft.com/office/drawing/2014/main" xmlns="" id="{B691F7BC-DD83-4595-A4A6-F3E59283F248}"/>
              </a:ext>
            </a:extLst>
          </p:cNvPr>
          <p:cNvSpPr>
            <a:spLocks noGrp="1"/>
          </p:cNvSpPr>
          <p:nvPr>
            <p:ph type="pic" sz="quarter" idx="17"/>
          </p:nvPr>
        </p:nvSpPr>
        <p:spPr>
          <a:xfrm>
            <a:off x="9007261" y="927597"/>
            <a:ext cx="2211197" cy="2211197"/>
          </a:xfrm>
          <a:prstGeom prst="rect">
            <a:avLst/>
          </a:prstGeom>
        </p:spPr>
        <p:txBody>
          <a:bodyPr/>
          <a:lstStyle/>
          <a:p>
            <a:endParaRPr lang="en-US"/>
          </a:p>
        </p:txBody>
      </p:sp>
      <p:sp>
        <p:nvSpPr>
          <p:cNvPr id="13" name="Picture Placeholder 5">
            <a:extLst>
              <a:ext uri="{FF2B5EF4-FFF2-40B4-BE49-F238E27FC236}">
                <a16:creationId xmlns:a16="http://schemas.microsoft.com/office/drawing/2014/main" xmlns="" id="{3E1609BC-CF8C-4070-982F-58C1C6DE3A9E}"/>
              </a:ext>
            </a:extLst>
          </p:cNvPr>
          <p:cNvSpPr>
            <a:spLocks noGrp="1"/>
          </p:cNvSpPr>
          <p:nvPr>
            <p:ph type="pic" sz="quarter" idx="18"/>
          </p:nvPr>
        </p:nvSpPr>
        <p:spPr>
          <a:xfrm>
            <a:off x="9007261" y="3719207"/>
            <a:ext cx="2211197" cy="2211197"/>
          </a:xfrm>
          <a:prstGeom prst="rect">
            <a:avLst/>
          </a:prstGeom>
        </p:spPr>
        <p:txBody>
          <a:bodyPr/>
          <a:lstStyle/>
          <a:p>
            <a:endParaRPr lang="en-US"/>
          </a:p>
        </p:txBody>
      </p:sp>
    </p:spTree>
    <p:extLst>
      <p:ext uri="{BB962C8B-B14F-4D97-AF65-F5344CB8AC3E}">
        <p14:creationId xmlns="" xmlns:p14="http://schemas.microsoft.com/office/powerpoint/2010/main" val="4179305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E0F470D1-BE10-43AF-9985-FA491D9447BB}"/>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2" name="Picture Placeholder 11">
            <a:extLst>
              <a:ext uri="{FF2B5EF4-FFF2-40B4-BE49-F238E27FC236}">
                <a16:creationId xmlns:a16="http://schemas.microsoft.com/office/drawing/2014/main" xmlns="" id="{4613C1F9-D284-406D-A7DD-3311EE0C8E3A}"/>
              </a:ext>
            </a:extLst>
          </p:cNvPr>
          <p:cNvSpPr>
            <a:spLocks noGrp="1"/>
          </p:cNvSpPr>
          <p:nvPr>
            <p:ph type="pic" sz="quarter" idx="12"/>
          </p:nvPr>
        </p:nvSpPr>
        <p:spPr>
          <a:xfrm>
            <a:off x="4039469" y="1146412"/>
            <a:ext cx="2988591" cy="3835020"/>
          </a:xfrm>
          <a:custGeom>
            <a:avLst/>
            <a:gdLst>
              <a:gd name="connsiteX0" fmla="*/ 0 w 2988591"/>
              <a:gd name="connsiteY0" fmla="*/ 0 h 3835020"/>
              <a:gd name="connsiteX1" fmla="*/ 2678887 w 2988591"/>
              <a:gd name="connsiteY1" fmla="*/ 0 h 3835020"/>
              <a:gd name="connsiteX2" fmla="*/ 2988591 w 2988591"/>
              <a:gd name="connsiteY2" fmla="*/ 309704 h 3835020"/>
              <a:gd name="connsiteX3" fmla="*/ 2988591 w 2988591"/>
              <a:gd name="connsiteY3" fmla="*/ 1858186 h 3835020"/>
              <a:gd name="connsiteX4" fmla="*/ 2988591 w 2988591"/>
              <a:gd name="connsiteY4" fmla="*/ 3463964 h 3835020"/>
              <a:gd name="connsiteX5" fmla="*/ 0 w 2988591"/>
              <a:gd name="connsiteY5" fmla="*/ 3728165 h 3835020"/>
              <a:gd name="connsiteX6" fmla="*/ 0 w 2988591"/>
              <a:gd name="connsiteY6" fmla="*/ 1858186 h 38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591" h="3835020">
                <a:moveTo>
                  <a:pt x="0" y="0"/>
                </a:moveTo>
                <a:lnTo>
                  <a:pt x="2678887" y="0"/>
                </a:lnTo>
                <a:lnTo>
                  <a:pt x="2988591" y="309704"/>
                </a:lnTo>
                <a:lnTo>
                  <a:pt x="2988591" y="1858186"/>
                </a:lnTo>
                <a:lnTo>
                  <a:pt x="2988591" y="3463964"/>
                </a:lnTo>
                <a:cubicBezTo>
                  <a:pt x="1494296" y="3463964"/>
                  <a:pt x="1494296" y="4075795"/>
                  <a:pt x="0" y="3728165"/>
                </a:cubicBezTo>
                <a:lnTo>
                  <a:pt x="0" y="1858186"/>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xmlns="" id="{6A7027A2-E9A1-495E-9B04-47C746C0932B}"/>
              </a:ext>
            </a:extLst>
          </p:cNvPr>
          <p:cNvSpPr>
            <a:spLocks noGrp="1"/>
          </p:cNvSpPr>
          <p:nvPr>
            <p:ph type="pic" sz="quarter" idx="11"/>
          </p:nvPr>
        </p:nvSpPr>
        <p:spPr>
          <a:xfrm>
            <a:off x="914400" y="2084696"/>
            <a:ext cx="2988591" cy="3835020"/>
          </a:xfrm>
          <a:custGeom>
            <a:avLst/>
            <a:gdLst>
              <a:gd name="connsiteX0" fmla="*/ 0 w 2988591"/>
              <a:gd name="connsiteY0" fmla="*/ 0 h 3835020"/>
              <a:gd name="connsiteX1" fmla="*/ 2678887 w 2988591"/>
              <a:gd name="connsiteY1" fmla="*/ 0 h 3835020"/>
              <a:gd name="connsiteX2" fmla="*/ 2988591 w 2988591"/>
              <a:gd name="connsiteY2" fmla="*/ 309704 h 3835020"/>
              <a:gd name="connsiteX3" fmla="*/ 2988591 w 2988591"/>
              <a:gd name="connsiteY3" fmla="*/ 1858186 h 3835020"/>
              <a:gd name="connsiteX4" fmla="*/ 2988591 w 2988591"/>
              <a:gd name="connsiteY4" fmla="*/ 3463964 h 3835020"/>
              <a:gd name="connsiteX5" fmla="*/ 0 w 2988591"/>
              <a:gd name="connsiteY5" fmla="*/ 3728165 h 3835020"/>
              <a:gd name="connsiteX6" fmla="*/ 0 w 2988591"/>
              <a:gd name="connsiteY6" fmla="*/ 1858186 h 383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591" h="3835020">
                <a:moveTo>
                  <a:pt x="0" y="0"/>
                </a:moveTo>
                <a:lnTo>
                  <a:pt x="2678887" y="0"/>
                </a:lnTo>
                <a:lnTo>
                  <a:pt x="2988591" y="309704"/>
                </a:lnTo>
                <a:lnTo>
                  <a:pt x="2988591" y="1858186"/>
                </a:lnTo>
                <a:lnTo>
                  <a:pt x="2988591" y="3463964"/>
                </a:lnTo>
                <a:cubicBezTo>
                  <a:pt x="1494296" y="3463964"/>
                  <a:pt x="1494296" y="4075795"/>
                  <a:pt x="0" y="3728165"/>
                </a:cubicBezTo>
                <a:lnTo>
                  <a:pt x="0" y="1858186"/>
                </a:lnTo>
                <a:close/>
              </a:path>
            </a:pathLst>
          </a:custGeom>
        </p:spPr>
        <p:txBody>
          <a:bodyPr wrap="square">
            <a:noAutofit/>
          </a:bodyPr>
          <a:lstStyle/>
          <a:p>
            <a:endParaRPr lang="en-US"/>
          </a:p>
        </p:txBody>
      </p:sp>
    </p:spTree>
    <p:extLst>
      <p:ext uri="{BB962C8B-B14F-4D97-AF65-F5344CB8AC3E}">
        <p14:creationId xmlns="" xmlns:p14="http://schemas.microsoft.com/office/powerpoint/2010/main" val="1261739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05370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E24D096A-BF7C-476F-A2D6-D26D5D24A8D8}"/>
              </a:ext>
            </a:extLst>
          </p:cNvPr>
          <p:cNvSpPr>
            <a:spLocks noGrp="1"/>
          </p:cNvSpPr>
          <p:nvPr>
            <p:ph type="pic" sz="quarter" idx="10"/>
          </p:nvPr>
        </p:nvSpPr>
        <p:spPr>
          <a:xfrm>
            <a:off x="1842655" y="1274618"/>
            <a:ext cx="2133600" cy="3703568"/>
          </a:xfrm>
          <a:custGeom>
            <a:avLst/>
            <a:gdLst>
              <a:gd name="connsiteX0" fmla="*/ 0 w 2133600"/>
              <a:gd name="connsiteY0" fmla="*/ 0 h 3703568"/>
              <a:gd name="connsiteX1" fmla="*/ 2133600 w 2133600"/>
              <a:gd name="connsiteY1" fmla="*/ 0 h 3703568"/>
              <a:gd name="connsiteX2" fmla="*/ 2133600 w 2133600"/>
              <a:gd name="connsiteY2" fmla="*/ 3703568 h 3703568"/>
              <a:gd name="connsiteX3" fmla="*/ 0 w 2133600"/>
              <a:gd name="connsiteY3" fmla="*/ 3703568 h 3703568"/>
            </a:gdLst>
            <a:ahLst/>
            <a:cxnLst>
              <a:cxn ang="0">
                <a:pos x="connsiteX0" y="connsiteY0"/>
              </a:cxn>
              <a:cxn ang="0">
                <a:pos x="connsiteX1" y="connsiteY1"/>
              </a:cxn>
              <a:cxn ang="0">
                <a:pos x="connsiteX2" y="connsiteY2"/>
              </a:cxn>
              <a:cxn ang="0">
                <a:pos x="connsiteX3" y="connsiteY3"/>
              </a:cxn>
            </a:cxnLst>
            <a:rect l="l" t="t" r="r" b="b"/>
            <a:pathLst>
              <a:path w="2133600" h="3703568">
                <a:moveTo>
                  <a:pt x="0" y="0"/>
                </a:moveTo>
                <a:lnTo>
                  <a:pt x="2133600" y="0"/>
                </a:lnTo>
                <a:lnTo>
                  <a:pt x="2133600" y="3703568"/>
                </a:lnTo>
                <a:lnTo>
                  <a:pt x="0" y="3703568"/>
                </a:lnTo>
                <a:close/>
              </a:path>
            </a:pathLst>
          </a:custGeom>
        </p:spPr>
        <p:txBody>
          <a:bodyPr wrap="square">
            <a:noAutofit/>
          </a:bodyPr>
          <a:lstStyle/>
          <a:p>
            <a:endParaRPr lang="en-US"/>
          </a:p>
        </p:txBody>
      </p:sp>
      <p:sp>
        <p:nvSpPr>
          <p:cNvPr id="8" name="Picture Placeholder 7">
            <a:extLst>
              <a:ext uri="{FF2B5EF4-FFF2-40B4-BE49-F238E27FC236}">
                <a16:creationId xmlns:a16="http://schemas.microsoft.com/office/drawing/2014/main" xmlns="" id="{0B571EA2-06BF-457F-8737-0B2AEFF76EB2}"/>
              </a:ext>
            </a:extLst>
          </p:cNvPr>
          <p:cNvSpPr>
            <a:spLocks noGrp="1"/>
          </p:cNvSpPr>
          <p:nvPr>
            <p:ph type="pic" sz="quarter" idx="11"/>
          </p:nvPr>
        </p:nvSpPr>
        <p:spPr>
          <a:xfrm>
            <a:off x="0" y="0"/>
            <a:ext cx="12192000" cy="6858000"/>
          </a:xfrm>
          <a:prstGeom prst="rect">
            <a:avLst/>
          </a:prstGeom>
        </p:spPr>
        <p:txBody>
          <a:bodyPr/>
          <a:lstStyle/>
          <a:p>
            <a:endParaRPr lang="en-US"/>
          </a:p>
        </p:txBody>
      </p:sp>
    </p:spTree>
    <p:extLst>
      <p:ext uri="{BB962C8B-B14F-4D97-AF65-F5344CB8AC3E}">
        <p14:creationId xmlns="" xmlns:p14="http://schemas.microsoft.com/office/powerpoint/2010/main" val="671779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0F1413C-D653-4176-8358-80B0AA1B8344}"/>
              </a:ext>
            </a:extLst>
          </p:cNvPr>
          <p:cNvSpPr>
            <a:spLocks noGrp="1"/>
          </p:cNvSpPr>
          <p:nvPr>
            <p:ph type="pic" sz="quarter" idx="10"/>
          </p:nvPr>
        </p:nvSpPr>
        <p:spPr>
          <a:xfrm>
            <a:off x="6321307" y="1749716"/>
            <a:ext cx="4748475" cy="2658074"/>
          </a:xfrm>
          <a:custGeom>
            <a:avLst/>
            <a:gdLst>
              <a:gd name="connsiteX0" fmla="*/ 0 w 4748475"/>
              <a:gd name="connsiteY0" fmla="*/ 0 h 2658074"/>
              <a:gd name="connsiteX1" fmla="*/ 4748475 w 4748475"/>
              <a:gd name="connsiteY1" fmla="*/ 0 h 2658074"/>
              <a:gd name="connsiteX2" fmla="*/ 4748475 w 4748475"/>
              <a:gd name="connsiteY2" fmla="*/ 2658074 h 2658074"/>
              <a:gd name="connsiteX3" fmla="*/ 0 w 4748475"/>
              <a:gd name="connsiteY3" fmla="*/ 2658074 h 2658074"/>
            </a:gdLst>
            <a:ahLst/>
            <a:cxnLst>
              <a:cxn ang="0">
                <a:pos x="connsiteX0" y="connsiteY0"/>
              </a:cxn>
              <a:cxn ang="0">
                <a:pos x="connsiteX1" y="connsiteY1"/>
              </a:cxn>
              <a:cxn ang="0">
                <a:pos x="connsiteX2" y="connsiteY2"/>
              </a:cxn>
              <a:cxn ang="0">
                <a:pos x="connsiteX3" y="connsiteY3"/>
              </a:cxn>
            </a:cxnLst>
            <a:rect l="l" t="t" r="r" b="b"/>
            <a:pathLst>
              <a:path w="4748475" h="2658074">
                <a:moveTo>
                  <a:pt x="0" y="0"/>
                </a:moveTo>
                <a:lnTo>
                  <a:pt x="4748475" y="0"/>
                </a:lnTo>
                <a:lnTo>
                  <a:pt x="4748475" y="2658074"/>
                </a:lnTo>
                <a:lnTo>
                  <a:pt x="0" y="2658074"/>
                </a:lnTo>
                <a:close/>
              </a:path>
            </a:pathLst>
          </a:custGeom>
        </p:spPr>
        <p:txBody>
          <a:bodyPr wrap="square">
            <a:noAutofit/>
          </a:bodyPr>
          <a:lstStyle/>
          <a:p>
            <a:endParaRPr lang="en-US"/>
          </a:p>
        </p:txBody>
      </p:sp>
      <p:sp>
        <p:nvSpPr>
          <p:cNvPr id="9" name="Picture Placeholder 8">
            <a:extLst>
              <a:ext uri="{FF2B5EF4-FFF2-40B4-BE49-F238E27FC236}">
                <a16:creationId xmlns:a16="http://schemas.microsoft.com/office/drawing/2014/main" xmlns="" id="{B02B922F-EA14-4634-8261-76703859FCA1}"/>
              </a:ext>
            </a:extLst>
          </p:cNvPr>
          <p:cNvSpPr>
            <a:spLocks noGrp="1"/>
          </p:cNvSpPr>
          <p:nvPr>
            <p:ph type="pic" sz="quarter" idx="11"/>
          </p:nvPr>
        </p:nvSpPr>
        <p:spPr>
          <a:xfrm>
            <a:off x="0" y="0"/>
            <a:ext cx="12192000" cy="6858000"/>
          </a:xfrm>
          <a:prstGeom prst="rect">
            <a:avLst/>
          </a:prstGeom>
        </p:spPr>
        <p:txBody>
          <a:bodyPr/>
          <a:lstStyle/>
          <a:p>
            <a:endParaRPr lang="en-US"/>
          </a:p>
        </p:txBody>
      </p:sp>
    </p:spTree>
    <p:extLst>
      <p:ext uri="{BB962C8B-B14F-4D97-AF65-F5344CB8AC3E}">
        <p14:creationId xmlns="" xmlns:p14="http://schemas.microsoft.com/office/powerpoint/2010/main" val="3763320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0ACC9F65-4C52-445A-BDAD-0FFA23D8231B}"/>
              </a:ext>
            </a:extLst>
          </p:cNvPr>
          <p:cNvSpPr>
            <a:spLocks noGrp="1"/>
          </p:cNvSpPr>
          <p:nvPr>
            <p:ph type="pic" sz="quarter" idx="10"/>
          </p:nvPr>
        </p:nvSpPr>
        <p:spPr>
          <a:xfrm>
            <a:off x="1031108" y="2135186"/>
            <a:ext cx="4568984" cy="2894014"/>
          </a:xfrm>
          <a:custGeom>
            <a:avLst/>
            <a:gdLst>
              <a:gd name="connsiteX0" fmla="*/ 0 w 4568984"/>
              <a:gd name="connsiteY0" fmla="*/ 0 h 2894014"/>
              <a:gd name="connsiteX1" fmla="*/ 4568984 w 4568984"/>
              <a:gd name="connsiteY1" fmla="*/ 0 h 2894014"/>
              <a:gd name="connsiteX2" fmla="*/ 4568984 w 4568984"/>
              <a:gd name="connsiteY2" fmla="*/ 2894014 h 2894014"/>
              <a:gd name="connsiteX3" fmla="*/ 0 w 4568984"/>
              <a:gd name="connsiteY3" fmla="*/ 2894014 h 2894014"/>
            </a:gdLst>
            <a:ahLst/>
            <a:cxnLst>
              <a:cxn ang="0">
                <a:pos x="connsiteX0" y="connsiteY0"/>
              </a:cxn>
              <a:cxn ang="0">
                <a:pos x="connsiteX1" y="connsiteY1"/>
              </a:cxn>
              <a:cxn ang="0">
                <a:pos x="connsiteX2" y="connsiteY2"/>
              </a:cxn>
              <a:cxn ang="0">
                <a:pos x="connsiteX3" y="connsiteY3"/>
              </a:cxn>
            </a:cxnLst>
            <a:rect l="l" t="t" r="r" b="b"/>
            <a:pathLst>
              <a:path w="4568984" h="2894014">
                <a:moveTo>
                  <a:pt x="0" y="0"/>
                </a:moveTo>
                <a:lnTo>
                  <a:pt x="4568984" y="0"/>
                </a:lnTo>
                <a:lnTo>
                  <a:pt x="4568984" y="2894014"/>
                </a:lnTo>
                <a:lnTo>
                  <a:pt x="0" y="2894014"/>
                </a:lnTo>
                <a:close/>
              </a:path>
            </a:pathLst>
          </a:custGeom>
        </p:spPr>
        <p:txBody>
          <a:bodyPr wrap="square">
            <a:noAutofit/>
          </a:bodyPr>
          <a:lstStyle/>
          <a:p>
            <a:endParaRPr lang="en-US"/>
          </a:p>
        </p:txBody>
      </p:sp>
      <p:sp>
        <p:nvSpPr>
          <p:cNvPr id="8" name="Picture Placeholder 7">
            <a:extLst>
              <a:ext uri="{FF2B5EF4-FFF2-40B4-BE49-F238E27FC236}">
                <a16:creationId xmlns:a16="http://schemas.microsoft.com/office/drawing/2014/main" xmlns="" id="{EB3D5BCF-7A73-4C01-8ECD-56A45FF532BE}"/>
              </a:ext>
            </a:extLst>
          </p:cNvPr>
          <p:cNvSpPr>
            <a:spLocks noGrp="1"/>
          </p:cNvSpPr>
          <p:nvPr>
            <p:ph type="pic" sz="quarter" idx="11"/>
          </p:nvPr>
        </p:nvSpPr>
        <p:spPr>
          <a:xfrm>
            <a:off x="0" y="0"/>
            <a:ext cx="12192000" cy="6858000"/>
          </a:xfrm>
          <a:prstGeom prst="rect">
            <a:avLst/>
          </a:prstGeom>
        </p:spPr>
        <p:txBody>
          <a:bodyPr/>
          <a:lstStyle/>
          <a:p>
            <a:endParaRPr lang="en-US"/>
          </a:p>
        </p:txBody>
      </p:sp>
    </p:spTree>
    <p:extLst>
      <p:ext uri="{BB962C8B-B14F-4D97-AF65-F5344CB8AC3E}">
        <p14:creationId xmlns="" xmlns:p14="http://schemas.microsoft.com/office/powerpoint/2010/main" val="161083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F61D3B1-1960-4212-925F-34200F72794B}"/>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xmlns="" id="{88294DE9-4E41-47C9-9E82-632074F55F58}"/>
              </a:ext>
            </a:extLst>
          </p:cNvPr>
          <p:cNvSpPr>
            <a:spLocks noGrp="1"/>
          </p:cNvSpPr>
          <p:nvPr>
            <p:ph type="pic" sz="quarter" idx="11"/>
          </p:nvPr>
        </p:nvSpPr>
        <p:spPr>
          <a:xfrm>
            <a:off x="641444" y="641350"/>
            <a:ext cx="2511189" cy="5418138"/>
          </a:xfrm>
          <a:prstGeom prst="rect">
            <a:avLst/>
          </a:prstGeom>
        </p:spPr>
        <p:txBody>
          <a:bodyPr/>
          <a:lstStyle/>
          <a:p>
            <a:endParaRPr lang="en-US"/>
          </a:p>
        </p:txBody>
      </p:sp>
      <p:sp>
        <p:nvSpPr>
          <p:cNvPr id="11" name="Picture Placeholder 9">
            <a:extLst>
              <a:ext uri="{FF2B5EF4-FFF2-40B4-BE49-F238E27FC236}">
                <a16:creationId xmlns:a16="http://schemas.microsoft.com/office/drawing/2014/main" xmlns="" id="{B75E594D-EF42-4A34-AB7D-5E98CDB9AC78}"/>
              </a:ext>
            </a:extLst>
          </p:cNvPr>
          <p:cNvSpPr>
            <a:spLocks noGrp="1"/>
          </p:cNvSpPr>
          <p:nvPr>
            <p:ph type="pic" sz="quarter" idx="12"/>
          </p:nvPr>
        </p:nvSpPr>
        <p:spPr>
          <a:xfrm>
            <a:off x="3794077" y="641350"/>
            <a:ext cx="2757488" cy="5418138"/>
          </a:xfrm>
          <a:prstGeom prst="rect">
            <a:avLst/>
          </a:prstGeom>
        </p:spPr>
        <p:txBody>
          <a:bodyPr/>
          <a:lstStyle/>
          <a:p>
            <a:endParaRPr lang="en-US"/>
          </a:p>
        </p:txBody>
      </p:sp>
    </p:spTree>
    <p:extLst>
      <p:ext uri="{BB962C8B-B14F-4D97-AF65-F5344CB8AC3E}">
        <p14:creationId xmlns="" xmlns:p14="http://schemas.microsoft.com/office/powerpoint/2010/main" val="352286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AFD5FD3-D8A9-4EC3-96E3-F144D691AD63}"/>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xmlns="" id="{BE4AE3BD-C595-4F46-9059-93C954DE4900}"/>
              </a:ext>
            </a:extLst>
          </p:cNvPr>
          <p:cNvSpPr>
            <a:spLocks noGrp="1"/>
          </p:cNvSpPr>
          <p:nvPr>
            <p:ph type="pic" sz="quarter" idx="11"/>
          </p:nvPr>
        </p:nvSpPr>
        <p:spPr>
          <a:xfrm>
            <a:off x="901155" y="1559055"/>
            <a:ext cx="2074863" cy="2074863"/>
          </a:xfrm>
          <a:prstGeom prst="rect">
            <a:avLst/>
          </a:prstGeom>
        </p:spPr>
        <p:txBody>
          <a:bodyPr/>
          <a:lstStyle/>
          <a:p>
            <a:endParaRPr lang="en-US"/>
          </a:p>
        </p:txBody>
      </p:sp>
      <p:sp>
        <p:nvSpPr>
          <p:cNvPr id="12" name="Picture Placeholder 10">
            <a:extLst>
              <a:ext uri="{FF2B5EF4-FFF2-40B4-BE49-F238E27FC236}">
                <a16:creationId xmlns:a16="http://schemas.microsoft.com/office/drawing/2014/main" xmlns="" id="{F05C4433-20E5-4F5C-861A-CD068A9C1D99}"/>
              </a:ext>
            </a:extLst>
          </p:cNvPr>
          <p:cNvSpPr>
            <a:spLocks noGrp="1"/>
          </p:cNvSpPr>
          <p:nvPr>
            <p:ph type="pic" sz="quarter" idx="12"/>
          </p:nvPr>
        </p:nvSpPr>
        <p:spPr>
          <a:xfrm>
            <a:off x="3877173" y="1559055"/>
            <a:ext cx="2074863" cy="2074863"/>
          </a:xfrm>
          <a:prstGeom prst="rect">
            <a:avLst/>
          </a:prstGeom>
        </p:spPr>
        <p:txBody>
          <a:bodyPr/>
          <a:lstStyle/>
          <a:p>
            <a:endParaRPr lang="en-US"/>
          </a:p>
        </p:txBody>
      </p:sp>
    </p:spTree>
    <p:extLst>
      <p:ext uri="{BB962C8B-B14F-4D97-AF65-F5344CB8AC3E}">
        <p14:creationId xmlns="" xmlns:p14="http://schemas.microsoft.com/office/powerpoint/2010/main" val="120718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05A1FDB5-81A9-4FDD-AF97-C79EC57E3AFB}"/>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xmlns="" id="{6FC6A7AA-078A-423F-8022-203B5AB651B6}"/>
              </a:ext>
            </a:extLst>
          </p:cNvPr>
          <p:cNvSpPr>
            <a:spLocks noGrp="1"/>
          </p:cNvSpPr>
          <p:nvPr>
            <p:ph type="pic" sz="quarter" idx="11"/>
          </p:nvPr>
        </p:nvSpPr>
        <p:spPr>
          <a:xfrm>
            <a:off x="4756777" y="2089777"/>
            <a:ext cx="2678446" cy="2678446"/>
          </a:xfrm>
          <a:prstGeom prst="rect">
            <a:avLst/>
          </a:prstGeom>
        </p:spPr>
        <p:txBody>
          <a:bodyPr/>
          <a:lstStyle/>
          <a:p>
            <a:endParaRPr lang="en-US"/>
          </a:p>
        </p:txBody>
      </p:sp>
    </p:spTree>
    <p:extLst>
      <p:ext uri="{BB962C8B-B14F-4D97-AF65-F5344CB8AC3E}">
        <p14:creationId xmlns="" xmlns:p14="http://schemas.microsoft.com/office/powerpoint/2010/main" val="371100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D444B47D-05C6-4422-B42C-07219D9FF5AE}"/>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xmlns="" id="{C23CAC60-EB24-492D-95CF-579767CBEB0C}"/>
              </a:ext>
            </a:extLst>
          </p:cNvPr>
          <p:cNvSpPr>
            <a:spLocks noGrp="1"/>
          </p:cNvSpPr>
          <p:nvPr>
            <p:ph type="pic" sz="quarter" idx="11"/>
          </p:nvPr>
        </p:nvSpPr>
        <p:spPr>
          <a:xfrm>
            <a:off x="882650" y="838200"/>
            <a:ext cx="3529013" cy="5181600"/>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xmlns="" id="{E3442AEA-9FFD-4BC4-B07A-757A363AA770}"/>
              </a:ext>
            </a:extLst>
          </p:cNvPr>
          <p:cNvSpPr>
            <a:spLocks noGrp="1"/>
          </p:cNvSpPr>
          <p:nvPr>
            <p:ph type="pic" sz="quarter" idx="12"/>
          </p:nvPr>
        </p:nvSpPr>
        <p:spPr>
          <a:xfrm>
            <a:off x="4845050" y="3946525"/>
            <a:ext cx="6464300" cy="2073275"/>
          </a:xfrm>
          <a:prstGeom prst="rect">
            <a:avLst/>
          </a:prstGeom>
        </p:spPr>
        <p:txBody>
          <a:bodyPr/>
          <a:lstStyle/>
          <a:p>
            <a:endParaRPr lang="en-US"/>
          </a:p>
        </p:txBody>
      </p:sp>
    </p:spTree>
    <p:extLst>
      <p:ext uri="{BB962C8B-B14F-4D97-AF65-F5344CB8AC3E}">
        <p14:creationId xmlns="" xmlns:p14="http://schemas.microsoft.com/office/powerpoint/2010/main" val="389151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55A92A6-22C9-4992-83B6-8363558BE00A}"/>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8" name="Picture Placeholder 7">
            <a:extLst>
              <a:ext uri="{FF2B5EF4-FFF2-40B4-BE49-F238E27FC236}">
                <a16:creationId xmlns:a16="http://schemas.microsoft.com/office/drawing/2014/main" xmlns="" id="{CFCFFD98-EF0C-4053-BAB2-08D5B12524A5}"/>
              </a:ext>
            </a:extLst>
          </p:cNvPr>
          <p:cNvSpPr>
            <a:spLocks noGrp="1"/>
          </p:cNvSpPr>
          <p:nvPr>
            <p:ph type="pic" sz="quarter" idx="11"/>
          </p:nvPr>
        </p:nvSpPr>
        <p:spPr>
          <a:xfrm>
            <a:off x="866775" y="3641725"/>
            <a:ext cx="6319838" cy="2759075"/>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xmlns="" id="{B6953072-55FC-4CA8-B181-4C0F4BC954A5}"/>
              </a:ext>
            </a:extLst>
          </p:cNvPr>
          <p:cNvSpPr>
            <a:spLocks noGrp="1"/>
          </p:cNvSpPr>
          <p:nvPr>
            <p:ph type="pic" sz="quarter" idx="12"/>
          </p:nvPr>
        </p:nvSpPr>
        <p:spPr>
          <a:xfrm>
            <a:off x="7683583" y="3641725"/>
            <a:ext cx="3754437" cy="2759075"/>
          </a:xfrm>
          <a:prstGeom prst="rect">
            <a:avLst/>
          </a:prstGeom>
        </p:spPr>
        <p:txBody>
          <a:bodyPr/>
          <a:lstStyle/>
          <a:p>
            <a:endParaRPr lang="en-US"/>
          </a:p>
        </p:txBody>
      </p:sp>
    </p:spTree>
    <p:extLst>
      <p:ext uri="{BB962C8B-B14F-4D97-AF65-F5344CB8AC3E}">
        <p14:creationId xmlns="" xmlns:p14="http://schemas.microsoft.com/office/powerpoint/2010/main" val="36039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D6CDFA8D-BCCC-4E2B-B550-668A3377A4EF}"/>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xmlns="" id="{09AF478B-7BFE-4762-8B71-52BC5CC383CC}"/>
              </a:ext>
            </a:extLst>
          </p:cNvPr>
          <p:cNvSpPr>
            <a:spLocks noGrp="1"/>
          </p:cNvSpPr>
          <p:nvPr>
            <p:ph type="pic" sz="quarter" idx="11"/>
          </p:nvPr>
        </p:nvSpPr>
        <p:spPr>
          <a:xfrm>
            <a:off x="8694821" y="824163"/>
            <a:ext cx="2928857" cy="4116806"/>
          </a:xfrm>
          <a:custGeom>
            <a:avLst/>
            <a:gdLst>
              <a:gd name="connsiteX0" fmla="*/ 773230 w 3866148"/>
              <a:gd name="connsiteY0" fmla="*/ 0 h 5434264"/>
              <a:gd name="connsiteX1" fmla="*/ 3866148 w 3866148"/>
              <a:gd name="connsiteY1" fmla="*/ 0 h 5434264"/>
              <a:gd name="connsiteX2" fmla="*/ 3092918 w 3866148"/>
              <a:gd name="connsiteY2" fmla="*/ 5434264 h 5434264"/>
              <a:gd name="connsiteX3" fmla="*/ 0 w 3866148"/>
              <a:gd name="connsiteY3" fmla="*/ 5434264 h 5434264"/>
            </a:gdLst>
            <a:ahLst/>
            <a:cxnLst>
              <a:cxn ang="0">
                <a:pos x="connsiteX0" y="connsiteY0"/>
              </a:cxn>
              <a:cxn ang="0">
                <a:pos x="connsiteX1" y="connsiteY1"/>
              </a:cxn>
              <a:cxn ang="0">
                <a:pos x="connsiteX2" y="connsiteY2"/>
              </a:cxn>
              <a:cxn ang="0">
                <a:pos x="connsiteX3" y="connsiteY3"/>
              </a:cxn>
            </a:cxnLst>
            <a:rect l="l" t="t" r="r" b="b"/>
            <a:pathLst>
              <a:path w="3866148" h="5434264">
                <a:moveTo>
                  <a:pt x="773230" y="0"/>
                </a:moveTo>
                <a:lnTo>
                  <a:pt x="3866148" y="0"/>
                </a:lnTo>
                <a:lnTo>
                  <a:pt x="3092918" y="5434264"/>
                </a:lnTo>
                <a:lnTo>
                  <a:pt x="0" y="5434264"/>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xmlns="" id="{03DE0F69-B036-4A48-B2F9-36AA21C23F14}"/>
              </a:ext>
            </a:extLst>
          </p:cNvPr>
          <p:cNvSpPr>
            <a:spLocks noGrp="1"/>
          </p:cNvSpPr>
          <p:nvPr>
            <p:ph type="pic" sz="quarter" idx="12"/>
          </p:nvPr>
        </p:nvSpPr>
        <p:spPr>
          <a:xfrm>
            <a:off x="6416842" y="1641307"/>
            <a:ext cx="2928857" cy="4116806"/>
          </a:xfrm>
          <a:custGeom>
            <a:avLst/>
            <a:gdLst>
              <a:gd name="connsiteX0" fmla="*/ 773230 w 3866148"/>
              <a:gd name="connsiteY0" fmla="*/ 0 h 5434264"/>
              <a:gd name="connsiteX1" fmla="*/ 3866148 w 3866148"/>
              <a:gd name="connsiteY1" fmla="*/ 0 h 5434264"/>
              <a:gd name="connsiteX2" fmla="*/ 3092918 w 3866148"/>
              <a:gd name="connsiteY2" fmla="*/ 5434264 h 5434264"/>
              <a:gd name="connsiteX3" fmla="*/ 0 w 3866148"/>
              <a:gd name="connsiteY3" fmla="*/ 5434264 h 5434264"/>
            </a:gdLst>
            <a:ahLst/>
            <a:cxnLst>
              <a:cxn ang="0">
                <a:pos x="connsiteX0" y="connsiteY0"/>
              </a:cxn>
              <a:cxn ang="0">
                <a:pos x="connsiteX1" y="connsiteY1"/>
              </a:cxn>
              <a:cxn ang="0">
                <a:pos x="connsiteX2" y="connsiteY2"/>
              </a:cxn>
              <a:cxn ang="0">
                <a:pos x="connsiteX3" y="connsiteY3"/>
              </a:cxn>
            </a:cxnLst>
            <a:rect l="l" t="t" r="r" b="b"/>
            <a:pathLst>
              <a:path w="3866148" h="5434264">
                <a:moveTo>
                  <a:pt x="773230" y="0"/>
                </a:moveTo>
                <a:lnTo>
                  <a:pt x="3866148" y="0"/>
                </a:lnTo>
                <a:lnTo>
                  <a:pt x="3092918" y="5434264"/>
                </a:lnTo>
                <a:lnTo>
                  <a:pt x="0" y="5434264"/>
                </a:lnTo>
                <a:close/>
              </a:path>
            </a:pathLst>
          </a:custGeom>
        </p:spPr>
        <p:txBody>
          <a:bodyPr wrap="square">
            <a:noAutofit/>
          </a:bodyPr>
          <a:lstStyle/>
          <a:p>
            <a:endParaRPr lang="en-US"/>
          </a:p>
        </p:txBody>
      </p:sp>
    </p:spTree>
    <p:extLst>
      <p:ext uri="{BB962C8B-B14F-4D97-AF65-F5344CB8AC3E}">
        <p14:creationId xmlns="" xmlns:p14="http://schemas.microsoft.com/office/powerpoint/2010/main" val="140632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F6FCD71-ECED-45C7-96D0-C438879134AD}"/>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xmlns="" id="{C7A402C1-CE4A-47B4-AF33-8D13051A14DA}"/>
              </a:ext>
            </a:extLst>
          </p:cNvPr>
          <p:cNvSpPr>
            <a:spLocks noGrp="1"/>
          </p:cNvSpPr>
          <p:nvPr>
            <p:ph type="pic" sz="quarter" idx="11"/>
          </p:nvPr>
        </p:nvSpPr>
        <p:spPr>
          <a:xfrm>
            <a:off x="1620252" y="721894"/>
            <a:ext cx="3064042" cy="3064042"/>
          </a:xfrm>
          <a:custGeom>
            <a:avLst/>
            <a:gdLst>
              <a:gd name="connsiteX0" fmla="*/ 1532021 w 3064042"/>
              <a:gd name="connsiteY0" fmla="*/ 0 h 3064042"/>
              <a:gd name="connsiteX1" fmla="*/ 3064042 w 3064042"/>
              <a:gd name="connsiteY1" fmla="*/ 1532021 h 3064042"/>
              <a:gd name="connsiteX2" fmla="*/ 1532021 w 3064042"/>
              <a:gd name="connsiteY2" fmla="*/ 3064042 h 3064042"/>
              <a:gd name="connsiteX3" fmla="*/ 0 w 3064042"/>
              <a:gd name="connsiteY3" fmla="*/ 1532021 h 3064042"/>
              <a:gd name="connsiteX4" fmla="*/ 1532021 w 3064042"/>
              <a:gd name="connsiteY4" fmla="*/ 0 h 306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42" h="3064042">
                <a:moveTo>
                  <a:pt x="1532021" y="0"/>
                </a:moveTo>
                <a:cubicBezTo>
                  <a:pt x="2378133" y="0"/>
                  <a:pt x="3064042" y="685909"/>
                  <a:pt x="3064042" y="1532021"/>
                </a:cubicBezTo>
                <a:cubicBezTo>
                  <a:pt x="3064042" y="2378133"/>
                  <a:pt x="2378133" y="3064042"/>
                  <a:pt x="1532021" y="3064042"/>
                </a:cubicBezTo>
                <a:cubicBezTo>
                  <a:pt x="685909" y="3064042"/>
                  <a:pt x="0" y="2378133"/>
                  <a:pt x="0" y="1532021"/>
                </a:cubicBezTo>
                <a:cubicBezTo>
                  <a:pt x="0" y="685909"/>
                  <a:pt x="685909" y="0"/>
                  <a:pt x="153202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23449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33998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hyperlink" Target="https://www.instagram.com/exploringthenature2021/" TargetMode="External"/><Relationship Id="rId11" Type="http://schemas.openxmlformats.org/officeDocument/2006/relationships/image" Target="../media/image15.jpe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xmlns="" id="{40636B6B-3139-47CD-B77F-83AFAAD53708}"/>
              </a:ext>
            </a:extLst>
          </p:cNvPr>
          <p:cNvSpPr txBox="1">
            <a:spLocks/>
          </p:cNvSpPr>
          <p:nvPr/>
        </p:nvSpPr>
        <p:spPr>
          <a:xfrm>
            <a:off x="2794925" y="2859833"/>
            <a:ext cx="6919767" cy="151217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b="1" dirty="0">
                <a:solidFill>
                  <a:schemeClr val="bg1"/>
                </a:solidFill>
                <a:latin typeface="Raleway Medium" panose="020B0603030101060003" pitchFamily="34" charset="0"/>
              </a:rPr>
              <a:t>NATURE</a:t>
            </a:r>
          </a:p>
        </p:txBody>
      </p:sp>
      <p:sp>
        <p:nvSpPr>
          <p:cNvPr id="31" name="Subtitle 2">
            <a:extLst>
              <a:ext uri="{FF2B5EF4-FFF2-40B4-BE49-F238E27FC236}">
                <a16:creationId xmlns:a16="http://schemas.microsoft.com/office/drawing/2014/main" xmlns="" id="{A86B41F5-2F9C-4AA2-B953-44BA51053702}"/>
              </a:ext>
            </a:extLst>
          </p:cNvPr>
          <p:cNvSpPr txBox="1">
            <a:spLocks/>
          </p:cNvSpPr>
          <p:nvPr/>
        </p:nvSpPr>
        <p:spPr>
          <a:xfrm>
            <a:off x="4595727" y="3998167"/>
            <a:ext cx="3546763" cy="638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New Presentation Template</a:t>
            </a:r>
          </a:p>
        </p:txBody>
      </p:sp>
      <p:pic>
        <p:nvPicPr>
          <p:cNvPr id="5" name="Picture Placeholder 4" descr="DSC_2984.jpg"/>
          <p:cNvPicPr>
            <a:picLocks noGrp="1" noChangeAspect="1"/>
          </p:cNvPicPr>
          <p:nvPr>
            <p:ph type="pic" sz="quarter" idx="10"/>
          </p:nvPr>
        </p:nvPicPr>
        <p:blipFill>
          <a:blip r:embed="rId2" cstate="print"/>
          <a:srcRect t="7869" b="7869"/>
          <a:stretch>
            <a:fillRect/>
          </a:stretch>
        </p:blipFill>
        <p:spPr/>
      </p:pic>
      <p:pic>
        <p:nvPicPr>
          <p:cNvPr id="6" name="Picture Placeholder 12" descr="v2 colour 2 with trans 4inc.png"/>
          <p:cNvPicPr>
            <a:picLocks noChangeAspect="1"/>
          </p:cNvPicPr>
          <p:nvPr/>
        </p:nvPicPr>
        <p:blipFill>
          <a:blip r:embed="rId3" cstate="print"/>
          <a:srcRect l="5963" r="5963"/>
          <a:stretch>
            <a:fillRect/>
          </a:stretch>
        </p:blipFill>
        <p:spPr>
          <a:xfrm>
            <a:off x="10045566" y="86625"/>
            <a:ext cx="2146434" cy="2437075"/>
          </a:xfrm>
          <a:prstGeom prst="rect">
            <a:avLst/>
          </a:prstGeom>
        </p:spPr>
      </p:pic>
      <p:sp>
        <p:nvSpPr>
          <p:cNvPr id="7" name="Title 1">
            <a:extLst>
              <a:ext uri="{FF2B5EF4-FFF2-40B4-BE49-F238E27FC236}">
                <a16:creationId xmlns:a16="http://schemas.microsoft.com/office/drawing/2014/main" xmlns="" id="{B7E883B3-E215-4F3A-9B3F-DEACB0CEF56B}"/>
              </a:ext>
            </a:extLst>
          </p:cNvPr>
          <p:cNvSpPr txBox="1">
            <a:spLocks/>
          </p:cNvSpPr>
          <p:nvPr/>
        </p:nvSpPr>
        <p:spPr>
          <a:xfrm>
            <a:off x="5378824" y="5228431"/>
            <a:ext cx="6099585" cy="5869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dirty="0" smtClean="0">
                <a:solidFill>
                  <a:schemeClr val="bg2"/>
                </a:solidFill>
                <a:latin typeface="Times New Roman" pitchFamily="18" charset="0"/>
                <a:ea typeface="Verdana" pitchFamily="34" charset="0"/>
                <a:cs typeface="Times New Roman" pitchFamily="18" charset="0"/>
              </a:rPr>
              <a:t>A Wildlife Consulting Company...</a:t>
            </a:r>
            <a:endParaRPr lang="en-US" sz="3200" b="1" dirty="0">
              <a:solidFill>
                <a:schemeClr val="bg2"/>
              </a:solidFill>
              <a:latin typeface="Times New Roman" pitchFamily="18" charset="0"/>
              <a:ea typeface="Verdana" pitchFamily="34" charset="0"/>
              <a:cs typeface="Times New Roman" pitchFamily="18" charset="0"/>
            </a:endParaRPr>
          </a:p>
        </p:txBody>
      </p:sp>
      <p:pic>
        <p:nvPicPr>
          <p:cNvPr id="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10" name="TextBox 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1028"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13" name="TextBox 12"/>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15" name="TextBox 14"/>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16" name="TextBox 15"/>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Tree>
    <p:extLst>
      <p:ext uri="{BB962C8B-B14F-4D97-AF65-F5344CB8AC3E}">
        <p14:creationId xmlns="" xmlns:p14="http://schemas.microsoft.com/office/powerpoint/2010/main" val="306613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 xmlns:a16="http://schemas.microsoft.com/office/drawing/2014/main"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 xmlns:a16="http://schemas.microsoft.com/office/drawing/2014/main"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 xmlns:a16="http://schemas.microsoft.com/office/drawing/2014/main"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 xmlns:a16="http://schemas.microsoft.com/office/drawing/2014/main"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 xmlns:a16="http://schemas.microsoft.com/office/drawing/2014/main"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 xmlns:a16="http://schemas.microsoft.com/office/drawing/2014/main"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 xmlns:a16="http://schemas.microsoft.com/office/drawing/2014/main"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 xmlns:a16="http://schemas.microsoft.com/office/drawing/2014/main"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 xmlns:a16="http://schemas.microsoft.com/office/drawing/2014/main"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 xmlns:a16="http://schemas.microsoft.com/office/drawing/2014/main"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 xmlns:a16="http://schemas.microsoft.com/office/drawing/2014/main"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 xmlns:a16="http://schemas.microsoft.com/office/drawing/2014/main"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 xmlns:a16="http://schemas.microsoft.com/office/drawing/2014/main"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 xmlns:a16="http://schemas.microsoft.com/office/drawing/2014/main"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 xmlns:a16="http://schemas.microsoft.com/office/drawing/2014/main"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 xmlns:a16="http://schemas.microsoft.com/office/drawing/2014/main" id="{861A8234-C16E-4594-9680-67C83D10D2C1}"/>
              </a:ext>
            </a:extLst>
          </p:cNvPr>
          <p:cNvSpPr txBox="1">
            <a:spLocks/>
          </p:cNvSpPr>
          <p:nvPr/>
        </p:nvSpPr>
        <p:spPr>
          <a:xfrm>
            <a:off x="6660641" y="5008985"/>
            <a:ext cx="3984859" cy="7432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Thank You</a:t>
            </a:r>
            <a:endParaRPr lang="en-US" sz="2400" b="1" dirty="0">
              <a:solidFill>
                <a:schemeClr val="bg1"/>
              </a:solidFill>
              <a:latin typeface="Times New Roman" pitchFamily="18" charset="0"/>
              <a:ea typeface="Verdana" pitchFamily="34" charset="0"/>
              <a:cs typeface="Times New Roman" pitchFamily="18" charset="0"/>
            </a:endParaRPr>
          </a:p>
        </p:txBody>
      </p:sp>
      <p:sp>
        <p:nvSpPr>
          <p:cNvPr id="45" name="TextBox 44"/>
          <p:cNvSpPr txBox="1"/>
          <p:nvPr/>
        </p:nvSpPr>
        <p:spPr>
          <a:xfrm>
            <a:off x="247984" y="258179"/>
            <a:ext cx="11447830" cy="2339102"/>
          </a:xfrm>
          <a:prstGeom prst="rect">
            <a:avLst/>
          </a:prstGeom>
          <a:noFill/>
        </p:spPr>
        <p:txBody>
          <a:bodyPr wrap="square" rtlCol="0">
            <a:spAutoFit/>
          </a:bodyPr>
          <a:lstStyle/>
          <a:p>
            <a:pPr algn="ctr"/>
            <a:endParaRPr lang="en-IN" b="1" dirty="0" smtClean="0">
              <a:solidFill>
                <a:srgbClr val="FF2F2F"/>
              </a:solidFill>
              <a:latin typeface="Times New Roman" pitchFamily="18" charset="0"/>
              <a:ea typeface="Verdana" pitchFamily="34" charset="0"/>
              <a:cs typeface="Times New Roman" pitchFamily="18" charset="0"/>
            </a:endParaRPr>
          </a:p>
          <a:p>
            <a:pPr algn="ctr"/>
            <a:r>
              <a:rPr lang="en-US" sz="3200" b="1" dirty="0" smtClean="0">
                <a:solidFill>
                  <a:srgbClr val="FF2F2F"/>
                </a:solidFill>
                <a:latin typeface="Times New Roman" pitchFamily="18" charset="0"/>
                <a:ea typeface="Verdana" pitchFamily="34" charset="0"/>
                <a:cs typeface="Times New Roman" pitchFamily="18" charset="0"/>
              </a:rPr>
              <a:t>“Exploring and Connecting People for the Environment" </a:t>
            </a:r>
          </a:p>
          <a:p>
            <a:pPr algn="ctr"/>
            <a:endParaRPr lang="en-US" sz="2400" b="1" dirty="0" smtClean="0">
              <a:solidFill>
                <a:srgbClr val="FF2F2F"/>
              </a:solidFill>
              <a:latin typeface="Times New Roman" pitchFamily="18" charset="0"/>
              <a:ea typeface="Verdana" pitchFamily="34" charset="0"/>
              <a:cs typeface="Times New Roman" pitchFamily="18" charset="0"/>
            </a:endParaRPr>
          </a:p>
          <a:p>
            <a:pPr algn="ctr"/>
            <a:r>
              <a:rPr lang="en-US" sz="2400" b="1" dirty="0" smtClean="0">
                <a:solidFill>
                  <a:schemeClr val="bg1"/>
                </a:solidFill>
                <a:latin typeface="Times New Roman" pitchFamily="18" charset="0"/>
                <a:ea typeface="Verdana" pitchFamily="34" charset="0"/>
                <a:cs typeface="Times New Roman" pitchFamily="18" charset="0"/>
              </a:rPr>
              <a:t>Environmental Awareness and Connection through Nature Exploration </a:t>
            </a:r>
          </a:p>
          <a:p>
            <a:pPr algn="ctr"/>
            <a:r>
              <a:rPr lang="en-US" sz="2400" b="1" dirty="0" smtClean="0">
                <a:solidFill>
                  <a:schemeClr val="bg1"/>
                </a:solidFill>
                <a:latin typeface="Times New Roman" pitchFamily="18" charset="0"/>
                <a:ea typeface="Verdana" pitchFamily="34" charset="0"/>
                <a:cs typeface="Times New Roman" pitchFamily="18" charset="0"/>
              </a:rPr>
              <a:t>fostering a strong bond between people and the Natural World </a:t>
            </a:r>
          </a:p>
          <a:p>
            <a:pPr algn="ctr"/>
            <a:r>
              <a:rPr lang="en-US" sz="2400" b="1" dirty="0" smtClean="0">
                <a:solidFill>
                  <a:schemeClr val="bg1"/>
                </a:solidFill>
                <a:latin typeface="Times New Roman" pitchFamily="18" charset="0"/>
                <a:ea typeface="Verdana" pitchFamily="34" charset="0"/>
                <a:cs typeface="Times New Roman" pitchFamily="18" charset="0"/>
              </a:rPr>
              <a:t>for the betterment of the Environment.</a:t>
            </a:r>
            <a:endParaRPr lang="en-IN" sz="2400" b="1" dirty="0" smtClean="0">
              <a:solidFill>
                <a:schemeClr val="bg1"/>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xmlns="" val="212110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SC_2984.jpg"/>
          <p:cNvPicPr>
            <a:picLocks noGrp="1" noChangeAspect="1"/>
          </p:cNvPicPr>
          <p:nvPr>
            <p:ph type="pic" sz="quarter" idx="10"/>
          </p:nvPr>
        </p:nvPicPr>
        <p:blipFill>
          <a:blip r:embed="rId2" cstate="print"/>
          <a:srcRect t="7869" b="7869"/>
          <a:stretch>
            <a:fillRect/>
          </a:stretch>
        </p:blipFill>
        <p:spPr/>
      </p:pic>
      <p:sp>
        <p:nvSpPr>
          <p:cNvPr id="47"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rgbClr val="C00000"/>
              </a:solidFill>
              <a:latin typeface="Roboto"/>
              <a:ea typeface="Roboto"/>
              <a:cs typeface="Roboto"/>
              <a:sym typeface="Roboto"/>
            </a:endParaRPr>
          </a:p>
        </p:txBody>
      </p:sp>
      <p:sp>
        <p:nvSpPr>
          <p:cNvPr id="48"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49"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93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chemeClr val="bg1"/>
                </a:solidFill>
                <a:latin typeface="Times New Roman" pitchFamily="18" charset="0"/>
                <a:ea typeface="Verdana" pitchFamily="34" charset="0"/>
                <a:cs typeface="Times New Roman" pitchFamily="18" charset="0"/>
              </a:rPr>
              <a:t>About Exploring Nature</a:t>
            </a:r>
            <a:endParaRPr lang="en-US" sz="2400" b="1" dirty="0">
              <a:solidFill>
                <a:schemeClr val="bg1"/>
              </a:solidFill>
              <a:latin typeface="Times New Roman" pitchFamily="18" charset="0"/>
              <a:ea typeface="Verdana" pitchFamily="34" charset="0"/>
              <a:cs typeface="Times New Roman" pitchFamily="18" charset="0"/>
            </a:endParaRPr>
          </a:p>
        </p:txBody>
      </p:sp>
      <p:pic>
        <p:nvPicPr>
          <p:cNvPr id="13" name="Picture Placeholder 12" descr="v2 colour 2 with trans 4inc.png"/>
          <p:cNvPicPr>
            <a:picLocks noGrp="1" noChangeAspect="1"/>
          </p:cNvPicPr>
          <p:nvPr>
            <p:ph type="pic" sz="quarter" idx="11"/>
          </p:nvPr>
        </p:nvPicPr>
        <p:blipFill>
          <a:blip r:embed="rId3" cstate="print"/>
          <a:srcRect l="5963" r="5963"/>
          <a:stretch>
            <a:fillRect/>
          </a:stretch>
        </p:blipFill>
        <p:spPr>
          <a:xfrm>
            <a:off x="10953549" y="5453154"/>
            <a:ext cx="1228821" cy="1395211"/>
          </a:xfrm>
        </p:spPr>
      </p:pic>
      <p:sp>
        <p:nvSpPr>
          <p:cNvPr id="14" name="TextBox 13"/>
          <p:cNvSpPr txBox="1"/>
          <p:nvPr/>
        </p:nvSpPr>
        <p:spPr>
          <a:xfrm>
            <a:off x="247984" y="258181"/>
            <a:ext cx="11649973" cy="1569660"/>
          </a:xfrm>
          <a:prstGeom prst="rect">
            <a:avLst/>
          </a:prstGeom>
          <a:noFill/>
        </p:spPr>
        <p:txBody>
          <a:bodyPr wrap="square" rtlCol="0">
            <a:spAutoFit/>
          </a:bodyPr>
          <a:lstStyle/>
          <a:p>
            <a:pPr algn="just"/>
            <a:r>
              <a:rPr lang="en-US" sz="2400" dirty="0" smtClean="0">
                <a:solidFill>
                  <a:schemeClr val="bg2"/>
                </a:solidFill>
                <a:latin typeface="Times New Roman" pitchFamily="18" charset="0"/>
                <a:ea typeface="Verdana" pitchFamily="34" charset="0"/>
                <a:cs typeface="Times New Roman" pitchFamily="18" charset="0"/>
              </a:rPr>
              <a:t>Exploring Nature is a Community of like-minded people who loves to be in Nature amidst. Mother Nature has its own rhythm and we must tune up to it for a better tomorrow. </a:t>
            </a:r>
          </a:p>
          <a:p>
            <a:pPr algn="just"/>
            <a:endParaRPr lang="en-US" sz="2400" dirty="0" smtClean="0">
              <a:solidFill>
                <a:schemeClr val="bg2"/>
              </a:solidFill>
              <a:latin typeface="Times New Roman" pitchFamily="18" charset="0"/>
              <a:ea typeface="Verdana" pitchFamily="34" charset="0"/>
              <a:cs typeface="Times New Roman" pitchFamily="18" charset="0"/>
            </a:endParaRPr>
          </a:p>
          <a:p>
            <a:pPr algn="just">
              <a:buNone/>
            </a:pPr>
            <a:r>
              <a:rPr lang="en-US" sz="2400" b="1" dirty="0" smtClean="0">
                <a:solidFill>
                  <a:schemeClr val="bg2"/>
                </a:solidFill>
                <a:latin typeface="Times New Roman" pitchFamily="18" charset="0"/>
                <a:ea typeface="Verdana" pitchFamily="34" charset="0"/>
                <a:cs typeface="Times New Roman" pitchFamily="18" charset="0"/>
              </a:rPr>
              <a:t>Our Mission </a:t>
            </a:r>
            <a:r>
              <a:rPr lang="en-US" sz="2400" dirty="0" smtClean="0">
                <a:solidFill>
                  <a:schemeClr val="bg2"/>
                </a:solidFill>
                <a:latin typeface="Times New Roman" pitchFamily="18" charset="0"/>
                <a:ea typeface="Verdana" pitchFamily="34" charset="0"/>
                <a:cs typeface="Times New Roman" pitchFamily="18" charset="0"/>
              </a:rPr>
              <a:t>is to make people cherish nature's beauty and protect it's novelty.</a:t>
            </a:r>
            <a:endParaRPr lang="en-US" sz="2400" dirty="0">
              <a:solidFill>
                <a:schemeClr val="bg2"/>
              </a:solidFill>
              <a:latin typeface="Times New Roman" pitchFamily="18" charset="0"/>
              <a:ea typeface="Verdana" pitchFamily="34" charset="0"/>
              <a:cs typeface="Times New Roman" pitchFamily="18" charset="0"/>
            </a:endParaRPr>
          </a:p>
        </p:txBody>
      </p:sp>
      <p:pic>
        <p:nvPicPr>
          <p:cNvPr id="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10" name="TextBox 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1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15" name="TextBox 14"/>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16" name="TextBox 15"/>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18" name="TextBox 17"/>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Tree>
    <p:extLst>
      <p:ext uri="{BB962C8B-B14F-4D97-AF65-F5344CB8AC3E}">
        <p14:creationId xmlns="" xmlns:p14="http://schemas.microsoft.com/office/powerpoint/2010/main" val="233287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710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sp>
        <p:nvSpPr>
          <p:cNvPr id="44" name="TextBox 43"/>
          <p:cNvSpPr txBox="1"/>
          <p:nvPr/>
        </p:nvSpPr>
        <p:spPr>
          <a:xfrm>
            <a:off x="247984" y="258179"/>
            <a:ext cx="5716881" cy="3693319"/>
          </a:xfrm>
          <a:prstGeom prst="rect">
            <a:avLst/>
          </a:prstGeom>
          <a:noFill/>
        </p:spPr>
        <p:txBody>
          <a:bodyPr wrap="square" rtlCol="0">
            <a:spAutoFit/>
          </a:bodyPr>
          <a:lstStyle/>
          <a:p>
            <a:pPr algn="just"/>
            <a:r>
              <a:rPr lang="en-IN" b="1" dirty="0" smtClean="0">
                <a:solidFill>
                  <a:srgbClr val="FF2F2F"/>
                </a:solidFill>
                <a:latin typeface="Times New Roman" pitchFamily="18" charset="0"/>
                <a:ea typeface="Verdana" pitchFamily="34" charset="0"/>
                <a:cs typeface="Times New Roman" pitchFamily="18" charset="0"/>
              </a:rPr>
              <a:t>Our Nature Trails &amp; Photo walks are designed for all Age Groups, Educational Institutions, Corporate Organisations and Forest Departments.</a:t>
            </a:r>
          </a:p>
          <a:p>
            <a:pPr algn="just"/>
            <a:endParaRPr lang="en-IN" dirty="0" smtClean="0">
              <a:solidFill>
                <a:schemeClr val="bg2"/>
              </a:solidFill>
              <a:latin typeface="Times New Roman" pitchFamily="18" charset="0"/>
              <a:ea typeface="Verdana" pitchFamily="34" charset="0"/>
              <a:cs typeface="Times New Roman" pitchFamily="18" charset="0"/>
            </a:endParaRPr>
          </a:p>
          <a:p>
            <a:pPr algn="just"/>
            <a:r>
              <a:rPr lang="en-IN" dirty="0" smtClean="0">
                <a:solidFill>
                  <a:schemeClr val="bg2"/>
                </a:solidFill>
                <a:latin typeface="Times New Roman" pitchFamily="18" charset="0"/>
                <a:ea typeface="Verdana" pitchFamily="34" charset="0"/>
                <a:cs typeface="Times New Roman" pitchFamily="18" charset="0"/>
              </a:rPr>
              <a:t>We felt there is a dire need to create awareness about “Nature” as well as our Co-Existence. Documenting the same is a challenging task; yet rewarding and confer a strong message to the society. </a:t>
            </a:r>
          </a:p>
          <a:p>
            <a:pPr algn="just"/>
            <a:endParaRPr lang="en-IN" dirty="0" smtClean="0">
              <a:solidFill>
                <a:schemeClr val="bg2"/>
              </a:solidFill>
              <a:latin typeface="Times New Roman" pitchFamily="18" charset="0"/>
              <a:ea typeface="Verdana" pitchFamily="34" charset="0"/>
              <a:cs typeface="Times New Roman" pitchFamily="18" charset="0"/>
            </a:endParaRPr>
          </a:p>
          <a:p>
            <a:pPr algn="just"/>
            <a:r>
              <a:rPr lang="en-IN" dirty="0" smtClean="0">
                <a:solidFill>
                  <a:schemeClr val="bg2"/>
                </a:solidFill>
                <a:latin typeface="Times New Roman" pitchFamily="18" charset="0"/>
                <a:ea typeface="Verdana" pitchFamily="34" charset="0"/>
                <a:cs typeface="Times New Roman" pitchFamily="18" charset="0"/>
              </a:rPr>
              <a:t>So, we introduced Nature Trails and Photo Walks for all age groups where we guide you to read signs and signals of Nature and to capture the Natural History world in a presentable manner.</a:t>
            </a:r>
          </a:p>
        </p:txBody>
      </p:sp>
    </p:spTree>
    <p:extLst>
      <p:ext uri="{BB962C8B-B14F-4D97-AF65-F5344CB8AC3E}">
        <p14:creationId xmlns="" xmlns:p14="http://schemas.microsoft.com/office/powerpoint/2010/main" val="212110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49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sp>
        <p:nvSpPr>
          <p:cNvPr id="44" name="TextBox 43"/>
          <p:cNvSpPr txBox="1"/>
          <p:nvPr/>
        </p:nvSpPr>
        <p:spPr>
          <a:xfrm>
            <a:off x="247984" y="258179"/>
            <a:ext cx="5716881" cy="3693319"/>
          </a:xfrm>
          <a:prstGeom prst="rect">
            <a:avLst/>
          </a:prstGeom>
          <a:noFill/>
        </p:spPr>
        <p:txBody>
          <a:bodyPr wrap="square" rtlCol="0">
            <a:spAutoFit/>
          </a:bodyPr>
          <a:lstStyle/>
          <a:p>
            <a:pPr algn="just"/>
            <a:r>
              <a:rPr lang="en-US" dirty="0" smtClean="0">
                <a:solidFill>
                  <a:schemeClr val="bg2"/>
                </a:solidFill>
                <a:latin typeface="Times New Roman" pitchFamily="18" charset="0"/>
                <a:ea typeface="Verdana" pitchFamily="34" charset="0"/>
                <a:cs typeface="Times New Roman" pitchFamily="18" charset="0"/>
              </a:rPr>
              <a:t>Nature trails and photo walks are two activities that involve exploring and appreciating the natural world through different means.</a:t>
            </a:r>
          </a:p>
          <a:p>
            <a:pPr algn="just"/>
            <a:endParaRPr lang="en-IN" dirty="0" smtClean="0">
              <a:solidFill>
                <a:schemeClr val="bg2"/>
              </a:solidFill>
              <a:latin typeface="Times New Roman" pitchFamily="18" charset="0"/>
              <a:ea typeface="Verdana" pitchFamily="34" charset="0"/>
              <a:cs typeface="Times New Roman" pitchFamily="18" charset="0"/>
            </a:endParaRPr>
          </a:p>
          <a:p>
            <a:pPr algn="just"/>
            <a:r>
              <a:rPr lang="en-US" dirty="0" smtClean="0">
                <a:solidFill>
                  <a:schemeClr val="bg2"/>
                </a:solidFill>
                <a:latin typeface="Times New Roman" pitchFamily="18" charset="0"/>
                <a:ea typeface="Verdana" pitchFamily="34" charset="0"/>
                <a:cs typeface="Times New Roman" pitchFamily="18" charset="0"/>
              </a:rPr>
              <a:t>A nature trail is a path or route that takes you through a natural environment, such as a forest, park, or wilderness area. Along the trail, you can observe and learn about the various flora and fauna that inhabit the area.</a:t>
            </a:r>
          </a:p>
          <a:p>
            <a:pPr algn="just"/>
            <a:endParaRPr lang="en-IN" dirty="0" smtClean="0">
              <a:solidFill>
                <a:schemeClr val="bg2"/>
              </a:solidFill>
              <a:latin typeface="Times New Roman" pitchFamily="18" charset="0"/>
              <a:ea typeface="Verdana" pitchFamily="34" charset="0"/>
              <a:cs typeface="Times New Roman" pitchFamily="18" charset="0"/>
            </a:endParaRPr>
          </a:p>
          <a:p>
            <a:pPr algn="just"/>
            <a:r>
              <a:rPr lang="en-US" dirty="0" smtClean="0">
                <a:solidFill>
                  <a:schemeClr val="bg2"/>
                </a:solidFill>
                <a:latin typeface="Times New Roman" pitchFamily="18" charset="0"/>
                <a:ea typeface="Verdana" pitchFamily="34" charset="0"/>
                <a:cs typeface="Times New Roman" pitchFamily="18" charset="0"/>
              </a:rPr>
              <a:t>A photo walk, on the other hand, is a guided or self-guided walk that is focused on photography. The goal is to capture images of the natural environment or other subjects of interest along the way. </a:t>
            </a:r>
            <a:endParaRPr lang="en-IN" dirty="0" smtClean="0">
              <a:solidFill>
                <a:schemeClr val="bg2"/>
              </a:solidFill>
              <a:latin typeface="Times New Roman" pitchFamily="18" charset="0"/>
              <a:ea typeface="Verdana" pitchFamily="34" charset="0"/>
              <a:cs typeface="Times New Roman" pitchFamily="18" charset="0"/>
            </a:endParaRPr>
          </a:p>
        </p:txBody>
      </p:sp>
    </p:spTree>
    <p:extLst>
      <p:ext uri="{BB962C8B-B14F-4D97-AF65-F5344CB8AC3E}">
        <p14:creationId xmlns="" xmlns:p14="http://schemas.microsoft.com/office/powerpoint/2010/main" val="212110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710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sp>
        <p:nvSpPr>
          <p:cNvPr id="44" name="TextBox 43"/>
          <p:cNvSpPr txBox="1"/>
          <p:nvPr/>
        </p:nvSpPr>
        <p:spPr>
          <a:xfrm>
            <a:off x="247984" y="258179"/>
            <a:ext cx="5716881" cy="4524315"/>
          </a:xfrm>
          <a:prstGeom prst="rect">
            <a:avLst/>
          </a:prstGeom>
          <a:noFill/>
        </p:spPr>
        <p:txBody>
          <a:bodyPr wrap="square" rtlCol="0">
            <a:spAutoFit/>
          </a:bodyPr>
          <a:lstStyle/>
          <a:p>
            <a:pPr algn="just"/>
            <a:r>
              <a:rPr lang="en-US" dirty="0" smtClean="0">
                <a:solidFill>
                  <a:schemeClr val="bg2"/>
                </a:solidFill>
                <a:latin typeface="Times New Roman" pitchFamily="18" charset="0"/>
                <a:ea typeface="Verdana" pitchFamily="34" charset="0"/>
                <a:cs typeface="Times New Roman" pitchFamily="18" charset="0"/>
              </a:rPr>
              <a:t>Both nature trails and photo walks can be great ways to connect with nature and appreciate the beauty of the natural world. They can also be good forms of exercise and stress relief, as well as opportunities for social interaction and learning.</a:t>
            </a:r>
          </a:p>
          <a:p>
            <a:pPr algn="just"/>
            <a:endParaRPr lang="en-IN" dirty="0" smtClean="0">
              <a:solidFill>
                <a:schemeClr val="bg2"/>
              </a:solidFill>
              <a:latin typeface="Times New Roman" pitchFamily="18" charset="0"/>
              <a:ea typeface="Verdana" pitchFamily="34" charset="0"/>
              <a:cs typeface="Times New Roman" pitchFamily="18" charset="0"/>
            </a:endParaRPr>
          </a:p>
          <a:p>
            <a:pPr algn="just"/>
            <a:r>
              <a:rPr lang="en-US" dirty="0" smtClean="0">
                <a:solidFill>
                  <a:schemeClr val="bg2"/>
                </a:solidFill>
                <a:latin typeface="Times New Roman" pitchFamily="18" charset="0"/>
                <a:ea typeface="Verdana" pitchFamily="34" charset="0"/>
                <a:cs typeface="Times New Roman" pitchFamily="18" charset="0"/>
              </a:rPr>
              <a:t>Our Nature trails and photo walks are often accompanied by experts in their respective fields, such as naturalists or photographers. These experts can enhance the experience by providing valuable insights and information about the natural environment or photography techniques.</a:t>
            </a:r>
          </a:p>
          <a:p>
            <a:pPr algn="just"/>
            <a:endParaRPr lang="en-IN" dirty="0" smtClean="0">
              <a:solidFill>
                <a:schemeClr val="bg2"/>
              </a:solidFill>
              <a:latin typeface="Times New Roman" pitchFamily="18" charset="0"/>
              <a:ea typeface="Verdana" pitchFamily="34" charset="0"/>
              <a:cs typeface="Times New Roman" pitchFamily="18" charset="0"/>
            </a:endParaRPr>
          </a:p>
          <a:p>
            <a:pPr algn="just"/>
            <a:r>
              <a:rPr lang="en-US" dirty="0" smtClean="0">
                <a:solidFill>
                  <a:schemeClr val="bg2"/>
                </a:solidFill>
                <a:latin typeface="Times New Roman" pitchFamily="18" charset="0"/>
                <a:ea typeface="Verdana" pitchFamily="34" charset="0"/>
                <a:cs typeface="Times New Roman" pitchFamily="18" charset="0"/>
              </a:rPr>
              <a:t>Overall, the presence of experts in nature trails and photo walks can greatly enhance the learning and enjoyment of participants, and deepen their appreciation of the natural world and photography as an art form.</a:t>
            </a:r>
            <a:endParaRPr lang="en-IN" dirty="0" smtClean="0">
              <a:solidFill>
                <a:schemeClr val="bg2"/>
              </a:solidFill>
              <a:latin typeface="Times New Roman" pitchFamily="18" charset="0"/>
              <a:ea typeface="Verdana" pitchFamily="34" charset="0"/>
              <a:cs typeface="Times New Roman" pitchFamily="18" charset="0"/>
            </a:endParaRPr>
          </a:p>
        </p:txBody>
      </p:sp>
    </p:spTree>
    <p:extLst>
      <p:ext uri="{BB962C8B-B14F-4D97-AF65-F5344CB8AC3E}">
        <p14:creationId xmlns="" xmlns:p14="http://schemas.microsoft.com/office/powerpoint/2010/main" val="21211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923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sp>
        <p:nvSpPr>
          <p:cNvPr id="44" name="TextBox 43"/>
          <p:cNvSpPr txBox="1"/>
          <p:nvPr/>
        </p:nvSpPr>
        <p:spPr>
          <a:xfrm>
            <a:off x="247984" y="258179"/>
            <a:ext cx="5716881" cy="6278642"/>
          </a:xfrm>
          <a:prstGeom prst="rect">
            <a:avLst/>
          </a:prstGeom>
          <a:noFill/>
        </p:spPr>
        <p:txBody>
          <a:bodyPr wrap="square" rtlCol="0">
            <a:spAutoFit/>
          </a:bodyPr>
          <a:lstStyle/>
          <a:p>
            <a:pPr marL="0" lvl="1"/>
            <a:r>
              <a:rPr lang="en-US" b="1" dirty="0" smtClean="0">
                <a:solidFill>
                  <a:schemeClr val="bg2"/>
                </a:solidFill>
                <a:latin typeface="Times New Roman" pitchFamily="18" charset="0"/>
                <a:ea typeface="Verdana" pitchFamily="34" charset="0"/>
                <a:cs typeface="Times New Roman" pitchFamily="18" charset="0"/>
              </a:rPr>
              <a:t>Things to Carry:</a:t>
            </a:r>
            <a:r>
              <a:rPr lang="en-US" dirty="0" smtClean="0">
                <a:solidFill>
                  <a:schemeClr val="bg2"/>
                </a:solidFill>
                <a:latin typeface="Times New Roman" pitchFamily="18" charset="0"/>
                <a:ea typeface="Verdana" pitchFamily="34" charset="0"/>
                <a:cs typeface="Times New Roman" pitchFamily="18" charset="0"/>
              </a:rPr>
              <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Carry your own Water Bottles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Carry Munching Items like Dry Fruits, Fruits, Chocolates or Energy Bars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Wear comfortable trail shoes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Bring your Cap or Hat</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Carry your camera and Binoculars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Apply insect repellant</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keep some basic medication and personal medication</a:t>
            </a:r>
          </a:p>
          <a:p>
            <a:pPr marL="0" lvl="1"/>
            <a:endParaRPr lang="en-IN" dirty="0" smtClean="0">
              <a:solidFill>
                <a:schemeClr val="bg2"/>
              </a:solidFill>
              <a:latin typeface="Times New Roman" pitchFamily="18" charset="0"/>
              <a:ea typeface="Verdana" pitchFamily="34" charset="0"/>
              <a:cs typeface="Times New Roman" pitchFamily="18" charset="0"/>
            </a:endParaRPr>
          </a:p>
          <a:p>
            <a:pPr marL="0" lvl="1"/>
            <a:r>
              <a:rPr lang="en-US" b="1" dirty="0" smtClean="0">
                <a:solidFill>
                  <a:schemeClr val="bg2"/>
                </a:solidFill>
                <a:latin typeface="Times New Roman" pitchFamily="18" charset="0"/>
                <a:ea typeface="Verdana" pitchFamily="34" charset="0"/>
                <a:cs typeface="Times New Roman" pitchFamily="18" charset="0"/>
              </a:rPr>
              <a:t>Don'ts:</a:t>
            </a:r>
            <a:r>
              <a:rPr lang="en-US" dirty="0" smtClean="0">
                <a:solidFill>
                  <a:schemeClr val="bg2"/>
                </a:solidFill>
                <a:latin typeface="Times New Roman" pitchFamily="18" charset="0"/>
                <a:ea typeface="Verdana" pitchFamily="34" charset="0"/>
                <a:cs typeface="Times New Roman" pitchFamily="18" charset="0"/>
              </a:rPr>
              <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Bright colored clothing's.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Use any strong </a:t>
            </a:r>
            <a:r>
              <a:rPr lang="en-US" dirty="0" err="1" smtClean="0">
                <a:solidFill>
                  <a:schemeClr val="bg2"/>
                </a:solidFill>
                <a:latin typeface="Times New Roman" pitchFamily="18" charset="0"/>
                <a:ea typeface="Verdana" pitchFamily="34" charset="0"/>
                <a:cs typeface="Times New Roman" pitchFamily="18" charset="0"/>
              </a:rPr>
              <a:t>Deo's</a:t>
            </a:r>
            <a:r>
              <a:rPr lang="en-US" dirty="0" smtClean="0">
                <a:solidFill>
                  <a:schemeClr val="bg2"/>
                </a:solidFill>
                <a:latin typeface="Times New Roman" pitchFamily="18" charset="0"/>
                <a:ea typeface="Verdana" pitchFamily="34" charset="0"/>
                <a:cs typeface="Times New Roman" pitchFamily="18" charset="0"/>
              </a:rPr>
              <a:t> or Perfumes.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Feed Birds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Go near birds or any wildlife</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Shout inside the park</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Go off the trail.</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Leave any trash</a:t>
            </a:r>
          </a:p>
          <a:p>
            <a:pPr marL="0" lvl="1"/>
            <a:endParaRPr lang="en-IN" sz="1600" dirty="0" smtClean="0">
              <a:solidFill>
                <a:schemeClr val="bg2"/>
              </a:solidFill>
              <a:latin typeface="Times New Roman" pitchFamily="18" charset="0"/>
              <a:ea typeface="Verdana" pitchFamily="34" charset="0"/>
              <a:cs typeface="Times New Roman" pitchFamily="18" charset="0"/>
            </a:endParaRPr>
          </a:p>
          <a:p>
            <a:pPr marL="0" lvl="1"/>
            <a:endParaRPr lang="en-IN" sz="1600" dirty="0" smtClean="0">
              <a:solidFill>
                <a:schemeClr val="bg2"/>
              </a:solidFill>
              <a:latin typeface="Times New Roman" pitchFamily="18" charset="0"/>
              <a:ea typeface="Verdana" pitchFamily="34" charset="0"/>
              <a:cs typeface="Times New Roman" pitchFamily="18" charset="0"/>
            </a:endParaRPr>
          </a:p>
          <a:p>
            <a:pPr marL="0" lvl="1"/>
            <a:endParaRPr lang="en-US" sz="1600" dirty="0" smtClean="0">
              <a:solidFill>
                <a:schemeClr val="bg2"/>
              </a:solidFill>
              <a:latin typeface="Times New Roman" pitchFamily="18" charset="0"/>
              <a:ea typeface="Verdana" pitchFamily="34" charset="0"/>
              <a:cs typeface="Times New Roman" pitchFamily="18" charset="0"/>
            </a:endParaRPr>
          </a:p>
          <a:p>
            <a:pPr marL="0" lvl="1"/>
            <a:r>
              <a:rPr lang="en-US" sz="1600" dirty="0" smtClean="0">
                <a:solidFill>
                  <a:schemeClr val="bg2"/>
                </a:solidFill>
                <a:latin typeface="Times New Roman" pitchFamily="18" charset="0"/>
                <a:ea typeface="Verdana" pitchFamily="34" charset="0"/>
                <a:cs typeface="Times New Roman" pitchFamily="18" charset="0"/>
              </a:rPr>
              <a:t>*Note – </a:t>
            </a:r>
            <a:r>
              <a:rPr lang="en-US" sz="1600" smtClean="0">
                <a:solidFill>
                  <a:schemeClr val="bg2"/>
                </a:solidFill>
                <a:latin typeface="Times New Roman" pitchFamily="18" charset="0"/>
                <a:ea typeface="Verdana" pitchFamily="34" charset="0"/>
                <a:cs typeface="Times New Roman" pitchFamily="18" charset="0"/>
              </a:rPr>
              <a:t>Maximum  20-50 </a:t>
            </a:r>
            <a:r>
              <a:rPr lang="en-US" sz="1600" dirty="0" smtClean="0">
                <a:solidFill>
                  <a:schemeClr val="bg2"/>
                </a:solidFill>
                <a:latin typeface="Times New Roman" pitchFamily="18" charset="0"/>
                <a:ea typeface="Verdana" pitchFamily="34" charset="0"/>
                <a:cs typeface="Times New Roman" pitchFamily="18" charset="0"/>
              </a:rPr>
              <a:t>Participants can attend.</a:t>
            </a:r>
          </a:p>
        </p:txBody>
      </p:sp>
    </p:spTree>
    <p:extLst>
      <p:ext uri="{BB962C8B-B14F-4D97-AF65-F5344CB8AC3E}">
        <p14:creationId xmlns="" xmlns:p14="http://schemas.microsoft.com/office/powerpoint/2010/main" val="212110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923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sp>
        <p:nvSpPr>
          <p:cNvPr id="44" name="TextBox 43"/>
          <p:cNvSpPr txBox="1"/>
          <p:nvPr/>
        </p:nvSpPr>
        <p:spPr>
          <a:xfrm>
            <a:off x="247984" y="258179"/>
            <a:ext cx="5716881" cy="6463308"/>
          </a:xfrm>
          <a:prstGeom prst="rect">
            <a:avLst/>
          </a:prstGeom>
          <a:noFill/>
        </p:spPr>
        <p:txBody>
          <a:bodyPr wrap="square" rtlCol="0">
            <a:spAutoFit/>
          </a:bodyPr>
          <a:lstStyle/>
          <a:p>
            <a:r>
              <a:rPr lang="en-US" dirty="0" smtClean="0">
                <a:solidFill>
                  <a:schemeClr val="bg2"/>
                </a:solidFill>
                <a:latin typeface="Times New Roman" pitchFamily="18" charset="0"/>
                <a:ea typeface="Verdana" pitchFamily="34" charset="0"/>
                <a:cs typeface="Times New Roman" pitchFamily="18" charset="0"/>
              </a:rPr>
              <a:t>Exclusions:</a:t>
            </a:r>
          </a:p>
          <a:p>
            <a:r>
              <a:rPr lang="en-US" dirty="0" smtClean="0">
                <a:solidFill>
                  <a:schemeClr val="bg2"/>
                </a:solidFill>
                <a:latin typeface="Times New Roman" pitchFamily="18" charset="0"/>
                <a:ea typeface="Verdana" pitchFamily="34" charset="0"/>
                <a:cs typeface="Times New Roman" pitchFamily="18" charset="0"/>
              </a:rPr>
              <a:t>Park Fees </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Camera Charges and Parking Fees.</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Snacks and Lunch</a:t>
            </a:r>
            <a:br>
              <a:rPr lang="en-US" dirty="0" smtClean="0">
                <a:solidFill>
                  <a:schemeClr val="bg2"/>
                </a:solidFill>
                <a:latin typeface="Times New Roman" pitchFamily="18" charset="0"/>
                <a:ea typeface="Verdana" pitchFamily="34" charset="0"/>
                <a:cs typeface="Times New Roman" pitchFamily="18" charset="0"/>
              </a:rPr>
            </a:br>
            <a:r>
              <a:rPr lang="en-US" dirty="0" smtClean="0">
                <a:solidFill>
                  <a:schemeClr val="bg2"/>
                </a:solidFill>
                <a:latin typeface="Times New Roman" pitchFamily="18" charset="0"/>
                <a:ea typeface="Verdana" pitchFamily="34" charset="0"/>
                <a:cs typeface="Times New Roman" pitchFamily="18" charset="0"/>
              </a:rPr>
              <a:t>Water bottles.</a:t>
            </a:r>
          </a:p>
          <a:p>
            <a:endParaRPr lang="en-IN" sz="1400" dirty="0" smtClean="0">
              <a:solidFill>
                <a:schemeClr val="bg2"/>
              </a:solidFill>
              <a:latin typeface="Times New Roman" pitchFamily="18" charset="0"/>
              <a:ea typeface="Verdana" pitchFamily="34" charset="0"/>
              <a:cs typeface="Times New Roman" pitchFamily="18" charset="0"/>
            </a:endParaRPr>
          </a:p>
          <a:p>
            <a:pPr marL="0" lvl="1"/>
            <a:r>
              <a:rPr lang="en-US" dirty="0" smtClean="0">
                <a:solidFill>
                  <a:schemeClr val="bg2"/>
                </a:solidFill>
                <a:latin typeface="Times New Roman" pitchFamily="18" charset="0"/>
                <a:ea typeface="Verdana" pitchFamily="34" charset="0"/>
                <a:cs typeface="Times New Roman" pitchFamily="18" charset="0"/>
              </a:rPr>
              <a:t>Duration - 4 hrs</a:t>
            </a:r>
          </a:p>
          <a:p>
            <a:pPr marL="0" lvl="1"/>
            <a:endParaRPr lang="en-US" dirty="0" smtClean="0">
              <a:solidFill>
                <a:schemeClr val="bg2"/>
              </a:solidFill>
              <a:latin typeface="Times New Roman" pitchFamily="18" charset="0"/>
              <a:ea typeface="Verdana" pitchFamily="34" charset="0"/>
              <a:cs typeface="Times New Roman" pitchFamily="18" charset="0"/>
            </a:endParaRPr>
          </a:p>
          <a:p>
            <a:pPr marL="0" lvl="1"/>
            <a:r>
              <a:rPr lang="en-US" dirty="0" smtClean="0">
                <a:solidFill>
                  <a:schemeClr val="bg2"/>
                </a:solidFill>
                <a:latin typeface="Times New Roman" pitchFamily="18" charset="0"/>
                <a:ea typeface="Verdana" pitchFamily="34" charset="0"/>
                <a:cs typeface="Times New Roman" pitchFamily="18" charset="0"/>
              </a:rPr>
              <a:t>Pricing – 500/- per person</a:t>
            </a:r>
          </a:p>
          <a:p>
            <a:pPr marL="0" lvl="1"/>
            <a:r>
              <a:rPr lang="en-US" dirty="0" smtClean="0">
                <a:solidFill>
                  <a:schemeClr val="bg2"/>
                </a:solidFill>
                <a:latin typeface="Times New Roman" pitchFamily="18" charset="0"/>
                <a:ea typeface="Verdana" pitchFamily="34" charset="0"/>
                <a:cs typeface="Times New Roman" pitchFamily="18" charset="0"/>
              </a:rPr>
              <a:t>Lump sum Pricing – 5000/- for 20 Candidates</a:t>
            </a:r>
          </a:p>
          <a:p>
            <a:pPr marL="0" lvl="1"/>
            <a:r>
              <a:rPr lang="en-US" dirty="0" smtClean="0">
                <a:solidFill>
                  <a:schemeClr val="bg2"/>
                </a:solidFill>
                <a:latin typeface="Times New Roman" pitchFamily="18" charset="0"/>
                <a:ea typeface="Verdana" pitchFamily="34" charset="0"/>
                <a:cs typeface="Times New Roman" pitchFamily="18" charset="0"/>
              </a:rPr>
              <a:t>Lump sum Pricing – 10000/- for 50 Candidates</a:t>
            </a:r>
          </a:p>
          <a:p>
            <a:pPr marL="0" lvl="1"/>
            <a:r>
              <a:rPr lang="en-US" dirty="0" smtClean="0">
                <a:solidFill>
                  <a:schemeClr val="bg2"/>
                </a:solidFill>
                <a:latin typeface="Times New Roman" pitchFamily="18" charset="0"/>
                <a:ea typeface="Verdana" pitchFamily="34" charset="0"/>
                <a:cs typeface="Times New Roman" pitchFamily="18" charset="0"/>
              </a:rPr>
              <a:t>Lump sum Pricing – 15000/- for 100 Candidates</a:t>
            </a:r>
          </a:p>
          <a:p>
            <a:pPr marL="0" lvl="1"/>
            <a:r>
              <a:rPr lang="en-US" dirty="0" smtClean="0">
                <a:solidFill>
                  <a:schemeClr val="bg2"/>
                </a:solidFill>
                <a:latin typeface="Times New Roman" pitchFamily="18" charset="0"/>
                <a:ea typeface="Verdana" pitchFamily="34" charset="0"/>
                <a:cs typeface="Times New Roman" pitchFamily="18" charset="0"/>
              </a:rPr>
              <a:t>Guide Fees – At </a:t>
            </a:r>
            <a:r>
              <a:rPr lang="en-US" dirty="0" err="1" smtClean="0">
                <a:solidFill>
                  <a:schemeClr val="bg2"/>
                </a:solidFill>
                <a:latin typeface="Times New Roman" pitchFamily="18" charset="0"/>
                <a:ea typeface="Verdana" pitchFamily="34" charset="0"/>
                <a:cs typeface="Times New Roman" pitchFamily="18" charset="0"/>
              </a:rPr>
              <a:t>Actuals</a:t>
            </a:r>
            <a:r>
              <a:rPr lang="en-US" dirty="0" smtClean="0">
                <a:solidFill>
                  <a:schemeClr val="bg2"/>
                </a:solidFill>
                <a:latin typeface="Times New Roman" pitchFamily="18" charset="0"/>
                <a:ea typeface="Verdana" pitchFamily="34" charset="0"/>
                <a:cs typeface="Times New Roman" pitchFamily="18" charset="0"/>
              </a:rPr>
              <a:t>.</a:t>
            </a:r>
          </a:p>
          <a:p>
            <a:pPr marL="0" lvl="1"/>
            <a:endParaRPr lang="en-US" dirty="0" smtClean="0">
              <a:solidFill>
                <a:schemeClr val="bg2"/>
              </a:solidFill>
              <a:latin typeface="Times New Roman" pitchFamily="18" charset="0"/>
              <a:ea typeface="Verdana" pitchFamily="34" charset="0"/>
              <a:cs typeface="Times New Roman" pitchFamily="18" charset="0"/>
            </a:endParaRPr>
          </a:p>
          <a:p>
            <a:pPr marL="0" lvl="1"/>
            <a:r>
              <a:rPr lang="en-US" dirty="0" smtClean="0">
                <a:solidFill>
                  <a:srgbClr val="C00000"/>
                </a:solidFill>
                <a:latin typeface="Times New Roman" pitchFamily="18" charset="0"/>
                <a:ea typeface="Verdana" pitchFamily="34" charset="0"/>
                <a:cs typeface="Times New Roman" pitchFamily="18" charset="0"/>
              </a:rPr>
              <a:t>Optional Pricing – FREE </a:t>
            </a:r>
            <a:r>
              <a:rPr lang="en-US" dirty="0" err="1" smtClean="0">
                <a:solidFill>
                  <a:srgbClr val="C00000"/>
                </a:solidFill>
                <a:latin typeface="Times New Roman" pitchFamily="18" charset="0"/>
                <a:ea typeface="Verdana" pitchFamily="34" charset="0"/>
                <a:cs typeface="Times New Roman" pitchFamily="18" charset="0"/>
              </a:rPr>
              <a:t>upto</a:t>
            </a:r>
            <a:r>
              <a:rPr lang="en-US" dirty="0" smtClean="0">
                <a:solidFill>
                  <a:srgbClr val="C00000"/>
                </a:solidFill>
                <a:latin typeface="Times New Roman" pitchFamily="18" charset="0"/>
                <a:ea typeface="Verdana" pitchFamily="34" charset="0"/>
                <a:cs typeface="Times New Roman" pitchFamily="18" charset="0"/>
              </a:rPr>
              <a:t> 20 Candidates</a:t>
            </a:r>
          </a:p>
          <a:p>
            <a:pPr marL="0" lvl="1"/>
            <a:endParaRPr lang="en-IN" dirty="0" smtClean="0">
              <a:solidFill>
                <a:schemeClr val="bg2"/>
              </a:solidFill>
              <a:latin typeface="Times New Roman" pitchFamily="18" charset="0"/>
              <a:ea typeface="Verdana" pitchFamily="34" charset="0"/>
              <a:cs typeface="Times New Roman" pitchFamily="18" charset="0"/>
            </a:endParaRPr>
          </a:p>
          <a:p>
            <a:pPr marL="0" lvl="1"/>
            <a:r>
              <a:rPr lang="en-US" dirty="0" smtClean="0">
                <a:solidFill>
                  <a:schemeClr val="bg2"/>
                </a:solidFill>
                <a:latin typeface="Times New Roman" pitchFamily="18" charset="0"/>
                <a:ea typeface="Verdana" pitchFamily="34" charset="0"/>
                <a:cs typeface="Times New Roman" pitchFamily="18" charset="0"/>
              </a:rPr>
              <a:t>Traveling, </a:t>
            </a:r>
            <a:r>
              <a:rPr lang="en-US" dirty="0" err="1" smtClean="0">
                <a:solidFill>
                  <a:schemeClr val="bg2"/>
                </a:solidFill>
                <a:latin typeface="Times New Roman" pitchFamily="18" charset="0"/>
                <a:ea typeface="Verdana" pitchFamily="34" charset="0"/>
                <a:cs typeface="Times New Roman" pitchFamily="18" charset="0"/>
              </a:rPr>
              <a:t>Fooding</a:t>
            </a:r>
            <a:r>
              <a:rPr lang="en-US" dirty="0" smtClean="0">
                <a:solidFill>
                  <a:schemeClr val="bg2"/>
                </a:solidFill>
                <a:latin typeface="Times New Roman" pitchFamily="18" charset="0"/>
                <a:ea typeface="Verdana" pitchFamily="34" charset="0"/>
                <a:cs typeface="Times New Roman" pitchFamily="18" charset="0"/>
              </a:rPr>
              <a:t>, Lodging and Boarding at </a:t>
            </a:r>
            <a:r>
              <a:rPr lang="en-US" dirty="0" err="1" smtClean="0">
                <a:solidFill>
                  <a:schemeClr val="bg2"/>
                </a:solidFill>
                <a:latin typeface="Times New Roman" pitchFamily="18" charset="0"/>
                <a:ea typeface="Verdana" pitchFamily="34" charset="0"/>
                <a:cs typeface="Times New Roman" pitchFamily="18" charset="0"/>
              </a:rPr>
              <a:t>Actuals</a:t>
            </a:r>
            <a:r>
              <a:rPr lang="en-US" dirty="0" smtClean="0">
                <a:solidFill>
                  <a:schemeClr val="bg2"/>
                </a:solidFill>
                <a:latin typeface="Times New Roman" pitchFamily="18" charset="0"/>
                <a:ea typeface="Verdana" pitchFamily="34" charset="0"/>
                <a:cs typeface="Times New Roman" pitchFamily="18" charset="0"/>
              </a:rPr>
              <a:t>.</a:t>
            </a:r>
            <a:endParaRPr lang="en-US" sz="1400" dirty="0" smtClean="0">
              <a:solidFill>
                <a:schemeClr val="bg2"/>
              </a:solidFill>
              <a:latin typeface="Times New Roman" pitchFamily="18" charset="0"/>
              <a:ea typeface="Verdana" pitchFamily="34" charset="0"/>
              <a:cs typeface="Times New Roman" pitchFamily="18" charset="0"/>
            </a:endParaRPr>
          </a:p>
          <a:p>
            <a:pPr marL="0" lvl="1"/>
            <a:endParaRPr lang="en-IN" sz="1600" dirty="0" smtClean="0">
              <a:solidFill>
                <a:schemeClr val="bg2"/>
              </a:solidFill>
              <a:latin typeface="Times New Roman" pitchFamily="18" charset="0"/>
              <a:ea typeface="Verdana" pitchFamily="34" charset="0"/>
              <a:cs typeface="Times New Roman" pitchFamily="18" charset="0"/>
            </a:endParaRPr>
          </a:p>
          <a:p>
            <a:pPr marL="0" lvl="1"/>
            <a:endParaRPr lang="en-IN" sz="1600" dirty="0" smtClean="0">
              <a:solidFill>
                <a:schemeClr val="bg2"/>
              </a:solidFill>
              <a:latin typeface="Times New Roman" pitchFamily="18" charset="0"/>
              <a:ea typeface="Verdana" pitchFamily="34" charset="0"/>
              <a:cs typeface="Times New Roman" pitchFamily="18" charset="0"/>
            </a:endParaRPr>
          </a:p>
          <a:p>
            <a:pPr marL="0" lvl="1"/>
            <a:endParaRPr lang="en-US" sz="1600" dirty="0" smtClean="0">
              <a:solidFill>
                <a:schemeClr val="bg2"/>
              </a:solidFill>
              <a:latin typeface="Times New Roman" pitchFamily="18" charset="0"/>
              <a:ea typeface="Verdana" pitchFamily="34" charset="0"/>
              <a:cs typeface="Times New Roman" pitchFamily="18" charset="0"/>
            </a:endParaRPr>
          </a:p>
          <a:p>
            <a:pPr marL="0" lvl="1"/>
            <a:endParaRPr lang="en-US" sz="1600" dirty="0" smtClean="0">
              <a:solidFill>
                <a:schemeClr val="bg2"/>
              </a:solidFill>
              <a:latin typeface="Times New Roman" pitchFamily="18" charset="0"/>
              <a:ea typeface="Verdana" pitchFamily="34" charset="0"/>
              <a:cs typeface="Times New Roman" pitchFamily="18" charset="0"/>
            </a:endParaRPr>
          </a:p>
          <a:p>
            <a:pPr marL="0" lvl="1"/>
            <a:endParaRPr lang="en-US" sz="1600" dirty="0" smtClean="0">
              <a:solidFill>
                <a:schemeClr val="bg2"/>
              </a:solidFill>
              <a:latin typeface="Times New Roman" pitchFamily="18" charset="0"/>
              <a:ea typeface="Verdana" pitchFamily="34" charset="0"/>
              <a:cs typeface="Times New Roman" pitchFamily="18" charset="0"/>
            </a:endParaRPr>
          </a:p>
          <a:p>
            <a:pPr marL="0" lvl="1"/>
            <a:endParaRPr lang="en-US" sz="1600" dirty="0" smtClean="0">
              <a:solidFill>
                <a:schemeClr val="bg2"/>
              </a:solidFill>
              <a:latin typeface="Times New Roman" pitchFamily="18" charset="0"/>
              <a:ea typeface="Verdana" pitchFamily="34" charset="0"/>
              <a:cs typeface="Times New Roman" pitchFamily="18" charset="0"/>
            </a:endParaRPr>
          </a:p>
          <a:p>
            <a:pPr marL="0" lvl="1"/>
            <a:r>
              <a:rPr lang="en-US" sz="1600" dirty="0" smtClean="0">
                <a:solidFill>
                  <a:schemeClr val="bg2"/>
                </a:solidFill>
                <a:latin typeface="Times New Roman" pitchFamily="18" charset="0"/>
                <a:ea typeface="Verdana" pitchFamily="34" charset="0"/>
                <a:cs typeface="Times New Roman" pitchFamily="18" charset="0"/>
              </a:rPr>
              <a:t>*Note – Maximum  20-100 Participants can attend.</a:t>
            </a:r>
          </a:p>
        </p:txBody>
      </p:sp>
    </p:spTree>
    <p:extLst>
      <p:ext uri="{BB962C8B-B14F-4D97-AF65-F5344CB8AC3E}">
        <p14:creationId xmlns="" xmlns:p14="http://schemas.microsoft.com/office/powerpoint/2010/main" val="212110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710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pic>
        <p:nvPicPr>
          <p:cNvPr id="44" name="Picture 2" descr="C:\Users\MUKUL\Downloads\jpg.jpg"/>
          <p:cNvPicPr>
            <a:picLocks noChangeAspect="1" noChangeArrowheads="1"/>
          </p:cNvPicPr>
          <p:nvPr/>
        </p:nvPicPr>
        <p:blipFill>
          <a:blip r:embed="rId8"/>
          <a:srcRect/>
          <a:stretch>
            <a:fillRect/>
          </a:stretch>
        </p:blipFill>
        <p:spPr bwMode="auto">
          <a:xfrm>
            <a:off x="332620" y="340002"/>
            <a:ext cx="2463800" cy="488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 name="Picture 4" descr="C:\Users\MUKUL\Downloads\WhatsApp Image 2022-12-29 at 10.40.58 PM.jpeg"/>
          <p:cNvPicPr>
            <a:picLocks noChangeAspect="1" noChangeArrowheads="1"/>
          </p:cNvPicPr>
          <p:nvPr/>
        </p:nvPicPr>
        <p:blipFill>
          <a:blip r:embed="rId9"/>
          <a:srcRect/>
          <a:stretch>
            <a:fillRect/>
          </a:stretch>
        </p:blipFill>
        <p:spPr bwMode="auto">
          <a:xfrm>
            <a:off x="2972466" y="344008"/>
            <a:ext cx="5988338" cy="4185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5" descr="C:\Users\MUKUL\Downloads\WhatsApp Image 2022-12-29 at 10.41.45 PM.jpeg"/>
          <p:cNvPicPr>
            <a:picLocks noChangeAspect="1" noChangeArrowheads="1"/>
          </p:cNvPicPr>
          <p:nvPr/>
        </p:nvPicPr>
        <p:blipFill>
          <a:blip r:embed="rId10" cstate="print"/>
          <a:srcRect/>
          <a:stretch>
            <a:fillRect/>
          </a:stretch>
        </p:blipFill>
        <p:spPr bwMode="auto">
          <a:xfrm>
            <a:off x="9122609" y="2481299"/>
            <a:ext cx="2718369" cy="2038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 name="Picture 6" descr="C:\Users\MUKUL\Downloads\WhatsApp Image 2022-12-29 at 10.40.56 PM (1).jpeg"/>
          <p:cNvPicPr>
            <a:picLocks noChangeAspect="1" noChangeArrowheads="1"/>
          </p:cNvPicPr>
          <p:nvPr/>
        </p:nvPicPr>
        <p:blipFill>
          <a:blip r:embed="rId11" cstate="print"/>
          <a:srcRect/>
          <a:stretch>
            <a:fillRect/>
          </a:stretch>
        </p:blipFill>
        <p:spPr bwMode="auto">
          <a:xfrm>
            <a:off x="9122485" y="361395"/>
            <a:ext cx="2712657" cy="2035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 name="Title 1">
            <a:extLst>
              <a:ext uri="{FF2B5EF4-FFF2-40B4-BE49-F238E27FC236}">
                <a16:creationId xmlns:a16="http://schemas.microsoft.com/office/drawing/2014/main" xmlns="" id="{B7E883B3-E215-4F3A-9B3F-DEACB0CEF56B}"/>
              </a:ext>
            </a:extLst>
          </p:cNvPr>
          <p:cNvSpPr txBox="1">
            <a:spLocks/>
          </p:cNvSpPr>
          <p:nvPr/>
        </p:nvSpPr>
        <p:spPr>
          <a:xfrm>
            <a:off x="322730" y="5518887"/>
            <a:ext cx="6207162" cy="5869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smtClean="0">
                <a:solidFill>
                  <a:schemeClr val="bg2"/>
                </a:solidFill>
                <a:latin typeface="Verdana" pitchFamily="34" charset="0"/>
                <a:ea typeface="Verdana" pitchFamily="34" charset="0"/>
              </a:rPr>
              <a:t>Conducted Nature Trails &amp; Photo walk along with ZEISS Nature India at </a:t>
            </a:r>
            <a:r>
              <a:rPr lang="en-US" sz="1800" dirty="0" err="1" smtClean="0">
                <a:solidFill>
                  <a:schemeClr val="bg2"/>
                </a:solidFill>
                <a:latin typeface="Verdana" pitchFamily="34" charset="0"/>
                <a:ea typeface="Verdana" pitchFamily="34" charset="0"/>
              </a:rPr>
              <a:t>Dalma</a:t>
            </a:r>
            <a:r>
              <a:rPr lang="en-US" sz="1800" dirty="0" smtClean="0">
                <a:solidFill>
                  <a:schemeClr val="bg2"/>
                </a:solidFill>
                <a:latin typeface="Verdana" pitchFamily="34" charset="0"/>
                <a:ea typeface="Verdana" pitchFamily="34" charset="0"/>
              </a:rPr>
              <a:t> Wildlife Sanctuary</a:t>
            </a:r>
            <a:endParaRPr lang="en-US" sz="1800" dirty="0">
              <a:solidFill>
                <a:schemeClr val="bg2"/>
              </a:solidFill>
              <a:latin typeface="Verdana" pitchFamily="34" charset="0"/>
              <a:ea typeface="Verdana" pitchFamily="34" charset="0"/>
            </a:endParaRPr>
          </a:p>
        </p:txBody>
      </p:sp>
    </p:spTree>
    <p:extLst>
      <p:ext uri="{BB962C8B-B14F-4D97-AF65-F5344CB8AC3E}">
        <p14:creationId xmlns="" xmlns:p14="http://schemas.microsoft.com/office/powerpoint/2010/main" val="212110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19594FE5-5DB8-416B-8757-1CB6C5C67189}"/>
              </a:ext>
            </a:extLst>
          </p:cNvPr>
          <p:cNvSpPr txBox="1">
            <a:spLocks/>
          </p:cNvSpPr>
          <p:nvPr/>
        </p:nvSpPr>
        <p:spPr>
          <a:xfrm>
            <a:off x="1293064"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Raleway Medium" panose="020B0603030101060003" pitchFamily="34" charset="0"/>
              </a:rPr>
              <a:t>KIND OF FLOWER</a:t>
            </a:r>
          </a:p>
        </p:txBody>
      </p:sp>
      <p:sp>
        <p:nvSpPr>
          <p:cNvPr id="32" name="Subtitle 2">
            <a:extLst>
              <a:ext uri="{FF2B5EF4-FFF2-40B4-BE49-F238E27FC236}">
                <a16:creationId xmlns:a16="http://schemas.microsoft.com/office/drawing/2014/main" xmlns="" id="{1F7FEDD8-3B7C-44CB-8868-CE22FAFB4C20}"/>
              </a:ext>
            </a:extLst>
          </p:cNvPr>
          <p:cNvSpPr txBox="1">
            <a:spLocks/>
          </p:cNvSpPr>
          <p:nvPr/>
        </p:nvSpPr>
        <p:spPr>
          <a:xfrm>
            <a:off x="1293064"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3" name="Title 1">
            <a:extLst>
              <a:ext uri="{FF2B5EF4-FFF2-40B4-BE49-F238E27FC236}">
                <a16:creationId xmlns:a16="http://schemas.microsoft.com/office/drawing/2014/main" xmlns="" id="{889711C4-8EE9-4D4E-A3C1-32FCC02EEB68}"/>
              </a:ext>
            </a:extLst>
          </p:cNvPr>
          <p:cNvSpPr txBox="1">
            <a:spLocks/>
          </p:cNvSpPr>
          <p:nvPr/>
        </p:nvSpPr>
        <p:spPr>
          <a:xfrm>
            <a:off x="1148306"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i="1" dirty="0">
                <a:solidFill>
                  <a:schemeClr val="bg1"/>
                </a:solidFill>
                <a:latin typeface="Raleway Medium" panose="020B0603030101060003" pitchFamily="34" charset="0"/>
              </a:rPr>
              <a:t>A category</a:t>
            </a:r>
          </a:p>
        </p:txBody>
      </p:sp>
      <p:cxnSp>
        <p:nvCxnSpPr>
          <p:cNvPr id="35" name="Straight Connector 34">
            <a:extLst>
              <a:ext uri="{FF2B5EF4-FFF2-40B4-BE49-F238E27FC236}">
                <a16:creationId xmlns:a16="http://schemas.microsoft.com/office/drawing/2014/main" xmlns="" id="{A4658AFD-D9C2-4599-94AC-C6E043F7E269}"/>
              </a:ext>
            </a:extLst>
          </p:cNvPr>
          <p:cNvCxnSpPr/>
          <p:nvPr/>
        </p:nvCxnSpPr>
        <p:spPr>
          <a:xfrm>
            <a:off x="1395663"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Isosceles Triangle 35">
            <a:extLst>
              <a:ext uri="{FF2B5EF4-FFF2-40B4-BE49-F238E27FC236}">
                <a16:creationId xmlns:a16="http://schemas.microsoft.com/office/drawing/2014/main" xmlns="" id="{78B0D115-F8E1-4A9E-B21C-6DE578B1A8B5}"/>
              </a:ext>
            </a:extLst>
          </p:cNvPr>
          <p:cNvSpPr/>
          <p:nvPr/>
        </p:nvSpPr>
        <p:spPr>
          <a:xfrm rot="5400000">
            <a:off x="1023254" y="2813499"/>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xmlns="" id="{CE1B6946-FED0-43E4-A78E-658AF7020087}"/>
              </a:ext>
            </a:extLst>
          </p:cNvPr>
          <p:cNvSpPr txBox="1">
            <a:spLocks/>
          </p:cNvSpPr>
          <p:nvPr/>
        </p:nvSpPr>
        <p:spPr>
          <a:xfrm>
            <a:off x="8610617" y="2735347"/>
            <a:ext cx="2251107" cy="536899"/>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a:solidFill>
                  <a:schemeClr val="bg1"/>
                </a:solidFill>
                <a:latin typeface="Raleway Medium" panose="020B0603030101060003" pitchFamily="34" charset="0"/>
              </a:rPr>
              <a:t>KIND OF FLOWER</a:t>
            </a:r>
          </a:p>
        </p:txBody>
      </p:sp>
      <p:sp>
        <p:nvSpPr>
          <p:cNvPr id="38" name="Subtitle 2">
            <a:extLst>
              <a:ext uri="{FF2B5EF4-FFF2-40B4-BE49-F238E27FC236}">
                <a16:creationId xmlns:a16="http://schemas.microsoft.com/office/drawing/2014/main" xmlns="" id="{121AA7CC-BA9A-48AA-A99D-ED96EA39F537}"/>
              </a:ext>
            </a:extLst>
          </p:cNvPr>
          <p:cNvSpPr txBox="1">
            <a:spLocks/>
          </p:cNvSpPr>
          <p:nvPr/>
        </p:nvSpPr>
        <p:spPr>
          <a:xfrm>
            <a:off x="8136621" y="3483063"/>
            <a:ext cx="2762315" cy="1146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000" dirty="0">
                <a:solidFill>
                  <a:schemeClr val="bg1"/>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a:t>
            </a:r>
          </a:p>
        </p:txBody>
      </p:sp>
      <p:sp>
        <p:nvSpPr>
          <p:cNvPr id="39" name="Title 1">
            <a:extLst>
              <a:ext uri="{FF2B5EF4-FFF2-40B4-BE49-F238E27FC236}">
                <a16:creationId xmlns:a16="http://schemas.microsoft.com/office/drawing/2014/main" xmlns="" id="{5C6855D1-9E8B-43E4-98AF-4B6F5F397462}"/>
              </a:ext>
            </a:extLst>
          </p:cNvPr>
          <p:cNvSpPr txBox="1">
            <a:spLocks/>
          </p:cNvSpPr>
          <p:nvPr/>
        </p:nvSpPr>
        <p:spPr>
          <a:xfrm>
            <a:off x="9419737" y="3115493"/>
            <a:ext cx="1398634" cy="3933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400" i="1" dirty="0">
                <a:solidFill>
                  <a:schemeClr val="bg1"/>
                </a:solidFill>
                <a:latin typeface="Raleway Medium" panose="020B0603030101060003" pitchFamily="34" charset="0"/>
              </a:rPr>
              <a:t>A category</a:t>
            </a:r>
          </a:p>
        </p:txBody>
      </p:sp>
      <p:cxnSp>
        <p:nvCxnSpPr>
          <p:cNvPr id="40" name="Straight Connector 39">
            <a:extLst>
              <a:ext uri="{FF2B5EF4-FFF2-40B4-BE49-F238E27FC236}">
                <a16:creationId xmlns:a16="http://schemas.microsoft.com/office/drawing/2014/main" xmlns="" id="{3D991D0B-31B8-405E-ACA5-ACD1750172FE}"/>
              </a:ext>
            </a:extLst>
          </p:cNvPr>
          <p:cNvCxnSpPr/>
          <p:nvPr/>
        </p:nvCxnSpPr>
        <p:spPr>
          <a:xfrm>
            <a:off x="9715220" y="3429000"/>
            <a:ext cx="11031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xmlns="" id="{05A7405E-56E2-4432-8FA2-A9AFCD5B0F6E}"/>
              </a:ext>
            </a:extLst>
          </p:cNvPr>
          <p:cNvSpPr/>
          <p:nvPr/>
        </p:nvSpPr>
        <p:spPr>
          <a:xfrm rot="16200000" flipH="1">
            <a:off x="11069820" y="2813500"/>
            <a:ext cx="250103" cy="215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2">
            <a:extLst>
              <a:ext uri="{FF2B5EF4-FFF2-40B4-BE49-F238E27FC236}">
                <a16:creationId xmlns:a16="http://schemas.microsoft.com/office/drawing/2014/main" xmlns="" id="{ABB94E5C-43A0-4DCD-971B-85164B922F6E}"/>
              </a:ext>
            </a:extLst>
          </p:cNvPr>
          <p:cNvSpPr txBox="1">
            <a:spLocks/>
          </p:cNvSpPr>
          <p:nvPr/>
        </p:nvSpPr>
        <p:spPr>
          <a:xfrm>
            <a:off x="2216486" y="5292193"/>
            <a:ext cx="7759028" cy="17225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100" dirty="0">
                <a:solidFill>
                  <a:schemeClr val="bg2"/>
                </a:solidFill>
                <a:latin typeface="Raleway Medium" panose="020B0603030101060003" pitchFamily="34" charset="0"/>
                <a:ea typeface="Lato Light" panose="020F0502020204030203" pitchFamily="34" charset="0"/>
                <a:cs typeface="Lato Light" panose="020F0502020204030203"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a:t>
            </a:r>
          </a:p>
        </p:txBody>
      </p:sp>
      <p:sp>
        <p:nvSpPr>
          <p:cNvPr id="43" name="Title 1">
            <a:extLst>
              <a:ext uri="{FF2B5EF4-FFF2-40B4-BE49-F238E27FC236}">
                <a16:creationId xmlns:a16="http://schemas.microsoft.com/office/drawing/2014/main" xmlns="" id="{4748B2B0-4EB7-47E5-8DBF-96684DED67E8}"/>
              </a:ext>
            </a:extLst>
          </p:cNvPr>
          <p:cNvSpPr txBox="1">
            <a:spLocks/>
          </p:cNvSpPr>
          <p:nvPr/>
        </p:nvSpPr>
        <p:spPr>
          <a:xfrm>
            <a:off x="4225994" y="777535"/>
            <a:ext cx="3740012" cy="105025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err="1">
                <a:solidFill>
                  <a:schemeClr val="bg2"/>
                </a:solidFill>
                <a:latin typeface="Raleway Medium" panose="020B0603030101060003" pitchFamily="34" charset="0"/>
              </a:rPr>
              <a:t>Beautifull</a:t>
            </a:r>
            <a:r>
              <a:rPr lang="en-US" sz="4800" dirty="0">
                <a:solidFill>
                  <a:schemeClr val="bg2"/>
                </a:solidFill>
                <a:latin typeface="Raleway Medium" panose="020B0603030101060003" pitchFamily="34" charset="0"/>
              </a:rPr>
              <a:t> Flower’s</a:t>
            </a:r>
          </a:p>
        </p:txBody>
      </p:sp>
      <p:sp>
        <p:nvSpPr>
          <p:cNvPr id="3" name="Picture Placeholder 2">
            <a:extLst>
              <a:ext uri="{FF2B5EF4-FFF2-40B4-BE49-F238E27FC236}">
                <a16:creationId xmlns:a16="http://schemas.microsoft.com/office/drawing/2014/main" xmlns="" id="{4B8AF6B5-455E-4957-926F-6C5DB8B9364C}"/>
              </a:ext>
            </a:extLst>
          </p:cNvPr>
          <p:cNvSpPr>
            <a:spLocks noGrp="1"/>
          </p:cNvSpPr>
          <p:nvPr>
            <p:ph type="pic" sz="quarter" idx="11"/>
          </p:nvPr>
        </p:nvSpPr>
        <p:spPr/>
      </p:sp>
      <p:pic>
        <p:nvPicPr>
          <p:cNvPr id="16" name="Picture Placeholder 15" descr="DSC_3518.jpg"/>
          <p:cNvPicPr>
            <a:picLocks noGrp="1" noChangeAspect="1"/>
          </p:cNvPicPr>
          <p:nvPr>
            <p:ph type="pic" sz="quarter" idx="10"/>
          </p:nvPr>
        </p:nvPicPr>
        <p:blipFill>
          <a:blip r:embed="rId2" cstate="print"/>
          <a:srcRect t="7812" b="7812"/>
          <a:stretch>
            <a:fillRect/>
          </a:stretch>
        </p:blipFill>
        <p:spPr/>
      </p:pic>
      <p:pic>
        <p:nvPicPr>
          <p:cNvPr id="17" name="Picture Placeholder 12" descr="v2 colour 2 with trans 4inc.png"/>
          <p:cNvPicPr>
            <a:picLocks noChangeAspect="1"/>
          </p:cNvPicPr>
          <p:nvPr/>
        </p:nvPicPr>
        <p:blipFill>
          <a:blip r:embed="rId3" cstate="print"/>
          <a:srcRect l="5963" r="5963"/>
          <a:stretch>
            <a:fillRect/>
          </a:stretch>
        </p:blipFill>
        <p:spPr>
          <a:xfrm>
            <a:off x="10953549" y="5453154"/>
            <a:ext cx="1228821" cy="1395211"/>
          </a:xfrm>
          <a:prstGeom prst="rect">
            <a:avLst/>
          </a:prstGeom>
        </p:spPr>
      </p:pic>
      <p:pic>
        <p:nvPicPr>
          <p:cNvPr id="18" name="Picture 2" descr="Instagram - Wikipedia"/>
          <p:cNvPicPr>
            <a:picLocks noChangeAspect="1" noChangeArrowheads="1"/>
          </p:cNvPicPr>
          <p:nvPr/>
        </p:nvPicPr>
        <p:blipFill>
          <a:blip r:embed="rId4" cstate="print"/>
          <a:srcRect/>
          <a:stretch>
            <a:fillRect/>
          </a:stretch>
        </p:blipFill>
        <p:spPr bwMode="auto">
          <a:xfrm>
            <a:off x="214282" y="6373774"/>
            <a:ext cx="295857" cy="341373"/>
          </a:xfrm>
          <a:prstGeom prst="rect">
            <a:avLst/>
          </a:prstGeom>
          <a:noFill/>
        </p:spPr>
      </p:pic>
      <p:pic>
        <p:nvPicPr>
          <p:cNvPr id="19" name="Picture 10" descr="Image"/>
          <p:cNvPicPr>
            <a:picLocks noChangeAspect="1" noChangeArrowheads="1"/>
          </p:cNvPicPr>
          <p:nvPr/>
        </p:nvPicPr>
        <p:blipFill>
          <a:blip r:embed="rId5" cstate="print"/>
          <a:srcRect/>
          <a:stretch>
            <a:fillRect/>
          </a:stretch>
        </p:blipFill>
        <p:spPr bwMode="auto">
          <a:xfrm>
            <a:off x="2811290" y="6364491"/>
            <a:ext cx="430576" cy="430576"/>
          </a:xfrm>
          <a:prstGeom prst="rect">
            <a:avLst/>
          </a:prstGeom>
          <a:noFill/>
        </p:spPr>
      </p:pic>
      <p:sp>
        <p:nvSpPr>
          <p:cNvPr id="20" name="TextBox 19"/>
          <p:cNvSpPr txBox="1"/>
          <p:nvPr/>
        </p:nvSpPr>
        <p:spPr>
          <a:xfrm>
            <a:off x="462013" y="6406435"/>
            <a:ext cx="2363737" cy="307777"/>
          </a:xfrm>
          <a:prstGeom prst="rect">
            <a:avLst/>
          </a:prstGeom>
          <a:noFill/>
        </p:spPr>
        <p:txBody>
          <a:bodyPr wrap="square" rtlCol="0">
            <a:spAutoFit/>
          </a:bodyPr>
          <a:lstStyle/>
          <a:p>
            <a:r>
              <a:rPr lang="en-US" sz="1400" dirty="0" smtClean="0">
                <a:solidFill>
                  <a:srgbClr val="FF7C80"/>
                </a:solidFill>
                <a:latin typeface="Verdana" pitchFamily="34" charset="0"/>
                <a:ea typeface="Verdana" pitchFamily="34" charset="0"/>
                <a:cs typeface="+mj-cs"/>
              </a:rPr>
              <a:t>exploringthenature2021</a:t>
            </a:r>
            <a:endParaRPr lang="en-US" sz="1400" dirty="0" smtClean="0">
              <a:solidFill>
                <a:srgbClr val="FF7C80"/>
              </a:solidFill>
              <a:latin typeface="Verdana" pitchFamily="34" charset="0"/>
              <a:ea typeface="Verdana" pitchFamily="34" charset="0"/>
              <a:cs typeface="+mj-cs"/>
              <a:hlinkClick r:id="rId6"/>
            </a:endParaRPr>
          </a:p>
        </p:txBody>
      </p:sp>
      <p:pic>
        <p:nvPicPr>
          <p:cNvPr id="21" name="Picture 4" descr="C:\Users\MUKUL\Desktop\YouTube-Icon-Full-Color-Logo.wine.png"/>
          <p:cNvPicPr>
            <a:picLocks noChangeAspect="1" noChangeArrowheads="1"/>
          </p:cNvPicPr>
          <p:nvPr/>
        </p:nvPicPr>
        <p:blipFill>
          <a:blip r:embed="rId7" cstate="print"/>
          <a:srcRect/>
          <a:stretch>
            <a:fillRect/>
          </a:stretch>
        </p:blipFill>
        <p:spPr bwMode="auto">
          <a:xfrm>
            <a:off x="4814128" y="6352927"/>
            <a:ext cx="635395" cy="423596"/>
          </a:xfrm>
          <a:prstGeom prst="rect">
            <a:avLst/>
          </a:prstGeom>
          <a:noFill/>
        </p:spPr>
      </p:pic>
      <p:sp>
        <p:nvSpPr>
          <p:cNvPr id="22" name="TextBox 21"/>
          <p:cNvSpPr txBox="1"/>
          <p:nvPr/>
        </p:nvSpPr>
        <p:spPr>
          <a:xfrm>
            <a:off x="3131840" y="6404934"/>
            <a:ext cx="1741353" cy="307777"/>
          </a:xfrm>
          <a:prstGeom prst="rect">
            <a:avLst/>
          </a:prstGeom>
          <a:noFill/>
        </p:spPr>
        <p:txBody>
          <a:bodyPr wrap="square" rtlCol="0">
            <a:spAutoFit/>
          </a:bodyPr>
          <a:lstStyle/>
          <a:p>
            <a:r>
              <a:rPr lang="en-US" sz="1400" dirty="0" smtClean="0">
                <a:solidFill>
                  <a:srgbClr val="66CCFF"/>
                </a:solidFill>
                <a:latin typeface="Verdana" pitchFamily="34" charset="0"/>
                <a:ea typeface="Verdana" pitchFamily="34" charset="0"/>
                <a:cs typeface="+mj-cs"/>
              </a:rPr>
              <a:t>ExploringNat007</a:t>
            </a:r>
            <a:endParaRPr lang="en-US" sz="1400" dirty="0" smtClean="0">
              <a:solidFill>
                <a:srgbClr val="66CCFF"/>
              </a:solidFill>
              <a:latin typeface="Verdana" pitchFamily="34" charset="0"/>
              <a:ea typeface="Verdana" pitchFamily="34" charset="0"/>
              <a:cs typeface="+mj-cs"/>
              <a:hlinkClick r:id="rId6"/>
            </a:endParaRPr>
          </a:p>
        </p:txBody>
      </p:sp>
      <p:sp>
        <p:nvSpPr>
          <p:cNvPr id="23" name="TextBox 22"/>
          <p:cNvSpPr txBox="1"/>
          <p:nvPr/>
        </p:nvSpPr>
        <p:spPr>
          <a:xfrm>
            <a:off x="5294088" y="6395881"/>
            <a:ext cx="2107139" cy="307777"/>
          </a:xfrm>
          <a:prstGeom prst="rect">
            <a:avLst/>
          </a:prstGeom>
          <a:noFill/>
        </p:spPr>
        <p:txBody>
          <a:bodyPr wrap="square" rtlCol="0">
            <a:spAutoFit/>
          </a:bodyPr>
          <a:lstStyle/>
          <a:p>
            <a:r>
              <a:rPr lang="en-US" sz="1400" dirty="0" smtClean="0">
                <a:solidFill>
                  <a:srgbClr val="FC2D04"/>
                </a:solidFill>
                <a:latin typeface="Verdana" pitchFamily="34" charset="0"/>
                <a:ea typeface="Verdana" pitchFamily="34" charset="0"/>
                <a:cs typeface="+mj-cs"/>
              </a:rPr>
              <a:t>exploringnature2021</a:t>
            </a:r>
            <a:endParaRPr lang="en-US" sz="1400" dirty="0" smtClean="0">
              <a:solidFill>
                <a:srgbClr val="FC2D04"/>
              </a:solidFill>
              <a:latin typeface="Verdana" pitchFamily="34" charset="0"/>
              <a:ea typeface="Verdana" pitchFamily="34" charset="0"/>
              <a:cs typeface="+mj-cs"/>
              <a:hlinkClick r:id="rId6"/>
            </a:endParaRPr>
          </a:p>
        </p:txBody>
      </p:sp>
      <p:sp>
        <p:nvSpPr>
          <p:cNvPr id="24" name="TextBox 23"/>
          <p:cNvSpPr txBox="1"/>
          <p:nvPr/>
        </p:nvSpPr>
        <p:spPr>
          <a:xfrm>
            <a:off x="7373237" y="6383622"/>
            <a:ext cx="2448494" cy="307777"/>
          </a:xfrm>
          <a:prstGeom prst="rect">
            <a:avLst/>
          </a:prstGeom>
          <a:noFill/>
        </p:spPr>
        <p:txBody>
          <a:bodyPr wrap="square" rtlCol="0">
            <a:spAutoFit/>
          </a:bodyPr>
          <a:lstStyle/>
          <a:p>
            <a:r>
              <a:rPr lang="en-US" sz="1400" dirty="0" smtClean="0">
                <a:solidFill>
                  <a:srgbClr val="0070C0"/>
                </a:solidFill>
                <a:latin typeface="Verdana" pitchFamily="34" charset="0"/>
                <a:ea typeface="Verdana" pitchFamily="34" charset="0"/>
                <a:cs typeface="+mj-cs"/>
              </a:rPr>
              <a:t>www.exploringnature.net</a:t>
            </a:r>
            <a:endParaRPr lang="en-US" sz="1400" dirty="0" smtClean="0">
              <a:solidFill>
                <a:srgbClr val="0070C0"/>
              </a:solidFill>
              <a:latin typeface="Verdana" pitchFamily="34" charset="0"/>
              <a:ea typeface="Verdana" pitchFamily="34" charset="0"/>
              <a:cs typeface="+mj-cs"/>
              <a:hlinkClick r:id="rId6"/>
            </a:endParaRPr>
          </a:p>
        </p:txBody>
      </p:sp>
      <p:sp>
        <p:nvSpPr>
          <p:cNvPr id="29" name="Shape 4751">
            <a:extLst>
              <a:ext uri="{FF2B5EF4-FFF2-40B4-BE49-F238E27FC236}">
                <a16:creationId xmlns:a16="http://schemas.microsoft.com/office/drawing/2014/main" xmlns="" id="{9AC69B66-BFF5-4947-ACF3-5A9ABA993F03}"/>
              </a:ext>
            </a:extLst>
          </p:cNvPr>
          <p:cNvSpPr/>
          <p:nvPr/>
        </p:nvSpPr>
        <p:spPr>
          <a:xfrm>
            <a:off x="10713941" y="5025808"/>
            <a:ext cx="214922" cy="372078"/>
          </a:xfrm>
          <a:custGeom>
            <a:avLst/>
            <a:gdLst/>
            <a:ahLst/>
            <a:cxnLst/>
            <a:rect l="0" t="0" r="0" b="0"/>
            <a:pathLst>
              <a:path w="120000" h="120000" extrusionOk="0">
                <a:moveTo>
                  <a:pt x="3684" y="14848"/>
                </a:moveTo>
                <a:lnTo>
                  <a:pt x="3684" y="14848"/>
                </a:lnTo>
                <a:cubicBezTo>
                  <a:pt x="82105" y="59696"/>
                  <a:pt x="82105" y="59696"/>
                  <a:pt x="82105" y="59696"/>
                </a:cubicBezTo>
                <a:cubicBezTo>
                  <a:pt x="3684" y="106969"/>
                  <a:pt x="3684" y="106969"/>
                  <a:pt x="3684" y="106969"/>
                </a:cubicBezTo>
                <a:cubicBezTo>
                  <a:pt x="0" y="106969"/>
                  <a:pt x="0" y="109090"/>
                  <a:pt x="0" y="111212"/>
                </a:cubicBezTo>
                <a:cubicBezTo>
                  <a:pt x="0" y="117575"/>
                  <a:pt x="7894" y="119696"/>
                  <a:pt x="15263" y="119696"/>
                </a:cubicBezTo>
                <a:cubicBezTo>
                  <a:pt x="18947" y="119696"/>
                  <a:pt x="22631" y="119696"/>
                  <a:pt x="26315" y="117575"/>
                </a:cubicBezTo>
                <a:cubicBezTo>
                  <a:pt x="115789" y="66363"/>
                  <a:pt x="115789" y="66363"/>
                  <a:pt x="115789" y="66363"/>
                </a:cubicBezTo>
                <a:cubicBezTo>
                  <a:pt x="119473" y="64242"/>
                  <a:pt x="119473" y="62121"/>
                  <a:pt x="119473" y="59696"/>
                </a:cubicBezTo>
                <a:cubicBezTo>
                  <a:pt x="119473" y="57575"/>
                  <a:pt x="119473" y="55454"/>
                  <a:pt x="115789" y="53333"/>
                </a:cubicBezTo>
                <a:cubicBezTo>
                  <a:pt x="26315" y="2121"/>
                  <a:pt x="26315" y="2121"/>
                  <a:pt x="26315" y="2121"/>
                </a:cubicBezTo>
                <a:cubicBezTo>
                  <a:pt x="22631" y="2121"/>
                  <a:pt x="18947" y="0"/>
                  <a:pt x="15263" y="0"/>
                </a:cubicBezTo>
                <a:cubicBezTo>
                  <a:pt x="7894" y="0"/>
                  <a:pt x="0" y="4242"/>
                  <a:pt x="0" y="8484"/>
                </a:cubicBezTo>
                <a:cubicBezTo>
                  <a:pt x="0" y="12727"/>
                  <a:pt x="3684" y="14848"/>
                  <a:pt x="3684"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0" name="Shape 4752">
            <a:extLst>
              <a:ext uri="{FF2B5EF4-FFF2-40B4-BE49-F238E27FC236}">
                <a16:creationId xmlns:a16="http://schemas.microsoft.com/office/drawing/2014/main" xmlns="" id="{19B9994F-65F2-4FC8-A24A-1212F28DE75B}"/>
              </a:ext>
            </a:extLst>
          </p:cNvPr>
          <p:cNvSpPr/>
          <p:nvPr/>
        </p:nvSpPr>
        <p:spPr>
          <a:xfrm>
            <a:off x="6268284" y="5008984"/>
            <a:ext cx="214922" cy="372078"/>
          </a:xfrm>
          <a:custGeom>
            <a:avLst/>
            <a:gdLst/>
            <a:ahLst/>
            <a:cxnLst/>
            <a:rect l="0" t="0" r="0" b="0"/>
            <a:pathLst>
              <a:path w="120000" h="120000" extrusionOk="0">
                <a:moveTo>
                  <a:pt x="111578" y="14848"/>
                </a:moveTo>
                <a:lnTo>
                  <a:pt x="111578" y="14848"/>
                </a:lnTo>
                <a:cubicBezTo>
                  <a:pt x="33684" y="59696"/>
                  <a:pt x="33684" y="59696"/>
                  <a:pt x="33684" y="59696"/>
                </a:cubicBezTo>
                <a:cubicBezTo>
                  <a:pt x="115789" y="106969"/>
                  <a:pt x="115789" y="106969"/>
                  <a:pt x="115789" y="106969"/>
                </a:cubicBezTo>
                <a:cubicBezTo>
                  <a:pt x="115789" y="106969"/>
                  <a:pt x="119473" y="109090"/>
                  <a:pt x="119473" y="111212"/>
                </a:cubicBezTo>
                <a:cubicBezTo>
                  <a:pt x="119473" y="117575"/>
                  <a:pt x="111578" y="119696"/>
                  <a:pt x="104210" y="119696"/>
                </a:cubicBezTo>
                <a:cubicBezTo>
                  <a:pt x="100526" y="119696"/>
                  <a:pt x="96842" y="119696"/>
                  <a:pt x="93157" y="117575"/>
                </a:cubicBezTo>
                <a:cubicBezTo>
                  <a:pt x="3684" y="66363"/>
                  <a:pt x="3684" y="66363"/>
                  <a:pt x="3684" y="66363"/>
                </a:cubicBezTo>
                <a:cubicBezTo>
                  <a:pt x="0" y="64242"/>
                  <a:pt x="0" y="62121"/>
                  <a:pt x="0" y="59696"/>
                </a:cubicBezTo>
                <a:cubicBezTo>
                  <a:pt x="0" y="57575"/>
                  <a:pt x="0" y="55454"/>
                  <a:pt x="3684" y="53333"/>
                </a:cubicBezTo>
                <a:cubicBezTo>
                  <a:pt x="93157" y="2121"/>
                  <a:pt x="93157" y="2121"/>
                  <a:pt x="93157" y="2121"/>
                </a:cubicBezTo>
                <a:cubicBezTo>
                  <a:pt x="96842" y="2121"/>
                  <a:pt x="100526" y="0"/>
                  <a:pt x="104210" y="0"/>
                </a:cubicBezTo>
                <a:cubicBezTo>
                  <a:pt x="111578" y="0"/>
                  <a:pt x="119473" y="4242"/>
                  <a:pt x="119473" y="8484"/>
                </a:cubicBezTo>
                <a:cubicBezTo>
                  <a:pt x="119473" y="12727"/>
                  <a:pt x="115789" y="14848"/>
                  <a:pt x="111578" y="14848"/>
                </a:cubicBezTo>
              </a:path>
            </a:pathLst>
          </a:custGeom>
          <a:solidFill>
            <a:schemeClr val="bg2"/>
          </a:solidFill>
          <a:ln>
            <a:noFill/>
          </a:ln>
        </p:spPr>
        <p:txBody>
          <a:bodyPr lIns="45713" tIns="22850" rIns="45713" bIns="22850" anchor="ctr" anchorCtr="0">
            <a:noAutofit/>
          </a:bodyPr>
          <a:lstStyle/>
          <a:p>
            <a:endParaRPr dirty="0">
              <a:solidFill>
                <a:schemeClr val="dk1"/>
              </a:solidFill>
              <a:latin typeface="Roboto"/>
              <a:ea typeface="Roboto"/>
              <a:cs typeface="Roboto"/>
              <a:sym typeface="Roboto"/>
            </a:endParaRPr>
          </a:p>
        </p:txBody>
      </p:sp>
      <p:sp>
        <p:nvSpPr>
          <p:cNvPr id="34" name="Title 1">
            <a:extLst>
              <a:ext uri="{FF2B5EF4-FFF2-40B4-BE49-F238E27FC236}">
                <a16:creationId xmlns:a16="http://schemas.microsoft.com/office/drawing/2014/main" xmlns="" id="{861A8234-C16E-4594-9680-67C83D10D2C1}"/>
              </a:ext>
            </a:extLst>
          </p:cNvPr>
          <p:cNvSpPr txBox="1">
            <a:spLocks/>
          </p:cNvSpPr>
          <p:nvPr/>
        </p:nvSpPr>
        <p:spPr>
          <a:xfrm>
            <a:off x="6660641" y="5008984"/>
            <a:ext cx="3984859" cy="3710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chemeClr val="bg2"/>
                </a:solidFill>
                <a:latin typeface="Times New Roman" pitchFamily="18" charset="0"/>
                <a:ea typeface="Verdana" pitchFamily="34" charset="0"/>
                <a:cs typeface="Times New Roman" pitchFamily="18" charset="0"/>
              </a:rPr>
              <a:t>Nature Trails &amp; Photo Walks</a:t>
            </a:r>
            <a:endParaRPr lang="en-US" sz="2400" b="1" dirty="0">
              <a:solidFill>
                <a:schemeClr val="bg1"/>
              </a:solidFill>
              <a:latin typeface="Verdana" pitchFamily="34" charset="0"/>
              <a:ea typeface="Verdana" pitchFamily="34" charset="0"/>
            </a:endParaRPr>
          </a:p>
        </p:txBody>
      </p:sp>
      <p:sp>
        <p:nvSpPr>
          <p:cNvPr id="48" name="Title 1">
            <a:extLst>
              <a:ext uri="{FF2B5EF4-FFF2-40B4-BE49-F238E27FC236}">
                <a16:creationId xmlns:a16="http://schemas.microsoft.com/office/drawing/2014/main" xmlns="" id="{B7E883B3-E215-4F3A-9B3F-DEACB0CEF56B}"/>
              </a:ext>
            </a:extLst>
          </p:cNvPr>
          <p:cNvSpPr txBox="1">
            <a:spLocks/>
          </p:cNvSpPr>
          <p:nvPr/>
        </p:nvSpPr>
        <p:spPr>
          <a:xfrm>
            <a:off x="322730" y="5518887"/>
            <a:ext cx="6207162" cy="5869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smtClean="0">
                <a:solidFill>
                  <a:schemeClr val="bg2"/>
                </a:solidFill>
                <a:latin typeface="Verdana" pitchFamily="34" charset="0"/>
                <a:ea typeface="Verdana" pitchFamily="34" charset="0"/>
              </a:rPr>
              <a:t>Conducted Nature Trails &amp; Photo walk along with ZEISS Nature India at </a:t>
            </a:r>
            <a:r>
              <a:rPr lang="en-US" sz="1800" dirty="0" err="1" smtClean="0">
                <a:solidFill>
                  <a:schemeClr val="bg2"/>
                </a:solidFill>
                <a:latin typeface="Verdana" pitchFamily="34" charset="0"/>
                <a:ea typeface="Verdana" pitchFamily="34" charset="0"/>
              </a:rPr>
              <a:t>Sultanpur</a:t>
            </a:r>
            <a:r>
              <a:rPr lang="en-US" sz="1800" dirty="0" smtClean="0">
                <a:solidFill>
                  <a:schemeClr val="bg2"/>
                </a:solidFill>
                <a:latin typeface="Verdana" pitchFamily="34" charset="0"/>
                <a:ea typeface="Verdana" pitchFamily="34" charset="0"/>
              </a:rPr>
              <a:t> Bird Sanctuary</a:t>
            </a:r>
            <a:endParaRPr lang="en-US" sz="1800" dirty="0">
              <a:solidFill>
                <a:schemeClr val="bg2"/>
              </a:solidFill>
              <a:latin typeface="Verdana" pitchFamily="34" charset="0"/>
              <a:ea typeface="Verdana" pitchFamily="34" charset="0"/>
            </a:endParaRPr>
          </a:p>
        </p:txBody>
      </p:sp>
      <p:pic>
        <p:nvPicPr>
          <p:cNvPr id="49" name="Picture 2" descr="May be an image of 6 people, people standing, outdoors and tree"/>
          <p:cNvPicPr>
            <a:picLocks noChangeAspect="1" noChangeArrowheads="1"/>
          </p:cNvPicPr>
          <p:nvPr/>
        </p:nvPicPr>
        <p:blipFill>
          <a:blip r:embed="rId8" cstate="print"/>
          <a:srcRect/>
          <a:stretch>
            <a:fillRect/>
          </a:stretch>
        </p:blipFill>
        <p:spPr bwMode="auto">
          <a:xfrm>
            <a:off x="6577836" y="2398947"/>
            <a:ext cx="2555406" cy="1916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 name="Picture 6" descr="May be an image of 7 people, people standing, tree and outdoors"/>
          <p:cNvPicPr>
            <a:picLocks noChangeAspect="1" noChangeArrowheads="1"/>
          </p:cNvPicPr>
          <p:nvPr/>
        </p:nvPicPr>
        <p:blipFill>
          <a:blip r:embed="rId9" cstate="print"/>
          <a:srcRect/>
          <a:stretch>
            <a:fillRect/>
          </a:stretch>
        </p:blipFill>
        <p:spPr bwMode="auto">
          <a:xfrm>
            <a:off x="6564513" y="333487"/>
            <a:ext cx="2571768"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8" descr="May be an image of 12 people, people standing and outdoors"/>
          <p:cNvPicPr>
            <a:picLocks noChangeAspect="1" noChangeArrowheads="1"/>
          </p:cNvPicPr>
          <p:nvPr/>
        </p:nvPicPr>
        <p:blipFill>
          <a:blip r:embed="rId10"/>
          <a:srcRect/>
          <a:stretch>
            <a:fillRect/>
          </a:stretch>
        </p:blipFill>
        <p:spPr bwMode="auto">
          <a:xfrm>
            <a:off x="249894" y="332127"/>
            <a:ext cx="6097118" cy="457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IMP Docs 2023\Exploring Nature Docs\Exploring Nature - Activities &amp; Events\Events\Sultanpur National Park\IMG_20221106_081213.jpg"/>
          <p:cNvPicPr>
            <a:picLocks noChangeAspect="1" noChangeArrowheads="1"/>
          </p:cNvPicPr>
          <p:nvPr/>
        </p:nvPicPr>
        <p:blipFill>
          <a:blip r:embed="rId11" cstate="print"/>
          <a:srcRect/>
          <a:stretch>
            <a:fillRect/>
          </a:stretch>
        </p:blipFill>
        <p:spPr bwMode="auto">
          <a:xfrm>
            <a:off x="9287347" y="2381061"/>
            <a:ext cx="2571316" cy="192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IMP Docs 2023\Exploring Nature Docs\Exploring Nature - Activities &amp; Events\Events\Sultanpur National Park\IMG_20221106_080135.jpg"/>
          <p:cNvPicPr>
            <a:picLocks noChangeAspect="1" noChangeArrowheads="1"/>
          </p:cNvPicPr>
          <p:nvPr/>
        </p:nvPicPr>
        <p:blipFill>
          <a:blip r:embed="rId12" cstate="print"/>
          <a:srcRect/>
          <a:stretch>
            <a:fillRect/>
          </a:stretch>
        </p:blipFill>
        <p:spPr bwMode="auto">
          <a:xfrm>
            <a:off x="9278290" y="337401"/>
            <a:ext cx="2567953" cy="1925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121108500"/>
      </p:ext>
    </p:extLst>
  </p:cSld>
  <p:clrMapOvr>
    <a:masterClrMapping/>
  </p:clrMapOvr>
</p:sld>
</file>

<file path=ppt/theme/theme1.xml><?xml version="1.0" encoding="utf-8"?>
<a:theme xmlns:a="http://schemas.openxmlformats.org/drawingml/2006/main" name="Office Theme">
  <a:themeElements>
    <a:clrScheme name="Green 2">
      <a:dk1>
        <a:sysClr val="windowText" lastClr="000000"/>
      </a:dk1>
      <a:lt1>
        <a:sysClr val="window" lastClr="FFFFFF"/>
      </a:lt1>
      <a:dk2>
        <a:srgbClr val="464646"/>
      </a:dk2>
      <a:lt2>
        <a:srgbClr val="FFFFFF"/>
      </a:lt2>
      <a:accent1>
        <a:srgbClr val="15884A"/>
      </a:accent1>
      <a:accent2>
        <a:srgbClr val="4AA03F"/>
      </a:accent2>
      <a:accent3>
        <a:srgbClr val="7FBC40"/>
      </a:accent3>
      <a:accent4>
        <a:srgbClr val="37782F"/>
      </a:accent4>
      <a:accent5>
        <a:srgbClr val="B2D78B"/>
      </a:accent5>
      <a:accent6>
        <a:srgbClr val="7A9156"/>
      </a:accent6>
      <a:hlink>
        <a:srgbClr val="A05024"/>
      </a:hlink>
      <a:folHlink>
        <a:srgbClr val="FEC03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1296</Words>
  <Application>Microsoft Office PowerPoint</Application>
  <PresentationFormat>Custom</PresentationFormat>
  <Paragraphs>170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JYXD</dc:creator>
  <cp:lastModifiedBy>MUKUL</cp:lastModifiedBy>
  <cp:revision>59</cp:revision>
  <dcterms:created xsi:type="dcterms:W3CDTF">2018-12-14T09:26:51Z</dcterms:created>
  <dcterms:modified xsi:type="dcterms:W3CDTF">2023-07-07T22:34:52Z</dcterms:modified>
</cp:coreProperties>
</file>