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5292127" y="6870700"/>
            <a:ext cx="8341246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4859000" y="952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651237" y="952500"/>
            <a:ext cx="15283726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0" y="-2290234"/>
            <a:ext cx="24384000" cy="182964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3125968" y="-1762099"/>
            <a:ext cx="18135601" cy="136079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803900" y="952500"/>
            <a:ext cx="17236029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87503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uble-click to edi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55.png" descr="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56.png" descr="5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2" name="57.png" descr="5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58.png" descr="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0" name="59.png" descr="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47.png" descr="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48.png" descr="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49.png" descr="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50.png" descr="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8" name="51.png" descr="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2" name="52.png" descr="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" name="53.png" descr="5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54.png" descr="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