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12.png" descr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14.png" descr="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peration-SHEEP-Logo_1.PNG" descr="Operation-SHEEP-Logo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8050" y="0"/>
            <a:ext cx="124079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Operation SHEEP 2025.png" descr="Operation SHEEP 20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