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n orange flower surrounded by large tropical leaves"/>
          <p:cNvSpPr/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red-eyed tree frog perched on a leaf"/>
          <p:cNvSpPr/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iver flowing through a tropical forest"/>
          <p:cNvSpPr/>
          <p:nvPr>
            <p:ph type="pic" idx="23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iver flowing through a tropical forest"/>
          <p:cNvSpPr/>
          <p:nvPr>
            <p:ph type="pic" idx="21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3125968" y="-1762099"/>
            <a:ext cx="18135601" cy="136079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40.png" descr="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8" name="41.png" descr="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2" name="42.png" descr="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6" name="43.png" descr="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0" name="44.png" descr="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45.png" descr="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8" name="46.png" descr="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32.png" descr="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6" name="33.png" descr="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34.png" descr="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35.png" descr="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8" name="36.png" descr="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" name="37.png" descr="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6" name="38.png" descr="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" name="39.png" descr="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