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lose-up of an orange flower surrounded by large tropical leaves"/>
          <p:cNvSpPr/>
          <p:nvPr>
            <p:ph type="pic" sz="quarter" idx="21"/>
          </p:nvPr>
        </p:nvSpPr>
        <p:spPr>
          <a:xfrm>
            <a:off x="15292127" y="6870700"/>
            <a:ext cx="8341246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Close-up of a red-eyed tree frog perched on a leaf"/>
          <p:cNvSpPr/>
          <p:nvPr>
            <p:ph type="pic" sz="quarter" idx="22"/>
          </p:nvPr>
        </p:nvSpPr>
        <p:spPr>
          <a:xfrm>
            <a:off x="14859000" y="952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River flowing through a tropical forest"/>
          <p:cNvSpPr/>
          <p:nvPr>
            <p:ph type="pic" idx="23"/>
          </p:nvPr>
        </p:nvSpPr>
        <p:spPr>
          <a:xfrm>
            <a:off x="651237" y="952500"/>
            <a:ext cx="15283726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iver flowing through a tropical forest"/>
          <p:cNvSpPr/>
          <p:nvPr>
            <p:ph type="pic" idx="21"/>
          </p:nvPr>
        </p:nvSpPr>
        <p:spPr>
          <a:xfrm>
            <a:off x="0" y="-2290234"/>
            <a:ext cx="24384000" cy="182964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ver flowing through a tropical forest"/>
          <p:cNvSpPr/>
          <p:nvPr>
            <p:ph type="pic" idx="21"/>
          </p:nvPr>
        </p:nvSpPr>
        <p:spPr>
          <a:xfrm>
            <a:off x="3125968" y="-1762099"/>
            <a:ext cx="18135601" cy="136079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lose-up of an orange flower surrounded by large tropical leaves"/>
          <p:cNvSpPr/>
          <p:nvPr>
            <p:ph type="pic" idx="21"/>
          </p:nvPr>
        </p:nvSpPr>
        <p:spPr>
          <a:xfrm>
            <a:off x="5803900" y="952500"/>
            <a:ext cx="17236029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lose-up of a red-eyed tree frog perched on a leaf"/>
          <p:cNvSpPr/>
          <p:nvPr>
            <p:ph type="pic" sz="half" idx="21"/>
          </p:nvPr>
        </p:nvSpPr>
        <p:spPr>
          <a:xfrm>
            <a:off x="87503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spcBef>
                <a:spcPts val="0"/>
              </a:spcBef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8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4" name="23.png" descr="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8" name="24.png" descr="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1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2" name="25.png" descr="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5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6" name="26.png" descr="2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9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0" name="19.png" descr="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2" name="15.png" descr="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5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6" name="16.png" descr="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0" name="17.png" descr="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4" name="18.png" descr="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8" name="19.png" descr="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1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2" name="20.png" descr="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5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6" name="21.png" descr="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0" name="22.png" descr="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