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3F816-BA2B-4E34-AA33-639E182FB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2E0F4-C37D-402D-8A33-BC7462225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BF37F-5A45-444B-9728-6FCCB2195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5EEB7-61A5-4ABB-8666-0F2182B1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7B621-0A8D-46C0-8DBE-3C6B0A1BA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6705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C1732-7274-44C8-ADBC-FCAA327FE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376E24-E69A-426E-802B-D95058AFF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B7C2F-062F-4268-AAE3-35C3EA1EA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F1647-58F7-4890-865C-F60EDE6C0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97E44-4B26-46AC-975D-7D3DEA6BD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5035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9DD192-70B3-48F7-8CDD-7A222DB93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73286-ED4E-4102-8FE4-41B1B2C20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6DF45-990C-4DE5-AB15-243151A74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0063A-159C-4282-844D-FE0418FC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8C33A-9F0C-40BC-91E3-8557C6ED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5600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DDEB7-6CA4-4099-9BDA-D0BACBC12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376E6-A28A-4B53-B961-FF3D9F851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B4987-CF0F-4858-A2F8-39D5B14F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4397F-BCCE-4CD7-9229-AC1E3A90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60892-940F-4DC2-97DF-A2BDD87E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7242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26C69-94D7-47AA-B1F4-6ADDD4877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A911A-E00F-415C-ADBA-FEAFA190C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07C36-8002-4FC0-A80A-70E914583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5076E-6DDA-410A-8441-E4E4F804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399B3-98BC-43DC-9BD9-F650EE4D7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3860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1B84-DBB3-4D22-ADA4-D6B965E66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6AAA-7779-4E34-9448-559AF15A6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69966-F82A-4829-9DA8-3FC56B529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A84BC-2E4A-4DBF-B011-18E299E4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66BBF-1FC4-4B57-AF2B-7B0C0E8A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36DCA-CCC9-4FEE-8B19-8B3619AD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103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A64C8-62F6-4BC5-9D51-F655E654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76D53-0E0B-4523-A0C2-123AE6AA7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04DF6-B518-4D08-B82F-41E69A48E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554351-86C0-417B-A4A7-EDAB2E214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E724E8-F969-4126-B21D-41DA7FD8D5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C63536-5050-4D19-9F27-0290A342E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B53023-6E72-47AA-8994-01C83B041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B3DD58-9458-43D8-9891-E596283D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0981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517BF-64DC-419B-B0CA-7505CC426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8D4FD-C783-40D6-A32B-E4EBE77BE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C1463E-ECA7-436C-8FE4-03C7EFF29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CD4C4D-662E-4DA8-9C86-61F3FE003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193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1C2520-2903-4311-9BBE-31E75CFE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857E0A-E18D-45F9-A70E-9BADF32A2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F4E86-FF87-4F03-9AFD-572FA919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6504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35079-614C-4DC3-91CD-8E85EE9FD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C15C8-BD9D-43BD-AEBE-C7125940D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E4052-90D7-4B19-83F5-7B39D3956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679E2-7054-46C3-AE1B-CBD2AFDC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762F0-AEA8-450F-827B-1A1DAF3E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C35E3-1163-41E3-ABF0-5BA59D10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0782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5B7D-7804-404E-8F2E-59A824439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DD3506-239E-4655-9B67-04DCB5A804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9E9BD-1F3A-460B-8B07-3A6869366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59870-FF37-4614-988A-58F8D3AA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B109DE-402A-4A08-99E3-096F91DC8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FC512-FB39-485D-BF55-B9F01D050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2214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FEB9E9-C053-468A-B865-99CA7737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D06FD-FE42-4749-983E-C960898AE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BFB48-DAEF-4635-948B-C6D6CFFD5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F56A-D38A-418F-9AB4-E0096E5A46E8}" type="datetimeFigureOut">
              <a:rPr lang="en-SG" smtClean="0"/>
              <a:t>26/2/2018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68D26-7018-414E-8AE6-DB80BF2C3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2D1BF-9D7F-4E81-BB5C-89D6D4184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38F9-566C-4016-AAA1-6C536E7BFCB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7267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BCC86-89DF-4BD9-9EDD-6710A12FB3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D9C05-0704-43E1-A7FC-6E01FF9C94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8890D7-60F0-4037-8D2D-7F818DF60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4" y="476250"/>
            <a:ext cx="12023435" cy="569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674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Cedric kang</dc:creator>
  <cp:lastModifiedBy>Cedric kang</cp:lastModifiedBy>
  <cp:revision>2</cp:revision>
  <dcterms:created xsi:type="dcterms:W3CDTF">2018-01-16T04:09:27Z</dcterms:created>
  <dcterms:modified xsi:type="dcterms:W3CDTF">2018-02-26T10:00:07Z</dcterms:modified>
</cp:coreProperties>
</file>