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93" r:id="rId3"/>
    <p:sldId id="294" r:id="rId4"/>
    <p:sldId id="297" r:id="rId5"/>
    <p:sldId id="557" r:id="rId6"/>
    <p:sldId id="558" r:id="rId7"/>
    <p:sldId id="5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62AA88-A5B7-4BB0-A43A-0C94C5AB9657}" v="9" dt="2024-06-18T08:42:45.2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43"/>
    <p:restoredTop sz="95304"/>
  </p:normalViewPr>
  <p:slideViewPr>
    <p:cSldViewPr snapToGrid="0">
      <p:cViewPr varScale="1">
        <p:scale>
          <a:sx n="53" d="100"/>
          <a:sy n="53" d="100"/>
        </p:scale>
        <p:origin x="120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well family" userId="c36040a09512057d" providerId="LiveId" clId="{E862AA88-A5B7-4BB0-A43A-0C94C5AB9657}"/>
    <pc:docChg chg="custSel addSld delSld modSld sldOrd">
      <pc:chgData name="sewell family" userId="c36040a09512057d" providerId="LiveId" clId="{E862AA88-A5B7-4BB0-A43A-0C94C5AB9657}" dt="2024-07-19T03:06:02.465" v="38" actId="2696"/>
      <pc:docMkLst>
        <pc:docMk/>
      </pc:docMkLst>
      <pc:sldChg chg="add">
        <pc:chgData name="sewell family" userId="c36040a09512057d" providerId="LiveId" clId="{E862AA88-A5B7-4BB0-A43A-0C94C5AB9657}" dt="2024-06-18T08:42:08.539" v="0" actId="2890"/>
        <pc:sldMkLst>
          <pc:docMk/>
          <pc:sldMk cId="2144980678" sldId="559"/>
        </pc:sldMkLst>
      </pc:sldChg>
      <pc:sldChg chg="addSp delSp modSp add del mod ord">
        <pc:chgData name="sewell family" userId="c36040a09512057d" providerId="LiveId" clId="{E862AA88-A5B7-4BB0-A43A-0C94C5AB9657}" dt="2024-06-21T04:20:03.409" v="28" actId="2696"/>
        <pc:sldMkLst>
          <pc:docMk/>
          <pc:sldMk cId="3614154805" sldId="560"/>
        </pc:sldMkLst>
        <pc:picChg chg="add mod">
          <ac:chgData name="sewell family" userId="c36040a09512057d" providerId="LiveId" clId="{E862AA88-A5B7-4BB0-A43A-0C94C5AB9657}" dt="2024-06-18T08:42:48.140" v="14" actId="1076"/>
          <ac:picMkLst>
            <pc:docMk/>
            <pc:sldMk cId="3614154805" sldId="560"/>
            <ac:picMk id="2" creationId="{87B30B47-7C5E-9039-DED6-00D2628E0670}"/>
          </ac:picMkLst>
        </pc:picChg>
        <pc:picChg chg="mod">
          <ac:chgData name="sewell family" userId="c36040a09512057d" providerId="LiveId" clId="{E862AA88-A5B7-4BB0-A43A-0C94C5AB9657}" dt="2024-06-18T08:42:46.740" v="13" actId="1076"/>
          <ac:picMkLst>
            <pc:docMk/>
            <pc:sldMk cId="3614154805" sldId="560"/>
            <ac:picMk id="6" creationId="{E5023FB5-D4DA-5006-5EB4-F30EA1EFFF2B}"/>
          </ac:picMkLst>
        </pc:picChg>
        <pc:picChg chg="mod">
          <ac:chgData name="sewell family" userId="c36040a09512057d" providerId="LiveId" clId="{E862AA88-A5B7-4BB0-A43A-0C94C5AB9657}" dt="2024-06-18T08:42:43.756" v="11" actId="1076"/>
          <ac:picMkLst>
            <pc:docMk/>
            <pc:sldMk cId="3614154805" sldId="560"/>
            <ac:picMk id="1026" creationId="{E7283540-67B8-528F-9E54-E56910F8E80C}"/>
          </ac:picMkLst>
        </pc:picChg>
        <pc:picChg chg="mod">
          <ac:chgData name="sewell family" userId="c36040a09512057d" providerId="LiveId" clId="{E862AA88-A5B7-4BB0-A43A-0C94C5AB9657}" dt="2024-06-18T08:42:29.853" v="5" actId="1076"/>
          <ac:picMkLst>
            <pc:docMk/>
            <pc:sldMk cId="3614154805" sldId="560"/>
            <ac:picMk id="1030" creationId="{2FDA0E42-78BD-E028-F4EA-64E935DE1516}"/>
          </ac:picMkLst>
        </pc:picChg>
        <pc:picChg chg="mod">
          <ac:chgData name="sewell family" userId="c36040a09512057d" providerId="LiveId" clId="{E862AA88-A5B7-4BB0-A43A-0C94C5AB9657}" dt="2024-06-18T08:42:45.221" v="12" actId="1076"/>
          <ac:picMkLst>
            <pc:docMk/>
            <pc:sldMk cId="3614154805" sldId="560"/>
            <ac:picMk id="1032" creationId="{1E6628EC-CB24-6B3E-E7F2-67BF849E47FE}"/>
          </ac:picMkLst>
        </pc:picChg>
        <pc:picChg chg="del">
          <ac:chgData name="sewell family" userId="c36040a09512057d" providerId="LiveId" clId="{E862AA88-A5B7-4BB0-A43A-0C94C5AB9657}" dt="2024-06-18T08:42:19.055" v="2" actId="478"/>
          <ac:picMkLst>
            <pc:docMk/>
            <pc:sldMk cId="3614154805" sldId="560"/>
            <ac:picMk id="1034" creationId="{8D92CC76-C023-6A75-97F4-F6F0EC510EF1}"/>
          </ac:picMkLst>
        </pc:picChg>
      </pc:sldChg>
      <pc:sldChg chg="add del ord">
        <pc:chgData name="sewell family" userId="c36040a09512057d" providerId="LiveId" clId="{E862AA88-A5B7-4BB0-A43A-0C94C5AB9657}" dt="2024-07-19T03:06:02.465" v="38" actId="2696"/>
        <pc:sldMkLst>
          <pc:docMk/>
          <pc:sldMk cId="210725492" sldId="561"/>
        </pc:sldMkLst>
      </pc:sldChg>
      <pc:sldChg chg="modSp add del mod ord">
        <pc:chgData name="sewell family" userId="c36040a09512057d" providerId="LiveId" clId="{E862AA88-A5B7-4BB0-A43A-0C94C5AB9657}" dt="2024-07-19T03:05:57.421" v="36" actId="2696"/>
        <pc:sldMkLst>
          <pc:docMk/>
          <pc:sldMk cId="3829764715" sldId="562"/>
        </pc:sldMkLst>
        <pc:spChg chg="mod">
          <ac:chgData name="sewell family" userId="c36040a09512057d" providerId="LiveId" clId="{E862AA88-A5B7-4BB0-A43A-0C94C5AB9657}" dt="2024-06-21T04:18:55.415" v="20" actId="27636"/>
          <ac:spMkLst>
            <pc:docMk/>
            <pc:sldMk cId="3829764715" sldId="562"/>
            <ac:spMk id="3" creationId="{0505A5F8-1866-2363-508D-39BE4560DDE5}"/>
          </ac:spMkLst>
        </pc:spChg>
        <pc:spChg chg="mod">
          <ac:chgData name="sewell family" userId="c36040a09512057d" providerId="LiveId" clId="{E862AA88-A5B7-4BB0-A43A-0C94C5AB9657}" dt="2024-06-21T04:19:06.607" v="21"/>
          <ac:spMkLst>
            <pc:docMk/>
            <pc:sldMk cId="3829764715" sldId="562"/>
            <ac:spMk id="4" creationId="{5E50F329-7AA9-D7A3-FD34-2BCEA1AB97C5}"/>
          </ac:spMkLst>
        </pc:spChg>
      </pc:sldChg>
      <pc:sldChg chg="modSp add del mod ord">
        <pc:chgData name="sewell family" userId="c36040a09512057d" providerId="LiveId" clId="{E862AA88-A5B7-4BB0-A43A-0C94C5AB9657}" dt="2024-07-19T03:05:59.691" v="37" actId="2696"/>
        <pc:sldMkLst>
          <pc:docMk/>
          <pc:sldMk cId="3278730228" sldId="563"/>
        </pc:sldMkLst>
        <pc:spChg chg="mod">
          <ac:chgData name="sewell family" userId="c36040a09512057d" providerId="LiveId" clId="{E862AA88-A5B7-4BB0-A43A-0C94C5AB9657}" dt="2024-06-21T04:20:52.826" v="35" actId="20577"/>
          <ac:spMkLst>
            <pc:docMk/>
            <pc:sldMk cId="3278730228" sldId="563"/>
            <ac:spMk id="3" creationId="{0505A5F8-1866-2363-508D-39BE4560DDE5}"/>
          </ac:spMkLst>
        </pc:spChg>
        <pc:spChg chg="mod">
          <ac:chgData name="sewell family" userId="c36040a09512057d" providerId="LiveId" clId="{E862AA88-A5B7-4BB0-A43A-0C94C5AB9657}" dt="2024-06-21T04:20:50.407" v="34" actId="27636"/>
          <ac:spMkLst>
            <pc:docMk/>
            <pc:sldMk cId="3278730228" sldId="563"/>
            <ac:spMk id="4" creationId="{5E50F329-7AA9-D7A3-FD34-2BCEA1AB97C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928BA-86A2-3B48-B438-604B46C14BE0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CDEB7-C232-F343-B76C-60E4CBA47C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129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995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8765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364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13384-4D18-9644-7F52-79CF1EDB9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716E0-8CC2-9E78-EE28-44ECC8CCF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49A23-FD9A-681D-5C83-A2D5101F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8937F-2CDA-4797-55A1-5639FAB5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D485F-2800-EC31-DF39-E6D134FB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130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00EDD-EA5A-F207-2893-D7852A34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C78EE-5D52-99F6-EB56-09BCAF2E7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97E-93C6-752A-D8E7-41F10614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87916-29DF-3949-4470-03BF55C47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499D9-EEDB-8C5D-2D92-36B848DE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156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A0D359-D921-F72D-35F4-3DD010ECD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1356D-7E7D-4777-0BAB-F782D51F3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DCC2F-4CE0-D3B2-0715-28F0767B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C4B04-C79A-EC14-E0D4-0ED0017CA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441FC-2298-E51C-DCE9-63B2892B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2178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5"/>
          <p:cNvSpPr txBox="1">
            <a:spLocks noGrp="1"/>
          </p:cNvSpPr>
          <p:nvPr>
            <p:ph type="title"/>
          </p:nvPr>
        </p:nvSpPr>
        <p:spPr>
          <a:xfrm>
            <a:off x="2398298" y="578346"/>
            <a:ext cx="8440282" cy="335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183" b="1" i="0">
                <a:solidFill>
                  <a:srgbClr val="0032D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body" idx="1"/>
          </p:nvPr>
        </p:nvSpPr>
        <p:spPr>
          <a:xfrm>
            <a:off x="1747997" y="2655719"/>
            <a:ext cx="8696007" cy="3405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77246" lvl="0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 sz="2213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54492" lvl="1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831738" lvl="2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108984" lvl="3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1386230" lvl="4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1663476" lvl="5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1940723" lvl="6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2217969" lvl="7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2495215" lvl="8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5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sldNum" idx="12"/>
          </p:nvPr>
        </p:nvSpPr>
        <p:spPr>
          <a:xfrm>
            <a:off x="11485470" y="6478112"/>
            <a:ext cx="197662" cy="16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4644" lvl="0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644" lvl="1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4644" lvl="2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644" lvl="3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644" lvl="4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4644" lvl="5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644" lvl="6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644" lvl="7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44" lvl="8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6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6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6"/>
          <p:cNvSpPr txBox="1">
            <a:spLocks noGrp="1"/>
          </p:cNvSpPr>
          <p:nvPr>
            <p:ph type="sldNum" idx="12"/>
          </p:nvPr>
        </p:nvSpPr>
        <p:spPr>
          <a:xfrm>
            <a:off x="11485470" y="6478112"/>
            <a:ext cx="197662" cy="16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4644" lvl="0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644" lvl="1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4644" lvl="2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644" lvl="3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644" lvl="4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4644" lvl="5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644" lvl="6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644" lvl="7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44" lvl="8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06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7"/>
          <p:cNvSpPr txBox="1">
            <a:spLocks noGrp="1"/>
          </p:cNvSpPr>
          <p:nvPr>
            <p:ph type="ctrTitle"/>
          </p:nvPr>
        </p:nvSpPr>
        <p:spPr>
          <a:xfrm>
            <a:off x="914400" y="2125980"/>
            <a:ext cx="10363201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subTitle" idx="1"/>
          </p:nvPr>
        </p:nvSpPr>
        <p:spPr>
          <a:xfrm>
            <a:off x="1828800" y="3840480"/>
            <a:ext cx="8534400" cy="561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7"/>
          <p:cNvSpPr txBox="1">
            <a:spLocks noGrp="1"/>
          </p:cNvSpPr>
          <p:nvPr>
            <p:ph type="sldNum" idx="12"/>
          </p:nvPr>
        </p:nvSpPr>
        <p:spPr>
          <a:xfrm>
            <a:off x="11485470" y="6478112"/>
            <a:ext cx="197662" cy="16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4644" lvl="0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644" lvl="1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4644" lvl="2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644" lvl="3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644" lvl="4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4644" lvl="5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644" lvl="6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644" lvl="7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44" lvl="8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68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8"/>
          <p:cNvSpPr txBox="1">
            <a:spLocks noGrp="1"/>
          </p:cNvSpPr>
          <p:nvPr>
            <p:ph type="title"/>
          </p:nvPr>
        </p:nvSpPr>
        <p:spPr>
          <a:xfrm>
            <a:off x="2398298" y="578346"/>
            <a:ext cx="8440282" cy="335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183" b="1" i="0">
                <a:solidFill>
                  <a:srgbClr val="0032D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5303520" cy="561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77246" lvl="0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554492" lvl="1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831738" lvl="2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108984" lvl="3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1386230" lvl="4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1663476" lvl="5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1940723" lvl="6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2217969" lvl="7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2495215" lvl="8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8"/>
          <p:cNvSpPr txBox="1">
            <a:spLocks noGrp="1"/>
          </p:cNvSpPr>
          <p:nvPr>
            <p:ph type="body" idx="2"/>
          </p:nvPr>
        </p:nvSpPr>
        <p:spPr>
          <a:xfrm>
            <a:off x="6278880" y="1577340"/>
            <a:ext cx="5303520" cy="561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77246" lvl="0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554492" lvl="1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831738" lvl="2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108984" lvl="3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1386230" lvl="4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1663476" lvl="5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1940723" lvl="6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2217969" lvl="7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2495215" lvl="8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8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8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8"/>
          <p:cNvSpPr txBox="1">
            <a:spLocks noGrp="1"/>
          </p:cNvSpPr>
          <p:nvPr>
            <p:ph type="sldNum" idx="12"/>
          </p:nvPr>
        </p:nvSpPr>
        <p:spPr>
          <a:xfrm>
            <a:off x="11485470" y="6478112"/>
            <a:ext cx="197662" cy="16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4644" lvl="0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644" lvl="1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4644" lvl="2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644" lvl="3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644" lvl="4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4644" lvl="5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644" lvl="6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644" lvl="7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44" lvl="8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54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>
  <p:cSld name="Title Only"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/>
          <p:nvPr/>
        </p:nvSpPr>
        <p:spPr>
          <a:xfrm>
            <a:off x="0" y="0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32D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sp>
        <p:nvSpPr>
          <p:cNvPr id="43" name="Google Shape;43;p29"/>
          <p:cNvSpPr/>
          <p:nvPr/>
        </p:nvSpPr>
        <p:spPr>
          <a:xfrm>
            <a:off x="3938610" y="3"/>
            <a:ext cx="8253668" cy="6857615"/>
          </a:xfrm>
          <a:custGeom>
            <a:avLst/>
            <a:gdLst/>
            <a:ahLst/>
            <a:cxnLst/>
            <a:rect l="l" t="t" r="r" b="b"/>
            <a:pathLst>
              <a:path w="13609955" h="11308715" extrusionOk="0">
                <a:moveTo>
                  <a:pt x="0" y="10941268"/>
                </a:moveTo>
                <a:lnTo>
                  <a:pt x="354418" y="11308556"/>
                </a:lnTo>
                <a:lnTo>
                  <a:pt x="380595" y="11308556"/>
                </a:lnTo>
                <a:lnTo>
                  <a:pt x="0" y="10941268"/>
                </a:lnTo>
                <a:close/>
              </a:path>
              <a:path w="13609955" h="11308715" extrusionOk="0">
                <a:moveTo>
                  <a:pt x="0" y="9362856"/>
                </a:moveTo>
                <a:lnTo>
                  <a:pt x="1877586" y="11308556"/>
                </a:lnTo>
                <a:lnTo>
                  <a:pt x="2016252" y="11308556"/>
                </a:lnTo>
                <a:lnTo>
                  <a:pt x="0" y="9362856"/>
                </a:lnTo>
                <a:close/>
              </a:path>
              <a:path w="13609955" h="11308715" extrusionOk="0">
                <a:moveTo>
                  <a:pt x="0" y="7784401"/>
                </a:moveTo>
                <a:lnTo>
                  <a:pt x="3400828" y="11308556"/>
                </a:lnTo>
                <a:lnTo>
                  <a:pt x="3651941" y="11308556"/>
                </a:lnTo>
                <a:lnTo>
                  <a:pt x="0" y="7784401"/>
                </a:lnTo>
                <a:close/>
              </a:path>
              <a:path w="13609955" h="11308715" extrusionOk="0">
                <a:moveTo>
                  <a:pt x="0" y="6205978"/>
                </a:moveTo>
                <a:lnTo>
                  <a:pt x="4924007" y="11308556"/>
                </a:lnTo>
                <a:lnTo>
                  <a:pt x="5242835" y="11308556"/>
                </a:lnTo>
                <a:lnTo>
                  <a:pt x="5469167" y="11101798"/>
                </a:lnTo>
                <a:lnTo>
                  <a:pt x="5073384" y="11101798"/>
                </a:lnTo>
                <a:lnTo>
                  <a:pt x="0" y="6205978"/>
                </a:lnTo>
                <a:close/>
              </a:path>
              <a:path w="13609955" h="11308715" extrusionOk="0">
                <a:moveTo>
                  <a:pt x="10077012" y="7202838"/>
                </a:moveTo>
                <a:lnTo>
                  <a:pt x="6326435" y="11308556"/>
                </a:lnTo>
                <a:lnTo>
                  <a:pt x="6970698" y="11308556"/>
                </a:lnTo>
                <a:lnTo>
                  <a:pt x="10206998" y="8352164"/>
                </a:lnTo>
                <a:lnTo>
                  <a:pt x="11259947" y="8352164"/>
                </a:lnTo>
                <a:lnTo>
                  <a:pt x="10077012" y="7202838"/>
                </a:lnTo>
                <a:close/>
              </a:path>
              <a:path w="13609955" h="11308715" extrusionOk="0">
                <a:moveTo>
                  <a:pt x="10077012" y="8781303"/>
                </a:moveTo>
                <a:lnTo>
                  <a:pt x="7768360" y="11308556"/>
                </a:lnTo>
                <a:lnTo>
                  <a:pt x="8698583" y="11308556"/>
                </a:lnTo>
                <a:lnTo>
                  <a:pt x="10206998" y="9930577"/>
                </a:lnTo>
                <a:lnTo>
                  <a:pt x="11259894" y="9930577"/>
                </a:lnTo>
                <a:lnTo>
                  <a:pt x="10077012" y="8781303"/>
                </a:lnTo>
                <a:close/>
              </a:path>
              <a:path w="13609955" h="11308715" extrusionOk="0">
                <a:moveTo>
                  <a:pt x="10077012" y="10359757"/>
                </a:moveTo>
                <a:lnTo>
                  <a:pt x="9210285" y="11308556"/>
                </a:lnTo>
                <a:lnTo>
                  <a:pt x="11053558" y="11308556"/>
                </a:lnTo>
                <a:lnTo>
                  <a:pt x="10077012" y="10359757"/>
                </a:lnTo>
                <a:close/>
              </a:path>
              <a:path w="13609955" h="11308715" extrusionOk="0">
                <a:moveTo>
                  <a:pt x="11259894" y="9930577"/>
                </a:moveTo>
                <a:lnTo>
                  <a:pt x="10206998" y="9930577"/>
                </a:lnTo>
                <a:lnTo>
                  <a:pt x="11545805" y="11308556"/>
                </a:lnTo>
                <a:lnTo>
                  <a:pt x="12678168" y="11308556"/>
                </a:lnTo>
                <a:lnTo>
                  <a:pt x="11259894" y="9930577"/>
                </a:lnTo>
                <a:close/>
              </a:path>
              <a:path w="13609955" h="11308715" extrusionOk="0">
                <a:moveTo>
                  <a:pt x="11259947" y="8352164"/>
                </a:moveTo>
                <a:lnTo>
                  <a:pt x="10206998" y="8352164"/>
                </a:lnTo>
                <a:lnTo>
                  <a:pt x="13079360" y="11308556"/>
                </a:lnTo>
                <a:lnTo>
                  <a:pt x="13609491" y="11308556"/>
                </a:lnTo>
                <a:lnTo>
                  <a:pt x="13609491" y="10634953"/>
                </a:lnTo>
                <a:lnTo>
                  <a:pt x="11259947" y="8352164"/>
                </a:lnTo>
                <a:close/>
              </a:path>
              <a:path w="13609955" h="11308715" extrusionOk="0">
                <a:moveTo>
                  <a:pt x="10077012" y="5624425"/>
                </a:moveTo>
                <a:lnTo>
                  <a:pt x="5073384" y="11101798"/>
                </a:lnTo>
                <a:lnTo>
                  <a:pt x="5469167" y="11101798"/>
                </a:lnTo>
                <a:lnTo>
                  <a:pt x="10206998" y="6773709"/>
                </a:lnTo>
                <a:lnTo>
                  <a:pt x="11259904" y="6773709"/>
                </a:lnTo>
                <a:lnTo>
                  <a:pt x="10077012" y="5624425"/>
                </a:lnTo>
                <a:close/>
              </a:path>
              <a:path w="13609955" h="11308715" extrusionOk="0">
                <a:moveTo>
                  <a:pt x="11259904" y="6773709"/>
                </a:moveTo>
                <a:lnTo>
                  <a:pt x="10206998" y="6773709"/>
                </a:lnTo>
                <a:lnTo>
                  <a:pt x="13609491" y="10275739"/>
                </a:lnTo>
                <a:lnTo>
                  <a:pt x="13609491" y="9056540"/>
                </a:lnTo>
                <a:lnTo>
                  <a:pt x="11259904" y="6773709"/>
                </a:lnTo>
                <a:close/>
              </a:path>
              <a:path w="13609955" h="11308715" extrusionOk="0">
                <a:moveTo>
                  <a:pt x="0" y="4627524"/>
                </a:moveTo>
                <a:lnTo>
                  <a:pt x="5073384" y="9884882"/>
                </a:lnTo>
                <a:lnTo>
                  <a:pt x="5469116" y="9523374"/>
                </a:lnTo>
                <a:lnTo>
                  <a:pt x="5073384" y="9523374"/>
                </a:lnTo>
                <a:lnTo>
                  <a:pt x="0" y="4627524"/>
                </a:lnTo>
                <a:close/>
              </a:path>
              <a:path w="13609955" h="11308715" extrusionOk="0">
                <a:moveTo>
                  <a:pt x="10077012" y="4045918"/>
                </a:moveTo>
                <a:lnTo>
                  <a:pt x="5073384" y="9523374"/>
                </a:lnTo>
                <a:lnTo>
                  <a:pt x="5469116" y="9523374"/>
                </a:lnTo>
                <a:lnTo>
                  <a:pt x="10206998" y="5195244"/>
                </a:lnTo>
                <a:lnTo>
                  <a:pt x="11259940" y="5195244"/>
                </a:lnTo>
                <a:lnTo>
                  <a:pt x="10077012" y="4045918"/>
                </a:lnTo>
                <a:close/>
              </a:path>
              <a:path w="13609955" h="11308715" extrusionOk="0">
                <a:moveTo>
                  <a:pt x="11259940" y="5195244"/>
                </a:moveTo>
                <a:lnTo>
                  <a:pt x="10206998" y="5195244"/>
                </a:lnTo>
                <a:lnTo>
                  <a:pt x="13609491" y="8697295"/>
                </a:lnTo>
                <a:lnTo>
                  <a:pt x="13609491" y="7478055"/>
                </a:lnTo>
                <a:lnTo>
                  <a:pt x="11259940" y="5195244"/>
                </a:lnTo>
                <a:close/>
              </a:path>
              <a:path w="13609955" h="11308715" extrusionOk="0">
                <a:moveTo>
                  <a:pt x="0" y="3049069"/>
                </a:moveTo>
                <a:lnTo>
                  <a:pt x="5073384" y="8306427"/>
                </a:lnTo>
                <a:lnTo>
                  <a:pt x="5469131" y="7944909"/>
                </a:lnTo>
                <a:lnTo>
                  <a:pt x="5073384" y="7944909"/>
                </a:lnTo>
                <a:lnTo>
                  <a:pt x="0" y="3049069"/>
                </a:lnTo>
                <a:close/>
              </a:path>
              <a:path w="13609955" h="11308715" extrusionOk="0">
                <a:moveTo>
                  <a:pt x="10077012" y="2467495"/>
                </a:moveTo>
                <a:lnTo>
                  <a:pt x="5073384" y="7944909"/>
                </a:lnTo>
                <a:lnTo>
                  <a:pt x="5469131" y="7944909"/>
                </a:lnTo>
                <a:lnTo>
                  <a:pt x="10206998" y="3616832"/>
                </a:lnTo>
                <a:lnTo>
                  <a:pt x="11259955" y="3616832"/>
                </a:lnTo>
                <a:lnTo>
                  <a:pt x="10077012" y="2467495"/>
                </a:lnTo>
                <a:close/>
              </a:path>
              <a:path w="13609955" h="11308715" extrusionOk="0">
                <a:moveTo>
                  <a:pt x="11259955" y="3616832"/>
                </a:moveTo>
                <a:lnTo>
                  <a:pt x="10206998" y="3616832"/>
                </a:lnTo>
                <a:lnTo>
                  <a:pt x="13609491" y="7118861"/>
                </a:lnTo>
                <a:lnTo>
                  <a:pt x="13609491" y="5899621"/>
                </a:lnTo>
                <a:lnTo>
                  <a:pt x="11259955" y="3616832"/>
                </a:lnTo>
                <a:close/>
              </a:path>
              <a:path w="13609955" h="11308715" extrusionOk="0">
                <a:moveTo>
                  <a:pt x="0" y="1470614"/>
                </a:moveTo>
                <a:lnTo>
                  <a:pt x="5073384" y="6728004"/>
                </a:lnTo>
                <a:lnTo>
                  <a:pt x="5469159" y="6366455"/>
                </a:lnTo>
                <a:lnTo>
                  <a:pt x="5073384" y="6366455"/>
                </a:lnTo>
                <a:lnTo>
                  <a:pt x="0" y="1470614"/>
                </a:lnTo>
                <a:close/>
              </a:path>
              <a:path w="13609955" h="11308715" extrusionOk="0">
                <a:moveTo>
                  <a:pt x="10077012" y="889093"/>
                </a:moveTo>
                <a:lnTo>
                  <a:pt x="5073384" y="6366455"/>
                </a:lnTo>
                <a:lnTo>
                  <a:pt x="5469159" y="6366455"/>
                </a:lnTo>
                <a:lnTo>
                  <a:pt x="10206998" y="2038335"/>
                </a:lnTo>
                <a:lnTo>
                  <a:pt x="11259868" y="2038335"/>
                </a:lnTo>
                <a:lnTo>
                  <a:pt x="10077012" y="889093"/>
                </a:lnTo>
                <a:close/>
              </a:path>
              <a:path w="13609955" h="11308715" extrusionOk="0">
                <a:moveTo>
                  <a:pt x="11259868" y="2038335"/>
                </a:moveTo>
                <a:lnTo>
                  <a:pt x="10206998" y="2038335"/>
                </a:lnTo>
                <a:lnTo>
                  <a:pt x="13609491" y="5540375"/>
                </a:lnTo>
                <a:lnTo>
                  <a:pt x="13609491" y="4321187"/>
                </a:lnTo>
                <a:lnTo>
                  <a:pt x="11259868" y="2038335"/>
                </a:lnTo>
                <a:close/>
              </a:path>
              <a:path w="13609955" h="11308715" extrusionOk="0">
                <a:moveTo>
                  <a:pt x="111713" y="0"/>
                </a:moveTo>
                <a:lnTo>
                  <a:pt x="104038" y="0"/>
                </a:lnTo>
                <a:lnTo>
                  <a:pt x="5073384" y="5149550"/>
                </a:lnTo>
                <a:lnTo>
                  <a:pt x="5469128" y="4788032"/>
                </a:lnTo>
                <a:lnTo>
                  <a:pt x="5073384" y="4788032"/>
                </a:lnTo>
                <a:lnTo>
                  <a:pt x="111713" y="0"/>
                </a:lnTo>
                <a:close/>
              </a:path>
              <a:path w="13609955" h="11308715" extrusionOk="0">
                <a:moveTo>
                  <a:pt x="10786540" y="0"/>
                </a:moveTo>
                <a:lnTo>
                  <a:pt x="9447272" y="0"/>
                </a:lnTo>
                <a:lnTo>
                  <a:pt x="5073384" y="4788032"/>
                </a:lnTo>
                <a:lnTo>
                  <a:pt x="5469128" y="4788032"/>
                </a:lnTo>
                <a:lnTo>
                  <a:pt x="10206998" y="459912"/>
                </a:lnTo>
                <a:lnTo>
                  <a:pt x="11259902" y="459912"/>
                </a:lnTo>
                <a:lnTo>
                  <a:pt x="10786540" y="0"/>
                </a:lnTo>
                <a:close/>
              </a:path>
              <a:path w="13609955" h="11308715" extrusionOk="0">
                <a:moveTo>
                  <a:pt x="11259902" y="459912"/>
                </a:moveTo>
                <a:lnTo>
                  <a:pt x="10206998" y="459912"/>
                </a:lnTo>
                <a:lnTo>
                  <a:pt x="13609491" y="3961942"/>
                </a:lnTo>
                <a:lnTo>
                  <a:pt x="13609491" y="2742743"/>
                </a:lnTo>
                <a:lnTo>
                  <a:pt x="11259902" y="459912"/>
                </a:lnTo>
                <a:close/>
              </a:path>
              <a:path w="13609955" h="11308715" extrusionOk="0">
                <a:moveTo>
                  <a:pt x="1747412" y="0"/>
                </a:moveTo>
                <a:lnTo>
                  <a:pt x="1627259" y="0"/>
                </a:lnTo>
                <a:lnTo>
                  <a:pt x="5073384" y="3571095"/>
                </a:lnTo>
                <a:lnTo>
                  <a:pt x="5469128" y="3209577"/>
                </a:lnTo>
                <a:lnTo>
                  <a:pt x="5073384" y="3209577"/>
                </a:lnTo>
                <a:lnTo>
                  <a:pt x="1747412" y="0"/>
                </a:lnTo>
                <a:close/>
              </a:path>
              <a:path w="13609955" h="11308715" extrusionOk="0">
                <a:moveTo>
                  <a:pt x="8982564" y="0"/>
                </a:moveTo>
                <a:lnTo>
                  <a:pt x="8005337" y="0"/>
                </a:lnTo>
                <a:lnTo>
                  <a:pt x="5073384" y="3209577"/>
                </a:lnTo>
                <a:lnTo>
                  <a:pt x="5469128" y="3209577"/>
                </a:lnTo>
                <a:lnTo>
                  <a:pt x="8982564" y="0"/>
                </a:lnTo>
                <a:close/>
              </a:path>
              <a:path w="13609955" h="11308715" extrusionOk="0">
                <a:moveTo>
                  <a:pt x="12411171" y="0"/>
                </a:moveTo>
                <a:lnTo>
                  <a:pt x="11293750" y="0"/>
                </a:lnTo>
                <a:lnTo>
                  <a:pt x="13609491" y="2383498"/>
                </a:lnTo>
                <a:lnTo>
                  <a:pt x="13609491" y="1164268"/>
                </a:lnTo>
                <a:lnTo>
                  <a:pt x="12411171" y="0"/>
                </a:lnTo>
                <a:close/>
              </a:path>
              <a:path w="13609955" h="11308715" extrusionOk="0">
                <a:moveTo>
                  <a:pt x="3383111" y="0"/>
                </a:moveTo>
                <a:lnTo>
                  <a:pt x="3150459" y="0"/>
                </a:lnTo>
                <a:lnTo>
                  <a:pt x="5073384" y="1992672"/>
                </a:lnTo>
                <a:lnTo>
                  <a:pt x="5469159" y="1631123"/>
                </a:lnTo>
                <a:lnTo>
                  <a:pt x="5073384" y="1631123"/>
                </a:lnTo>
                <a:lnTo>
                  <a:pt x="3383111" y="0"/>
                </a:lnTo>
                <a:close/>
              </a:path>
              <a:path w="13609955" h="11308715" extrusionOk="0">
                <a:moveTo>
                  <a:pt x="7254690" y="0"/>
                </a:moveTo>
                <a:lnTo>
                  <a:pt x="6563433" y="0"/>
                </a:lnTo>
                <a:lnTo>
                  <a:pt x="5073384" y="1631123"/>
                </a:lnTo>
                <a:lnTo>
                  <a:pt x="5469159" y="1631123"/>
                </a:lnTo>
                <a:lnTo>
                  <a:pt x="7254690" y="0"/>
                </a:lnTo>
                <a:close/>
              </a:path>
              <a:path w="13609955" h="11308715" extrusionOk="0">
                <a:moveTo>
                  <a:pt x="13609491" y="0"/>
                </a:moveTo>
                <a:lnTo>
                  <a:pt x="12827347" y="0"/>
                </a:lnTo>
                <a:lnTo>
                  <a:pt x="13609491" y="805033"/>
                </a:lnTo>
                <a:lnTo>
                  <a:pt x="13609491" y="0"/>
                </a:lnTo>
                <a:close/>
              </a:path>
              <a:path w="13609955" h="11308715" extrusionOk="0">
                <a:moveTo>
                  <a:pt x="5018779" y="0"/>
                </a:moveTo>
                <a:lnTo>
                  <a:pt x="4673669" y="0"/>
                </a:lnTo>
                <a:lnTo>
                  <a:pt x="5073384" y="414217"/>
                </a:lnTo>
                <a:lnTo>
                  <a:pt x="5469127" y="52699"/>
                </a:lnTo>
                <a:lnTo>
                  <a:pt x="5073384" y="52699"/>
                </a:lnTo>
                <a:lnTo>
                  <a:pt x="5018779" y="0"/>
                </a:lnTo>
                <a:close/>
              </a:path>
              <a:path w="13609955" h="11308715" extrusionOk="0">
                <a:moveTo>
                  <a:pt x="5526816" y="0"/>
                </a:moveTo>
                <a:lnTo>
                  <a:pt x="5121529" y="0"/>
                </a:lnTo>
                <a:lnTo>
                  <a:pt x="5073384" y="52699"/>
                </a:lnTo>
                <a:lnTo>
                  <a:pt x="5469127" y="52699"/>
                </a:lnTo>
                <a:lnTo>
                  <a:pt x="5526816" y="0"/>
                </a:lnTo>
                <a:close/>
              </a:path>
            </a:pathLst>
          </a:custGeom>
          <a:solidFill>
            <a:srgbClr val="0000B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2398298" y="578346"/>
            <a:ext cx="8440282" cy="335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183" b="1" i="0">
                <a:solidFill>
                  <a:srgbClr val="0032D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9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9"/>
          <p:cNvSpPr txBox="1">
            <a:spLocks noGrp="1"/>
          </p:cNvSpPr>
          <p:nvPr>
            <p:ph type="sldNum" idx="12"/>
          </p:nvPr>
        </p:nvSpPr>
        <p:spPr>
          <a:xfrm>
            <a:off x="11485470" y="6478112"/>
            <a:ext cx="197662" cy="16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4644" lvl="0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644" lvl="1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4644" lvl="2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644" lvl="3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644" lvl="4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4644" lvl="5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644" lvl="6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644" lvl="7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44" lvl="8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27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;p24"/>
          <p:cNvSpPr/>
          <p:nvPr/>
        </p:nvSpPr>
        <p:spPr>
          <a:xfrm>
            <a:off x="-1" y="0"/>
            <a:ext cx="1784669" cy="6861372"/>
          </a:xfrm>
          <a:prstGeom prst="rect">
            <a:avLst/>
          </a:prstGeom>
          <a:solidFill>
            <a:srgbClr val="0032D7"/>
          </a:solidFill>
          <a:ln w="12700">
            <a:miter lim="400000"/>
          </a:ln>
        </p:spPr>
        <p:txBody>
          <a:bodyPr lIns="27724" rIns="27724"/>
          <a:lstStyle/>
          <a:p>
            <a:pPr>
              <a:defRPr sz="1800"/>
            </a:pPr>
            <a:endParaRPr sz="1092"/>
          </a:p>
        </p:txBody>
      </p:sp>
      <p:grpSp>
        <p:nvGrpSpPr>
          <p:cNvPr id="44" name="Google Shape;11;p24"/>
          <p:cNvGrpSpPr/>
          <p:nvPr/>
        </p:nvGrpSpPr>
        <p:grpSpPr>
          <a:xfrm>
            <a:off x="-4" y="0"/>
            <a:ext cx="1784674" cy="6861372"/>
            <a:chOff x="-3" y="0"/>
            <a:chExt cx="2942852" cy="11308556"/>
          </a:xfrm>
        </p:grpSpPr>
        <p:sp>
          <p:nvSpPr>
            <p:cNvPr id="12" name="Shape"/>
            <p:cNvSpPr/>
            <p:nvPr/>
          </p:nvSpPr>
          <p:spPr>
            <a:xfrm>
              <a:off x="-4" y="9435712"/>
              <a:ext cx="2003745" cy="187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90"/>
                  </a:lnTo>
                  <a:lnTo>
                    <a:pt x="19131" y="21600"/>
                  </a:lnTo>
                  <a:lnTo>
                    <a:pt x="20275" y="21600"/>
                  </a:lnTo>
                  <a:lnTo>
                    <a:pt x="21600" y="20305"/>
                  </a:lnTo>
                  <a:lnTo>
                    <a:pt x="19667" y="20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13" name="Shape"/>
            <p:cNvSpPr/>
            <p:nvPr/>
          </p:nvSpPr>
          <p:spPr>
            <a:xfrm>
              <a:off x="2375317" y="10687297"/>
              <a:ext cx="567533" cy="621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10985" y="21600"/>
                  </a:lnTo>
                  <a:lnTo>
                    <a:pt x="21600" y="12742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14" name="Shape"/>
            <p:cNvSpPr/>
            <p:nvPr/>
          </p:nvSpPr>
          <p:spPr>
            <a:xfrm>
              <a:off x="1824401" y="9971926"/>
              <a:ext cx="1118449" cy="122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3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15" name="Shape"/>
            <p:cNvSpPr/>
            <p:nvPr/>
          </p:nvSpPr>
          <p:spPr>
            <a:xfrm>
              <a:off x="-4" y="8720331"/>
              <a:ext cx="2003778" cy="192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6" y="21600"/>
                  </a:lnTo>
                  <a:lnTo>
                    <a:pt x="21600" y="19761"/>
                  </a:lnTo>
                  <a:lnTo>
                    <a:pt x="19666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16" name="Shape"/>
            <p:cNvSpPr/>
            <p:nvPr/>
          </p:nvSpPr>
          <p:spPr>
            <a:xfrm>
              <a:off x="1824401" y="9256555"/>
              <a:ext cx="1118449" cy="122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6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17" name="Shape"/>
            <p:cNvSpPr/>
            <p:nvPr/>
          </p:nvSpPr>
          <p:spPr>
            <a:xfrm>
              <a:off x="-3" y="8004981"/>
              <a:ext cx="2003776" cy="192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6" y="21600"/>
                  </a:lnTo>
                  <a:lnTo>
                    <a:pt x="21600" y="19761"/>
                  </a:lnTo>
                  <a:lnTo>
                    <a:pt x="19666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18" name="Shape"/>
            <p:cNvSpPr/>
            <p:nvPr/>
          </p:nvSpPr>
          <p:spPr>
            <a:xfrm>
              <a:off x="1824401" y="8541195"/>
              <a:ext cx="1118449" cy="122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19" name="Shape"/>
            <p:cNvSpPr/>
            <p:nvPr/>
          </p:nvSpPr>
          <p:spPr>
            <a:xfrm>
              <a:off x="-4" y="7289609"/>
              <a:ext cx="2003758" cy="1924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0" name="Shape"/>
            <p:cNvSpPr/>
            <p:nvPr/>
          </p:nvSpPr>
          <p:spPr>
            <a:xfrm>
              <a:off x="1824401" y="7825824"/>
              <a:ext cx="1118449" cy="122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1" name="Shape"/>
            <p:cNvSpPr/>
            <p:nvPr/>
          </p:nvSpPr>
          <p:spPr>
            <a:xfrm>
              <a:off x="-4" y="6574259"/>
              <a:ext cx="2003778" cy="1924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6" y="21600"/>
                  </a:lnTo>
                  <a:lnTo>
                    <a:pt x="21600" y="19761"/>
                  </a:lnTo>
                  <a:lnTo>
                    <a:pt x="19666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2" name="Shape"/>
            <p:cNvSpPr/>
            <p:nvPr/>
          </p:nvSpPr>
          <p:spPr>
            <a:xfrm>
              <a:off x="1824401" y="7110464"/>
              <a:ext cx="1118449" cy="1224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6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3" name="Shape"/>
            <p:cNvSpPr/>
            <p:nvPr/>
          </p:nvSpPr>
          <p:spPr>
            <a:xfrm>
              <a:off x="-4" y="5858888"/>
              <a:ext cx="2003755" cy="192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4" name="Shape"/>
            <p:cNvSpPr/>
            <p:nvPr/>
          </p:nvSpPr>
          <p:spPr>
            <a:xfrm>
              <a:off x="1824401" y="6395103"/>
              <a:ext cx="1118449" cy="122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5" name="Shape"/>
            <p:cNvSpPr/>
            <p:nvPr/>
          </p:nvSpPr>
          <p:spPr>
            <a:xfrm>
              <a:off x="-4" y="5143517"/>
              <a:ext cx="2003758" cy="192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6" name="Shape"/>
            <p:cNvSpPr/>
            <p:nvPr/>
          </p:nvSpPr>
          <p:spPr>
            <a:xfrm>
              <a:off x="1824401" y="5679742"/>
              <a:ext cx="1118449" cy="122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7" name="Shape"/>
            <p:cNvSpPr/>
            <p:nvPr/>
          </p:nvSpPr>
          <p:spPr>
            <a:xfrm>
              <a:off x="-4" y="4428157"/>
              <a:ext cx="2003766" cy="192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8" name="Shape"/>
            <p:cNvSpPr/>
            <p:nvPr/>
          </p:nvSpPr>
          <p:spPr>
            <a:xfrm>
              <a:off x="1824401" y="4964382"/>
              <a:ext cx="1118449" cy="122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29" name="Shape"/>
            <p:cNvSpPr/>
            <p:nvPr/>
          </p:nvSpPr>
          <p:spPr>
            <a:xfrm>
              <a:off x="-4" y="3712807"/>
              <a:ext cx="2003744" cy="1924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0" name="Shape"/>
            <p:cNvSpPr/>
            <p:nvPr/>
          </p:nvSpPr>
          <p:spPr>
            <a:xfrm>
              <a:off x="1824401" y="4249022"/>
              <a:ext cx="1118449" cy="122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3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1" name="Shape"/>
            <p:cNvSpPr/>
            <p:nvPr/>
          </p:nvSpPr>
          <p:spPr>
            <a:xfrm>
              <a:off x="-3" y="2997436"/>
              <a:ext cx="2003745" cy="1924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2" name="Shape"/>
            <p:cNvSpPr/>
            <p:nvPr/>
          </p:nvSpPr>
          <p:spPr>
            <a:xfrm>
              <a:off x="1824401" y="3533650"/>
              <a:ext cx="1118449" cy="1224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3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3" name="Shape"/>
            <p:cNvSpPr/>
            <p:nvPr/>
          </p:nvSpPr>
          <p:spPr>
            <a:xfrm>
              <a:off x="-4" y="2282076"/>
              <a:ext cx="2003766" cy="192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4" name="Shape"/>
            <p:cNvSpPr/>
            <p:nvPr/>
          </p:nvSpPr>
          <p:spPr>
            <a:xfrm>
              <a:off x="1824401" y="2818290"/>
              <a:ext cx="1118449" cy="1224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5" name="Shape"/>
            <p:cNvSpPr/>
            <p:nvPr/>
          </p:nvSpPr>
          <p:spPr>
            <a:xfrm>
              <a:off x="-4" y="1566705"/>
              <a:ext cx="2003755" cy="192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6" name="Shape"/>
            <p:cNvSpPr/>
            <p:nvPr/>
          </p:nvSpPr>
          <p:spPr>
            <a:xfrm>
              <a:off x="1824401" y="2102919"/>
              <a:ext cx="1118449" cy="122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7" name="Shape"/>
            <p:cNvSpPr/>
            <p:nvPr/>
          </p:nvSpPr>
          <p:spPr>
            <a:xfrm>
              <a:off x="-4" y="851355"/>
              <a:ext cx="2003758" cy="1924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7" y="21600"/>
                  </a:lnTo>
                  <a:lnTo>
                    <a:pt x="21600" y="19761"/>
                  </a:lnTo>
                  <a:lnTo>
                    <a:pt x="19667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8" name="Shape"/>
            <p:cNvSpPr/>
            <p:nvPr/>
          </p:nvSpPr>
          <p:spPr>
            <a:xfrm>
              <a:off x="1824401" y="1387558"/>
              <a:ext cx="1118449" cy="1224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39" name="Shape"/>
            <p:cNvSpPr/>
            <p:nvPr/>
          </p:nvSpPr>
          <p:spPr>
            <a:xfrm>
              <a:off x="-4" y="135984"/>
              <a:ext cx="2003778" cy="192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80"/>
                  </a:lnTo>
                  <a:lnTo>
                    <a:pt x="19666" y="21600"/>
                  </a:lnTo>
                  <a:lnTo>
                    <a:pt x="21600" y="19761"/>
                  </a:lnTo>
                  <a:lnTo>
                    <a:pt x="19666" y="19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40" name="Shape"/>
            <p:cNvSpPr/>
            <p:nvPr/>
          </p:nvSpPr>
          <p:spPr>
            <a:xfrm>
              <a:off x="1824401" y="672198"/>
              <a:ext cx="1118449" cy="122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3464" y="21600"/>
                  </a:lnTo>
                  <a:lnTo>
                    <a:pt x="21600" y="6466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41" name="Shape"/>
            <p:cNvSpPr/>
            <p:nvPr/>
          </p:nvSpPr>
          <p:spPr>
            <a:xfrm>
              <a:off x="526451" y="-1"/>
              <a:ext cx="1477325" cy="1345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" y="0"/>
                  </a:moveTo>
                  <a:lnTo>
                    <a:pt x="0" y="0"/>
                  </a:lnTo>
                  <a:lnTo>
                    <a:pt x="18977" y="21600"/>
                  </a:lnTo>
                  <a:lnTo>
                    <a:pt x="21600" y="18969"/>
                  </a:lnTo>
                  <a:lnTo>
                    <a:pt x="18977" y="18969"/>
                  </a:lnTo>
                  <a:lnTo>
                    <a:pt x="1081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42" name="Shape"/>
            <p:cNvSpPr/>
            <p:nvPr/>
          </p:nvSpPr>
          <p:spPr>
            <a:xfrm>
              <a:off x="1824401" y="-1"/>
              <a:ext cx="1118449" cy="1181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0838" y="0"/>
                  </a:lnTo>
                  <a:lnTo>
                    <a:pt x="0" y="21600"/>
                  </a:lnTo>
                  <a:lnTo>
                    <a:pt x="3464" y="21600"/>
                  </a:lnTo>
                  <a:lnTo>
                    <a:pt x="21600" y="5913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B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  <p:sp>
          <p:nvSpPr>
            <p:cNvPr id="43" name="Shape"/>
            <p:cNvSpPr/>
            <p:nvPr/>
          </p:nvSpPr>
          <p:spPr>
            <a:xfrm>
              <a:off x="-3" y="-1"/>
              <a:ext cx="2513673" cy="1130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389"/>
                  </a:moveTo>
                  <a:lnTo>
                    <a:pt x="0" y="19454"/>
                  </a:lnTo>
                  <a:lnTo>
                    <a:pt x="9318" y="21600"/>
                  </a:lnTo>
                  <a:lnTo>
                    <a:pt x="10307" y="21600"/>
                  </a:lnTo>
                  <a:lnTo>
                    <a:pt x="0" y="19389"/>
                  </a:lnTo>
                  <a:close/>
                  <a:moveTo>
                    <a:pt x="0" y="20756"/>
                  </a:moveTo>
                  <a:lnTo>
                    <a:pt x="0" y="20820"/>
                  </a:lnTo>
                  <a:lnTo>
                    <a:pt x="3386" y="21600"/>
                  </a:lnTo>
                  <a:lnTo>
                    <a:pt x="3937" y="21600"/>
                  </a:lnTo>
                  <a:lnTo>
                    <a:pt x="0" y="20756"/>
                  </a:lnTo>
                  <a:close/>
                  <a:moveTo>
                    <a:pt x="11529" y="0"/>
                  </a:moveTo>
                  <a:lnTo>
                    <a:pt x="10456" y="0"/>
                  </a:lnTo>
                  <a:lnTo>
                    <a:pt x="15677" y="1203"/>
                  </a:lnTo>
                  <a:lnTo>
                    <a:pt x="17218" y="890"/>
                  </a:lnTo>
                  <a:lnTo>
                    <a:pt x="15677" y="890"/>
                  </a:lnTo>
                  <a:lnTo>
                    <a:pt x="11529" y="0"/>
                  </a:lnTo>
                  <a:close/>
                  <a:moveTo>
                    <a:pt x="21600" y="0"/>
                  </a:moveTo>
                  <a:lnTo>
                    <a:pt x="19334" y="0"/>
                  </a:lnTo>
                  <a:lnTo>
                    <a:pt x="15677" y="890"/>
                  </a:lnTo>
                  <a:lnTo>
                    <a:pt x="17218" y="89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  <a:endParaRPr sz="1092"/>
            </a:p>
          </p:txBody>
        </p:sp>
      </p:grpSp>
      <p:sp>
        <p:nvSpPr>
          <p:cNvPr id="45" name="Google Shape;12;p24"/>
          <p:cNvSpPr/>
          <p:nvPr/>
        </p:nvSpPr>
        <p:spPr>
          <a:xfrm>
            <a:off x="526638" y="6240695"/>
            <a:ext cx="731393" cy="350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26" y="0"/>
                </a:moveTo>
                <a:lnTo>
                  <a:pt x="15482" y="180"/>
                </a:lnTo>
                <a:lnTo>
                  <a:pt x="14594" y="697"/>
                </a:lnTo>
                <a:lnTo>
                  <a:pt x="13778" y="1520"/>
                </a:lnTo>
                <a:lnTo>
                  <a:pt x="13050" y="2618"/>
                </a:lnTo>
                <a:lnTo>
                  <a:pt x="12424" y="3957"/>
                </a:lnTo>
                <a:lnTo>
                  <a:pt x="15421" y="10214"/>
                </a:lnTo>
                <a:lnTo>
                  <a:pt x="15562" y="9578"/>
                </a:lnTo>
                <a:lnTo>
                  <a:pt x="15790" y="9074"/>
                </a:lnTo>
                <a:lnTo>
                  <a:pt x="16832" y="8793"/>
                </a:lnTo>
                <a:lnTo>
                  <a:pt x="17387" y="9952"/>
                </a:lnTo>
                <a:lnTo>
                  <a:pt x="17468" y="10799"/>
                </a:lnTo>
                <a:lnTo>
                  <a:pt x="17387" y="11646"/>
                </a:lnTo>
                <a:lnTo>
                  <a:pt x="17163" y="12338"/>
                </a:lnTo>
                <a:lnTo>
                  <a:pt x="16832" y="12804"/>
                </a:lnTo>
                <a:lnTo>
                  <a:pt x="16426" y="12975"/>
                </a:lnTo>
                <a:lnTo>
                  <a:pt x="16218" y="12932"/>
                </a:lnTo>
                <a:lnTo>
                  <a:pt x="16024" y="12808"/>
                </a:lnTo>
                <a:lnTo>
                  <a:pt x="15848" y="12611"/>
                </a:lnTo>
                <a:lnTo>
                  <a:pt x="15688" y="12337"/>
                </a:lnTo>
                <a:lnTo>
                  <a:pt x="10218" y="918"/>
                </a:lnTo>
                <a:lnTo>
                  <a:pt x="6596" y="8478"/>
                </a:lnTo>
                <a:lnTo>
                  <a:pt x="2975" y="918"/>
                </a:lnTo>
                <a:lnTo>
                  <a:pt x="0" y="7128"/>
                </a:lnTo>
                <a:lnTo>
                  <a:pt x="6596" y="20898"/>
                </a:lnTo>
                <a:lnTo>
                  <a:pt x="10272" y="13226"/>
                </a:lnTo>
                <a:lnTo>
                  <a:pt x="12778" y="18458"/>
                </a:lnTo>
                <a:lnTo>
                  <a:pt x="13380" y="19531"/>
                </a:lnTo>
                <a:lnTo>
                  <a:pt x="14057" y="20403"/>
                </a:lnTo>
                <a:lnTo>
                  <a:pt x="14797" y="21053"/>
                </a:lnTo>
                <a:lnTo>
                  <a:pt x="15590" y="21460"/>
                </a:lnTo>
                <a:lnTo>
                  <a:pt x="16426" y="21600"/>
                </a:lnTo>
                <a:lnTo>
                  <a:pt x="17266" y="21459"/>
                </a:lnTo>
                <a:lnTo>
                  <a:pt x="18062" y="21049"/>
                </a:lnTo>
                <a:lnTo>
                  <a:pt x="18804" y="20394"/>
                </a:lnTo>
                <a:lnTo>
                  <a:pt x="19482" y="19516"/>
                </a:lnTo>
                <a:lnTo>
                  <a:pt x="20085" y="18437"/>
                </a:lnTo>
                <a:lnTo>
                  <a:pt x="20602" y="17178"/>
                </a:lnTo>
                <a:lnTo>
                  <a:pt x="21023" y="15763"/>
                </a:lnTo>
                <a:lnTo>
                  <a:pt x="21336" y="14214"/>
                </a:lnTo>
                <a:lnTo>
                  <a:pt x="21532" y="12552"/>
                </a:lnTo>
                <a:lnTo>
                  <a:pt x="21600" y="10800"/>
                </a:lnTo>
                <a:lnTo>
                  <a:pt x="21532" y="9048"/>
                </a:lnTo>
                <a:lnTo>
                  <a:pt x="21336" y="7386"/>
                </a:lnTo>
                <a:lnTo>
                  <a:pt x="21023" y="5837"/>
                </a:lnTo>
                <a:lnTo>
                  <a:pt x="20602" y="4422"/>
                </a:lnTo>
                <a:lnTo>
                  <a:pt x="20085" y="3163"/>
                </a:lnTo>
                <a:lnTo>
                  <a:pt x="19482" y="2084"/>
                </a:lnTo>
                <a:lnTo>
                  <a:pt x="18804" y="1206"/>
                </a:lnTo>
                <a:lnTo>
                  <a:pt x="18062" y="551"/>
                </a:lnTo>
                <a:lnTo>
                  <a:pt x="17266" y="141"/>
                </a:lnTo>
                <a:lnTo>
                  <a:pt x="16426" y="0"/>
                </a:lnTo>
                <a:close/>
              </a:path>
            </a:pathLst>
          </a:custGeom>
          <a:solidFill>
            <a:srgbClr val="FF7800"/>
          </a:solidFill>
          <a:ln w="12700">
            <a:miter lim="400000"/>
          </a:ln>
        </p:spPr>
        <p:txBody>
          <a:bodyPr lIns="27724" rIns="27724"/>
          <a:lstStyle/>
          <a:p>
            <a:pPr>
              <a:defRPr sz="1800"/>
            </a:pPr>
            <a:endParaRPr sz="1092"/>
          </a:p>
        </p:txBody>
      </p:sp>
      <p:sp>
        <p:nvSpPr>
          <p:cNvPr id="46" name="Title Text"/>
          <p:cNvSpPr txBox="1">
            <a:spLocks noGrp="1"/>
          </p:cNvSpPr>
          <p:nvPr>
            <p:ph type="title"/>
          </p:nvPr>
        </p:nvSpPr>
        <p:spPr>
          <a:xfrm>
            <a:off x="2398299" y="578671"/>
            <a:ext cx="8440283" cy="65793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47997" y="2657210"/>
            <a:ext cx="8696007" cy="183239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51361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3DA54-4923-D35C-4F4D-7EBAB099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1FD14-604E-AC61-357C-621F2CEF3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39522-D582-CB6C-9962-CB97A66C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9BF62-E9C5-5754-3799-7DC7EBBC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99D5A-70F9-0F77-28C9-813B5E566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155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32DF9-7518-23AB-5464-5A7364DC4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52CEA-146C-0AAF-9DF0-36B3453E0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9F528-6E81-EE41-C5D5-4B98D406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DC7D9-CD1B-953F-A55E-D8DE319A4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B8F69-E8E3-EB10-9499-1674202EB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360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7767-F072-0731-1D2E-061D60CE7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1A80D-2484-2F08-D8A6-1A0CA1A6B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B3FFF4-DECD-A9AB-C3E1-FBECD4F92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95E76-2A58-EE06-D8B3-A865BB24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600DE-BCFC-8CFC-C176-9B3845A2C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86E11-F651-F2F1-84C5-A0168276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989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37B89-F7DF-6554-C382-2FF73A928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A9683-F9A1-CA64-6B35-73D5B93A0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6EEB5-CD96-8AEE-35D5-89114BA22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232CF-3B5F-6A79-2DE5-DAF7CC428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708B68-9CEF-6FFD-F540-9F62DCFC4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E596FF-887C-4013-8D17-AA929643D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EEE686-8AB3-4443-E2D8-8766341B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82E17C-E350-8DD1-2941-ACAA28C09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76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FC5D-052D-7AC3-D5AD-DC88273ED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62EF0-5496-DCB9-0A17-711A63179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3ABB41-3DCD-D5E5-C3C7-41BCDC0E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87443-D34D-D05D-055B-804990ABA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184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EC3BF8-CDE8-A2BF-6067-C2BCB0126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F4FDA-12FB-9962-C4AD-9FAD72803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A18F7-418C-4BC0-B887-B9D47B74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95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BE580-38F4-88FD-59A1-7025A834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C78D4-90D3-5D24-B708-787A8A57B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980E5-4F16-0461-69F1-A444B5EE9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F93AF-8E20-A349-D67A-090E76CE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D095A-070C-5DD2-436B-094CE4932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0010A-BF0E-F5FB-8633-35EECF8E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017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CC745-9EA0-9317-FC06-11456A836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63F3E-D936-F0E8-4387-FF0D524C61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DD833-F016-4E59-DA8A-F656CEF55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F4CEF-0632-EE6D-523D-B0FA50BAE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C6753-3C1D-BECF-0E37-6602C4B8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C7687-2299-0B80-1F74-B84D26F0B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874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F1FF33-85E4-74C8-DF81-85C6BD6BF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87DB2-EFC6-7CDB-962C-A991D6B65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D76D-B660-D4A5-AC00-1B67893A5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E703-A053-5A46-9915-C681D69203D3}" type="datetimeFigureOut">
              <a:rPr lang="en-AU" smtClean="0"/>
              <a:t>19/07/2024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07AB4-C7A1-005D-C0D5-3A1251B3C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B8BB3-3EB6-0CDC-DE27-729403624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67FA-CBAB-B548-A5BD-F45A426431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837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/>
          <p:nvPr/>
        </p:nvSpPr>
        <p:spPr>
          <a:xfrm>
            <a:off x="0" y="0"/>
            <a:ext cx="1784900" cy="6857615"/>
          </a:xfrm>
          <a:custGeom>
            <a:avLst/>
            <a:gdLst/>
            <a:ahLst/>
            <a:cxnLst/>
            <a:rect l="l" t="t" r="r" b="b"/>
            <a:pathLst>
              <a:path w="2943225" h="11308715" extrusionOk="0">
                <a:moveTo>
                  <a:pt x="2942842" y="0"/>
                </a:moveTo>
                <a:lnTo>
                  <a:pt x="0" y="0"/>
                </a:lnTo>
                <a:lnTo>
                  <a:pt x="0" y="11308556"/>
                </a:lnTo>
                <a:lnTo>
                  <a:pt x="2942842" y="11308556"/>
                </a:lnTo>
                <a:lnTo>
                  <a:pt x="2942842" y="0"/>
                </a:lnTo>
                <a:close/>
              </a:path>
            </a:pathLst>
          </a:custGeom>
          <a:solidFill>
            <a:srgbClr val="0032D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sp>
        <p:nvSpPr>
          <p:cNvPr id="11" name="Google Shape;11;p24"/>
          <p:cNvSpPr/>
          <p:nvPr/>
        </p:nvSpPr>
        <p:spPr>
          <a:xfrm>
            <a:off x="-2" y="0"/>
            <a:ext cx="1784900" cy="6857615"/>
          </a:xfrm>
          <a:custGeom>
            <a:avLst/>
            <a:gdLst/>
            <a:ahLst/>
            <a:cxnLst/>
            <a:rect l="l" t="t" r="r" b="b"/>
            <a:pathLst>
              <a:path w="2943225" h="11308715" extrusionOk="0">
                <a:moveTo>
                  <a:pt x="0" y="10866444"/>
                </a:moveTo>
                <a:lnTo>
                  <a:pt x="0" y="10900285"/>
                </a:lnTo>
                <a:lnTo>
                  <a:pt x="393988" y="11308556"/>
                </a:lnTo>
                <a:lnTo>
                  <a:pt x="458153" y="11308556"/>
                </a:lnTo>
                <a:lnTo>
                  <a:pt x="0" y="10866444"/>
                </a:lnTo>
                <a:close/>
              </a:path>
              <a:path w="2943225" h="11308715" extrusionOk="0">
                <a:moveTo>
                  <a:pt x="0" y="10151073"/>
                </a:moveTo>
                <a:lnTo>
                  <a:pt x="0" y="10184915"/>
                </a:lnTo>
                <a:lnTo>
                  <a:pt x="1084312" y="11308556"/>
                </a:lnTo>
                <a:lnTo>
                  <a:pt x="1199460" y="11308556"/>
                </a:lnTo>
                <a:lnTo>
                  <a:pt x="0" y="10151073"/>
                </a:lnTo>
                <a:close/>
              </a:path>
              <a:path w="2943225" h="11308715" extrusionOk="0">
                <a:moveTo>
                  <a:pt x="0" y="9435712"/>
                </a:moveTo>
                <a:lnTo>
                  <a:pt x="0" y="9469544"/>
                </a:lnTo>
                <a:lnTo>
                  <a:pt x="1774658" y="11308556"/>
                </a:lnTo>
                <a:lnTo>
                  <a:pt x="1880832" y="11308556"/>
                </a:lnTo>
                <a:lnTo>
                  <a:pt x="2003743" y="11196276"/>
                </a:lnTo>
                <a:lnTo>
                  <a:pt x="1824405" y="11196276"/>
                </a:lnTo>
                <a:lnTo>
                  <a:pt x="0" y="9435712"/>
                </a:lnTo>
                <a:close/>
              </a:path>
              <a:path w="2943225" h="11308715" extrusionOk="0">
                <a:moveTo>
                  <a:pt x="2942852" y="10687297"/>
                </a:moveTo>
                <a:lnTo>
                  <a:pt x="2375320" y="11308556"/>
                </a:lnTo>
                <a:lnTo>
                  <a:pt x="2663939" y="11308556"/>
                </a:lnTo>
                <a:lnTo>
                  <a:pt x="2942852" y="11053768"/>
                </a:lnTo>
                <a:lnTo>
                  <a:pt x="2942852" y="10687297"/>
                </a:lnTo>
                <a:close/>
              </a:path>
              <a:path w="2943225" h="11308715" extrusionOk="0">
                <a:moveTo>
                  <a:pt x="2942852" y="9971926"/>
                </a:moveTo>
                <a:lnTo>
                  <a:pt x="1824405" y="11196276"/>
                </a:lnTo>
                <a:lnTo>
                  <a:pt x="2003743" y="11196276"/>
                </a:lnTo>
                <a:lnTo>
                  <a:pt x="2942852" y="10338397"/>
                </a:lnTo>
                <a:lnTo>
                  <a:pt x="2942852" y="9971926"/>
                </a:lnTo>
                <a:close/>
              </a:path>
              <a:path w="2943225" h="11308715" extrusionOk="0">
                <a:moveTo>
                  <a:pt x="0" y="8720331"/>
                </a:moveTo>
                <a:lnTo>
                  <a:pt x="0" y="8754173"/>
                </a:lnTo>
                <a:lnTo>
                  <a:pt x="1824405" y="10644754"/>
                </a:lnTo>
                <a:lnTo>
                  <a:pt x="2003777" y="10480895"/>
                </a:lnTo>
                <a:lnTo>
                  <a:pt x="1824405" y="10480895"/>
                </a:lnTo>
                <a:lnTo>
                  <a:pt x="0" y="8720331"/>
                </a:lnTo>
                <a:close/>
              </a:path>
              <a:path w="2943225" h="11308715" extrusionOk="0">
                <a:moveTo>
                  <a:pt x="2942852" y="9256555"/>
                </a:moveTo>
                <a:lnTo>
                  <a:pt x="1824405" y="10480895"/>
                </a:lnTo>
                <a:lnTo>
                  <a:pt x="2003777" y="10480895"/>
                </a:lnTo>
                <a:lnTo>
                  <a:pt x="2942852" y="9623036"/>
                </a:lnTo>
                <a:lnTo>
                  <a:pt x="2942852" y="9256555"/>
                </a:lnTo>
                <a:close/>
              </a:path>
              <a:path w="2943225" h="11308715" extrusionOk="0">
                <a:moveTo>
                  <a:pt x="0" y="8004981"/>
                </a:moveTo>
                <a:lnTo>
                  <a:pt x="0" y="8038823"/>
                </a:lnTo>
                <a:lnTo>
                  <a:pt x="1824405" y="9929404"/>
                </a:lnTo>
                <a:lnTo>
                  <a:pt x="2003775" y="9765545"/>
                </a:lnTo>
                <a:lnTo>
                  <a:pt x="1824405" y="9765545"/>
                </a:lnTo>
                <a:lnTo>
                  <a:pt x="0" y="8004981"/>
                </a:lnTo>
                <a:close/>
              </a:path>
              <a:path w="2943225" h="11308715" extrusionOk="0">
                <a:moveTo>
                  <a:pt x="2942852" y="8541195"/>
                </a:moveTo>
                <a:lnTo>
                  <a:pt x="1824405" y="9765545"/>
                </a:lnTo>
                <a:lnTo>
                  <a:pt x="2003775" y="9765545"/>
                </a:lnTo>
                <a:lnTo>
                  <a:pt x="2942852" y="8907676"/>
                </a:lnTo>
                <a:lnTo>
                  <a:pt x="2942852" y="8541195"/>
                </a:lnTo>
                <a:close/>
              </a:path>
              <a:path w="2943225" h="11308715" extrusionOk="0">
                <a:moveTo>
                  <a:pt x="0" y="7289610"/>
                </a:moveTo>
                <a:lnTo>
                  <a:pt x="0" y="7323452"/>
                </a:lnTo>
                <a:lnTo>
                  <a:pt x="1824405" y="9214012"/>
                </a:lnTo>
                <a:lnTo>
                  <a:pt x="2003756" y="9050174"/>
                </a:lnTo>
                <a:lnTo>
                  <a:pt x="1824405" y="9050174"/>
                </a:lnTo>
                <a:lnTo>
                  <a:pt x="0" y="7289610"/>
                </a:lnTo>
                <a:close/>
              </a:path>
              <a:path w="2943225" h="11308715" extrusionOk="0">
                <a:moveTo>
                  <a:pt x="2942852" y="7825824"/>
                </a:moveTo>
                <a:lnTo>
                  <a:pt x="1824405" y="9050174"/>
                </a:lnTo>
                <a:lnTo>
                  <a:pt x="2003756" y="9050174"/>
                </a:lnTo>
                <a:lnTo>
                  <a:pt x="2942852" y="8192305"/>
                </a:lnTo>
                <a:lnTo>
                  <a:pt x="2942852" y="7825824"/>
                </a:lnTo>
                <a:close/>
              </a:path>
              <a:path w="2943225" h="11308715" extrusionOk="0">
                <a:moveTo>
                  <a:pt x="0" y="6574260"/>
                </a:moveTo>
                <a:lnTo>
                  <a:pt x="0" y="6608102"/>
                </a:lnTo>
                <a:lnTo>
                  <a:pt x="1824405" y="8498662"/>
                </a:lnTo>
                <a:lnTo>
                  <a:pt x="2003777" y="8334803"/>
                </a:lnTo>
                <a:lnTo>
                  <a:pt x="1824405" y="8334803"/>
                </a:lnTo>
                <a:lnTo>
                  <a:pt x="0" y="6574260"/>
                </a:lnTo>
                <a:close/>
              </a:path>
              <a:path w="2943225" h="11308715" extrusionOk="0">
                <a:moveTo>
                  <a:pt x="2942852" y="7110464"/>
                </a:moveTo>
                <a:lnTo>
                  <a:pt x="1824405" y="8334803"/>
                </a:lnTo>
                <a:lnTo>
                  <a:pt x="2003777" y="8334803"/>
                </a:lnTo>
                <a:lnTo>
                  <a:pt x="2942852" y="7476945"/>
                </a:lnTo>
                <a:lnTo>
                  <a:pt x="2942852" y="7110464"/>
                </a:lnTo>
                <a:close/>
              </a:path>
              <a:path w="2943225" h="11308715" extrusionOk="0">
                <a:moveTo>
                  <a:pt x="0" y="5858889"/>
                </a:moveTo>
                <a:lnTo>
                  <a:pt x="0" y="5892731"/>
                </a:lnTo>
                <a:lnTo>
                  <a:pt x="1824405" y="7783291"/>
                </a:lnTo>
                <a:lnTo>
                  <a:pt x="2003754" y="7619453"/>
                </a:lnTo>
                <a:lnTo>
                  <a:pt x="1824405" y="7619453"/>
                </a:lnTo>
                <a:lnTo>
                  <a:pt x="0" y="5858889"/>
                </a:lnTo>
                <a:close/>
              </a:path>
              <a:path w="2943225" h="11308715" extrusionOk="0">
                <a:moveTo>
                  <a:pt x="2942852" y="6395103"/>
                </a:moveTo>
                <a:lnTo>
                  <a:pt x="1824405" y="7619453"/>
                </a:lnTo>
                <a:lnTo>
                  <a:pt x="2003754" y="7619453"/>
                </a:lnTo>
                <a:lnTo>
                  <a:pt x="2942852" y="6761574"/>
                </a:lnTo>
                <a:lnTo>
                  <a:pt x="2942852" y="6395103"/>
                </a:lnTo>
                <a:close/>
              </a:path>
              <a:path w="2943225" h="11308715" extrusionOk="0">
                <a:moveTo>
                  <a:pt x="0" y="5143518"/>
                </a:moveTo>
                <a:lnTo>
                  <a:pt x="0" y="5177360"/>
                </a:lnTo>
                <a:lnTo>
                  <a:pt x="1824405" y="7067920"/>
                </a:lnTo>
                <a:lnTo>
                  <a:pt x="2003756" y="6904082"/>
                </a:lnTo>
                <a:lnTo>
                  <a:pt x="1824405" y="6904082"/>
                </a:lnTo>
                <a:lnTo>
                  <a:pt x="0" y="5143518"/>
                </a:lnTo>
                <a:close/>
              </a:path>
              <a:path w="2943225" h="11308715" extrusionOk="0">
                <a:moveTo>
                  <a:pt x="2942852" y="5679743"/>
                </a:moveTo>
                <a:lnTo>
                  <a:pt x="1824405" y="6904082"/>
                </a:lnTo>
                <a:lnTo>
                  <a:pt x="2003756" y="6904082"/>
                </a:lnTo>
                <a:lnTo>
                  <a:pt x="2942852" y="6046213"/>
                </a:lnTo>
                <a:lnTo>
                  <a:pt x="2942852" y="5679743"/>
                </a:lnTo>
                <a:close/>
              </a:path>
              <a:path w="2943225" h="11308715" extrusionOk="0">
                <a:moveTo>
                  <a:pt x="0" y="4428158"/>
                </a:moveTo>
                <a:lnTo>
                  <a:pt x="0" y="4462000"/>
                </a:lnTo>
                <a:lnTo>
                  <a:pt x="1824405" y="6352570"/>
                </a:lnTo>
                <a:lnTo>
                  <a:pt x="2003765" y="6188722"/>
                </a:lnTo>
                <a:lnTo>
                  <a:pt x="1824405" y="6188722"/>
                </a:lnTo>
                <a:lnTo>
                  <a:pt x="0" y="4428158"/>
                </a:lnTo>
                <a:close/>
              </a:path>
              <a:path w="2943225" h="11308715" extrusionOk="0">
                <a:moveTo>
                  <a:pt x="2942852" y="4964382"/>
                </a:moveTo>
                <a:lnTo>
                  <a:pt x="1824405" y="6188722"/>
                </a:lnTo>
                <a:lnTo>
                  <a:pt x="2003765" y="6188722"/>
                </a:lnTo>
                <a:lnTo>
                  <a:pt x="2942852" y="5330853"/>
                </a:lnTo>
                <a:lnTo>
                  <a:pt x="2942852" y="4964382"/>
                </a:lnTo>
                <a:close/>
              </a:path>
              <a:path w="2943225" h="11308715" extrusionOk="0">
                <a:moveTo>
                  <a:pt x="0" y="3712808"/>
                </a:moveTo>
                <a:lnTo>
                  <a:pt x="0" y="3746639"/>
                </a:lnTo>
                <a:lnTo>
                  <a:pt x="1824405" y="5637200"/>
                </a:lnTo>
                <a:lnTo>
                  <a:pt x="2003742" y="5473372"/>
                </a:lnTo>
                <a:lnTo>
                  <a:pt x="1824405" y="5473372"/>
                </a:lnTo>
                <a:lnTo>
                  <a:pt x="0" y="3712808"/>
                </a:lnTo>
                <a:close/>
              </a:path>
              <a:path w="2943225" h="11308715" extrusionOk="0">
                <a:moveTo>
                  <a:pt x="2942852" y="4249022"/>
                </a:moveTo>
                <a:lnTo>
                  <a:pt x="1824405" y="5473372"/>
                </a:lnTo>
                <a:lnTo>
                  <a:pt x="2003742" y="5473372"/>
                </a:lnTo>
                <a:lnTo>
                  <a:pt x="2942852" y="4615482"/>
                </a:lnTo>
                <a:lnTo>
                  <a:pt x="2942852" y="4249022"/>
                </a:lnTo>
                <a:close/>
              </a:path>
              <a:path w="2943225" h="11308715" extrusionOk="0">
                <a:moveTo>
                  <a:pt x="0" y="2997437"/>
                </a:moveTo>
                <a:lnTo>
                  <a:pt x="0" y="3031268"/>
                </a:lnTo>
                <a:lnTo>
                  <a:pt x="1824405" y="4921829"/>
                </a:lnTo>
                <a:lnTo>
                  <a:pt x="2003744" y="4758001"/>
                </a:lnTo>
                <a:lnTo>
                  <a:pt x="1824405" y="4758001"/>
                </a:lnTo>
                <a:lnTo>
                  <a:pt x="0" y="2997437"/>
                </a:lnTo>
                <a:close/>
              </a:path>
              <a:path w="2943225" h="11308715" extrusionOk="0">
                <a:moveTo>
                  <a:pt x="2942852" y="3533651"/>
                </a:moveTo>
                <a:lnTo>
                  <a:pt x="1824405" y="4758001"/>
                </a:lnTo>
                <a:lnTo>
                  <a:pt x="2003744" y="4758001"/>
                </a:lnTo>
                <a:lnTo>
                  <a:pt x="2942852" y="3900122"/>
                </a:lnTo>
                <a:lnTo>
                  <a:pt x="2942852" y="3533651"/>
                </a:lnTo>
                <a:close/>
              </a:path>
              <a:path w="2943225" h="11308715" extrusionOk="0">
                <a:moveTo>
                  <a:pt x="0" y="2282077"/>
                </a:moveTo>
                <a:lnTo>
                  <a:pt x="0" y="2315919"/>
                </a:lnTo>
                <a:lnTo>
                  <a:pt x="1824405" y="4206479"/>
                </a:lnTo>
                <a:lnTo>
                  <a:pt x="2003765" y="4042630"/>
                </a:lnTo>
                <a:lnTo>
                  <a:pt x="1824405" y="4042630"/>
                </a:lnTo>
                <a:lnTo>
                  <a:pt x="0" y="2282077"/>
                </a:lnTo>
                <a:close/>
              </a:path>
              <a:path w="2943225" h="11308715" extrusionOk="0">
                <a:moveTo>
                  <a:pt x="2942852" y="2818291"/>
                </a:moveTo>
                <a:lnTo>
                  <a:pt x="1824405" y="4042630"/>
                </a:lnTo>
                <a:lnTo>
                  <a:pt x="2003765" y="4042630"/>
                </a:lnTo>
                <a:lnTo>
                  <a:pt x="2942852" y="3184761"/>
                </a:lnTo>
                <a:lnTo>
                  <a:pt x="2942852" y="2818291"/>
                </a:lnTo>
                <a:close/>
              </a:path>
              <a:path w="2943225" h="11308715" extrusionOk="0">
                <a:moveTo>
                  <a:pt x="0" y="1566706"/>
                </a:moveTo>
                <a:lnTo>
                  <a:pt x="0" y="1600548"/>
                </a:lnTo>
                <a:lnTo>
                  <a:pt x="1824405" y="3491118"/>
                </a:lnTo>
                <a:lnTo>
                  <a:pt x="2003754" y="3327280"/>
                </a:lnTo>
                <a:lnTo>
                  <a:pt x="1824405" y="3327280"/>
                </a:lnTo>
                <a:lnTo>
                  <a:pt x="0" y="1566706"/>
                </a:lnTo>
                <a:close/>
              </a:path>
              <a:path w="2943225" h="11308715" extrusionOk="0">
                <a:moveTo>
                  <a:pt x="2942852" y="2102920"/>
                </a:moveTo>
                <a:lnTo>
                  <a:pt x="1824405" y="3327280"/>
                </a:lnTo>
                <a:lnTo>
                  <a:pt x="2003754" y="3327280"/>
                </a:lnTo>
                <a:lnTo>
                  <a:pt x="2942852" y="2469401"/>
                </a:lnTo>
                <a:lnTo>
                  <a:pt x="2942852" y="2102920"/>
                </a:lnTo>
                <a:close/>
              </a:path>
              <a:path w="2943225" h="11308715" extrusionOk="0">
                <a:moveTo>
                  <a:pt x="0" y="851356"/>
                </a:moveTo>
                <a:lnTo>
                  <a:pt x="0" y="885187"/>
                </a:lnTo>
                <a:lnTo>
                  <a:pt x="1824405" y="2775747"/>
                </a:lnTo>
                <a:lnTo>
                  <a:pt x="2003756" y="2611910"/>
                </a:lnTo>
                <a:lnTo>
                  <a:pt x="1824405" y="2611910"/>
                </a:lnTo>
                <a:lnTo>
                  <a:pt x="0" y="851356"/>
                </a:lnTo>
                <a:close/>
              </a:path>
              <a:path w="2943225" h="11308715" extrusionOk="0">
                <a:moveTo>
                  <a:pt x="2942852" y="1387559"/>
                </a:moveTo>
                <a:lnTo>
                  <a:pt x="1824405" y="2611910"/>
                </a:lnTo>
                <a:lnTo>
                  <a:pt x="2003756" y="2611910"/>
                </a:lnTo>
                <a:lnTo>
                  <a:pt x="2942852" y="1754040"/>
                </a:lnTo>
                <a:lnTo>
                  <a:pt x="2942852" y="1387559"/>
                </a:lnTo>
                <a:close/>
              </a:path>
              <a:path w="2943225" h="11308715" extrusionOk="0">
                <a:moveTo>
                  <a:pt x="0" y="135985"/>
                </a:moveTo>
                <a:lnTo>
                  <a:pt x="0" y="169827"/>
                </a:lnTo>
                <a:lnTo>
                  <a:pt x="1824405" y="2060397"/>
                </a:lnTo>
                <a:lnTo>
                  <a:pt x="2003777" y="1896539"/>
                </a:lnTo>
                <a:lnTo>
                  <a:pt x="1824405" y="1896539"/>
                </a:lnTo>
                <a:lnTo>
                  <a:pt x="0" y="135985"/>
                </a:lnTo>
                <a:close/>
              </a:path>
              <a:path w="2943225" h="11308715" extrusionOk="0">
                <a:moveTo>
                  <a:pt x="2942852" y="672199"/>
                </a:moveTo>
                <a:lnTo>
                  <a:pt x="1824405" y="1896539"/>
                </a:lnTo>
                <a:lnTo>
                  <a:pt x="2003777" y="1896539"/>
                </a:lnTo>
                <a:lnTo>
                  <a:pt x="2942852" y="1038680"/>
                </a:lnTo>
                <a:lnTo>
                  <a:pt x="2942852" y="672199"/>
                </a:lnTo>
                <a:close/>
              </a:path>
              <a:path w="2943225" h="11308715" extrusionOk="0">
                <a:moveTo>
                  <a:pt x="600400" y="0"/>
                </a:moveTo>
                <a:lnTo>
                  <a:pt x="526455" y="0"/>
                </a:lnTo>
                <a:lnTo>
                  <a:pt x="1824405" y="1345027"/>
                </a:lnTo>
                <a:lnTo>
                  <a:pt x="2003779" y="1181168"/>
                </a:lnTo>
                <a:lnTo>
                  <a:pt x="1824405" y="1181168"/>
                </a:lnTo>
                <a:lnTo>
                  <a:pt x="600400" y="0"/>
                </a:lnTo>
                <a:close/>
              </a:path>
              <a:path w="2943225" h="11308715" extrusionOk="0">
                <a:moveTo>
                  <a:pt x="2942852" y="0"/>
                </a:moveTo>
                <a:lnTo>
                  <a:pt x="2903408" y="0"/>
                </a:lnTo>
                <a:lnTo>
                  <a:pt x="1824405" y="1181168"/>
                </a:lnTo>
                <a:lnTo>
                  <a:pt x="2003779" y="1181168"/>
                </a:lnTo>
                <a:lnTo>
                  <a:pt x="2942852" y="323319"/>
                </a:lnTo>
                <a:lnTo>
                  <a:pt x="2942852" y="0"/>
                </a:lnTo>
                <a:close/>
              </a:path>
              <a:path w="2943225" h="11308715" extrusionOk="0">
                <a:moveTo>
                  <a:pt x="1341697" y="0"/>
                </a:moveTo>
                <a:lnTo>
                  <a:pt x="1216779" y="0"/>
                </a:lnTo>
                <a:lnTo>
                  <a:pt x="1824405" y="629656"/>
                </a:lnTo>
                <a:lnTo>
                  <a:pt x="2003753" y="465818"/>
                </a:lnTo>
                <a:lnTo>
                  <a:pt x="1824405" y="465818"/>
                </a:lnTo>
                <a:lnTo>
                  <a:pt x="1341697" y="0"/>
                </a:lnTo>
                <a:close/>
              </a:path>
              <a:path w="2943225" h="11308715" extrusionOk="0">
                <a:moveTo>
                  <a:pt x="2513672" y="0"/>
                </a:moveTo>
                <a:lnTo>
                  <a:pt x="2249931" y="0"/>
                </a:lnTo>
                <a:lnTo>
                  <a:pt x="1824405" y="465818"/>
                </a:lnTo>
                <a:lnTo>
                  <a:pt x="2003753" y="465818"/>
                </a:lnTo>
                <a:lnTo>
                  <a:pt x="2513672" y="0"/>
                </a:lnTo>
                <a:close/>
              </a:path>
            </a:pathLst>
          </a:custGeom>
          <a:solidFill>
            <a:srgbClr val="0000B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sp>
        <p:nvSpPr>
          <p:cNvPr id="12" name="Google Shape;12;p24"/>
          <p:cNvSpPr/>
          <p:nvPr/>
        </p:nvSpPr>
        <p:spPr>
          <a:xfrm>
            <a:off x="526637" y="6237192"/>
            <a:ext cx="731674" cy="350409"/>
          </a:xfrm>
          <a:custGeom>
            <a:avLst/>
            <a:gdLst/>
            <a:ahLst/>
            <a:cxnLst/>
            <a:rect l="l" t="t" r="r" b="b"/>
            <a:pathLst>
              <a:path w="1206500" h="577850" extrusionOk="0">
                <a:moveTo>
                  <a:pt x="917165" y="0"/>
                </a:moveTo>
                <a:lnTo>
                  <a:pt x="864422" y="4804"/>
                </a:lnTo>
                <a:lnTo>
                  <a:pt x="814846" y="18645"/>
                </a:lnTo>
                <a:lnTo>
                  <a:pt x="769294" y="40667"/>
                </a:lnTo>
                <a:lnTo>
                  <a:pt x="728622" y="70014"/>
                </a:lnTo>
                <a:lnTo>
                  <a:pt x="693685" y="105829"/>
                </a:lnTo>
                <a:lnTo>
                  <a:pt x="861041" y="273185"/>
                </a:lnTo>
                <a:lnTo>
                  <a:pt x="868931" y="256175"/>
                </a:lnTo>
                <a:lnTo>
                  <a:pt x="881627" y="242695"/>
                </a:lnTo>
                <a:lnTo>
                  <a:pt x="939796" y="235195"/>
                </a:lnTo>
                <a:lnTo>
                  <a:pt x="970777" y="266176"/>
                </a:lnTo>
                <a:lnTo>
                  <a:pt x="975352" y="288839"/>
                </a:lnTo>
                <a:lnTo>
                  <a:pt x="970777" y="311501"/>
                </a:lnTo>
                <a:lnTo>
                  <a:pt x="958301" y="330006"/>
                </a:lnTo>
                <a:lnTo>
                  <a:pt x="939796" y="342482"/>
                </a:lnTo>
                <a:lnTo>
                  <a:pt x="917134" y="347057"/>
                </a:lnTo>
                <a:lnTo>
                  <a:pt x="905523" y="345899"/>
                </a:lnTo>
                <a:lnTo>
                  <a:pt x="894699" y="342577"/>
                </a:lnTo>
                <a:lnTo>
                  <a:pt x="884885" y="337317"/>
                </a:lnTo>
                <a:lnTo>
                  <a:pt x="875920" y="329969"/>
                </a:lnTo>
                <a:lnTo>
                  <a:pt x="570516" y="24554"/>
                </a:lnTo>
                <a:lnTo>
                  <a:pt x="368302" y="226767"/>
                </a:lnTo>
                <a:lnTo>
                  <a:pt x="166099" y="24554"/>
                </a:lnTo>
                <a:lnTo>
                  <a:pt x="0" y="190653"/>
                </a:lnTo>
                <a:lnTo>
                  <a:pt x="368302" y="558967"/>
                </a:lnTo>
                <a:lnTo>
                  <a:pt x="573521" y="353758"/>
                </a:lnTo>
                <a:lnTo>
                  <a:pt x="713486" y="493712"/>
                </a:lnTo>
                <a:lnTo>
                  <a:pt x="747095" y="522394"/>
                </a:lnTo>
                <a:lnTo>
                  <a:pt x="784855" y="545727"/>
                </a:lnTo>
                <a:lnTo>
                  <a:pt x="826179" y="563120"/>
                </a:lnTo>
                <a:lnTo>
                  <a:pt x="870479" y="573988"/>
                </a:lnTo>
                <a:lnTo>
                  <a:pt x="917165" y="577741"/>
                </a:lnTo>
                <a:lnTo>
                  <a:pt x="964023" y="573960"/>
                </a:lnTo>
                <a:lnTo>
                  <a:pt x="1008473" y="563014"/>
                </a:lnTo>
                <a:lnTo>
                  <a:pt x="1049921" y="545497"/>
                </a:lnTo>
                <a:lnTo>
                  <a:pt x="1087771" y="522004"/>
                </a:lnTo>
                <a:lnTo>
                  <a:pt x="1121430" y="493131"/>
                </a:lnTo>
                <a:lnTo>
                  <a:pt x="1150302" y="459472"/>
                </a:lnTo>
                <a:lnTo>
                  <a:pt x="1173794" y="421621"/>
                </a:lnTo>
                <a:lnTo>
                  <a:pt x="1191310" y="380174"/>
                </a:lnTo>
                <a:lnTo>
                  <a:pt x="1202255" y="335726"/>
                </a:lnTo>
                <a:lnTo>
                  <a:pt x="1206036" y="288870"/>
                </a:lnTo>
                <a:lnTo>
                  <a:pt x="1202255" y="242015"/>
                </a:lnTo>
                <a:lnTo>
                  <a:pt x="1191310" y="197567"/>
                </a:lnTo>
                <a:lnTo>
                  <a:pt x="1173794" y="156120"/>
                </a:lnTo>
                <a:lnTo>
                  <a:pt x="1150302" y="118269"/>
                </a:lnTo>
                <a:lnTo>
                  <a:pt x="1121430" y="84609"/>
                </a:lnTo>
                <a:lnTo>
                  <a:pt x="1087771" y="55736"/>
                </a:lnTo>
                <a:lnTo>
                  <a:pt x="1049921" y="32244"/>
                </a:lnTo>
                <a:lnTo>
                  <a:pt x="1008473" y="14727"/>
                </a:lnTo>
                <a:lnTo>
                  <a:pt x="964023" y="3780"/>
                </a:lnTo>
                <a:lnTo>
                  <a:pt x="917165" y="0"/>
                </a:lnTo>
                <a:close/>
              </a:path>
            </a:pathLst>
          </a:custGeom>
          <a:solidFill>
            <a:srgbClr val="FF78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2398298" y="578346"/>
            <a:ext cx="8440282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32D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body" idx="1"/>
          </p:nvPr>
        </p:nvSpPr>
        <p:spPr>
          <a:xfrm>
            <a:off x="1747997" y="2655719"/>
            <a:ext cx="8696007" cy="561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92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9pPr>
          </a:lstStyle>
          <a:p>
            <a:endParaRPr/>
          </a:p>
        </p:txBody>
      </p:sp>
      <p:sp>
        <p:nvSpPr>
          <p:cNvPr id="16" name="Google Shape;16;p2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6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92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092"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ldNum" idx="12"/>
          </p:nvPr>
        </p:nvSpPr>
        <p:spPr>
          <a:xfrm>
            <a:off x="11485470" y="6478112"/>
            <a:ext cx="197662" cy="16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4644" lvl="0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644" lvl="1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4644" lvl="2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644" lvl="3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644" lvl="4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4644" lvl="5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644" lvl="6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644" lvl="7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44" lvl="8" indent="0">
              <a:lnSpc>
                <a:spcPct val="106060"/>
              </a:lnSpc>
              <a:spcBef>
                <a:spcPts val="0"/>
              </a:spcBef>
              <a:buNone/>
              <a:defRPr sz="1001" b="0" i="0">
                <a:solidFill>
                  <a:srgbClr val="4040C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0070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4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50F329-7AA9-D7A3-FD34-2BCEA1AB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9668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AU" b="1" dirty="0">
                <a:solidFill>
                  <a:srgbClr val="0032D7"/>
                </a:solidFill>
                <a:latin typeface="+mn-lt"/>
              </a:rPr>
              <a:t>Athlete Code of Conduct</a:t>
            </a:r>
            <a:endParaRPr lang="en-AU" sz="3600" b="1" dirty="0">
              <a:solidFill>
                <a:srgbClr val="0032D7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FD41B6-614F-7E50-8ECE-40D5F90AB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793" y="1311964"/>
            <a:ext cx="11877207" cy="553138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AU" sz="1400" b="1" dirty="0"/>
              <a:t>Race tactics are part of the interaction between athletes, however athletes are required to: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b="1" u="sng" dirty="0"/>
              <a:t>At no time </a:t>
            </a:r>
            <a:r>
              <a:rPr lang="en-AU" sz="1400" dirty="0"/>
              <a:t>engage in any behaviour that abuses, provokes, demeans or harasses others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Respect the decision of officials. Follow the protest and appeals process.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Practice good sportsmanship;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Not attempt to gain unfair advantage in any way.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Adhere to the principles of fair play and always play by the rules, respecting the traditions of the sport and the spirit of competition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Follow the rules set by the host gym and ANG during competitions. Clarify any uncertainties on rules PRIOR to your run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Be responsible for your own safety and the safety of others;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Obey instructions from race officials.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Always demonstrate appropriate conduct, behaviours, gestures, language and communication with all people involved and attending.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Inform a Technical Official immediately after withdrawing from a race. Failure to do so before the end of the event may result in a suspension.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Demonstrate support for, and respect the rights and dignity of, and show courtesy to all other persons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Never engage in inappropriate conduct including the use of offensive language and gestures that are demeaning to others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Care for the equipment and facilities made available during training and competition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Always consider the safety and wellbeing of other participants before performance and results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Respect the privacy of other athletes and persons at all times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Adhere to anti-doping policies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AU" sz="1400" dirty="0"/>
              <a:t>Display appropriate conduct, behaviours, gestures, language and communication with all other persons.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breach of the Code of Conduct should be sanctioned. Obstacle Australia/Australia Ninja Games will define the terms of the sanction and the disciplinary procedures.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the purpose of this code of conduct, ’other persons attending’ includes, but not limited to; athletes, coaches, officials, volunteers, family, spectators, media, sponsors.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en-AU" sz="1400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en-AU" sz="1400" dirty="0"/>
          </a:p>
        </p:txBody>
      </p:sp>
      <p:pic>
        <p:nvPicPr>
          <p:cNvPr id="1026" name="Picture 2" descr="Obstacle Australia">
            <a:extLst>
              <a:ext uri="{FF2B5EF4-FFF2-40B4-BE49-F238E27FC236}">
                <a16:creationId xmlns:a16="http://schemas.microsoft.com/office/drawing/2014/main" id="{E7283540-67B8-528F-9E54-E56910F8E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5409" y="14651"/>
            <a:ext cx="1854302" cy="92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ustralia Ninja Games">
            <a:extLst>
              <a:ext uri="{FF2B5EF4-FFF2-40B4-BE49-F238E27FC236}">
                <a16:creationId xmlns:a16="http://schemas.microsoft.com/office/drawing/2014/main" id="{2FDA0E42-78BD-E028-F4EA-64E935DE15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5" r="60959"/>
          <a:stretch/>
        </p:blipFill>
        <p:spPr bwMode="auto">
          <a:xfrm>
            <a:off x="10124625" y="8090"/>
            <a:ext cx="1057249" cy="10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ORLD OBSTACLE">
            <a:extLst>
              <a:ext uri="{FF2B5EF4-FFF2-40B4-BE49-F238E27FC236}">
                <a16:creationId xmlns:a16="http://schemas.microsoft.com/office/drawing/2014/main" id="{1E6628EC-CB24-6B3E-E7F2-67BF849E4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159" y="147519"/>
            <a:ext cx="1727306" cy="63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Ultimate Ninja Athlete Association | Nationwide Ninja Obstacle Course Gyms">
            <a:extLst>
              <a:ext uri="{FF2B5EF4-FFF2-40B4-BE49-F238E27FC236}">
                <a16:creationId xmlns:a16="http://schemas.microsoft.com/office/drawing/2014/main" id="{8D92CC76-C023-6A75-97F4-F6F0EC510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997" y="58359"/>
            <a:ext cx="912690" cy="91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CE0824-1526-8211-10D8-73D2F062AC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9115" y="118354"/>
            <a:ext cx="1441411" cy="3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384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50F329-7AA9-D7A3-FD34-2BCEA1AB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6650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AU" b="1" dirty="0">
                <a:solidFill>
                  <a:srgbClr val="0032D7"/>
                </a:solidFill>
                <a:latin typeface="+mn-lt"/>
              </a:rPr>
              <a:t>Support People/Spectator Code of Conduct</a:t>
            </a:r>
            <a:endParaRPr lang="en-AU" sz="3600" b="1" dirty="0">
              <a:solidFill>
                <a:srgbClr val="0032D7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FD41B6-614F-7E50-8ECE-40D5F90AB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665516"/>
            <a:ext cx="10905066" cy="5075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800" b="1" dirty="0"/>
              <a:t>Support people and spectators are required to:</a:t>
            </a:r>
          </a:p>
          <a:p>
            <a:r>
              <a:rPr lang="en-AU" sz="1800" dirty="0"/>
              <a:t>Respect the decision of officials. Follow the protest and appeals process.</a:t>
            </a:r>
          </a:p>
          <a:p>
            <a:r>
              <a:rPr lang="en-AU" sz="1800" dirty="0"/>
              <a:t>Understand that sport is designed to be fun and that participating for enjoyment and wellbeing should always come before performance and results </a:t>
            </a:r>
          </a:p>
          <a:p>
            <a:r>
              <a:rPr lang="en-AU" sz="1800" dirty="0"/>
              <a:t>Participate in positive cheering that reinforces and encourages participant efforts</a:t>
            </a:r>
          </a:p>
          <a:p>
            <a:r>
              <a:rPr lang="en-AU" sz="1800" dirty="0"/>
              <a:t>Never engage in inappropriate conduct including the use of offensive language, drinking or smoking whilst in the presence of junior athletes or spectators</a:t>
            </a:r>
          </a:p>
          <a:p>
            <a:r>
              <a:rPr lang="en-AU" sz="1800" dirty="0"/>
              <a:t>Encourage athletes to play by the rules and to show respect to coaches, officials and opponents at all times</a:t>
            </a:r>
          </a:p>
          <a:p>
            <a:r>
              <a:rPr lang="en-AU" sz="1800" dirty="0"/>
              <a:t>Respect the rights and dignity of every person including athletes, coaches, officials, support people and spectators; and never engage in behaviour that abuses, demeans, provokes or harasses others</a:t>
            </a:r>
          </a:p>
          <a:p>
            <a:r>
              <a:rPr lang="en-AU" sz="1800" dirty="0"/>
              <a:t>At all times act as a role model for others, displaying high standards of good sporting behaviour </a:t>
            </a:r>
          </a:p>
          <a:p>
            <a:r>
              <a:rPr lang="en-AU" sz="1800" dirty="0"/>
              <a:t>Call out and refer to organisation authorities all acts of unethical behaviour, whether from athletes, coaches, officials, support people or spectators </a:t>
            </a:r>
          </a:p>
          <a:p>
            <a:pPr marL="0" indent="0">
              <a:buNone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breach of the Code of Conduct should be sanctioned. Obstacle Australia/Australia Ninja Games will define the terms of the sanction and the disciplinary procedures.</a:t>
            </a:r>
          </a:p>
        </p:txBody>
      </p:sp>
      <p:pic>
        <p:nvPicPr>
          <p:cNvPr id="1026" name="Picture 2" descr="Obstacle Australia">
            <a:extLst>
              <a:ext uri="{FF2B5EF4-FFF2-40B4-BE49-F238E27FC236}">
                <a16:creationId xmlns:a16="http://schemas.microsoft.com/office/drawing/2014/main" id="{E7283540-67B8-528F-9E54-E56910F8E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5409" y="14651"/>
            <a:ext cx="1854302" cy="92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ustralia Ninja Games">
            <a:extLst>
              <a:ext uri="{FF2B5EF4-FFF2-40B4-BE49-F238E27FC236}">
                <a16:creationId xmlns:a16="http://schemas.microsoft.com/office/drawing/2014/main" id="{2FDA0E42-78BD-E028-F4EA-64E935DE15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5" r="60959"/>
          <a:stretch/>
        </p:blipFill>
        <p:spPr bwMode="auto">
          <a:xfrm>
            <a:off x="10124625" y="8090"/>
            <a:ext cx="1057249" cy="10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ORLD OBSTACLE">
            <a:extLst>
              <a:ext uri="{FF2B5EF4-FFF2-40B4-BE49-F238E27FC236}">
                <a16:creationId xmlns:a16="http://schemas.microsoft.com/office/drawing/2014/main" id="{1E6628EC-CB24-6B3E-E7F2-67BF849E4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159" y="147519"/>
            <a:ext cx="1727306" cy="63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Ultimate Ninja Athlete Association | Nationwide Ninja Obstacle Course Gyms">
            <a:extLst>
              <a:ext uri="{FF2B5EF4-FFF2-40B4-BE49-F238E27FC236}">
                <a16:creationId xmlns:a16="http://schemas.microsoft.com/office/drawing/2014/main" id="{8D92CC76-C023-6A75-97F4-F6F0EC510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997" y="58359"/>
            <a:ext cx="912690" cy="91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768A8A2-05F7-8A2E-099D-931BD8C7A9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9115" y="118354"/>
            <a:ext cx="1441411" cy="3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48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50F329-7AA9-D7A3-FD34-2BCEA1AB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13775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AU" b="1" dirty="0">
                <a:solidFill>
                  <a:srgbClr val="0032D7"/>
                </a:solidFill>
                <a:latin typeface="+mn-lt"/>
              </a:rPr>
              <a:t>Coach Code of Conduct</a:t>
            </a:r>
            <a:endParaRPr lang="en-AU" sz="3600" b="1" dirty="0">
              <a:solidFill>
                <a:srgbClr val="0032D7"/>
              </a:solidFill>
              <a:latin typeface="+mn-lt"/>
            </a:endParaRPr>
          </a:p>
        </p:txBody>
      </p:sp>
      <p:pic>
        <p:nvPicPr>
          <p:cNvPr id="1026" name="Picture 2" descr="Obstacle Australia">
            <a:extLst>
              <a:ext uri="{FF2B5EF4-FFF2-40B4-BE49-F238E27FC236}">
                <a16:creationId xmlns:a16="http://schemas.microsoft.com/office/drawing/2014/main" id="{E7283540-67B8-528F-9E54-E56910F8E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5409" y="14651"/>
            <a:ext cx="1854302" cy="92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ustralia Ninja Games">
            <a:extLst>
              <a:ext uri="{FF2B5EF4-FFF2-40B4-BE49-F238E27FC236}">
                <a16:creationId xmlns:a16="http://schemas.microsoft.com/office/drawing/2014/main" id="{2FDA0E42-78BD-E028-F4EA-64E935DE15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5" r="60959"/>
          <a:stretch/>
        </p:blipFill>
        <p:spPr bwMode="auto">
          <a:xfrm>
            <a:off x="10124625" y="8090"/>
            <a:ext cx="1057249" cy="10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ORLD OBSTACLE">
            <a:extLst>
              <a:ext uri="{FF2B5EF4-FFF2-40B4-BE49-F238E27FC236}">
                <a16:creationId xmlns:a16="http://schemas.microsoft.com/office/drawing/2014/main" id="{1E6628EC-CB24-6B3E-E7F2-67BF849E4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159" y="147519"/>
            <a:ext cx="1727306" cy="63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Ultimate Ninja Athlete Association | Nationwide Ninja Obstacle Course Gyms">
            <a:extLst>
              <a:ext uri="{FF2B5EF4-FFF2-40B4-BE49-F238E27FC236}">
                <a16:creationId xmlns:a16="http://schemas.microsoft.com/office/drawing/2014/main" id="{8D92CC76-C023-6A75-97F4-F6F0EC510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997" y="58359"/>
            <a:ext cx="912690" cy="91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5A5F8-1866-2363-508D-39BE4560D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741" y="1457470"/>
            <a:ext cx="11270547" cy="53858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1600" b="1" dirty="0"/>
              <a:t>Coaches are required to:</a:t>
            </a:r>
          </a:p>
          <a:p>
            <a:r>
              <a:rPr lang="en-AU" sz="1600" dirty="0"/>
              <a:t>Respect the decision of officials. Follow the protest and appeals process.</a:t>
            </a:r>
          </a:p>
          <a:p>
            <a:r>
              <a:rPr lang="en-US" sz="1600" dirty="0"/>
              <a:t>At all times act as a role model for others, displaying high standards of good sporting behavior</a:t>
            </a:r>
            <a:endParaRPr lang="en-AU" sz="1600" dirty="0"/>
          </a:p>
          <a:p>
            <a:pPr lvl="0"/>
            <a:r>
              <a:rPr lang="en-AU" sz="1600" dirty="0"/>
              <a:t>Respect the rights and dignity of every person regardless of gender, race, ethnicity or sexual orientation</a:t>
            </a:r>
          </a:p>
          <a:p>
            <a:pPr lvl="0"/>
            <a:r>
              <a:rPr lang="en-AU" sz="1600" dirty="0"/>
              <a:t>Promote a safe and inclusive environment, in which every person is protected and free from discrimination, harassment and abuse</a:t>
            </a:r>
          </a:p>
          <a:p>
            <a:pPr lvl="0"/>
            <a:r>
              <a:rPr lang="en-AU" sz="1600" dirty="0"/>
              <a:t>Ensure every person has equal opportunity to participate regardless of age, ability or experience</a:t>
            </a:r>
          </a:p>
          <a:p>
            <a:pPr lvl="0"/>
            <a:r>
              <a:rPr lang="en-AU" sz="1600" dirty="0"/>
              <a:t>Ensure that all equipment and activities meet safety standards and are appropriate to the age and abilities of every person</a:t>
            </a:r>
          </a:p>
          <a:p>
            <a:pPr lvl="0"/>
            <a:r>
              <a:rPr lang="en-AU" sz="1600" dirty="0"/>
              <a:t>Promote the principles of fair play and discourage foul play and/or unsporting behaviour</a:t>
            </a:r>
          </a:p>
          <a:p>
            <a:pPr lvl="0">
              <a:lnSpc>
                <a:spcPct val="120000"/>
              </a:lnSpc>
            </a:pPr>
            <a:r>
              <a:rPr lang="en-AU" sz="1600" dirty="0"/>
              <a:t>Always consider the safety and wellbeing of athletes before performance and results and follow the advice of a physician/medical officer in determining when an injured athlete may return to training and competition</a:t>
            </a:r>
          </a:p>
          <a:p>
            <a:pPr lvl="0"/>
            <a:r>
              <a:rPr lang="en-AU" sz="1600" dirty="0"/>
              <a:t>Maintain respectful and appropriate relationships with every person, especially to athletes to which you owe a duty of care</a:t>
            </a:r>
          </a:p>
          <a:p>
            <a:pPr lvl="0"/>
            <a:r>
              <a:rPr lang="en-US" sz="1600" dirty="0"/>
              <a:t>Never engage in inappropriate conduct including the use of offensive language, drinking or smoking, whilst in an official capacity</a:t>
            </a:r>
            <a:endParaRPr lang="en-AU" sz="1600" dirty="0"/>
          </a:p>
          <a:p>
            <a:pPr lvl="0"/>
            <a:r>
              <a:rPr lang="en-US" sz="1600" dirty="0"/>
              <a:t>Ensure coaching qualifications are up to date and accredited by the appropriate sporting body </a:t>
            </a:r>
            <a:endParaRPr lang="en-AU" sz="1600" dirty="0"/>
          </a:p>
          <a:p>
            <a:pPr lvl="0"/>
            <a:r>
              <a:rPr lang="en-US" sz="1600" dirty="0"/>
              <a:t>Follow the guidelines and rules set down by the </a:t>
            </a:r>
            <a:r>
              <a:rPr lang="en-US" sz="1600" dirty="0" err="1"/>
              <a:t>organisation</a:t>
            </a:r>
            <a:r>
              <a:rPr lang="en-US" sz="1600" dirty="0"/>
              <a:t> and governing body</a:t>
            </a:r>
            <a:endParaRPr lang="en-AU" sz="1600" dirty="0"/>
          </a:p>
          <a:p>
            <a:pPr lvl="0"/>
            <a:r>
              <a:rPr lang="en-US" sz="1600" dirty="0"/>
              <a:t>Call out and refer to </a:t>
            </a:r>
            <a:r>
              <a:rPr lang="en-US" sz="1600" dirty="0" err="1"/>
              <a:t>organisation</a:t>
            </a:r>
            <a:r>
              <a:rPr lang="en-US" sz="1600" dirty="0"/>
              <a:t> authorities all acts of unethical behavior, whether from </a:t>
            </a:r>
            <a:r>
              <a:rPr lang="en-AU" sz="1600" dirty="0"/>
              <a:t>athletes</a:t>
            </a:r>
            <a:r>
              <a:rPr lang="en-US" sz="1600" dirty="0"/>
              <a:t>, officials, support people or spectators</a:t>
            </a:r>
          </a:p>
          <a:p>
            <a:pPr marL="0" lvl="0" indent="0">
              <a:buNone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breach of the Code of Conduct should be sanctioned. Obstacle Australia/Australia Ninja Games will define the terms of the sanction and the disciplinary procedures.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023FB5-D4DA-5006-5EB4-F30EA1EFFF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9115" y="118354"/>
            <a:ext cx="1441411" cy="3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59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>
            <a:spLocks noGrp="1"/>
          </p:cNvSpPr>
          <p:nvPr>
            <p:ph type="title"/>
          </p:nvPr>
        </p:nvSpPr>
        <p:spPr>
          <a:xfrm>
            <a:off x="2168341" y="286873"/>
            <a:ext cx="8439690" cy="345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7" rIns="0" bIns="0" anchor="t" anchorCtr="0">
            <a:spAutoFit/>
          </a:bodyPr>
          <a:lstStyle/>
          <a:p>
            <a:pPr marL="8471"/>
            <a:r>
              <a:rPr lang="en-US" dirty="0"/>
              <a:t>CODE OF CONDUCT 1</a:t>
            </a:r>
            <a:endParaRPr dirty="0"/>
          </a:p>
        </p:txBody>
      </p:sp>
      <p:sp>
        <p:nvSpPr>
          <p:cNvPr id="2" name="Google Shape;116;p9">
            <a:extLst>
              <a:ext uri="{FF2B5EF4-FFF2-40B4-BE49-F238E27FC236}">
                <a16:creationId xmlns:a16="http://schemas.microsoft.com/office/drawing/2014/main" id="{1F899F06-1599-20E3-93BF-E2F283609F1C}"/>
              </a:ext>
            </a:extLst>
          </p:cNvPr>
          <p:cNvSpPr txBox="1"/>
          <p:nvPr/>
        </p:nvSpPr>
        <p:spPr>
          <a:xfrm>
            <a:off x="1964649" y="1161145"/>
            <a:ext cx="9835202" cy="475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27713" rIns="55440" bIns="27713" anchor="t" anchorCtr="0">
            <a:spAutoFit/>
          </a:bodyPr>
          <a:lstStyle/>
          <a:p>
            <a:pPr marR="0" lvl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Pct val="100000"/>
              <a:tabLst/>
              <a:defRPr/>
            </a:pPr>
            <a:r>
              <a:rPr kumimoji="0" lang="en-US" sz="218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Technical Officials are required to:</a:t>
            </a:r>
          </a:p>
          <a:p>
            <a:pPr marL="173279" marR="0" lvl="0" indent="-184831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18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Be knowledgeable </a:t>
            </a:r>
            <a:r>
              <a:rPr kumimoji="0" lang="en-US" sz="218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 abide by World Obstacle Bylaws and Regulations, Code of Ethics, Competition Rules and other World Obstacle policies, procedures and guidelines.</a:t>
            </a:r>
          </a:p>
          <a:p>
            <a:pPr marL="173279" indent="-184831" defTabSz="554492">
              <a:buClr>
                <a:srgbClr val="0032D7"/>
              </a:buClr>
              <a:buSzPct val="100000"/>
              <a:buFont typeface="Arial"/>
              <a:buChar char="•"/>
              <a:defRPr/>
            </a:pPr>
            <a:r>
              <a:rPr kumimoji="0" lang="en-US" sz="218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Be fair, consistent, and impartial </a:t>
            </a:r>
            <a:r>
              <a:rPr kumimoji="0" lang="en-US" sz="218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to ensure equitable treatment for all athletes.</a:t>
            </a:r>
          </a:p>
          <a:p>
            <a:pPr marL="173279" marR="0" lvl="0" indent="-184831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18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Have a thorough knowledge of the rules and procedures </a:t>
            </a:r>
            <a:r>
              <a:rPr kumimoji="0" lang="en-US" sz="218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for the particular event or position assigned and review them prior to a competition.</a:t>
            </a:r>
          </a:p>
          <a:p>
            <a:pPr marL="173279" indent="-184831" defTabSz="554492">
              <a:buClr>
                <a:srgbClr val="0032D7"/>
              </a:buClr>
              <a:buSzPct val="100000"/>
              <a:buFont typeface="Arial"/>
              <a:buChar char="•"/>
              <a:defRPr/>
            </a:pPr>
            <a:r>
              <a:rPr kumimoji="0" lang="en-US" sz="218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Cooperate with fellow officials </a:t>
            </a:r>
            <a:r>
              <a:rPr kumimoji="0" lang="en-US" sz="218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to conduct competition in a safe and professional manner. Be courteous and avoid confrontations or making derogatory comments to athletes, coaches, spectators, or other officials.</a:t>
            </a:r>
          </a:p>
          <a:p>
            <a:pPr marL="173279" marR="0" lvl="0" indent="-184831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18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Demonstrate respect and courtesy for other officials</a:t>
            </a:r>
            <a:r>
              <a:rPr kumimoji="0" lang="en-US" sz="218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. Avoid interfering with duties assigned to other officials or publicly questioning the performance of other officials.</a:t>
            </a:r>
          </a:p>
          <a:p>
            <a:pPr marL="173279" marR="0" lvl="0" indent="-184831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18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Assist in correctly applying rules </a:t>
            </a:r>
            <a:r>
              <a:rPr kumimoji="0" lang="en-US" sz="218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 support final decisions rendered by chief officials. Provide and accept performance feedback in a positive manner.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61B9F9B-B7E0-F7FF-846E-14DE0B374464}"/>
              </a:ext>
            </a:extLst>
          </p:cNvPr>
          <p:cNvSpPr txBox="1">
            <a:spLocks/>
          </p:cNvSpPr>
          <p:nvPr/>
        </p:nvSpPr>
        <p:spPr>
          <a:xfrm>
            <a:off x="1813810" y="0"/>
            <a:ext cx="10348210" cy="1135737"/>
          </a:xfrm>
          <a:prstGeom prst="rect">
            <a:avLst/>
          </a:prstGeom>
          <a:solidFill>
            <a:sysClr val="window" lastClr="FFFF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>
                <a:ln>
                  <a:noFill/>
                </a:ln>
                <a:solidFill>
                  <a:srgbClr val="0032D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Technical Officials Code of Conduct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rgbClr val="0032D7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204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;p9">
            <a:extLst>
              <a:ext uri="{FF2B5EF4-FFF2-40B4-BE49-F238E27FC236}">
                <a16:creationId xmlns:a16="http://schemas.microsoft.com/office/drawing/2014/main" id="{1FCD2BDC-A3DE-C1FC-F667-A7C06DD9B6A0}"/>
              </a:ext>
            </a:extLst>
          </p:cNvPr>
          <p:cNvSpPr txBox="1"/>
          <p:nvPr/>
        </p:nvSpPr>
        <p:spPr>
          <a:xfrm>
            <a:off x="1912959" y="1043667"/>
            <a:ext cx="9891591" cy="5595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27713" rIns="55440" bIns="27713" anchor="t" anchorCtr="0">
            <a:spAutoFit/>
          </a:bodyPr>
          <a:lstStyle/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Honor all assignments and agreements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made for performance of officiating and support duties.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discriminate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against any individual or group on the basis of race, color, religion, gender, national origin, age, or other protected characteristic.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engage in harassment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making unwelcome advances, remarks, or display of materials where such would create an intimidating, hostile, or offensive environment.</a:t>
            </a:r>
          </a:p>
          <a:p>
            <a:pPr marL="342884" indent="-342884" defTabSz="914358">
              <a:buClr>
                <a:srgbClr val="0032D7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fraternize with athletes or coaches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provide tips or comments which could be construed as coaching for any athlete, nor cheer for or provide encouragement to particular athletes or teams during a competition.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use tobacco products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while in the field of competition,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 consume alcoholic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products before or during a competition.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seek recognition or attention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during a competition.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Conduct an honest self-evaluation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after each competition, to identify errors made and areas for improvement; and be receptive to suggestions for conducting events in the best possible manner in the future. </a:t>
            </a:r>
          </a:p>
          <a:p>
            <a:pPr marR="0" lvl="0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breach of the Code of Conduct should be sanctioned. Obstacle Australia/Australia Ninja Games will define the terms of the sanction and the disciplinary procedures.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B204EF63-6846-0F09-4004-D6206187A650}"/>
              </a:ext>
            </a:extLst>
          </p:cNvPr>
          <p:cNvSpPr txBox="1">
            <a:spLocks/>
          </p:cNvSpPr>
          <p:nvPr/>
        </p:nvSpPr>
        <p:spPr>
          <a:xfrm>
            <a:off x="1813810" y="0"/>
            <a:ext cx="10348210" cy="1135737"/>
          </a:xfrm>
          <a:prstGeom prst="rect">
            <a:avLst/>
          </a:prstGeom>
          <a:solidFill>
            <a:sysClr val="window" lastClr="FFFF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>
                <a:ln>
                  <a:noFill/>
                </a:ln>
                <a:solidFill>
                  <a:srgbClr val="0032D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Technical Officials Code of Conduct (cont.)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rgbClr val="0032D7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3936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;p9">
            <a:extLst>
              <a:ext uri="{FF2B5EF4-FFF2-40B4-BE49-F238E27FC236}">
                <a16:creationId xmlns:a16="http://schemas.microsoft.com/office/drawing/2014/main" id="{1FCD2BDC-A3DE-C1FC-F667-A7C06DD9B6A0}"/>
              </a:ext>
            </a:extLst>
          </p:cNvPr>
          <p:cNvSpPr txBox="1"/>
          <p:nvPr/>
        </p:nvSpPr>
        <p:spPr>
          <a:xfrm>
            <a:off x="1912959" y="1043667"/>
            <a:ext cx="9891591" cy="5595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27713" rIns="55440" bIns="27713" anchor="t" anchorCtr="0">
            <a:spAutoFit/>
          </a:bodyPr>
          <a:lstStyle/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Honor all assignments and agreements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made for performance of officiating and support duties.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discriminate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against any individual or group on the basis of race, color, religion, gender, national origin, age, or other protected characteristic.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engage in harassment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making unwelcome advances, remarks, or display of materials where such would create an intimidating, hostile, or offensive environment.</a:t>
            </a:r>
          </a:p>
          <a:p>
            <a:pPr marL="342884" indent="-342884" defTabSz="914358">
              <a:buClr>
                <a:srgbClr val="0032D7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fraternize with athletes or coaches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provide tips or comments which could be construed as coaching for any athlete, nor cheer for or provide encouragement to particular athletes or teams during a competition.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use tobacco products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while in the field of competition,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 consume alcoholic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products before or during a competition.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seek recognition or attention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during a competition.</a:t>
            </a:r>
          </a:p>
          <a:p>
            <a:pPr marL="342884" marR="0" lvl="0" indent="-342884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Conduct an honest self-evaluation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after each competition, to identify errors made and areas for improvement; and be receptive to suggestions for conducting events in the best possible manner in the future. </a:t>
            </a:r>
          </a:p>
          <a:p>
            <a:pPr marR="0" lvl="0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D7"/>
              </a:buClr>
              <a:buSzTx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breach of the Code of Conduct should be sanctioned. Obstacle Australia/Australia Ninja Games will define the terms of the sanction and the disciplinary procedures.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B204EF63-6846-0F09-4004-D6206187A650}"/>
              </a:ext>
            </a:extLst>
          </p:cNvPr>
          <p:cNvSpPr txBox="1">
            <a:spLocks/>
          </p:cNvSpPr>
          <p:nvPr/>
        </p:nvSpPr>
        <p:spPr>
          <a:xfrm>
            <a:off x="1813810" y="0"/>
            <a:ext cx="10348210" cy="1135737"/>
          </a:xfrm>
          <a:prstGeom prst="rect">
            <a:avLst/>
          </a:prstGeom>
          <a:solidFill>
            <a:sysClr val="window" lastClr="FFFF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>
                <a:ln>
                  <a:noFill/>
                </a:ln>
                <a:solidFill>
                  <a:srgbClr val="0032D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Technical Officials Code of Conduct (cont.)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rgbClr val="0032D7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4980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8602</TotalTime>
  <Words>1415</Words>
  <Application>Microsoft Office PowerPoint</Application>
  <PresentationFormat>Widescreen</PresentationFormat>
  <Paragraphs>77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Theme</vt:lpstr>
      <vt:lpstr>1_Office Theme</vt:lpstr>
      <vt:lpstr>Athlete Code of Conduct</vt:lpstr>
      <vt:lpstr>Support People/Spectator Code of Conduct</vt:lpstr>
      <vt:lpstr>Coach Code of Conduct</vt:lpstr>
      <vt:lpstr>CODE OF CONDUCT 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Competitor Code of Conduct</dc:title>
  <dc:creator>Jeff Coombes</dc:creator>
  <cp:lastModifiedBy>sewell family</cp:lastModifiedBy>
  <cp:revision>7</cp:revision>
  <cp:lastPrinted>2022-10-04T08:56:42Z</cp:lastPrinted>
  <dcterms:created xsi:type="dcterms:W3CDTF">2022-09-27T06:59:25Z</dcterms:created>
  <dcterms:modified xsi:type="dcterms:W3CDTF">2024-07-19T03:06:07Z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2022-09-27T07:00:13Z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5fdea612-dba2-4a70-b731-668a0cd5bc04</vt:lpwstr>
  </property>
  <property fmtid="{D5CDD505-2E9C-101B-9397-08002B2CF9AE}" pid="8" name="MSIP_Label_0f488380-630a-4f55-a077-a19445e3f360_ContentBits">
    <vt:lpwstr>0</vt:lpwstr>
  </property>
</Properties>
</file>