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2147483132" r:id="rId3"/>
    <p:sldId id="2147483171" r:id="rId4"/>
    <p:sldId id="2147483359" r:id="rId5"/>
    <p:sldId id="2147483360" r:id="rId6"/>
    <p:sldId id="2147483361" r:id="rId7"/>
    <p:sldId id="2147483362" r:id="rId8"/>
    <p:sldId id="2147483363" r:id="rId9"/>
    <p:sldId id="2147483364" r:id="rId10"/>
    <p:sldId id="2147483365" r:id="rId11"/>
    <p:sldId id="2147483374" r:id="rId12"/>
    <p:sldId id="2147483366" r:id="rId13"/>
    <p:sldId id="2147483369" r:id="rId14"/>
    <p:sldId id="2147483368" r:id="rId15"/>
    <p:sldId id="2147483367" r:id="rId16"/>
    <p:sldId id="2147483370" r:id="rId17"/>
    <p:sldId id="2147483371" r:id="rId18"/>
    <p:sldId id="2147483372" r:id="rId19"/>
    <p:sldId id="2147483373" r:id="rId20"/>
    <p:sldId id="2147483375" r:id="rId21"/>
    <p:sldId id="2147483376" r:id="rId22"/>
    <p:sldId id="2147483377" r:id="rId23"/>
    <p:sldId id="2147483378" r:id="rId24"/>
    <p:sldId id="2147483379" r:id="rId25"/>
    <p:sldId id="2147483381" r:id="rId26"/>
    <p:sldId id="2147483380" r:id="rId27"/>
    <p:sldId id="2147483382" r:id="rId28"/>
    <p:sldId id="2147483383" r:id="rId29"/>
    <p:sldId id="2147483387" r:id="rId30"/>
    <p:sldId id="2147483384" r:id="rId31"/>
    <p:sldId id="2147483385" r:id="rId32"/>
    <p:sldId id="2147483386" r:id="rId33"/>
    <p:sldId id="2147483388" r:id="rId34"/>
    <p:sldId id="2147483392" r:id="rId35"/>
    <p:sldId id="2147483394" r:id="rId36"/>
    <p:sldId id="2147483389" r:id="rId37"/>
    <p:sldId id="2147483391" r:id="rId38"/>
    <p:sldId id="2147483393" r:id="rId39"/>
    <p:sldId id="26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F0FF"/>
    <a:srgbClr val="9DF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32E186-5DE6-8847-A04B-49D7952B4E3A}" v="755" dt="2026-05-10T10:36:41.3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386"/>
    <p:restoredTop sz="93016"/>
  </p:normalViewPr>
  <p:slideViewPr>
    <p:cSldViewPr snapToGrid="0">
      <p:cViewPr varScale="1">
        <p:scale>
          <a:sx n="147" d="100"/>
          <a:sy n="147" d="100"/>
        </p:scale>
        <p:origin x="1720" y="20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1" d="100"/>
          <a:sy n="81" d="100"/>
        </p:scale>
        <p:origin x="338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Horsburgh" userId="a572705f-1612-4ef7-a8ac-60626ad23c6a" providerId="ADAL" clId="{21D106CB-4D3F-591D-9930-31A4F980BD47}"/>
    <pc:docChg chg="undo redo custSel addSld delSld modSld sldOrd">
      <pc:chgData name="Brian Horsburgh" userId="a572705f-1612-4ef7-a8ac-60626ad23c6a" providerId="ADAL" clId="{21D106CB-4D3F-591D-9930-31A4F980BD47}" dt="2026-05-10T10:36:46.395" v="41155" actId="113"/>
      <pc:docMkLst>
        <pc:docMk/>
      </pc:docMkLst>
      <pc:sldChg chg="delSp modSp mod">
        <pc:chgData name="Brian Horsburgh" userId="a572705f-1612-4ef7-a8ac-60626ad23c6a" providerId="ADAL" clId="{21D106CB-4D3F-591D-9930-31A4F980BD47}" dt="2026-05-05T11:27:52.509" v="18060" actId="27636"/>
        <pc:sldMkLst>
          <pc:docMk/>
          <pc:sldMk cId="3081503538" sldId="256"/>
        </pc:sldMkLst>
        <pc:spChg chg="mod">
          <ac:chgData name="Brian Horsburgh" userId="a572705f-1612-4ef7-a8ac-60626ad23c6a" providerId="ADAL" clId="{21D106CB-4D3F-591D-9930-31A4F980BD47}" dt="2026-05-05T11:27:52.509" v="18060" actId="27636"/>
          <ac:spMkLst>
            <pc:docMk/>
            <pc:sldMk cId="3081503538" sldId="256"/>
            <ac:spMk id="2" creationId="{696A66CD-6D16-5CF7-CE6F-CDE64623A2F4}"/>
          </ac:spMkLst>
        </pc:spChg>
        <pc:spChg chg="mod">
          <ac:chgData name="Brian Horsburgh" userId="a572705f-1612-4ef7-a8ac-60626ad23c6a" providerId="ADAL" clId="{21D106CB-4D3F-591D-9930-31A4F980BD47}" dt="2026-05-05T11:27:46.535" v="18058" actId="20577"/>
          <ac:spMkLst>
            <pc:docMk/>
            <pc:sldMk cId="3081503538" sldId="256"/>
            <ac:spMk id="3" creationId="{9D5D98AA-34E5-2860-DB64-5E75524EF39C}"/>
          </ac:spMkLst>
        </pc:spChg>
        <pc:spChg chg="mod">
          <ac:chgData name="Brian Horsburgh" userId="a572705f-1612-4ef7-a8ac-60626ad23c6a" providerId="ADAL" clId="{21D106CB-4D3F-591D-9930-31A4F980BD47}" dt="2026-05-03T07:07:12.333" v="77" actId="20577"/>
          <ac:spMkLst>
            <pc:docMk/>
            <pc:sldMk cId="3081503538" sldId="256"/>
            <ac:spMk id="6" creationId="{BD8F1910-85A5-4F1E-7EA3-7BFB5F7ADF53}"/>
          </ac:spMkLst>
        </pc:spChg>
      </pc:sldChg>
      <pc:sldChg chg="modSp mod">
        <pc:chgData name="Brian Horsburgh" userId="a572705f-1612-4ef7-a8ac-60626ad23c6a" providerId="ADAL" clId="{21D106CB-4D3F-591D-9930-31A4F980BD47}" dt="2026-05-06T12:18:37.276" v="40838" actId="20577"/>
        <pc:sldMkLst>
          <pc:docMk/>
          <pc:sldMk cId="593337615" sldId="262"/>
        </pc:sldMkLst>
        <pc:spChg chg="mod">
          <ac:chgData name="Brian Horsburgh" userId="a572705f-1612-4ef7-a8ac-60626ad23c6a" providerId="ADAL" clId="{21D106CB-4D3F-591D-9930-31A4F980BD47}" dt="2026-05-06T12:18:37.276" v="40838" actId="20577"/>
          <ac:spMkLst>
            <pc:docMk/>
            <pc:sldMk cId="593337615" sldId="262"/>
            <ac:spMk id="4" creationId="{25499003-1751-B6C8-C232-07644149A2C2}"/>
          </ac:spMkLst>
        </pc:spChg>
      </pc:sldChg>
      <pc:sldChg chg="addSp delSp modSp mod">
        <pc:chgData name="Brian Horsburgh" userId="a572705f-1612-4ef7-a8ac-60626ad23c6a" providerId="ADAL" clId="{21D106CB-4D3F-591D-9930-31A4F980BD47}" dt="2026-05-06T12:36:36.153" v="41015" actId="12"/>
        <pc:sldMkLst>
          <pc:docMk/>
          <pc:sldMk cId="1436614062" sldId="2147483132"/>
        </pc:sldMkLst>
        <pc:spChg chg="mod">
          <ac:chgData name="Brian Horsburgh" userId="a572705f-1612-4ef7-a8ac-60626ad23c6a" providerId="ADAL" clId="{21D106CB-4D3F-591D-9930-31A4F980BD47}" dt="2026-05-06T12:36:36.153" v="41015" actId="12"/>
          <ac:spMkLst>
            <pc:docMk/>
            <pc:sldMk cId="1436614062" sldId="2147483132"/>
            <ac:spMk id="2" creationId="{AE459251-DC2F-BC43-6D6E-66F272B1D3FC}"/>
          </ac:spMkLst>
        </pc:spChg>
        <pc:spChg chg="mod">
          <ac:chgData name="Brian Horsburgh" userId="a572705f-1612-4ef7-a8ac-60626ad23c6a" providerId="ADAL" clId="{21D106CB-4D3F-591D-9930-31A4F980BD47}" dt="2026-05-06T12:25:08.928" v="40899" actId="20577"/>
          <ac:spMkLst>
            <pc:docMk/>
            <pc:sldMk cId="1436614062" sldId="2147483132"/>
            <ac:spMk id="5" creationId="{48FFDA88-6399-44C3-7FD2-AFB836A5DC85}"/>
          </ac:spMkLst>
        </pc:spChg>
        <pc:spChg chg="mod">
          <ac:chgData name="Brian Horsburgh" userId="a572705f-1612-4ef7-a8ac-60626ad23c6a" providerId="ADAL" clId="{21D106CB-4D3F-591D-9930-31A4F980BD47}" dt="2026-05-06T12:25:16.774" v="40900" actId="20577"/>
          <ac:spMkLst>
            <pc:docMk/>
            <pc:sldMk cId="1436614062" sldId="2147483132"/>
            <ac:spMk id="6" creationId="{3652451E-A755-F9D7-3360-EEB55B06E87A}"/>
          </ac:spMkLst>
        </pc:spChg>
        <pc:spChg chg="mod">
          <ac:chgData name="Brian Horsburgh" userId="a572705f-1612-4ef7-a8ac-60626ad23c6a" providerId="ADAL" clId="{21D106CB-4D3F-591D-9930-31A4F980BD47}" dt="2026-05-06T12:23:45.231" v="40845" actId="688"/>
          <ac:spMkLst>
            <pc:docMk/>
            <pc:sldMk cId="1436614062" sldId="2147483132"/>
            <ac:spMk id="7" creationId="{17B63C41-AFFC-7338-1771-6FF78C6BD478}"/>
          </ac:spMkLst>
        </pc:spChg>
        <pc:spChg chg="mod">
          <ac:chgData name="Brian Horsburgh" userId="a572705f-1612-4ef7-a8ac-60626ad23c6a" providerId="ADAL" clId="{21D106CB-4D3F-591D-9930-31A4F980BD47}" dt="2026-05-03T07:13:25.208" v="604" actId="20577"/>
          <ac:spMkLst>
            <pc:docMk/>
            <pc:sldMk cId="1436614062" sldId="2147483132"/>
            <ac:spMk id="319" creationId="{3FF14E7E-80FB-A34B-5C00-DBE4D4390984}"/>
          </ac:spMkLst>
        </pc:spChg>
        <pc:grpChg chg="mod">
          <ac:chgData name="Brian Horsburgh" userId="a572705f-1612-4ef7-a8ac-60626ad23c6a" providerId="ADAL" clId="{21D106CB-4D3F-591D-9930-31A4F980BD47}" dt="2026-05-06T12:24:48.667" v="40894" actId="688"/>
          <ac:grpSpMkLst>
            <pc:docMk/>
            <pc:sldMk cId="1436614062" sldId="2147483132"/>
            <ac:grpSpMk id="4" creationId="{732E7F5B-6DB5-67DD-1D85-3518F0D32142}"/>
          </ac:grpSpMkLst>
        </pc:grpChg>
      </pc:sldChg>
      <pc:sldChg chg="addSp delSp modSp mod">
        <pc:chgData name="Brian Horsburgh" userId="a572705f-1612-4ef7-a8ac-60626ad23c6a" providerId="ADAL" clId="{21D106CB-4D3F-591D-9930-31A4F980BD47}" dt="2026-05-10T10:36:46.395" v="41155" actId="113"/>
        <pc:sldMkLst>
          <pc:docMk/>
          <pc:sldMk cId="2966656371" sldId="2147483171"/>
        </pc:sldMkLst>
        <pc:spChg chg="mod topLvl">
          <ac:chgData name="Brian Horsburgh" userId="a572705f-1612-4ef7-a8ac-60626ad23c6a" providerId="ADAL" clId="{21D106CB-4D3F-591D-9930-31A4F980BD47}" dt="2026-05-10T10:36:41.344" v="41154" actId="164"/>
          <ac:spMkLst>
            <pc:docMk/>
            <pc:sldMk cId="2966656371" sldId="2147483171"/>
            <ac:spMk id="9" creationId="{04B4B929-6AF9-0FBB-113B-64CAB9CD15C6}"/>
          </ac:spMkLst>
        </pc:spChg>
        <pc:spChg chg="mod">
          <ac:chgData name="Brian Horsburgh" userId="a572705f-1612-4ef7-a8ac-60626ad23c6a" providerId="ADAL" clId="{21D106CB-4D3F-591D-9930-31A4F980BD47}" dt="2026-05-03T07:14:05.285" v="674" actId="20577"/>
          <ac:spMkLst>
            <pc:docMk/>
            <pc:sldMk cId="2966656371" sldId="2147483171"/>
            <ac:spMk id="319" creationId="{8661D58F-14B8-CF97-A644-BC60404F2CCC}"/>
          </ac:spMkLst>
        </pc:spChg>
        <pc:spChg chg="mod">
          <ac:chgData name="Brian Horsburgh" userId="a572705f-1612-4ef7-a8ac-60626ad23c6a" providerId="ADAL" clId="{21D106CB-4D3F-591D-9930-31A4F980BD47}" dt="2026-05-10T10:36:46.395" v="41155" actId="113"/>
          <ac:spMkLst>
            <pc:docMk/>
            <pc:sldMk cId="2966656371" sldId="2147483171"/>
            <ac:spMk id="320" creationId="{DAA4B4FD-6065-5D44-6962-78C972D69563}"/>
          </ac:spMkLst>
        </pc:spChg>
        <pc:grpChg chg="add mod">
          <ac:chgData name="Brian Horsburgh" userId="a572705f-1612-4ef7-a8ac-60626ad23c6a" providerId="ADAL" clId="{21D106CB-4D3F-591D-9930-31A4F980BD47}" dt="2026-05-10T10:36:41.344" v="41154" actId="164"/>
          <ac:grpSpMkLst>
            <pc:docMk/>
            <pc:sldMk cId="2966656371" sldId="2147483171"/>
            <ac:grpSpMk id="3" creationId="{822A82DF-8BD0-76A3-B863-9769189D2FC4}"/>
          </ac:grpSpMkLst>
        </pc:grpChg>
        <pc:grpChg chg="del">
          <ac:chgData name="Brian Horsburgh" userId="a572705f-1612-4ef7-a8ac-60626ad23c6a" providerId="ADAL" clId="{21D106CB-4D3F-591D-9930-31A4F980BD47}" dt="2026-05-10T10:36:04.095" v="41145" actId="165"/>
          <ac:grpSpMkLst>
            <pc:docMk/>
            <pc:sldMk cId="2966656371" sldId="2147483171"/>
            <ac:grpSpMk id="8" creationId="{A729469E-4040-7E32-8A1B-41D52ECDFCAE}"/>
          </ac:grpSpMkLst>
        </pc:grpChg>
        <pc:picChg chg="add mod">
          <ac:chgData name="Brian Horsburgh" userId="a572705f-1612-4ef7-a8ac-60626ad23c6a" providerId="ADAL" clId="{21D106CB-4D3F-591D-9930-31A4F980BD47}" dt="2026-05-10T10:36:41.344" v="41154" actId="164"/>
          <ac:picMkLst>
            <pc:docMk/>
            <pc:sldMk cId="2966656371" sldId="2147483171"/>
            <ac:picMk id="2" creationId="{9A3F6740-4DB7-E4CD-AB33-DF2FD71BE4EB}"/>
          </ac:picMkLst>
        </pc:picChg>
        <pc:picChg chg="del mod topLvl">
          <ac:chgData name="Brian Horsburgh" userId="a572705f-1612-4ef7-a8ac-60626ad23c6a" providerId="ADAL" clId="{21D106CB-4D3F-591D-9930-31A4F980BD47}" dt="2026-05-10T10:36:20.594" v="41150" actId="478"/>
          <ac:picMkLst>
            <pc:docMk/>
            <pc:sldMk cId="2966656371" sldId="2147483171"/>
            <ac:picMk id="10" creationId="{100A98C1-269F-50A7-5352-3DEF0682599C}"/>
          </ac:picMkLst>
        </pc:picChg>
      </pc:sldChg>
      <pc:sldChg chg="addSp delSp modSp add mod">
        <pc:chgData name="Brian Horsburgh" userId="a572705f-1612-4ef7-a8ac-60626ad23c6a" providerId="ADAL" clId="{21D106CB-4D3F-591D-9930-31A4F980BD47}" dt="2026-05-06T12:29:47.284" v="40958" actId="207"/>
        <pc:sldMkLst>
          <pc:docMk/>
          <pc:sldMk cId="3444289841" sldId="2147483359"/>
        </pc:sldMkLst>
        <pc:spChg chg="mod">
          <ac:chgData name="Brian Horsburgh" userId="a572705f-1612-4ef7-a8ac-60626ad23c6a" providerId="ADAL" clId="{21D106CB-4D3F-591D-9930-31A4F980BD47}" dt="2026-05-06T12:25:45.652" v="40919" actId="20577"/>
          <ac:spMkLst>
            <pc:docMk/>
            <pc:sldMk cId="3444289841" sldId="2147483359"/>
            <ac:spMk id="2" creationId="{7C19E660-D403-163A-C05C-E21499D57226}"/>
          </ac:spMkLst>
        </pc:spChg>
        <pc:spChg chg="add mod">
          <ac:chgData name="Brian Horsburgh" userId="a572705f-1612-4ef7-a8ac-60626ad23c6a" providerId="ADAL" clId="{21D106CB-4D3F-591D-9930-31A4F980BD47}" dt="2026-05-06T12:26:03.483" v="40922" actId="1076"/>
          <ac:spMkLst>
            <pc:docMk/>
            <pc:sldMk cId="3444289841" sldId="2147483359"/>
            <ac:spMk id="4" creationId="{0260531A-357A-2495-C237-610C19B2FA5D}"/>
          </ac:spMkLst>
        </pc:spChg>
        <pc:spChg chg="mod">
          <ac:chgData name="Brian Horsburgh" userId="a572705f-1612-4ef7-a8ac-60626ad23c6a" providerId="ADAL" clId="{21D106CB-4D3F-591D-9930-31A4F980BD47}" dt="2026-05-06T12:29:47.284" v="40958" actId="207"/>
          <ac:spMkLst>
            <pc:docMk/>
            <pc:sldMk cId="3444289841" sldId="2147483359"/>
            <ac:spMk id="6" creationId="{54C090BA-9FE4-50B8-06D2-B3C9D6AA7C1E}"/>
          </ac:spMkLst>
        </pc:spChg>
        <pc:spChg chg="mod">
          <ac:chgData name="Brian Horsburgh" userId="a572705f-1612-4ef7-a8ac-60626ad23c6a" providerId="ADAL" clId="{21D106CB-4D3F-591D-9930-31A4F980BD47}" dt="2026-05-06T12:29:22.316" v="40955" actId="207"/>
          <ac:spMkLst>
            <pc:docMk/>
            <pc:sldMk cId="3444289841" sldId="2147483359"/>
            <ac:spMk id="7" creationId="{1CB876B1-E5B9-CC9E-5983-C8F838A468A1}"/>
          </ac:spMkLst>
        </pc:spChg>
        <pc:spChg chg="mod">
          <ac:chgData name="Brian Horsburgh" userId="a572705f-1612-4ef7-a8ac-60626ad23c6a" providerId="ADAL" clId="{21D106CB-4D3F-591D-9930-31A4F980BD47}" dt="2026-05-06T12:25:36.427" v="40902"/>
          <ac:spMkLst>
            <pc:docMk/>
            <pc:sldMk cId="3444289841" sldId="2147483359"/>
            <ac:spMk id="8" creationId="{8674C25D-3A89-EFBC-DF54-99C9009A61F1}"/>
          </ac:spMkLst>
        </pc:spChg>
        <pc:grpChg chg="add mod">
          <ac:chgData name="Brian Horsburgh" userId="a572705f-1612-4ef7-a8ac-60626ad23c6a" providerId="ADAL" clId="{21D106CB-4D3F-591D-9930-31A4F980BD47}" dt="2026-05-06T12:25:36.427" v="40902"/>
          <ac:grpSpMkLst>
            <pc:docMk/>
            <pc:sldMk cId="3444289841" sldId="2147483359"/>
            <ac:grpSpMk id="5" creationId="{700F0D36-7E60-CB2F-D541-5A5810AB544E}"/>
          </ac:grpSpMkLst>
        </pc:grpChg>
      </pc:sldChg>
      <pc:sldChg chg="addSp delSp modSp add mod">
        <pc:chgData name="Brian Horsburgh" userId="a572705f-1612-4ef7-a8ac-60626ad23c6a" providerId="ADAL" clId="{21D106CB-4D3F-591D-9930-31A4F980BD47}" dt="2026-05-10T10:23:18.174" v="41089" actId="1076"/>
        <pc:sldMkLst>
          <pc:docMk/>
          <pc:sldMk cId="3562628055" sldId="2147483360"/>
        </pc:sldMkLst>
        <pc:spChg chg="mod topLvl">
          <ac:chgData name="Brian Horsburgh" userId="a572705f-1612-4ef7-a8ac-60626ad23c6a" providerId="ADAL" clId="{21D106CB-4D3F-591D-9930-31A4F980BD47}" dt="2026-05-10T10:20:55.743" v="41079" actId="165"/>
          <ac:spMkLst>
            <pc:docMk/>
            <pc:sldMk cId="3562628055" sldId="2147483360"/>
            <ac:spMk id="9" creationId="{69E4A9C0-6CE1-1CF8-E367-2CA9273EFD63}"/>
          </ac:spMkLst>
        </pc:spChg>
        <pc:spChg chg="mod">
          <ac:chgData name="Brian Horsburgh" userId="a572705f-1612-4ef7-a8ac-60626ad23c6a" providerId="ADAL" clId="{21D106CB-4D3F-591D-9930-31A4F980BD47}" dt="2026-05-03T07:47:56.521" v="3168" actId="20577"/>
          <ac:spMkLst>
            <pc:docMk/>
            <pc:sldMk cId="3562628055" sldId="2147483360"/>
            <ac:spMk id="320" creationId="{4CB87822-B973-62A0-9406-F4A68785B5ED}"/>
          </ac:spMkLst>
        </pc:spChg>
        <pc:grpChg chg="del">
          <ac:chgData name="Brian Horsburgh" userId="a572705f-1612-4ef7-a8ac-60626ad23c6a" providerId="ADAL" clId="{21D106CB-4D3F-591D-9930-31A4F980BD47}" dt="2026-05-10T10:20:55.743" v="41079" actId="165"/>
          <ac:grpSpMkLst>
            <pc:docMk/>
            <pc:sldMk cId="3562628055" sldId="2147483360"/>
            <ac:grpSpMk id="8" creationId="{63F0DD1D-7855-8CC9-39BF-4FC1CBFF22B0}"/>
          </ac:grpSpMkLst>
        </pc:grpChg>
        <pc:picChg chg="add">
          <ac:chgData name="Brian Horsburgh" userId="a572705f-1612-4ef7-a8ac-60626ad23c6a" providerId="ADAL" clId="{21D106CB-4D3F-591D-9930-31A4F980BD47}" dt="2026-05-10T10:22:11.746" v="41081"/>
          <ac:picMkLst>
            <pc:docMk/>
            <pc:sldMk cId="3562628055" sldId="2147483360"/>
            <ac:picMk id="2" creationId="{391DF8FC-3A06-36BC-5D5A-E0C6325AFEAF}"/>
          </ac:picMkLst>
        </pc:picChg>
        <pc:picChg chg="add del mod">
          <ac:chgData name="Brian Horsburgh" userId="a572705f-1612-4ef7-a8ac-60626ad23c6a" providerId="ADAL" clId="{21D106CB-4D3F-591D-9930-31A4F980BD47}" dt="2026-05-10T10:22:25.361" v="41084" actId="478"/>
          <ac:picMkLst>
            <pc:docMk/>
            <pc:sldMk cId="3562628055" sldId="2147483360"/>
            <ac:picMk id="3" creationId="{37803238-8F67-7069-79C1-E4DBA40D4A18}"/>
          </ac:picMkLst>
        </pc:picChg>
        <pc:picChg chg="del mod topLvl">
          <ac:chgData name="Brian Horsburgh" userId="a572705f-1612-4ef7-a8ac-60626ad23c6a" providerId="ADAL" clId="{21D106CB-4D3F-591D-9930-31A4F980BD47}" dt="2026-05-10T10:22:03.410" v="41080" actId="478"/>
          <ac:picMkLst>
            <pc:docMk/>
            <pc:sldMk cId="3562628055" sldId="2147483360"/>
            <ac:picMk id="10" creationId="{962B3AA3-89ED-31F3-34C8-BACB53D952E9}"/>
          </ac:picMkLst>
        </pc:picChg>
        <pc:picChg chg="add mod">
          <ac:chgData name="Brian Horsburgh" userId="a572705f-1612-4ef7-a8ac-60626ad23c6a" providerId="ADAL" clId="{21D106CB-4D3F-591D-9930-31A4F980BD47}" dt="2026-05-10T10:23:18.174" v="41089" actId="1076"/>
          <ac:picMkLst>
            <pc:docMk/>
            <pc:sldMk cId="3562628055" sldId="2147483360"/>
            <ac:picMk id="1026" creationId="{FFB4E3C9-2657-C5DA-6EE3-E6DCFBC1363E}"/>
          </ac:picMkLst>
        </pc:picChg>
      </pc:sldChg>
      <pc:sldChg chg="modSp add mod">
        <pc:chgData name="Brian Horsburgh" userId="a572705f-1612-4ef7-a8ac-60626ad23c6a" providerId="ADAL" clId="{21D106CB-4D3F-591D-9930-31A4F980BD47}" dt="2026-05-03T08:20:38.425" v="4047" actId="20577"/>
        <pc:sldMkLst>
          <pc:docMk/>
          <pc:sldMk cId="3776342332" sldId="2147483361"/>
        </pc:sldMkLst>
        <pc:spChg chg="mod">
          <ac:chgData name="Brian Horsburgh" userId="a572705f-1612-4ef7-a8ac-60626ad23c6a" providerId="ADAL" clId="{21D106CB-4D3F-591D-9930-31A4F980BD47}" dt="2026-05-03T08:20:38.425" v="4047" actId="20577"/>
          <ac:spMkLst>
            <pc:docMk/>
            <pc:sldMk cId="3776342332" sldId="2147483361"/>
            <ac:spMk id="320" creationId="{FC3D4A9A-8225-C30A-83D2-FE608F030AAB}"/>
          </ac:spMkLst>
        </pc:spChg>
      </pc:sldChg>
      <pc:sldChg chg="addSp delSp modSp add mod">
        <pc:chgData name="Brian Horsburgh" userId="a572705f-1612-4ef7-a8ac-60626ad23c6a" providerId="ADAL" clId="{21D106CB-4D3F-591D-9930-31A4F980BD47}" dt="2026-05-10T10:25:27.987" v="41099" actId="164"/>
        <pc:sldMkLst>
          <pc:docMk/>
          <pc:sldMk cId="2191271089" sldId="2147483362"/>
        </pc:sldMkLst>
        <pc:spChg chg="add del mod topLvl">
          <ac:chgData name="Brian Horsburgh" userId="a572705f-1612-4ef7-a8ac-60626ad23c6a" providerId="ADAL" clId="{21D106CB-4D3F-591D-9930-31A4F980BD47}" dt="2026-05-10T10:25:27.987" v="41099" actId="164"/>
          <ac:spMkLst>
            <pc:docMk/>
            <pc:sldMk cId="2191271089" sldId="2147483362"/>
            <ac:spMk id="9" creationId="{70273ED9-D187-118C-DD4A-A9746321162E}"/>
          </ac:spMkLst>
        </pc:spChg>
        <pc:spChg chg="mod">
          <ac:chgData name="Brian Horsburgh" userId="a572705f-1612-4ef7-a8ac-60626ad23c6a" providerId="ADAL" clId="{21D106CB-4D3F-591D-9930-31A4F980BD47}" dt="2026-05-03T08:32:46.540" v="5007" actId="20577"/>
          <ac:spMkLst>
            <pc:docMk/>
            <pc:sldMk cId="2191271089" sldId="2147483362"/>
            <ac:spMk id="320" creationId="{228D47E9-4C87-826D-BA26-80FABD16203D}"/>
          </ac:spMkLst>
        </pc:spChg>
        <pc:grpChg chg="add mod">
          <ac:chgData name="Brian Horsburgh" userId="a572705f-1612-4ef7-a8ac-60626ad23c6a" providerId="ADAL" clId="{21D106CB-4D3F-591D-9930-31A4F980BD47}" dt="2026-05-10T10:25:27.987" v="41099" actId="164"/>
          <ac:grpSpMkLst>
            <pc:docMk/>
            <pc:sldMk cId="2191271089" sldId="2147483362"/>
            <ac:grpSpMk id="2" creationId="{C487526D-F2FD-1062-E7AC-ABF0C9951991}"/>
          </ac:grpSpMkLst>
        </pc:grpChg>
        <pc:grpChg chg="del">
          <ac:chgData name="Brian Horsburgh" userId="a572705f-1612-4ef7-a8ac-60626ad23c6a" providerId="ADAL" clId="{21D106CB-4D3F-591D-9930-31A4F980BD47}" dt="2026-05-10T10:23:50.033" v="41090" actId="165"/>
          <ac:grpSpMkLst>
            <pc:docMk/>
            <pc:sldMk cId="2191271089" sldId="2147483362"/>
            <ac:grpSpMk id="8" creationId="{D85F853C-6381-60B9-29ED-889937970F1F}"/>
          </ac:grpSpMkLst>
        </pc:grpChg>
        <pc:picChg chg="add del mod topLvl">
          <ac:chgData name="Brian Horsburgh" userId="a572705f-1612-4ef7-a8ac-60626ad23c6a" providerId="ADAL" clId="{21D106CB-4D3F-591D-9930-31A4F980BD47}" dt="2026-05-10T10:23:56.357" v="41093" actId="478"/>
          <ac:picMkLst>
            <pc:docMk/>
            <pc:sldMk cId="2191271089" sldId="2147483362"/>
            <ac:picMk id="10" creationId="{20C0230F-2CE5-617A-A2AF-43786C824DD7}"/>
          </ac:picMkLst>
        </pc:picChg>
        <pc:picChg chg="add mod">
          <ac:chgData name="Brian Horsburgh" userId="a572705f-1612-4ef7-a8ac-60626ad23c6a" providerId="ADAL" clId="{21D106CB-4D3F-591D-9930-31A4F980BD47}" dt="2026-05-10T10:25:27.987" v="41099" actId="164"/>
          <ac:picMkLst>
            <pc:docMk/>
            <pc:sldMk cId="2191271089" sldId="2147483362"/>
            <ac:picMk id="2050" creationId="{090FAD11-E34E-EA64-BE1C-067D97D0549B}"/>
          </ac:picMkLst>
        </pc:picChg>
      </pc:sldChg>
      <pc:sldChg chg="modSp add mod">
        <pc:chgData name="Brian Horsburgh" userId="a572705f-1612-4ef7-a8ac-60626ad23c6a" providerId="ADAL" clId="{21D106CB-4D3F-591D-9930-31A4F980BD47}" dt="2026-05-03T08:45:12.557" v="6006" actId="20577"/>
        <pc:sldMkLst>
          <pc:docMk/>
          <pc:sldMk cId="3920303308" sldId="2147483363"/>
        </pc:sldMkLst>
        <pc:spChg chg="mod">
          <ac:chgData name="Brian Horsburgh" userId="a572705f-1612-4ef7-a8ac-60626ad23c6a" providerId="ADAL" clId="{21D106CB-4D3F-591D-9930-31A4F980BD47}" dt="2026-05-03T08:45:12.557" v="6006" actId="20577"/>
          <ac:spMkLst>
            <pc:docMk/>
            <pc:sldMk cId="3920303308" sldId="2147483363"/>
            <ac:spMk id="320" creationId="{EF50FD47-3326-E8D2-5DF3-CB50B0D6BD33}"/>
          </ac:spMkLst>
        </pc:spChg>
      </pc:sldChg>
      <pc:sldChg chg="addSp delSp modSp add mod">
        <pc:chgData name="Brian Horsburgh" userId="a572705f-1612-4ef7-a8ac-60626ad23c6a" providerId="ADAL" clId="{21D106CB-4D3F-591D-9930-31A4F980BD47}" dt="2026-05-10T10:28:34.821" v="41119" actId="164"/>
        <pc:sldMkLst>
          <pc:docMk/>
          <pc:sldMk cId="1584639068" sldId="2147483364"/>
        </pc:sldMkLst>
        <pc:spChg chg="mod topLvl">
          <ac:chgData name="Brian Horsburgh" userId="a572705f-1612-4ef7-a8ac-60626ad23c6a" providerId="ADAL" clId="{21D106CB-4D3F-591D-9930-31A4F980BD47}" dt="2026-05-10T10:28:34.821" v="41119" actId="164"/>
          <ac:spMkLst>
            <pc:docMk/>
            <pc:sldMk cId="1584639068" sldId="2147483364"/>
            <ac:spMk id="9" creationId="{83F12BDA-8129-6326-9869-47551BE2BABC}"/>
          </ac:spMkLst>
        </pc:spChg>
        <pc:spChg chg="mod">
          <ac:chgData name="Brian Horsburgh" userId="a572705f-1612-4ef7-a8ac-60626ad23c6a" providerId="ADAL" clId="{21D106CB-4D3F-591D-9930-31A4F980BD47}" dt="2026-05-03T09:06:10.621" v="7111" actId="20577"/>
          <ac:spMkLst>
            <pc:docMk/>
            <pc:sldMk cId="1584639068" sldId="2147483364"/>
            <ac:spMk id="320" creationId="{716724CC-3A5D-394A-D115-3181F99902BB}"/>
          </ac:spMkLst>
        </pc:spChg>
        <pc:grpChg chg="add mod">
          <ac:chgData name="Brian Horsburgh" userId="a572705f-1612-4ef7-a8ac-60626ad23c6a" providerId="ADAL" clId="{21D106CB-4D3F-591D-9930-31A4F980BD47}" dt="2026-05-10T10:28:34.821" v="41119" actId="164"/>
          <ac:grpSpMkLst>
            <pc:docMk/>
            <pc:sldMk cId="1584639068" sldId="2147483364"/>
            <ac:grpSpMk id="3" creationId="{3020CB6C-F75C-38F6-FC5D-0DC1ACC6573A}"/>
          </ac:grpSpMkLst>
        </pc:grpChg>
        <pc:grpChg chg="del">
          <ac:chgData name="Brian Horsburgh" userId="a572705f-1612-4ef7-a8ac-60626ad23c6a" providerId="ADAL" clId="{21D106CB-4D3F-591D-9930-31A4F980BD47}" dt="2026-05-10T10:25:45.100" v="41100" actId="165"/>
          <ac:grpSpMkLst>
            <pc:docMk/>
            <pc:sldMk cId="1584639068" sldId="2147483364"/>
            <ac:grpSpMk id="8" creationId="{216527DA-DF43-E430-C906-3CEA68C9C86B}"/>
          </ac:grpSpMkLst>
        </pc:grpChg>
        <pc:picChg chg="add mod">
          <ac:chgData name="Brian Horsburgh" userId="a572705f-1612-4ef7-a8ac-60626ad23c6a" providerId="ADAL" clId="{21D106CB-4D3F-591D-9930-31A4F980BD47}" dt="2026-05-10T10:28:34.821" v="41119" actId="164"/>
          <ac:picMkLst>
            <pc:docMk/>
            <pc:sldMk cId="1584639068" sldId="2147483364"/>
            <ac:picMk id="2" creationId="{E6079277-6230-DCE2-6672-F24C2E6B55D6}"/>
          </ac:picMkLst>
        </pc:picChg>
        <pc:picChg chg="del mod topLvl">
          <ac:chgData name="Brian Horsburgh" userId="a572705f-1612-4ef7-a8ac-60626ad23c6a" providerId="ADAL" clId="{21D106CB-4D3F-591D-9930-31A4F980BD47}" dt="2026-05-10T10:25:48.319" v="41101" actId="478"/>
          <ac:picMkLst>
            <pc:docMk/>
            <pc:sldMk cId="1584639068" sldId="2147483364"/>
            <ac:picMk id="10" creationId="{A8EA2230-FFF5-C43D-80E0-AFDBB8A5BDAB}"/>
          </ac:picMkLst>
        </pc:picChg>
        <pc:picChg chg="add del mod">
          <ac:chgData name="Brian Horsburgh" userId="a572705f-1612-4ef7-a8ac-60626ad23c6a" providerId="ADAL" clId="{21D106CB-4D3F-591D-9930-31A4F980BD47}" dt="2026-05-10T10:26:36.756" v="41107" actId="478"/>
          <ac:picMkLst>
            <pc:docMk/>
            <pc:sldMk cId="1584639068" sldId="2147483364"/>
            <ac:picMk id="3074" creationId="{DBDA9DFB-B5FE-A49E-86F9-910CFD709BE8}"/>
          </ac:picMkLst>
        </pc:picChg>
        <pc:picChg chg="add mod">
          <ac:chgData name="Brian Horsburgh" userId="a572705f-1612-4ef7-a8ac-60626ad23c6a" providerId="ADAL" clId="{21D106CB-4D3F-591D-9930-31A4F980BD47}" dt="2026-05-10T10:27:58.364" v="41110" actId="14100"/>
          <ac:picMkLst>
            <pc:docMk/>
            <pc:sldMk cId="1584639068" sldId="2147483364"/>
            <ac:picMk id="3076" creationId="{EA62C0D4-CA3D-0333-A33A-8D92ED32D449}"/>
          </ac:picMkLst>
        </pc:picChg>
      </pc:sldChg>
      <pc:sldChg chg="addSp delSp modSp add mod">
        <pc:chgData name="Brian Horsburgh" userId="a572705f-1612-4ef7-a8ac-60626ad23c6a" providerId="ADAL" clId="{21D106CB-4D3F-591D-9930-31A4F980BD47}" dt="2026-05-06T12:35:40.931" v="41000" actId="12"/>
        <pc:sldMkLst>
          <pc:docMk/>
          <pc:sldMk cId="519286750" sldId="2147483365"/>
        </pc:sldMkLst>
        <pc:spChg chg="mod">
          <ac:chgData name="Brian Horsburgh" userId="a572705f-1612-4ef7-a8ac-60626ad23c6a" providerId="ADAL" clId="{21D106CB-4D3F-591D-9930-31A4F980BD47}" dt="2026-05-06T12:35:40.931" v="41000" actId="12"/>
          <ac:spMkLst>
            <pc:docMk/>
            <pc:sldMk cId="519286750" sldId="2147483365"/>
            <ac:spMk id="2" creationId="{1118B78F-C7DC-1E6B-D2D6-7004A1358DC9}"/>
          </ac:spMkLst>
        </pc:spChg>
        <pc:spChg chg="add mod">
          <ac:chgData name="Brian Horsburgh" userId="a572705f-1612-4ef7-a8ac-60626ad23c6a" providerId="ADAL" clId="{21D106CB-4D3F-591D-9930-31A4F980BD47}" dt="2026-05-06T12:26:29.037" v="40928" actId="1076"/>
          <ac:spMkLst>
            <pc:docMk/>
            <pc:sldMk cId="519286750" sldId="2147483365"/>
            <ac:spMk id="4" creationId="{47F3B957-A845-FA55-E4AF-E4D4E572B161}"/>
          </ac:spMkLst>
        </pc:spChg>
        <pc:spChg chg="mod">
          <ac:chgData name="Brian Horsburgh" userId="a572705f-1612-4ef7-a8ac-60626ad23c6a" providerId="ADAL" clId="{21D106CB-4D3F-591D-9930-31A4F980BD47}" dt="2026-05-06T12:26:16.196" v="40925"/>
          <ac:spMkLst>
            <pc:docMk/>
            <pc:sldMk cId="519286750" sldId="2147483365"/>
            <ac:spMk id="6" creationId="{9AF76E56-6EAF-EBFA-28D9-38ABFB95D7C2}"/>
          </ac:spMkLst>
        </pc:spChg>
        <pc:spChg chg="mod">
          <ac:chgData name="Brian Horsburgh" userId="a572705f-1612-4ef7-a8ac-60626ad23c6a" providerId="ADAL" clId="{21D106CB-4D3F-591D-9930-31A4F980BD47}" dt="2026-05-06T12:26:16.196" v="40925"/>
          <ac:spMkLst>
            <pc:docMk/>
            <pc:sldMk cId="519286750" sldId="2147483365"/>
            <ac:spMk id="7" creationId="{6ED1AE3E-B4CD-B174-C41D-4B1CBEB76946}"/>
          </ac:spMkLst>
        </pc:spChg>
        <pc:spChg chg="mod">
          <ac:chgData name="Brian Horsburgh" userId="a572705f-1612-4ef7-a8ac-60626ad23c6a" providerId="ADAL" clId="{21D106CB-4D3F-591D-9930-31A4F980BD47}" dt="2026-05-06T12:26:16.196" v="40925"/>
          <ac:spMkLst>
            <pc:docMk/>
            <pc:sldMk cId="519286750" sldId="2147483365"/>
            <ac:spMk id="8" creationId="{53B2533B-5E48-F7F8-4A16-0702F9B20A0D}"/>
          </ac:spMkLst>
        </pc:spChg>
        <pc:grpChg chg="add mod">
          <ac:chgData name="Brian Horsburgh" userId="a572705f-1612-4ef7-a8ac-60626ad23c6a" providerId="ADAL" clId="{21D106CB-4D3F-591D-9930-31A4F980BD47}" dt="2026-05-06T12:26:16.196" v="40925"/>
          <ac:grpSpMkLst>
            <pc:docMk/>
            <pc:sldMk cId="519286750" sldId="2147483365"/>
            <ac:grpSpMk id="5" creationId="{B50B9F47-515A-4488-1B03-7F4682D564EF}"/>
          </ac:grpSpMkLst>
        </pc:grpChg>
      </pc:sldChg>
      <pc:sldChg chg="modSp add mod">
        <pc:chgData name="Brian Horsburgh" userId="a572705f-1612-4ef7-a8ac-60626ad23c6a" providerId="ADAL" clId="{21D106CB-4D3F-591D-9930-31A4F980BD47}" dt="2026-05-03T12:45:34.846" v="12673" actId="12"/>
        <pc:sldMkLst>
          <pc:docMk/>
          <pc:sldMk cId="389715552" sldId="2147483366"/>
        </pc:sldMkLst>
        <pc:spChg chg="mod">
          <ac:chgData name="Brian Horsburgh" userId="a572705f-1612-4ef7-a8ac-60626ad23c6a" providerId="ADAL" clId="{21D106CB-4D3F-591D-9930-31A4F980BD47}" dt="2026-05-03T12:45:34.846" v="12673" actId="12"/>
          <ac:spMkLst>
            <pc:docMk/>
            <pc:sldMk cId="389715552" sldId="2147483366"/>
            <ac:spMk id="320" creationId="{CA83EDB0-1E21-8EA3-9675-9980F39F3343}"/>
          </ac:spMkLst>
        </pc:spChg>
      </pc:sldChg>
      <pc:sldChg chg="addSp delSp modSp add mod">
        <pc:chgData name="Brian Horsburgh" userId="a572705f-1612-4ef7-a8ac-60626ad23c6a" providerId="ADAL" clId="{21D106CB-4D3F-591D-9930-31A4F980BD47}" dt="2026-05-03T12:43:48.180" v="12653" actId="1076"/>
        <pc:sldMkLst>
          <pc:docMk/>
          <pc:sldMk cId="830732280" sldId="2147483367"/>
        </pc:sldMkLst>
        <pc:spChg chg="mod">
          <ac:chgData name="Brian Horsburgh" userId="a572705f-1612-4ef7-a8ac-60626ad23c6a" providerId="ADAL" clId="{21D106CB-4D3F-591D-9930-31A4F980BD47}" dt="2026-05-03T10:30:19.618" v="8953" actId="1076"/>
          <ac:spMkLst>
            <pc:docMk/>
            <pc:sldMk cId="830732280" sldId="2147483367"/>
            <ac:spMk id="5" creationId="{02F228FE-079F-2A02-3DBC-E0F72B9EF072}"/>
          </ac:spMkLst>
        </pc:spChg>
        <pc:spChg chg="add mod">
          <ac:chgData name="Brian Horsburgh" userId="a572705f-1612-4ef7-a8ac-60626ad23c6a" providerId="ADAL" clId="{21D106CB-4D3F-591D-9930-31A4F980BD47}" dt="2026-05-03T10:30:23.200" v="8954" actId="1076"/>
          <ac:spMkLst>
            <pc:docMk/>
            <pc:sldMk cId="830732280" sldId="2147483367"/>
            <ac:spMk id="6" creationId="{14B0A188-C7EE-84FA-01ED-34C0095A2C25}"/>
          </ac:spMkLst>
        </pc:spChg>
        <pc:spChg chg="add mod">
          <ac:chgData name="Brian Horsburgh" userId="a572705f-1612-4ef7-a8ac-60626ad23c6a" providerId="ADAL" clId="{21D106CB-4D3F-591D-9930-31A4F980BD47}" dt="2026-05-03T10:30:28.317" v="8955" actId="1076"/>
          <ac:spMkLst>
            <pc:docMk/>
            <pc:sldMk cId="830732280" sldId="2147483367"/>
            <ac:spMk id="7" creationId="{82DC75F1-8389-3502-168A-0B08C56F93B8}"/>
          </ac:spMkLst>
        </pc:spChg>
        <pc:spChg chg="add mod">
          <ac:chgData name="Brian Horsburgh" userId="a572705f-1612-4ef7-a8ac-60626ad23c6a" providerId="ADAL" clId="{21D106CB-4D3F-591D-9930-31A4F980BD47}" dt="2026-05-03T10:30:36.467" v="8956" actId="1076"/>
          <ac:spMkLst>
            <pc:docMk/>
            <pc:sldMk cId="830732280" sldId="2147483367"/>
            <ac:spMk id="8" creationId="{CBCA353C-986F-0669-1EAB-718B3C4B097A}"/>
          </ac:spMkLst>
        </pc:spChg>
        <pc:spChg chg="add mod">
          <ac:chgData name="Brian Horsburgh" userId="a572705f-1612-4ef7-a8ac-60626ad23c6a" providerId="ADAL" clId="{21D106CB-4D3F-591D-9930-31A4F980BD47}" dt="2026-05-03T10:30:40.834" v="8957" actId="1076"/>
          <ac:spMkLst>
            <pc:docMk/>
            <pc:sldMk cId="830732280" sldId="2147483367"/>
            <ac:spMk id="9" creationId="{EF96CE6C-DC88-A883-9EB1-7E7EAF37D11B}"/>
          </ac:spMkLst>
        </pc:spChg>
        <pc:spChg chg="add mod">
          <ac:chgData name="Brian Horsburgh" userId="a572705f-1612-4ef7-a8ac-60626ad23c6a" providerId="ADAL" clId="{21D106CB-4D3F-591D-9930-31A4F980BD47}" dt="2026-05-03T10:32:42.584" v="8968" actId="1076"/>
          <ac:spMkLst>
            <pc:docMk/>
            <pc:sldMk cId="830732280" sldId="2147483367"/>
            <ac:spMk id="10" creationId="{0D7C0D50-1FEF-CF22-74A6-C68067BD8603}"/>
          </ac:spMkLst>
        </pc:spChg>
        <pc:spChg chg="add mod">
          <ac:chgData name="Brian Horsburgh" userId="a572705f-1612-4ef7-a8ac-60626ad23c6a" providerId="ADAL" clId="{21D106CB-4D3F-591D-9930-31A4F980BD47}" dt="2026-05-03T10:32:51.285" v="8969" actId="1076"/>
          <ac:spMkLst>
            <pc:docMk/>
            <pc:sldMk cId="830732280" sldId="2147483367"/>
            <ac:spMk id="11" creationId="{6EEDD731-6735-D95C-6826-B003E0BF9DB2}"/>
          </ac:spMkLst>
        </pc:spChg>
        <pc:spChg chg="add mod">
          <ac:chgData name="Brian Horsburgh" userId="a572705f-1612-4ef7-a8ac-60626ad23c6a" providerId="ADAL" clId="{21D106CB-4D3F-591D-9930-31A4F980BD47}" dt="2026-05-03T10:33:02.400" v="8970" actId="1076"/>
          <ac:spMkLst>
            <pc:docMk/>
            <pc:sldMk cId="830732280" sldId="2147483367"/>
            <ac:spMk id="12" creationId="{3B594437-AEAE-664A-FC0A-DE8F08ECFA22}"/>
          </ac:spMkLst>
        </pc:spChg>
        <pc:spChg chg="add mod">
          <ac:chgData name="Brian Horsburgh" userId="a572705f-1612-4ef7-a8ac-60626ad23c6a" providerId="ADAL" clId="{21D106CB-4D3F-591D-9930-31A4F980BD47}" dt="2026-05-03T10:33:10.367" v="8971" actId="1076"/>
          <ac:spMkLst>
            <pc:docMk/>
            <pc:sldMk cId="830732280" sldId="2147483367"/>
            <ac:spMk id="13" creationId="{318ECAE7-18B9-03D9-4063-740D1C9C7BEE}"/>
          </ac:spMkLst>
        </pc:spChg>
        <pc:spChg chg="mod">
          <ac:chgData name="Brian Horsburgh" userId="a572705f-1612-4ef7-a8ac-60626ad23c6a" providerId="ADAL" clId="{21D106CB-4D3F-591D-9930-31A4F980BD47}" dt="2026-05-03T12:43:35.653" v="12652" actId="20577"/>
          <ac:spMkLst>
            <pc:docMk/>
            <pc:sldMk cId="830732280" sldId="2147483367"/>
            <ac:spMk id="312" creationId="{61FB0345-0BBB-D2D6-3D34-5DC545844B61}"/>
          </ac:spMkLst>
        </pc:spChg>
        <pc:graphicFrameChg chg="add del mod modGraphic">
          <ac:chgData name="Brian Horsburgh" userId="a572705f-1612-4ef7-a8ac-60626ad23c6a" providerId="ADAL" clId="{21D106CB-4D3F-591D-9930-31A4F980BD47}" dt="2026-05-03T12:43:48.180" v="12653" actId="1076"/>
          <ac:graphicFrameMkLst>
            <pc:docMk/>
            <pc:sldMk cId="830732280" sldId="2147483367"/>
            <ac:graphicFrameMk id="3" creationId="{F8EB3214-3624-BB9B-ABDF-062A0FF879EA}"/>
          </ac:graphicFrameMkLst>
        </pc:graphicFrameChg>
      </pc:sldChg>
      <pc:sldChg chg="delSp modSp add mod ord">
        <pc:chgData name="Brian Horsburgh" userId="a572705f-1612-4ef7-a8ac-60626ad23c6a" providerId="ADAL" clId="{21D106CB-4D3F-591D-9930-31A4F980BD47}" dt="2026-05-03T12:43:21.535" v="12649" actId="20577"/>
        <pc:sldMkLst>
          <pc:docMk/>
          <pc:sldMk cId="4011043165" sldId="2147483368"/>
        </pc:sldMkLst>
        <pc:spChg chg="mod">
          <ac:chgData name="Brian Horsburgh" userId="a572705f-1612-4ef7-a8ac-60626ad23c6a" providerId="ADAL" clId="{21D106CB-4D3F-591D-9930-31A4F980BD47}" dt="2026-05-03T12:43:21.535" v="12649" actId="20577"/>
          <ac:spMkLst>
            <pc:docMk/>
            <pc:sldMk cId="4011043165" sldId="2147483368"/>
            <ac:spMk id="312" creationId="{A26128E5-68F3-4904-A86F-C9E1FB491121}"/>
          </ac:spMkLst>
        </pc:spChg>
        <pc:graphicFrameChg chg="mod modGraphic">
          <ac:chgData name="Brian Horsburgh" userId="a572705f-1612-4ef7-a8ac-60626ad23c6a" providerId="ADAL" clId="{21D106CB-4D3F-591D-9930-31A4F980BD47}" dt="2026-05-03T12:41:35.871" v="12620" actId="20577"/>
          <ac:graphicFrameMkLst>
            <pc:docMk/>
            <pc:sldMk cId="4011043165" sldId="2147483368"/>
            <ac:graphicFrameMk id="2" creationId="{BE98C51F-8DAA-BBD0-E9A6-DC76DF3692E4}"/>
          </ac:graphicFrameMkLst>
        </pc:graphicFrameChg>
      </pc:sldChg>
      <pc:sldChg chg="modSp add mod ord">
        <pc:chgData name="Brian Horsburgh" userId="a572705f-1612-4ef7-a8ac-60626ad23c6a" providerId="ADAL" clId="{21D106CB-4D3F-591D-9930-31A4F980BD47}" dt="2026-05-03T15:21:50.696" v="18033" actId="20577"/>
        <pc:sldMkLst>
          <pc:docMk/>
          <pc:sldMk cId="693550326" sldId="2147483369"/>
        </pc:sldMkLst>
        <pc:spChg chg="mod">
          <ac:chgData name="Brian Horsburgh" userId="a572705f-1612-4ef7-a8ac-60626ad23c6a" providerId="ADAL" clId="{21D106CB-4D3F-591D-9930-31A4F980BD47}" dt="2026-05-03T15:21:50.696" v="18033" actId="20577"/>
          <ac:spMkLst>
            <pc:docMk/>
            <pc:sldMk cId="693550326" sldId="2147483369"/>
            <ac:spMk id="320" creationId="{06321833-1FE6-32E0-9E65-09772D3574EA}"/>
          </ac:spMkLst>
        </pc:spChg>
      </pc:sldChg>
      <pc:sldChg chg="modSp add mod">
        <pc:chgData name="Brian Horsburgh" userId="a572705f-1612-4ef7-a8ac-60626ad23c6a" providerId="ADAL" clId="{21D106CB-4D3F-591D-9930-31A4F980BD47}" dt="2026-05-03T15:21:55.202" v="18035" actId="20577"/>
        <pc:sldMkLst>
          <pc:docMk/>
          <pc:sldMk cId="3359373502" sldId="2147483370"/>
        </pc:sldMkLst>
        <pc:spChg chg="mod">
          <ac:chgData name="Brian Horsburgh" userId="a572705f-1612-4ef7-a8ac-60626ad23c6a" providerId="ADAL" clId="{21D106CB-4D3F-591D-9930-31A4F980BD47}" dt="2026-05-03T15:21:55.202" v="18035" actId="20577"/>
          <ac:spMkLst>
            <pc:docMk/>
            <pc:sldMk cId="3359373502" sldId="2147483370"/>
            <ac:spMk id="320" creationId="{595212C4-0CA8-4AC5-200C-489B9E36E9DC}"/>
          </ac:spMkLst>
        </pc:spChg>
      </pc:sldChg>
      <pc:sldChg chg="addSp delSp modSp add mod">
        <pc:chgData name="Brian Horsburgh" userId="a572705f-1612-4ef7-a8ac-60626ad23c6a" providerId="ADAL" clId="{21D106CB-4D3F-591D-9930-31A4F980BD47}" dt="2026-05-10T10:31:29.465" v="41126" actId="164"/>
        <pc:sldMkLst>
          <pc:docMk/>
          <pc:sldMk cId="2510027262" sldId="2147483371"/>
        </pc:sldMkLst>
        <pc:spChg chg="mod topLvl">
          <ac:chgData name="Brian Horsburgh" userId="a572705f-1612-4ef7-a8ac-60626ad23c6a" providerId="ADAL" clId="{21D106CB-4D3F-591D-9930-31A4F980BD47}" dt="2026-05-10T10:31:29.465" v="41126" actId="164"/>
          <ac:spMkLst>
            <pc:docMk/>
            <pc:sldMk cId="2510027262" sldId="2147483371"/>
            <ac:spMk id="9" creationId="{5D4C36B5-D61F-74BB-ED2F-433E4C3BED00}"/>
          </ac:spMkLst>
        </pc:spChg>
        <pc:spChg chg="mod">
          <ac:chgData name="Brian Horsburgh" userId="a572705f-1612-4ef7-a8ac-60626ad23c6a" providerId="ADAL" clId="{21D106CB-4D3F-591D-9930-31A4F980BD47}" dt="2026-05-06T12:40:54.883" v="41021" actId="20577"/>
          <ac:spMkLst>
            <pc:docMk/>
            <pc:sldMk cId="2510027262" sldId="2147483371"/>
            <ac:spMk id="320" creationId="{6B9F8CEB-D99F-520A-C691-12AC4272F141}"/>
          </ac:spMkLst>
        </pc:spChg>
        <pc:grpChg chg="add mod">
          <ac:chgData name="Brian Horsburgh" userId="a572705f-1612-4ef7-a8ac-60626ad23c6a" providerId="ADAL" clId="{21D106CB-4D3F-591D-9930-31A4F980BD47}" dt="2026-05-10T10:31:29.465" v="41126" actId="164"/>
          <ac:grpSpMkLst>
            <pc:docMk/>
            <pc:sldMk cId="2510027262" sldId="2147483371"/>
            <ac:grpSpMk id="3" creationId="{B5D3F2D1-4125-AFB5-782C-710F91ECF945}"/>
          </ac:grpSpMkLst>
        </pc:grpChg>
        <pc:grpChg chg="del">
          <ac:chgData name="Brian Horsburgh" userId="a572705f-1612-4ef7-a8ac-60626ad23c6a" providerId="ADAL" clId="{21D106CB-4D3F-591D-9930-31A4F980BD47}" dt="2026-05-10T10:29:10.792" v="41120" actId="165"/>
          <ac:grpSpMkLst>
            <pc:docMk/>
            <pc:sldMk cId="2510027262" sldId="2147483371"/>
            <ac:grpSpMk id="8" creationId="{9D751D90-9EB7-AC44-0A3B-0BF95CE55458}"/>
          </ac:grpSpMkLst>
        </pc:grpChg>
        <pc:picChg chg="add mod">
          <ac:chgData name="Brian Horsburgh" userId="a572705f-1612-4ef7-a8ac-60626ad23c6a" providerId="ADAL" clId="{21D106CB-4D3F-591D-9930-31A4F980BD47}" dt="2026-05-10T10:31:29.465" v="41126" actId="164"/>
          <ac:picMkLst>
            <pc:docMk/>
            <pc:sldMk cId="2510027262" sldId="2147483371"/>
            <ac:picMk id="2" creationId="{071D4ECC-2CD9-70DF-2C9A-F082F21D005F}"/>
          </ac:picMkLst>
        </pc:picChg>
        <pc:picChg chg="del mod topLvl">
          <ac:chgData name="Brian Horsburgh" userId="a572705f-1612-4ef7-a8ac-60626ad23c6a" providerId="ADAL" clId="{21D106CB-4D3F-591D-9930-31A4F980BD47}" dt="2026-05-10T10:29:13.007" v="41121" actId="478"/>
          <ac:picMkLst>
            <pc:docMk/>
            <pc:sldMk cId="2510027262" sldId="2147483371"/>
            <ac:picMk id="10" creationId="{A42ADFC7-647A-8E53-1020-612544E3D5D4}"/>
          </ac:picMkLst>
        </pc:picChg>
      </pc:sldChg>
      <pc:sldChg chg="modSp add mod">
        <pc:chgData name="Brian Horsburgh" userId="a572705f-1612-4ef7-a8ac-60626ad23c6a" providerId="ADAL" clId="{21D106CB-4D3F-591D-9930-31A4F980BD47}" dt="2026-05-06T12:42:04.033" v="41023" actId="20577"/>
        <pc:sldMkLst>
          <pc:docMk/>
          <pc:sldMk cId="3107111484" sldId="2147483372"/>
        </pc:sldMkLst>
        <pc:spChg chg="mod">
          <ac:chgData name="Brian Horsburgh" userId="a572705f-1612-4ef7-a8ac-60626ad23c6a" providerId="ADAL" clId="{21D106CB-4D3F-591D-9930-31A4F980BD47}" dt="2026-05-06T12:42:04.033" v="41023" actId="20577"/>
          <ac:spMkLst>
            <pc:docMk/>
            <pc:sldMk cId="3107111484" sldId="2147483372"/>
            <ac:spMk id="320" creationId="{9C8FC881-A54A-6905-4E58-5B83FC3F8A9B}"/>
          </ac:spMkLst>
        </pc:spChg>
      </pc:sldChg>
      <pc:sldChg chg="modSp add mod">
        <pc:chgData name="Brian Horsburgh" userId="a572705f-1612-4ef7-a8ac-60626ad23c6a" providerId="ADAL" clId="{21D106CB-4D3F-591D-9930-31A4F980BD47}" dt="2026-05-03T15:22:08.935" v="18043" actId="20577"/>
        <pc:sldMkLst>
          <pc:docMk/>
          <pc:sldMk cId="4169692544" sldId="2147483373"/>
        </pc:sldMkLst>
        <pc:spChg chg="mod">
          <ac:chgData name="Brian Horsburgh" userId="a572705f-1612-4ef7-a8ac-60626ad23c6a" providerId="ADAL" clId="{21D106CB-4D3F-591D-9930-31A4F980BD47}" dt="2026-05-03T15:22:08.935" v="18043" actId="20577"/>
          <ac:spMkLst>
            <pc:docMk/>
            <pc:sldMk cId="4169692544" sldId="2147483373"/>
            <ac:spMk id="320" creationId="{D509DA05-D75E-7FAD-EF85-9DDBB00609E1}"/>
          </ac:spMkLst>
        </pc:spChg>
      </pc:sldChg>
      <pc:sldChg chg="addSp delSp modSp add mod">
        <pc:chgData name="Brian Horsburgh" userId="a572705f-1612-4ef7-a8ac-60626ad23c6a" providerId="ADAL" clId="{21D106CB-4D3F-591D-9930-31A4F980BD47}" dt="2026-05-03T15:20:41.914" v="18031" actId="14100"/>
        <pc:sldMkLst>
          <pc:docMk/>
          <pc:sldMk cId="3362709159" sldId="2147483374"/>
        </pc:sldMkLst>
        <pc:spChg chg="mod">
          <ac:chgData name="Brian Horsburgh" userId="a572705f-1612-4ef7-a8ac-60626ad23c6a" providerId="ADAL" clId="{21D106CB-4D3F-591D-9930-31A4F980BD47}" dt="2026-05-03T15:17:52.520" v="17986" actId="1076"/>
          <ac:spMkLst>
            <pc:docMk/>
            <pc:sldMk cId="3362709159" sldId="2147483374"/>
            <ac:spMk id="5" creationId="{390A496C-3B0C-403F-32F4-B6944E35F1BD}"/>
          </ac:spMkLst>
        </pc:spChg>
        <pc:spChg chg="add mod">
          <ac:chgData name="Brian Horsburgh" userId="a572705f-1612-4ef7-a8ac-60626ad23c6a" providerId="ADAL" clId="{21D106CB-4D3F-591D-9930-31A4F980BD47}" dt="2026-05-03T15:17:43.271" v="17982" actId="1076"/>
          <ac:spMkLst>
            <pc:docMk/>
            <pc:sldMk cId="3362709159" sldId="2147483374"/>
            <ac:spMk id="17" creationId="{3452339B-7574-DFC7-DE54-8B483DBFFF61}"/>
          </ac:spMkLst>
        </pc:spChg>
        <pc:spChg chg="add mod">
          <ac:chgData name="Brian Horsburgh" userId="a572705f-1612-4ef7-a8ac-60626ad23c6a" providerId="ADAL" clId="{21D106CB-4D3F-591D-9930-31A4F980BD47}" dt="2026-05-03T15:11:07.142" v="17853" actId="1076"/>
          <ac:spMkLst>
            <pc:docMk/>
            <pc:sldMk cId="3362709159" sldId="2147483374"/>
            <ac:spMk id="19" creationId="{BB7B779A-FBEE-EAC0-2372-5D27171C6857}"/>
          </ac:spMkLst>
        </pc:spChg>
        <pc:spChg chg="add mod">
          <ac:chgData name="Brian Horsburgh" userId="a572705f-1612-4ef7-a8ac-60626ad23c6a" providerId="ADAL" clId="{21D106CB-4D3F-591D-9930-31A4F980BD47}" dt="2026-05-03T15:10:58.012" v="17851" actId="1076"/>
          <ac:spMkLst>
            <pc:docMk/>
            <pc:sldMk cId="3362709159" sldId="2147483374"/>
            <ac:spMk id="21" creationId="{30AC472B-6102-D4E8-4B2E-FF2D2C775644}"/>
          </ac:spMkLst>
        </pc:spChg>
        <pc:spChg chg="add mod">
          <ac:chgData name="Brian Horsburgh" userId="a572705f-1612-4ef7-a8ac-60626ad23c6a" providerId="ADAL" clId="{21D106CB-4D3F-591D-9930-31A4F980BD47}" dt="2026-05-03T15:10:50.152" v="17849" actId="1076"/>
          <ac:spMkLst>
            <pc:docMk/>
            <pc:sldMk cId="3362709159" sldId="2147483374"/>
            <ac:spMk id="22" creationId="{B9A03356-DBB5-ECF2-C11C-AB8DBA93A130}"/>
          </ac:spMkLst>
        </pc:spChg>
        <pc:spChg chg="add mod">
          <ac:chgData name="Brian Horsburgh" userId="a572705f-1612-4ef7-a8ac-60626ad23c6a" providerId="ADAL" clId="{21D106CB-4D3F-591D-9930-31A4F980BD47}" dt="2026-05-03T15:11:02.765" v="17852" actId="1076"/>
          <ac:spMkLst>
            <pc:docMk/>
            <pc:sldMk cId="3362709159" sldId="2147483374"/>
            <ac:spMk id="23" creationId="{5A3668C4-2BDC-FF98-F292-67A45A540AD1}"/>
          </ac:spMkLst>
        </pc:spChg>
        <pc:spChg chg="add mod">
          <ac:chgData name="Brian Horsburgh" userId="a572705f-1612-4ef7-a8ac-60626ad23c6a" providerId="ADAL" clId="{21D106CB-4D3F-591D-9930-31A4F980BD47}" dt="2026-05-03T15:11:11.933" v="17854" actId="1076"/>
          <ac:spMkLst>
            <pc:docMk/>
            <pc:sldMk cId="3362709159" sldId="2147483374"/>
            <ac:spMk id="24" creationId="{0F7FE623-48BB-6263-888F-992F66C6A7F6}"/>
          </ac:spMkLst>
        </pc:spChg>
        <pc:spChg chg="add mod">
          <ac:chgData name="Brian Horsburgh" userId="a572705f-1612-4ef7-a8ac-60626ad23c6a" providerId="ADAL" clId="{21D106CB-4D3F-591D-9930-31A4F980BD47}" dt="2026-05-03T15:10:54.293" v="17850" actId="1076"/>
          <ac:spMkLst>
            <pc:docMk/>
            <pc:sldMk cId="3362709159" sldId="2147483374"/>
            <ac:spMk id="28" creationId="{D4B22187-81EA-4F1F-FD67-3B0928942CFC}"/>
          </ac:spMkLst>
        </pc:spChg>
        <pc:spChg chg="add mod">
          <ac:chgData name="Brian Horsburgh" userId="a572705f-1612-4ef7-a8ac-60626ad23c6a" providerId="ADAL" clId="{21D106CB-4D3F-591D-9930-31A4F980BD47}" dt="2026-05-03T15:15:21.301" v="17965" actId="1076"/>
          <ac:spMkLst>
            <pc:docMk/>
            <pc:sldMk cId="3362709159" sldId="2147483374"/>
            <ac:spMk id="30" creationId="{1B1AE2F1-B151-1F68-07DC-FEEE56EF232E}"/>
          </ac:spMkLst>
        </pc:spChg>
        <pc:spChg chg="add mod">
          <ac:chgData name="Brian Horsburgh" userId="a572705f-1612-4ef7-a8ac-60626ad23c6a" providerId="ADAL" clId="{21D106CB-4D3F-591D-9930-31A4F980BD47}" dt="2026-05-03T15:20:41.914" v="18031" actId="14100"/>
          <ac:spMkLst>
            <pc:docMk/>
            <pc:sldMk cId="3362709159" sldId="2147483374"/>
            <ac:spMk id="31" creationId="{93112D32-3D1E-1090-7F14-920C65AA4856}"/>
          </ac:spMkLst>
        </pc:spChg>
        <pc:spChg chg="mod">
          <ac:chgData name="Brian Horsburgh" userId="a572705f-1612-4ef7-a8ac-60626ad23c6a" providerId="ADAL" clId="{21D106CB-4D3F-591D-9930-31A4F980BD47}" dt="2026-05-03T15:18:57.794" v="18007" actId="20577"/>
          <ac:spMkLst>
            <pc:docMk/>
            <pc:sldMk cId="3362709159" sldId="2147483374"/>
            <ac:spMk id="312" creationId="{2B6BDF54-8153-CA1A-AC46-7F470FA7CC2C}"/>
          </ac:spMkLst>
        </pc:spChg>
        <pc:graphicFrameChg chg="add mod modGraphic">
          <ac:chgData name="Brian Horsburgh" userId="a572705f-1612-4ef7-a8ac-60626ad23c6a" providerId="ADAL" clId="{21D106CB-4D3F-591D-9930-31A4F980BD47}" dt="2026-05-03T14:47:44.649" v="17498"/>
          <ac:graphicFrameMkLst>
            <pc:docMk/>
            <pc:sldMk cId="3362709159" sldId="2147483374"/>
            <ac:graphicFrameMk id="15" creationId="{050959A1-079E-6E14-BEF0-E1B569AF1CEC}"/>
          </ac:graphicFrameMkLst>
        </pc:graphicFrameChg>
        <pc:graphicFrameChg chg="add mod">
          <ac:chgData name="Brian Horsburgh" userId="a572705f-1612-4ef7-a8ac-60626ad23c6a" providerId="ADAL" clId="{21D106CB-4D3F-591D-9930-31A4F980BD47}" dt="2026-05-03T15:16:48.586" v="17973" actId="1076"/>
          <ac:graphicFrameMkLst>
            <pc:docMk/>
            <pc:sldMk cId="3362709159" sldId="2147483374"/>
            <ac:graphicFrameMk id="16" creationId="{025F1AB6-04A1-6875-13BD-8ED844831073}"/>
          </ac:graphicFrameMkLst>
        </pc:graphicFrameChg>
        <pc:picChg chg="add mod">
          <ac:chgData name="Brian Horsburgh" userId="a572705f-1612-4ef7-a8ac-60626ad23c6a" providerId="ADAL" clId="{21D106CB-4D3F-591D-9930-31A4F980BD47}" dt="2026-05-03T15:18:00.987" v="17987" actId="1076"/>
          <ac:picMkLst>
            <pc:docMk/>
            <pc:sldMk cId="3362709159" sldId="2147483374"/>
            <ac:picMk id="1026" creationId="{61C6824D-7C5A-861D-A7D0-A3DCA6741423}"/>
          </ac:picMkLst>
        </pc:picChg>
      </pc:sldChg>
      <pc:sldChg chg="modSp add mod">
        <pc:chgData name="Brian Horsburgh" userId="a572705f-1612-4ef7-a8ac-60626ad23c6a" providerId="ADAL" clId="{21D106CB-4D3F-591D-9930-31A4F980BD47}" dt="2026-05-05T13:00:02.518" v="22760" actId="207"/>
        <pc:sldMkLst>
          <pc:docMk/>
          <pc:sldMk cId="2137937007" sldId="2147483375"/>
        </pc:sldMkLst>
        <pc:spChg chg="mod">
          <ac:chgData name="Brian Horsburgh" userId="a572705f-1612-4ef7-a8ac-60626ad23c6a" providerId="ADAL" clId="{21D106CB-4D3F-591D-9930-31A4F980BD47}" dt="2026-05-05T13:00:02.518" v="22760" actId="207"/>
          <ac:spMkLst>
            <pc:docMk/>
            <pc:sldMk cId="2137937007" sldId="2147483375"/>
            <ac:spMk id="320" creationId="{EE777EC4-651C-8F34-9958-0CBFB688D665}"/>
          </ac:spMkLst>
        </pc:spChg>
      </pc:sldChg>
      <pc:sldChg chg="addSp modSp add mod">
        <pc:chgData name="Brian Horsburgh" userId="a572705f-1612-4ef7-a8ac-60626ad23c6a" providerId="ADAL" clId="{21D106CB-4D3F-591D-9930-31A4F980BD47}" dt="2026-05-05T15:42:35.676" v="30113" actId="1076"/>
        <pc:sldMkLst>
          <pc:docMk/>
          <pc:sldMk cId="276924027" sldId="2147483376"/>
        </pc:sldMkLst>
        <pc:spChg chg="add mod">
          <ac:chgData name="Brian Horsburgh" userId="a572705f-1612-4ef7-a8ac-60626ad23c6a" providerId="ADAL" clId="{21D106CB-4D3F-591D-9930-31A4F980BD47}" dt="2026-05-05T12:03:41.443" v="19476" actId="1076"/>
          <ac:spMkLst>
            <pc:docMk/>
            <pc:sldMk cId="276924027" sldId="2147483376"/>
            <ac:spMk id="5" creationId="{C7A9A2F5-5DEB-3DF2-FCC3-CE9DBCDA9C82}"/>
          </ac:spMkLst>
        </pc:spChg>
        <pc:spChg chg="add mod">
          <ac:chgData name="Brian Horsburgh" userId="a572705f-1612-4ef7-a8ac-60626ad23c6a" providerId="ADAL" clId="{21D106CB-4D3F-591D-9930-31A4F980BD47}" dt="2026-05-05T15:42:35.676" v="30113" actId="1076"/>
          <ac:spMkLst>
            <pc:docMk/>
            <pc:sldMk cId="276924027" sldId="2147483376"/>
            <ac:spMk id="6" creationId="{7D7E4B79-3D02-3705-5E6D-4C5ABD71445A}"/>
          </ac:spMkLst>
        </pc:spChg>
        <pc:spChg chg="mod">
          <ac:chgData name="Brian Horsburgh" userId="a572705f-1612-4ef7-a8ac-60626ad23c6a" providerId="ADAL" clId="{21D106CB-4D3F-591D-9930-31A4F980BD47}" dt="2026-05-05T11:52:32.903" v="18597" actId="20577"/>
          <ac:spMkLst>
            <pc:docMk/>
            <pc:sldMk cId="276924027" sldId="2147483376"/>
            <ac:spMk id="312" creationId="{F2925F54-02A9-63AE-FFBE-0EC08F294ECE}"/>
          </ac:spMkLst>
        </pc:spChg>
        <pc:graphicFrameChg chg="mod modGraphic">
          <ac:chgData name="Brian Horsburgh" userId="a572705f-1612-4ef7-a8ac-60626ad23c6a" providerId="ADAL" clId="{21D106CB-4D3F-591D-9930-31A4F980BD47}" dt="2026-05-05T15:41:59.412" v="30107" actId="20577"/>
          <ac:graphicFrameMkLst>
            <pc:docMk/>
            <pc:sldMk cId="276924027" sldId="2147483376"/>
            <ac:graphicFrameMk id="2" creationId="{DFD51D5C-780D-D43D-4CC5-57762CA0F800}"/>
          </ac:graphicFrameMkLst>
        </pc:graphicFrameChg>
        <pc:graphicFrameChg chg="add mod modGraphic">
          <ac:chgData name="Brian Horsburgh" userId="a572705f-1612-4ef7-a8ac-60626ad23c6a" providerId="ADAL" clId="{21D106CB-4D3F-591D-9930-31A4F980BD47}" dt="2026-05-05T15:42:35.676" v="30113" actId="1076"/>
          <ac:graphicFrameMkLst>
            <pc:docMk/>
            <pc:sldMk cId="276924027" sldId="2147483376"/>
            <ac:graphicFrameMk id="3" creationId="{69A4CE3E-6050-AB7E-E99E-C153C3C7DCE1}"/>
          </ac:graphicFrameMkLst>
        </pc:graphicFrameChg>
      </pc:sldChg>
      <pc:sldChg chg="addSp modSp add mod">
        <pc:chgData name="Brian Horsburgh" userId="a572705f-1612-4ef7-a8ac-60626ad23c6a" providerId="ADAL" clId="{21D106CB-4D3F-591D-9930-31A4F980BD47}" dt="2026-05-05T15:46:05.519" v="30153" actId="14100"/>
        <pc:sldMkLst>
          <pc:docMk/>
          <pc:sldMk cId="1852830193" sldId="2147483377"/>
        </pc:sldMkLst>
        <pc:spChg chg="mod">
          <ac:chgData name="Brian Horsburgh" userId="a572705f-1612-4ef7-a8ac-60626ad23c6a" providerId="ADAL" clId="{21D106CB-4D3F-591D-9930-31A4F980BD47}" dt="2026-05-05T15:46:05.519" v="30153" actId="14100"/>
          <ac:spMkLst>
            <pc:docMk/>
            <pc:sldMk cId="1852830193" sldId="2147483377"/>
            <ac:spMk id="5" creationId="{AACCF0B4-C2C8-F3C7-E66C-A4BE5DE2BE88}"/>
          </ac:spMkLst>
        </pc:spChg>
        <pc:spChg chg="mod">
          <ac:chgData name="Brian Horsburgh" userId="a572705f-1612-4ef7-a8ac-60626ad23c6a" providerId="ADAL" clId="{21D106CB-4D3F-591D-9930-31A4F980BD47}" dt="2026-05-05T15:46:00.006" v="30152" actId="1076"/>
          <ac:spMkLst>
            <pc:docMk/>
            <pc:sldMk cId="1852830193" sldId="2147483377"/>
            <ac:spMk id="6" creationId="{FFBAD17E-685A-604D-00FE-B77EFB476A8D}"/>
          </ac:spMkLst>
        </pc:spChg>
        <pc:spChg chg="add mod">
          <ac:chgData name="Brian Horsburgh" userId="a572705f-1612-4ef7-a8ac-60626ad23c6a" providerId="ADAL" clId="{21D106CB-4D3F-591D-9930-31A4F980BD47}" dt="2026-05-05T15:45:41.556" v="30149" actId="1076"/>
          <ac:spMkLst>
            <pc:docMk/>
            <pc:sldMk cId="1852830193" sldId="2147483377"/>
            <ac:spMk id="8" creationId="{00A3D765-9CDC-82C8-6222-501FFB437154}"/>
          </ac:spMkLst>
        </pc:spChg>
        <pc:spChg chg="add mod">
          <ac:chgData name="Brian Horsburgh" userId="a572705f-1612-4ef7-a8ac-60626ad23c6a" providerId="ADAL" clId="{21D106CB-4D3F-591D-9930-31A4F980BD47}" dt="2026-05-05T15:45:18.645" v="30143" actId="1076"/>
          <ac:spMkLst>
            <pc:docMk/>
            <pc:sldMk cId="1852830193" sldId="2147483377"/>
            <ac:spMk id="9" creationId="{1781D321-73A7-2E11-6571-CA34709583A6}"/>
          </ac:spMkLst>
        </pc:spChg>
        <pc:spChg chg="add mod">
          <ac:chgData name="Brian Horsburgh" userId="a572705f-1612-4ef7-a8ac-60626ad23c6a" providerId="ADAL" clId="{21D106CB-4D3F-591D-9930-31A4F980BD47}" dt="2026-05-05T15:45:30.850" v="30146" actId="1076"/>
          <ac:spMkLst>
            <pc:docMk/>
            <pc:sldMk cId="1852830193" sldId="2147483377"/>
            <ac:spMk id="10" creationId="{83E77CA2-85B3-1704-15D4-DFB431A899E5}"/>
          </ac:spMkLst>
        </pc:spChg>
        <pc:spChg chg="mod">
          <ac:chgData name="Brian Horsburgh" userId="a572705f-1612-4ef7-a8ac-60626ad23c6a" providerId="ADAL" clId="{21D106CB-4D3F-591D-9930-31A4F980BD47}" dt="2026-05-05T12:26:04.991" v="19756" actId="20577"/>
          <ac:spMkLst>
            <pc:docMk/>
            <pc:sldMk cId="1852830193" sldId="2147483377"/>
            <ac:spMk id="312" creationId="{A70D86DF-7A8C-AEA6-BC99-6806E0A6D89F}"/>
          </ac:spMkLst>
        </pc:spChg>
        <pc:graphicFrameChg chg="mod modGraphic">
          <ac:chgData name="Brian Horsburgh" userId="a572705f-1612-4ef7-a8ac-60626ad23c6a" providerId="ADAL" clId="{21D106CB-4D3F-591D-9930-31A4F980BD47}" dt="2026-05-05T15:45:22.085" v="30144" actId="14100"/>
          <ac:graphicFrameMkLst>
            <pc:docMk/>
            <pc:sldMk cId="1852830193" sldId="2147483377"/>
            <ac:graphicFrameMk id="2" creationId="{DE8DE77B-B315-045C-9A4F-CDB365C8725A}"/>
          </ac:graphicFrameMkLst>
        </pc:graphicFrameChg>
        <pc:graphicFrameChg chg="mod modGraphic">
          <ac:chgData name="Brian Horsburgh" userId="a572705f-1612-4ef7-a8ac-60626ad23c6a" providerId="ADAL" clId="{21D106CB-4D3F-591D-9930-31A4F980BD47}" dt="2026-05-05T15:45:51.778" v="30151" actId="1076"/>
          <ac:graphicFrameMkLst>
            <pc:docMk/>
            <pc:sldMk cId="1852830193" sldId="2147483377"/>
            <ac:graphicFrameMk id="3" creationId="{4CC490C6-9927-4EA6-A91F-CAFA992723EE}"/>
          </ac:graphicFrameMkLst>
        </pc:graphicFrameChg>
        <pc:graphicFrameChg chg="add mod modGraphic">
          <ac:chgData name="Brian Horsburgh" userId="a572705f-1612-4ef7-a8ac-60626ad23c6a" providerId="ADAL" clId="{21D106CB-4D3F-591D-9930-31A4F980BD47}" dt="2026-05-05T15:45:35.869" v="30148" actId="14100"/>
          <ac:graphicFrameMkLst>
            <pc:docMk/>
            <pc:sldMk cId="1852830193" sldId="2147483377"/>
            <ac:graphicFrameMk id="7" creationId="{23A6FA8B-BDD1-CF90-2D2F-548F5206AD98}"/>
          </ac:graphicFrameMkLst>
        </pc:graphicFrameChg>
      </pc:sldChg>
      <pc:sldChg chg="addSp delSp modSp add mod">
        <pc:chgData name="Brian Horsburgh" userId="a572705f-1612-4ef7-a8ac-60626ad23c6a" providerId="ADAL" clId="{21D106CB-4D3F-591D-9930-31A4F980BD47}" dt="2026-05-10T10:32:50.471" v="41134" actId="164"/>
        <pc:sldMkLst>
          <pc:docMk/>
          <pc:sldMk cId="1438261314" sldId="2147483378"/>
        </pc:sldMkLst>
        <pc:spChg chg="mod topLvl">
          <ac:chgData name="Brian Horsburgh" userId="a572705f-1612-4ef7-a8ac-60626ad23c6a" providerId="ADAL" clId="{21D106CB-4D3F-591D-9930-31A4F980BD47}" dt="2026-05-10T10:32:50.471" v="41134" actId="164"/>
          <ac:spMkLst>
            <pc:docMk/>
            <pc:sldMk cId="1438261314" sldId="2147483378"/>
            <ac:spMk id="9" creationId="{D6AB1427-DB41-344A-4388-03EE8279185E}"/>
          </ac:spMkLst>
        </pc:spChg>
        <pc:spChg chg="mod">
          <ac:chgData name="Brian Horsburgh" userId="a572705f-1612-4ef7-a8ac-60626ad23c6a" providerId="ADAL" clId="{21D106CB-4D3F-591D-9930-31A4F980BD47}" dt="2026-05-06T12:45:09.828" v="41037" actId="114"/>
          <ac:spMkLst>
            <pc:docMk/>
            <pc:sldMk cId="1438261314" sldId="2147483378"/>
            <ac:spMk id="320" creationId="{CF904E9C-0A28-02FB-3AA3-6F5511578147}"/>
          </ac:spMkLst>
        </pc:spChg>
        <pc:grpChg chg="add mod">
          <ac:chgData name="Brian Horsburgh" userId="a572705f-1612-4ef7-a8ac-60626ad23c6a" providerId="ADAL" clId="{21D106CB-4D3F-591D-9930-31A4F980BD47}" dt="2026-05-10T10:32:50.471" v="41134" actId="164"/>
          <ac:grpSpMkLst>
            <pc:docMk/>
            <pc:sldMk cId="1438261314" sldId="2147483378"/>
            <ac:grpSpMk id="2" creationId="{7CA05CE6-E74B-07FE-6732-E6375B1F39FA}"/>
          </ac:grpSpMkLst>
        </pc:grpChg>
        <pc:grpChg chg="del">
          <ac:chgData name="Brian Horsburgh" userId="a572705f-1612-4ef7-a8ac-60626ad23c6a" providerId="ADAL" clId="{21D106CB-4D3F-591D-9930-31A4F980BD47}" dt="2026-05-10T10:31:52.693" v="41127" actId="165"/>
          <ac:grpSpMkLst>
            <pc:docMk/>
            <pc:sldMk cId="1438261314" sldId="2147483378"/>
            <ac:grpSpMk id="8" creationId="{EAAB51CC-A4A8-F72F-F3BD-61745A7DBBCC}"/>
          </ac:grpSpMkLst>
        </pc:grpChg>
        <pc:picChg chg="del mod topLvl">
          <ac:chgData name="Brian Horsburgh" userId="a572705f-1612-4ef7-a8ac-60626ad23c6a" providerId="ADAL" clId="{21D106CB-4D3F-591D-9930-31A4F980BD47}" dt="2026-05-10T10:31:55.530" v="41128" actId="478"/>
          <ac:picMkLst>
            <pc:docMk/>
            <pc:sldMk cId="1438261314" sldId="2147483378"/>
            <ac:picMk id="10" creationId="{448EBC06-B615-0A00-8FFC-07E613F178F8}"/>
          </ac:picMkLst>
        </pc:picChg>
        <pc:picChg chg="add mod">
          <ac:chgData name="Brian Horsburgh" userId="a572705f-1612-4ef7-a8ac-60626ad23c6a" providerId="ADAL" clId="{21D106CB-4D3F-591D-9930-31A4F980BD47}" dt="2026-05-10T10:32:50.471" v="41134" actId="164"/>
          <ac:picMkLst>
            <pc:docMk/>
            <pc:sldMk cId="1438261314" sldId="2147483378"/>
            <ac:picMk id="4098" creationId="{8C166800-9A7E-EFCB-EC9A-8A005BA07B0D}"/>
          </ac:picMkLst>
        </pc:picChg>
      </pc:sldChg>
      <pc:sldChg chg="addSp delSp modSp add mod">
        <pc:chgData name="Brian Horsburgh" userId="a572705f-1612-4ef7-a8ac-60626ad23c6a" providerId="ADAL" clId="{21D106CB-4D3F-591D-9930-31A4F980BD47}" dt="2026-05-06T12:29:07.403" v="40954" actId="207"/>
        <pc:sldMkLst>
          <pc:docMk/>
          <pc:sldMk cId="2496194714" sldId="2147483379"/>
        </pc:sldMkLst>
        <pc:spChg chg="mod">
          <ac:chgData name="Brian Horsburgh" userId="a572705f-1612-4ef7-a8ac-60626ad23c6a" providerId="ADAL" clId="{21D106CB-4D3F-591D-9930-31A4F980BD47}" dt="2026-05-06T12:26:56.994" v="40944" actId="27636"/>
          <ac:spMkLst>
            <pc:docMk/>
            <pc:sldMk cId="2496194714" sldId="2147483379"/>
            <ac:spMk id="2" creationId="{93C50459-ABB5-EDE3-DA73-1CE94E7037AB}"/>
          </ac:spMkLst>
        </pc:spChg>
        <pc:spChg chg="add mod">
          <ac:chgData name="Brian Horsburgh" userId="a572705f-1612-4ef7-a8ac-60626ad23c6a" providerId="ADAL" clId="{21D106CB-4D3F-591D-9930-31A4F980BD47}" dt="2026-05-06T12:28:07.570" v="40949" actId="1076"/>
          <ac:spMkLst>
            <pc:docMk/>
            <pc:sldMk cId="2496194714" sldId="2147483379"/>
            <ac:spMk id="4" creationId="{21DDF82A-2C0F-3EAA-200F-1FF8F87BF28E}"/>
          </ac:spMkLst>
        </pc:spChg>
        <pc:spChg chg="mod">
          <ac:chgData name="Brian Horsburgh" userId="a572705f-1612-4ef7-a8ac-60626ad23c6a" providerId="ADAL" clId="{21D106CB-4D3F-591D-9930-31A4F980BD47}" dt="2026-05-06T12:29:07.403" v="40954" actId="207"/>
          <ac:spMkLst>
            <pc:docMk/>
            <pc:sldMk cId="2496194714" sldId="2147483379"/>
            <ac:spMk id="6" creationId="{0AE4A4F5-5F8D-F1B7-4E3D-5275C3768C03}"/>
          </ac:spMkLst>
        </pc:spChg>
        <pc:spChg chg="mod">
          <ac:chgData name="Brian Horsburgh" userId="a572705f-1612-4ef7-a8ac-60626ad23c6a" providerId="ADAL" clId="{21D106CB-4D3F-591D-9930-31A4F980BD47}" dt="2026-05-06T12:28:58.811" v="40953" actId="207"/>
          <ac:spMkLst>
            <pc:docMk/>
            <pc:sldMk cId="2496194714" sldId="2147483379"/>
            <ac:spMk id="7" creationId="{C8B38C48-7D7B-2587-AE99-40455D0F9E7D}"/>
          </ac:spMkLst>
        </pc:spChg>
        <pc:spChg chg="mod">
          <ac:chgData name="Brian Horsburgh" userId="a572705f-1612-4ef7-a8ac-60626ad23c6a" providerId="ADAL" clId="{21D106CB-4D3F-591D-9930-31A4F980BD47}" dt="2026-05-06T12:28:41.492" v="40951" actId="207"/>
          <ac:spMkLst>
            <pc:docMk/>
            <pc:sldMk cId="2496194714" sldId="2147483379"/>
            <ac:spMk id="8" creationId="{B8E8811D-27A9-7622-8B4F-6AAC349D13AE}"/>
          </ac:spMkLst>
        </pc:spChg>
        <pc:grpChg chg="add mod">
          <ac:chgData name="Brian Horsburgh" userId="a572705f-1612-4ef7-a8ac-60626ad23c6a" providerId="ADAL" clId="{21D106CB-4D3F-591D-9930-31A4F980BD47}" dt="2026-05-06T12:27:57.520" v="40947"/>
          <ac:grpSpMkLst>
            <pc:docMk/>
            <pc:sldMk cId="2496194714" sldId="2147483379"/>
            <ac:grpSpMk id="5" creationId="{94BD00CB-62B9-1E7B-3D9C-D9092287E200}"/>
          </ac:grpSpMkLst>
        </pc:grpChg>
      </pc:sldChg>
      <pc:sldChg chg="delSp modSp add mod">
        <pc:chgData name="Brian Horsburgh" userId="a572705f-1612-4ef7-a8ac-60626ad23c6a" providerId="ADAL" clId="{21D106CB-4D3F-591D-9930-31A4F980BD47}" dt="2026-05-05T13:20:17.395" v="24600" actId="20577"/>
        <pc:sldMkLst>
          <pc:docMk/>
          <pc:sldMk cId="3039871061" sldId="2147483380"/>
        </pc:sldMkLst>
        <pc:spChg chg="mod">
          <ac:chgData name="Brian Horsburgh" userId="a572705f-1612-4ef7-a8ac-60626ad23c6a" providerId="ADAL" clId="{21D106CB-4D3F-591D-9930-31A4F980BD47}" dt="2026-05-05T13:20:17.395" v="24600" actId="20577"/>
          <ac:spMkLst>
            <pc:docMk/>
            <pc:sldMk cId="3039871061" sldId="2147483380"/>
            <ac:spMk id="312" creationId="{CCA10A31-4F24-E9B3-7245-AE329F09268B}"/>
          </ac:spMkLst>
        </pc:spChg>
      </pc:sldChg>
      <pc:sldChg chg="addSp delSp modSp add mod">
        <pc:chgData name="Brian Horsburgh" userId="a572705f-1612-4ef7-a8ac-60626ad23c6a" providerId="ADAL" clId="{21D106CB-4D3F-591D-9930-31A4F980BD47}" dt="2026-05-10T10:34:56.361" v="41143" actId="164"/>
        <pc:sldMkLst>
          <pc:docMk/>
          <pc:sldMk cId="1963061434" sldId="2147483381"/>
        </pc:sldMkLst>
        <pc:spChg chg="mod topLvl">
          <ac:chgData name="Brian Horsburgh" userId="a572705f-1612-4ef7-a8ac-60626ad23c6a" providerId="ADAL" clId="{21D106CB-4D3F-591D-9930-31A4F980BD47}" dt="2026-05-10T10:34:56.361" v="41143" actId="164"/>
          <ac:spMkLst>
            <pc:docMk/>
            <pc:sldMk cId="1963061434" sldId="2147483381"/>
            <ac:spMk id="9" creationId="{1AF173F1-BBA8-50F6-CC48-FA9A06ACB375}"/>
          </ac:spMkLst>
        </pc:spChg>
        <pc:spChg chg="mod">
          <ac:chgData name="Brian Horsburgh" userId="a572705f-1612-4ef7-a8ac-60626ad23c6a" providerId="ADAL" clId="{21D106CB-4D3F-591D-9930-31A4F980BD47}" dt="2026-05-05T13:18:03.379" v="24546" actId="20577"/>
          <ac:spMkLst>
            <pc:docMk/>
            <pc:sldMk cId="1963061434" sldId="2147483381"/>
            <ac:spMk id="320" creationId="{215324C6-2EF9-57A0-1469-7718420169DC}"/>
          </ac:spMkLst>
        </pc:spChg>
        <pc:grpChg chg="add mod">
          <ac:chgData name="Brian Horsburgh" userId="a572705f-1612-4ef7-a8ac-60626ad23c6a" providerId="ADAL" clId="{21D106CB-4D3F-591D-9930-31A4F980BD47}" dt="2026-05-10T10:34:56.361" v="41143" actId="164"/>
          <ac:grpSpMkLst>
            <pc:docMk/>
            <pc:sldMk cId="1963061434" sldId="2147483381"/>
            <ac:grpSpMk id="3" creationId="{D55174C1-60AB-32AD-3200-9FBAE966D33C}"/>
          </ac:grpSpMkLst>
        </pc:grpChg>
        <pc:grpChg chg="del">
          <ac:chgData name="Brian Horsburgh" userId="a572705f-1612-4ef7-a8ac-60626ad23c6a" providerId="ADAL" clId="{21D106CB-4D3F-591D-9930-31A4F980BD47}" dt="2026-05-10T10:34:29.504" v="41137" actId="165"/>
          <ac:grpSpMkLst>
            <pc:docMk/>
            <pc:sldMk cId="1963061434" sldId="2147483381"/>
            <ac:grpSpMk id="8" creationId="{632DB6C5-027C-6307-D8F1-52C1582E5802}"/>
          </ac:grpSpMkLst>
        </pc:grpChg>
        <pc:picChg chg="add mod">
          <ac:chgData name="Brian Horsburgh" userId="a572705f-1612-4ef7-a8ac-60626ad23c6a" providerId="ADAL" clId="{21D106CB-4D3F-591D-9930-31A4F980BD47}" dt="2026-05-10T10:34:56.361" v="41143" actId="164"/>
          <ac:picMkLst>
            <pc:docMk/>
            <pc:sldMk cId="1963061434" sldId="2147483381"/>
            <ac:picMk id="2" creationId="{E7EA3FFA-38B4-DB8B-9CD3-616DF2236110}"/>
          </ac:picMkLst>
        </pc:picChg>
        <pc:picChg chg="del mod topLvl">
          <ac:chgData name="Brian Horsburgh" userId="a572705f-1612-4ef7-a8ac-60626ad23c6a" providerId="ADAL" clId="{21D106CB-4D3F-591D-9930-31A4F980BD47}" dt="2026-05-10T10:34:32.465" v="41138" actId="478"/>
          <ac:picMkLst>
            <pc:docMk/>
            <pc:sldMk cId="1963061434" sldId="2147483381"/>
            <ac:picMk id="10" creationId="{CB8C1C99-FDED-8942-A759-7AD6F89F3C4F}"/>
          </ac:picMkLst>
        </pc:picChg>
      </pc:sldChg>
      <pc:sldChg chg="modSp add mod">
        <pc:chgData name="Brian Horsburgh" userId="a572705f-1612-4ef7-a8ac-60626ad23c6a" providerId="ADAL" clId="{21D106CB-4D3F-591D-9930-31A4F980BD47}" dt="2026-05-05T15:22:34" v="28847" actId="21"/>
        <pc:sldMkLst>
          <pc:docMk/>
          <pc:sldMk cId="1319190739" sldId="2147483382"/>
        </pc:sldMkLst>
        <pc:spChg chg="mod">
          <ac:chgData name="Brian Horsburgh" userId="a572705f-1612-4ef7-a8ac-60626ad23c6a" providerId="ADAL" clId="{21D106CB-4D3F-591D-9930-31A4F980BD47}" dt="2026-05-05T15:22:34" v="28847" actId="21"/>
          <ac:spMkLst>
            <pc:docMk/>
            <pc:sldMk cId="1319190739" sldId="2147483382"/>
            <ac:spMk id="320" creationId="{817CCAD7-DDB1-13EA-F6CD-EA4940C77D61}"/>
          </ac:spMkLst>
        </pc:spChg>
      </pc:sldChg>
      <pc:sldChg chg="delSp modSp add mod">
        <pc:chgData name="Brian Horsburgh" userId="a572705f-1612-4ef7-a8ac-60626ad23c6a" providerId="ADAL" clId="{21D106CB-4D3F-591D-9930-31A4F980BD47}" dt="2026-05-05T13:20:24.985" v="24604" actId="20577"/>
        <pc:sldMkLst>
          <pc:docMk/>
          <pc:sldMk cId="939242598" sldId="2147483383"/>
        </pc:sldMkLst>
        <pc:spChg chg="mod">
          <ac:chgData name="Brian Horsburgh" userId="a572705f-1612-4ef7-a8ac-60626ad23c6a" providerId="ADAL" clId="{21D106CB-4D3F-591D-9930-31A4F980BD47}" dt="2026-05-05T13:20:24.985" v="24604" actId="20577"/>
          <ac:spMkLst>
            <pc:docMk/>
            <pc:sldMk cId="939242598" sldId="2147483383"/>
            <ac:spMk id="312" creationId="{9A7A69FF-9532-4C73-3E92-D512E8F752A5}"/>
          </ac:spMkLst>
        </pc:spChg>
      </pc:sldChg>
      <pc:sldChg chg="delSp modSp add mod">
        <pc:chgData name="Brian Horsburgh" userId="a572705f-1612-4ef7-a8ac-60626ad23c6a" providerId="ADAL" clId="{21D106CB-4D3F-591D-9930-31A4F980BD47}" dt="2026-05-05T14:01:33.901" v="26472" actId="20577"/>
        <pc:sldMkLst>
          <pc:docMk/>
          <pc:sldMk cId="787870698" sldId="2147483384"/>
        </pc:sldMkLst>
        <pc:spChg chg="mod">
          <ac:chgData name="Brian Horsburgh" userId="a572705f-1612-4ef7-a8ac-60626ad23c6a" providerId="ADAL" clId="{21D106CB-4D3F-591D-9930-31A4F980BD47}" dt="2026-05-05T13:59:55.112" v="26456" actId="20577"/>
          <ac:spMkLst>
            <pc:docMk/>
            <pc:sldMk cId="787870698" sldId="2147483384"/>
            <ac:spMk id="312" creationId="{6CD6C4B8-0048-408C-AB48-338921A04D12}"/>
          </ac:spMkLst>
        </pc:spChg>
        <pc:graphicFrameChg chg="mod modGraphic">
          <ac:chgData name="Brian Horsburgh" userId="a572705f-1612-4ef7-a8ac-60626ad23c6a" providerId="ADAL" clId="{21D106CB-4D3F-591D-9930-31A4F980BD47}" dt="2026-05-05T14:01:33.901" v="26472" actId="20577"/>
          <ac:graphicFrameMkLst>
            <pc:docMk/>
            <pc:sldMk cId="787870698" sldId="2147483384"/>
            <ac:graphicFrameMk id="2" creationId="{4E8DB8EE-AF96-F4C2-0D31-4E572B6B8C55}"/>
          </ac:graphicFrameMkLst>
        </pc:graphicFrameChg>
      </pc:sldChg>
      <pc:sldChg chg="addSp modSp add mod">
        <pc:chgData name="Brian Horsburgh" userId="a572705f-1612-4ef7-a8ac-60626ad23c6a" providerId="ADAL" clId="{21D106CB-4D3F-591D-9930-31A4F980BD47}" dt="2026-05-06T12:48:42.993" v="41039" actId="1076"/>
        <pc:sldMkLst>
          <pc:docMk/>
          <pc:sldMk cId="443922536" sldId="2147483385"/>
        </pc:sldMkLst>
        <pc:spChg chg="add mod">
          <ac:chgData name="Brian Horsburgh" userId="a572705f-1612-4ef7-a8ac-60626ad23c6a" providerId="ADAL" clId="{21D106CB-4D3F-591D-9930-31A4F980BD47}" dt="2026-05-06T12:48:42.993" v="41039" actId="1076"/>
          <ac:spMkLst>
            <pc:docMk/>
            <pc:sldMk cId="443922536" sldId="2147483385"/>
            <ac:spMk id="5" creationId="{80168FC1-5428-B835-C54F-BE7BE47332C7}"/>
          </ac:spMkLst>
        </pc:spChg>
        <pc:spChg chg="mod">
          <ac:chgData name="Brian Horsburgh" userId="a572705f-1612-4ef7-a8ac-60626ad23c6a" providerId="ADAL" clId="{21D106CB-4D3F-591D-9930-31A4F980BD47}" dt="2026-05-05T14:04:49.577" v="26654" actId="20577"/>
          <ac:spMkLst>
            <pc:docMk/>
            <pc:sldMk cId="443922536" sldId="2147483385"/>
            <ac:spMk id="312" creationId="{5D828B7A-2AEA-7268-2128-6515459CD3EF}"/>
          </ac:spMkLst>
        </pc:spChg>
        <pc:graphicFrameChg chg="mod modGraphic">
          <ac:chgData name="Brian Horsburgh" userId="a572705f-1612-4ef7-a8ac-60626ad23c6a" providerId="ADAL" clId="{21D106CB-4D3F-591D-9930-31A4F980BD47}" dt="2026-05-05T14:10:59.633" v="26920" actId="14100"/>
          <ac:graphicFrameMkLst>
            <pc:docMk/>
            <pc:sldMk cId="443922536" sldId="2147483385"/>
            <ac:graphicFrameMk id="2" creationId="{0BA87319-4CEB-BE97-66C9-B373F919CAB2}"/>
          </ac:graphicFrameMkLst>
        </pc:graphicFrameChg>
        <pc:picChg chg="add mod">
          <ac:chgData name="Brian Horsburgh" userId="a572705f-1612-4ef7-a8ac-60626ad23c6a" providerId="ADAL" clId="{21D106CB-4D3F-591D-9930-31A4F980BD47}" dt="2026-05-05T14:11:22.123" v="26924" actId="208"/>
          <ac:picMkLst>
            <pc:docMk/>
            <pc:sldMk cId="443922536" sldId="2147483385"/>
            <ac:picMk id="3" creationId="{3CB0BE02-83C6-83C4-4841-00F9C5726F5D}"/>
          </ac:picMkLst>
        </pc:picChg>
      </pc:sldChg>
      <pc:sldChg chg="addSp delSp modSp add mod">
        <pc:chgData name="Brian Horsburgh" userId="a572705f-1612-4ef7-a8ac-60626ad23c6a" providerId="ADAL" clId="{21D106CB-4D3F-591D-9930-31A4F980BD47}" dt="2026-05-06T12:50:04.340" v="41058" actId="20577"/>
        <pc:sldMkLst>
          <pc:docMk/>
          <pc:sldMk cId="1988778249" sldId="2147483386"/>
        </pc:sldMkLst>
        <pc:spChg chg="add mod">
          <ac:chgData name="Brian Horsburgh" userId="a572705f-1612-4ef7-a8ac-60626ad23c6a" providerId="ADAL" clId="{21D106CB-4D3F-591D-9930-31A4F980BD47}" dt="2026-05-05T14:23:25.824" v="27533" actId="255"/>
          <ac:spMkLst>
            <pc:docMk/>
            <pc:sldMk cId="1988778249" sldId="2147483386"/>
            <ac:spMk id="3" creationId="{43C27FF4-6B74-17DD-4E64-0336EF3C1C27}"/>
          </ac:spMkLst>
        </pc:spChg>
        <pc:spChg chg="add mod">
          <ac:chgData name="Brian Horsburgh" userId="a572705f-1612-4ef7-a8ac-60626ad23c6a" providerId="ADAL" clId="{21D106CB-4D3F-591D-9930-31A4F980BD47}" dt="2026-05-05T14:23:25.824" v="27533" actId="255"/>
          <ac:spMkLst>
            <pc:docMk/>
            <pc:sldMk cId="1988778249" sldId="2147483386"/>
            <ac:spMk id="5" creationId="{18A7545A-EE25-CBF4-BBC3-90691C142A48}"/>
          </ac:spMkLst>
        </pc:spChg>
        <pc:spChg chg="add mod">
          <ac:chgData name="Brian Horsburgh" userId="a572705f-1612-4ef7-a8ac-60626ad23c6a" providerId="ADAL" clId="{21D106CB-4D3F-591D-9930-31A4F980BD47}" dt="2026-05-05T14:23:25.824" v="27533" actId="255"/>
          <ac:spMkLst>
            <pc:docMk/>
            <pc:sldMk cId="1988778249" sldId="2147483386"/>
            <ac:spMk id="6" creationId="{E416DD90-291B-172F-03B9-A6EB10F2A810}"/>
          </ac:spMkLst>
        </pc:spChg>
        <pc:spChg chg="add mod">
          <ac:chgData name="Brian Horsburgh" userId="a572705f-1612-4ef7-a8ac-60626ad23c6a" providerId="ADAL" clId="{21D106CB-4D3F-591D-9930-31A4F980BD47}" dt="2026-05-05T14:23:25.824" v="27533" actId="255"/>
          <ac:spMkLst>
            <pc:docMk/>
            <pc:sldMk cId="1988778249" sldId="2147483386"/>
            <ac:spMk id="7" creationId="{CD9802AF-4EC7-FE68-8B14-7A82B4294968}"/>
          </ac:spMkLst>
        </pc:spChg>
        <pc:spChg chg="add mod">
          <ac:chgData name="Brian Horsburgh" userId="a572705f-1612-4ef7-a8ac-60626ad23c6a" providerId="ADAL" clId="{21D106CB-4D3F-591D-9930-31A4F980BD47}" dt="2026-05-05T14:23:39.229" v="27534" actId="207"/>
          <ac:spMkLst>
            <pc:docMk/>
            <pc:sldMk cId="1988778249" sldId="2147483386"/>
            <ac:spMk id="8" creationId="{174D9EF9-0226-C1D8-6CF7-96A4D7B13379}"/>
          </ac:spMkLst>
        </pc:spChg>
        <pc:spChg chg="add mod">
          <ac:chgData name="Brian Horsburgh" userId="a572705f-1612-4ef7-a8ac-60626ad23c6a" providerId="ADAL" clId="{21D106CB-4D3F-591D-9930-31A4F980BD47}" dt="2026-05-05T14:24:47.629" v="27570" actId="207"/>
          <ac:spMkLst>
            <pc:docMk/>
            <pc:sldMk cId="1988778249" sldId="2147483386"/>
            <ac:spMk id="9" creationId="{A511BD20-DC17-4190-8A47-A70F8B7D9AA2}"/>
          </ac:spMkLst>
        </pc:spChg>
        <pc:spChg chg="add mod">
          <ac:chgData name="Brian Horsburgh" userId="a572705f-1612-4ef7-a8ac-60626ad23c6a" providerId="ADAL" clId="{21D106CB-4D3F-591D-9930-31A4F980BD47}" dt="2026-05-05T14:25:43.649" v="27640" actId="207"/>
          <ac:spMkLst>
            <pc:docMk/>
            <pc:sldMk cId="1988778249" sldId="2147483386"/>
            <ac:spMk id="10" creationId="{1708E8D2-2C3D-783D-2B6F-514E93C76379}"/>
          </ac:spMkLst>
        </pc:spChg>
        <pc:spChg chg="add mod">
          <ac:chgData name="Brian Horsburgh" userId="a572705f-1612-4ef7-a8ac-60626ad23c6a" providerId="ADAL" clId="{21D106CB-4D3F-591D-9930-31A4F980BD47}" dt="2026-05-05T14:26:45.540" v="27720" actId="207"/>
          <ac:spMkLst>
            <pc:docMk/>
            <pc:sldMk cId="1988778249" sldId="2147483386"/>
            <ac:spMk id="11" creationId="{C3AF3C9F-9161-FB9E-78D4-5E05688B13A6}"/>
          </ac:spMkLst>
        </pc:spChg>
        <pc:spChg chg="add mod">
          <ac:chgData name="Brian Horsburgh" userId="a572705f-1612-4ef7-a8ac-60626ad23c6a" providerId="ADAL" clId="{21D106CB-4D3F-591D-9930-31A4F980BD47}" dt="2026-05-05T14:29:06.043" v="27848" actId="20577"/>
          <ac:spMkLst>
            <pc:docMk/>
            <pc:sldMk cId="1988778249" sldId="2147483386"/>
            <ac:spMk id="12" creationId="{B242ADC6-04BC-88B9-84EA-8CEBEE5D92A8}"/>
          </ac:spMkLst>
        </pc:spChg>
        <pc:spChg chg="add mod">
          <ac:chgData name="Brian Horsburgh" userId="a572705f-1612-4ef7-a8ac-60626ad23c6a" providerId="ADAL" clId="{21D106CB-4D3F-591D-9930-31A4F980BD47}" dt="2026-05-05T14:23:25.824" v="27533" actId="255"/>
          <ac:spMkLst>
            <pc:docMk/>
            <pc:sldMk cId="1988778249" sldId="2147483386"/>
            <ac:spMk id="13" creationId="{9338BCB1-35FA-DBC3-64E6-A1E9210CFC2B}"/>
          </ac:spMkLst>
        </pc:spChg>
        <pc:spChg chg="add mod">
          <ac:chgData name="Brian Horsburgh" userId="a572705f-1612-4ef7-a8ac-60626ad23c6a" providerId="ADAL" clId="{21D106CB-4D3F-591D-9930-31A4F980BD47}" dt="2026-05-05T14:23:25.824" v="27533" actId="255"/>
          <ac:spMkLst>
            <pc:docMk/>
            <pc:sldMk cId="1988778249" sldId="2147483386"/>
            <ac:spMk id="14" creationId="{735FFDD9-FB82-6AEE-D2FB-C67E05D8C733}"/>
          </ac:spMkLst>
        </pc:spChg>
        <pc:spChg chg="add mod">
          <ac:chgData name="Brian Horsburgh" userId="a572705f-1612-4ef7-a8ac-60626ad23c6a" providerId="ADAL" clId="{21D106CB-4D3F-591D-9930-31A4F980BD47}" dt="2026-05-05T14:24:40.646" v="27569" actId="20577"/>
          <ac:spMkLst>
            <pc:docMk/>
            <pc:sldMk cId="1988778249" sldId="2147483386"/>
            <ac:spMk id="15" creationId="{EC3EC0A4-FBAB-5425-BDE7-38E10FDDCA98}"/>
          </ac:spMkLst>
        </pc:spChg>
        <pc:spChg chg="add mod">
          <ac:chgData name="Brian Horsburgh" userId="a572705f-1612-4ef7-a8ac-60626ad23c6a" providerId="ADAL" clId="{21D106CB-4D3F-591D-9930-31A4F980BD47}" dt="2026-05-05T14:24:34.504" v="27558" actId="20577"/>
          <ac:spMkLst>
            <pc:docMk/>
            <pc:sldMk cId="1988778249" sldId="2147483386"/>
            <ac:spMk id="16" creationId="{687F7255-488B-6A29-3246-A2559703D620}"/>
          </ac:spMkLst>
        </pc:spChg>
        <pc:spChg chg="add mod">
          <ac:chgData name="Brian Horsburgh" userId="a572705f-1612-4ef7-a8ac-60626ad23c6a" providerId="ADAL" clId="{21D106CB-4D3F-591D-9930-31A4F980BD47}" dt="2026-05-05T14:25:29.246" v="27639" actId="20577"/>
          <ac:spMkLst>
            <pc:docMk/>
            <pc:sldMk cId="1988778249" sldId="2147483386"/>
            <ac:spMk id="17" creationId="{9AEECE80-7D48-AFE5-138D-E7A867256D79}"/>
          </ac:spMkLst>
        </pc:spChg>
        <pc:spChg chg="add mod">
          <ac:chgData name="Brian Horsburgh" userId="a572705f-1612-4ef7-a8ac-60626ad23c6a" providerId="ADAL" clId="{21D106CB-4D3F-591D-9930-31A4F980BD47}" dt="2026-05-05T14:25:11.190" v="27592" actId="20577"/>
          <ac:spMkLst>
            <pc:docMk/>
            <pc:sldMk cId="1988778249" sldId="2147483386"/>
            <ac:spMk id="18" creationId="{7BB7C231-6A4C-BD40-ED05-A29571ECEE98}"/>
          </ac:spMkLst>
        </pc:spChg>
        <pc:spChg chg="add mod">
          <ac:chgData name="Brian Horsburgh" userId="a572705f-1612-4ef7-a8ac-60626ad23c6a" providerId="ADAL" clId="{21D106CB-4D3F-591D-9930-31A4F980BD47}" dt="2026-05-05T14:26:34.503" v="27719" actId="20577"/>
          <ac:spMkLst>
            <pc:docMk/>
            <pc:sldMk cId="1988778249" sldId="2147483386"/>
            <ac:spMk id="19" creationId="{8C39D637-BD95-C147-9576-5DC97D573BBB}"/>
          </ac:spMkLst>
        </pc:spChg>
        <pc:spChg chg="add mod">
          <ac:chgData name="Brian Horsburgh" userId="a572705f-1612-4ef7-a8ac-60626ad23c6a" providerId="ADAL" clId="{21D106CB-4D3F-591D-9930-31A4F980BD47}" dt="2026-05-05T14:26:12.355" v="27674" actId="20577"/>
          <ac:spMkLst>
            <pc:docMk/>
            <pc:sldMk cId="1988778249" sldId="2147483386"/>
            <ac:spMk id="20" creationId="{AE835D3C-F7A4-CA32-D078-566A33F51814}"/>
          </ac:spMkLst>
        </pc:spChg>
        <pc:spChg chg="add mod">
          <ac:chgData name="Brian Horsburgh" userId="a572705f-1612-4ef7-a8ac-60626ad23c6a" providerId="ADAL" clId="{21D106CB-4D3F-591D-9930-31A4F980BD47}" dt="2026-05-05T14:27:16.022" v="27743" actId="20577"/>
          <ac:spMkLst>
            <pc:docMk/>
            <pc:sldMk cId="1988778249" sldId="2147483386"/>
            <ac:spMk id="21" creationId="{1E7C7F1D-3BF3-CC58-41D9-33FFC034BF97}"/>
          </ac:spMkLst>
        </pc:spChg>
        <pc:spChg chg="add mod">
          <ac:chgData name="Brian Horsburgh" userId="a572705f-1612-4ef7-a8ac-60626ad23c6a" providerId="ADAL" clId="{21D106CB-4D3F-591D-9930-31A4F980BD47}" dt="2026-05-05T14:27:07.998" v="27733" actId="20577"/>
          <ac:spMkLst>
            <pc:docMk/>
            <pc:sldMk cId="1988778249" sldId="2147483386"/>
            <ac:spMk id="22" creationId="{64F467E7-235A-CED7-F9CF-6CF8C339E654}"/>
          </ac:spMkLst>
        </pc:spChg>
        <pc:spChg chg="add mod">
          <ac:chgData name="Brian Horsburgh" userId="a572705f-1612-4ef7-a8ac-60626ad23c6a" providerId="ADAL" clId="{21D106CB-4D3F-591D-9930-31A4F980BD47}" dt="2026-05-05T14:28:14.289" v="27751" actId="1076"/>
          <ac:spMkLst>
            <pc:docMk/>
            <pc:sldMk cId="1988778249" sldId="2147483386"/>
            <ac:spMk id="23" creationId="{87340580-ACCD-B5C9-4A29-E553E0529429}"/>
          </ac:spMkLst>
        </pc:spChg>
        <pc:spChg chg="add mod">
          <ac:chgData name="Brian Horsburgh" userId="a572705f-1612-4ef7-a8ac-60626ad23c6a" providerId="ADAL" clId="{21D106CB-4D3F-591D-9930-31A4F980BD47}" dt="2026-05-05T14:28:52.449" v="27814" actId="20577"/>
          <ac:spMkLst>
            <pc:docMk/>
            <pc:sldMk cId="1988778249" sldId="2147483386"/>
            <ac:spMk id="24" creationId="{6F99E109-2C5A-F3B9-7F06-2E2F8D15BD1F}"/>
          </ac:spMkLst>
        </pc:spChg>
        <pc:spChg chg="add mod">
          <ac:chgData name="Brian Horsburgh" userId="a572705f-1612-4ef7-a8ac-60626ad23c6a" providerId="ADAL" clId="{21D106CB-4D3F-591D-9930-31A4F980BD47}" dt="2026-05-05T14:30:21.596" v="27901" actId="14100"/>
          <ac:spMkLst>
            <pc:docMk/>
            <pc:sldMk cId="1988778249" sldId="2147483386"/>
            <ac:spMk id="25" creationId="{74E5F8D1-72C5-BBE3-6C5B-C1AA8DAA06A2}"/>
          </ac:spMkLst>
        </pc:spChg>
        <pc:spChg chg="add mod">
          <ac:chgData name="Brian Horsburgh" userId="a572705f-1612-4ef7-a8ac-60626ad23c6a" providerId="ADAL" clId="{21D106CB-4D3F-591D-9930-31A4F980BD47}" dt="2026-05-06T12:50:04.340" v="41058" actId="20577"/>
          <ac:spMkLst>
            <pc:docMk/>
            <pc:sldMk cId="1988778249" sldId="2147483386"/>
            <ac:spMk id="26" creationId="{2EB5082A-3629-648C-2A7B-BC2531FF5F91}"/>
          </ac:spMkLst>
        </pc:spChg>
        <pc:spChg chg="mod">
          <ac:chgData name="Brian Horsburgh" userId="a572705f-1612-4ef7-a8ac-60626ad23c6a" providerId="ADAL" clId="{21D106CB-4D3F-591D-9930-31A4F980BD47}" dt="2026-05-05T14:15:24.584" v="27131" actId="20577"/>
          <ac:spMkLst>
            <pc:docMk/>
            <pc:sldMk cId="1988778249" sldId="2147483386"/>
            <ac:spMk id="312" creationId="{3974C8E9-9D86-B723-8629-DF1C7E919686}"/>
          </ac:spMkLst>
        </pc:spChg>
      </pc:sldChg>
      <pc:sldChg chg="modSp add mod">
        <pc:chgData name="Brian Horsburgh" userId="a572705f-1612-4ef7-a8ac-60626ad23c6a" providerId="ADAL" clId="{21D106CB-4D3F-591D-9930-31A4F980BD47}" dt="2026-05-06T09:06:20.820" v="36035" actId="20577"/>
        <pc:sldMkLst>
          <pc:docMk/>
          <pc:sldMk cId="3661666180" sldId="2147483387"/>
        </pc:sldMkLst>
        <pc:spChg chg="mod">
          <ac:chgData name="Brian Horsburgh" userId="a572705f-1612-4ef7-a8ac-60626ad23c6a" providerId="ADAL" clId="{21D106CB-4D3F-591D-9930-31A4F980BD47}" dt="2026-05-06T09:06:20.820" v="36035" actId="20577"/>
          <ac:spMkLst>
            <pc:docMk/>
            <pc:sldMk cId="3661666180" sldId="2147483387"/>
            <ac:spMk id="320" creationId="{BBE71EE5-4032-28B0-8D5E-6BCAD00C8B51}"/>
          </ac:spMkLst>
        </pc:spChg>
        <pc:grpChg chg="mod">
          <ac:chgData name="Brian Horsburgh" userId="a572705f-1612-4ef7-a8ac-60626ad23c6a" providerId="ADAL" clId="{21D106CB-4D3F-591D-9930-31A4F980BD47}" dt="2026-05-05T14:45:00.716" v="28602" actId="14100"/>
          <ac:grpSpMkLst>
            <pc:docMk/>
            <pc:sldMk cId="3661666180" sldId="2147483387"/>
            <ac:grpSpMk id="8" creationId="{45B1B11D-73C7-4C04-A2F9-472210ED6B0B}"/>
          </ac:grpSpMkLst>
        </pc:grpChg>
      </pc:sldChg>
      <pc:sldChg chg="modSp add mod ord">
        <pc:chgData name="Brian Horsburgh" userId="a572705f-1612-4ef7-a8ac-60626ad23c6a" providerId="ADAL" clId="{21D106CB-4D3F-591D-9930-31A4F980BD47}" dt="2026-05-06T12:50:46.892" v="41066" actId="20577"/>
        <pc:sldMkLst>
          <pc:docMk/>
          <pc:sldMk cId="1300057161" sldId="2147483388"/>
        </pc:sldMkLst>
        <pc:spChg chg="mod">
          <ac:chgData name="Brian Horsburgh" userId="a572705f-1612-4ef7-a8ac-60626ad23c6a" providerId="ADAL" clId="{21D106CB-4D3F-591D-9930-31A4F980BD47}" dt="2026-05-06T12:50:46.892" v="41066" actId="20577"/>
          <ac:spMkLst>
            <pc:docMk/>
            <pc:sldMk cId="1300057161" sldId="2147483388"/>
            <ac:spMk id="320" creationId="{F793BF5B-EFCA-C147-CCE7-00134925ED25}"/>
          </ac:spMkLst>
        </pc:spChg>
      </pc:sldChg>
      <pc:sldChg chg="delSp modSp add mod ord">
        <pc:chgData name="Brian Horsburgh" userId="a572705f-1612-4ef7-a8ac-60626ad23c6a" providerId="ADAL" clId="{21D106CB-4D3F-591D-9930-31A4F980BD47}" dt="2026-05-06T12:53:04.227" v="41077" actId="20577"/>
        <pc:sldMkLst>
          <pc:docMk/>
          <pc:sldMk cId="865480345" sldId="2147483389"/>
        </pc:sldMkLst>
        <pc:spChg chg="mod">
          <ac:chgData name="Brian Horsburgh" userId="a572705f-1612-4ef7-a8ac-60626ad23c6a" providerId="ADAL" clId="{21D106CB-4D3F-591D-9930-31A4F980BD47}" dt="2026-05-06T10:56:35.508" v="39879" actId="20577"/>
          <ac:spMkLst>
            <pc:docMk/>
            <pc:sldMk cId="865480345" sldId="2147483389"/>
            <ac:spMk id="312" creationId="{8356CC3D-0AD8-974E-2B16-DC8039C1E54B}"/>
          </ac:spMkLst>
        </pc:spChg>
        <pc:graphicFrameChg chg="mod modGraphic">
          <ac:chgData name="Brian Horsburgh" userId="a572705f-1612-4ef7-a8ac-60626ad23c6a" providerId="ADAL" clId="{21D106CB-4D3F-591D-9930-31A4F980BD47}" dt="2026-05-06T12:53:04.227" v="41077" actId="20577"/>
          <ac:graphicFrameMkLst>
            <pc:docMk/>
            <pc:sldMk cId="865480345" sldId="2147483389"/>
            <ac:graphicFrameMk id="3" creationId="{DA2589BF-59CB-0765-ADEB-F6D19F3CA21D}"/>
          </ac:graphicFrameMkLst>
        </pc:graphicFrameChg>
      </pc:sldChg>
      <pc:sldChg chg="addSp delSp modSp add mod ord">
        <pc:chgData name="Brian Horsburgh" userId="a572705f-1612-4ef7-a8ac-60626ad23c6a" providerId="ADAL" clId="{21D106CB-4D3F-591D-9930-31A4F980BD47}" dt="2026-05-06T10:56:46.254" v="39889" actId="20577"/>
        <pc:sldMkLst>
          <pc:docMk/>
          <pc:sldMk cId="536647105" sldId="2147483391"/>
        </pc:sldMkLst>
        <pc:spChg chg="add mod">
          <ac:chgData name="Brian Horsburgh" userId="a572705f-1612-4ef7-a8ac-60626ad23c6a" providerId="ADAL" clId="{21D106CB-4D3F-591D-9930-31A4F980BD47}" dt="2026-05-06T09:14:39.573" v="36296" actId="1076"/>
          <ac:spMkLst>
            <pc:docMk/>
            <pc:sldMk cId="536647105" sldId="2147483391"/>
            <ac:spMk id="7" creationId="{4755DCE0-0094-AE87-13D2-1BF86F8A2B7B}"/>
          </ac:spMkLst>
        </pc:spChg>
        <pc:spChg chg="add mod">
          <ac:chgData name="Brian Horsburgh" userId="a572705f-1612-4ef7-a8ac-60626ad23c6a" providerId="ADAL" clId="{21D106CB-4D3F-591D-9930-31A4F980BD47}" dt="2026-05-06T09:14:52.248" v="36297" actId="207"/>
          <ac:spMkLst>
            <pc:docMk/>
            <pc:sldMk cId="536647105" sldId="2147483391"/>
            <ac:spMk id="8" creationId="{28608F9D-0BE8-3CE6-04B1-CE5C77EC974D}"/>
          </ac:spMkLst>
        </pc:spChg>
        <pc:spChg chg="add mod">
          <ac:chgData name="Brian Horsburgh" userId="a572705f-1612-4ef7-a8ac-60626ad23c6a" providerId="ADAL" clId="{21D106CB-4D3F-591D-9930-31A4F980BD47}" dt="2026-05-06T09:14:33.264" v="36294" actId="1076"/>
          <ac:spMkLst>
            <pc:docMk/>
            <pc:sldMk cId="536647105" sldId="2147483391"/>
            <ac:spMk id="9" creationId="{A988944A-92FC-9BE3-5E2A-17C575FA8E63}"/>
          </ac:spMkLst>
        </pc:spChg>
        <pc:spChg chg="mod">
          <ac:chgData name="Brian Horsburgh" userId="a572705f-1612-4ef7-a8ac-60626ad23c6a" providerId="ADAL" clId="{21D106CB-4D3F-591D-9930-31A4F980BD47}" dt="2026-05-06T10:56:46.254" v="39889" actId="20577"/>
          <ac:spMkLst>
            <pc:docMk/>
            <pc:sldMk cId="536647105" sldId="2147483391"/>
            <ac:spMk id="312" creationId="{D6CE6B0A-A0F3-188C-F6D3-4C1B0F5FDB6E}"/>
          </ac:spMkLst>
        </pc:spChg>
        <pc:graphicFrameChg chg="add mod modGraphic">
          <ac:chgData name="Brian Horsburgh" userId="a572705f-1612-4ef7-a8ac-60626ad23c6a" providerId="ADAL" clId="{21D106CB-4D3F-591D-9930-31A4F980BD47}" dt="2026-05-06T09:10:53.637" v="36197"/>
          <ac:graphicFrameMkLst>
            <pc:docMk/>
            <pc:sldMk cId="536647105" sldId="2147483391"/>
            <ac:graphicFrameMk id="2" creationId="{559D4D42-D237-8E4F-DBA5-55D0B225FAFB}"/>
          </ac:graphicFrameMkLst>
        </pc:graphicFrameChg>
        <pc:graphicFrameChg chg="add mod modGraphic">
          <ac:chgData name="Brian Horsburgh" userId="a572705f-1612-4ef7-a8ac-60626ad23c6a" providerId="ADAL" clId="{21D106CB-4D3F-591D-9930-31A4F980BD47}" dt="2026-05-06T09:12:57.944" v="36289" actId="404"/>
          <ac:graphicFrameMkLst>
            <pc:docMk/>
            <pc:sldMk cId="536647105" sldId="2147483391"/>
            <ac:graphicFrameMk id="5" creationId="{A09ECCDA-63F1-4EDD-3B81-197678B18E5E}"/>
          </ac:graphicFrameMkLst>
        </pc:graphicFrameChg>
      </pc:sldChg>
      <pc:sldChg chg="modSp add mod">
        <pc:chgData name="Brian Horsburgh" userId="a572705f-1612-4ef7-a8ac-60626ad23c6a" providerId="ADAL" clId="{21D106CB-4D3F-591D-9930-31A4F980BD47}" dt="2026-05-06T12:51:03.871" v="41067" actId="115"/>
        <pc:sldMkLst>
          <pc:docMk/>
          <pc:sldMk cId="550075654" sldId="2147483392"/>
        </pc:sldMkLst>
        <pc:spChg chg="mod">
          <ac:chgData name="Brian Horsburgh" userId="a572705f-1612-4ef7-a8ac-60626ad23c6a" providerId="ADAL" clId="{21D106CB-4D3F-591D-9930-31A4F980BD47}" dt="2026-05-06T12:51:03.871" v="41067" actId="115"/>
          <ac:spMkLst>
            <pc:docMk/>
            <pc:sldMk cId="550075654" sldId="2147483392"/>
            <ac:spMk id="320" creationId="{7159448D-7DE7-65D8-F0BE-F81C900395C4}"/>
          </ac:spMkLst>
        </pc:spChg>
      </pc:sldChg>
      <pc:sldChg chg="addSp delSp modSp add mod">
        <pc:chgData name="Brian Horsburgh" userId="a572705f-1612-4ef7-a8ac-60626ad23c6a" providerId="ADAL" clId="{21D106CB-4D3F-591D-9930-31A4F980BD47}" dt="2026-05-06T12:55:34.757" v="41078" actId="20577"/>
        <pc:sldMkLst>
          <pc:docMk/>
          <pc:sldMk cId="1782503988" sldId="2147483393"/>
        </pc:sldMkLst>
        <pc:spChg chg="add mod">
          <ac:chgData name="Brian Horsburgh" userId="a572705f-1612-4ef7-a8ac-60626ad23c6a" providerId="ADAL" clId="{21D106CB-4D3F-591D-9930-31A4F980BD47}" dt="2026-05-06T10:32:19.423" v="37498" actId="20577"/>
          <ac:spMkLst>
            <pc:docMk/>
            <pc:sldMk cId="1782503988" sldId="2147483393"/>
            <ac:spMk id="3" creationId="{DA05F719-6821-0CB5-0ADD-8F5F55852C60}"/>
          </ac:spMkLst>
        </pc:spChg>
        <pc:spChg chg="add mod">
          <ac:chgData name="Brian Horsburgh" userId="a572705f-1612-4ef7-a8ac-60626ad23c6a" providerId="ADAL" clId="{21D106CB-4D3F-591D-9930-31A4F980BD47}" dt="2026-05-06T10:31:59.849" v="37485" actId="1076"/>
          <ac:spMkLst>
            <pc:docMk/>
            <pc:sldMk cId="1782503988" sldId="2147483393"/>
            <ac:spMk id="4" creationId="{2D4BF52B-8828-8E79-A20F-06E600266DC5}"/>
          </ac:spMkLst>
        </pc:spChg>
        <pc:spChg chg="mod">
          <ac:chgData name="Brian Horsburgh" userId="a572705f-1612-4ef7-a8ac-60626ad23c6a" providerId="ADAL" clId="{21D106CB-4D3F-591D-9930-31A4F980BD47}" dt="2026-05-06T10:31:38.791" v="37481" actId="21"/>
          <ac:spMkLst>
            <pc:docMk/>
            <pc:sldMk cId="1782503988" sldId="2147483393"/>
            <ac:spMk id="312" creationId="{778F0805-5D3E-81F7-AA3D-354B9B4899E7}"/>
          </ac:spMkLst>
        </pc:spChg>
        <pc:graphicFrameChg chg="mod modGraphic">
          <ac:chgData name="Brian Horsburgh" userId="a572705f-1612-4ef7-a8ac-60626ad23c6a" providerId="ADAL" clId="{21D106CB-4D3F-591D-9930-31A4F980BD47}" dt="2026-05-06T12:55:34.757" v="41078" actId="20577"/>
          <ac:graphicFrameMkLst>
            <pc:docMk/>
            <pc:sldMk cId="1782503988" sldId="2147483393"/>
            <ac:graphicFrameMk id="2" creationId="{F74AD825-C46F-AAE9-8C11-D239CD4B689E}"/>
          </ac:graphicFrameMkLst>
        </pc:graphicFrameChg>
        <pc:graphicFrameChg chg="mod modGraphic">
          <ac:chgData name="Brian Horsburgh" userId="a572705f-1612-4ef7-a8ac-60626ad23c6a" providerId="ADAL" clId="{21D106CB-4D3F-591D-9930-31A4F980BD47}" dt="2026-05-06T10:45:16.317" v="38756" actId="20577"/>
          <ac:graphicFrameMkLst>
            <pc:docMk/>
            <pc:sldMk cId="1782503988" sldId="2147483393"/>
            <ac:graphicFrameMk id="5" creationId="{59C1883A-0A6C-1E6E-40B8-A42B7D291B4D}"/>
          </ac:graphicFrameMkLst>
        </pc:graphicFrameChg>
      </pc:sldChg>
      <pc:sldChg chg="modSp add mod">
        <pc:chgData name="Brian Horsburgh" userId="a572705f-1612-4ef7-a8ac-60626ad23c6a" providerId="ADAL" clId="{21D106CB-4D3F-591D-9930-31A4F980BD47}" dt="2026-05-06T11:31:21.676" v="40835" actId="20577"/>
        <pc:sldMkLst>
          <pc:docMk/>
          <pc:sldMk cId="3968885356" sldId="2147483394"/>
        </pc:sldMkLst>
        <pc:spChg chg="mod">
          <ac:chgData name="Brian Horsburgh" userId="a572705f-1612-4ef7-a8ac-60626ad23c6a" providerId="ADAL" clId="{21D106CB-4D3F-591D-9930-31A4F980BD47}" dt="2026-05-06T11:31:21.676" v="40835" actId="20577"/>
          <ac:spMkLst>
            <pc:docMk/>
            <pc:sldMk cId="3968885356" sldId="2147483394"/>
            <ac:spMk id="320" creationId="{E33F6DBB-62B7-C7A8-4B45-4BD8859836FB}"/>
          </ac:spMkLst>
        </pc:sp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g"/><Relationship Id="rId5" Type="http://schemas.openxmlformats.org/officeDocument/2006/relationships/image" Target="../media/image12.png"/><Relationship Id="rId4"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g"/><Relationship Id="rId5" Type="http://schemas.openxmlformats.org/officeDocument/2006/relationships/image" Target="../media/image12.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782BD1-6191-0341-962F-0F053416B8DE}"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GB"/>
        </a:p>
      </dgm:t>
    </dgm:pt>
    <dgm:pt modelId="{42FCAAC3-8D6F-2E46-9D3F-F2D83D7A5F61}">
      <dgm:prSet phldrT="[Text]"/>
      <dgm:spPr/>
      <dgm:t>
        <a:bodyPr/>
        <a:lstStyle/>
        <a:p>
          <a:r>
            <a:rPr lang="en-GB" dirty="0"/>
            <a:t>1. Identify Your Issue</a:t>
          </a:r>
        </a:p>
      </dgm:t>
    </dgm:pt>
    <dgm:pt modelId="{3CECC1BE-97D9-D544-ADF1-34687E0D4FB9}" type="parTrans" cxnId="{7359AD7C-2FD3-B547-B22A-20E45EB36040}">
      <dgm:prSet/>
      <dgm:spPr/>
      <dgm:t>
        <a:bodyPr/>
        <a:lstStyle/>
        <a:p>
          <a:endParaRPr lang="en-GB"/>
        </a:p>
      </dgm:t>
    </dgm:pt>
    <dgm:pt modelId="{8E89B221-7F13-E046-BD9F-E4BDA61250F9}" type="sibTrans" cxnId="{7359AD7C-2FD3-B547-B22A-20E45EB36040}">
      <dgm:prSet/>
      <dgm:spPr/>
      <dgm:t>
        <a:bodyPr/>
        <a:lstStyle/>
        <a:p>
          <a:endParaRPr lang="en-GB"/>
        </a:p>
      </dgm:t>
    </dgm:pt>
    <dgm:pt modelId="{0B18CBF3-E931-2541-8175-385260A20E04}">
      <dgm:prSet phldrT="[Text]"/>
      <dgm:spPr/>
      <dgm:t>
        <a:bodyPr/>
        <a:lstStyle/>
        <a:p>
          <a:r>
            <a:rPr lang="en-GB" dirty="0"/>
            <a:t>2. Analyse the Choice Point</a:t>
          </a:r>
        </a:p>
      </dgm:t>
    </dgm:pt>
    <dgm:pt modelId="{E517FD47-2A39-B740-982E-18EE92F45D90}" type="parTrans" cxnId="{7F682B2F-2F4D-A547-8CA3-7942B97E2E16}">
      <dgm:prSet/>
      <dgm:spPr/>
      <dgm:t>
        <a:bodyPr/>
        <a:lstStyle/>
        <a:p>
          <a:endParaRPr lang="en-GB"/>
        </a:p>
      </dgm:t>
    </dgm:pt>
    <dgm:pt modelId="{8DA198EE-F391-3B4A-8583-9D28072FC323}" type="sibTrans" cxnId="{7F682B2F-2F4D-A547-8CA3-7942B97E2E16}">
      <dgm:prSet/>
      <dgm:spPr/>
      <dgm:t>
        <a:bodyPr/>
        <a:lstStyle/>
        <a:p>
          <a:endParaRPr lang="en-GB"/>
        </a:p>
      </dgm:t>
    </dgm:pt>
    <dgm:pt modelId="{AD76FF5A-DA68-3B48-8A74-9FB5D731D3BB}">
      <dgm:prSet phldrT="[Text]"/>
      <dgm:spPr/>
      <dgm:t>
        <a:bodyPr/>
        <a:lstStyle/>
        <a:p>
          <a:r>
            <a:rPr lang="en-GB" dirty="0"/>
            <a:t>3. Explore Impacts</a:t>
          </a:r>
        </a:p>
      </dgm:t>
    </dgm:pt>
    <dgm:pt modelId="{1DA716F4-9CC3-5C43-A8F3-690621F8D94C}" type="parTrans" cxnId="{7D009669-BD74-0F4A-812F-F0C395D0485E}">
      <dgm:prSet/>
      <dgm:spPr/>
      <dgm:t>
        <a:bodyPr/>
        <a:lstStyle/>
        <a:p>
          <a:endParaRPr lang="en-GB"/>
        </a:p>
      </dgm:t>
    </dgm:pt>
    <dgm:pt modelId="{08E858D6-D9D5-1747-B92A-AA6035A3F6A7}" type="sibTrans" cxnId="{7D009669-BD74-0F4A-812F-F0C395D0485E}">
      <dgm:prSet/>
      <dgm:spPr/>
      <dgm:t>
        <a:bodyPr/>
        <a:lstStyle/>
        <a:p>
          <a:endParaRPr lang="en-GB"/>
        </a:p>
      </dgm:t>
    </dgm:pt>
    <dgm:pt modelId="{9F124342-0F7A-3E4E-BFEC-E901D4BA49D5}">
      <dgm:prSet phldrT="[Text]"/>
      <dgm:spPr/>
      <dgm:t>
        <a:bodyPr/>
        <a:lstStyle/>
        <a:p>
          <a:r>
            <a:rPr lang="en-GB" dirty="0"/>
            <a:t>4. Prepare and Rehearse</a:t>
          </a:r>
        </a:p>
      </dgm:t>
    </dgm:pt>
    <dgm:pt modelId="{F7CF0C73-B72A-DE43-B8EE-E2B8844A5B7D}" type="parTrans" cxnId="{9DFCD80E-AEE5-964B-AAB0-BCD72857D641}">
      <dgm:prSet/>
      <dgm:spPr/>
      <dgm:t>
        <a:bodyPr/>
        <a:lstStyle/>
        <a:p>
          <a:endParaRPr lang="en-GB"/>
        </a:p>
      </dgm:t>
    </dgm:pt>
    <dgm:pt modelId="{818B567C-3D2D-6D4F-AB7E-F4DE8AB3689D}" type="sibTrans" cxnId="{9DFCD80E-AEE5-964B-AAB0-BCD72857D641}">
      <dgm:prSet/>
      <dgm:spPr/>
      <dgm:t>
        <a:bodyPr/>
        <a:lstStyle/>
        <a:p>
          <a:endParaRPr lang="en-GB"/>
        </a:p>
      </dgm:t>
    </dgm:pt>
    <dgm:pt modelId="{8C0E5F80-A941-9342-AE03-08C2B2DE81E5}">
      <dgm:prSet phldrT="[Text]"/>
      <dgm:spPr/>
      <dgm:t>
        <a:bodyPr/>
        <a:lstStyle/>
        <a:p>
          <a:r>
            <a:rPr lang="en-GB" dirty="0"/>
            <a:t>5. Engage Conversation</a:t>
          </a:r>
        </a:p>
      </dgm:t>
    </dgm:pt>
    <dgm:pt modelId="{B5F5657E-4CD3-3142-B1E4-C4E9AEE6A249}" type="parTrans" cxnId="{B53D7298-8B40-0746-A2EE-D71FEECB29A3}">
      <dgm:prSet/>
      <dgm:spPr/>
      <dgm:t>
        <a:bodyPr/>
        <a:lstStyle/>
        <a:p>
          <a:endParaRPr lang="en-GB"/>
        </a:p>
      </dgm:t>
    </dgm:pt>
    <dgm:pt modelId="{F8EFFB27-557E-644E-A610-5F27C5420D46}" type="sibTrans" cxnId="{B53D7298-8B40-0746-A2EE-D71FEECB29A3}">
      <dgm:prSet/>
      <dgm:spPr/>
      <dgm:t>
        <a:bodyPr/>
        <a:lstStyle/>
        <a:p>
          <a:endParaRPr lang="en-GB"/>
        </a:p>
      </dgm:t>
    </dgm:pt>
    <dgm:pt modelId="{6E3CF6A7-471C-3145-966B-A13630A99C5B}" type="pres">
      <dgm:prSet presAssocID="{10782BD1-6191-0341-962F-0F053416B8DE}" presName="Name0" presStyleCnt="0">
        <dgm:presLayoutVars>
          <dgm:chMax val="7"/>
          <dgm:chPref val="7"/>
          <dgm:dir/>
        </dgm:presLayoutVars>
      </dgm:prSet>
      <dgm:spPr/>
    </dgm:pt>
    <dgm:pt modelId="{FA19F3E7-28BC-7749-ADC3-1DB0BCC94F4D}" type="pres">
      <dgm:prSet presAssocID="{10782BD1-6191-0341-962F-0F053416B8DE}" presName="Name1" presStyleCnt="0"/>
      <dgm:spPr/>
    </dgm:pt>
    <dgm:pt modelId="{D28D07E2-A47D-DF4B-914B-22103C399CAB}" type="pres">
      <dgm:prSet presAssocID="{10782BD1-6191-0341-962F-0F053416B8DE}" presName="cycle" presStyleCnt="0"/>
      <dgm:spPr/>
    </dgm:pt>
    <dgm:pt modelId="{0B60993E-102C-4D4E-AFEC-CF9D09238B49}" type="pres">
      <dgm:prSet presAssocID="{10782BD1-6191-0341-962F-0F053416B8DE}" presName="srcNode" presStyleLbl="node1" presStyleIdx="0" presStyleCnt="5"/>
      <dgm:spPr/>
    </dgm:pt>
    <dgm:pt modelId="{332CB4AF-B438-624C-A345-A959CDAD2D1E}" type="pres">
      <dgm:prSet presAssocID="{10782BD1-6191-0341-962F-0F053416B8DE}" presName="conn" presStyleLbl="parChTrans1D2" presStyleIdx="0" presStyleCnt="1"/>
      <dgm:spPr/>
    </dgm:pt>
    <dgm:pt modelId="{A19C11FE-471E-624F-BEB2-D9FF1CB4B766}" type="pres">
      <dgm:prSet presAssocID="{10782BD1-6191-0341-962F-0F053416B8DE}" presName="extraNode" presStyleLbl="node1" presStyleIdx="0" presStyleCnt="5"/>
      <dgm:spPr/>
    </dgm:pt>
    <dgm:pt modelId="{625BE328-D30F-4B4F-913C-F162E8997CB5}" type="pres">
      <dgm:prSet presAssocID="{10782BD1-6191-0341-962F-0F053416B8DE}" presName="dstNode" presStyleLbl="node1" presStyleIdx="0" presStyleCnt="5"/>
      <dgm:spPr/>
    </dgm:pt>
    <dgm:pt modelId="{7AA092B1-0E3C-FE46-AFE9-96623FE679E1}" type="pres">
      <dgm:prSet presAssocID="{42FCAAC3-8D6F-2E46-9D3F-F2D83D7A5F61}" presName="text_1" presStyleLbl="node1" presStyleIdx="0" presStyleCnt="5">
        <dgm:presLayoutVars>
          <dgm:bulletEnabled val="1"/>
        </dgm:presLayoutVars>
      </dgm:prSet>
      <dgm:spPr/>
    </dgm:pt>
    <dgm:pt modelId="{D7753D9E-DBDB-D44A-9F53-815F7AE0619C}" type="pres">
      <dgm:prSet presAssocID="{42FCAAC3-8D6F-2E46-9D3F-F2D83D7A5F61}" presName="accent_1" presStyleCnt="0"/>
      <dgm:spPr/>
    </dgm:pt>
    <dgm:pt modelId="{88E287E9-8DCD-3A4B-A209-3B9259C624AB}" type="pres">
      <dgm:prSet presAssocID="{42FCAAC3-8D6F-2E46-9D3F-F2D83D7A5F61}" presName="accentRepeatNode" presStyleLbl="solidFgAcc1" presStyleIdx="0" presStyleCnt="5"/>
      <dgm:spPr/>
    </dgm:pt>
    <dgm:pt modelId="{4737E104-6883-9245-B3DD-9556D9673DAC}" type="pres">
      <dgm:prSet presAssocID="{0B18CBF3-E931-2541-8175-385260A20E04}" presName="text_2" presStyleLbl="node1" presStyleIdx="1" presStyleCnt="5">
        <dgm:presLayoutVars>
          <dgm:bulletEnabled val="1"/>
        </dgm:presLayoutVars>
      </dgm:prSet>
      <dgm:spPr/>
    </dgm:pt>
    <dgm:pt modelId="{BCA36054-9BA6-4D42-AECA-276888081C29}" type="pres">
      <dgm:prSet presAssocID="{0B18CBF3-E931-2541-8175-385260A20E04}" presName="accent_2" presStyleCnt="0"/>
      <dgm:spPr/>
    </dgm:pt>
    <dgm:pt modelId="{13B35A62-7E3E-AD48-9205-99873C32F3DD}" type="pres">
      <dgm:prSet presAssocID="{0B18CBF3-E931-2541-8175-385260A20E04}" presName="accentRepeatNode" presStyleLbl="solidFgAcc1" presStyleIdx="1" presStyleCnt="5"/>
      <dgm:spPr/>
    </dgm:pt>
    <dgm:pt modelId="{DE852046-3316-7B49-A1B2-45407EA8C022}" type="pres">
      <dgm:prSet presAssocID="{AD76FF5A-DA68-3B48-8A74-9FB5D731D3BB}" presName="text_3" presStyleLbl="node1" presStyleIdx="2" presStyleCnt="5">
        <dgm:presLayoutVars>
          <dgm:bulletEnabled val="1"/>
        </dgm:presLayoutVars>
      </dgm:prSet>
      <dgm:spPr/>
    </dgm:pt>
    <dgm:pt modelId="{A4324ADC-7160-9D4A-9FAA-3581E4974FBC}" type="pres">
      <dgm:prSet presAssocID="{AD76FF5A-DA68-3B48-8A74-9FB5D731D3BB}" presName="accent_3" presStyleCnt="0"/>
      <dgm:spPr/>
    </dgm:pt>
    <dgm:pt modelId="{BF7D9E4D-0FFA-7D4B-B91C-10A82954C846}" type="pres">
      <dgm:prSet presAssocID="{AD76FF5A-DA68-3B48-8A74-9FB5D731D3BB}" presName="accentRepeatNode" presStyleLbl="solidFgAcc1" presStyleIdx="2" presStyleCnt="5"/>
      <dgm:spPr/>
    </dgm:pt>
    <dgm:pt modelId="{31B5E734-0796-9F47-933A-B80D0E6451A1}" type="pres">
      <dgm:prSet presAssocID="{9F124342-0F7A-3E4E-BFEC-E901D4BA49D5}" presName="text_4" presStyleLbl="node1" presStyleIdx="3" presStyleCnt="5">
        <dgm:presLayoutVars>
          <dgm:bulletEnabled val="1"/>
        </dgm:presLayoutVars>
      </dgm:prSet>
      <dgm:spPr/>
    </dgm:pt>
    <dgm:pt modelId="{B7ABDEC4-6F92-2A4A-A1E2-0B934C3535B3}" type="pres">
      <dgm:prSet presAssocID="{9F124342-0F7A-3E4E-BFEC-E901D4BA49D5}" presName="accent_4" presStyleCnt="0"/>
      <dgm:spPr/>
    </dgm:pt>
    <dgm:pt modelId="{DE5C832A-881D-7544-9126-E741787B2E4E}" type="pres">
      <dgm:prSet presAssocID="{9F124342-0F7A-3E4E-BFEC-E901D4BA49D5}" presName="accentRepeatNode" presStyleLbl="solidFgAcc1" presStyleIdx="3" presStyleCnt="5"/>
      <dgm:spPr/>
    </dgm:pt>
    <dgm:pt modelId="{C1766732-933E-0144-A940-18D2374585A8}" type="pres">
      <dgm:prSet presAssocID="{8C0E5F80-A941-9342-AE03-08C2B2DE81E5}" presName="text_5" presStyleLbl="node1" presStyleIdx="4" presStyleCnt="5">
        <dgm:presLayoutVars>
          <dgm:bulletEnabled val="1"/>
        </dgm:presLayoutVars>
      </dgm:prSet>
      <dgm:spPr/>
    </dgm:pt>
    <dgm:pt modelId="{35ED8436-0472-5744-9D25-625F99DE1C12}" type="pres">
      <dgm:prSet presAssocID="{8C0E5F80-A941-9342-AE03-08C2B2DE81E5}" presName="accent_5" presStyleCnt="0"/>
      <dgm:spPr/>
    </dgm:pt>
    <dgm:pt modelId="{90256A32-9831-1343-9AED-B654C5B2BD52}" type="pres">
      <dgm:prSet presAssocID="{8C0E5F80-A941-9342-AE03-08C2B2DE81E5}" presName="accentRepeatNode" presStyleLbl="solidFgAcc1" presStyleIdx="4" presStyleCnt="5"/>
      <dgm:spPr/>
    </dgm:pt>
  </dgm:ptLst>
  <dgm:cxnLst>
    <dgm:cxn modelId="{9DFCD80E-AEE5-964B-AAB0-BCD72857D641}" srcId="{10782BD1-6191-0341-962F-0F053416B8DE}" destId="{9F124342-0F7A-3E4E-BFEC-E901D4BA49D5}" srcOrd="3" destOrd="0" parTransId="{F7CF0C73-B72A-DE43-B8EE-E2B8844A5B7D}" sibTransId="{818B567C-3D2D-6D4F-AB7E-F4DE8AB3689D}"/>
    <dgm:cxn modelId="{78F0841A-D166-9841-A0BA-5556AB6934AF}" type="presOf" srcId="{9F124342-0F7A-3E4E-BFEC-E901D4BA49D5}" destId="{31B5E734-0796-9F47-933A-B80D0E6451A1}" srcOrd="0" destOrd="0" presId="urn:microsoft.com/office/officeart/2008/layout/VerticalCurvedList"/>
    <dgm:cxn modelId="{7F682B2F-2F4D-A547-8CA3-7942B97E2E16}" srcId="{10782BD1-6191-0341-962F-0F053416B8DE}" destId="{0B18CBF3-E931-2541-8175-385260A20E04}" srcOrd="1" destOrd="0" parTransId="{E517FD47-2A39-B740-982E-18EE92F45D90}" sibTransId="{8DA198EE-F391-3B4A-8583-9D28072FC323}"/>
    <dgm:cxn modelId="{7D009669-BD74-0F4A-812F-F0C395D0485E}" srcId="{10782BD1-6191-0341-962F-0F053416B8DE}" destId="{AD76FF5A-DA68-3B48-8A74-9FB5D731D3BB}" srcOrd="2" destOrd="0" parTransId="{1DA716F4-9CC3-5C43-A8F3-690621F8D94C}" sibTransId="{08E858D6-D9D5-1747-B92A-AA6035A3F6A7}"/>
    <dgm:cxn modelId="{90753F76-DF49-2D40-9B16-321671C25C55}" type="presOf" srcId="{AD76FF5A-DA68-3B48-8A74-9FB5D731D3BB}" destId="{DE852046-3316-7B49-A1B2-45407EA8C022}" srcOrd="0" destOrd="0" presId="urn:microsoft.com/office/officeart/2008/layout/VerticalCurvedList"/>
    <dgm:cxn modelId="{1938EE76-6946-6346-9828-AB229E02D835}" type="presOf" srcId="{8E89B221-7F13-E046-BD9F-E4BDA61250F9}" destId="{332CB4AF-B438-624C-A345-A959CDAD2D1E}" srcOrd="0" destOrd="0" presId="urn:microsoft.com/office/officeart/2008/layout/VerticalCurvedList"/>
    <dgm:cxn modelId="{7359AD7C-2FD3-B547-B22A-20E45EB36040}" srcId="{10782BD1-6191-0341-962F-0F053416B8DE}" destId="{42FCAAC3-8D6F-2E46-9D3F-F2D83D7A5F61}" srcOrd="0" destOrd="0" parTransId="{3CECC1BE-97D9-D544-ADF1-34687E0D4FB9}" sibTransId="{8E89B221-7F13-E046-BD9F-E4BDA61250F9}"/>
    <dgm:cxn modelId="{323ACB84-EF79-4A44-9EAD-24F545B20972}" type="presOf" srcId="{42FCAAC3-8D6F-2E46-9D3F-F2D83D7A5F61}" destId="{7AA092B1-0E3C-FE46-AFE9-96623FE679E1}" srcOrd="0" destOrd="0" presId="urn:microsoft.com/office/officeart/2008/layout/VerticalCurvedList"/>
    <dgm:cxn modelId="{B53D7298-8B40-0746-A2EE-D71FEECB29A3}" srcId="{10782BD1-6191-0341-962F-0F053416B8DE}" destId="{8C0E5F80-A941-9342-AE03-08C2B2DE81E5}" srcOrd="4" destOrd="0" parTransId="{B5F5657E-4CD3-3142-B1E4-C4E9AEE6A249}" sibTransId="{F8EFFB27-557E-644E-A610-5F27C5420D46}"/>
    <dgm:cxn modelId="{76C9559E-7907-DD43-A59B-195D3B7AEB4C}" type="presOf" srcId="{0B18CBF3-E931-2541-8175-385260A20E04}" destId="{4737E104-6883-9245-B3DD-9556D9673DAC}" srcOrd="0" destOrd="0" presId="urn:microsoft.com/office/officeart/2008/layout/VerticalCurvedList"/>
    <dgm:cxn modelId="{917C17D6-7B5B-F840-81CC-906F542425CF}" type="presOf" srcId="{10782BD1-6191-0341-962F-0F053416B8DE}" destId="{6E3CF6A7-471C-3145-966B-A13630A99C5B}" srcOrd="0" destOrd="0" presId="urn:microsoft.com/office/officeart/2008/layout/VerticalCurvedList"/>
    <dgm:cxn modelId="{23C872F3-C69B-1848-8020-251425AAAB15}" type="presOf" srcId="{8C0E5F80-A941-9342-AE03-08C2B2DE81E5}" destId="{C1766732-933E-0144-A940-18D2374585A8}" srcOrd="0" destOrd="0" presId="urn:microsoft.com/office/officeart/2008/layout/VerticalCurvedList"/>
    <dgm:cxn modelId="{F1E62730-A22E-F04C-ABE8-9522AF5E9C22}" type="presParOf" srcId="{6E3CF6A7-471C-3145-966B-A13630A99C5B}" destId="{FA19F3E7-28BC-7749-ADC3-1DB0BCC94F4D}" srcOrd="0" destOrd="0" presId="urn:microsoft.com/office/officeart/2008/layout/VerticalCurvedList"/>
    <dgm:cxn modelId="{06F0FA6E-96CC-CA45-9928-848B9F0EAC2B}" type="presParOf" srcId="{FA19F3E7-28BC-7749-ADC3-1DB0BCC94F4D}" destId="{D28D07E2-A47D-DF4B-914B-22103C399CAB}" srcOrd="0" destOrd="0" presId="urn:microsoft.com/office/officeart/2008/layout/VerticalCurvedList"/>
    <dgm:cxn modelId="{432CC33C-597A-0849-A072-305EA51880DF}" type="presParOf" srcId="{D28D07E2-A47D-DF4B-914B-22103C399CAB}" destId="{0B60993E-102C-4D4E-AFEC-CF9D09238B49}" srcOrd="0" destOrd="0" presId="urn:microsoft.com/office/officeart/2008/layout/VerticalCurvedList"/>
    <dgm:cxn modelId="{748D13C4-0CE1-1F42-B594-F1211208A124}" type="presParOf" srcId="{D28D07E2-A47D-DF4B-914B-22103C399CAB}" destId="{332CB4AF-B438-624C-A345-A959CDAD2D1E}" srcOrd="1" destOrd="0" presId="urn:microsoft.com/office/officeart/2008/layout/VerticalCurvedList"/>
    <dgm:cxn modelId="{5A991ED7-642A-8A4C-AE73-9FC0296235D8}" type="presParOf" srcId="{D28D07E2-A47D-DF4B-914B-22103C399CAB}" destId="{A19C11FE-471E-624F-BEB2-D9FF1CB4B766}" srcOrd="2" destOrd="0" presId="urn:microsoft.com/office/officeart/2008/layout/VerticalCurvedList"/>
    <dgm:cxn modelId="{C729B71A-D3FF-F948-BB66-D856AE9C0E7B}" type="presParOf" srcId="{D28D07E2-A47D-DF4B-914B-22103C399CAB}" destId="{625BE328-D30F-4B4F-913C-F162E8997CB5}" srcOrd="3" destOrd="0" presId="urn:microsoft.com/office/officeart/2008/layout/VerticalCurvedList"/>
    <dgm:cxn modelId="{EA1B0402-B576-8448-A8B1-B3E3537A3E40}" type="presParOf" srcId="{FA19F3E7-28BC-7749-ADC3-1DB0BCC94F4D}" destId="{7AA092B1-0E3C-FE46-AFE9-96623FE679E1}" srcOrd="1" destOrd="0" presId="urn:microsoft.com/office/officeart/2008/layout/VerticalCurvedList"/>
    <dgm:cxn modelId="{59764275-C69E-EE42-99E8-4B7702840E92}" type="presParOf" srcId="{FA19F3E7-28BC-7749-ADC3-1DB0BCC94F4D}" destId="{D7753D9E-DBDB-D44A-9F53-815F7AE0619C}" srcOrd="2" destOrd="0" presId="urn:microsoft.com/office/officeart/2008/layout/VerticalCurvedList"/>
    <dgm:cxn modelId="{17CC4D2D-79F6-A84B-9EB3-643E6FA693B2}" type="presParOf" srcId="{D7753D9E-DBDB-D44A-9F53-815F7AE0619C}" destId="{88E287E9-8DCD-3A4B-A209-3B9259C624AB}" srcOrd="0" destOrd="0" presId="urn:microsoft.com/office/officeart/2008/layout/VerticalCurvedList"/>
    <dgm:cxn modelId="{4C45C623-89CE-A34E-A4BF-3980898459B4}" type="presParOf" srcId="{FA19F3E7-28BC-7749-ADC3-1DB0BCC94F4D}" destId="{4737E104-6883-9245-B3DD-9556D9673DAC}" srcOrd="3" destOrd="0" presId="urn:microsoft.com/office/officeart/2008/layout/VerticalCurvedList"/>
    <dgm:cxn modelId="{4FD0A4D5-6248-FE42-8D9A-338BE48D954A}" type="presParOf" srcId="{FA19F3E7-28BC-7749-ADC3-1DB0BCC94F4D}" destId="{BCA36054-9BA6-4D42-AECA-276888081C29}" srcOrd="4" destOrd="0" presId="urn:microsoft.com/office/officeart/2008/layout/VerticalCurvedList"/>
    <dgm:cxn modelId="{D819C2A8-3A50-D74B-A459-13CCF4BFF98B}" type="presParOf" srcId="{BCA36054-9BA6-4D42-AECA-276888081C29}" destId="{13B35A62-7E3E-AD48-9205-99873C32F3DD}" srcOrd="0" destOrd="0" presId="urn:microsoft.com/office/officeart/2008/layout/VerticalCurvedList"/>
    <dgm:cxn modelId="{156DBE00-FEF2-1C4F-8B17-939D6BC6E0CD}" type="presParOf" srcId="{FA19F3E7-28BC-7749-ADC3-1DB0BCC94F4D}" destId="{DE852046-3316-7B49-A1B2-45407EA8C022}" srcOrd="5" destOrd="0" presId="urn:microsoft.com/office/officeart/2008/layout/VerticalCurvedList"/>
    <dgm:cxn modelId="{95B9C14E-FD1D-5442-A7FF-D7FCEB8B5A49}" type="presParOf" srcId="{FA19F3E7-28BC-7749-ADC3-1DB0BCC94F4D}" destId="{A4324ADC-7160-9D4A-9FAA-3581E4974FBC}" srcOrd="6" destOrd="0" presId="urn:microsoft.com/office/officeart/2008/layout/VerticalCurvedList"/>
    <dgm:cxn modelId="{A4DE2FAA-BADE-9D4E-A7A0-02E7435AC3A1}" type="presParOf" srcId="{A4324ADC-7160-9D4A-9FAA-3581E4974FBC}" destId="{BF7D9E4D-0FFA-7D4B-B91C-10A82954C846}" srcOrd="0" destOrd="0" presId="urn:microsoft.com/office/officeart/2008/layout/VerticalCurvedList"/>
    <dgm:cxn modelId="{078536DA-6D3C-544D-B36F-21973808919A}" type="presParOf" srcId="{FA19F3E7-28BC-7749-ADC3-1DB0BCC94F4D}" destId="{31B5E734-0796-9F47-933A-B80D0E6451A1}" srcOrd="7" destOrd="0" presId="urn:microsoft.com/office/officeart/2008/layout/VerticalCurvedList"/>
    <dgm:cxn modelId="{E2465F16-1CEF-7748-AF9C-7379EC8813F2}" type="presParOf" srcId="{FA19F3E7-28BC-7749-ADC3-1DB0BCC94F4D}" destId="{B7ABDEC4-6F92-2A4A-A1E2-0B934C3535B3}" srcOrd="8" destOrd="0" presId="urn:microsoft.com/office/officeart/2008/layout/VerticalCurvedList"/>
    <dgm:cxn modelId="{E9553F6B-79A2-2640-BAA5-B66A60A80A9F}" type="presParOf" srcId="{B7ABDEC4-6F92-2A4A-A1E2-0B934C3535B3}" destId="{DE5C832A-881D-7544-9126-E741787B2E4E}" srcOrd="0" destOrd="0" presId="urn:microsoft.com/office/officeart/2008/layout/VerticalCurvedList"/>
    <dgm:cxn modelId="{AB699877-D178-B541-BA35-CC5D980C0963}" type="presParOf" srcId="{FA19F3E7-28BC-7749-ADC3-1DB0BCC94F4D}" destId="{C1766732-933E-0144-A940-18D2374585A8}" srcOrd="9" destOrd="0" presId="urn:microsoft.com/office/officeart/2008/layout/VerticalCurvedList"/>
    <dgm:cxn modelId="{EBE9372E-089C-AD44-A9F4-9BBA0B2C8CD6}" type="presParOf" srcId="{FA19F3E7-28BC-7749-ADC3-1DB0BCC94F4D}" destId="{35ED8436-0472-5744-9D25-625F99DE1C12}" srcOrd="10" destOrd="0" presId="urn:microsoft.com/office/officeart/2008/layout/VerticalCurvedList"/>
    <dgm:cxn modelId="{C9235780-2993-8B45-99E7-8D47ABC0163E}" type="presParOf" srcId="{35ED8436-0472-5744-9D25-625F99DE1C12}" destId="{90256A32-9831-1343-9AED-B654C5B2BD5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782BD1-6191-0341-962F-0F053416B8DE}"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GB"/>
        </a:p>
      </dgm:t>
    </dgm:pt>
    <dgm:pt modelId="{42FCAAC3-8D6F-2E46-9D3F-F2D83D7A5F61}">
      <dgm:prSet phldrT="[Text]" custT="1"/>
      <dgm:spPr/>
      <dgm:t>
        <a:bodyPr/>
        <a:lstStyle/>
        <a:p>
          <a:r>
            <a:rPr lang="en-GB" sz="2400" dirty="0"/>
            <a:t>6. Build Solutions</a:t>
          </a:r>
        </a:p>
      </dgm:t>
    </dgm:pt>
    <dgm:pt modelId="{3CECC1BE-97D9-D544-ADF1-34687E0D4FB9}" type="parTrans" cxnId="{7359AD7C-2FD3-B547-B22A-20E45EB36040}">
      <dgm:prSet/>
      <dgm:spPr/>
      <dgm:t>
        <a:bodyPr/>
        <a:lstStyle/>
        <a:p>
          <a:endParaRPr lang="en-GB"/>
        </a:p>
      </dgm:t>
    </dgm:pt>
    <dgm:pt modelId="{8E89B221-7F13-E046-BD9F-E4BDA61250F9}" type="sibTrans" cxnId="{7359AD7C-2FD3-B547-B22A-20E45EB36040}">
      <dgm:prSet/>
      <dgm:spPr/>
      <dgm:t>
        <a:bodyPr/>
        <a:lstStyle/>
        <a:p>
          <a:endParaRPr lang="en-GB"/>
        </a:p>
      </dgm:t>
    </dgm:pt>
    <dgm:pt modelId="{6E3CF6A7-471C-3145-966B-A13630A99C5B}" type="pres">
      <dgm:prSet presAssocID="{10782BD1-6191-0341-962F-0F053416B8DE}" presName="Name0" presStyleCnt="0">
        <dgm:presLayoutVars>
          <dgm:chMax val="7"/>
          <dgm:chPref val="7"/>
          <dgm:dir val="rev"/>
        </dgm:presLayoutVars>
      </dgm:prSet>
      <dgm:spPr/>
    </dgm:pt>
    <dgm:pt modelId="{FA19F3E7-28BC-7749-ADC3-1DB0BCC94F4D}" type="pres">
      <dgm:prSet presAssocID="{10782BD1-6191-0341-962F-0F053416B8DE}" presName="Name1" presStyleCnt="0"/>
      <dgm:spPr/>
    </dgm:pt>
    <dgm:pt modelId="{D28D07E2-A47D-DF4B-914B-22103C399CAB}" type="pres">
      <dgm:prSet presAssocID="{10782BD1-6191-0341-962F-0F053416B8DE}" presName="cycle" presStyleCnt="0"/>
      <dgm:spPr/>
    </dgm:pt>
    <dgm:pt modelId="{0B60993E-102C-4D4E-AFEC-CF9D09238B49}" type="pres">
      <dgm:prSet presAssocID="{10782BD1-6191-0341-962F-0F053416B8DE}" presName="srcNode" presStyleLbl="node1" presStyleIdx="0" presStyleCnt="1"/>
      <dgm:spPr/>
    </dgm:pt>
    <dgm:pt modelId="{332CB4AF-B438-624C-A345-A959CDAD2D1E}" type="pres">
      <dgm:prSet presAssocID="{10782BD1-6191-0341-962F-0F053416B8DE}" presName="conn" presStyleLbl="parChTrans1D2" presStyleIdx="0" presStyleCnt="1"/>
      <dgm:spPr/>
    </dgm:pt>
    <dgm:pt modelId="{A19C11FE-471E-624F-BEB2-D9FF1CB4B766}" type="pres">
      <dgm:prSet presAssocID="{10782BD1-6191-0341-962F-0F053416B8DE}" presName="extraNode" presStyleLbl="node1" presStyleIdx="0" presStyleCnt="1"/>
      <dgm:spPr/>
    </dgm:pt>
    <dgm:pt modelId="{625BE328-D30F-4B4F-913C-F162E8997CB5}" type="pres">
      <dgm:prSet presAssocID="{10782BD1-6191-0341-962F-0F053416B8DE}" presName="dstNode" presStyleLbl="node1" presStyleIdx="0" presStyleCnt="1"/>
      <dgm:spPr/>
    </dgm:pt>
    <dgm:pt modelId="{7AA092B1-0E3C-FE46-AFE9-96623FE679E1}" type="pres">
      <dgm:prSet presAssocID="{42FCAAC3-8D6F-2E46-9D3F-F2D83D7A5F61}" presName="text_1" presStyleLbl="node1" presStyleIdx="0" presStyleCnt="1">
        <dgm:presLayoutVars>
          <dgm:bulletEnabled val="1"/>
        </dgm:presLayoutVars>
      </dgm:prSet>
      <dgm:spPr/>
    </dgm:pt>
    <dgm:pt modelId="{D7753D9E-DBDB-D44A-9F53-815F7AE0619C}" type="pres">
      <dgm:prSet presAssocID="{42FCAAC3-8D6F-2E46-9D3F-F2D83D7A5F61}" presName="accent_1" presStyleCnt="0"/>
      <dgm:spPr/>
    </dgm:pt>
    <dgm:pt modelId="{88E287E9-8DCD-3A4B-A209-3B9259C624AB}" type="pres">
      <dgm:prSet presAssocID="{42FCAAC3-8D6F-2E46-9D3F-F2D83D7A5F61}" presName="accentRepeatNode" presStyleLbl="solidFgAcc1" presStyleIdx="0" presStyleCnt="1"/>
      <dgm:spPr/>
    </dgm:pt>
  </dgm:ptLst>
  <dgm:cxnLst>
    <dgm:cxn modelId="{1938EE76-6946-6346-9828-AB229E02D835}" type="presOf" srcId="{8E89B221-7F13-E046-BD9F-E4BDA61250F9}" destId="{332CB4AF-B438-624C-A345-A959CDAD2D1E}" srcOrd="0" destOrd="0" presId="urn:microsoft.com/office/officeart/2008/layout/VerticalCurvedList"/>
    <dgm:cxn modelId="{7359AD7C-2FD3-B547-B22A-20E45EB36040}" srcId="{10782BD1-6191-0341-962F-0F053416B8DE}" destId="{42FCAAC3-8D6F-2E46-9D3F-F2D83D7A5F61}" srcOrd="0" destOrd="0" parTransId="{3CECC1BE-97D9-D544-ADF1-34687E0D4FB9}" sibTransId="{8E89B221-7F13-E046-BD9F-E4BDA61250F9}"/>
    <dgm:cxn modelId="{323ACB84-EF79-4A44-9EAD-24F545B20972}" type="presOf" srcId="{42FCAAC3-8D6F-2E46-9D3F-F2D83D7A5F61}" destId="{7AA092B1-0E3C-FE46-AFE9-96623FE679E1}" srcOrd="0" destOrd="0" presId="urn:microsoft.com/office/officeart/2008/layout/VerticalCurvedList"/>
    <dgm:cxn modelId="{917C17D6-7B5B-F840-81CC-906F542425CF}" type="presOf" srcId="{10782BD1-6191-0341-962F-0F053416B8DE}" destId="{6E3CF6A7-471C-3145-966B-A13630A99C5B}" srcOrd="0" destOrd="0" presId="urn:microsoft.com/office/officeart/2008/layout/VerticalCurvedList"/>
    <dgm:cxn modelId="{F1E62730-A22E-F04C-ABE8-9522AF5E9C22}" type="presParOf" srcId="{6E3CF6A7-471C-3145-966B-A13630A99C5B}" destId="{FA19F3E7-28BC-7749-ADC3-1DB0BCC94F4D}" srcOrd="0" destOrd="0" presId="urn:microsoft.com/office/officeart/2008/layout/VerticalCurvedList"/>
    <dgm:cxn modelId="{06F0FA6E-96CC-CA45-9928-848B9F0EAC2B}" type="presParOf" srcId="{FA19F3E7-28BC-7749-ADC3-1DB0BCC94F4D}" destId="{D28D07E2-A47D-DF4B-914B-22103C399CAB}" srcOrd="0" destOrd="0" presId="urn:microsoft.com/office/officeart/2008/layout/VerticalCurvedList"/>
    <dgm:cxn modelId="{432CC33C-597A-0849-A072-305EA51880DF}" type="presParOf" srcId="{D28D07E2-A47D-DF4B-914B-22103C399CAB}" destId="{0B60993E-102C-4D4E-AFEC-CF9D09238B49}" srcOrd="0" destOrd="0" presId="urn:microsoft.com/office/officeart/2008/layout/VerticalCurvedList"/>
    <dgm:cxn modelId="{748D13C4-0CE1-1F42-B594-F1211208A124}" type="presParOf" srcId="{D28D07E2-A47D-DF4B-914B-22103C399CAB}" destId="{332CB4AF-B438-624C-A345-A959CDAD2D1E}" srcOrd="1" destOrd="0" presId="urn:microsoft.com/office/officeart/2008/layout/VerticalCurvedList"/>
    <dgm:cxn modelId="{5A991ED7-642A-8A4C-AE73-9FC0296235D8}" type="presParOf" srcId="{D28D07E2-A47D-DF4B-914B-22103C399CAB}" destId="{A19C11FE-471E-624F-BEB2-D9FF1CB4B766}" srcOrd="2" destOrd="0" presId="urn:microsoft.com/office/officeart/2008/layout/VerticalCurvedList"/>
    <dgm:cxn modelId="{C729B71A-D3FF-F948-BB66-D856AE9C0E7B}" type="presParOf" srcId="{D28D07E2-A47D-DF4B-914B-22103C399CAB}" destId="{625BE328-D30F-4B4F-913C-F162E8997CB5}" srcOrd="3" destOrd="0" presId="urn:microsoft.com/office/officeart/2008/layout/VerticalCurvedList"/>
    <dgm:cxn modelId="{EA1B0402-B576-8448-A8B1-B3E3537A3E40}" type="presParOf" srcId="{FA19F3E7-28BC-7749-ADC3-1DB0BCC94F4D}" destId="{7AA092B1-0E3C-FE46-AFE9-96623FE679E1}" srcOrd="1" destOrd="0" presId="urn:microsoft.com/office/officeart/2008/layout/VerticalCurvedList"/>
    <dgm:cxn modelId="{59764275-C69E-EE42-99E8-4B7702840E92}" type="presParOf" srcId="{FA19F3E7-28BC-7749-ADC3-1DB0BCC94F4D}" destId="{D7753D9E-DBDB-D44A-9F53-815F7AE0619C}" srcOrd="2" destOrd="0" presId="urn:microsoft.com/office/officeart/2008/layout/VerticalCurvedList"/>
    <dgm:cxn modelId="{17CC4D2D-79F6-A84B-9EB3-643E6FA693B2}" type="presParOf" srcId="{D7753D9E-DBDB-D44A-9F53-815F7AE0619C}" destId="{88E287E9-8DCD-3A4B-A209-3B9259C624AB}"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2AE13A-4CF9-6347-AA91-945FF2B1F462}" type="doc">
      <dgm:prSet loTypeId="urn:microsoft.com/office/officeart/2005/8/layout/hProcess10" loCatId="" qsTypeId="urn:microsoft.com/office/officeart/2005/8/quickstyle/simple1" qsCatId="simple" csTypeId="urn:microsoft.com/office/officeart/2005/8/colors/accent1_2" csCatId="accent1" phldr="1"/>
      <dgm:spPr/>
      <dgm:t>
        <a:bodyPr/>
        <a:lstStyle/>
        <a:p>
          <a:endParaRPr lang="en-GB"/>
        </a:p>
      </dgm:t>
    </dgm:pt>
    <dgm:pt modelId="{2515BA04-C749-9143-917B-313967CAEB76}">
      <dgm:prSet phldrT="[Text]"/>
      <dgm:spPr/>
      <dgm:t>
        <a:bodyPr/>
        <a:lstStyle/>
        <a:p>
          <a:r>
            <a:rPr lang="en-GB" dirty="0"/>
            <a:t>Performance = Result</a:t>
          </a:r>
        </a:p>
      </dgm:t>
    </dgm:pt>
    <dgm:pt modelId="{3306008C-AEF4-684D-B714-3E6FB6F4D3C7}" type="parTrans" cxnId="{8B60FEEA-28D7-2E45-9C5E-E2178AEFE1C2}">
      <dgm:prSet/>
      <dgm:spPr/>
      <dgm:t>
        <a:bodyPr/>
        <a:lstStyle/>
        <a:p>
          <a:endParaRPr lang="en-GB"/>
        </a:p>
      </dgm:t>
    </dgm:pt>
    <dgm:pt modelId="{28B8ED74-5A4D-9546-B081-0A38DB1D99FA}" type="sibTrans" cxnId="{8B60FEEA-28D7-2E45-9C5E-E2178AEFE1C2}">
      <dgm:prSet/>
      <dgm:spPr/>
      <dgm:t>
        <a:bodyPr/>
        <a:lstStyle/>
        <a:p>
          <a:endParaRPr lang="en-GB"/>
        </a:p>
      </dgm:t>
    </dgm:pt>
    <dgm:pt modelId="{AABE5C6A-9F4A-2348-ABA7-921148434456}">
      <dgm:prSet phldrT="[Text]"/>
      <dgm:spPr/>
      <dgm:t>
        <a:bodyPr/>
        <a:lstStyle/>
        <a:p>
          <a:r>
            <a:rPr lang="en-GB" dirty="0"/>
            <a:t>Behaviour = Response</a:t>
          </a:r>
        </a:p>
      </dgm:t>
    </dgm:pt>
    <dgm:pt modelId="{83F1C2A9-4699-8B42-9136-84F7021EF48F}" type="parTrans" cxnId="{9A4698C9-E863-F745-A02B-70F4D68D3128}">
      <dgm:prSet/>
      <dgm:spPr/>
      <dgm:t>
        <a:bodyPr/>
        <a:lstStyle/>
        <a:p>
          <a:endParaRPr lang="en-GB"/>
        </a:p>
      </dgm:t>
    </dgm:pt>
    <dgm:pt modelId="{FE40F1BC-4B0E-E849-895D-9904ED81D5B4}" type="sibTrans" cxnId="{9A4698C9-E863-F745-A02B-70F4D68D3128}">
      <dgm:prSet/>
      <dgm:spPr/>
      <dgm:t>
        <a:bodyPr/>
        <a:lstStyle/>
        <a:p>
          <a:endParaRPr lang="en-GB"/>
        </a:p>
      </dgm:t>
    </dgm:pt>
    <dgm:pt modelId="{34F9EBD3-8C96-DD46-8790-323D4D8F8D0A}">
      <dgm:prSet phldrT="[Text]"/>
      <dgm:spPr/>
      <dgm:t>
        <a:bodyPr/>
        <a:lstStyle/>
        <a:p>
          <a:r>
            <a:rPr lang="en-GB" dirty="0"/>
            <a:t>Skills = Applied Actions</a:t>
          </a:r>
        </a:p>
      </dgm:t>
    </dgm:pt>
    <dgm:pt modelId="{D21813A3-7F1A-0A4C-94FE-418BCED84107}" type="parTrans" cxnId="{7D389BDA-D47B-944C-A47E-1556209B2A69}">
      <dgm:prSet/>
      <dgm:spPr/>
      <dgm:t>
        <a:bodyPr/>
        <a:lstStyle/>
        <a:p>
          <a:endParaRPr lang="en-GB"/>
        </a:p>
      </dgm:t>
    </dgm:pt>
    <dgm:pt modelId="{1A2C2C92-E6F1-9540-8BB6-DB7FA5D259AC}" type="sibTrans" cxnId="{7D389BDA-D47B-944C-A47E-1556209B2A69}">
      <dgm:prSet/>
      <dgm:spPr/>
      <dgm:t>
        <a:bodyPr/>
        <a:lstStyle/>
        <a:p>
          <a:endParaRPr lang="en-GB"/>
        </a:p>
      </dgm:t>
    </dgm:pt>
    <dgm:pt modelId="{9DD6AB1E-53E9-0D48-96FB-E3E8858CD08E}">
      <dgm:prSet phldrT="[Text]"/>
      <dgm:spPr/>
      <dgm:t>
        <a:bodyPr/>
        <a:lstStyle/>
        <a:p>
          <a:r>
            <a:rPr lang="en-GB" dirty="0"/>
            <a:t>Attitude = Mindset</a:t>
          </a:r>
        </a:p>
      </dgm:t>
    </dgm:pt>
    <dgm:pt modelId="{69A62D1E-721E-8A42-9D0F-A2D4224034C7}" type="parTrans" cxnId="{90B46640-7B9D-FD4A-86CD-C4327BB3B7B8}">
      <dgm:prSet/>
      <dgm:spPr/>
      <dgm:t>
        <a:bodyPr/>
        <a:lstStyle/>
        <a:p>
          <a:endParaRPr lang="en-GB"/>
        </a:p>
      </dgm:t>
    </dgm:pt>
    <dgm:pt modelId="{4CFCD60C-9007-F14E-8C22-8D355B7E15F6}" type="sibTrans" cxnId="{90B46640-7B9D-FD4A-86CD-C4327BB3B7B8}">
      <dgm:prSet/>
      <dgm:spPr/>
      <dgm:t>
        <a:bodyPr/>
        <a:lstStyle/>
        <a:p>
          <a:endParaRPr lang="en-GB"/>
        </a:p>
      </dgm:t>
    </dgm:pt>
    <dgm:pt modelId="{A1B49CF2-960F-0A4B-A4EB-9A715DD0D10C}">
      <dgm:prSet/>
      <dgm:spPr/>
      <dgm:t>
        <a:bodyPr/>
        <a:lstStyle/>
        <a:p>
          <a:r>
            <a:rPr lang="en-GB" dirty="0"/>
            <a:t>Beliefs = Primary Drivers</a:t>
          </a:r>
        </a:p>
      </dgm:t>
    </dgm:pt>
    <dgm:pt modelId="{732B0848-03C8-DB48-AEB2-4D7E01C59CE9}" type="parTrans" cxnId="{EC29951F-D83B-F64C-8822-5F8E23149981}">
      <dgm:prSet/>
      <dgm:spPr/>
      <dgm:t>
        <a:bodyPr/>
        <a:lstStyle/>
        <a:p>
          <a:endParaRPr lang="en-GB"/>
        </a:p>
      </dgm:t>
    </dgm:pt>
    <dgm:pt modelId="{D31F8638-64AA-B547-BF24-371C1796CEA1}" type="sibTrans" cxnId="{EC29951F-D83B-F64C-8822-5F8E23149981}">
      <dgm:prSet/>
      <dgm:spPr/>
      <dgm:t>
        <a:bodyPr/>
        <a:lstStyle/>
        <a:p>
          <a:endParaRPr lang="en-GB"/>
        </a:p>
      </dgm:t>
    </dgm:pt>
    <dgm:pt modelId="{A4D0A718-3C04-FB4E-B2BF-3C3CFEC6120B}" type="pres">
      <dgm:prSet presAssocID="{032AE13A-4CF9-6347-AA91-945FF2B1F462}" presName="Name0" presStyleCnt="0">
        <dgm:presLayoutVars>
          <dgm:dir/>
          <dgm:resizeHandles val="exact"/>
        </dgm:presLayoutVars>
      </dgm:prSet>
      <dgm:spPr/>
    </dgm:pt>
    <dgm:pt modelId="{622E4B7F-894E-5846-9D5D-699B3246C1C9}" type="pres">
      <dgm:prSet presAssocID="{2515BA04-C749-9143-917B-313967CAEB76}" presName="composite" presStyleCnt="0"/>
      <dgm:spPr/>
    </dgm:pt>
    <dgm:pt modelId="{948C9625-C632-6E45-AA08-5276F51C11E5}" type="pres">
      <dgm:prSet presAssocID="{2515BA04-C749-9143-917B-313967CAEB76}" presName="imagSh" presStyleLbl="bgImgPlace1" presStyleIdx="0" presStyleCnt="5"/>
      <dgm:spPr>
        <a:blipFill>
          <a:blip xmlns:r="http://schemas.openxmlformats.org/officeDocument/2006/relationships" r:embed="rId1"/>
          <a:srcRect/>
          <a:stretch>
            <a:fillRect/>
          </a:stretch>
        </a:blipFill>
      </dgm:spPr>
      <dgm:extLst>
        <a:ext uri="{E40237B7-FDA0-4F09-8148-C483321AD2D9}">
          <dgm14:cNvPr xmlns:dgm14="http://schemas.microsoft.com/office/drawing/2010/diagram" id="0" name="" descr="Royalty-Free photo: White male, 3d model, isolated, 3d, model, full ..."/>
        </a:ext>
      </dgm:extLst>
    </dgm:pt>
    <dgm:pt modelId="{B1815572-EB2F-F343-8B35-F4DFE9AC7856}" type="pres">
      <dgm:prSet presAssocID="{2515BA04-C749-9143-917B-313967CAEB76}" presName="txNode" presStyleLbl="node1" presStyleIdx="0" presStyleCnt="5">
        <dgm:presLayoutVars>
          <dgm:bulletEnabled val="1"/>
        </dgm:presLayoutVars>
      </dgm:prSet>
      <dgm:spPr/>
    </dgm:pt>
    <dgm:pt modelId="{EB880AA7-FD35-1548-8662-EEC309A8E0FA}" type="pres">
      <dgm:prSet presAssocID="{28B8ED74-5A4D-9546-B081-0A38DB1D99FA}" presName="sibTrans" presStyleLbl="sibTrans2D1" presStyleIdx="0" presStyleCnt="4"/>
      <dgm:spPr/>
    </dgm:pt>
    <dgm:pt modelId="{1CF3B24E-2A7A-B848-9AC5-F93145415CB4}" type="pres">
      <dgm:prSet presAssocID="{28B8ED74-5A4D-9546-B081-0A38DB1D99FA}" presName="connTx" presStyleLbl="sibTrans2D1" presStyleIdx="0" presStyleCnt="4"/>
      <dgm:spPr/>
    </dgm:pt>
    <dgm:pt modelId="{8D322633-6597-AE4C-BA59-0DDCD97F45B3}" type="pres">
      <dgm:prSet presAssocID="{AABE5C6A-9F4A-2348-ABA7-921148434456}" presName="composite" presStyleCnt="0"/>
      <dgm:spPr/>
    </dgm:pt>
    <dgm:pt modelId="{BC8C4BCF-381A-BC4C-B97D-2D307AE1E487}" type="pres">
      <dgm:prSet presAssocID="{AABE5C6A-9F4A-2348-ABA7-921148434456}" presName="imagSh" presStyleLbl="bgImgPlace1" presStyleIdx="1" presStyleCnt="5"/>
      <dgm:spPr>
        <a:blipFill>
          <a:blip xmlns:r="http://schemas.openxmlformats.org/officeDocument/2006/relationships" r:embed="rId2"/>
          <a:srcRect/>
          <a:stretch>
            <a:fillRect/>
          </a:stretch>
        </a:blipFill>
      </dgm:spPr>
      <dgm:extLst>
        <a:ext uri="{E40237B7-FDA0-4F09-8148-C483321AD2D9}">
          <dgm14:cNvPr xmlns:dgm14="http://schemas.microsoft.com/office/drawing/2010/diagram" id="0" name="" descr="Aprende a decir &quot;no lo sé&quot;"/>
        </a:ext>
      </dgm:extLst>
    </dgm:pt>
    <dgm:pt modelId="{FD24B86E-5402-B64E-89B9-A71941FF877F}" type="pres">
      <dgm:prSet presAssocID="{AABE5C6A-9F4A-2348-ABA7-921148434456}" presName="txNode" presStyleLbl="node1" presStyleIdx="1" presStyleCnt="5">
        <dgm:presLayoutVars>
          <dgm:bulletEnabled val="1"/>
        </dgm:presLayoutVars>
      </dgm:prSet>
      <dgm:spPr/>
    </dgm:pt>
    <dgm:pt modelId="{F31E9F5F-646F-EE4D-ADE5-BBA3255C53A9}" type="pres">
      <dgm:prSet presAssocID="{FE40F1BC-4B0E-E849-895D-9904ED81D5B4}" presName="sibTrans" presStyleLbl="sibTrans2D1" presStyleIdx="1" presStyleCnt="4"/>
      <dgm:spPr/>
    </dgm:pt>
    <dgm:pt modelId="{75A107FE-96AD-9B41-9433-F0AA655C4497}" type="pres">
      <dgm:prSet presAssocID="{FE40F1BC-4B0E-E849-895D-9904ED81D5B4}" presName="connTx" presStyleLbl="sibTrans2D1" presStyleIdx="1" presStyleCnt="4"/>
      <dgm:spPr/>
    </dgm:pt>
    <dgm:pt modelId="{8FC38840-B89C-8D4B-9C66-74555D25F9D5}" type="pres">
      <dgm:prSet presAssocID="{34F9EBD3-8C96-DD46-8790-323D4D8F8D0A}" presName="composite" presStyleCnt="0"/>
      <dgm:spPr/>
    </dgm:pt>
    <dgm:pt modelId="{C603D869-E68A-B545-915F-1207BC8637DC}" type="pres">
      <dgm:prSet presAssocID="{34F9EBD3-8C96-DD46-8790-323D4D8F8D0A}" presName="imagSh" presStyleLbl="bgImgPlace1" presStyleIdx="2" presStyleCnt="5"/>
      <dgm:spPr>
        <a:blipFill>
          <a:blip xmlns:r="http://schemas.openxmlformats.org/officeDocument/2006/relationships" r:embed="rId3"/>
          <a:srcRect/>
          <a:stretch>
            <a:fillRect/>
          </a:stretch>
        </a:blipFill>
      </dgm:spPr>
      <dgm:extLst>
        <a:ext uri="{E40237B7-FDA0-4F09-8148-C483321AD2D9}">
          <dgm14:cNvPr xmlns:dgm14="http://schemas.microsoft.com/office/drawing/2010/diagram" id="0" name="" descr="Royalty-Free photo: Man holding bat stepping on man lying on floor ..."/>
        </a:ext>
      </dgm:extLst>
    </dgm:pt>
    <dgm:pt modelId="{5BC33B8E-649B-8D40-B44D-D5FC369D1C6C}" type="pres">
      <dgm:prSet presAssocID="{34F9EBD3-8C96-DD46-8790-323D4D8F8D0A}" presName="txNode" presStyleLbl="node1" presStyleIdx="2" presStyleCnt="5">
        <dgm:presLayoutVars>
          <dgm:bulletEnabled val="1"/>
        </dgm:presLayoutVars>
      </dgm:prSet>
      <dgm:spPr/>
    </dgm:pt>
    <dgm:pt modelId="{1D71C236-1C6D-2C42-9DB5-91A9B4BBE07F}" type="pres">
      <dgm:prSet presAssocID="{1A2C2C92-E6F1-9540-8BB6-DB7FA5D259AC}" presName="sibTrans" presStyleLbl="sibTrans2D1" presStyleIdx="2" presStyleCnt="4"/>
      <dgm:spPr/>
    </dgm:pt>
    <dgm:pt modelId="{120DE859-E4CB-A147-BE93-4BA1E8FEB9B0}" type="pres">
      <dgm:prSet presAssocID="{1A2C2C92-E6F1-9540-8BB6-DB7FA5D259AC}" presName="connTx" presStyleLbl="sibTrans2D1" presStyleIdx="2" presStyleCnt="4"/>
      <dgm:spPr/>
    </dgm:pt>
    <dgm:pt modelId="{C12734C8-0D5D-6841-AA68-DAC170B54315}" type="pres">
      <dgm:prSet presAssocID="{9DD6AB1E-53E9-0D48-96FB-E3E8858CD08E}" presName="composite" presStyleCnt="0"/>
      <dgm:spPr/>
    </dgm:pt>
    <dgm:pt modelId="{290D5230-262D-B041-B1A3-146B471ADA4D}" type="pres">
      <dgm:prSet presAssocID="{9DD6AB1E-53E9-0D48-96FB-E3E8858CD08E}" presName="imagSh" presStyleLbl="bgImgPlace1" presStyleIdx="3" presStyleCnt="5"/>
      <dgm:spPr>
        <a:blipFill>
          <a:blip xmlns:r="http://schemas.openxmlformats.org/officeDocument/2006/relationships" r:embed="rId4"/>
          <a:srcRect/>
          <a:stretch>
            <a:fillRect/>
          </a:stretch>
        </a:blipFill>
      </dgm:spPr>
    </dgm:pt>
    <dgm:pt modelId="{36EF5B69-B261-F04F-82DD-487AD560BC57}" type="pres">
      <dgm:prSet presAssocID="{9DD6AB1E-53E9-0D48-96FB-E3E8858CD08E}" presName="txNode" presStyleLbl="node1" presStyleIdx="3" presStyleCnt="5">
        <dgm:presLayoutVars>
          <dgm:bulletEnabled val="1"/>
        </dgm:presLayoutVars>
      </dgm:prSet>
      <dgm:spPr/>
    </dgm:pt>
    <dgm:pt modelId="{7B0048AC-D049-0748-9056-6640963C4F7B}" type="pres">
      <dgm:prSet presAssocID="{4CFCD60C-9007-F14E-8C22-8D355B7E15F6}" presName="sibTrans" presStyleLbl="sibTrans2D1" presStyleIdx="3" presStyleCnt="4"/>
      <dgm:spPr/>
    </dgm:pt>
    <dgm:pt modelId="{3F0A1E9B-6948-9D41-9B09-9C65F37D6A8C}" type="pres">
      <dgm:prSet presAssocID="{4CFCD60C-9007-F14E-8C22-8D355B7E15F6}" presName="connTx" presStyleLbl="sibTrans2D1" presStyleIdx="3" presStyleCnt="4"/>
      <dgm:spPr/>
    </dgm:pt>
    <dgm:pt modelId="{633444EC-E6F0-8147-9AE4-D37DE6CBC05D}" type="pres">
      <dgm:prSet presAssocID="{A1B49CF2-960F-0A4B-A4EB-9A715DD0D10C}" presName="composite" presStyleCnt="0"/>
      <dgm:spPr/>
    </dgm:pt>
    <dgm:pt modelId="{1E42DB43-211A-E542-A03F-64B50A3673DD}" type="pres">
      <dgm:prSet presAssocID="{A1B49CF2-960F-0A4B-A4EB-9A715DD0D10C}" presName="imagSh" presStyleLbl="bgImgPlace1" presStyleIdx="4" presStyleCnt="5"/>
      <dgm:spPr>
        <a:blipFill>
          <a:blip xmlns:r="http://schemas.openxmlformats.org/officeDocument/2006/relationships" r:embed="rId5"/>
          <a:srcRect/>
          <a:stretch>
            <a:fillRect t="-17000" b="-17000"/>
          </a:stretch>
        </a:blipFill>
      </dgm:spPr>
    </dgm:pt>
    <dgm:pt modelId="{80E02ADE-6E7B-6D46-A0B1-C0D445C4D53D}" type="pres">
      <dgm:prSet presAssocID="{A1B49CF2-960F-0A4B-A4EB-9A715DD0D10C}" presName="txNode" presStyleLbl="node1" presStyleIdx="4" presStyleCnt="5">
        <dgm:presLayoutVars>
          <dgm:bulletEnabled val="1"/>
        </dgm:presLayoutVars>
      </dgm:prSet>
      <dgm:spPr/>
    </dgm:pt>
  </dgm:ptLst>
  <dgm:cxnLst>
    <dgm:cxn modelId="{9471E502-43F3-A24D-80E0-4B32B8351B9A}" type="presOf" srcId="{1A2C2C92-E6F1-9540-8BB6-DB7FA5D259AC}" destId="{1D71C236-1C6D-2C42-9DB5-91A9B4BBE07F}" srcOrd="0" destOrd="0" presId="urn:microsoft.com/office/officeart/2005/8/layout/hProcess10"/>
    <dgm:cxn modelId="{EC29951F-D83B-F64C-8822-5F8E23149981}" srcId="{032AE13A-4CF9-6347-AA91-945FF2B1F462}" destId="{A1B49CF2-960F-0A4B-A4EB-9A715DD0D10C}" srcOrd="4" destOrd="0" parTransId="{732B0848-03C8-DB48-AEB2-4D7E01C59CE9}" sibTransId="{D31F8638-64AA-B547-BF24-371C1796CEA1}"/>
    <dgm:cxn modelId="{DAE0F122-4AC2-4F4C-AB2C-CDE511C470A1}" type="presOf" srcId="{9DD6AB1E-53E9-0D48-96FB-E3E8858CD08E}" destId="{36EF5B69-B261-F04F-82DD-487AD560BC57}" srcOrd="0" destOrd="0" presId="urn:microsoft.com/office/officeart/2005/8/layout/hProcess10"/>
    <dgm:cxn modelId="{C5555A36-0414-FE43-A035-66AB6272BD90}" type="presOf" srcId="{FE40F1BC-4B0E-E849-895D-9904ED81D5B4}" destId="{75A107FE-96AD-9B41-9433-F0AA655C4497}" srcOrd="1" destOrd="0" presId="urn:microsoft.com/office/officeart/2005/8/layout/hProcess10"/>
    <dgm:cxn modelId="{90B46640-7B9D-FD4A-86CD-C4327BB3B7B8}" srcId="{032AE13A-4CF9-6347-AA91-945FF2B1F462}" destId="{9DD6AB1E-53E9-0D48-96FB-E3E8858CD08E}" srcOrd="3" destOrd="0" parTransId="{69A62D1E-721E-8A42-9D0F-A2D4224034C7}" sibTransId="{4CFCD60C-9007-F14E-8C22-8D355B7E15F6}"/>
    <dgm:cxn modelId="{E1DDF178-BCE2-C64F-8149-961831B1B7F2}" type="presOf" srcId="{2515BA04-C749-9143-917B-313967CAEB76}" destId="{B1815572-EB2F-F343-8B35-F4DFE9AC7856}" srcOrd="0" destOrd="0" presId="urn:microsoft.com/office/officeart/2005/8/layout/hProcess10"/>
    <dgm:cxn modelId="{C0A0EC88-A589-6D49-B41A-93803EB40D1D}" type="presOf" srcId="{4CFCD60C-9007-F14E-8C22-8D355B7E15F6}" destId="{3F0A1E9B-6948-9D41-9B09-9C65F37D6A8C}" srcOrd="1" destOrd="0" presId="urn:microsoft.com/office/officeart/2005/8/layout/hProcess10"/>
    <dgm:cxn modelId="{7E5B4390-3594-3847-8E08-5A656AA0CC39}" type="presOf" srcId="{032AE13A-4CF9-6347-AA91-945FF2B1F462}" destId="{A4D0A718-3C04-FB4E-B2BF-3C3CFEC6120B}" srcOrd="0" destOrd="0" presId="urn:microsoft.com/office/officeart/2005/8/layout/hProcess10"/>
    <dgm:cxn modelId="{16E6B698-BC3E-7F4A-BB5A-B878590D434B}" type="presOf" srcId="{FE40F1BC-4B0E-E849-895D-9904ED81D5B4}" destId="{F31E9F5F-646F-EE4D-ADE5-BBA3255C53A9}" srcOrd="0" destOrd="0" presId="urn:microsoft.com/office/officeart/2005/8/layout/hProcess10"/>
    <dgm:cxn modelId="{AC3D95AE-8EBC-2349-A7AD-9772EB1F5AF0}" type="presOf" srcId="{1A2C2C92-E6F1-9540-8BB6-DB7FA5D259AC}" destId="{120DE859-E4CB-A147-BE93-4BA1E8FEB9B0}" srcOrd="1" destOrd="0" presId="urn:microsoft.com/office/officeart/2005/8/layout/hProcess10"/>
    <dgm:cxn modelId="{49055CBA-82C7-AA4A-8392-B4BB994CD67D}" type="presOf" srcId="{AABE5C6A-9F4A-2348-ABA7-921148434456}" destId="{FD24B86E-5402-B64E-89B9-A71941FF877F}" srcOrd="0" destOrd="0" presId="urn:microsoft.com/office/officeart/2005/8/layout/hProcess10"/>
    <dgm:cxn modelId="{3698D1C8-742E-7D42-9ED6-E0D0A3731EFE}" type="presOf" srcId="{34F9EBD3-8C96-DD46-8790-323D4D8F8D0A}" destId="{5BC33B8E-649B-8D40-B44D-D5FC369D1C6C}" srcOrd="0" destOrd="0" presId="urn:microsoft.com/office/officeart/2005/8/layout/hProcess10"/>
    <dgm:cxn modelId="{9A4698C9-E863-F745-A02B-70F4D68D3128}" srcId="{032AE13A-4CF9-6347-AA91-945FF2B1F462}" destId="{AABE5C6A-9F4A-2348-ABA7-921148434456}" srcOrd="1" destOrd="0" parTransId="{83F1C2A9-4699-8B42-9136-84F7021EF48F}" sibTransId="{FE40F1BC-4B0E-E849-895D-9904ED81D5B4}"/>
    <dgm:cxn modelId="{7D3F5CD6-2DFB-584C-85BC-AD69E701CD05}" type="presOf" srcId="{4CFCD60C-9007-F14E-8C22-8D355B7E15F6}" destId="{7B0048AC-D049-0748-9056-6640963C4F7B}" srcOrd="0" destOrd="0" presId="urn:microsoft.com/office/officeart/2005/8/layout/hProcess10"/>
    <dgm:cxn modelId="{7D389BDA-D47B-944C-A47E-1556209B2A69}" srcId="{032AE13A-4CF9-6347-AA91-945FF2B1F462}" destId="{34F9EBD3-8C96-DD46-8790-323D4D8F8D0A}" srcOrd="2" destOrd="0" parTransId="{D21813A3-7F1A-0A4C-94FE-418BCED84107}" sibTransId="{1A2C2C92-E6F1-9540-8BB6-DB7FA5D259AC}"/>
    <dgm:cxn modelId="{D0DD2BE0-FFD8-9C4A-8713-E4E0CD46DF8C}" type="presOf" srcId="{A1B49CF2-960F-0A4B-A4EB-9A715DD0D10C}" destId="{80E02ADE-6E7B-6D46-A0B1-C0D445C4D53D}" srcOrd="0" destOrd="0" presId="urn:microsoft.com/office/officeart/2005/8/layout/hProcess10"/>
    <dgm:cxn modelId="{8B60FEEA-28D7-2E45-9C5E-E2178AEFE1C2}" srcId="{032AE13A-4CF9-6347-AA91-945FF2B1F462}" destId="{2515BA04-C749-9143-917B-313967CAEB76}" srcOrd="0" destOrd="0" parTransId="{3306008C-AEF4-684D-B714-3E6FB6F4D3C7}" sibTransId="{28B8ED74-5A4D-9546-B081-0A38DB1D99FA}"/>
    <dgm:cxn modelId="{BD9410F5-AFB8-7441-A765-EB38217AD52A}" type="presOf" srcId="{28B8ED74-5A4D-9546-B081-0A38DB1D99FA}" destId="{1CF3B24E-2A7A-B848-9AC5-F93145415CB4}" srcOrd="1" destOrd="0" presId="urn:microsoft.com/office/officeart/2005/8/layout/hProcess10"/>
    <dgm:cxn modelId="{CBB726FD-F967-0E44-9C11-66D71C0596EE}" type="presOf" srcId="{28B8ED74-5A4D-9546-B081-0A38DB1D99FA}" destId="{EB880AA7-FD35-1548-8662-EEC309A8E0FA}" srcOrd="0" destOrd="0" presId="urn:microsoft.com/office/officeart/2005/8/layout/hProcess10"/>
    <dgm:cxn modelId="{CC35333A-DF80-7746-AFD0-E12AE05570F9}" type="presParOf" srcId="{A4D0A718-3C04-FB4E-B2BF-3C3CFEC6120B}" destId="{622E4B7F-894E-5846-9D5D-699B3246C1C9}" srcOrd="0" destOrd="0" presId="urn:microsoft.com/office/officeart/2005/8/layout/hProcess10"/>
    <dgm:cxn modelId="{5B40C65F-EE26-A049-8309-20C99481C752}" type="presParOf" srcId="{622E4B7F-894E-5846-9D5D-699B3246C1C9}" destId="{948C9625-C632-6E45-AA08-5276F51C11E5}" srcOrd="0" destOrd="0" presId="urn:microsoft.com/office/officeart/2005/8/layout/hProcess10"/>
    <dgm:cxn modelId="{4BC65E1F-5CCE-714E-8381-4A6C8008B52B}" type="presParOf" srcId="{622E4B7F-894E-5846-9D5D-699B3246C1C9}" destId="{B1815572-EB2F-F343-8B35-F4DFE9AC7856}" srcOrd="1" destOrd="0" presId="urn:microsoft.com/office/officeart/2005/8/layout/hProcess10"/>
    <dgm:cxn modelId="{8422E1CF-D7FF-4A42-BC1C-5E72FC789595}" type="presParOf" srcId="{A4D0A718-3C04-FB4E-B2BF-3C3CFEC6120B}" destId="{EB880AA7-FD35-1548-8662-EEC309A8E0FA}" srcOrd="1" destOrd="0" presId="urn:microsoft.com/office/officeart/2005/8/layout/hProcess10"/>
    <dgm:cxn modelId="{A5AC54BC-78F2-664D-830C-77E8AE0B51B9}" type="presParOf" srcId="{EB880AA7-FD35-1548-8662-EEC309A8E0FA}" destId="{1CF3B24E-2A7A-B848-9AC5-F93145415CB4}" srcOrd="0" destOrd="0" presId="urn:microsoft.com/office/officeart/2005/8/layout/hProcess10"/>
    <dgm:cxn modelId="{CF1362FD-241B-8B4E-AE46-E3C85E43C6A0}" type="presParOf" srcId="{A4D0A718-3C04-FB4E-B2BF-3C3CFEC6120B}" destId="{8D322633-6597-AE4C-BA59-0DDCD97F45B3}" srcOrd="2" destOrd="0" presId="urn:microsoft.com/office/officeart/2005/8/layout/hProcess10"/>
    <dgm:cxn modelId="{91FAAF5A-A45F-7646-9C9F-6453C32E6A8A}" type="presParOf" srcId="{8D322633-6597-AE4C-BA59-0DDCD97F45B3}" destId="{BC8C4BCF-381A-BC4C-B97D-2D307AE1E487}" srcOrd="0" destOrd="0" presId="urn:microsoft.com/office/officeart/2005/8/layout/hProcess10"/>
    <dgm:cxn modelId="{5533AAE5-097C-2B4F-BA64-E3793259D4EA}" type="presParOf" srcId="{8D322633-6597-AE4C-BA59-0DDCD97F45B3}" destId="{FD24B86E-5402-B64E-89B9-A71941FF877F}" srcOrd="1" destOrd="0" presId="urn:microsoft.com/office/officeart/2005/8/layout/hProcess10"/>
    <dgm:cxn modelId="{BD28E778-E534-764D-9550-6E76819C6C32}" type="presParOf" srcId="{A4D0A718-3C04-FB4E-B2BF-3C3CFEC6120B}" destId="{F31E9F5F-646F-EE4D-ADE5-BBA3255C53A9}" srcOrd="3" destOrd="0" presId="urn:microsoft.com/office/officeart/2005/8/layout/hProcess10"/>
    <dgm:cxn modelId="{E04404C9-00D2-834C-A755-18909E873E73}" type="presParOf" srcId="{F31E9F5F-646F-EE4D-ADE5-BBA3255C53A9}" destId="{75A107FE-96AD-9B41-9433-F0AA655C4497}" srcOrd="0" destOrd="0" presId="urn:microsoft.com/office/officeart/2005/8/layout/hProcess10"/>
    <dgm:cxn modelId="{1FAFABF3-2E78-EA48-ABED-ACB654985E30}" type="presParOf" srcId="{A4D0A718-3C04-FB4E-B2BF-3C3CFEC6120B}" destId="{8FC38840-B89C-8D4B-9C66-74555D25F9D5}" srcOrd="4" destOrd="0" presId="urn:microsoft.com/office/officeart/2005/8/layout/hProcess10"/>
    <dgm:cxn modelId="{C0E3FA74-5278-7B42-BAE5-5E128E45141D}" type="presParOf" srcId="{8FC38840-B89C-8D4B-9C66-74555D25F9D5}" destId="{C603D869-E68A-B545-915F-1207BC8637DC}" srcOrd="0" destOrd="0" presId="urn:microsoft.com/office/officeart/2005/8/layout/hProcess10"/>
    <dgm:cxn modelId="{36DEEB6F-466C-2643-A07C-754A012BA59E}" type="presParOf" srcId="{8FC38840-B89C-8D4B-9C66-74555D25F9D5}" destId="{5BC33B8E-649B-8D40-B44D-D5FC369D1C6C}" srcOrd="1" destOrd="0" presId="urn:microsoft.com/office/officeart/2005/8/layout/hProcess10"/>
    <dgm:cxn modelId="{EE27011D-6BB3-E74F-83AA-1EFCBA8BE246}" type="presParOf" srcId="{A4D0A718-3C04-FB4E-B2BF-3C3CFEC6120B}" destId="{1D71C236-1C6D-2C42-9DB5-91A9B4BBE07F}" srcOrd="5" destOrd="0" presId="urn:microsoft.com/office/officeart/2005/8/layout/hProcess10"/>
    <dgm:cxn modelId="{F3D2FEF9-9CBA-6B41-94D6-95842E624912}" type="presParOf" srcId="{1D71C236-1C6D-2C42-9DB5-91A9B4BBE07F}" destId="{120DE859-E4CB-A147-BE93-4BA1E8FEB9B0}" srcOrd="0" destOrd="0" presId="urn:microsoft.com/office/officeart/2005/8/layout/hProcess10"/>
    <dgm:cxn modelId="{2F82CE40-88C9-8144-A3AD-D6BD0BFA4875}" type="presParOf" srcId="{A4D0A718-3C04-FB4E-B2BF-3C3CFEC6120B}" destId="{C12734C8-0D5D-6841-AA68-DAC170B54315}" srcOrd="6" destOrd="0" presId="urn:microsoft.com/office/officeart/2005/8/layout/hProcess10"/>
    <dgm:cxn modelId="{34DA2D72-7FCF-8646-AEE3-3CC44976BCDB}" type="presParOf" srcId="{C12734C8-0D5D-6841-AA68-DAC170B54315}" destId="{290D5230-262D-B041-B1A3-146B471ADA4D}" srcOrd="0" destOrd="0" presId="urn:microsoft.com/office/officeart/2005/8/layout/hProcess10"/>
    <dgm:cxn modelId="{F29B5059-1D93-CC47-A406-032F0D1C252C}" type="presParOf" srcId="{C12734C8-0D5D-6841-AA68-DAC170B54315}" destId="{36EF5B69-B261-F04F-82DD-487AD560BC57}" srcOrd="1" destOrd="0" presId="urn:microsoft.com/office/officeart/2005/8/layout/hProcess10"/>
    <dgm:cxn modelId="{E6161928-E2F0-BD4B-B677-9C592F7C0D8D}" type="presParOf" srcId="{A4D0A718-3C04-FB4E-B2BF-3C3CFEC6120B}" destId="{7B0048AC-D049-0748-9056-6640963C4F7B}" srcOrd="7" destOrd="0" presId="urn:microsoft.com/office/officeart/2005/8/layout/hProcess10"/>
    <dgm:cxn modelId="{B89C3240-220D-0D4E-9CD9-B5C772BF4249}" type="presParOf" srcId="{7B0048AC-D049-0748-9056-6640963C4F7B}" destId="{3F0A1E9B-6948-9D41-9B09-9C65F37D6A8C}" srcOrd="0" destOrd="0" presId="urn:microsoft.com/office/officeart/2005/8/layout/hProcess10"/>
    <dgm:cxn modelId="{113093F4-4D26-4844-9EE3-D4C3754B320C}" type="presParOf" srcId="{A4D0A718-3C04-FB4E-B2BF-3C3CFEC6120B}" destId="{633444EC-E6F0-8147-9AE4-D37DE6CBC05D}" srcOrd="8" destOrd="0" presId="urn:microsoft.com/office/officeart/2005/8/layout/hProcess10"/>
    <dgm:cxn modelId="{E54103E2-AD5B-DC43-A28A-6B1D19C2B8DD}" type="presParOf" srcId="{633444EC-E6F0-8147-9AE4-D37DE6CBC05D}" destId="{1E42DB43-211A-E542-A03F-64B50A3673DD}" srcOrd="0" destOrd="0" presId="urn:microsoft.com/office/officeart/2005/8/layout/hProcess10"/>
    <dgm:cxn modelId="{6DBC14B6-CB09-CC44-97D5-54253FECE1AD}" type="presParOf" srcId="{633444EC-E6F0-8147-9AE4-D37DE6CBC05D}" destId="{80E02ADE-6E7B-6D46-A0B1-C0D445C4D53D}"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782BD1-6191-0341-962F-0F053416B8DE}"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GB"/>
        </a:p>
      </dgm:t>
    </dgm:pt>
    <dgm:pt modelId="{42FCAAC3-8D6F-2E46-9D3F-F2D83D7A5F61}">
      <dgm:prSet phldrT="[Text]"/>
      <dgm:spPr/>
      <dgm:t>
        <a:bodyPr/>
        <a:lstStyle/>
        <a:p>
          <a:r>
            <a:rPr lang="en-GB" dirty="0"/>
            <a:t>1. Identify Your Issue</a:t>
          </a:r>
        </a:p>
      </dgm:t>
    </dgm:pt>
    <dgm:pt modelId="{3CECC1BE-97D9-D544-ADF1-34687E0D4FB9}" type="parTrans" cxnId="{7359AD7C-2FD3-B547-B22A-20E45EB36040}">
      <dgm:prSet/>
      <dgm:spPr/>
      <dgm:t>
        <a:bodyPr/>
        <a:lstStyle/>
        <a:p>
          <a:endParaRPr lang="en-GB"/>
        </a:p>
      </dgm:t>
    </dgm:pt>
    <dgm:pt modelId="{8E89B221-7F13-E046-BD9F-E4BDA61250F9}" type="sibTrans" cxnId="{7359AD7C-2FD3-B547-B22A-20E45EB36040}">
      <dgm:prSet/>
      <dgm:spPr/>
      <dgm:t>
        <a:bodyPr/>
        <a:lstStyle/>
        <a:p>
          <a:endParaRPr lang="en-GB"/>
        </a:p>
      </dgm:t>
    </dgm:pt>
    <dgm:pt modelId="{0B18CBF3-E931-2541-8175-385260A20E04}">
      <dgm:prSet phldrT="[Text]"/>
      <dgm:spPr/>
      <dgm:t>
        <a:bodyPr/>
        <a:lstStyle/>
        <a:p>
          <a:r>
            <a:rPr lang="en-GB" dirty="0"/>
            <a:t>2. Analyse the Choice Point</a:t>
          </a:r>
        </a:p>
      </dgm:t>
    </dgm:pt>
    <dgm:pt modelId="{E517FD47-2A39-B740-982E-18EE92F45D90}" type="parTrans" cxnId="{7F682B2F-2F4D-A547-8CA3-7942B97E2E16}">
      <dgm:prSet/>
      <dgm:spPr/>
      <dgm:t>
        <a:bodyPr/>
        <a:lstStyle/>
        <a:p>
          <a:endParaRPr lang="en-GB"/>
        </a:p>
      </dgm:t>
    </dgm:pt>
    <dgm:pt modelId="{8DA198EE-F391-3B4A-8583-9D28072FC323}" type="sibTrans" cxnId="{7F682B2F-2F4D-A547-8CA3-7942B97E2E16}">
      <dgm:prSet/>
      <dgm:spPr/>
      <dgm:t>
        <a:bodyPr/>
        <a:lstStyle/>
        <a:p>
          <a:endParaRPr lang="en-GB"/>
        </a:p>
      </dgm:t>
    </dgm:pt>
    <dgm:pt modelId="{AD76FF5A-DA68-3B48-8A74-9FB5D731D3BB}">
      <dgm:prSet phldrT="[Text]"/>
      <dgm:spPr/>
      <dgm:t>
        <a:bodyPr/>
        <a:lstStyle/>
        <a:p>
          <a:r>
            <a:rPr lang="en-GB" dirty="0"/>
            <a:t>3. Explore Impacts</a:t>
          </a:r>
        </a:p>
      </dgm:t>
    </dgm:pt>
    <dgm:pt modelId="{1DA716F4-9CC3-5C43-A8F3-690621F8D94C}" type="parTrans" cxnId="{7D009669-BD74-0F4A-812F-F0C395D0485E}">
      <dgm:prSet/>
      <dgm:spPr/>
      <dgm:t>
        <a:bodyPr/>
        <a:lstStyle/>
        <a:p>
          <a:endParaRPr lang="en-GB"/>
        </a:p>
      </dgm:t>
    </dgm:pt>
    <dgm:pt modelId="{08E858D6-D9D5-1747-B92A-AA6035A3F6A7}" type="sibTrans" cxnId="{7D009669-BD74-0F4A-812F-F0C395D0485E}">
      <dgm:prSet/>
      <dgm:spPr/>
      <dgm:t>
        <a:bodyPr/>
        <a:lstStyle/>
        <a:p>
          <a:endParaRPr lang="en-GB"/>
        </a:p>
      </dgm:t>
    </dgm:pt>
    <dgm:pt modelId="{9F124342-0F7A-3E4E-BFEC-E901D4BA49D5}">
      <dgm:prSet phldrT="[Text]"/>
      <dgm:spPr/>
      <dgm:t>
        <a:bodyPr/>
        <a:lstStyle/>
        <a:p>
          <a:r>
            <a:rPr lang="en-GB" dirty="0"/>
            <a:t>4. Prepare and Rehearse</a:t>
          </a:r>
        </a:p>
      </dgm:t>
    </dgm:pt>
    <dgm:pt modelId="{F7CF0C73-B72A-DE43-B8EE-E2B8844A5B7D}" type="parTrans" cxnId="{9DFCD80E-AEE5-964B-AAB0-BCD72857D641}">
      <dgm:prSet/>
      <dgm:spPr/>
      <dgm:t>
        <a:bodyPr/>
        <a:lstStyle/>
        <a:p>
          <a:endParaRPr lang="en-GB"/>
        </a:p>
      </dgm:t>
    </dgm:pt>
    <dgm:pt modelId="{818B567C-3D2D-6D4F-AB7E-F4DE8AB3689D}" type="sibTrans" cxnId="{9DFCD80E-AEE5-964B-AAB0-BCD72857D641}">
      <dgm:prSet/>
      <dgm:spPr/>
      <dgm:t>
        <a:bodyPr/>
        <a:lstStyle/>
        <a:p>
          <a:endParaRPr lang="en-GB"/>
        </a:p>
      </dgm:t>
    </dgm:pt>
    <dgm:pt modelId="{8C0E5F80-A941-9342-AE03-08C2B2DE81E5}">
      <dgm:prSet phldrT="[Text]"/>
      <dgm:spPr/>
      <dgm:t>
        <a:bodyPr/>
        <a:lstStyle/>
        <a:p>
          <a:r>
            <a:rPr lang="en-GB" dirty="0"/>
            <a:t>5. Engage Conversation</a:t>
          </a:r>
        </a:p>
      </dgm:t>
    </dgm:pt>
    <dgm:pt modelId="{B5F5657E-4CD3-3142-B1E4-C4E9AEE6A249}" type="parTrans" cxnId="{B53D7298-8B40-0746-A2EE-D71FEECB29A3}">
      <dgm:prSet/>
      <dgm:spPr/>
      <dgm:t>
        <a:bodyPr/>
        <a:lstStyle/>
        <a:p>
          <a:endParaRPr lang="en-GB"/>
        </a:p>
      </dgm:t>
    </dgm:pt>
    <dgm:pt modelId="{F8EFFB27-557E-644E-A610-5F27C5420D46}" type="sibTrans" cxnId="{B53D7298-8B40-0746-A2EE-D71FEECB29A3}">
      <dgm:prSet/>
      <dgm:spPr/>
      <dgm:t>
        <a:bodyPr/>
        <a:lstStyle/>
        <a:p>
          <a:endParaRPr lang="en-GB"/>
        </a:p>
      </dgm:t>
    </dgm:pt>
    <dgm:pt modelId="{6E3CF6A7-471C-3145-966B-A13630A99C5B}" type="pres">
      <dgm:prSet presAssocID="{10782BD1-6191-0341-962F-0F053416B8DE}" presName="Name0" presStyleCnt="0">
        <dgm:presLayoutVars>
          <dgm:chMax val="7"/>
          <dgm:chPref val="7"/>
          <dgm:dir/>
        </dgm:presLayoutVars>
      </dgm:prSet>
      <dgm:spPr/>
    </dgm:pt>
    <dgm:pt modelId="{FA19F3E7-28BC-7749-ADC3-1DB0BCC94F4D}" type="pres">
      <dgm:prSet presAssocID="{10782BD1-6191-0341-962F-0F053416B8DE}" presName="Name1" presStyleCnt="0"/>
      <dgm:spPr/>
    </dgm:pt>
    <dgm:pt modelId="{D28D07E2-A47D-DF4B-914B-22103C399CAB}" type="pres">
      <dgm:prSet presAssocID="{10782BD1-6191-0341-962F-0F053416B8DE}" presName="cycle" presStyleCnt="0"/>
      <dgm:spPr/>
    </dgm:pt>
    <dgm:pt modelId="{0B60993E-102C-4D4E-AFEC-CF9D09238B49}" type="pres">
      <dgm:prSet presAssocID="{10782BD1-6191-0341-962F-0F053416B8DE}" presName="srcNode" presStyleLbl="node1" presStyleIdx="0" presStyleCnt="5"/>
      <dgm:spPr/>
    </dgm:pt>
    <dgm:pt modelId="{332CB4AF-B438-624C-A345-A959CDAD2D1E}" type="pres">
      <dgm:prSet presAssocID="{10782BD1-6191-0341-962F-0F053416B8DE}" presName="conn" presStyleLbl="parChTrans1D2" presStyleIdx="0" presStyleCnt="1"/>
      <dgm:spPr/>
    </dgm:pt>
    <dgm:pt modelId="{A19C11FE-471E-624F-BEB2-D9FF1CB4B766}" type="pres">
      <dgm:prSet presAssocID="{10782BD1-6191-0341-962F-0F053416B8DE}" presName="extraNode" presStyleLbl="node1" presStyleIdx="0" presStyleCnt="5"/>
      <dgm:spPr/>
    </dgm:pt>
    <dgm:pt modelId="{625BE328-D30F-4B4F-913C-F162E8997CB5}" type="pres">
      <dgm:prSet presAssocID="{10782BD1-6191-0341-962F-0F053416B8DE}" presName="dstNode" presStyleLbl="node1" presStyleIdx="0" presStyleCnt="5"/>
      <dgm:spPr/>
    </dgm:pt>
    <dgm:pt modelId="{7AA092B1-0E3C-FE46-AFE9-96623FE679E1}" type="pres">
      <dgm:prSet presAssocID="{42FCAAC3-8D6F-2E46-9D3F-F2D83D7A5F61}" presName="text_1" presStyleLbl="node1" presStyleIdx="0" presStyleCnt="5">
        <dgm:presLayoutVars>
          <dgm:bulletEnabled val="1"/>
        </dgm:presLayoutVars>
      </dgm:prSet>
      <dgm:spPr/>
    </dgm:pt>
    <dgm:pt modelId="{D7753D9E-DBDB-D44A-9F53-815F7AE0619C}" type="pres">
      <dgm:prSet presAssocID="{42FCAAC3-8D6F-2E46-9D3F-F2D83D7A5F61}" presName="accent_1" presStyleCnt="0"/>
      <dgm:spPr/>
    </dgm:pt>
    <dgm:pt modelId="{88E287E9-8DCD-3A4B-A209-3B9259C624AB}" type="pres">
      <dgm:prSet presAssocID="{42FCAAC3-8D6F-2E46-9D3F-F2D83D7A5F61}" presName="accentRepeatNode" presStyleLbl="solidFgAcc1" presStyleIdx="0" presStyleCnt="5"/>
      <dgm:spPr/>
    </dgm:pt>
    <dgm:pt modelId="{4737E104-6883-9245-B3DD-9556D9673DAC}" type="pres">
      <dgm:prSet presAssocID="{0B18CBF3-E931-2541-8175-385260A20E04}" presName="text_2" presStyleLbl="node1" presStyleIdx="1" presStyleCnt="5">
        <dgm:presLayoutVars>
          <dgm:bulletEnabled val="1"/>
        </dgm:presLayoutVars>
      </dgm:prSet>
      <dgm:spPr/>
    </dgm:pt>
    <dgm:pt modelId="{BCA36054-9BA6-4D42-AECA-276888081C29}" type="pres">
      <dgm:prSet presAssocID="{0B18CBF3-E931-2541-8175-385260A20E04}" presName="accent_2" presStyleCnt="0"/>
      <dgm:spPr/>
    </dgm:pt>
    <dgm:pt modelId="{13B35A62-7E3E-AD48-9205-99873C32F3DD}" type="pres">
      <dgm:prSet presAssocID="{0B18CBF3-E931-2541-8175-385260A20E04}" presName="accentRepeatNode" presStyleLbl="solidFgAcc1" presStyleIdx="1" presStyleCnt="5"/>
      <dgm:spPr/>
    </dgm:pt>
    <dgm:pt modelId="{DE852046-3316-7B49-A1B2-45407EA8C022}" type="pres">
      <dgm:prSet presAssocID="{AD76FF5A-DA68-3B48-8A74-9FB5D731D3BB}" presName="text_3" presStyleLbl="node1" presStyleIdx="2" presStyleCnt="5">
        <dgm:presLayoutVars>
          <dgm:bulletEnabled val="1"/>
        </dgm:presLayoutVars>
      </dgm:prSet>
      <dgm:spPr/>
    </dgm:pt>
    <dgm:pt modelId="{A4324ADC-7160-9D4A-9FAA-3581E4974FBC}" type="pres">
      <dgm:prSet presAssocID="{AD76FF5A-DA68-3B48-8A74-9FB5D731D3BB}" presName="accent_3" presStyleCnt="0"/>
      <dgm:spPr/>
    </dgm:pt>
    <dgm:pt modelId="{BF7D9E4D-0FFA-7D4B-B91C-10A82954C846}" type="pres">
      <dgm:prSet presAssocID="{AD76FF5A-DA68-3B48-8A74-9FB5D731D3BB}" presName="accentRepeatNode" presStyleLbl="solidFgAcc1" presStyleIdx="2" presStyleCnt="5"/>
      <dgm:spPr/>
    </dgm:pt>
    <dgm:pt modelId="{31B5E734-0796-9F47-933A-B80D0E6451A1}" type="pres">
      <dgm:prSet presAssocID="{9F124342-0F7A-3E4E-BFEC-E901D4BA49D5}" presName="text_4" presStyleLbl="node1" presStyleIdx="3" presStyleCnt="5">
        <dgm:presLayoutVars>
          <dgm:bulletEnabled val="1"/>
        </dgm:presLayoutVars>
      </dgm:prSet>
      <dgm:spPr/>
    </dgm:pt>
    <dgm:pt modelId="{B7ABDEC4-6F92-2A4A-A1E2-0B934C3535B3}" type="pres">
      <dgm:prSet presAssocID="{9F124342-0F7A-3E4E-BFEC-E901D4BA49D5}" presName="accent_4" presStyleCnt="0"/>
      <dgm:spPr/>
    </dgm:pt>
    <dgm:pt modelId="{DE5C832A-881D-7544-9126-E741787B2E4E}" type="pres">
      <dgm:prSet presAssocID="{9F124342-0F7A-3E4E-BFEC-E901D4BA49D5}" presName="accentRepeatNode" presStyleLbl="solidFgAcc1" presStyleIdx="3" presStyleCnt="5"/>
      <dgm:spPr/>
    </dgm:pt>
    <dgm:pt modelId="{C1766732-933E-0144-A940-18D2374585A8}" type="pres">
      <dgm:prSet presAssocID="{8C0E5F80-A941-9342-AE03-08C2B2DE81E5}" presName="text_5" presStyleLbl="node1" presStyleIdx="4" presStyleCnt="5">
        <dgm:presLayoutVars>
          <dgm:bulletEnabled val="1"/>
        </dgm:presLayoutVars>
      </dgm:prSet>
      <dgm:spPr/>
    </dgm:pt>
    <dgm:pt modelId="{35ED8436-0472-5744-9D25-625F99DE1C12}" type="pres">
      <dgm:prSet presAssocID="{8C0E5F80-A941-9342-AE03-08C2B2DE81E5}" presName="accent_5" presStyleCnt="0"/>
      <dgm:spPr/>
    </dgm:pt>
    <dgm:pt modelId="{90256A32-9831-1343-9AED-B654C5B2BD52}" type="pres">
      <dgm:prSet presAssocID="{8C0E5F80-A941-9342-AE03-08C2B2DE81E5}" presName="accentRepeatNode" presStyleLbl="solidFgAcc1" presStyleIdx="4" presStyleCnt="5"/>
      <dgm:spPr/>
    </dgm:pt>
  </dgm:ptLst>
  <dgm:cxnLst>
    <dgm:cxn modelId="{9DFCD80E-AEE5-964B-AAB0-BCD72857D641}" srcId="{10782BD1-6191-0341-962F-0F053416B8DE}" destId="{9F124342-0F7A-3E4E-BFEC-E901D4BA49D5}" srcOrd="3" destOrd="0" parTransId="{F7CF0C73-B72A-DE43-B8EE-E2B8844A5B7D}" sibTransId="{818B567C-3D2D-6D4F-AB7E-F4DE8AB3689D}"/>
    <dgm:cxn modelId="{78F0841A-D166-9841-A0BA-5556AB6934AF}" type="presOf" srcId="{9F124342-0F7A-3E4E-BFEC-E901D4BA49D5}" destId="{31B5E734-0796-9F47-933A-B80D0E6451A1}" srcOrd="0" destOrd="0" presId="urn:microsoft.com/office/officeart/2008/layout/VerticalCurvedList"/>
    <dgm:cxn modelId="{7F682B2F-2F4D-A547-8CA3-7942B97E2E16}" srcId="{10782BD1-6191-0341-962F-0F053416B8DE}" destId="{0B18CBF3-E931-2541-8175-385260A20E04}" srcOrd="1" destOrd="0" parTransId="{E517FD47-2A39-B740-982E-18EE92F45D90}" sibTransId="{8DA198EE-F391-3B4A-8583-9D28072FC323}"/>
    <dgm:cxn modelId="{7D009669-BD74-0F4A-812F-F0C395D0485E}" srcId="{10782BD1-6191-0341-962F-0F053416B8DE}" destId="{AD76FF5A-DA68-3B48-8A74-9FB5D731D3BB}" srcOrd="2" destOrd="0" parTransId="{1DA716F4-9CC3-5C43-A8F3-690621F8D94C}" sibTransId="{08E858D6-D9D5-1747-B92A-AA6035A3F6A7}"/>
    <dgm:cxn modelId="{90753F76-DF49-2D40-9B16-321671C25C55}" type="presOf" srcId="{AD76FF5A-DA68-3B48-8A74-9FB5D731D3BB}" destId="{DE852046-3316-7B49-A1B2-45407EA8C022}" srcOrd="0" destOrd="0" presId="urn:microsoft.com/office/officeart/2008/layout/VerticalCurvedList"/>
    <dgm:cxn modelId="{1938EE76-6946-6346-9828-AB229E02D835}" type="presOf" srcId="{8E89B221-7F13-E046-BD9F-E4BDA61250F9}" destId="{332CB4AF-B438-624C-A345-A959CDAD2D1E}" srcOrd="0" destOrd="0" presId="urn:microsoft.com/office/officeart/2008/layout/VerticalCurvedList"/>
    <dgm:cxn modelId="{7359AD7C-2FD3-B547-B22A-20E45EB36040}" srcId="{10782BD1-6191-0341-962F-0F053416B8DE}" destId="{42FCAAC3-8D6F-2E46-9D3F-F2D83D7A5F61}" srcOrd="0" destOrd="0" parTransId="{3CECC1BE-97D9-D544-ADF1-34687E0D4FB9}" sibTransId="{8E89B221-7F13-E046-BD9F-E4BDA61250F9}"/>
    <dgm:cxn modelId="{323ACB84-EF79-4A44-9EAD-24F545B20972}" type="presOf" srcId="{42FCAAC3-8D6F-2E46-9D3F-F2D83D7A5F61}" destId="{7AA092B1-0E3C-FE46-AFE9-96623FE679E1}" srcOrd="0" destOrd="0" presId="urn:microsoft.com/office/officeart/2008/layout/VerticalCurvedList"/>
    <dgm:cxn modelId="{B53D7298-8B40-0746-A2EE-D71FEECB29A3}" srcId="{10782BD1-6191-0341-962F-0F053416B8DE}" destId="{8C0E5F80-A941-9342-AE03-08C2B2DE81E5}" srcOrd="4" destOrd="0" parTransId="{B5F5657E-4CD3-3142-B1E4-C4E9AEE6A249}" sibTransId="{F8EFFB27-557E-644E-A610-5F27C5420D46}"/>
    <dgm:cxn modelId="{76C9559E-7907-DD43-A59B-195D3B7AEB4C}" type="presOf" srcId="{0B18CBF3-E931-2541-8175-385260A20E04}" destId="{4737E104-6883-9245-B3DD-9556D9673DAC}" srcOrd="0" destOrd="0" presId="urn:microsoft.com/office/officeart/2008/layout/VerticalCurvedList"/>
    <dgm:cxn modelId="{917C17D6-7B5B-F840-81CC-906F542425CF}" type="presOf" srcId="{10782BD1-6191-0341-962F-0F053416B8DE}" destId="{6E3CF6A7-471C-3145-966B-A13630A99C5B}" srcOrd="0" destOrd="0" presId="urn:microsoft.com/office/officeart/2008/layout/VerticalCurvedList"/>
    <dgm:cxn modelId="{23C872F3-C69B-1848-8020-251425AAAB15}" type="presOf" srcId="{8C0E5F80-A941-9342-AE03-08C2B2DE81E5}" destId="{C1766732-933E-0144-A940-18D2374585A8}" srcOrd="0" destOrd="0" presId="urn:microsoft.com/office/officeart/2008/layout/VerticalCurvedList"/>
    <dgm:cxn modelId="{F1E62730-A22E-F04C-ABE8-9522AF5E9C22}" type="presParOf" srcId="{6E3CF6A7-471C-3145-966B-A13630A99C5B}" destId="{FA19F3E7-28BC-7749-ADC3-1DB0BCC94F4D}" srcOrd="0" destOrd="0" presId="urn:microsoft.com/office/officeart/2008/layout/VerticalCurvedList"/>
    <dgm:cxn modelId="{06F0FA6E-96CC-CA45-9928-848B9F0EAC2B}" type="presParOf" srcId="{FA19F3E7-28BC-7749-ADC3-1DB0BCC94F4D}" destId="{D28D07E2-A47D-DF4B-914B-22103C399CAB}" srcOrd="0" destOrd="0" presId="urn:microsoft.com/office/officeart/2008/layout/VerticalCurvedList"/>
    <dgm:cxn modelId="{432CC33C-597A-0849-A072-305EA51880DF}" type="presParOf" srcId="{D28D07E2-A47D-DF4B-914B-22103C399CAB}" destId="{0B60993E-102C-4D4E-AFEC-CF9D09238B49}" srcOrd="0" destOrd="0" presId="urn:microsoft.com/office/officeart/2008/layout/VerticalCurvedList"/>
    <dgm:cxn modelId="{748D13C4-0CE1-1F42-B594-F1211208A124}" type="presParOf" srcId="{D28D07E2-A47D-DF4B-914B-22103C399CAB}" destId="{332CB4AF-B438-624C-A345-A959CDAD2D1E}" srcOrd="1" destOrd="0" presId="urn:microsoft.com/office/officeart/2008/layout/VerticalCurvedList"/>
    <dgm:cxn modelId="{5A991ED7-642A-8A4C-AE73-9FC0296235D8}" type="presParOf" srcId="{D28D07E2-A47D-DF4B-914B-22103C399CAB}" destId="{A19C11FE-471E-624F-BEB2-D9FF1CB4B766}" srcOrd="2" destOrd="0" presId="urn:microsoft.com/office/officeart/2008/layout/VerticalCurvedList"/>
    <dgm:cxn modelId="{C729B71A-D3FF-F948-BB66-D856AE9C0E7B}" type="presParOf" srcId="{D28D07E2-A47D-DF4B-914B-22103C399CAB}" destId="{625BE328-D30F-4B4F-913C-F162E8997CB5}" srcOrd="3" destOrd="0" presId="urn:microsoft.com/office/officeart/2008/layout/VerticalCurvedList"/>
    <dgm:cxn modelId="{EA1B0402-B576-8448-A8B1-B3E3537A3E40}" type="presParOf" srcId="{FA19F3E7-28BC-7749-ADC3-1DB0BCC94F4D}" destId="{7AA092B1-0E3C-FE46-AFE9-96623FE679E1}" srcOrd="1" destOrd="0" presId="urn:microsoft.com/office/officeart/2008/layout/VerticalCurvedList"/>
    <dgm:cxn modelId="{59764275-C69E-EE42-99E8-4B7702840E92}" type="presParOf" srcId="{FA19F3E7-28BC-7749-ADC3-1DB0BCC94F4D}" destId="{D7753D9E-DBDB-D44A-9F53-815F7AE0619C}" srcOrd="2" destOrd="0" presId="urn:microsoft.com/office/officeart/2008/layout/VerticalCurvedList"/>
    <dgm:cxn modelId="{17CC4D2D-79F6-A84B-9EB3-643E6FA693B2}" type="presParOf" srcId="{D7753D9E-DBDB-D44A-9F53-815F7AE0619C}" destId="{88E287E9-8DCD-3A4B-A209-3B9259C624AB}" srcOrd="0" destOrd="0" presId="urn:microsoft.com/office/officeart/2008/layout/VerticalCurvedList"/>
    <dgm:cxn modelId="{4C45C623-89CE-A34E-A4BF-3980898459B4}" type="presParOf" srcId="{FA19F3E7-28BC-7749-ADC3-1DB0BCC94F4D}" destId="{4737E104-6883-9245-B3DD-9556D9673DAC}" srcOrd="3" destOrd="0" presId="urn:microsoft.com/office/officeart/2008/layout/VerticalCurvedList"/>
    <dgm:cxn modelId="{4FD0A4D5-6248-FE42-8D9A-338BE48D954A}" type="presParOf" srcId="{FA19F3E7-28BC-7749-ADC3-1DB0BCC94F4D}" destId="{BCA36054-9BA6-4D42-AECA-276888081C29}" srcOrd="4" destOrd="0" presId="urn:microsoft.com/office/officeart/2008/layout/VerticalCurvedList"/>
    <dgm:cxn modelId="{D819C2A8-3A50-D74B-A459-13CCF4BFF98B}" type="presParOf" srcId="{BCA36054-9BA6-4D42-AECA-276888081C29}" destId="{13B35A62-7E3E-AD48-9205-99873C32F3DD}" srcOrd="0" destOrd="0" presId="urn:microsoft.com/office/officeart/2008/layout/VerticalCurvedList"/>
    <dgm:cxn modelId="{156DBE00-FEF2-1C4F-8B17-939D6BC6E0CD}" type="presParOf" srcId="{FA19F3E7-28BC-7749-ADC3-1DB0BCC94F4D}" destId="{DE852046-3316-7B49-A1B2-45407EA8C022}" srcOrd="5" destOrd="0" presId="urn:microsoft.com/office/officeart/2008/layout/VerticalCurvedList"/>
    <dgm:cxn modelId="{95B9C14E-FD1D-5442-A7FF-D7FCEB8B5A49}" type="presParOf" srcId="{FA19F3E7-28BC-7749-ADC3-1DB0BCC94F4D}" destId="{A4324ADC-7160-9D4A-9FAA-3581E4974FBC}" srcOrd="6" destOrd="0" presId="urn:microsoft.com/office/officeart/2008/layout/VerticalCurvedList"/>
    <dgm:cxn modelId="{A4DE2FAA-BADE-9D4E-A7A0-02E7435AC3A1}" type="presParOf" srcId="{A4324ADC-7160-9D4A-9FAA-3581E4974FBC}" destId="{BF7D9E4D-0FFA-7D4B-B91C-10A82954C846}" srcOrd="0" destOrd="0" presId="urn:microsoft.com/office/officeart/2008/layout/VerticalCurvedList"/>
    <dgm:cxn modelId="{078536DA-6D3C-544D-B36F-21973808919A}" type="presParOf" srcId="{FA19F3E7-28BC-7749-ADC3-1DB0BCC94F4D}" destId="{31B5E734-0796-9F47-933A-B80D0E6451A1}" srcOrd="7" destOrd="0" presId="urn:microsoft.com/office/officeart/2008/layout/VerticalCurvedList"/>
    <dgm:cxn modelId="{E2465F16-1CEF-7748-AF9C-7379EC8813F2}" type="presParOf" srcId="{FA19F3E7-28BC-7749-ADC3-1DB0BCC94F4D}" destId="{B7ABDEC4-6F92-2A4A-A1E2-0B934C3535B3}" srcOrd="8" destOrd="0" presId="urn:microsoft.com/office/officeart/2008/layout/VerticalCurvedList"/>
    <dgm:cxn modelId="{E9553F6B-79A2-2640-BAA5-B66A60A80A9F}" type="presParOf" srcId="{B7ABDEC4-6F92-2A4A-A1E2-0B934C3535B3}" destId="{DE5C832A-881D-7544-9126-E741787B2E4E}" srcOrd="0" destOrd="0" presId="urn:microsoft.com/office/officeart/2008/layout/VerticalCurvedList"/>
    <dgm:cxn modelId="{AB699877-D178-B541-BA35-CC5D980C0963}" type="presParOf" srcId="{FA19F3E7-28BC-7749-ADC3-1DB0BCC94F4D}" destId="{C1766732-933E-0144-A940-18D2374585A8}" srcOrd="9" destOrd="0" presId="urn:microsoft.com/office/officeart/2008/layout/VerticalCurvedList"/>
    <dgm:cxn modelId="{EBE9372E-089C-AD44-A9F4-9BBA0B2C8CD6}" type="presParOf" srcId="{FA19F3E7-28BC-7749-ADC3-1DB0BCC94F4D}" destId="{35ED8436-0472-5744-9D25-625F99DE1C12}" srcOrd="10" destOrd="0" presId="urn:microsoft.com/office/officeart/2008/layout/VerticalCurvedList"/>
    <dgm:cxn modelId="{C9235780-2993-8B45-99E7-8D47ABC0163E}" type="presParOf" srcId="{35ED8436-0472-5744-9D25-625F99DE1C12}" destId="{90256A32-9831-1343-9AED-B654C5B2BD5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782BD1-6191-0341-962F-0F053416B8DE}"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GB"/>
        </a:p>
      </dgm:t>
    </dgm:pt>
    <dgm:pt modelId="{42FCAAC3-8D6F-2E46-9D3F-F2D83D7A5F61}">
      <dgm:prSet phldrT="[Text]" custT="1"/>
      <dgm:spPr/>
      <dgm:t>
        <a:bodyPr/>
        <a:lstStyle/>
        <a:p>
          <a:r>
            <a:rPr lang="en-GB" sz="2400" dirty="0"/>
            <a:t>6. Build Solutions</a:t>
          </a:r>
        </a:p>
      </dgm:t>
    </dgm:pt>
    <dgm:pt modelId="{3CECC1BE-97D9-D544-ADF1-34687E0D4FB9}" type="parTrans" cxnId="{7359AD7C-2FD3-B547-B22A-20E45EB36040}">
      <dgm:prSet/>
      <dgm:spPr/>
      <dgm:t>
        <a:bodyPr/>
        <a:lstStyle/>
        <a:p>
          <a:endParaRPr lang="en-GB"/>
        </a:p>
      </dgm:t>
    </dgm:pt>
    <dgm:pt modelId="{8E89B221-7F13-E046-BD9F-E4BDA61250F9}" type="sibTrans" cxnId="{7359AD7C-2FD3-B547-B22A-20E45EB36040}">
      <dgm:prSet/>
      <dgm:spPr/>
      <dgm:t>
        <a:bodyPr/>
        <a:lstStyle/>
        <a:p>
          <a:endParaRPr lang="en-GB"/>
        </a:p>
      </dgm:t>
    </dgm:pt>
    <dgm:pt modelId="{6E3CF6A7-471C-3145-966B-A13630A99C5B}" type="pres">
      <dgm:prSet presAssocID="{10782BD1-6191-0341-962F-0F053416B8DE}" presName="Name0" presStyleCnt="0">
        <dgm:presLayoutVars>
          <dgm:chMax val="7"/>
          <dgm:chPref val="7"/>
          <dgm:dir val="rev"/>
        </dgm:presLayoutVars>
      </dgm:prSet>
      <dgm:spPr/>
    </dgm:pt>
    <dgm:pt modelId="{FA19F3E7-28BC-7749-ADC3-1DB0BCC94F4D}" type="pres">
      <dgm:prSet presAssocID="{10782BD1-6191-0341-962F-0F053416B8DE}" presName="Name1" presStyleCnt="0"/>
      <dgm:spPr/>
    </dgm:pt>
    <dgm:pt modelId="{D28D07E2-A47D-DF4B-914B-22103C399CAB}" type="pres">
      <dgm:prSet presAssocID="{10782BD1-6191-0341-962F-0F053416B8DE}" presName="cycle" presStyleCnt="0"/>
      <dgm:spPr/>
    </dgm:pt>
    <dgm:pt modelId="{0B60993E-102C-4D4E-AFEC-CF9D09238B49}" type="pres">
      <dgm:prSet presAssocID="{10782BD1-6191-0341-962F-0F053416B8DE}" presName="srcNode" presStyleLbl="node1" presStyleIdx="0" presStyleCnt="1"/>
      <dgm:spPr/>
    </dgm:pt>
    <dgm:pt modelId="{332CB4AF-B438-624C-A345-A959CDAD2D1E}" type="pres">
      <dgm:prSet presAssocID="{10782BD1-6191-0341-962F-0F053416B8DE}" presName="conn" presStyleLbl="parChTrans1D2" presStyleIdx="0" presStyleCnt="1"/>
      <dgm:spPr/>
    </dgm:pt>
    <dgm:pt modelId="{A19C11FE-471E-624F-BEB2-D9FF1CB4B766}" type="pres">
      <dgm:prSet presAssocID="{10782BD1-6191-0341-962F-0F053416B8DE}" presName="extraNode" presStyleLbl="node1" presStyleIdx="0" presStyleCnt="1"/>
      <dgm:spPr/>
    </dgm:pt>
    <dgm:pt modelId="{625BE328-D30F-4B4F-913C-F162E8997CB5}" type="pres">
      <dgm:prSet presAssocID="{10782BD1-6191-0341-962F-0F053416B8DE}" presName="dstNode" presStyleLbl="node1" presStyleIdx="0" presStyleCnt="1"/>
      <dgm:spPr/>
    </dgm:pt>
    <dgm:pt modelId="{7AA092B1-0E3C-FE46-AFE9-96623FE679E1}" type="pres">
      <dgm:prSet presAssocID="{42FCAAC3-8D6F-2E46-9D3F-F2D83D7A5F61}" presName="text_1" presStyleLbl="node1" presStyleIdx="0" presStyleCnt="1">
        <dgm:presLayoutVars>
          <dgm:bulletEnabled val="1"/>
        </dgm:presLayoutVars>
      </dgm:prSet>
      <dgm:spPr/>
    </dgm:pt>
    <dgm:pt modelId="{D7753D9E-DBDB-D44A-9F53-815F7AE0619C}" type="pres">
      <dgm:prSet presAssocID="{42FCAAC3-8D6F-2E46-9D3F-F2D83D7A5F61}" presName="accent_1" presStyleCnt="0"/>
      <dgm:spPr/>
    </dgm:pt>
    <dgm:pt modelId="{88E287E9-8DCD-3A4B-A209-3B9259C624AB}" type="pres">
      <dgm:prSet presAssocID="{42FCAAC3-8D6F-2E46-9D3F-F2D83D7A5F61}" presName="accentRepeatNode" presStyleLbl="solidFgAcc1" presStyleIdx="0" presStyleCnt="1"/>
      <dgm:spPr/>
    </dgm:pt>
  </dgm:ptLst>
  <dgm:cxnLst>
    <dgm:cxn modelId="{1938EE76-6946-6346-9828-AB229E02D835}" type="presOf" srcId="{8E89B221-7F13-E046-BD9F-E4BDA61250F9}" destId="{332CB4AF-B438-624C-A345-A959CDAD2D1E}" srcOrd="0" destOrd="0" presId="urn:microsoft.com/office/officeart/2008/layout/VerticalCurvedList"/>
    <dgm:cxn modelId="{7359AD7C-2FD3-B547-B22A-20E45EB36040}" srcId="{10782BD1-6191-0341-962F-0F053416B8DE}" destId="{42FCAAC3-8D6F-2E46-9D3F-F2D83D7A5F61}" srcOrd="0" destOrd="0" parTransId="{3CECC1BE-97D9-D544-ADF1-34687E0D4FB9}" sibTransId="{8E89B221-7F13-E046-BD9F-E4BDA61250F9}"/>
    <dgm:cxn modelId="{323ACB84-EF79-4A44-9EAD-24F545B20972}" type="presOf" srcId="{42FCAAC3-8D6F-2E46-9D3F-F2D83D7A5F61}" destId="{7AA092B1-0E3C-FE46-AFE9-96623FE679E1}" srcOrd="0" destOrd="0" presId="urn:microsoft.com/office/officeart/2008/layout/VerticalCurvedList"/>
    <dgm:cxn modelId="{917C17D6-7B5B-F840-81CC-906F542425CF}" type="presOf" srcId="{10782BD1-6191-0341-962F-0F053416B8DE}" destId="{6E3CF6A7-471C-3145-966B-A13630A99C5B}" srcOrd="0" destOrd="0" presId="urn:microsoft.com/office/officeart/2008/layout/VerticalCurvedList"/>
    <dgm:cxn modelId="{F1E62730-A22E-F04C-ABE8-9522AF5E9C22}" type="presParOf" srcId="{6E3CF6A7-471C-3145-966B-A13630A99C5B}" destId="{FA19F3E7-28BC-7749-ADC3-1DB0BCC94F4D}" srcOrd="0" destOrd="0" presId="urn:microsoft.com/office/officeart/2008/layout/VerticalCurvedList"/>
    <dgm:cxn modelId="{06F0FA6E-96CC-CA45-9928-848B9F0EAC2B}" type="presParOf" srcId="{FA19F3E7-28BC-7749-ADC3-1DB0BCC94F4D}" destId="{D28D07E2-A47D-DF4B-914B-22103C399CAB}" srcOrd="0" destOrd="0" presId="urn:microsoft.com/office/officeart/2008/layout/VerticalCurvedList"/>
    <dgm:cxn modelId="{432CC33C-597A-0849-A072-305EA51880DF}" type="presParOf" srcId="{D28D07E2-A47D-DF4B-914B-22103C399CAB}" destId="{0B60993E-102C-4D4E-AFEC-CF9D09238B49}" srcOrd="0" destOrd="0" presId="urn:microsoft.com/office/officeart/2008/layout/VerticalCurvedList"/>
    <dgm:cxn modelId="{748D13C4-0CE1-1F42-B594-F1211208A124}" type="presParOf" srcId="{D28D07E2-A47D-DF4B-914B-22103C399CAB}" destId="{332CB4AF-B438-624C-A345-A959CDAD2D1E}" srcOrd="1" destOrd="0" presId="urn:microsoft.com/office/officeart/2008/layout/VerticalCurvedList"/>
    <dgm:cxn modelId="{5A991ED7-642A-8A4C-AE73-9FC0296235D8}" type="presParOf" srcId="{D28D07E2-A47D-DF4B-914B-22103C399CAB}" destId="{A19C11FE-471E-624F-BEB2-D9FF1CB4B766}" srcOrd="2" destOrd="0" presId="urn:microsoft.com/office/officeart/2008/layout/VerticalCurvedList"/>
    <dgm:cxn modelId="{C729B71A-D3FF-F948-BB66-D856AE9C0E7B}" type="presParOf" srcId="{D28D07E2-A47D-DF4B-914B-22103C399CAB}" destId="{625BE328-D30F-4B4F-913C-F162E8997CB5}" srcOrd="3" destOrd="0" presId="urn:microsoft.com/office/officeart/2008/layout/VerticalCurvedList"/>
    <dgm:cxn modelId="{EA1B0402-B576-8448-A8B1-B3E3537A3E40}" type="presParOf" srcId="{FA19F3E7-28BC-7749-ADC3-1DB0BCC94F4D}" destId="{7AA092B1-0E3C-FE46-AFE9-96623FE679E1}" srcOrd="1" destOrd="0" presId="urn:microsoft.com/office/officeart/2008/layout/VerticalCurvedList"/>
    <dgm:cxn modelId="{59764275-C69E-EE42-99E8-4B7702840E92}" type="presParOf" srcId="{FA19F3E7-28BC-7749-ADC3-1DB0BCC94F4D}" destId="{D7753D9E-DBDB-D44A-9F53-815F7AE0619C}" srcOrd="2" destOrd="0" presId="urn:microsoft.com/office/officeart/2008/layout/VerticalCurvedList"/>
    <dgm:cxn modelId="{17CC4D2D-79F6-A84B-9EB3-643E6FA693B2}" type="presParOf" srcId="{D7753D9E-DBDB-D44A-9F53-815F7AE0619C}" destId="{88E287E9-8DCD-3A4B-A209-3B9259C624AB}"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782BD1-6191-0341-962F-0F053416B8DE}"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GB"/>
        </a:p>
      </dgm:t>
    </dgm:pt>
    <dgm:pt modelId="{42FCAAC3-8D6F-2E46-9D3F-F2D83D7A5F61}">
      <dgm:prSet phldrT="[Text]"/>
      <dgm:spPr/>
      <dgm:t>
        <a:bodyPr/>
        <a:lstStyle/>
        <a:p>
          <a:r>
            <a:rPr lang="en-GB" dirty="0"/>
            <a:t>1. Identify Your Issue</a:t>
          </a:r>
        </a:p>
      </dgm:t>
    </dgm:pt>
    <dgm:pt modelId="{3CECC1BE-97D9-D544-ADF1-34687E0D4FB9}" type="parTrans" cxnId="{7359AD7C-2FD3-B547-B22A-20E45EB36040}">
      <dgm:prSet/>
      <dgm:spPr/>
      <dgm:t>
        <a:bodyPr/>
        <a:lstStyle/>
        <a:p>
          <a:endParaRPr lang="en-GB"/>
        </a:p>
      </dgm:t>
    </dgm:pt>
    <dgm:pt modelId="{8E89B221-7F13-E046-BD9F-E4BDA61250F9}" type="sibTrans" cxnId="{7359AD7C-2FD3-B547-B22A-20E45EB36040}">
      <dgm:prSet/>
      <dgm:spPr/>
      <dgm:t>
        <a:bodyPr/>
        <a:lstStyle/>
        <a:p>
          <a:endParaRPr lang="en-GB"/>
        </a:p>
      </dgm:t>
    </dgm:pt>
    <dgm:pt modelId="{0B18CBF3-E931-2541-8175-385260A20E04}">
      <dgm:prSet phldrT="[Text]"/>
      <dgm:spPr/>
      <dgm:t>
        <a:bodyPr/>
        <a:lstStyle/>
        <a:p>
          <a:r>
            <a:rPr lang="en-GB" dirty="0"/>
            <a:t>2. Analyse the Choice Point</a:t>
          </a:r>
        </a:p>
      </dgm:t>
    </dgm:pt>
    <dgm:pt modelId="{E517FD47-2A39-B740-982E-18EE92F45D90}" type="parTrans" cxnId="{7F682B2F-2F4D-A547-8CA3-7942B97E2E16}">
      <dgm:prSet/>
      <dgm:spPr/>
      <dgm:t>
        <a:bodyPr/>
        <a:lstStyle/>
        <a:p>
          <a:endParaRPr lang="en-GB"/>
        </a:p>
      </dgm:t>
    </dgm:pt>
    <dgm:pt modelId="{8DA198EE-F391-3B4A-8583-9D28072FC323}" type="sibTrans" cxnId="{7F682B2F-2F4D-A547-8CA3-7942B97E2E16}">
      <dgm:prSet/>
      <dgm:spPr/>
      <dgm:t>
        <a:bodyPr/>
        <a:lstStyle/>
        <a:p>
          <a:endParaRPr lang="en-GB"/>
        </a:p>
      </dgm:t>
    </dgm:pt>
    <dgm:pt modelId="{AD76FF5A-DA68-3B48-8A74-9FB5D731D3BB}">
      <dgm:prSet phldrT="[Text]"/>
      <dgm:spPr/>
      <dgm:t>
        <a:bodyPr/>
        <a:lstStyle/>
        <a:p>
          <a:r>
            <a:rPr lang="en-GB" dirty="0"/>
            <a:t>3. Explore Impacts</a:t>
          </a:r>
        </a:p>
      </dgm:t>
    </dgm:pt>
    <dgm:pt modelId="{1DA716F4-9CC3-5C43-A8F3-690621F8D94C}" type="parTrans" cxnId="{7D009669-BD74-0F4A-812F-F0C395D0485E}">
      <dgm:prSet/>
      <dgm:spPr/>
      <dgm:t>
        <a:bodyPr/>
        <a:lstStyle/>
        <a:p>
          <a:endParaRPr lang="en-GB"/>
        </a:p>
      </dgm:t>
    </dgm:pt>
    <dgm:pt modelId="{08E858D6-D9D5-1747-B92A-AA6035A3F6A7}" type="sibTrans" cxnId="{7D009669-BD74-0F4A-812F-F0C395D0485E}">
      <dgm:prSet/>
      <dgm:spPr/>
      <dgm:t>
        <a:bodyPr/>
        <a:lstStyle/>
        <a:p>
          <a:endParaRPr lang="en-GB"/>
        </a:p>
      </dgm:t>
    </dgm:pt>
    <dgm:pt modelId="{9F124342-0F7A-3E4E-BFEC-E901D4BA49D5}">
      <dgm:prSet phldrT="[Text]"/>
      <dgm:spPr/>
      <dgm:t>
        <a:bodyPr/>
        <a:lstStyle/>
        <a:p>
          <a:r>
            <a:rPr lang="en-GB" dirty="0"/>
            <a:t>4. Prepare and Rehearse</a:t>
          </a:r>
        </a:p>
      </dgm:t>
    </dgm:pt>
    <dgm:pt modelId="{F7CF0C73-B72A-DE43-B8EE-E2B8844A5B7D}" type="parTrans" cxnId="{9DFCD80E-AEE5-964B-AAB0-BCD72857D641}">
      <dgm:prSet/>
      <dgm:spPr/>
      <dgm:t>
        <a:bodyPr/>
        <a:lstStyle/>
        <a:p>
          <a:endParaRPr lang="en-GB"/>
        </a:p>
      </dgm:t>
    </dgm:pt>
    <dgm:pt modelId="{818B567C-3D2D-6D4F-AB7E-F4DE8AB3689D}" type="sibTrans" cxnId="{9DFCD80E-AEE5-964B-AAB0-BCD72857D641}">
      <dgm:prSet/>
      <dgm:spPr/>
      <dgm:t>
        <a:bodyPr/>
        <a:lstStyle/>
        <a:p>
          <a:endParaRPr lang="en-GB"/>
        </a:p>
      </dgm:t>
    </dgm:pt>
    <dgm:pt modelId="{8C0E5F80-A941-9342-AE03-08C2B2DE81E5}">
      <dgm:prSet phldrT="[Text]"/>
      <dgm:spPr/>
      <dgm:t>
        <a:bodyPr/>
        <a:lstStyle/>
        <a:p>
          <a:r>
            <a:rPr lang="en-GB" dirty="0"/>
            <a:t>5. Engage Conversation</a:t>
          </a:r>
        </a:p>
      </dgm:t>
    </dgm:pt>
    <dgm:pt modelId="{B5F5657E-4CD3-3142-B1E4-C4E9AEE6A249}" type="parTrans" cxnId="{B53D7298-8B40-0746-A2EE-D71FEECB29A3}">
      <dgm:prSet/>
      <dgm:spPr/>
      <dgm:t>
        <a:bodyPr/>
        <a:lstStyle/>
        <a:p>
          <a:endParaRPr lang="en-GB"/>
        </a:p>
      </dgm:t>
    </dgm:pt>
    <dgm:pt modelId="{F8EFFB27-557E-644E-A610-5F27C5420D46}" type="sibTrans" cxnId="{B53D7298-8B40-0746-A2EE-D71FEECB29A3}">
      <dgm:prSet/>
      <dgm:spPr/>
      <dgm:t>
        <a:bodyPr/>
        <a:lstStyle/>
        <a:p>
          <a:endParaRPr lang="en-GB"/>
        </a:p>
      </dgm:t>
    </dgm:pt>
    <dgm:pt modelId="{6E3CF6A7-471C-3145-966B-A13630A99C5B}" type="pres">
      <dgm:prSet presAssocID="{10782BD1-6191-0341-962F-0F053416B8DE}" presName="Name0" presStyleCnt="0">
        <dgm:presLayoutVars>
          <dgm:chMax val="7"/>
          <dgm:chPref val="7"/>
          <dgm:dir/>
        </dgm:presLayoutVars>
      </dgm:prSet>
      <dgm:spPr/>
    </dgm:pt>
    <dgm:pt modelId="{FA19F3E7-28BC-7749-ADC3-1DB0BCC94F4D}" type="pres">
      <dgm:prSet presAssocID="{10782BD1-6191-0341-962F-0F053416B8DE}" presName="Name1" presStyleCnt="0"/>
      <dgm:spPr/>
    </dgm:pt>
    <dgm:pt modelId="{D28D07E2-A47D-DF4B-914B-22103C399CAB}" type="pres">
      <dgm:prSet presAssocID="{10782BD1-6191-0341-962F-0F053416B8DE}" presName="cycle" presStyleCnt="0"/>
      <dgm:spPr/>
    </dgm:pt>
    <dgm:pt modelId="{0B60993E-102C-4D4E-AFEC-CF9D09238B49}" type="pres">
      <dgm:prSet presAssocID="{10782BD1-6191-0341-962F-0F053416B8DE}" presName="srcNode" presStyleLbl="node1" presStyleIdx="0" presStyleCnt="5"/>
      <dgm:spPr/>
    </dgm:pt>
    <dgm:pt modelId="{332CB4AF-B438-624C-A345-A959CDAD2D1E}" type="pres">
      <dgm:prSet presAssocID="{10782BD1-6191-0341-962F-0F053416B8DE}" presName="conn" presStyleLbl="parChTrans1D2" presStyleIdx="0" presStyleCnt="1"/>
      <dgm:spPr/>
    </dgm:pt>
    <dgm:pt modelId="{A19C11FE-471E-624F-BEB2-D9FF1CB4B766}" type="pres">
      <dgm:prSet presAssocID="{10782BD1-6191-0341-962F-0F053416B8DE}" presName="extraNode" presStyleLbl="node1" presStyleIdx="0" presStyleCnt="5"/>
      <dgm:spPr/>
    </dgm:pt>
    <dgm:pt modelId="{625BE328-D30F-4B4F-913C-F162E8997CB5}" type="pres">
      <dgm:prSet presAssocID="{10782BD1-6191-0341-962F-0F053416B8DE}" presName="dstNode" presStyleLbl="node1" presStyleIdx="0" presStyleCnt="5"/>
      <dgm:spPr/>
    </dgm:pt>
    <dgm:pt modelId="{7AA092B1-0E3C-FE46-AFE9-96623FE679E1}" type="pres">
      <dgm:prSet presAssocID="{42FCAAC3-8D6F-2E46-9D3F-F2D83D7A5F61}" presName="text_1" presStyleLbl="node1" presStyleIdx="0" presStyleCnt="5">
        <dgm:presLayoutVars>
          <dgm:bulletEnabled val="1"/>
        </dgm:presLayoutVars>
      </dgm:prSet>
      <dgm:spPr/>
    </dgm:pt>
    <dgm:pt modelId="{D7753D9E-DBDB-D44A-9F53-815F7AE0619C}" type="pres">
      <dgm:prSet presAssocID="{42FCAAC3-8D6F-2E46-9D3F-F2D83D7A5F61}" presName="accent_1" presStyleCnt="0"/>
      <dgm:spPr/>
    </dgm:pt>
    <dgm:pt modelId="{88E287E9-8DCD-3A4B-A209-3B9259C624AB}" type="pres">
      <dgm:prSet presAssocID="{42FCAAC3-8D6F-2E46-9D3F-F2D83D7A5F61}" presName="accentRepeatNode" presStyleLbl="solidFgAcc1" presStyleIdx="0" presStyleCnt="5"/>
      <dgm:spPr/>
    </dgm:pt>
    <dgm:pt modelId="{4737E104-6883-9245-B3DD-9556D9673DAC}" type="pres">
      <dgm:prSet presAssocID="{0B18CBF3-E931-2541-8175-385260A20E04}" presName="text_2" presStyleLbl="node1" presStyleIdx="1" presStyleCnt="5">
        <dgm:presLayoutVars>
          <dgm:bulletEnabled val="1"/>
        </dgm:presLayoutVars>
      </dgm:prSet>
      <dgm:spPr/>
    </dgm:pt>
    <dgm:pt modelId="{BCA36054-9BA6-4D42-AECA-276888081C29}" type="pres">
      <dgm:prSet presAssocID="{0B18CBF3-E931-2541-8175-385260A20E04}" presName="accent_2" presStyleCnt="0"/>
      <dgm:spPr/>
    </dgm:pt>
    <dgm:pt modelId="{13B35A62-7E3E-AD48-9205-99873C32F3DD}" type="pres">
      <dgm:prSet presAssocID="{0B18CBF3-E931-2541-8175-385260A20E04}" presName="accentRepeatNode" presStyleLbl="solidFgAcc1" presStyleIdx="1" presStyleCnt="5"/>
      <dgm:spPr/>
    </dgm:pt>
    <dgm:pt modelId="{DE852046-3316-7B49-A1B2-45407EA8C022}" type="pres">
      <dgm:prSet presAssocID="{AD76FF5A-DA68-3B48-8A74-9FB5D731D3BB}" presName="text_3" presStyleLbl="node1" presStyleIdx="2" presStyleCnt="5">
        <dgm:presLayoutVars>
          <dgm:bulletEnabled val="1"/>
        </dgm:presLayoutVars>
      </dgm:prSet>
      <dgm:spPr/>
    </dgm:pt>
    <dgm:pt modelId="{A4324ADC-7160-9D4A-9FAA-3581E4974FBC}" type="pres">
      <dgm:prSet presAssocID="{AD76FF5A-DA68-3B48-8A74-9FB5D731D3BB}" presName="accent_3" presStyleCnt="0"/>
      <dgm:spPr/>
    </dgm:pt>
    <dgm:pt modelId="{BF7D9E4D-0FFA-7D4B-B91C-10A82954C846}" type="pres">
      <dgm:prSet presAssocID="{AD76FF5A-DA68-3B48-8A74-9FB5D731D3BB}" presName="accentRepeatNode" presStyleLbl="solidFgAcc1" presStyleIdx="2" presStyleCnt="5"/>
      <dgm:spPr/>
    </dgm:pt>
    <dgm:pt modelId="{31B5E734-0796-9F47-933A-B80D0E6451A1}" type="pres">
      <dgm:prSet presAssocID="{9F124342-0F7A-3E4E-BFEC-E901D4BA49D5}" presName="text_4" presStyleLbl="node1" presStyleIdx="3" presStyleCnt="5">
        <dgm:presLayoutVars>
          <dgm:bulletEnabled val="1"/>
        </dgm:presLayoutVars>
      </dgm:prSet>
      <dgm:spPr/>
    </dgm:pt>
    <dgm:pt modelId="{B7ABDEC4-6F92-2A4A-A1E2-0B934C3535B3}" type="pres">
      <dgm:prSet presAssocID="{9F124342-0F7A-3E4E-BFEC-E901D4BA49D5}" presName="accent_4" presStyleCnt="0"/>
      <dgm:spPr/>
    </dgm:pt>
    <dgm:pt modelId="{DE5C832A-881D-7544-9126-E741787B2E4E}" type="pres">
      <dgm:prSet presAssocID="{9F124342-0F7A-3E4E-BFEC-E901D4BA49D5}" presName="accentRepeatNode" presStyleLbl="solidFgAcc1" presStyleIdx="3" presStyleCnt="5"/>
      <dgm:spPr/>
    </dgm:pt>
    <dgm:pt modelId="{C1766732-933E-0144-A940-18D2374585A8}" type="pres">
      <dgm:prSet presAssocID="{8C0E5F80-A941-9342-AE03-08C2B2DE81E5}" presName="text_5" presStyleLbl="node1" presStyleIdx="4" presStyleCnt="5">
        <dgm:presLayoutVars>
          <dgm:bulletEnabled val="1"/>
        </dgm:presLayoutVars>
      </dgm:prSet>
      <dgm:spPr/>
    </dgm:pt>
    <dgm:pt modelId="{35ED8436-0472-5744-9D25-625F99DE1C12}" type="pres">
      <dgm:prSet presAssocID="{8C0E5F80-A941-9342-AE03-08C2B2DE81E5}" presName="accent_5" presStyleCnt="0"/>
      <dgm:spPr/>
    </dgm:pt>
    <dgm:pt modelId="{90256A32-9831-1343-9AED-B654C5B2BD52}" type="pres">
      <dgm:prSet presAssocID="{8C0E5F80-A941-9342-AE03-08C2B2DE81E5}" presName="accentRepeatNode" presStyleLbl="solidFgAcc1" presStyleIdx="4" presStyleCnt="5"/>
      <dgm:spPr/>
    </dgm:pt>
  </dgm:ptLst>
  <dgm:cxnLst>
    <dgm:cxn modelId="{9DFCD80E-AEE5-964B-AAB0-BCD72857D641}" srcId="{10782BD1-6191-0341-962F-0F053416B8DE}" destId="{9F124342-0F7A-3E4E-BFEC-E901D4BA49D5}" srcOrd="3" destOrd="0" parTransId="{F7CF0C73-B72A-DE43-B8EE-E2B8844A5B7D}" sibTransId="{818B567C-3D2D-6D4F-AB7E-F4DE8AB3689D}"/>
    <dgm:cxn modelId="{78F0841A-D166-9841-A0BA-5556AB6934AF}" type="presOf" srcId="{9F124342-0F7A-3E4E-BFEC-E901D4BA49D5}" destId="{31B5E734-0796-9F47-933A-B80D0E6451A1}" srcOrd="0" destOrd="0" presId="urn:microsoft.com/office/officeart/2008/layout/VerticalCurvedList"/>
    <dgm:cxn modelId="{7F682B2F-2F4D-A547-8CA3-7942B97E2E16}" srcId="{10782BD1-6191-0341-962F-0F053416B8DE}" destId="{0B18CBF3-E931-2541-8175-385260A20E04}" srcOrd="1" destOrd="0" parTransId="{E517FD47-2A39-B740-982E-18EE92F45D90}" sibTransId="{8DA198EE-F391-3B4A-8583-9D28072FC323}"/>
    <dgm:cxn modelId="{7D009669-BD74-0F4A-812F-F0C395D0485E}" srcId="{10782BD1-6191-0341-962F-0F053416B8DE}" destId="{AD76FF5A-DA68-3B48-8A74-9FB5D731D3BB}" srcOrd="2" destOrd="0" parTransId="{1DA716F4-9CC3-5C43-A8F3-690621F8D94C}" sibTransId="{08E858D6-D9D5-1747-B92A-AA6035A3F6A7}"/>
    <dgm:cxn modelId="{90753F76-DF49-2D40-9B16-321671C25C55}" type="presOf" srcId="{AD76FF5A-DA68-3B48-8A74-9FB5D731D3BB}" destId="{DE852046-3316-7B49-A1B2-45407EA8C022}" srcOrd="0" destOrd="0" presId="urn:microsoft.com/office/officeart/2008/layout/VerticalCurvedList"/>
    <dgm:cxn modelId="{1938EE76-6946-6346-9828-AB229E02D835}" type="presOf" srcId="{8E89B221-7F13-E046-BD9F-E4BDA61250F9}" destId="{332CB4AF-B438-624C-A345-A959CDAD2D1E}" srcOrd="0" destOrd="0" presId="urn:microsoft.com/office/officeart/2008/layout/VerticalCurvedList"/>
    <dgm:cxn modelId="{7359AD7C-2FD3-B547-B22A-20E45EB36040}" srcId="{10782BD1-6191-0341-962F-0F053416B8DE}" destId="{42FCAAC3-8D6F-2E46-9D3F-F2D83D7A5F61}" srcOrd="0" destOrd="0" parTransId="{3CECC1BE-97D9-D544-ADF1-34687E0D4FB9}" sibTransId="{8E89B221-7F13-E046-BD9F-E4BDA61250F9}"/>
    <dgm:cxn modelId="{323ACB84-EF79-4A44-9EAD-24F545B20972}" type="presOf" srcId="{42FCAAC3-8D6F-2E46-9D3F-F2D83D7A5F61}" destId="{7AA092B1-0E3C-FE46-AFE9-96623FE679E1}" srcOrd="0" destOrd="0" presId="urn:microsoft.com/office/officeart/2008/layout/VerticalCurvedList"/>
    <dgm:cxn modelId="{B53D7298-8B40-0746-A2EE-D71FEECB29A3}" srcId="{10782BD1-6191-0341-962F-0F053416B8DE}" destId="{8C0E5F80-A941-9342-AE03-08C2B2DE81E5}" srcOrd="4" destOrd="0" parTransId="{B5F5657E-4CD3-3142-B1E4-C4E9AEE6A249}" sibTransId="{F8EFFB27-557E-644E-A610-5F27C5420D46}"/>
    <dgm:cxn modelId="{76C9559E-7907-DD43-A59B-195D3B7AEB4C}" type="presOf" srcId="{0B18CBF3-E931-2541-8175-385260A20E04}" destId="{4737E104-6883-9245-B3DD-9556D9673DAC}" srcOrd="0" destOrd="0" presId="urn:microsoft.com/office/officeart/2008/layout/VerticalCurvedList"/>
    <dgm:cxn modelId="{917C17D6-7B5B-F840-81CC-906F542425CF}" type="presOf" srcId="{10782BD1-6191-0341-962F-0F053416B8DE}" destId="{6E3CF6A7-471C-3145-966B-A13630A99C5B}" srcOrd="0" destOrd="0" presId="urn:microsoft.com/office/officeart/2008/layout/VerticalCurvedList"/>
    <dgm:cxn modelId="{23C872F3-C69B-1848-8020-251425AAAB15}" type="presOf" srcId="{8C0E5F80-A941-9342-AE03-08C2B2DE81E5}" destId="{C1766732-933E-0144-A940-18D2374585A8}" srcOrd="0" destOrd="0" presId="urn:microsoft.com/office/officeart/2008/layout/VerticalCurvedList"/>
    <dgm:cxn modelId="{F1E62730-A22E-F04C-ABE8-9522AF5E9C22}" type="presParOf" srcId="{6E3CF6A7-471C-3145-966B-A13630A99C5B}" destId="{FA19F3E7-28BC-7749-ADC3-1DB0BCC94F4D}" srcOrd="0" destOrd="0" presId="urn:microsoft.com/office/officeart/2008/layout/VerticalCurvedList"/>
    <dgm:cxn modelId="{06F0FA6E-96CC-CA45-9928-848B9F0EAC2B}" type="presParOf" srcId="{FA19F3E7-28BC-7749-ADC3-1DB0BCC94F4D}" destId="{D28D07E2-A47D-DF4B-914B-22103C399CAB}" srcOrd="0" destOrd="0" presId="urn:microsoft.com/office/officeart/2008/layout/VerticalCurvedList"/>
    <dgm:cxn modelId="{432CC33C-597A-0849-A072-305EA51880DF}" type="presParOf" srcId="{D28D07E2-A47D-DF4B-914B-22103C399CAB}" destId="{0B60993E-102C-4D4E-AFEC-CF9D09238B49}" srcOrd="0" destOrd="0" presId="urn:microsoft.com/office/officeart/2008/layout/VerticalCurvedList"/>
    <dgm:cxn modelId="{748D13C4-0CE1-1F42-B594-F1211208A124}" type="presParOf" srcId="{D28D07E2-A47D-DF4B-914B-22103C399CAB}" destId="{332CB4AF-B438-624C-A345-A959CDAD2D1E}" srcOrd="1" destOrd="0" presId="urn:microsoft.com/office/officeart/2008/layout/VerticalCurvedList"/>
    <dgm:cxn modelId="{5A991ED7-642A-8A4C-AE73-9FC0296235D8}" type="presParOf" srcId="{D28D07E2-A47D-DF4B-914B-22103C399CAB}" destId="{A19C11FE-471E-624F-BEB2-D9FF1CB4B766}" srcOrd="2" destOrd="0" presId="urn:microsoft.com/office/officeart/2008/layout/VerticalCurvedList"/>
    <dgm:cxn modelId="{C729B71A-D3FF-F948-BB66-D856AE9C0E7B}" type="presParOf" srcId="{D28D07E2-A47D-DF4B-914B-22103C399CAB}" destId="{625BE328-D30F-4B4F-913C-F162E8997CB5}" srcOrd="3" destOrd="0" presId="urn:microsoft.com/office/officeart/2008/layout/VerticalCurvedList"/>
    <dgm:cxn modelId="{EA1B0402-B576-8448-A8B1-B3E3537A3E40}" type="presParOf" srcId="{FA19F3E7-28BC-7749-ADC3-1DB0BCC94F4D}" destId="{7AA092B1-0E3C-FE46-AFE9-96623FE679E1}" srcOrd="1" destOrd="0" presId="urn:microsoft.com/office/officeart/2008/layout/VerticalCurvedList"/>
    <dgm:cxn modelId="{59764275-C69E-EE42-99E8-4B7702840E92}" type="presParOf" srcId="{FA19F3E7-28BC-7749-ADC3-1DB0BCC94F4D}" destId="{D7753D9E-DBDB-D44A-9F53-815F7AE0619C}" srcOrd="2" destOrd="0" presId="urn:microsoft.com/office/officeart/2008/layout/VerticalCurvedList"/>
    <dgm:cxn modelId="{17CC4D2D-79F6-A84B-9EB3-643E6FA693B2}" type="presParOf" srcId="{D7753D9E-DBDB-D44A-9F53-815F7AE0619C}" destId="{88E287E9-8DCD-3A4B-A209-3B9259C624AB}" srcOrd="0" destOrd="0" presId="urn:microsoft.com/office/officeart/2008/layout/VerticalCurvedList"/>
    <dgm:cxn modelId="{4C45C623-89CE-A34E-A4BF-3980898459B4}" type="presParOf" srcId="{FA19F3E7-28BC-7749-ADC3-1DB0BCC94F4D}" destId="{4737E104-6883-9245-B3DD-9556D9673DAC}" srcOrd="3" destOrd="0" presId="urn:microsoft.com/office/officeart/2008/layout/VerticalCurvedList"/>
    <dgm:cxn modelId="{4FD0A4D5-6248-FE42-8D9A-338BE48D954A}" type="presParOf" srcId="{FA19F3E7-28BC-7749-ADC3-1DB0BCC94F4D}" destId="{BCA36054-9BA6-4D42-AECA-276888081C29}" srcOrd="4" destOrd="0" presId="urn:microsoft.com/office/officeart/2008/layout/VerticalCurvedList"/>
    <dgm:cxn modelId="{D819C2A8-3A50-D74B-A459-13CCF4BFF98B}" type="presParOf" srcId="{BCA36054-9BA6-4D42-AECA-276888081C29}" destId="{13B35A62-7E3E-AD48-9205-99873C32F3DD}" srcOrd="0" destOrd="0" presId="urn:microsoft.com/office/officeart/2008/layout/VerticalCurvedList"/>
    <dgm:cxn modelId="{156DBE00-FEF2-1C4F-8B17-939D6BC6E0CD}" type="presParOf" srcId="{FA19F3E7-28BC-7749-ADC3-1DB0BCC94F4D}" destId="{DE852046-3316-7B49-A1B2-45407EA8C022}" srcOrd="5" destOrd="0" presId="urn:microsoft.com/office/officeart/2008/layout/VerticalCurvedList"/>
    <dgm:cxn modelId="{95B9C14E-FD1D-5442-A7FF-D7FCEB8B5A49}" type="presParOf" srcId="{FA19F3E7-28BC-7749-ADC3-1DB0BCC94F4D}" destId="{A4324ADC-7160-9D4A-9FAA-3581E4974FBC}" srcOrd="6" destOrd="0" presId="urn:microsoft.com/office/officeart/2008/layout/VerticalCurvedList"/>
    <dgm:cxn modelId="{A4DE2FAA-BADE-9D4E-A7A0-02E7435AC3A1}" type="presParOf" srcId="{A4324ADC-7160-9D4A-9FAA-3581E4974FBC}" destId="{BF7D9E4D-0FFA-7D4B-B91C-10A82954C846}" srcOrd="0" destOrd="0" presId="urn:microsoft.com/office/officeart/2008/layout/VerticalCurvedList"/>
    <dgm:cxn modelId="{078536DA-6D3C-544D-B36F-21973808919A}" type="presParOf" srcId="{FA19F3E7-28BC-7749-ADC3-1DB0BCC94F4D}" destId="{31B5E734-0796-9F47-933A-B80D0E6451A1}" srcOrd="7" destOrd="0" presId="urn:microsoft.com/office/officeart/2008/layout/VerticalCurvedList"/>
    <dgm:cxn modelId="{E2465F16-1CEF-7748-AF9C-7379EC8813F2}" type="presParOf" srcId="{FA19F3E7-28BC-7749-ADC3-1DB0BCC94F4D}" destId="{B7ABDEC4-6F92-2A4A-A1E2-0B934C3535B3}" srcOrd="8" destOrd="0" presId="urn:microsoft.com/office/officeart/2008/layout/VerticalCurvedList"/>
    <dgm:cxn modelId="{E9553F6B-79A2-2640-BAA5-B66A60A80A9F}" type="presParOf" srcId="{B7ABDEC4-6F92-2A4A-A1E2-0B934C3535B3}" destId="{DE5C832A-881D-7544-9126-E741787B2E4E}" srcOrd="0" destOrd="0" presId="urn:microsoft.com/office/officeart/2008/layout/VerticalCurvedList"/>
    <dgm:cxn modelId="{AB699877-D178-B541-BA35-CC5D980C0963}" type="presParOf" srcId="{FA19F3E7-28BC-7749-ADC3-1DB0BCC94F4D}" destId="{C1766732-933E-0144-A940-18D2374585A8}" srcOrd="9" destOrd="0" presId="urn:microsoft.com/office/officeart/2008/layout/VerticalCurvedList"/>
    <dgm:cxn modelId="{EBE9372E-089C-AD44-A9F4-9BBA0B2C8CD6}" type="presParOf" srcId="{FA19F3E7-28BC-7749-ADC3-1DB0BCC94F4D}" destId="{35ED8436-0472-5744-9D25-625F99DE1C12}" srcOrd="10" destOrd="0" presId="urn:microsoft.com/office/officeart/2008/layout/VerticalCurvedList"/>
    <dgm:cxn modelId="{C9235780-2993-8B45-99E7-8D47ABC0163E}" type="presParOf" srcId="{35ED8436-0472-5744-9D25-625F99DE1C12}" destId="{90256A32-9831-1343-9AED-B654C5B2BD5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0782BD1-6191-0341-962F-0F053416B8DE}"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GB"/>
        </a:p>
      </dgm:t>
    </dgm:pt>
    <dgm:pt modelId="{42FCAAC3-8D6F-2E46-9D3F-F2D83D7A5F61}">
      <dgm:prSet phldrT="[Text]" custT="1"/>
      <dgm:spPr/>
      <dgm:t>
        <a:bodyPr/>
        <a:lstStyle/>
        <a:p>
          <a:r>
            <a:rPr lang="en-GB" sz="2400" dirty="0"/>
            <a:t>6. Build Solutions</a:t>
          </a:r>
        </a:p>
      </dgm:t>
    </dgm:pt>
    <dgm:pt modelId="{3CECC1BE-97D9-D544-ADF1-34687E0D4FB9}" type="parTrans" cxnId="{7359AD7C-2FD3-B547-B22A-20E45EB36040}">
      <dgm:prSet/>
      <dgm:spPr/>
      <dgm:t>
        <a:bodyPr/>
        <a:lstStyle/>
        <a:p>
          <a:endParaRPr lang="en-GB"/>
        </a:p>
      </dgm:t>
    </dgm:pt>
    <dgm:pt modelId="{8E89B221-7F13-E046-BD9F-E4BDA61250F9}" type="sibTrans" cxnId="{7359AD7C-2FD3-B547-B22A-20E45EB36040}">
      <dgm:prSet/>
      <dgm:spPr/>
      <dgm:t>
        <a:bodyPr/>
        <a:lstStyle/>
        <a:p>
          <a:endParaRPr lang="en-GB"/>
        </a:p>
      </dgm:t>
    </dgm:pt>
    <dgm:pt modelId="{6E3CF6A7-471C-3145-966B-A13630A99C5B}" type="pres">
      <dgm:prSet presAssocID="{10782BD1-6191-0341-962F-0F053416B8DE}" presName="Name0" presStyleCnt="0">
        <dgm:presLayoutVars>
          <dgm:chMax val="7"/>
          <dgm:chPref val="7"/>
          <dgm:dir val="rev"/>
        </dgm:presLayoutVars>
      </dgm:prSet>
      <dgm:spPr/>
    </dgm:pt>
    <dgm:pt modelId="{FA19F3E7-28BC-7749-ADC3-1DB0BCC94F4D}" type="pres">
      <dgm:prSet presAssocID="{10782BD1-6191-0341-962F-0F053416B8DE}" presName="Name1" presStyleCnt="0"/>
      <dgm:spPr/>
    </dgm:pt>
    <dgm:pt modelId="{D28D07E2-A47D-DF4B-914B-22103C399CAB}" type="pres">
      <dgm:prSet presAssocID="{10782BD1-6191-0341-962F-0F053416B8DE}" presName="cycle" presStyleCnt="0"/>
      <dgm:spPr/>
    </dgm:pt>
    <dgm:pt modelId="{0B60993E-102C-4D4E-AFEC-CF9D09238B49}" type="pres">
      <dgm:prSet presAssocID="{10782BD1-6191-0341-962F-0F053416B8DE}" presName="srcNode" presStyleLbl="node1" presStyleIdx="0" presStyleCnt="1"/>
      <dgm:spPr/>
    </dgm:pt>
    <dgm:pt modelId="{332CB4AF-B438-624C-A345-A959CDAD2D1E}" type="pres">
      <dgm:prSet presAssocID="{10782BD1-6191-0341-962F-0F053416B8DE}" presName="conn" presStyleLbl="parChTrans1D2" presStyleIdx="0" presStyleCnt="1"/>
      <dgm:spPr/>
    </dgm:pt>
    <dgm:pt modelId="{A19C11FE-471E-624F-BEB2-D9FF1CB4B766}" type="pres">
      <dgm:prSet presAssocID="{10782BD1-6191-0341-962F-0F053416B8DE}" presName="extraNode" presStyleLbl="node1" presStyleIdx="0" presStyleCnt="1"/>
      <dgm:spPr/>
    </dgm:pt>
    <dgm:pt modelId="{625BE328-D30F-4B4F-913C-F162E8997CB5}" type="pres">
      <dgm:prSet presAssocID="{10782BD1-6191-0341-962F-0F053416B8DE}" presName="dstNode" presStyleLbl="node1" presStyleIdx="0" presStyleCnt="1"/>
      <dgm:spPr/>
    </dgm:pt>
    <dgm:pt modelId="{7AA092B1-0E3C-FE46-AFE9-96623FE679E1}" type="pres">
      <dgm:prSet presAssocID="{42FCAAC3-8D6F-2E46-9D3F-F2D83D7A5F61}" presName="text_1" presStyleLbl="node1" presStyleIdx="0" presStyleCnt="1">
        <dgm:presLayoutVars>
          <dgm:bulletEnabled val="1"/>
        </dgm:presLayoutVars>
      </dgm:prSet>
      <dgm:spPr/>
    </dgm:pt>
    <dgm:pt modelId="{D7753D9E-DBDB-D44A-9F53-815F7AE0619C}" type="pres">
      <dgm:prSet presAssocID="{42FCAAC3-8D6F-2E46-9D3F-F2D83D7A5F61}" presName="accent_1" presStyleCnt="0"/>
      <dgm:spPr/>
    </dgm:pt>
    <dgm:pt modelId="{88E287E9-8DCD-3A4B-A209-3B9259C624AB}" type="pres">
      <dgm:prSet presAssocID="{42FCAAC3-8D6F-2E46-9D3F-F2D83D7A5F61}" presName="accentRepeatNode" presStyleLbl="solidFgAcc1" presStyleIdx="0" presStyleCnt="1"/>
      <dgm:spPr/>
    </dgm:pt>
  </dgm:ptLst>
  <dgm:cxnLst>
    <dgm:cxn modelId="{1938EE76-6946-6346-9828-AB229E02D835}" type="presOf" srcId="{8E89B221-7F13-E046-BD9F-E4BDA61250F9}" destId="{332CB4AF-B438-624C-A345-A959CDAD2D1E}" srcOrd="0" destOrd="0" presId="urn:microsoft.com/office/officeart/2008/layout/VerticalCurvedList"/>
    <dgm:cxn modelId="{7359AD7C-2FD3-B547-B22A-20E45EB36040}" srcId="{10782BD1-6191-0341-962F-0F053416B8DE}" destId="{42FCAAC3-8D6F-2E46-9D3F-F2D83D7A5F61}" srcOrd="0" destOrd="0" parTransId="{3CECC1BE-97D9-D544-ADF1-34687E0D4FB9}" sibTransId="{8E89B221-7F13-E046-BD9F-E4BDA61250F9}"/>
    <dgm:cxn modelId="{323ACB84-EF79-4A44-9EAD-24F545B20972}" type="presOf" srcId="{42FCAAC3-8D6F-2E46-9D3F-F2D83D7A5F61}" destId="{7AA092B1-0E3C-FE46-AFE9-96623FE679E1}" srcOrd="0" destOrd="0" presId="urn:microsoft.com/office/officeart/2008/layout/VerticalCurvedList"/>
    <dgm:cxn modelId="{917C17D6-7B5B-F840-81CC-906F542425CF}" type="presOf" srcId="{10782BD1-6191-0341-962F-0F053416B8DE}" destId="{6E3CF6A7-471C-3145-966B-A13630A99C5B}" srcOrd="0" destOrd="0" presId="urn:microsoft.com/office/officeart/2008/layout/VerticalCurvedList"/>
    <dgm:cxn modelId="{F1E62730-A22E-F04C-ABE8-9522AF5E9C22}" type="presParOf" srcId="{6E3CF6A7-471C-3145-966B-A13630A99C5B}" destId="{FA19F3E7-28BC-7749-ADC3-1DB0BCC94F4D}" srcOrd="0" destOrd="0" presId="urn:microsoft.com/office/officeart/2008/layout/VerticalCurvedList"/>
    <dgm:cxn modelId="{06F0FA6E-96CC-CA45-9928-848B9F0EAC2B}" type="presParOf" srcId="{FA19F3E7-28BC-7749-ADC3-1DB0BCC94F4D}" destId="{D28D07E2-A47D-DF4B-914B-22103C399CAB}" srcOrd="0" destOrd="0" presId="urn:microsoft.com/office/officeart/2008/layout/VerticalCurvedList"/>
    <dgm:cxn modelId="{432CC33C-597A-0849-A072-305EA51880DF}" type="presParOf" srcId="{D28D07E2-A47D-DF4B-914B-22103C399CAB}" destId="{0B60993E-102C-4D4E-AFEC-CF9D09238B49}" srcOrd="0" destOrd="0" presId="urn:microsoft.com/office/officeart/2008/layout/VerticalCurvedList"/>
    <dgm:cxn modelId="{748D13C4-0CE1-1F42-B594-F1211208A124}" type="presParOf" srcId="{D28D07E2-A47D-DF4B-914B-22103C399CAB}" destId="{332CB4AF-B438-624C-A345-A959CDAD2D1E}" srcOrd="1" destOrd="0" presId="urn:microsoft.com/office/officeart/2008/layout/VerticalCurvedList"/>
    <dgm:cxn modelId="{5A991ED7-642A-8A4C-AE73-9FC0296235D8}" type="presParOf" srcId="{D28D07E2-A47D-DF4B-914B-22103C399CAB}" destId="{A19C11FE-471E-624F-BEB2-D9FF1CB4B766}" srcOrd="2" destOrd="0" presId="urn:microsoft.com/office/officeart/2008/layout/VerticalCurvedList"/>
    <dgm:cxn modelId="{C729B71A-D3FF-F948-BB66-D856AE9C0E7B}" type="presParOf" srcId="{D28D07E2-A47D-DF4B-914B-22103C399CAB}" destId="{625BE328-D30F-4B4F-913C-F162E8997CB5}" srcOrd="3" destOrd="0" presId="urn:microsoft.com/office/officeart/2008/layout/VerticalCurvedList"/>
    <dgm:cxn modelId="{EA1B0402-B576-8448-A8B1-B3E3537A3E40}" type="presParOf" srcId="{FA19F3E7-28BC-7749-ADC3-1DB0BCC94F4D}" destId="{7AA092B1-0E3C-FE46-AFE9-96623FE679E1}" srcOrd="1" destOrd="0" presId="urn:microsoft.com/office/officeart/2008/layout/VerticalCurvedList"/>
    <dgm:cxn modelId="{59764275-C69E-EE42-99E8-4B7702840E92}" type="presParOf" srcId="{FA19F3E7-28BC-7749-ADC3-1DB0BCC94F4D}" destId="{D7753D9E-DBDB-D44A-9F53-815F7AE0619C}" srcOrd="2" destOrd="0" presId="urn:microsoft.com/office/officeart/2008/layout/VerticalCurvedList"/>
    <dgm:cxn modelId="{17CC4D2D-79F6-A84B-9EB3-643E6FA693B2}" type="presParOf" srcId="{D7753D9E-DBDB-D44A-9F53-815F7AE0619C}" destId="{88E287E9-8DCD-3A4B-A209-3B9259C624AB}"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CB4AF-B438-624C-A345-A959CDAD2D1E}">
      <dsp:nvSpPr>
        <dsp:cNvPr id="0" name=""/>
        <dsp:cNvSpPr/>
      </dsp:nvSpPr>
      <dsp:spPr>
        <a:xfrm>
          <a:off x="-4367555" y="-669931"/>
          <a:ext cx="5203417" cy="5203417"/>
        </a:xfrm>
        <a:prstGeom prst="blockArc">
          <a:avLst>
            <a:gd name="adj1" fmla="val 18900000"/>
            <a:gd name="adj2" fmla="val 2700000"/>
            <a:gd name="adj3" fmla="val 415"/>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A092B1-0E3C-FE46-AFE9-96623FE679E1}">
      <dsp:nvSpPr>
        <dsp:cNvPr id="0" name=""/>
        <dsp:cNvSpPr/>
      </dsp:nvSpPr>
      <dsp:spPr>
        <a:xfrm>
          <a:off x="366015" y="241394"/>
          <a:ext cx="4386190" cy="48309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3460"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dirty="0"/>
            <a:t>1. Identify Your Issue</a:t>
          </a:r>
        </a:p>
      </dsp:txBody>
      <dsp:txXfrm>
        <a:off x="366015" y="241394"/>
        <a:ext cx="4386190" cy="483098"/>
      </dsp:txXfrm>
    </dsp:sp>
    <dsp:sp modelId="{88E287E9-8DCD-3A4B-A209-3B9259C624AB}">
      <dsp:nvSpPr>
        <dsp:cNvPr id="0" name=""/>
        <dsp:cNvSpPr/>
      </dsp:nvSpPr>
      <dsp:spPr>
        <a:xfrm>
          <a:off x="64079" y="181007"/>
          <a:ext cx="603873" cy="603873"/>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37E104-6883-9245-B3DD-9556D9673DAC}">
      <dsp:nvSpPr>
        <dsp:cNvPr id="0" name=""/>
        <dsp:cNvSpPr/>
      </dsp:nvSpPr>
      <dsp:spPr>
        <a:xfrm>
          <a:off x="712190" y="965811"/>
          <a:ext cx="4040015" cy="48309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3460"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dirty="0"/>
            <a:t>2. Analyse the Choice Point</a:t>
          </a:r>
        </a:p>
      </dsp:txBody>
      <dsp:txXfrm>
        <a:off x="712190" y="965811"/>
        <a:ext cx="4040015" cy="483098"/>
      </dsp:txXfrm>
    </dsp:sp>
    <dsp:sp modelId="{13B35A62-7E3E-AD48-9205-99873C32F3DD}">
      <dsp:nvSpPr>
        <dsp:cNvPr id="0" name=""/>
        <dsp:cNvSpPr/>
      </dsp:nvSpPr>
      <dsp:spPr>
        <a:xfrm>
          <a:off x="410253" y="905424"/>
          <a:ext cx="603873" cy="603873"/>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852046-3316-7B49-A1B2-45407EA8C022}">
      <dsp:nvSpPr>
        <dsp:cNvPr id="0" name=""/>
        <dsp:cNvSpPr/>
      </dsp:nvSpPr>
      <dsp:spPr>
        <a:xfrm>
          <a:off x="818438" y="1690228"/>
          <a:ext cx="3933768" cy="48309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3460"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dirty="0"/>
            <a:t>3. Explore Impacts</a:t>
          </a:r>
        </a:p>
      </dsp:txBody>
      <dsp:txXfrm>
        <a:off x="818438" y="1690228"/>
        <a:ext cx="3933768" cy="483098"/>
      </dsp:txXfrm>
    </dsp:sp>
    <dsp:sp modelId="{BF7D9E4D-0FFA-7D4B-B91C-10A82954C846}">
      <dsp:nvSpPr>
        <dsp:cNvPr id="0" name=""/>
        <dsp:cNvSpPr/>
      </dsp:nvSpPr>
      <dsp:spPr>
        <a:xfrm>
          <a:off x="516501" y="1629840"/>
          <a:ext cx="603873" cy="603873"/>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B5E734-0796-9F47-933A-B80D0E6451A1}">
      <dsp:nvSpPr>
        <dsp:cNvPr id="0" name=""/>
        <dsp:cNvSpPr/>
      </dsp:nvSpPr>
      <dsp:spPr>
        <a:xfrm>
          <a:off x="712190" y="2414644"/>
          <a:ext cx="4040015" cy="48309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3460"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dirty="0"/>
            <a:t>4. Prepare and Rehearse</a:t>
          </a:r>
        </a:p>
      </dsp:txBody>
      <dsp:txXfrm>
        <a:off x="712190" y="2414644"/>
        <a:ext cx="4040015" cy="483098"/>
      </dsp:txXfrm>
    </dsp:sp>
    <dsp:sp modelId="{DE5C832A-881D-7544-9126-E741787B2E4E}">
      <dsp:nvSpPr>
        <dsp:cNvPr id="0" name=""/>
        <dsp:cNvSpPr/>
      </dsp:nvSpPr>
      <dsp:spPr>
        <a:xfrm>
          <a:off x="410253" y="2354257"/>
          <a:ext cx="603873" cy="603873"/>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766732-933E-0144-A940-18D2374585A8}">
      <dsp:nvSpPr>
        <dsp:cNvPr id="0" name=""/>
        <dsp:cNvSpPr/>
      </dsp:nvSpPr>
      <dsp:spPr>
        <a:xfrm>
          <a:off x="366015" y="3139061"/>
          <a:ext cx="4386190" cy="48309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3460"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dirty="0"/>
            <a:t>5. Engage Conversation</a:t>
          </a:r>
        </a:p>
      </dsp:txBody>
      <dsp:txXfrm>
        <a:off x="366015" y="3139061"/>
        <a:ext cx="4386190" cy="483098"/>
      </dsp:txXfrm>
    </dsp:sp>
    <dsp:sp modelId="{90256A32-9831-1343-9AED-B654C5B2BD52}">
      <dsp:nvSpPr>
        <dsp:cNvPr id="0" name=""/>
        <dsp:cNvSpPr/>
      </dsp:nvSpPr>
      <dsp:spPr>
        <a:xfrm>
          <a:off x="64079" y="3078673"/>
          <a:ext cx="603873" cy="603873"/>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CB4AF-B438-624C-A345-A959CDAD2D1E}">
      <dsp:nvSpPr>
        <dsp:cNvPr id="0" name=""/>
        <dsp:cNvSpPr/>
      </dsp:nvSpPr>
      <dsp:spPr>
        <a:xfrm>
          <a:off x="3118870" y="-195084"/>
          <a:ext cx="1492982" cy="1492982"/>
        </a:xfrm>
        <a:prstGeom prst="blockArc">
          <a:avLst>
            <a:gd name="adj1" fmla="val 8100000"/>
            <a:gd name="adj2" fmla="val 13500000"/>
            <a:gd name="adj3" fmla="val 1447"/>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A092B1-0E3C-FE46-AFE9-96623FE679E1}">
      <dsp:nvSpPr>
        <dsp:cNvPr id="0" name=""/>
        <dsp:cNvSpPr/>
      </dsp:nvSpPr>
      <dsp:spPr>
        <a:xfrm>
          <a:off x="0" y="283146"/>
          <a:ext cx="3130539" cy="53652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437679" bIns="60960" numCol="1" spcCol="1270" anchor="ctr" anchorCtr="0">
          <a:noAutofit/>
        </a:bodyPr>
        <a:lstStyle/>
        <a:p>
          <a:pPr marL="0" lvl="0" indent="0" algn="r" defTabSz="1066800">
            <a:lnSpc>
              <a:spcPct val="90000"/>
            </a:lnSpc>
            <a:spcBef>
              <a:spcPct val="0"/>
            </a:spcBef>
            <a:spcAft>
              <a:spcPct val="35000"/>
            </a:spcAft>
            <a:buNone/>
          </a:pPr>
          <a:r>
            <a:rPr lang="en-GB" sz="2400" kern="1200" dirty="0"/>
            <a:t>6. Build Solutions</a:t>
          </a:r>
        </a:p>
      </dsp:txBody>
      <dsp:txXfrm>
        <a:off x="0" y="283146"/>
        <a:ext cx="3130539" cy="536520"/>
      </dsp:txXfrm>
    </dsp:sp>
    <dsp:sp modelId="{88E287E9-8DCD-3A4B-A209-3B9259C624AB}">
      <dsp:nvSpPr>
        <dsp:cNvPr id="0" name=""/>
        <dsp:cNvSpPr/>
      </dsp:nvSpPr>
      <dsp:spPr>
        <a:xfrm>
          <a:off x="2795214" y="216081"/>
          <a:ext cx="670650" cy="670650"/>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C9625-C632-6E45-AA08-5276F51C11E5}">
      <dsp:nvSpPr>
        <dsp:cNvPr id="0" name=""/>
        <dsp:cNvSpPr/>
      </dsp:nvSpPr>
      <dsp:spPr>
        <a:xfrm>
          <a:off x="6687" y="1707214"/>
          <a:ext cx="1563360" cy="1563360"/>
        </a:xfrm>
        <a:prstGeom prst="roundRect">
          <a:avLst>
            <a:gd name="adj" fmla="val 10000"/>
          </a:avLst>
        </a:prstGeom>
        <a:blipFill>
          <a:blip xmlns:r="http://schemas.openxmlformats.org/officeDocument/2006/relationships" r:embed="rId1"/>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815572-EB2F-F343-8B35-F4DFE9AC7856}">
      <dsp:nvSpPr>
        <dsp:cNvPr id="0" name=""/>
        <dsp:cNvSpPr/>
      </dsp:nvSpPr>
      <dsp:spPr>
        <a:xfrm>
          <a:off x="261187" y="2645230"/>
          <a:ext cx="1563360" cy="156336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Performance = Result</a:t>
          </a:r>
        </a:p>
      </dsp:txBody>
      <dsp:txXfrm>
        <a:off x="306976" y="2691019"/>
        <a:ext cx="1471782" cy="1471782"/>
      </dsp:txXfrm>
    </dsp:sp>
    <dsp:sp modelId="{EB880AA7-FD35-1548-8662-EEC309A8E0FA}">
      <dsp:nvSpPr>
        <dsp:cNvPr id="0" name=""/>
        <dsp:cNvSpPr/>
      </dsp:nvSpPr>
      <dsp:spPr>
        <a:xfrm>
          <a:off x="1871185" y="2301067"/>
          <a:ext cx="301137" cy="3756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1871185" y="2376198"/>
        <a:ext cx="210796" cy="225391"/>
      </dsp:txXfrm>
    </dsp:sp>
    <dsp:sp modelId="{BC8C4BCF-381A-BC4C-B97D-2D307AE1E487}">
      <dsp:nvSpPr>
        <dsp:cNvPr id="0" name=""/>
        <dsp:cNvSpPr/>
      </dsp:nvSpPr>
      <dsp:spPr>
        <a:xfrm>
          <a:off x="2430441" y="1707214"/>
          <a:ext cx="1563360" cy="1563360"/>
        </a:xfrm>
        <a:prstGeom prst="roundRect">
          <a:avLst>
            <a:gd name="adj" fmla="val 10000"/>
          </a:avLst>
        </a:prstGeom>
        <a:blipFill>
          <a:blip xmlns:r="http://schemas.openxmlformats.org/officeDocument/2006/relationships" r:embed="rId2"/>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24B86E-5402-B64E-89B9-A71941FF877F}">
      <dsp:nvSpPr>
        <dsp:cNvPr id="0" name=""/>
        <dsp:cNvSpPr/>
      </dsp:nvSpPr>
      <dsp:spPr>
        <a:xfrm>
          <a:off x="2684942" y="2645230"/>
          <a:ext cx="1563360" cy="156336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Behaviour = Response</a:t>
          </a:r>
        </a:p>
      </dsp:txBody>
      <dsp:txXfrm>
        <a:off x="2730731" y="2691019"/>
        <a:ext cx="1471782" cy="1471782"/>
      </dsp:txXfrm>
    </dsp:sp>
    <dsp:sp modelId="{F31E9F5F-646F-EE4D-ADE5-BBA3255C53A9}">
      <dsp:nvSpPr>
        <dsp:cNvPr id="0" name=""/>
        <dsp:cNvSpPr/>
      </dsp:nvSpPr>
      <dsp:spPr>
        <a:xfrm>
          <a:off x="4294939" y="2301067"/>
          <a:ext cx="301137" cy="3756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4294939" y="2376198"/>
        <a:ext cx="210796" cy="225391"/>
      </dsp:txXfrm>
    </dsp:sp>
    <dsp:sp modelId="{C603D869-E68A-B545-915F-1207BC8637DC}">
      <dsp:nvSpPr>
        <dsp:cNvPr id="0" name=""/>
        <dsp:cNvSpPr/>
      </dsp:nvSpPr>
      <dsp:spPr>
        <a:xfrm>
          <a:off x="4854195" y="1707214"/>
          <a:ext cx="1563360" cy="1563360"/>
        </a:xfrm>
        <a:prstGeom prst="roundRect">
          <a:avLst>
            <a:gd name="adj" fmla="val 10000"/>
          </a:avLst>
        </a:prstGeom>
        <a:blipFill>
          <a:blip xmlns:r="http://schemas.openxmlformats.org/officeDocument/2006/relationships" r:embed="rId3"/>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C33B8E-649B-8D40-B44D-D5FC369D1C6C}">
      <dsp:nvSpPr>
        <dsp:cNvPr id="0" name=""/>
        <dsp:cNvSpPr/>
      </dsp:nvSpPr>
      <dsp:spPr>
        <a:xfrm>
          <a:off x="5108696" y="2645230"/>
          <a:ext cx="1563360" cy="156336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Skills = Applied Actions</a:t>
          </a:r>
        </a:p>
      </dsp:txBody>
      <dsp:txXfrm>
        <a:off x="5154485" y="2691019"/>
        <a:ext cx="1471782" cy="1471782"/>
      </dsp:txXfrm>
    </dsp:sp>
    <dsp:sp modelId="{1D71C236-1C6D-2C42-9DB5-91A9B4BBE07F}">
      <dsp:nvSpPr>
        <dsp:cNvPr id="0" name=""/>
        <dsp:cNvSpPr/>
      </dsp:nvSpPr>
      <dsp:spPr>
        <a:xfrm>
          <a:off x="6718694" y="2301067"/>
          <a:ext cx="301137" cy="3756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6718694" y="2376198"/>
        <a:ext cx="210796" cy="225391"/>
      </dsp:txXfrm>
    </dsp:sp>
    <dsp:sp modelId="{290D5230-262D-B041-B1A3-146B471ADA4D}">
      <dsp:nvSpPr>
        <dsp:cNvPr id="0" name=""/>
        <dsp:cNvSpPr/>
      </dsp:nvSpPr>
      <dsp:spPr>
        <a:xfrm>
          <a:off x="7277950" y="1707214"/>
          <a:ext cx="1563360" cy="1563360"/>
        </a:xfrm>
        <a:prstGeom prst="roundRect">
          <a:avLst>
            <a:gd name="adj" fmla="val 10000"/>
          </a:avLst>
        </a:prstGeom>
        <a:blipFill>
          <a:blip xmlns:r="http://schemas.openxmlformats.org/officeDocument/2006/relationships" r:embed="rId4"/>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EF5B69-B261-F04F-82DD-487AD560BC57}">
      <dsp:nvSpPr>
        <dsp:cNvPr id="0" name=""/>
        <dsp:cNvSpPr/>
      </dsp:nvSpPr>
      <dsp:spPr>
        <a:xfrm>
          <a:off x="7532450" y="2645230"/>
          <a:ext cx="1563360" cy="156336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Attitude = Mindset</a:t>
          </a:r>
        </a:p>
      </dsp:txBody>
      <dsp:txXfrm>
        <a:off x="7578239" y="2691019"/>
        <a:ext cx="1471782" cy="1471782"/>
      </dsp:txXfrm>
    </dsp:sp>
    <dsp:sp modelId="{7B0048AC-D049-0748-9056-6640963C4F7B}">
      <dsp:nvSpPr>
        <dsp:cNvPr id="0" name=""/>
        <dsp:cNvSpPr/>
      </dsp:nvSpPr>
      <dsp:spPr>
        <a:xfrm>
          <a:off x="9142448" y="2301067"/>
          <a:ext cx="301137" cy="3756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9142448" y="2376198"/>
        <a:ext cx="210796" cy="225391"/>
      </dsp:txXfrm>
    </dsp:sp>
    <dsp:sp modelId="{1E42DB43-211A-E542-A03F-64B50A3673DD}">
      <dsp:nvSpPr>
        <dsp:cNvPr id="0" name=""/>
        <dsp:cNvSpPr/>
      </dsp:nvSpPr>
      <dsp:spPr>
        <a:xfrm>
          <a:off x="9701704" y="1707214"/>
          <a:ext cx="1563360" cy="1563360"/>
        </a:xfrm>
        <a:prstGeom prst="roundRect">
          <a:avLst>
            <a:gd name="adj" fmla="val 10000"/>
          </a:avLst>
        </a:prstGeom>
        <a:blipFill>
          <a:blip xmlns:r="http://schemas.openxmlformats.org/officeDocument/2006/relationships" r:embed="rId5"/>
          <a:srcRect/>
          <a:stretch>
            <a:fillRect t="-17000" b="-17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E02ADE-6E7B-6D46-A0B1-C0D445C4D53D}">
      <dsp:nvSpPr>
        <dsp:cNvPr id="0" name=""/>
        <dsp:cNvSpPr/>
      </dsp:nvSpPr>
      <dsp:spPr>
        <a:xfrm>
          <a:off x="9956205" y="2645230"/>
          <a:ext cx="1563360" cy="156336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Beliefs = Primary Drivers</a:t>
          </a:r>
        </a:p>
      </dsp:txBody>
      <dsp:txXfrm>
        <a:off x="10001994" y="2691019"/>
        <a:ext cx="1471782" cy="14717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CB4AF-B438-624C-A345-A959CDAD2D1E}">
      <dsp:nvSpPr>
        <dsp:cNvPr id="0" name=""/>
        <dsp:cNvSpPr/>
      </dsp:nvSpPr>
      <dsp:spPr>
        <a:xfrm>
          <a:off x="-4367555" y="-669931"/>
          <a:ext cx="5203417" cy="5203417"/>
        </a:xfrm>
        <a:prstGeom prst="blockArc">
          <a:avLst>
            <a:gd name="adj1" fmla="val 18900000"/>
            <a:gd name="adj2" fmla="val 2700000"/>
            <a:gd name="adj3" fmla="val 415"/>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A092B1-0E3C-FE46-AFE9-96623FE679E1}">
      <dsp:nvSpPr>
        <dsp:cNvPr id="0" name=""/>
        <dsp:cNvSpPr/>
      </dsp:nvSpPr>
      <dsp:spPr>
        <a:xfrm>
          <a:off x="366015" y="241394"/>
          <a:ext cx="4386190" cy="48309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3460"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dirty="0"/>
            <a:t>1. Identify Your Issue</a:t>
          </a:r>
        </a:p>
      </dsp:txBody>
      <dsp:txXfrm>
        <a:off x="366015" y="241394"/>
        <a:ext cx="4386190" cy="483098"/>
      </dsp:txXfrm>
    </dsp:sp>
    <dsp:sp modelId="{88E287E9-8DCD-3A4B-A209-3B9259C624AB}">
      <dsp:nvSpPr>
        <dsp:cNvPr id="0" name=""/>
        <dsp:cNvSpPr/>
      </dsp:nvSpPr>
      <dsp:spPr>
        <a:xfrm>
          <a:off x="64079" y="181007"/>
          <a:ext cx="603873" cy="603873"/>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37E104-6883-9245-B3DD-9556D9673DAC}">
      <dsp:nvSpPr>
        <dsp:cNvPr id="0" name=""/>
        <dsp:cNvSpPr/>
      </dsp:nvSpPr>
      <dsp:spPr>
        <a:xfrm>
          <a:off x="712190" y="965811"/>
          <a:ext cx="4040015" cy="48309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3460"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dirty="0"/>
            <a:t>2. Analyse the Choice Point</a:t>
          </a:r>
        </a:p>
      </dsp:txBody>
      <dsp:txXfrm>
        <a:off x="712190" y="965811"/>
        <a:ext cx="4040015" cy="483098"/>
      </dsp:txXfrm>
    </dsp:sp>
    <dsp:sp modelId="{13B35A62-7E3E-AD48-9205-99873C32F3DD}">
      <dsp:nvSpPr>
        <dsp:cNvPr id="0" name=""/>
        <dsp:cNvSpPr/>
      </dsp:nvSpPr>
      <dsp:spPr>
        <a:xfrm>
          <a:off x="410253" y="905424"/>
          <a:ext cx="603873" cy="603873"/>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852046-3316-7B49-A1B2-45407EA8C022}">
      <dsp:nvSpPr>
        <dsp:cNvPr id="0" name=""/>
        <dsp:cNvSpPr/>
      </dsp:nvSpPr>
      <dsp:spPr>
        <a:xfrm>
          <a:off x="818438" y="1690228"/>
          <a:ext cx="3933768" cy="48309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3460"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dirty="0"/>
            <a:t>3. Explore Impacts</a:t>
          </a:r>
        </a:p>
      </dsp:txBody>
      <dsp:txXfrm>
        <a:off x="818438" y="1690228"/>
        <a:ext cx="3933768" cy="483098"/>
      </dsp:txXfrm>
    </dsp:sp>
    <dsp:sp modelId="{BF7D9E4D-0FFA-7D4B-B91C-10A82954C846}">
      <dsp:nvSpPr>
        <dsp:cNvPr id="0" name=""/>
        <dsp:cNvSpPr/>
      </dsp:nvSpPr>
      <dsp:spPr>
        <a:xfrm>
          <a:off x="516501" y="1629840"/>
          <a:ext cx="603873" cy="603873"/>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B5E734-0796-9F47-933A-B80D0E6451A1}">
      <dsp:nvSpPr>
        <dsp:cNvPr id="0" name=""/>
        <dsp:cNvSpPr/>
      </dsp:nvSpPr>
      <dsp:spPr>
        <a:xfrm>
          <a:off x="712190" y="2414644"/>
          <a:ext cx="4040015" cy="48309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3460"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dirty="0"/>
            <a:t>4. Prepare and Rehearse</a:t>
          </a:r>
        </a:p>
      </dsp:txBody>
      <dsp:txXfrm>
        <a:off x="712190" y="2414644"/>
        <a:ext cx="4040015" cy="483098"/>
      </dsp:txXfrm>
    </dsp:sp>
    <dsp:sp modelId="{DE5C832A-881D-7544-9126-E741787B2E4E}">
      <dsp:nvSpPr>
        <dsp:cNvPr id="0" name=""/>
        <dsp:cNvSpPr/>
      </dsp:nvSpPr>
      <dsp:spPr>
        <a:xfrm>
          <a:off x="410253" y="2354257"/>
          <a:ext cx="603873" cy="603873"/>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766732-933E-0144-A940-18D2374585A8}">
      <dsp:nvSpPr>
        <dsp:cNvPr id="0" name=""/>
        <dsp:cNvSpPr/>
      </dsp:nvSpPr>
      <dsp:spPr>
        <a:xfrm>
          <a:off x="366015" y="3139061"/>
          <a:ext cx="4386190" cy="48309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3460"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dirty="0"/>
            <a:t>5. Engage Conversation</a:t>
          </a:r>
        </a:p>
      </dsp:txBody>
      <dsp:txXfrm>
        <a:off x="366015" y="3139061"/>
        <a:ext cx="4386190" cy="483098"/>
      </dsp:txXfrm>
    </dsp:sp>
    <dsp:sp modelId="{90256A32-9831-1343-9AED-B654C5B2BD52}">
      <dsp:nvSpPr>
        <dsp:cNvPr id="0" name=""/>
        <dsp:cNvSpPr/>
      </dsp:nvSpPr>
      <dsp:spPr>
        <a:xfrm>
          <a:off x="64079" y="3078673"/>
          <a:ext cx="603873" cy="603873"/>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CB4AF-B438-624C-A345-A959CDAD2D1E}">
      <dsp:nvSpPr>
        <dsp:cNvPr id="0" name=""/>
        <dsp:cNvSpPr/>
      </dsp:nvSpPr>
      <dsp:spPr>
        <a:xfrm>
          <a:off x="3118870" y="-195084"/>
          <a:ext cx="1492982" cy="1492982"/>
        </a:xfrm>
        <a:prstGeom prst="blockArc">
          <a:avLst>
            <a:gd name="adj1" fmla="val 8100000"/>
            <a:gd name="adj2" fmla="val 13500000"/>
            <a:gd name="adj3" fmla="val 1447"/>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A092B1-0E3C-FE46-AFE9-96623FE679E1}">
      <dsp:nvSpPr>
        <dsp:cNvPr id="0" name=""/>
        <dsp:cNvSpPr/>
      </dsp:nvSpPr>
      <dsp:spPr>
        <a:xfrm>
          <a:off x="0" y="283146"/>
          <a:ext cx="3130539" cy="53652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437679" bIns="60960" numCol="1" spcCol="1270" anchor="ctr" anchorCtr="0">
          <a:noAutofit/>
        </a:bodyPr>
        <a:lstStyle/>
        <a:p>
          <a:pPr marL="0" lvl="0" indent="0" algn="r" defTabSz="1066800">
            <a:lnSpc>
              <a:spcPct val="90000"/>
            </a:lnSpc>
            <a:spcBef>
              <a:spcPct val="0"/>
            </a:spcBef>
            <a:spcAft>
              <a:spcPct val="35000"/>
            </a:spcAft>
            <a:buNone/>
          </a:pPr>
          <a:r>
            <a:rPr lang="en-GB" sz="2400" kern="1200" dirty="0"/>
            <a:t>6. Build Solutions</a:t>
          </a:r>
        </a:p>
      </dsp:txBody>
      <dsp:txXfrm>
        <a:off x="0" y="283146"/>
        <a:ext cx="3130539" cy="536520"/>
      </dsp:txXfrm>
    </dsp:sp>
    <dsp:sp modelId="{88E287E9-8DCD-3A4B-A209-3B9259C624AB}">
      <dsp:nvSpPr>
        <dsp:cNvPr id="0" name=""/>
        <dsp:cNvSpPr/>
      </dsp:nvSpPr>
      <dsp:spPr>
        <a:xfrm>
          <a:off x="2795214" y="216081"/>
          <a:ext cx="670650" cy="670650"/>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CB4AF-B438-624C-A345-A959CDAD2D1E}">
      <dsp:nvSpPr>
        <dsp:cNvPr id="0" name=""/>
        <dsp:cNvSpPr/>
      </dsp:nvSpPr>
      <dsp:spPr>
        <a:xfrm>
          <a:off x="-4367555" y="-669931"/>
          <a:ext cx="5203417" cy="5203417"/>
        </a:xfrm>
        <a:prstGeom prst="blockArc">
          <a:avLst>
            <a:gd name="adj1" fmla="val 18900000"/>
            <a:gd name="adj2" fmla="val 2700000"/>
            <a:gd name="adj3" fmla="val 415"/>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A092B1-0E3C-FE46-AFE9-96623FE679E1}">
      <dsp:nvSpPr>
        <dsp:cNvPr id="0" name=""/>
        <dsp:cNvSpPr/>
      </dsp:nvSpPr>
      <dsp:spPr>
        <a:xfrm>
          <a:off x="366015" y="241394"/>
          <a:ext cx="4386190" cy="48309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3460"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dirty="0"/>
            <a:t>1. Identify Your Issue</a:t>
          </a:r>
        </a:p>
      </dsp:txBody>
      <dsp:txXfrm>
        <a:off x="366015" y="241394"/>
        <a:ext cx="4386190" cy="483098"/>
      </dsp:txXfrm>
    </dsp:sp>
    <dsp:sp modelId="{88E287E9-8DCD-3A4B-A209-3B9259C624AB}">
      <dsp:nvSpPr>
        <dsp:cNvPr id="0" name=""/>
        <dsp:cNvSpPr/>
      </dsp:nvSpPr>
      <dsp:spPr>
        <a:xfrm>
          <a:off x="64079" y="181007"/>
          <a:ext cx="603873" cy="603873"/>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37E104-6883-9245-B3DD-9556D9673DAC}">
      <dsp:nvSpPr>
        <dsp:cNvPr id="0" name=""/>
        <dsp:cNvSpPr/>
      </dsp:nvSpPr>
      <dsp:spPr>
        <a:xfrm>
          <a:off x="712190" y="965811"/>
          <a:ext cx="4040015" cy="48309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3460"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dirty="0"/>
            <a:t>2. Analyse the Choice Point</a:t>
          </a:r>
        </a:p>
      </dsp:txBody>
      <dsp:txXfrm>
        <a:off x="712190" y="965811"/>
        <a:ext cx="4040015" cy="483098"/>
      </dsp:txXfrm>
    </dsp:sp>
    <dsp:sp modelId="{13B35A62-7E3E-AD48-9205-99873C32F3DD}">
      <dsp:nvSpPr>
        <dsp:cNvPr id="0" name=""/>
        <dsp:cNvSpPr/>
      </dsp:nvSpPr>
      <dsp:spPr>
        <a:xfrm>
          <a:off x="410253" y="905424"/>
          <a:ext cx="603873" cy="603873"/>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852046-3316-7B49-A1B2-45407EA8C022}">
      <dsp:nvSpPr>
        <dsp:cNvPr id="0" name=""/>
        <dsp:cNvSpPr/>
      </dsp:nvSpPr>
      <dsp:spPr>
        <a:xfrm>
          <a:off x="818438" y="1690228"/>
          <a:ext cx="3933768" cy="48309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3460"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dirty="0"/>
            <a:t>3. Explore Impacts</a:t>
          </a:r>
        </a:p>
      </dsp:txBody>
      <dsp:txXfrm>
        <a:off x="818438" y="1690228"/>
        <a:ext cx="3933768" cy="483098"/>
      </dsp:txXfrm>
    </dsp:sp>
    <dsp:sp modelId="{BF7D9E4D-0FFA-7D4B-B91C-10A82954C846}">
      <dsp:nvSpPr>
        <dsp:cNvPr id="0" name=""/>
        <dsp:cNvSpPr/>
      </dsp:nvSpPr>
      <dsp:spPr>
        <a:xfrm>
          <a:off x="516501" y="1629840"/>
          <a:ext cx="603873" cy="603873"/>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B5E734-0796-9F47-933A-B80D0E6451A1}">
      <dsp:nvSpPr>
        <dsp:cNvPr id="0" name=""/>
        <dsp:cNvSpPr/>
      </dsp:nvSpPr>
      <dsp:spPr>
        <a:xfrm>
          <a:off x="712190" y="2414644"/>
          <a:ext cx="4040015" cy="48309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3460"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dirty="0"/>
            <a:t>4. Prepare and Rehearse</a:t>
          </a:r>
        </a:p>
      </dsp:txBody>
      <dsp:txXfrm>
        <a:off x="712190" y="2414644"/>
        <a:ext cx="4040015" cy="483098"/>
      </dsp:txXfrm>
    </dsp:sp>
    <dsp:sp modelId="{DE5C832A-881D-7544-9126-E741787B2E4E}">
      <dsp:nvSpPr>
        <dsp:cNvPr id="0" name=""/>
        <dsp:cNvSpPr/>
      </dsp:nvSpPr>
      <dsp:spPr>
        <a:xfrm>
          <a:off x="410253" y="2354257"/>
          <a:ext cx="603873" cy="603873"/>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766732-933E-0144-A940-18D2374585A8}">
      <dsp:nvSpPr>
        <dsp:cNvPr id="0" name=""/>
        <dsp:cNvSpPr/>
      </dsp:nvSpPr>
      <dsp:spPr>
        <a:xfrm>
          <a:off x="366015" y="3139061"/>
          <a:ext cx="4386190" cy="48309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3460"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dirty="0"/>
            <a:t>5. Engage Conversation</a:t>
          </a:r>
        </a:p>
      </dsp:txBody>
      <dsp:txXfrm>
        <a:off x="366015" y="3139061"/>
        <a:ext cx="4386190" cy="483098"/>
      </dsp:txXfrm>
    </dsp:sp>
    <dsp:sp modelId="{90256A32-9831-1343-9AED-B654C5B2BD52}">
      <dsp:nvSpPr>
        <dsp:cNvPr id="0" name=""/>
        <dsp:cNvSpPr/>
      </dsp:nvSpPr>
      <dsp:spPr>
        <a:xfrm>
          <a:off x="64079" y="3078673"/>
          <a:ext cx="603873" cy="603873"/>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CB4AF-B438-624C-A345-A959CDAD2D1E}">
      <dsp:nvSpPr>
        <dsp:cNvPr id="0" name=""/>
        <dsp:cNvSpPr/>
      </dsp:nvSpPr>
      <dsp:spPr>
        <a:xfrm>
          <a:off x="3118870" y="-195084"/>
          <a:ext cx="1492982" cy="1492982"/>
        </a:xfrm>
        <a:prstGeom prst="blockArc">
          <a:avLst>
            <a:gd name="adj1" fmla="val 8100000"/>
            <a:gd name="adj2" fmla="val 13500000"/>
            <a:gd name="adj3" fmla="val 1447"/>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A092B1-0E3C-FE46-AFE9-96623FE679E1}">
      <dsp:nvSpPr>
        <dsp:cNvPr id="0" name=""/>
        <dsp:cNvSpPr/>
      </dsp:nvSpPr>
      <dsp:spPr>
        <a:xfrm>
          <a:off x="0" y="283146"/>
          <a:ext cx="3130539" cy="53652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437679" bIns="60960" numCol="1" spcCol="1270" anchor="ctr" anchorCtr="0">
          <a:noAutofit/>
        </a:bodyPr>
        <a:lstStyle/>
        <a:p>
          <a:pPr marL="0" lvl="0" indent="0" algn="r" defTabSz="1066800">
            <a:lnSpc>
              <a:spcPct val="90000"/>
            </a:lnSpc>
            <a:spcBef>
              <a:spcPct val="0"/>
            </a:spcBef>
            <a:spcAft>
              <a:spcPct val="35000"/>
            </a:spcAft>
            <a:buNone/>
          </a:pPr>
          <a:r>
            <a:rPr lang="en-GB" sz="2400" kern="1200" dirty="0"/>
            <a:t>6. Build Solutions</a:t>
          </a:r>
        </a:p>
      </dsp:txBody>
      <dsp:txXfrm>
        <a:off x="0" y="283146"/>
        <a:ext cx="3130539" cy="536520"/>
      </dsp:txXfrm>
    </dsp:sp>
    <dsp:sp modelId="{88E287E9-8DCD-3A4B-A209-3B9259C624AB}">
      <dsp:nvSpPr>
        <dsp:cNvPr id="0" name=""/>
        <dsp:cNvSpPr/>
      </dsp:nvSpPr>
      <dsp:spPr>
        <a:xfrm>
          <a:off x="2795214" y="216081"/>
          <a:ext cx="670650" cy="670650"/>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AAA91C-9850-F34C-A724-B25DEEAD3048}" type="datetimeFigureOut">
              <a:rPr lang="en-US" smtClean="0"/>
              <a:t>5/10/26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BEA76B-005C-854B-B6A0-074FB60E3626}" type="slidenum">
              <a:rPr lang="en-US" smtClean="0"/>
              <a:t>‹#›</a:t>
            </a:fld>
            <a:endParaRPr lang="en-US"/>
          </a:p>
        </p:txBody>
      </p:sp>
    </p:spTree>
    <p:extLst>
      <p:ext uri="{BB962C8B-B14F-4D97-AF65-F5344CB8AC3E}">
        <p14:creationId xmlns:p14="http://schemas.microsoft.com/office/powerpoint/2010/main" val="3295110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9A13C-AD79-D00E-5C2E-9EEC3F911ADC}"/>
            </a:ext>
          </a:extLst>
        </p:cNvPr>
        <p:cNvGrpSpPr/>
        <p:nvPr/>
      </p:nvGrpSpPr>
      <p:grpSpPr>
        <a:xfrm>
          <a:off x="0" y="0"/>
          <a:ext cx="0" cy="0"/>
          <a:chOff x="0" y="0"/>
          <a:chExt cx="0" cy="0"/>
        </a:xfrm>
      </p:grpSpPr>
      <p:sp>
        <p:nvSpPr>
          <p:cNvPr id="316" name="Shape 316">
            <a:extLst>
              <a:ext uri="{FF2B5EF4-FFF2-40B4-BE49-F238E27FC236}">
                <a16:creationId xmlns:a16="http://schemas.microsoft.com/office/drawing/2014/main" id="{445AAE3A-0DE8-F4EF-AC7E-273AE110843E}"/>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317" name="Shape 317">
            <a:extLst>
              <a:ext uri="{FF2B5EF4-FFF2-40B4-BE49-F238E27FC236}">
                <a16:creationId xmlns:a16="http://schemas.microsoft.com/office/drawing/2014/main" id="{527CDAE0-EF7C-F0C2-041C-EDC9AF04EA63}"/>
              </a:ext>
            </a:extLst>
          </p:cNvPr>
          <p:cNvSpPr>
            <a:spLocks noGrp="1"/>
          </p:cNvSpPr>
          <p:nvPr>
            <p:ph type="body" sz="quarter" idx="1"/>
          </p:nvPr>
        </p:nvSpPr>
        <p:spPr>
          <a:prstGeom prst="rect">
            <a:avLst/>
          </a:prstGeom>
        </p:spPr>
        <p:txBody>
          <a:bodyPr/>
          <a:lstStyle>
            <a:lvl1pPr marL="285750" indent="-285750">
              <a:buSzPct val="100000"/>
              <a:buFont typeface="Arial"/>
              <a:buChar char="•"/>
            </a:lvl1pPr>
          </a:lstStyle>
          <a:p>
            <a:endParaRPr dirty="0"/>
          </a:p>
        </p:txBody>
      </p:sp>
    </p:spTree>
    <p:extLst>
      <p:ext uri="{BB962C8B-B14F-4D97-AF65-F5344CB8AC3E}">
        <p14:creationId xmlns:p14="http://schemas.microsoft.com/office/powerpoint/2010/main" val="2771738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5AD3D-2D45-D0CE-C2E7-F2E2572ACB54}"/>
            </a:ext>
          </a:extLst>
        </p:cNvPr>
        <p:cNvGrpSpPr/>
        <p:nvPr/>
      </p:nvGrpSpPr>
      <p:grpSpPr>
        <a:xfrm>
          <a:off x="0" y="0"/>
          <a:ext cx="0" cy="0"/>
          <a:chOff x="0" y="0"/>
          <a:chExt cx="0" cy="0"/>
        </a:xfrm>
      </p:grpSpPr>
      <p:sp>
        <p:nvSpPr>
          <p:cNvPr id="316" name="Shape 316">
            <a:extLst>
              <a:ext uri="{FF2B5EF4-FFF2-40B4-BE49-F238E27FC236}">
                <a16:creationId xmlns:a16="http://schemas.microsoft.com/office/drawing/2014/main" id="{2D473C3F-FD01-F228-D4B0-4E00143E53F9}"/>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317" name="Shape 317">
            <a:extLst>
              <a:ext uri="{FF2B5EF4-FFF2-40B4-BE49-F238E27FC236}">
                <a16:creationId xmlns:a16="http://schemas.microsoft.com/office/drawing/2014/main" id="{CE9F84E7-613C-A38B-AEA9-498FDF6B331C}"/>
              </a:ext>
            </a:extLst>
          </p:cNvPr>
          <p:cNvSpPr>
            <a:spLocks noGrp="1"/>
          </p:cNvSpPr>
          <p:nvPr>
            <p:ph type="body" sz="quarter" idx="1"/>
          </p:nvPr>
        </p:nvSpPr>
        <p:spPr>
          <a:prstGeom prst="rect">
            <a:avLst/>
          </a:prstGeom>
        </p:spPr>
        <p:txBody>
          <a:bodyPr/>
          <a:lstStyle>
            <a:lvl1pPr marL="285750" indent="-285750">
              <a:buSzPct val="100000"/>
              <a:buFont typeface="Arial"/>
              <a:buChar char="•"/>
            </a:lvl1pPr>
          </a:lstStyle>
          <a:p>
            <a:endParaRPr dirty="0"/>
          </a:p>
        </p:txBody>
      </p:sp>
    </p:spTree>
    <p:extLst>
      <p:ext uri="{BB962C8B-B14F-4D97-AF65-F5344CB8AC3E}">
        <p14:creationId xmlns:p14="http://schemas.microsoft.com/office/powerpoint/2010/main" val="3569734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67FFD-BDD8-4F51-7CDA-5A8EF6FBFECC}"/>
            </a:ext>
          </a:extLst>
        </p:cNvPr>
        <p:cNvGrpSpPr/>
        <p:nvPr/>
      </p:nvGrpSpPr>
      <p:grpSpPr>
        <a:xfrm>
          <a:off x="0" y="0"/>
          <a:ext cx="0" cy="0"/>
          <a:chOff x="0" y="0"/>
          <a:chExt cx="0" cy="0"/>
        </a:xfrm>
      </p:grpSpPr>
      <p:sp>
        <p:nvSpPr>
          <p:cNvPr id="316" name="Shape 316">
            <a:extLst>
              <a:ext uri="{FF2B5EF4-FFF2-40B4-BE49-F238E27FC236}">
                <a16:creationId xmlns:a16="http://schemas.microsoft.com/office/drawing/2014/main" id="{C8D409CB-0C94-3CDE-D977-4D1BBFA7643D}"/>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317" name="Shape 317">
            <a:extLst>
              <a:ext uri="{FF2B5EF4-FFF2-40B4-BE49-F238E27FC236}">
                <a16:creationId xmlns:a16="http://schemas.microsoft.com/office/drawing/2014/main" id="{0F0D6F14-B214-653D-9A99-53DFA7E81AAC}"/>
              </a:ext>
            </a:extLst>
          </p:cNvPr>
          <p:cNvSpPr>
            <a:spLocks noGrp="1"/>
          </p:cNvSpPr>
          <p:nvPr>
            <p:ph type="body" sz="quarter" idx="1"/>
          </p:nvPr>
        </p:nvSpPr>
        <p:spPr>
          <a:prstGeom prst="rect">
            <a:avLst/>
          </a:prstGeom>
        </p:spPr>
        <p:txBody>
          <a:bodyPr/>
          <a:lstStyle>
            <a:lvl1pPr marL="285750" indent="-285750">
              <a:buSzPct val="100000"/>
              <a:buFont typeface="Arial"/>
              <a:buChar char="•"/>
            </a:lvl1pPr>
          </a:lstStyle>
          <a:p>
            <a:endParaRPr dirty="0"/>
          </a:p>
        </p:txBody>
      </p:sp>
    </p:spTree>
    <p:extLst>
      <p:ext uri="{BB962C8B-B14F-4D97-AF65-F5344CB8AC3E}">
        <p14:creationId xmlns:p14="http://schemas.microsoft.com/office/powerpoint/2010/main" val="2588636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C3BA0-2756-3F13-0C66-A2911284A0E3}"/>
            </a:ext>
          </a:extLst>
        </p:cNvPr>
        <p:cNvGrpSpPr/>
        <p:nvPr/>
      </p:nvGrpSpPr>
      <p:grpSpPr>
        <a:xfrm>
          <a:off x="0" y="0"/>
          <a:ext cx="0" cy="0"/>
          <a:chOff x="0" y="0"/>
          <a:chExt cx="0" cy="0"/>
        </a:xfrm>
      </p:grpSpPr>
      <p:sp>
        <p:nvSpPr>
          <p:cNvPr id="316" name="Shape 316">
            <a:extLst>
              <a:ext uri="{FF2B5EF4-FFF2-40B4-BE49-F238E27FC236}">
                <a16:creationId xmlns:a16="http://schemas.microsoft.com/office/drawing/2014/main" id="{A894E2B0-F5BB-6A6E-B069-E76E07F04476}"/>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317" name="Shape 317">
            <a:extLst>
              <a:ext uri="{FF2B5EF4-FFF2-40B4-BE49-F238E27FC236}">
                <a16:creationId xmlns:a16="http://schemas.microsoft.com/office/drawing/2014/main" id="{43804C1B-3071-875B-00E4-046EAEE9AB8F}"/>
              </a:ext>
            </a:extLst>
          </p:cNvPr>
          <p:cNvSpPr>
            <a:spLocks noGrp="1"/>
          </p:cNvSpPr>
          <p:nvPr>
            <p:ph type="body" sz="quarter" idx="1"/>
          </p:nvPr>
        </p:nvSpPr>
        <p:spPr>
          <a:prstGeom prst="rect">
            <a:avLst/>
          </a:prstGeom>
        </p:spPr>
        <p:txBody>
          <a:bodyPr/>
          <a:lstStyle>
            <a:lvl1pPr marL="285750" indent="-285750">
              <a:buSzPct val="100000"/>
              <a:buFont typeface="Arial"/>
              <a:buChar char="•"/>
            </a:lvl1pPr>
          </a:lstStyle>
          <a:p>
            <a:endParaRPr dirty="0"/>
          </a:p>
        </p:txBody>
      </p:sp>
    </p:spTree>
    <p:extLst>
      <p:ext uri="{BB962C8B-B14F-4D97-AF65-F5344CB8AC3E}">
        <p14:creationId xmlns:p14="http://schemas.microsoft.com/office/powerpoint/2010/main" val="1373640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6C920-E0CC-4317-E91F-E58FA0982858}"/>
            </a:ext>
          </a:extLst>
        </p:cNvPr>
        <p:cNvGrpSpPr/>
        <p:nvPr/>
      </p:nvGrpSpPr>
      <p:grpSpPr>
        <a:xfrm>
          <a:off x="0" y="0"/>
          <a:ext cx="0" cy="0"/>
          <a:chOff x="0" y="0"/>
          <a:chExt cx="0" cy="0"/>
        </a:xfrm>
      </p:grpSpPr>
      <p:sp>
        <p:nvSpPr>
          <p:cNvPr id="316" name="Shape 316">
            <a:extLst>
              <a:ext uri="{FF2B5EF4-FFF2-40B4-BE49-F238E27FC236}">
                <a16:creationId xmlns:a16="http://schemas.microsoft.com/office/drawing/2014/main" id="{1659BAB5-7912-1946-117F-A71267D95F2A}"/>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317" name="Shape 317">
            <a:extLst>
              <a:ext uri="{FF2B5EF4-FFF2-40B4-BE49-F238E27FC236}">
                <a16:creationId xmlns:a16="http://schemas.microsoft.com/office/drawing/2014/main" id="{F3D65DA4-A37D-2D1C-CA7D-2C710BDE6515}"/>
              </a:ext>
            </a:extLst>
          </p:cNvPr>
          <p:cNvSpPr>
            <a:spLocks noGrp="1"/>
          </p:cNvSpPr>
          <p:nvPr>
            <p:ph type="body" sz="quarter" idx="1"/>
          </p:nvPr>
        </p:nvSpPr>
        <p:spPr>
          <a:prstGeom prst="rect">
            <a:avLst/>
          </a:prstGeom>
        </p:spPr>
        <p:txBody>
          <a:bodyPr/>
          <a:lstStyle>
            <a:lvl1pPr marL="285750" indent="-285750">
              <a:buSzPct val="100000"/>
              <a:buFont typeface="Arial"/>
              <a:buChar char="•"/>
            </a:lvl1pPr>
          </a:lstStyle>
          <a:p>
            <a:endParaRPr dirty="0"/>
          </a:p>
        </p:txBody>
      </p:sp>
    </p:spTree>
    <p:extLst>
      <p:ext uri="{BB962C8B-B14F-4D97-AF65-F5344CB8AC3E}">
        <p14:creationId xmlns:p14="http://schemas.microsoft.com/office/powerpoint/2010/main" val="1106969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D145C-8354-764E-08C6-921A5A95C234}"/>
            </a:ext>
          </a:extLst>
        </p:cNvPr>
        <p:cNvGrpSpPr/>
        <p:nvPr/>
      </p:nvGrpSpPr>
      <p:grpSpPr>
        <a:xfrm>
          <a:off x="0" y="0"/>
          <a:ext cx="0" cy="0"/>
          <a:chOff x="0" y="0"/>
          <a:chExt cx="0" cy="0"/>
        </a:xfrm>
      </p:grpSpPr>
      <p:sp>
        <p:nvSpPr>
          <p:cNvPr id="316" name="Shape 316">
            <a:extLst>
              <a:ext uri="{FF2B5EF4-FFF2-40B4-BE49-F238E27FC236}">
                <a16:creationId xmlns:a16="http://schemas.microsoft.com/office/drawing/2014/main" id="{E27E9374-0E78-FB52-92B2-2F0AF16C8D7D}"/>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317" name="Shape 317">
            <a:extLst>
              <a:ext uri="{FF2B5EF4-FFF2-40B4-BE49-F238E27FC236}">
                <a16:creationId xmlns:a16="http://schemas.microsoft.com/office/drawing/2014/main" id="{29D7338F-7019-A5DF-0168-85BCA8571F2F}"/>
              </a:ext>
            </a:extLst>
          </p:cNvPr>
          <p:cNvSpPr>
            <a:spLocks noGrp="1"/>
          </p:cNvSpPr>
          <p:nvPr>
            <p:ph type="body" sz="quarter" idx="1"/>
          </p:nvPr>
        </p:nvSpPr>
        <p:spPr>
          <a:prstGeom prst="rect">
            <a:avLst/>
          </a:prstGeom>
        </p:spPr>
        <p:txBody>
          <a:bodyPr/>
          <a:lstStyle>
            <a:lvl1pPr marL="285750" indent="-285750">
              <a:buSzPct val="100000"/>
              <a:buFont typeface="Arial"/>
              <a:buChar char="•"/>
            </a:lvl1pPr>
          </a:lstStyle>
          <a:p>
            <a:endParaRPr dirty="0"/>
          </a:p>
        </p:txBody>
      </p:sp>
    </p:spTree>
    <p:extLst>
      <p:ext uri="{BB962C8B-B14F-4D97-AF65-F5344CB8AC3E}">
        <p14:creationId xmlns:p14="http://schemas.microsoft.com/office/powerpoint/2010/main" val="4209617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D4CEF-DF6C-8BF2-2278-6654629438FE}"/>
            </a:ext>
          </a:extLst>
        </p:cNvPr>
        <p:cNvGrpSpPr/>
        <p:nvPr/>
      </p:nvGrpSpPr>
      <p:grpSpPr>
        <a:xfrm>
          <a:off x="0" y="0"/>
          <a:ext cx="0" cy="0"/>
          <a:chOff x="0" y="0"/>
          <a:chExt cx="0" cy="0"/>
        </a:xfrm>
      </p:grpSpPr>
      <p:sp>
        <p:nvSpPr>
          <p:cNvPr id="316" name="Shape 316">
            <a:extLst>
              <a:ext uri="{FF2B5EF4-FFF2-40B4-BE49-F238E27FC236}">
                <a16:creationId xmlns:a16="http://schemas.microsoft.com/office/drawing/2014/main" id="{196F35BB-1F4C-DC00-AD6A-2A1FF795E259}"/>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317" name="Shape 317">
            <a:extLst>
              <a:ext uri="{FF2B5EF4-FFF2-40B4-BE49-F238E27FC236}">
                <a16:creationId xmlns:a16="http://schemas.microsoft.com/office/drawing/2014/main" id="{F5EF3CCC-87A5-9F37-0F4C-B0859D02CA46}"/>
              </a:ext>
            </a:extLst>
          </p:cNvPr>
          <p:cNvSpPr>
            <a:spLocks noGrp="1"/>
          </p:cNvSpPr>
          <p:nvPr>
            <p:ph type="body" sz="quarter" idx="1"/>
          </p:nvPr>
        </p:nvSpPr>
        <p:spPr>
          <a:prstGeom prst="rect">
            <a:avLst/>
          </a:prstGeom>
        </p:spPr>
        <p:txBody>
          <a:bodyPr/>
          <a:lstStyle>
            <a:lvl1pPr marL="285750" indent="-285750">
              <a:buSzPct val="100000"/>
              <a:buFont typeface="Arial"/>
              <a:buChar char="•"/>
            </a:lvl1pPr>
          </a:lstStyle>
          <a:p>
            <a:endParaRPr dirty="0"/>
          </a:p>
        </p:txBody>
      </p:sp>
    </p:spTree>
    <p:extLst>
      <p:ext uri="{BB962C8B-B14F-4D97-AF65-F5344CB8AC3E}">
        <p14:creationId xmlns:p14="http://schemas.microsoft.com/office/powerpoint/2010/main" val="3951273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C0914-C3ED-B4E7-915E-573C9933F976}"/>
            </a:ext>
          </a:extLst>
        </p:cNvPr>
        <p:cNvGrpSpPr/>
        <p:nvPr/>
      </p:nvGrpSpPr>
      <p:grpSpPr>
        <a:xfrm>
          <a:off x="0" y="0"/>
          <a:ext cx="0" cy="0"/>
          <a:chOff x="0" y="0"/>
          <a:chExt cx="0" cy="0"/>
        </a:xfrm>
      </p:grpSpPr>
      <p:sp>
        <p:nvSpPr>
          <p:cNvPr id="316" name="Shape 316">
            <a:extLst>
              <a:ext uri="{FF2B5EF4-FFF2-40B4-BE49-F238E27FC236}">
                <a16:creationId xmlns:a16="http://schemas.microsoft.com/office/drawing/2014/main" id="{821DA9E5-24AE-10D3-84B5-0E7B3EA28216}"/>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317" name="Shape 317">
            <a:extLst>
              <a:ext uri="{FF2B5EF4-FFF2-40B4-BE49-F238E27FC236}">
                <a16:creationId xmlns:a16="http://schemas.microsoft.com/office/drawing/2014/main" id="{1407AA05-7361-B3A8-8A64-A2C4C6581296}"/>
              </a:ext>
            </a:extLst>
          </p:cNvPr>
          <p:cNvSpPr>
            <a:spLocks noGrp="1"/>
          </p:cNvSpPr>
          <p:nvPr>
            <p:ph type="body" sz="quarter" idx="1"/>
          </p:nvPr>
        </p:nvSpPr>
        <p:spPr>
          <a:prstGeom prst="rect">
            <a:avLst/>
          </a:prstGeom>
        </p:spPr>
        <p:txBody>
          <a:bodyPr/>
          <a:lstStyle>
            <a:lvl1pPr marL="285750" indent="-285750">
              <a:buSzPct val="100000"/>
              <a:buFont typeface="Arial"/>
              <a:buChar char="•"/>
            </a:lvl1pPr>
          </a:lstStyle>
          <a:p>
            <a:endParaRPr dirty="0"/>
          </a:p>
        </p:txBody>
      </p:sp>
    </p:spTree>
    <p:extLst>
      <p:ext uri="{BB962C8B-B14F-4D97-AF65-F5344CB8AC3E}">
        <p14:creationId xmlns:p14="http://schemas.microsoft.com/office/powerpoint/2010/main" val="1212252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085D2-65BE-8DB5-4E74-5A288D8B01B2}"/>
            </a:ext>
          </a:extLst>
        </p:cNvPr>
        <p:cNvGrpSpPr/>
        <p:nvPr/>
      </p:nvGrpSpPr>
      <p:grpSpPr>
        <a:xfrm>
          <a:off x="0" y="0"/>
          <a:ext cx="0" cy="0"/>
          <a:chOff x="0" y="0"/>
          <a:chExt cx="0" cy="0"/>
        </a:xfrm>
      </p:grpSpPr>
      <p:sp>
        <p:nvSpPr>
          <p:cNvPr id="316" name="Shape 316">
            <a:extLst>
              <a:ext uri="{FF2B5EF4-FFF2-40B4-BE49-F238E27FC236}">
                <a16:creationId xmlns:a16="http://schemas.microsoft.com/office/drawing/2014/main" id="{BB9A63AE-C859-4370-A232-144BBCE52325}"/>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317" name="Shape 317">
            <a:extLst>
              <a:ext uri="{FF2B5EF4-FFF2-40B4-BE49-F238E27FC236}">
                <a16:creationId xmlns:a16="http://schemas.microsoft.com/office/drawing/2014/main" id="{7FBD6957-6A6F-7D64-1FD3-B209F3D62548}"/>
              </a:ext>
            </a:extLst>
          </p:cNvPr>
          <p:cNvSpPr>
            <a:spLocks noGrp="1"/>
          </p:cNvSpPr>
          <p:nvPr>
            <p:ph type="body" sz="quarter" idx="1"/>
          </p:nvPr>
        </p:nvSpPr>
        <p:spPr>
          <a:prstGeom prst="rect">
            <a:avLst/>
          </a:prstGeom>
        </p:spPr>
        <p:txBody>
          <a:bodyPr/>
          <a:lstStyle>
            <a:lvl1pPr marL="285750" indent="-285750">
              <a:buSzPct val="100000"/>
              <a:buFont typeface="Arial"/>
              <a:buChar char="•"/>
            </a:lvl1pPr>
          </a:lstStyle>
          <a:p>
            <a:endParaRPr dirty="0"/>
          </a:p>
        </p:txBody>
      </p:sp>
    </p:spTree>
    <p:extLst>
      <p:ext uri="{BB962C8B-B14F-4D97-AF65-F5344CB8AC3E}">
        <p14:creationId xmlns:p14="http://schemas.microsoft.com/office/powerpoint/2010/main" val="2966451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AB617-1D7A-5D9E-D8F4-A9AEE23587DF}"/>
            </a:ext>
          </a:extLst>
        </p:cNvPr>
        <p:cNvGrpSpPr/>
        <p:nvPr/>
      </p:nvGrpSpPr>
      <p:grpSpPr>
        <a:xfrm>
          <a:off x="0" y="0"/>
          <a:ext cx="0" cy="0"/>
          <a:chOff x="0" y="0"/>
          <a:chExt cx="0" cy="0"/>
        </a:xfrm>
      </p:grpSpPr>
      <p:sp>
        <p:nvSpPr>
          <p:cNvPr id="316" name="Shape 316">
            <a:extLst>
              <a:ext uri="{FF2B5EF4-FFF2-40B4-BE49-F238E27FC236}">
                <a16:creationId xmlns:a16="http://schemas.microsoft.com/office/drawing/2014/main" id="{538B493D-3421-D77C-0082-CC463409A6A5}"/>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317" name="Shape 317">
            <a:extLst>
              <a:ext uri="{FF2B5EF4-FFF2-40B4-BE49-F238E27FC236}">
                <a16:creationId xmlns:a16="http://schemas.microsoft.com/office/drawing/2014/main" id="{46C42982-9395-ABCC-32CD-9CBB03F170EA}"/>
              </a:ext>
            </a:extLst>
          </p:cNvPr>
          <p:cNvSpPr>
            <a:spLocks noGrp="1"/>
          </p:cNvSpPr>
          <p:nvPr>
            <p:ph type="body" sz="quarter" idx="1"/>
          </p:nvPr>
        </p:nvSpPr>
        <p:spPr>
          <a:prstGeom prst="rect">
            <a:avLst/>
          </a:prstGeom>
        </p:spPr>
        <p:txBody>
          <a:bodyPr/>
          <a:lstStyle>
            <a:lvl1pPr marL="285750" indent="-285750">
              <a:buSzPct val="100000"/>
              <a:buFont typeface="Arial"/>
              <a:buChar char="•"/>
            </a:lvl1pPr>
          </a:lstStyle>
          <a:p>
            <a:endParaRPr dirty="0"/>
          </a:p>
        </p:txBody>
      </p:sp>
    </p:spTree>
    <p:extLst>
      <p:ext uri="{BB962C8B-B14F-4D97-AF65-F5344CB8AC3E}">
        <p14:creationId xmlns:p14="http://schemas.microsoft.com/office/powerpoint/2010/main" val="3267155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1CF26-13FF-3696-7243-8F2627B720B7}"/>
            </a:ext>
          </a:extLst>
        </p:cNvPr>
        <p:cNvGrpSpPr/>
        <p:nvPr/>
      </p:nvGrpSpPr>
      <p:grpSpPr>
        <a:xfrm>
          <a:off x="0" y="0"/>
          <a:ext cx="0" cy="0"/>
          <a:chOff x="0" y="0"/>
          <a:chExt cx="0" cy="0"/>
        </a:xfrm>
      </p:grpSpPr>
      <p:sp>
        <p:nvSpPr>
          <p:cNvPr id="316" name="Shape 316">
            <a:extLst>
              <a:ext uri="{FF2B5EF4-FFF2-40B4-BE49-F238E27FC236}">
                <a16:creationId xmlns:a16="http://schemas.microsoft.com/office/drawing/2014/main" id="{1E0872B8-874F-187B-141D-C5DEE7E647E9}"/>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317" name="Shape 317">
            <a:extLst>
              <a:ext uri="{FF2B5EF4-FFF2-40B4-BE49-F238E27FC236}">
                <a16:creationId xmlns:a16="http://schemas.microsoft.com/office/drawing/2014/main" id="{26665FF6-FAD9-55F5-E11F-5B0230D883EF}"/>
              </a:ext>
            </a:extLst>
          </p:cNvPr>
          <p:cNvSpPr>
            <a:spLocks noGrp="1"/>
          </p:cNvSpPr>
          <p:nvPr>
            <p:ph type="body" sz="quarter" idx="1"/>
          </p:nvPr>
        </p:nvSpPr>
        <p:spPr>
          <a:prstGeom prst="rect">
            <a:avLst/>
          </a:prstGeom>
        </p:spPr>
        <p:txBody>
          <a:bodyPr/>
          <a:lstStyle>
            <a:lvl1pPr marL="285750" indent="-285750">
              <a:buSzPct val="100000"/>
              <a:buFont typeface="Arial"/>
              <a:buChar char="•"/>
            </a:lvl1pPr>
          </a:lstStyle>
          <a:p>
            <a:endParaRPr dirty="0"/>
          </a:p>
        </p:txBody>
      </p:sp>
    </p:spTree>
    <p:extLst>
      <p:ext uri="{BB962C8B-B14F-4D97-AF65-F5344CB8AC3E}">
        <p14:creationId xmlns:p14="http://schemas.microsoft.com/office/powerpoint/2010/main" val="3453274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17BB9-92F7-E44E-5BAF-961B11EDA3A3}"/>
            </a:ext>
          </a:extLst>
        </p:cNvPr>
        <p:cNvGrpSpPr/>
        <p:nvPr/>
      </p:nvGrpSpPr>
      <p:grpSpPr>
        <a:xfrm>
          <a:off x="0" y="0"/>
          <a:ext cx="0" cy="0"/>
          <a:chOff x="0" y="0"/>
          <a:chExt cx="0" cy="0"/>
        </a:xfrm>
      </p:grpSpPr>
      <p:sp>
        <p:nvSpPr>
          <p:cNvPr id="316" name="Shape 316">
            <a:extLst>
              <a:ext uri="{FF2B5EF4-FFF2-40B4-BE49-F238E27FC236}">
                <a16:creationId xmlns:a16="http://schemas.microsoft.com/office/drawing/2014/main" id="{E076535D-AB4C-84AA-C12E-1FBE97CC6404}"/>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317" name="Shape 317">
            <a:extLst>
              <a:ext uri="{FF2B5EF4-FFF2-40B4-BE49-F238E27FC236}">
                <a16:creationId xmlns:a16="http://schemas.microsoft.com/office/drawing/2014/main" id="{F5CDA9F2-F1AC-CAD7-0E1D-32682F9D4BBC}"/>
              </a:ext>
            </a:extLst>
          </p:cNvPr>
          <p:cNvSpPr>
            <a:spLocks noGrp="1"/>
          </p:cNvSpPr>
          <p:nvPr>
            <p:ph type="body" sz="quarter" idx="1"/>
          </p:nvPr>
        </p:nvSpPr>
        <p:spPr>
          <a:prstGeom prst="rect">
            <a:avLst/>
          </a:prstGeom>
        </p:spPr>
        <p:txBody>
          <a:bodyPr/>
          <a:lstStyle>
            <a:lvl1pPr marL="285750" indent="-285750">
              <a:buSzPct val="100000"/>
              <a:buFont typeface="Arial"/>
              <a:buChar char="•"/>
            </a:lvl1pPr>
          </a:lstStyle>
          <a:p>
            <a:endParaRPr dirty="0"/>
          </a:p>
        </p:txBody>
      </p:sp>
    </p:spTree>
    <p:extLst>
      <p:ext uri="{BB962C8B-B14F-4D97-AF65-F5344CB8AC3E}">
        <p14:creationId xmlns:p14="http://schemas.microsoft.com/office/powerpoint/2010/main" val="1815648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7FE91-499E-2C25-16A2-90914A252E69}"/>
            </a:ext>
          </a:extLst>
        </p:cNvPr>
        <p:cNvGrpSpPr/>
        <p:nvPr/>
      </p:nvGrpSpPr>
      <p:grpSpPr>
        <a:xfrm>
          <a:off x="0" y="0"/>
          <a:ext cx="0" cy="0"/>
          <a:chOff x="0" y="0"/>
          <a:chExt cx="0" cy="0"/>
        </a:xfrm>
      </p:grpSpPr>
      <p:sp>
        <p:nvSpPr>
          <p:cNvPr id="316" name="Shape 316">
            <a:extLst>
              <a:ext uri="{FF2B5EF4-FFF2-40B4-BE49-F238E27FC236}">
                <a16:creationId xmlns:a16="http://schemas.microsoft.com/office/drawing/2014/main" id="{8D016394-61D1-5648-A42E-282E7B70A231}"/>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317" name="Shape 317">
            <a:extLst>
              <a:ext uri="{FF2B5EF4-FFF2-40B4-BE49-F238E27FC236}">
                <a16:creationId xmlns:a16="http://schemas.microsoft.com/office/drawing/2014/main" id="{FCA7EB21-1F99-779C-0713-820EB847FA51}"/>
              </a:ext>
            </a:extLst>
          </p:cNvPr>
          <p:cNvSpPr>
            <a:spLocks noGrp="1"/>
          </p:cNvSpPr>
          <p:nvPr>
            <p:ph type="body" sz="quarter" idx="1"/>
          </p:nvPr>
        </p:nvSpPr>
        <p:spPr>
          <a:prstGeom prst="rect">
            <a:avLst/>
          </a:prstGeom>
        </p:spPr>
        <p:txBody>
          <a:bodyPr/>
          <a:lstStyle>
            <a:lvl1pPr marL="285750" indent="-285750">
              <a:buSzPct val="100000"/>
              <a:buFont typeface="Arial"/>
              <a:buChar char="•"/>
            </a:lvl1pPr>
          </a:lstStyle>
          <a:p>
            <a:endParaRPr dirty="0"/>
          </a:p>
        </p:txBody>
      </p:sp>
    </p:spTree>
    <p:extLst>
      <p:ext uri="{BB962C8B-B14F-4D97-AF65-F5344CB8AC3E}">
        <p14:creationId xmlns:p14="http://schemas.microsoft.com/office/powerpoint/2010/main" val="42693583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11A3C-2AC4-094C-47B3-64C7D25EF2D4}"/>
              </a:ext>
            </a:extLst>
          </p:cNvPr>
          <p:cNvSpPr>
            <a:spLocks noGrp="1"/>
          </p:cNvSpPr>
          <p:nvPr>
            <p:ph type="ctrTitle"/>
          </p:nvPr>
        </p:nvSpPr>
        <p:spPr>
          <a:xfrm>
            <a:off x="1524000" y="1122363"/>
            <a:ext cx="9144000" cy="2387600"/>
          </a:xfrm>
          <a:noFill/>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7D91D9F-D5B0-E7ED-FF57-6BF8ED389966}"/>
              </a:ext>
            </a:extLst>
          </p:cNvPr>
          <p:cNvSpPr>
            <a:spLocks noGrp="1"/>
          </p:cNvSpPr>
          <p:nvPr>
            <p:ph type="subTitle" idx="1"/>
          </p:nvPr>
        </p:nvSpPr>
        <p:spPr>
          <a:xfrm>
            <a:off x="1524000" y="3602038"/>
            <a:ext cx="9144000" cy="1655762"/>
          </a:xfrm>
          <a:solidFill>
            <a:schemeClr val="accent4">
              <a:lumMod val="20000"/>
              <a:lumOff val="80000"/>
            </a:schemeClr>
          </a:solidFill>
          <a:ln>
            <a:solidFill>
              <a:schemeClr val="accent4">
                <a:lumMod val="60000"/>
                <a:lumOff val="40000"/>
              </a:schemeClr>
            </a:solidFill>
          </a:ln>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59ED7C7-F5DB-7FE4-F39F-EBFDA25D0526}"/>
              </a:ext>
            </a:extLst>
          </p:cNvPr>
          <p:cNvSpPr>
            <a:spLocks noGrp="1"/>
          </p:cNvSpPr>
          <p:nvPr>
            <p:ph type="dt" sz="half" idx="10"/>
          </p:nvPr>
        </p:nvSpPr>
        <p:spPr/>
        <p:txBody>
          <a:bodyPr/>
          <a:lstStyle/>
          <a:p>
            <a:r>
              <a:rPr lang="en-GB"/>
              <a:t>15/7/25</a:t>
            </a:r>
            <a:endParaRPr lang="en-US" dirty="0"/>
          </a:p>
        </p:txBody>
      </p:sp>
      <p:sp>
        <p:nvSpPr>
          <p:cNvPr id="5" name="Footer Placeholder 4">
            <a:extLst>
              <a:ext uri="{FF2B5EF4-FFF2-40B4-BE49-F238E27FC236}">
                <a16:creationId xmlns:a16="http://schemas.microsoft.com/office/drawing/2014/main" id="{2C0A195A-B6E7-4C62-9E5A-4EBFCF1E3549}"/>
              </a:ext>
            </a:extLst>
          </p:cNvPr>
          <p:cNvSpPr>
            <a:spLocks noGrp="1"/>
          </p:cNvSpPr>
          <p:nvPr>
            <p:ph type="ftr" sz="quarter" idx="11"/>
          </p:nvPr>
        </p:nvSpPr>
        <p:spPr/>
        <p:txBody>
          <a:bodyPr/>
          <a:lstStyle/>
          <a:p>
            <a:r>
              <a:rPr lang="en-US"/>
              <a:t>Copyright Kingdom Maritime</a:t>
            </a:r>
            <a:endParaRPr lang="en-US" dirty="0"/>
          </a:p>
        </p:txBody>
      </p:sp>
      <p:sp>
        <p:nvSpPr>
          <p:cNvPr id="6" name="Slide Number Placeholder 5">
            <a:extLst>
              <a:ext uri="{FF2B5EF4-FFF2-40B4-BE49-F238E27FC236}">
                <a16:creationId xmlns:a16="http://schemas.microsoft.com/office/drawing/2014/main" id="{266C6A81-A530-9DEE-D377-9C09D6F42DCB}"/>
              </a:ext>
            </a:extLst>
          </p:cNvPr>
          <p:cNvSpPr>
            <a:spLocks noGrp="1"/>
          </p:cNvSpPr>
          <p:nvPr>
            <p:ph type="sldNum" sz="quarter" idx="12"/>
          </p:nvPr>
        </p:nvSpPr>
        <p:spPr/>
        <p:txBody>
          <a:bodyPr/>
          <a:lstStyle/>
          <a:p>
            <a:fld id="{56D1CFD0-B5D1-BC47-8865-4ABC66662F61}" type="slidenum">
              <a:rPr lang="en-US" smtClean="0"/>
              <a:t>‹#›</a:t>
            </a:fld>
            <a:endParaRPr lang="en-US" dirty="0"/>
          </a:p>
        </p:txBody>
      </p:sp>
      <p:pic>
        <p:nvPicPr>
          <p:cNvPr id="7" name="Picture 6">
            <a:extLst>
              <a:ext uri="{FF2B5EF4-FFF2-40B4-BE49-F238E27FC236}">
                <a16:creationId xmlns:a16="http://schemas.microsoft.com/office/drawing/2014/main" id="{4C28242F-C7E5-0C91-C171-1311CB0A0A67}"/>
              </a:ext>
            </a:extLst>
          </p:cNvPr>
          <p:cNvPicPr>
            <a:picLocks noChangeAspect="1"/>
          </p:cNvPicPr>
          <p:nvPr userDrawn="1"/>
        </p:nvPicPr>
        <p:blipFill>
          <a:blip r:embed="rId2"/>
          <a:stretch>
            <a:fillRect/>
          </a:stretch>
        </p:blipFill>
        <p:spPr>
          <a:xfrm>
            <a:off x="9467452" y="23813"/>
            <a:ext cx="2724548" cy="2179638"/>
          </a:xfrm>
          <a:prstGeom prst="rect">
            <a:avLst/>
          </a:prstGeom>
        </p:spPr>
      </p:pic>
      <p:sp>
        <p:nvSpPr>
          <p:cNvPr id="11" name="&lt;Shell Yellow Bar&gt;Rectangle 3">
            <a:extLst>
              <a:ext uri="{FF2B5EF4-FFF2-40B4-BE49-F238E27FC236}">
                <a16:creationId xmlns:a16="http://schemas.microsoft.com/office/drawing/2014/main" id="{F91EC489-B0AE-F6E3-46C0-387E8A9BAC8A}"/>
              </a:ext>
            </a:extLst>
          </p:cNvPr>
          <p:cNvSpPr/>
          <p:nvPr userDrawn="1"/>
        </p:nvSpPr>
        <p:spPr>
          <a:xfrm>
            <a:off x="614887" y="534988"/>
            <a:ext cx="1269985" cy="76200"/>
          </a:xfrm>
          <a:prstGeom prst="rect">
            <a:avLst/>
          </a:prstGeom>
          <a:solidFill>
            <a:schemeClr val="accent4">
              <a:lumMod val="20000"/>
              <a:lumOff val="80000"/>
            </a:schemeClr>
          </a:solidFill>
          <a:ln w="12700">
            <a:miter lim="400000"/>
          </a:ln>
        </p:spPr>
        <p:txBody>
          <a:bodyPr lIns="45719" rIns="45719" anchor="ctr"/>
          <a:lstStyle/>
          <a:p>
            <a:pPr algn="ctr"/>
            <a:endParaRPr/>
          </a:p>
        </p:txBody>
      </p:sp>
    </p:spTree>
    <p:extLst>
      <p:ext uri="{BB962C8B-B14F-4D97-AF65-F5344CB8AC3E}">
        <p14:creationId xmlns:p14="http://schemas.microsoft.com/office/powerpoint/2010/main" val="2730094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A98B6-0D9B-C995-901E-9383A15B8B3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9EDE49C-BBF5-A2A8-5806-5F1D9345645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7FB717-AB9D-32D2-F309-A29AF5CD99E9}"/>
              </a:ext>
            </a:extLst>
          </p:cNvPr>
          <p:cNvSpPr>
            <a:spLocks noGrp="1"/>
          </p:cNvSpPr>
          <p:nvPr>
            <p:ph type="dt" sz="half" idx="10"/>
          </p:nvPr>
        </p:nvSpPr>
        <p:spPr/>
        <p:txBody>
          <a:bodyPr/>
          <a:lstStyle/>
          <a:p>
            <a:r>
              <a:rPr lang="en-GB"/>
              <a:t>15/7/25</a:t>
            </a:r>
            <a:endParaRPr lang="en-US"/>
          </a:p>
        </p:txBody>
      </p:sp>
      <p:sp>
        <p:nvSpPr>
          <p:cNvPr id="5" name="Footer Placeholder 4">
            <a:extLst>
              <a:ext uri="{FF2B5EF4-FFF2-40B4-BE49-F238E27FC236}">
                <a16:creationId xmlns:a16="http://schemas.microsoft.com/office/drawing/2014/main" id="{0A3195AA-1AEF-A4B7-1A5C-DCCD45E7E37D}"/>
              </a:ext>
            </a:extLst>
          </p:cNvPr>
          <p:cNvSpPr>
            <a:spLocks noGrp="1"/>
          </p:cNvSpPr>
          <p:nvPr>
            <p:ph type="ftr" sz="quarter" idx="11"/>
          </p:nvPr>
        </p:nvSpPr>
        <p:spPr/>
        <p:txBody>
          <a:bodyPr/>
          <a:lstStyle/>
          <a:p>
            <a:r>
              <a:rPr lang="en-US"/>
              <a:t>Copyright Kingdom Maritime</a:t>
            </a:r>
          </a:p>
        </p:txBody>
      </p:sp>
      <p:sp>
        <p:nvSpPr>
          <p:cNvPr id="6" name="Slide Number Placeholder 5">
            <a:extLst>
              <a:ext uri="{FF2B5EF4-FFF2-40B4-BE49-F238E27FC236}">
                <a16:creationId xmlns:a16="http://schemas.microsoft.com/office/drawing/2014/main" id="{A4216CA1-9013-4AA6-5CC9-D294A5CC1F71}"/>
              </a:ext>
            </a:extLst>
          </p:cNvPr>
          <p:cNvSpPr>
            <a:spLocks noGrp="1"/>
          </p:cNvSpPr>
          <p:nvPr>
            <p:ph type="sldNum" sz="quarter" idx="12"/>
          </p:nvPr>
        </p:nvSpPr>
        <p:spPr/>
        <p:txBody>
          <a:bodyPr/>
          <a:lstStyle/>
          <a:p>
            <a:fld id="{56D1CFD0-B5D1-BC47-8865-4ABC66662F61}" type="slidenum">
              <a:rPr lang="en-US" smtClean="0"/>
              <a:t>‹#›</a:t>
            </a:fld>
            <a:endParaRPr lang="en-US"/>
          </a:p>
        </p:txBody>
      </p:sp>
    </p:spTree>
    <p:extLst>
      <p:ext uri="{BB962C8B-B14F-4D97-AF65-F5344CB8AC3E}">
        <p14:creationId xmlns:p14="http://schemas.microsoft.com/office/powerpoint/2010/main" val="2093218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3276A5-3C45-D706-8C60-C49D7624A7F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AC8BAD9-E0E6-EB01-81BF-84F3FF13FE0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88D2101-8621-1EAB-ADB3-13808690C3C2}"/>
              </a:ext>
            </a:extLst>
          </p:cNvPr>
          <p:cNvSpPr>
            <a:spLocks noGrp="1"/>
          </p:cNvSpPr>
          <p:nvPr>
            <p:ph type="dt" sz="half" idx="10"/>
          </p:nvPr>
        </p:nvSpPr>
        <p:spPr/>
        <p:txBody>
          <a:bodyPr/>
          <a:lstStyle/>
          <a:p>
            <a:r>
              <a:rPr lang="en-GB"/>
              <a:t>15/7/25</a:t>
            </a:r>
            <a:endParaRPr lang="en-US"/>
          </a:p>
        </p:txBody>
      </p:sp>
      <p:sp>
        <p:nvSpPr>
          <p:cNvPr id="5" name="Footer Placeholder 4">
            <a:extLst>
              <a:ext uri="{FF2B5EF4-FFF2-40B4-BE49-F238E27FC236}">
                <a16:creationId xmlns:a16="http://schemas.microsoft.com/office/drawing/2014/main" id="{7C8B7F30-E838-2014-3FB3-D61BFDFDEFC0}"/>
              </a:ext>
            </a:extLst>
          </p:cNvPr>
          <p:cNvSpPr>
            <a:spLocks noGrp="1"/>
          </p:cNvSpPr>
          <p:nvPr>
            <p:ph type="ftr" sz="quarter" idx="11"/>
          </p:nvPr>
        </p:nvSpPr>
        <p:spPr/>
        <p:txBody>
          <a:bodyPr/>
          <a:lstStyle/>
          <a:p>
            <a:r>
              <a:rPr lang="en-US"/>
              <a:t>Copyright Kingdom Maritime</a:t>
            </a:r>
          </a:p>
        </p:txBody>
      </p:sp>
      <p:sp>
        <p:nvSpPr>
          <p:cNvPr id="6" name="Slide Number Placeholder 5">
            <a:extLst>
              <a:ext uri="{FF2B5EF4-FFF2-40B4-BE49-F238E27FC236}">
                <a16:creationId xmlns:a16="http://schemas.microsoft.com/office/drawing/2014/main" id="{0D5C409F-F51E-6542-545D-02CEEB75CF63}"/>
              </a:ext>
            </a:extLst>
          </p:cNvPr>
          <p:cNvSpPr>
            <a:spLocks noGrp="1"/>
          </p:cNvSpPr>
          <p:nvPr>
            <p:ph type="sldNum" sz="quarter" idx="12"/>
          </p:nvPr>
        </p:nvSpPr>
        <p:spPr/>
        <p:txBody>
          <a:bodyPr/>
          <a:lstStyle/>
          <a:p>
            <a:fld id="{56D1CFD0-B5D1-BC47-8865-4ABC66662F61}" type="slidenum">
              <a:rPr lang="en-US" smtClean="0"/>
              <a:t>‹#›</a:t>
            </a:fld>
            <a:endParaRPr lang="en-US"/>
          </a:p>
        </p:txBody>
      </p:sp>
    </p:spTree>
    <p:extLst>
      <p:ext uri="{BB962C8B-B14F-4D97-AF65-F5344CB8AC3E}">
        <p14:creationId xmlns:p14="http://schemas.microsoft.com/office/powerpoint/2010/main" val="1323453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C6312-0219-D2EE-9C46-56CD6E85EA3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7726F05-A5ED-C0D6-211C-1D3B508F693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FDF6669-A439-20BF-D1EE-EB6468F2736F}"/>
              </a:ext>
            </a:extLst>
          </p:cNvPr>
          <p:cNvSpPr>
            <a:spLocks noGrp="1"/>
          </p:cNvSpPr>
          <p:nvPr>
            <p:ph type="dt" sz="half" idx="10"/>
          </p:nvPr>
        </p:nvSpPr>
        <p:spPr/>
        <p:txBody>
          <a:bodyPr/>
          <a:lstStyle/>
          <a:p>
            <a:r>
              <a:rPr lang="en-GB"/>
              <a:t>15/7/25</a:t>
            </a:r>
            <a:endParaRPr lang="en-US"/>
          </a:p>
        </p:txBody>
      </p:sp>
      <p:sp>
        <p:nvSpPr>
          <p:cNvPr id="5" name="Footer Placeholder 4">
            <a:extLst>
              <a:ext uri="{FF2B5EF4-FFF2-40B4-BE49-F238E27FC236}">
                <a16:creationId xmlns:a16="http://schemas.microsoft.com/office/drawing/2014/main" id="{5C82789D-8E24-94C1-4A6C-7FAA70BBB9E9}"/>
              </a:ext>
            </a:extLst>
          </p:cNvPr>
          <p:cNvSpPr>
            <a:spLocks noGrp="1"/>
          </p:cNvSpPr>
          <p:nvPr>
            <p:ph type="ftr" sz="quarter" idx="11"/>
          </p:nvPr>
        </p:nvSpPr>
        <p:spPr/>
        <p:txBody>
          <a:bodyPr/>
          <a:lstStyle/>
          <a:p>
            <a:r>
              <a:rPr lang="en-US"/>
              <a:t>Copyright Kingdom Maritime</a:t>
            </a:r>
          </a:p>
        </p:txBody>
      </p:sp>
      <p:sp>
        <p:nvSpPr>
          <p:cNvPr id="6" name="Slide Number Placeholder 5">
            <a:extLst>
              <a:ext uri="{FF2B5EF4-FFF2-40B4-BE49-F238E27FC236}">
                <a16:creationId xmlns:a16="http://schemas.microsoft.com/office/drawing/2014/main" id="{D748121F-14D1-A428-F009-78D843C0BD18}"/>
              </a:ext>
            </a:extLst>
          </p:cNvPr>
          <p:cNvSpPr>
            <a:spLocks noGrp="1"/>
          </p:cNvSpPr>
          <p:nvPr>
            <p:ph type="sldNum" sz="quarter" idx="12"/>
          </p:nvPr>
        </p:nvSpPr>
        <p:spPr/>
        <p:txBody>
          <a:bodyPr/>
          <a:lstStyle/>
          <a:p>
            <a:fld id="{56D1CFD0-B5D1-BC47-8865-4ABC66662F61}" type="slidenum">
              <a:rPr lang="en-US" smtClean="0"/>
              <a:t>‹#›</a:t>
            </a:fld>
            <a:endParaRPr lang="en-US"/>
          </a:p>
        </p:txBody>
      </p:sp>
      <p:sp>
        <p:nvSpPr>
          <p:cNvPr id="7" name="&lt;Shell Yellow Bar&gt;Rectangle 3">
            <a:extLst>
              <a:ext uri="{FF2B5EF4-FFF2-40B4-BE49-F238E27FC236}">
                <a16:creationId xmlns:a16="http://schemas.microsoft.com/office/drawing/2014/main" id="{660B4C89-B6EE-1EA9-CC47-E64CFDD8774B}"/>
              </a:ext>
            </a:extLst>
          </p:cNvPr>
          <p:cNvSpPr/>
          <p:nvPr userDrawn="1"/>
        </p:nvSpPr>
        <p:spPr>
          <a:xfrm>
            <a:off x="614887" y="534988"/>
            <a:ext cx="1269985" cy="76200"/>
          </a:xfrm>
          <a:prstGeom prst="rect">
            <a:avLst/>
          </a:prstGeom>
          <a:solidFill>
            <a:schemeClr val="accent4">
              <a:lumMod val="20000"/>
              <a:lumOff val="80000"/>
            </a:schemeClr>
          </a:solidFill>
          <a:ln w="12700">
            <a:miter lim="400000"/>
          </a:ln>
        </p:spPr>
        <p:txBody>
          <a:bodyPr lIns="45719" rIns="45719" anchor="ctr"/>
          <a:lstStyle/>
          <a:p>
            <a:pPr algn="ctr"/>
            <a:endParaRPr/>
          </a:p>
        </p:txBody>
      </p:sp>
    </p:spTree>
    <p:extLst>
      <p:ext uri="{BB962C8B-B14F-4D97-AF65-F5344CB8AC3E}">
        <p14:creationId xmlns:p14="http://schemas.microsoft.com/office/powerpoint/2010/main" val="386351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B6A6B-3A39-670D-245E-E608E8B2E06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969CFA3-A754-9BD9-4AA3-880CEE43719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10B666C-F113-5CD6-67C0-5B2F7349F3E9}"/>
              </a:ext>
            </a:extLst>
          </p:cNvPr>
          <p:cNvSpPr>
            <a:spLocks noGrp="1"/>
          </p:cNvSpPr>
          <p:nvPr>
            <p:ph type="dt" sz="half" idx="10"/>
          </p:nvPr>
        </p:nvSpPr>
        <p:spPr/>
        <p:txBody>
          <a:bodyPr/>
          <a:lstStyle/>
          <a:p>
            <a:r>
              <a:rPr lang="en-GB"/>
              <a:t>15/7/25</a:t>
            </a:r>
            <a:endParaRPr lang="en-US"/>
          </a:p>
        </p:txBody>
      </p:sp>
      <p:sp>
        <p:nvSpPr>
          <p:cNvPr id="5" name="Footer Placeholder 4">
            <a:extLst>
              <a:ext uri="{FF2B5EF4-FFF2-40B4-BE49-F238E27FC236}">
                <a16:creationId xmlns:a16="http://schemas.microsoft.com/office/drawing/2014/main" id="{0D4C00DE-D5CD-A92C-29DB-FE693542C8BB}"/>
              </a:ext>
            </a:extLst>
          </p:cNvPr>
          <p:cNvSpPr>
            <a:spLocks noGrp="1"/>
          </p:cNvSpPr>
          <p:nvPr>
            <p:ph type="ftr" sz="quarter" idx="11"/>
          </p:nvPr>
        </p:nvSpPr>
        <p:spPr/>
        <p:txBody>
          <a:bodyPr/>
          <a:lstStyle/>
          <a:p>
            <a:r>
              <a:rPr lang="en-US"/>
              <a:t>Copyright Kingdom Maritime</a:t>
            </a:r>
          </a:p>
        </p:txBody>
      </p:sp>
      <p:sp>
        <p:nvSpPr>
          <p:cNvPr id="6" name="Slide Number Placeholder 5">
            <a:extLst>
              <a:ext uri="{FF2B5EF4-FFF2-40B4-BE49-F238E27FC236}">
                <a16:creationId xmlns:a16="http://schemas.microsoft.com/office/drawing/2014/main" id="{573520C1-E932-F4A5-BD36-3C58634C80F7}"/>
              </a:ext>
            </a:extLst>
          </p:cNvPr>
          <p:cNvSpPr>
            <a:spLocks noGrp="1"/>
          </p:cNvSpPr>
          <p:nvPr>
            <p:ph type="sldNum" sz="quarter" idx="12"/>
          </p:nvPr>
        </p:nvSpPr>
        <p:spPr/>
        <p:txBody>
          <a:bodyPr/>
          <a:lstStyle/>
          <a:p>
            <a:fld id="{56D1CFD0-B5D1-BC47-8865-4ABC66662F61}" type="slidenum">
              <a:rPr lang="en-US" smtClean="0"/>
              <a:t>‹#›</a:t>
            </a:fld>
            <a:endParaRPr lang="en-US"/>
          </a:p>
        </p:txBody>
      </p:sp>
    </p:spTree>
    <p:extLst>
      <p:ext uri="{BB962C8B-B14F-4D97-AF65-F5344CB8AC3E}">
        <p14:creationId xmlns:p14="http://schemas.microsoft.com/office/powerpoint/2010/main" val="766243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9E98F-51DD-E27B-045B-88CEFA88214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DED7E26-70ED-95A6-E962-B658452B8F1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3B125BE-04AF-DD22-91DF-044E4A11708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0C1A4B7-E3FC-BA76-92EC-34921BD1DD32}"/>
              </a:ext>
            </a:extLst>
          </p:cNvPr>
          <p:cNvSpPr>
            <a:spLocks noGrp="1"/>
          </p:cNvSpPr>
          <p:nvPr>
            <p:ph type="dt" sz="half" idx="10"/>
          </p:nvPr>
        </p:nvSpPr>
        <p:spPr/>
        <p:txBody>
          <a:bodyPr/>
          <a:lstStyle/>
          <a:p>
            <a:r>
              <a:rPr lang="en-GB"/>
              <a:t>15/7/25</a:t>
            </a:r>
            <a:endParaRPr lang="en-US"/>
          </a:p>
        </p:txBody>
      </p:sp>
      <p:sp>
        <p:nvSpPr>
          <p:cNvPr id="6" name="Footer Placeholder 5">
            <a:extLst>
              <a:ext uri="{FF2B5EF4-FFF2-40B4-BE49-F238E27FC236}">
                <a16:creationId xmlns:a16="http://schemas.microsoft.com/office/drawing/2014/main" id="{C94CAF18-2422-3932-D1DF-60FAE5BBF301}"/>
              </a:ext>
            </a:extLst>
          </p:cNvPr>
          <p:cNvSpPr>
            <a:spLocks noGrp="1"/>
          </p:cNvSpPr>
          <p:nvPr>
            <p:ph type="ftr" sz="quarter" idx="11"/>
          </p:nvPr>
        </p:nvSpPr>
        <p:spPr/>
        <p:txBody>
          <a:bodyPr/>
          <a:lstStyle/>
          <a:p>
            <a:r>
              <a:rPr lang="en-US"/>
              <a:t>Copyright Kingdom Maritime</a:t>
            </a:r>
          </a:p>
        </p:txBody>
      </p:sp>
      <p:sp>
        <p:nvSpPr>
          <p:cNvPr id="7" name="Slide Number Placeholder 6">
            <a:extLst>
              <a:ext uri="{FF2B5EF4-FFF2-40B4-BE49-F238E27FC236}">
                <a16:creationId xmlns:a16="http://schemas.microsoft.com/office/drawing/2014/main" id="{EC81B063-076F-1529-84CC-C06BE88D7A9A}"/>
              </a:ext>
            </a:extLst>
          </p:cNvPr>
          <p:cNvSpPr>
            <a:spLocks noGrp="1"/>
          </p:cNvSpPr>
          <p:nvPr>
            <p:ph type="sldNum" sz="quarter" idx="12"/>
          </p:nvPr>
        </p:nvSpPr>
        <p:spPr/>
        <p:txBody>
          <a:bodyPr/>
          <a:lstStyle/>
          <a:p>
            <a:fld id="{56D1CFD0-B5D1-BC47-8865-4ABC66662F61}" type="slidenum">
              <a:rPr lang="en-US" smtClean="0"/>
              <a:t>‹#›</a:t>
            </a:fld>
            <a:endParaRPr lang="en-US"/>
          </a:p>
        </p:txBody>
      </p:sp>
    </p:spTree>
    <p:extLst>
      <p:ext uri="{BB962C8B-B14F-4D97-AF65-F5344CB8AC3E}">
        <p14:creationId xmlns:p14="http://schemas.microsoft.com/office/powerpoint/2010/main" val="2342222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2D58C-E7BD-1112-3936-29552F70F8E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0E7BC4E-8D4F-C0C2-5BA5-F52817DE60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2D08914-317D-68F9-FB2E-D82AFEA623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DCA7A02-0B57-951B-D3D5-11CBC6C732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A045048-919E-D32D-0370-BD41CEF961C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29F7A99-1358-E501-779A-EF2C8B062AE8}"/>
              </a:ext>
            </a:extLst>
          </p:cNvPr>
          <p:cNvSpPr>
            <a:spLocks noGrp="1"/>
          </p:cNvSpPr>
          <p:nvPr>
            <p:ph type="dt" sz="half" idx="10"/>
          </p:nvPr>
        </p:nvSpPr>
        <p:spPr/>
        <p:txBody>
          <a:bodyPr/>
          <a:lstStyle/>
          <a:p>
            <a:r>
              <a:rPr lang="en-GB"/>
              <a:t>15/7/25</a:t>
            </a:r>
            <a:endParaRPr lang="en-US"/>
          </a:p>
        </p:txBody>
      </p:sp>
      <p:sp>
        <p:nvSpPr>
          <p:cNvPr id="8" name="Footer Placeholder 7">
            <a:extLst>
              <a:ext uri="{FF2B5EF4-FFF2-40B4-BE49-F238E27FC236}">
                <a16:creationId xmlns:a16="http://schemas.microsoft.com/office/drawing/2014/main" id="{16F610AB-93FB-A107-A862-1BCFFDE0A4B8}"/>
              </a:ext>
            </a:extLst>
          </p:cNvPr>
          <p:cNvSpPr>
            <a:spLocks noGrp="1"/>
          </p:cNvSpPr>
          <p:nvPr>
            <p:ph type="ftr" sz="quarter" idx="11"/>
          </p:nvPr>
        </p:nvSpPr>
        <p:spPr/>
        <p:txBody>
          <a:bodyPr/>
          <a:lstStyle/>
          <a:p>
            <a:r>
              <a:rPr lang="en-US"/>
              <a:t>Copyright Kingdom Maritime</a:t>
            </a:r>
          </a:p>
        </p:txBody>
      </p:sp>
      <p:sp>
        <p:nvSpPr>
          <p:cNvPr id="9" name="Slide Number Placeholder 8">
            <a:extLst>
              <a:ext uri="{FF2B5EF4-FFF2-40B4-BE49-F238E27FC236}">
                <a16:creationId xmlns:a16="http://schemas.microsoft.com/office/drawing/2014/main" id="{8A1FDC97-47A1-1A20-AD5D-1599266B1791}"/>
              </a:ext>
            </a:extLst>
          </p:cNvPr>
          <p:cNvSpPr>
            <a:spLocks noGrp="1"/>
          </p:cNvSpPr>
          <p:nvPr>
            <p:ph type="sldNum" sz="quarter" idx="12"/>
          </p:nvPr>
        </p:nvSpPr>
        <p:spPr/>
        <p:txBody>
          <a:bodyPr/>
          <a:lstStyle/>
          <a:p>
            <a:fld id="{56D1CFD0-B5D1-BC47-8865-4ABC66662F61}" type="slidenum">
              <a:rPr lang="en-US" smtClean="0"/>
              <a:t>‹#›</a:t>
            </a:fld>
            <a:endParaRPr lang="en-US"/>
          </a:p>
        </p:txBody>
      </p:sp>
    </p:spTree>
    <p:extLst>
      <p:ext uri="{BB962C8B-B14F-4D97-AF65-F5344CB8AC3E}">
        <p14:creationId xmlns:p14="http://schemas.microsoft.com/office/powerpoint/2010/main" val="1573272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EA02E-00A0-12D2-440F-953170D7167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6EECB95-847F-D503-0EB1-C2971BA0340F}"/>
              </a:ext>
            </a:extLst>
          </p:cNvPr>
          <p:cNvSpPr>
            <a:spLocks noGrp="1"/>
          </p:cNvSpPr>
          <p:nvPr>
            <p:ph type="dt" sz="half" idx="10"/>
          </p:nvPr>
        </p:nvSpPr>
        <p:spPr/>
        <p:txBody>
          <a:bodyPr/>
          <a:lstStyle/>
          <a:p>
            <a:r>
              <a:rPr lang="en-GB"/>
              <a:t>15/7/25</a:t>
            </a:r>
            <a:endParaRPr lang="en-US"/>
          </a:p>
        </p:txBody>
      </p:sp>
      <p:sp>
        <p:nvSpPr>
          <p:cNvPr id="4" name="Footer Placeholder 3">
            <a:extLst>
              <a:ext uri="{FF2B5EF4-FFF2-40B4-BE49-F238E27FC236}">
                <a16:creationId xmlns:a16="http://schemas.microsoft.com/office/drawing/2014/main" id="{0D8772C4-5835-FD3E-B1AD-CE58BF722C2E}"/>
              </a:ext>
            </a:extLst>
          </p:cNvPr>
          <p:cNvSpPr>
            <a:spLocks noGrp="1"/>
          </p:cNvSpPr>
          <p:nvPr>
            <p:ph type="ftr" sz="quarter" idx="11"/>
          </p:nvPr>
        </p:nvSpPr>
        <p:spPr/>
        <p:txBody>
          <a:bodyPr/>
          <a:lstStyle/>
          <a:p>
            <a:r>
              <a:rPr lang="en-US"/>
              <a:t>Copyright Kingdom Maritime</a:t>
            </a:r>
          </a:p>
        </p:txBody>
      </p:sp>
      <p:sp>
        <p:nvSpPr>
          <p:cNvPr id="5" name="Slide Number Placeholder 4">
            <a:extLst>
              <a:ext uri="{FF2B5EF4-FFF2-40B4-BE49-F238E27FC236}">
                <a16:creationId xmlns:a16="http://schemas.microsoft.com/office/drawing/2014/main" id="{DBDE697F-F45A-289C-1D8F-E7919E6C0EBD}"/>
              </a:ext>
            </a:extLst>
          </p:cNvPr>
          <p:cNvSpPr>
            <a:spLocks noGrp="1"/>
          </p:cNvSpPr>
          <p:nvPr>
            <p:ph type="sldNum" sz="quarter" idx="12"/>
          </p:nvPr>
        </p:nvSpPr>
        <p:spPr/>
        <p:txBody>
          <a:bodyPr/>
          <a:lstStyle/>
          <a:p>
            <a:fld id="{56D1CFD0-B5D1-BC47-8865-4ABC66662F61}" type="slidenum">
              <a:rPr lang="en-US" smtClean="0"/>
              <a:t>‹#›</a:t>
            </a:fld>
            <a:endParaRPr lang="en-US"/>
          </a:p>
        </p:txBody>
      </p:sp>
    </p:spTree>
    <p:extLst>
      <p:ext uri="{BB962C8B-B14F-4D97-AF65-F5344CB8AC3E}">
        <p14:creationId xmlns:p14="http://schemas.microsoft.com/office/powerpoint/2010/main" val="75643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F22BDE-5445-738C-E914-3F31BCC25143}"/>
              </a:ext>
            </a:extLst>
          </p:cNvPr>
          <p:cNvSpPr>
            <a:spLocks noGrp="1"/>
          </p:cNvSpPr>
          <p:nvPr>
            <p:ph type="dt" sz="half" idx="10"/>
          </p:nvPr>
        </p:nvSpPr>
        <p:spPr/>
        <p:txBody>
          <a:bodyPr/>
          <a:lstStyle/>
          <a:p>
            <a:r>
              <a:rPr lang="en-GB"/>
              <a:t>15/7/25</a:t>
            </a:r>
            <a:endParaRPr lang="en-US"/>
          </a:p>
        </p:txBody>
      </p:sp>
      <p:sp>
        <p:nvSpPr>
          <p:cNvPr id="3" name="Footer Placeholder 2">
            <a:extLst>
              <a:ext uri="{FF2B5EF4-FFF2-40B4-BE49-F238E27FC236}">
                <a16:creationId xmlns:a16="http://schemas.microsoft.com/office/drawing/2014/main" id="{3986829D-12A1-3653-6543-199AFBF963B0}"/>
              </a:ext>
            </a:extLst>
          </p:cNvPr>
          <p:cNvSpPr>
            <a:spLocks noGrp="1"/>
          </p:cNvSpPr>
          <p:nvPr>
            <p:ph type="ftr" sz="quarter" idx="11"/>
          </p:nvPr>
        </p:nvSpPr>
        <p:spPr/>
        <p:txBody>
          <a:bodyPr/>
          <a:lstStyle/>
          <a:p>
            <a:r>
              <a:rPr lang="en-US"/>
              <a:t>Copyright Kingdom Maritime</a:t>
            </a:r>
          </a:p>
        </p:txBody>
      </p:sp>
      <p:sp>
        <p:nvSpPr>
          <p:cNvPr id="4" name="Slide Number Placeholder 3">
            <a:extLst>
              <a:ext uri="{FF2B5EF4-FFF2-40B4-BE49-F238E27FC236}">
                <a16:creationId xmlns:a16="http://schemas.microsoft.com/office/drawing/2014/main" id="{0172DE3C-D383-6F7F-890B-5A9CFA82CC41}"/>
              </a:ext>
            </a:extLst>
          </p:cNvPr>
          <p:cNvSpPr>
            <a:spLocks noGrp="1"/>
          </p:cNvSpPr>
          <p:nvPr>
            <p:ph type="sldNum" sz="quarter" idx="12"/>
          </p:nvPr>
        </p:nvSpPr>
        <p:spPr/>
        <p:txBody>
          <a:bodyPr/>
          <a:lstStyle/>
          <a:p>
            <a:fld id="{56D1CFD0-B5D1-BC47-8865-4ABC66662F61}" type="slidenum">
              <a:rPr lang="en-US" smtClean="0"/>
              <a:t>‹#›</a:t>
            </a:fld>
            <a:endParaRPr lang="en-US"/>
          </a:p>
        </p:txBody>
      </p:sp>
    </p:spTree>
    <p:extLst>
      <p:ext uri="{BB962C8B-B14F-4D97-AF65-F5344CB8AC3E}">
        <p14:creationId xmlns:p14="http://schemas.microsoft.com/office/powerpoint/2010/main" val="1392392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C9A37-F5C1-1B65-5900-A0F30A257D0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CECB827-C212-4745-012E-611C12D99A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CD62358-98B0-3247-534B-B0B749498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CF5CFE-62AA-C1A4-D646-434C6F3FDB89}"/>
              </a:ext>
            </a:extLst>
          </p:cNvPr>
          <p:cNvSpPr>
            <a:spLocks noGrp="1"/>
          </p:cNvSpPr>
          <p:nvPr>
            <p:ph type="dt" sz="half" idx="10"/>
          </p:nvPr>
        </p:nvSpPr>
        <p:spPr/>
        <p:txBody>
          <a:bodyPr/>
          <a:lstStyle/>
          <a:p>
            <a:r>
              <a:rPr lang="en-GB"/>
              <a:t>15/7/25</a:t>
            </a:r>
            <a:endParaRPr lang="en-US"/>
          </a:p>
        </p:txBody>
      </p:sp>
      <p:sp>
        <p:nvSpPr>
          <p:cNvPr id="6" name="Footer Placeholder 5">
            <a:extLst>
              <a:ext uri="{FF2B5EF4-FFF2-40B4-BE49-F238E27FC236}">
                <a16:creationId xmlns:a16="http://schemas.microsoft.com/office/drawing/2014/main" id="{1E9F53D0-F320-E2F8-F044-3DEDB54E3284}"/>
              </a:ext>
            </a:extLst>
          </p:cNvPr>
          <p:cNvSpPr>
            <a:spLocks noGrp="1"/>
          </p:cNvSpPr>
          <p:nvPr>
            <p:ph type="ftr" sz="quarter" idx="11"/>
          </p:nvPr>
        </p:nvSpPr>
        <p:spPr/>
        <p:txBody>
          <a:bodyPr/>
          <a:lstStyle/>
          <a:p>
            <a:r>
              <a:rPr lang="en-US"/>
              <a:t>Copyright Kingdom Maritime</a:t>
            </a:r>
          </a:p>
        </p:txBody>
      </p:sp>
      <p:sp>
        <p:nvSpPr>
          <p:cNvPr id="7" name="Slide Number Placeholder 6">
            <a:extLst>
              <a:ext uri="{FF2B5EF4-FFF2-40B4-BE49-F238E27FC236}">
                <a16:creationId xmlns:a16="http://schemas.microsoft.com/office/drawing/2014/main" id="{8E6252A7-78D3-AB44-AAA0-EB07B40F0E7F}"/>
              </a:ext>
            </a:extLst>
          </p:cNvPr>
          <p:cNvSpPr>
            <a:spLocks noGrp="1"/>
          </p:cNvSpPr>
          <p:nvPr>
            <p:ph type="sldNum" sz="quarter" idx="12"/>
          </p:nvPr>
        </p:nvSpPr>
        <p:spPr/>
        <p:txBody>
          <a:bodyPr/>
          <a:lstStyle/>
          <a:p>
            <a:fld id="{56D1CFD0-B5D1-BC47-8865-4ABC66662F61}" type="slidenum">
              <a:rPr lang="en-US" smtClean="0"/>
              <a:t>‹#›</a:t>
            </a:fld>
            <a:endParaRPr lang="en-US"/>
          </a:p>
        </p:txBody>
      </p:sp>
    </p:spTree>
    <p:extLst>
      <p:ext uri="{BB962C8B-B14F-4D97-AF65-F5344CB8AC3E}">
        <p14:creationId xmlns:p14="http://schemas.microsoft.com/office/powerpoint/2010/main" val="3752295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51BD0-63E1-AE40-EF5A-3E3392BB781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75EECD2-3EF8-F425-4D97-38268C6FDA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F8AF7A-07EE-5DAD-6BEC-09A81F76F3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4783192-F250-EB3F-7B1A-E8851FE7EE14}"/>
              </a:ext>
            </a:extLst>
          </p:cNvPr>
          <p:cNvSpPr>
            <a:spLocks noGrp="1"/>
          </p:cNvSpPr>
          <p:nvPr>
            <p:ph type="dt" sz="half" idx="10"/>
          </p:nvPr>
        </p:nvSpPr>
        <p:spPr/>
        <p:txBody>
          <a:bodyPr/>
          <a:lstStyle/>
          <a:p>
            <a:r>
              <a:rPr lang="en-GB"/>
              <a:t>15/7/25</a:t>
            </a:r>
            <a:endParaRPr lang="en-US"/>
          </a:p>
        </p:txBody>
      </p:sp>
      <p:sp>
        <p:nvSpPr>
          <p:cNvPr id="6" name="Footer Placeholder 5">
            <a:extLst>
              <a:ext uri="{FF2B5EF4-FFF2-40B4-BE49-F238E27FC236}">
                <a16:creationId xmlns:a16="http://schemas.microsoft.com/office/drawing/2014/main" id="{D6E0923A-A742-FDED-20E0-217FE101B346}"/>
              </a:ext>
            </a:extLst>
          </p:cNvPr>
          <p:cNvSpPr>
            <a:spLocks noGrp="1"/>
          </p:cNvSpPr>
          <p:nvPr>
            <p:ph type="ftr" sz="quarter" idx="11"/>
          </p:nvPr>
        </p:nvSpPr>
        <p:spPr/>
        <p:txBody>
          <a:bodyPr/>
          <a:lstStyle/>
          <a:p>
            <a:r>
              <a:rPr lang="en-US"/>
              <a:t>Copyright Kingdom Maritime</a:t>
            </a:r>
          </a:p>
        </p:txBody>
      </p:sp>
      <p:sp>
        <p:nvSpPr>
          <p:cNvPr id="7" name="Slide Number Placeholder 6">
            <a:extLst>
              <a:ext uri="{FF2B5EF4-FFF2-40B4-BE49-F238E27FC236}">
                <a16:creationId xmlns:a16="http://schemas.microsoft.com/office/drawing/2014/main" id="{86D19405-9EE5-5923-DBE9-34B59BA52887}"/>
              </a:ext>
            </a:extLst>
          </p:cNvPr>
          <p:cNvSpPr>
            <a:spLocks noGrp="1"/>
          </p:cNvSpPr>
          <p:nvPr>
            <p:ph type="sldNum" sz="quarter" idx="12"/>
          </p:nvPr>
        </p:nvSpPr>
        <p:spPr/>
        <p:txBody>
          <a:bodyPr/>
          <a:lstStyle/>
          <a:p>
            <a:fld id="{56D1CFD0-B5D1-BC47-8865-4ABC66662F61}" type="slidenum">
              <a:rPr lang="en-US" smtClean="0"/>
              <a:t>‹#›</a:t>
            </a:fld>
            <a:endParaRPr lang="en-US"/>
          </a:p>
        </p:txBody>
      </p:sp>
    </p:spTree>
    <p:extLst>
      <p:ext uri="{BB962C8B-B14F-4D97-AF65-F5344CB8AC3E}">
        <p14:creationId xmlns:p14="http://schemas.microsoft.com/office/powerpoint/2010/main" val="4028760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25DBBC-D4C0-EC7F-3EA5-4CB6F83EA0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A4B97A9-DEA0-41C4-9742-AE3D753337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843235CE-0C97-6F50-7047-4CD5CC6547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en-GB"/>
              <a:t>15/7/25</a:t>
            </a:r>
            <a:endParaRPr lang="en-US"/>
          </a:p>
        </p:txBody>
      </p:sp>
      <p:sp>
        <p:nvSpPr>
          <p:cNvPr id="5" name="Footer Placeholder 4">
            <a:extLst>
              <a:ext uri="{FF2B5EF4-FFF2-40B4-BE49-F238E27FC236}">
                <a16:creationId xmlns:a16="http://schemas.microsoft.com/office/drawing/2014/main" id="{A7E6AFEF-68AA-E39F-42C5-039BD6EBD8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Copyright Kingdom Maritime</a:t>
            </a:r>
            <a:endParaRPr lang="en-US" dirty="0"/>
          </a:p>
        </p:txBody>
      </p:sp>
      <p:sp>
        <p:nvSpPr>
          <p:cNvPr id="6" name="Slide Number Placeholder 5">
            <a:extLst>
              <a:ext uri="{FF2B5EF4-FFF2-40B4-BE49-F238E27FC236}">
                <a16:creationId xmlns:a16="http://schemas.microsoft.com/office/drawing/2014/main" id="{37B09A3F-2C7A-BC77-F555-11CE1C872B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6D1CFD0-B5D1-BC47-8865-4ABC66662F61}" type="slidenum">
              <a:rPr lang="en-US" smtClean="0"/>
              <a:t>‹#›</a:t>
            </a:fld>
            <a:endParaRPr lang="en-US"/>
          </a:p>
        </p:txBody>
      </p:sp>
    </p:spTree>
    <p:extLst>
      <p:ext uri="{BB962C8B-B14F-4D97-AF65-F5344CB8AC3E}">
        <p14:creationId xmlns:p14="http://schemas.microsoft.com/office/powerpoint/2010/main" val="2484466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7.png"/><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7.pn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A66CD-6D16-5CF7-CE6F-CDE64623A2F4}"/>
              </a:ext>
            </a:extLst>
          </p:cNvPr>
          <p:cNvSpPr>
            <a:spLocks noGrp="1"/>
          </p:cNvSpPr>
          <p:nvPr>
            <p:ph type="ctrTitle"/>
          </p:nvPr>
        </p:nvSpPr>
        <p:spPr/>
        <p:txBody>
          <a:bodyPr>
            <a:normAutofit/>
          </a:bodyPr>
          <a:lstStyle/>
          <a:p>
            <a:r>
              <a:rPr lang="en-US" sz="4800" dirty="0"/>
              <a:t>Own Up – How to Hold People Accountable </a:t>
            </a:r>
            <a:r>
              <a:rPr lang="en-GB" sz="4800" dirty="0"/>
              <a:t>Without all the Drama</a:t>
            </a:r>
            <a:endParaRPr lang="en-US" sz="4800" dirty="0"/>
          </a:p>
        </p:txBody>
      </p:sp>
      <p:sp>
        <p:nvSpPr>
          <p:cNvPr id="3" name="Subtitle 2">
            <a:extLst>
              <a:ext uri="{FF2B5EF4-FFF2-40B4-BE49-F238E27FC236}">
                <a16:creationId xmlns:a16="http://schemas.microsoft.com/office/drawing/2014/main" id="{9D5D98AA-34E5-2860-DB64-5E75524EF39C}"/>
              </a:ext>
            </a:extLst>
          </p:cNvPr>
          <p:cNvSpPr>
            <a:spLocks noGrp="1"/>
          </p:cNvSpPr>
          <p:nvPr>
            <p:ph type="subTitle" idx="1"/>
          </p:nvPr>
        </p:nvSpPr>
        <p:spPr/>
        <p:txBody>
          <a:bodyPr>
            <a:normAutofit/>
          </a:bodyPr>
          <a:lstStyle/>
          <a:p>
            <a:pPr defTabSz="321937">
              <a:defRPr sz="1619"/>
            </a:pPr>
            <a:r>
              <a:rPr lang="en-GB" sz="2800" dirty="0"/>
              <a:t>[Jennifer Long]</a:t>
            </a:r>
          </a:p>
          <a:p>
            <a:pPr defTabSz="321937">
              <a:defRPr sz="1619"/>
            </a:pPr>
            <a:endParaRPr lang="en-GB" sz="2800" dirty="0"/>
          </a:p>
          <a:p>
            <a:pPr defTabSz="321937">
              <a:defRPr sz="1619"/>
            </a:pPr>
            <a:r>
              <a:rPr lang="en-GB" sz="2800" dirty="0"/>
              <a:t>Human Performance</a:t>
            </a:r>
          </a:p>
        </p:txBody>
      </p:sp>
      <p:sp>
        <p:nvSpPr>
          <p:cNvPr id="6" name="Date Placeholder 5">
            <a:extLst>
              <a:ext uri="{FF2B5EF4-FFF2-40B4-BE49-F238E27FC236}">
                <a16:creationId xmlns:a16="http://schemas.microsoft.com/office/drawing/2014/main" id="{BD8F1910-85A5-4F1E-7EA3-7BFB5F7ADF53}"/>
              </a:ext>
            </a:extLst>
          </p:cNvPr>
          <p:cNvSpPr>
            <a:spLocks noGrp="1"/>
          </p:cNvSpPr>
          <p:nvPr>
            <p:ph type="dt" sz="half" idx="10"/>
          </p:nvPr>
        </p:nvSpPr>
        <p:spPr/>
        <p:txBody>
          <a:bodyPr/>
          <a:lstStyle/>
          <a:p>
            <a:r>
              <a:rPr lang="en-GB" dirty="0"/>
              <a:t>May 2026</a:t>
            </a:r>
            <a:endParaRPr lang="en-US" dirty="0"/>
          </a:p>
        </p:txBody>
      </p:sp>
      <p:sp>
        <p:nvSpPr>
          <p:cNvPr id="7" name="Footer Placeholder 6">
            <a:extLst>
              <a:ext uri="{FF2B5EF4-FFF2-40B4-BE49-F238E27FC236}">
                <a16:creationId xmlns:a16="http://schemas.microsoft.com/office/drawing/2014/main" id="{8629699F-AF62-85AB-3880-8E99F5B7264F}"/>
              </a:ext>
            </a:extLst>
          </p:cNvPr>
          <p:cNvSpPr>
            <a:spLocks noGrp="1"/>
          </p:cNvSpPr>
          <p:nvPr>
            <p:ph type="ftr" sz="quarter" idx="11"/>
          </p:nvPr>
        </p:nvSpPr>
        <p:spPr/>
        <p:txBody>
          <a:bodyPr/>
          <a:lstStyle/>
          <a:p>
            <a:r>
              <a:rPr lang="en-US"/>
              <a:t>Copyright Kingdom Maritime</a:t>
            </a:r>
            <a:endParaRPr lang="en-US" dirty="0"/>
          </a:p>
        </p:txBody>
      </p:sp>
    </p:spTree>
    <p:extLst>
      <p:ext uri="{BB962C8B-B14F-4D97-AF65-F5344CB8AC3E}">
        <p14:creationId xmlns:p14="http://schemas.microsoft.com/office/powerpoint/2010/main" val="3081503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2B3F1-F5C4-796C-A406-6FB3D7181018}"/>
            </a:ext>
          </a:extLst>
        </p:cNvPr>
        <p:cNvGrpSpPr/>
        <p:nvPr/>
      </p:nvGrpSpPr>
      <p:grpSpPr>
        <a:xfrm>
          <a:off x="0" y="0"/>
          <a:ext cx="0" cy="0"/>
          <a:chOff x="0" y="0"/>
          <a:chExt cx="0" cy="0"/>
        </a:xfrm>
      </p:grpSpPr>
      <p:sp>
        <p:nvSpPr>
          <p:cNvPr id="319" name="Title 1">
            <a:extLst>
              <a:ext uri="{FF2B5EF4-FFF2-40B4-BE49-F238E27FC236}">
                <a16:creationId xmlns:a16="http://schemas.microsoft.com/office/drawing/2014/main" id="{68B8BED1-993C-1BEE-537B-DE00104E2F41}"/>
              </a:ext>
            </a:extLst>
          </p:cNvPr>
          <p:cNvSpPr txBox="1">
            <a:spLocks noGrp="1"/>
          </p:cNvSpPr>
          <p:nvPr>
            <p:ph type="title"/>
          </p:nvPr>
        </p:nvSpPr>
        <p:spPr>
          <a:xfrm>
            <a:off x="507999" y="712799"/>
            <a:ext cx="11171240" cy="752476"/>
          </a:xfrm>
          <a:prstGeom prst="rect">
            <a:avLst/>
          </a:prstGeom>
        </p:spPr>
        <p:txBody>
          <a:bodyPr>
            <a:normAutofit/>
          </a:bodyPr>
          <a:lstStyle>
            <a:lvl1pPr>
              <a:defRPr b="1"/>
            </a:lvl1pPr>
          </a:lstStyle>
          <a:p>
            <a:r>
              <a:rPr lang="en-GB" sz="4000" dirty="0">
                <a:latin typeface="Arial" panose="020B0604020202020204" pitchFamily="34" charset="0"/>
                <a:cs typeface="Arial" panose="020B0604020202020204" pitchFamily="34" charset="0"/>
              </a:rPr>
              <a:t>Own Up – Holding People Accountable</a:t>
            </a:r>
            <a:endParaRPr sz="40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1118B78F-C7DC-1E6B-D2D6-7004A1358DC9}"/>
              </a:ext>
            </a:extLst>
          </p:cNvPr>
          <p:cNvSpPr txBox="1">
            <a:spLocks/>
          </p:cNvSpPr>
          <p:nvPr/>
        </p:nvSpPr>
        <p:spPr>
          <a:xfrm>
            <a:off x="507999" y="1465275"/>
            <a:ext cx="11171240" cy="5116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GB" sz="3200" b="0" dirty="0">
                <a:solidFill>
                  <a:srgbClr val="0070C0"/>
                </a:solidFill>
                <a:latin typeface="Arial" panose="020B0604020202020204" pitchFamily="34" charset="0"/>
                <a:cs typeface="Arial" panose="020B0604020202020204" pitchFamily="34" charset="0"/>
              </a:rPr>
              <a:t>Part 2: Skill Shift </a:t>
            </a:r>
            <a:r>
              <a:rPr lang="en-GB" sz="1400" b="0" dirty="0">
                <a:solidFill>
                  <a:srgbClr val="0070C0"/>
                </a:solidFill>
                <a:latin typeface="Arial" panose="020B0604020202020204" pitchFamily="34" charset="0"/>
                <a:cs typeface="Arial" panose="020B0604020202020204" pitchFamily="34" charset="0"/>
              </a:rPr>
              <a:t>(Six Ownership Steps – SOS!)</a:t>
            </a:r>
            <a:endParaRPr lang="en-GB" sz="1600" b="0" dirty="0">
              <a:solidFill>
                <a:srgbClr val="0070C0"/>
              </a:solidFill>
              <a:latin typeface="Arial" panose="020B0604020202020204" pitchFamily="34" charset="0"/>
              <a:cs typeface="Arial" panose="020B0604020202020204" pitchFamily="34" charset="0"/>
            </a:endParaRPr>
          </a:p>
          <a:p>
            <a:pPr marL="914400" lvl="1" indent="-457200">
              <a:buFont typeface="+mj-lt"/>
              <a:buAutoNum type="arabicPeriod"/>
            </a:pPr>
            <a:r>
              <a:rPr lang="en-GB" dirty="0">
                <a:solidFill>
                  <a:srgbClr val="0070C0"/>
                </a:solidFill>
                <a:latin typeface="Arial" panose="020B0604020202020204" pitchFamily="34" charset="0"/>
                <a:cs typeface="Arial" panose="020B0604020202020204" pitchFamily="34" charset="0"/>
              </a:rPr>
              <a:t>Identify Your Issue</a:t>
            </a:r>
          </a:p>
          <a:p>
            <a:pPr marL="914400" lvl="1" indent="-457200">
              <a:buFont typeface="+mj-lt"/>
              <a:buAutoNum type="arabicPeriod"/>
            </a:pPr>
            <a:r>
              <a:rPr lang="en-GB" dirty="0">
                <a:solidFill>
                  <a:srgbClr val="0070C0"/>
                </a:solidFill>
                <a:latin typeface="Arial" panose="020B0604020202020204" pitchFamily="34" charset="0"/>
                <a:cs typeface="Arial" panose="020B0604020202020204" pitchFamily="34" charset="0"/>
              </a:rPr>
              <a:t>Analyse the Choice Point</a:t>
            </a:r>
          </a:p>
          <a:p>
            <a:pPr marL="914400" lvl="1" indent="-457200">
              <a:buFont typeface="+mj-lt"/>
              <a:buAutoNum type="arabicPeriod"/>
            </a:pPr>
            <a:r>
              <a:rPr lang="en-GB" dirty="0">
                <a:solidFill>
                  <a:srgbClr val="0070C0"/>
                </a:solidFill>
                <a:latin typeface="Arial" panose="020B0604020202020204" pitchFamily="34" charset="0"/>
                <a:cs typeface="Arial" panose="020B0604020202020204" pitchFamily="34" charset="0"/>
              </a:rPr>
              <a:t>Explore the Impacts</a:t>
            </a:r>
          </a:p>
          <a:p>
            <a:pPr marL="914400" lvl="1" indent="-457200">
              <a:buFont typeface="+mj-lt"/>
              <a:buAutoNum type="arabicPeriod"/>
            </a:pPr>
            <a:r>
              <a:rPr lang="en-GB" dirty="0">
                <a:solidFill>
                  <a:srgbClr val="0070C0"/>
                </a:solidFill>
                <a:latin typeface="Arial" panose="020B0604020202020204" pitchFamily="34" charset="0"/>
                <a:cs typeface="Arial" panose="020B0604020202020204" pitchFamily="34" charset="0"/>
              </a:rPr>
              <a:t>Prepare and Rehearse</a:t>
            </a:r>
          </a:p>
          <a:p>
            <a:pPr marL="914400" lvl="1" indent="-457200">
              <a:buFont typeface="+mj-lt"/>
              <a:buAutoNum type="arabicPeriod"/>
            </a:pPr>
            <a:r>
              <a:rPr lang="en-GB" dirty="0">
                <a:solidFill>
                  <a:srgbClr val="0070C0"/>
                </a:solidFill>
                <a:latin typeface="Arial" panose="020B0604020202020204" pitchFamily="34" charset="0"/>
                <a:cs typeface="Arial" panose="020B0604020202020204" pitchFamily="34" charset="0"/>
              </a:rPr>
              <a:t>Engage the Conversation</a:t>
            </a:r>
          </a:p>
          <a:p>
            <a:pPr marL="914400" lvl="1" indent="-457200">
              <a:buFont typeface="+mj-lt"/>
              <a:buAutoNum type="arabicPeriod"/>
            </a:pPr>
            <a:r>
              <a:rPr lang="en-GB" dirty="0">
                <a:solidFill>
                  <a:srgbClr val="0070C0"/>
                </a:solidFill>
                <a:latin typeface="Arial" panose="020B0604020202020204" pitchFamily="34" charset="0"/>
                <a:cs typeface="Arial" panose="020B0604020202020204" pitchFamily="34" charset="0"/>
              </a:rPr>
              <a:t>Build Solutions</a:t>
            </a:r>
          </a:p>
          <a:p>
            <a:pPr marL="914400" lvl="1" indent="-457200">
              <a:buFont typeface="Arial" panose="020B0604020202020204" pitchFamily="34" charset="0"/>
              <a:buChar char="•"/>
            </a:pPr>
            <a:r>
              <a:rPr lang="en-GB" dirty="0">
                <a:solidFill>
                  <a:srgbClr val="0070C0"/>
                </a:solidFill>
                <a:latin typeface="Arial" panose="020B0604020202020204" pitchFamily="34" charset="0"/>
                <a:cs typeface="Arial" panose="020B0604020202020204" pitchFamily="34" charset="0"/>
              </a:rPr>
              <a:t>Listening is Half the Conversation</a:t>
            </a:r>
          </a:p>
          <a:p>
            <a:pPr marL="914400" lvl="1" indent="-457200">
              <a:buFont typeface="Arial" panose="020B0604020202020204" pitchFamily="34" charset="0"/>
              <a:buChar char="•"/>
            </a:pPr>
            <a:endParaRPr lang="en-GB" sz="100" b="0" dirty="0">
              <a:solidFill>
                <a:srgbClr val="0070C0"/>
              </a:solidFill>
              <a:latin typeface="Arial" panose="020B0604020202020204" pitchFamily="34" charset="0"/>
              <a:ea typeface="+mn-ea"/>
              <a:cs typeface="Arial" panose="020B0604020202020204" pitchFamily="34" charset="0"/>
            </a:endParaRPr>
          </a:p>
        </p:txBody>
      </p:sp>
      <p:grpSp>
        <p:nvGrpSpPr>
          <p:cNvPr id="5" name="Group 4">
            <a:extLst>
              <a:ext uri="{FF2B5EF4-FFF2-40B4-BE49-F238E27FC236}">
                <a16:creationId xmlns:a16="http://schemas.microsoft.com/office/drawing/2014/main" id="{B50B9F47-515A-4488-1B03-7F4682D564EF}"/>
              </a:ext>
            </a:extLst>
          </p:cNvPr>
          <p:cNvGrpSpPr/>
          <p:nvPr/>
        </p:nvGrpSpPr>
        <p:grpSpPr>
          <a:xfrm rot="10800000">
            <a:off x="6169740" y="1596533"/>
            <a:ext cx="5116278" cy="5116278"/>
            <a:chOff x="6169740" y="1596533"/>
            <a:chExt cx="5116278" cy="5116278"/>
          </a:xfrm>
        </p:grpSpPr>
        <p:sp>
          <p:nvSpPr>
            <p:cNvPr id="6" name="Freeform 5">
              <a:extLst>
                <a:ext uri="{FF2B5EF4-FFF2-40B4-BE49-F238E27FC236}">
                  <a16:creationId xmlns:a16="http://schemas.microsoft.com/office/drawing/2014/main" id="{9AF76E56-6EAF-EBFA-28D9-38ABFB95D7C2}"/>
                </a:ext>
              </a:extLst>
            </p:cNvPr>
            <p:cNvSpPr/>
            <p:nvPr/>
          </p:nvSpPr>
          <p:spPr>
            <a:xfrm rot="10800000">
              <a:off x="6169740" y="1596533"/>
              <a:ext cx="5116278" cy="5116278"/>
            </a:xfrm>
            <a:custGeom>
              <a:avLst/>
              <a:gdLst>
                <a:gd name="csX0" fmla="*/ 0 w 5116278"/>
                <a:gd name="csY0" fmla="*/ 2558139 h 5116278"/>
                <a:gd name="csX1" fmla="*/ 2558139 w 5116278"/>
                <a:gd name="csY1" fmla="*/ 0 h 5116278"/>
                <a:gd name="csX2" fmla="*/ 5116278 w 5116278"/>
                <a:gd name="csY2" fmla="*/ 2558139 h 5116278"/>
                <a:gd name="csX3" fmla="*/ 2558139 w 5116278"/>
                <a:gd name="csY3" fmla="*/ 5116278 h 5116278"/>
                <a:gd name="csX4" fmla="*/ 0 w 5116278"/>
                <a:gd name="csY4" fmla="*/ 2558139 h 5116278"/>
              </a:gdLst>
              <a:ahLst/>
              <a:cxnLst>
                <a:cxn ang="0">
                  <a:pos x="csX0" y="csY0"/>
                </a:cxn>
                <a:cxn ang="0">
                  <a:pos x="csX1" y="csY1"/>
                </a:cxn>
                <a:cxn ang="0">
                  <a:pos x="csX2" y="csY2"/>
                </a:cxn>
                <a:cxn ang="0">
                  <a:pos x="csX3" y="csY3"/>
                </a:cxn>
                <a:cxn ang="0">
                  <a:pos x="csX4" y="csY4"/>
                </a:cxn>
              </a:cxnLst>
              <a:rect l="l" t="t" r="r" b="b"/>
              <a:pathLst>
                <a:path w="5116278" h="5116278">
                  <a:moveTo>
                    <a:pt x="0" y="2558139"/>
                  </a:moveTo>
                  <a:cubicBezTo>
                    <a:pt x="0" y="1145318"/>
                    <a:pt x="1145318" y="0"/>
                    <a:pt x="2558139" y="0"/>
                  </a:cubicBezTo>
                  <a:cubicBezTo>
                    <a:pt x="3970960" y="0"/>
                    <a:pt x="5116278" y="1145318"/>
                    <a:pt x="5116278" y="2558139"/>
                  </a:cubicBezTo>
                  <a:cubicBezTo>
                    <a:pt x="5116278" y="3970960"/>
                    <a:pt x="3970960" y="5116278"/>
                    <a:pt x="2558139" y="5116278"/>
                  </a:cubicBezTo>
                  <a:cubicBezTo>
                    <a:pt x="1145318" y="5116278"/>
                    <a:pt x="0" y="3970960"/>
                    <a:pt x="0" y="2558139"/>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777861" tIns="369605" rIns="1777862" bIns="4206816" numCol="1" spcCol="1270" anchor="ctr" anchorCtr="0">
              <a:noAutofit/>
            </a:bodyPr>
            <a:lstStyle/>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r>
                <a:rPr lang="en-GB" sz="1600" b="1" u="sng" kern="1200" dirty="0"/>
                <a:t>TIME SHIFT</a:t>
              </a:r>
            </a:p>
            <a:p>
              <a:pPr marL="0" lvl="0" indent="0" algn="ctr" defTabSz="711200">
                <a:lnSpc>
                  <a:spcPct val="90000"/>
                </a:lnSpc>
                <a:spcBef>
                  <a:spcPct val="0"/>
                </a:spcBef>
                <a:spcAft>
                  <a:spcPct val="35000"/>
                </a:spcAft>
                <a:buNone/>
              </a:pPr>
              <a:r>
                <a:rPr lang="en-GB" sz="1200" kern="1200" dirty="0"/>
                <a:t>Task Focus &amp; Development</a:t>
              </a:r>
            </a:p>
          </p:txBody>
        </p:sp>
        <p:sp>
          <p:nvSpPr>
            <p:cNvPr id="7" name="Freeform 6">
              <a:extLst>
                <a:ext uri="{FF2B5EF4-FFF2-40B4-BE49-F238E27FC236}">
                  <a16:creationId xmlns:a16="http://schemas.microsoft.com/office/drawing/2014/main" id="{6ED1AE3E-B4CD-B174-C41D-4B1CBEB76946}"/>
                </a:ext>
              </a:extLst>
            </p:cNvPr>
            <p:cNvSpPr/>
            <p:nvPr/>
          </p:nvSpPr>
          <p:spPr>
            <a:xfrm rot="10800000">
              <a:off x="6809274" y="2875602"/>
              <a:ext cx="3837208" cy="3837208"/>
            </a:xfrm>
            <a:custGeom>
              <a:avLst/>
              <a:gdLst>
                <a:gd name="csX0" fmla="*/ 0 w 3837208"/>
                <a:gd name="csY0" fmla="*/ 1918604 h 3837208"/>
                <a:gd name="csX1" fmla="*/ 1918604 w 3837208"/>
                <a:gd name="csY1" fmla="*/ 0 h 3837208"/>
                <a:gd name="csX2" fmla="*/ 3837208 w 3837208"/>
                <a:gd name="csY2" fmla="*/ 1918604 h 3837208"/>
                <a:gd name="csX3" fmla="*/ 1918604 w 3837208"/>
                <a:gd name="csY3" fmla="*/ 3837208 h 3837208"/>
                <a:gd name="csX4" fmla="*/ 0 w 3837208"/>
                <a:gd name="csY4" fmla="*/ 1918604 h 3837208"/>
              </a:gdLst>
              <a:ahLst/>
              <a:cxnLst>
                <a:cxn ang="0">
                  <a:pos x="csX0" y="csY0"/>
                </a:cxn>
                <a:cxn ang="0">
                  <a:pos x="csX1" y="csY1"/>
                </a:cxn>
                <a:cxn ang="0">
                  <a:pos x="csX2" y="csY2"/>
                </a:cxn>
                <a:cxn ang="0">
                  <a:pos x="csX3" y="csY3"/>
                </a:cxn>
                <a:cxn ang="0">
                  <a:pos x="csX4" y="csY4"/>
                </a:cxn>
              </a:cxnLst>
              <a:rect l="l" t="t" r="r" b="b"/>
              <a:pathLst>
                <a:path w="3837208" h="3837208">
                  <a:moveTo>
                    <a:pt x="0" y="1918604"/>
                  </a:moveTo>
                  <a:cubicBezTo>
                    <a:pt x="0" y="858988"/>
                    <a:pt x="858988" y="0"/>
                    <a:pt x="1918604" y="0"/>
                  </a:cubicBezTo>
                  <a:cubicBezTo>
                    <a:pt x="2978220" y="0"/>
                    <a:pt x="3837208" y="858988"/>
                    <a:pt x="3837208" y="1918604"/>
                  </a:cubicBezTo>
                  <a:cubicBezTo>
                    <a:pt x="3837208" y="2978220"/>
                    <a:pt x="2978220" y="3837208"/>
                    <a:pt x="1918604" y="3837208"/>
                  </a:cubicBezTo>
                  <a:cubicBezTo>
                    <a:pt x="858988" y="3837208"/>
                    <a:pt x="0" y="2978220"/>
                    <a:pt x="0" y="1918604"/>
                  </a:cubicBezTo>
                  <a:close/>
                </a:path>
              </a:pathLst>
            </a:custGeom>
          </p:spPr>
          <p:style>
            <a:lnRef idx="2">
              <a:schemeClr val="lt1">
                <a:hueOff val="0"/>
                <a:satOff val="0"/>
                <a:lumOff val="0"/>
                <a:alphaOff val="0"/>
              </a:schemeClr>
            </a:lnRef>
            <a:fillRef idx="1">
              <a:schemeClr val="accent3">
                <a:hueOff val="2058582"/>
                <a:satOff val="12356"/>
                <a:lumOff val="9413"/>
                <a:alphaOff val="0"/>
              </a:schemeClr>
            </a:fillRef>
            <a:effectRef idx="0">
              <a:schemeClr val="accent3">
                <a:hueOff val="2058582"/>
                <a:satOff val="12356"/>
                <a:lumOff val="9413"/>
                <a:alphaOff val="0"/>
              </a:schemeClr>
            </a:effectRef>
            <a:fontRef idx="minor">
              <a:schemeClr val="lt1"/>
            </a:fontRef>
          </p:style>
          <p:txBody>
            <a:bodyPr spcFirstLastPara="0" vert="horz" wrap="square" lIns="1138327" tIns="353618" rIns="1138326" bIns="2991698" numCol="1" spcCol="1270" anchor="ctr" anchorCtr="0">
              <a:noAutofit/>
            </a:bodyPr>
            <a:lstStyle/>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r>
                <a:rPr lang="en-GB" sz="1600" b="1" u="sng" kern="1200" dirty="0"/>
                <a:t>SKILL SHIFT</a:t>
              </a:r>
            </a:p>
            <a:p>
              <a:pPr marL="0" lvl="0" indent="0" algn="ctr" defTabSz="711200">
                <a:lnSpc>
                  <a:spcPct val="90000"/>
                </a:lnSpc>
                <a:spcBef>
                  <a:spcPct val="0"/>
                </a:spcBef>
                <a:spcAft>
                  <a:spcPct val="35000"/>
                </a:spcAft>
                <a:buNone/>
              </a:pPr>
              <a:r>
                <a:rPr lang="en-GB" sz="1200" kern="1200" dirty="0"/>
                <a:t>“What” &amp; “How” Focus</a:t>
              </a:r>
            </a:p>
          </p:txBody>
        </p:sp>
        <p:sp>
          <p:nvSpPr>
            <p:cNvPr id="8" name="Freeform 7">
              <a:extLst>
                <a:ext uri="{FF2B5EF4-FFF2-40B4-BE49-F238E27FC236}">
                  <a16:creationId xmlns:a16="http://schemas.microsoft.com/office/drawing/2014/main" id="{53B2533B-5E48-F7F8-4A16-0702F9B20A0D}"/>
                </a:ext>
              </a:extLst>
            </p:cNvPr>
            <p:cNvSpPr/>
            <p:nvPr/>
          </p:nvSpPr>
          <p:spPr>
            <a:xfrm rot="10800000">
              <a:off x="7448809" y="4154672"/>
              <a:ext cx="2558139" cy="2558139"/>
            </a:xfrm>
            <a:custGeom>
              <a:avLst/>
              <a:gdLst>
                <a:gd name="csX0" fmla="*/ 0 w 2558139"/>
                <a:gd name="csY0" fmla="*/ 1279070 h 2558139"/>
                <a:gd name="csX1" fmla="*/ 1279070 w 2558139"/>
                <a:gd name="csY1" fmla="*/ 0 h 2558139"/>
                <a:gd name="csX2" fmla="*/ 2558140 w 2558139"/>
                <a:gd name="csY2" fmla="*/ 1279070 h 2558139"/>
                <a:gd name="csX3" fmla="*/ 1279070 w 2558139"/>
                <a:gd name="csY3" fmla="*/ 2558140 h 2558139"/>
                <a:gd name="csX4" fmla="*/ 0 w 2558139"/>
                <a:gd name="csY4" fmla="*/ 1279070 h 2558139"/>
              </a:gdLst>
              <a:ahLst/>
              <a:cxnLst>
                <a:cxn ang="0">
                  <a:pos x="csX0" y="csY0"/>
                </a:cxn>
                <a:cxn ang="0">
                  <a:pos x="csX1" y="csY1"/>
                </a:cxn>
                <a:cxn ang="0">
                  <a:pos x="csX2" y="csY2"/>
                </a:cxn>
                <a:cxn ang="0">
                  <a:pos x="csX3" y="csY3"/>
                </a:cxn>
                <a:cxn ang="0">
                  <a:pos x="csX4" y="csY4"/>
                </a:cxn>
              </a:cxnLst>
              <a:rect l="l" t="t" r="r" b="b"/>
              <a:pathLst>
                <a:path w="2558139" h="2558139">
                  <a:moveTo>
                    <a:pt x="0" y="1279070"/>
                  </a:moveTo>
                  <a:cubicBezTo>
                    <a:pt x="0" y="572659"/>
                    <a:pt x="572659" y="0"/>
                    <a:pt x="1279070" y="0"/>
                  </a:cubicBezTo>
                  <a:cubicBezTo>
                    <a:pt x="1985481" y="0"/>
                    <a:pt x="2558140" y="572659"/>
                    <a:pt x="2558140" y="1279070"/>
                  </a:cubicBezTo>
                  <a:cubicBezTo>
                    <a:pt x="2558140" y="1985481"/>
                    <a:pt x="1985481" y="2558140"/>
                    <a:pt x="1279070" y="2558140"/>
                  </a:cubicBezTo>
                  <a:cubicBezTo>
                    <a:pt x="572659" y="2558140"/>
                    <a:pt x="0" y="1985481"/>
                    <a:pt x="0" y="1279070"/>
                  </a:cubicBezTo>
                  <a:close/>
                </a:path>
              </a:pathLst>
            </a:custGeom>
          </p:spPr>
          <p:style>
            <a:lnRef idx="2">
              <a:schemeClr val="lt1">
                <a:hueOff val="0"/>
                <a:satOff val="0"/>
                <a:lumOff val="0"/>
                <a:alphaOff val="0"/>
              </a:schemeClr>
            </a:lnRef>
            <a:fillRef idx="1">
              <a:schemeClr val="accent3">
                <a:hueOff val="4117163"/>
                <a:satOff val="24712"/>
                <a:lumOff val="18825"/>
                <a:alphaOff val="0"/>
              </a:schemeClr>
            </a:fillRef>
            <a:effectRef idx="0">
              <a:schemeClr val="accent3">
                <a:hueOff val="4117163"/>
                <a:satOff val="24712"/>
                <a:lumOff val="18825"/>
                <a:alphaOff val="0"/>
              </a:schemeClr>
            </a:effectRef>
            <a:fontRef idx="minor">
              <a:schemeClr val="lt1"/>
            </a:fontRef>
          </p:style>
          <p:txBody>
            <a:bodyPr spcFirstLastPara="0" vert="horz" wrap="square" lIns="488423" tIns="753326" rIns="488423" bIns="753328" numCol="1" spcCol="1270" anchor="ctr" anchorCtr="0">
              <a:noAutofit/>
            </a:bodyPr>
            <a:lstStyle/>
            <a:p>
              <a:pPr marL="0" lvl="0" indent="0" algn="ctr" defTabSz="711200">
                <a:lnSpc>
                  <a:spcPct val="90000"/>
                </a:lnSpc>
                <a:spcBef>
                  <a:spcPct val="0"/>
                </a:spcBef>
                <a:spcAft>
                  <a:spcPct val="35000"/>
                </a:spcAft>
                <a:buNone/>
              </a:pPr>
              <a:r>
                <a:rPr lang="en-GB" sz="1600" b="1" u="sng" kern="1200" dirty="0"/>
                <a:t>VALUE SHIFT</a:t>
              </a:r>
            </a:p>
            <a:p>
              <a:pPr marL="0" lvl="0" indent="0" algn="ctr" defTabSz="711200">
                <a:lnSpc>
                  <a:spcPct val="90000"/>
                </a:lnSpc>
                <a:spcBef>
                  <a:spcPct val="0"/>
                </a:spcBef>
                <a:spcAft>
                  <a:spcPct val="35000"/>
                </a:spcAft>
                <a:buNone/>
              </a:pPr>
              <a:r>
                <a:rPr lang="en-GB" sz="1200" kern="1200" dirty="0"/>
                <a:t>Results &amp; Relationship Focus</a:t>
              </a:r>
            </a:p>
          </p:txBody>
        </p:sp>
      </p:grpSp>
      <p:sp>
        <p:nvSpPr>
          <p:cNvPr id="4" name="Left Arrow 3">
            <a:extLst>
              <a:ext uri="{FF2B5EF4-FFF2-40B4-BE49-F238E27FC236}">
                <a16:creationId xmlns:a16="http://schemas.microsoft.com/office/drawing/2014/main" id="{47F3B957-A845-FA55-E4AF-E4D4E572B161}"/>
              </a:ext>
            </a:extLst>
          </p:cNvPr>
          <p:cNvSpPr/>
          <p:nvPr/>
        </p:nvSpPr>
        <p:spPr>
          <a:xfrm>
            <a:off x="4495704" y="4079605"/>
            <a:ext cx="2808139" cy="15013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9286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18ED0-0681-BB98-3E27-B35D414493EE}"/>
            </a:ext>
          </a:extLst>
        </p:cNvPr>
        <p:cNvGrpSpPr/>
        <p:nvPr/>
      </p:nvGrpSpPr>
      <p:grpSpPr>
        <a:xfrm>
          <a:off x="0" y="0"/>
          <a:ext cx="0" cy="0"/>
          <a:chOff x="0" y="0"/>
          <a:chExt cx="0" cy="0"/>
        </a:xfrm>
      </p:grpSpPr>
      <p:sp>
        <p:nvSpPr>
          <p:cNvPr id="30" name="Curved Left Arrow 29">
            <a:extLst>
              <a:ext uri="{FF2B5EF4-FFF2-40B4-BE49-F238E27FC236}">
                <a16:creationId xmlns:a16="http://schemas.microsoft.com/office/drawing/2014/main" id="{1B1AE2F1-B151-1F68-07DC-FEEE56EF232E}"/>
              </a:ext>
            </a:extLst>
          </p:cNvPr>
          <p:cNvSpPr/>
          <p:nvPr/>
        </p:nvSpPr>
        <p:spPr>
          <a:xfrm>
            <a:off x="5596651" y="4761159"/>
            <a:ext cx="1666337" cy="1419052"/>
          </a:xfrm>
          <a:prstGeom prst="curvedLeftArrow">
            <a:avLst/>
          </a:prstGeom>
          <a:gradFill>
            <a:gsLst>
              <a:gs pos="0">
                <a:schemeClr val="accent1">
                  <a:lumMod val="5000"/>
                  <a:lumOff val="95000"/>
                </a:schemeClr>
              </a:gs>
              <a:gs pos="41000">
                <a:srgbClr val="00B050"/>
              </a:gs>
              <a:gs pos="57000">
                <a:srgbClr val="FFC000"/>
              </a:gs>
              <a:gs pos="100000">
                <a:schemeClr val="bg1"/>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coach</a:t>
            </a:r>
          </a:p>
        </p:txBody>
      </p:sp>
      <p:sp>
        <p:nvSpPr>
          <p:cNvPr id="312" name="Title 7">
            <a:extLst>
              <a:ext uri="{FF2B5EF4-FFF2-40B4-BE49-F238E27FC236}">
                <a16:creationId xmlns:a16="http://schemas.microsoft.com/office/drawing/2014/main" id="{2B6BDF54-8153-CA1A-AC46-7F470FA7CC2C}"/>
              </a:ext>
            </a:extLst>
          </p:cNvPr>
          <p:cNvSpPr txBox="1">
            <a:spLocks noGrp="1"/>
          </p:cNvSpPr>
          <p:nvPr>
            <p:ph type="title"/>
          </p:nvPr>
        </p:nvSpPr>
        <p:spPr>
          <a:xfrm>
            <a:off x="507999" y="712799"/>
            <a:ext cx="11171240" cy="752476"/>
          </a:xfrm>
          <a:prstGeom prst="rect">
            <a:avLst/>
          </a:prstGeom>
        </p:spPr>
        <p:txBody>
          <a:bodyPr>
            <a:normAutofit/>
          </a:bodyPr>
          <a:lstStyle/>
          <a:p>
            <a:pPr defTabSz="816843">
              <a:defRPr sz="1608"/>
            </a:pPr>
            <a:r>
              <a:rPr lang="en-GB" sz="2400" dirty="0"/>
              <a:t>Part II: Skill Shift - The Six Ownership Steps (SOS) Conversation Model (Jennifer Long)</a:t>
            </a:r>
            <a:endParaRPr sz="2400" dirty="0"/>
          </a:p>
        </p:txBody>
      </p:sp>
      <p:sp>
        <p:nvSpPr>
          <p:cNvPr id="5" name="TextBox 4">
            <a:extLst>
              <a:ext uri="{FF2B5EF4-FFF2-40B4-BE49-F238E27FC236}">
                <a16:creationId xmlns:a16="http://schemas.microsoft.com/office/drawing/2014/main" id="{390A496C-3B0C-403F-32F4-B6944E35F1BD}"/>
              </a:ext>
            </a:extLst>
          </p:cNvPr>
          <p:cNvSpPr txBox="1"/>
          <p:nvPr/>
        </p:nvSpPr>
        <p:spPr>
          <a:xfrm>
            <a:off x="5678998" y="2387925"/>
            <a:ext cx="786935" cy="289438"/>
          </a:xfrm>
          <a:prstGeom prst="rect">
            <a:avLst/>
          </a:prstGeom>
          <a:noFill/>
          <a:ln>
            <a:solidFill>
              <a:schemeClr val="accent1"/>
            </a:solidFill>
          </a:ln>
        </p:spPr>
        <p:txBody>
          <a:bodyPr wrap="square" rtlCol="0">
            <a:spAutoFit/>
          </a:bodyPr>
          <a:lstStyle/>
          <a:p>
            <a:pPr marL="0" lvl="1" defTabSz="357698">
              <a:lnSpc>
                <a:spcPct val="140000"/>
              </a:lnSpc>
              <a:buClr>
                <a:schemeClr val="accent2"/>
              </a:buClr>
              <a:buSzPct val="85000"/>
              <a:defRPr sz="1600"/>
            </a:pPr>
            <a:r>
              <a:rPr lang="en-GB" sz="1000" b="1" dirty="0"/>
              <a:t>Manager</a:t>
            </a:r>
          </a:p>
        </p:txBody>
      </p:sp>
      <p:pic>
        <p:nvPicPr>
          <p:cNvPr id="1026" name="Picture 2" descr="Two 3d Figures Sitting At A Table Discussion Or Meeting Concept, Two 3d  Figures, Sitting At A Table, Discussion Or Meeting Concept PNG Transparent  Image and Clipart for Free Download">
            <a:extLst>
              <a:ext uri="{FF2B5EF4-FFF2-40B4-BE49-F238E27FC236}">
                <a16:creationId xmlns:a16="http://schemas.microsoft.com/office/drawing/2014/main" id="{61C6824D-7C5A-861D-A7D0-A3DCA6741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3194" y="2099522"/>
            <a:ext cx="2767149" cy="27671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Diagram 14">
            <a:extLst>
              <a:ext uri="{FF2B5EF4-FFF2-40B4-BE49-F238E27FC236}">
                <a16:creationId xmlns:a16="http://schemas.microsoft.com/office/drawing/2014/main" id="{050959A1-079E-6E14-BEF0-E1B569AF1CEC}"/>
              </a:ext>
            </a:extLst>
          </p:cNvPr>
          <p:cNvGraphicFramePr/>
          <p:nvPr>
            <p:extLst>
              <p:ext uri="{D42A27DB-BD31-4B8C-83A1-F6EECF244321}">
                <p14:modId xmlns:p14="http://schemas.microsoft.com/office/powerpoint/2010/main" val="2671648481"/>
              </p:ext>
            </p:extLst>
          </p:nvPr>
        </p:nvGraphicFramePr>
        <p:xfrm>
          <a:off x="6968457" y="1533271"/>
          <a:ext cx="4804227" cy="38635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6" name="Diagram 15">
            <a:extLst>
              <a:ext uri="{FF2B5EF4-FFF2-40B4-BE49-F238E27FC236}">
                <a16:creationId xmlns:a16="http://schemas.microsoft.com/office/drawing/2014/main" id="{025F1AB6-04A1-6875-13BD-8ED844831073}"/>
              </a:ext>
            </a:extLst>
          </p:cNvPr>
          <p:cNvGraphicFramePr/>
          <p:nvPr>
            <p:extLst>
              <p:ext uri="{D42A27DB-BD31-4B8C-83A1-F6EECF244321}">
                <p14:modId xmlns:p14="http://schemas.microsoft.com/office/powerpoint/2010/main" val="2918117950"/>
              </p:ext>
            </p:extLst>
          </p:nvPr>
        </p:nvGraphicFramePr>
        <p:xfrm>
          <a:off x="721850" y="2254952"/>
          <a:ext cx="3465865" cy="110281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7" name="TextBox 16">
            <a:extLst>
              <a:ext uri="{FF2B5EF4-FFF2-40B4-BE49-F238E27FC236}">
                <a16:creationId xmlns:a16="http://schemas.microsoft.com/office/drawing/2014/main" id="{3452339B-7574-DFC7-DE54-8B483DBFFF61}"/>
              </a:ext>
            </a:extLst>
          </p:cNvPr>
          <p:cNvSpPr txBox="1"/>
          <p:nvPr/>
        </p:nvSpPr>
        <p:spPr>
          <a:xfrm>
            <a:off x="4307833" y="2390110"/>
            <a:ext cx="1044300" cy="289438"/>
          </a:xfrm>
          <a:prstGeom prst="rect">
            <a:avLst/>
          </a:prstGeom>
          <a:noFill/>
          <a:ln>
            <a:solidFill>
              <a:schemeClr val="accent1"/>
            </a:solidFill>
          </a:ln>
        </p:spPr>
        <p:txBody>
          <a:bodyPr wrap="square" rtlCol="0">
            <a:spAutoFit/>
          </a:bodyPr>
          <a:lstStyle/>
          <a:p>
            <a:pPr marL="0" lvl="1" defTabSz="357698">
              <a:lnSpc>
                <a:spcPct val="140000"/>
              </a:lnSpc>
              <a:buClr>
                <a:schemeClr val="accent2"/>
              </a:buClr>
              <a:buSzPct val="85000"/>
              <a:defRPr sz="1600"/>
            </a:pPr>
            <a:r>
              <a:rPr lang="en-GB" sz="1000" b="1" dirty="0"/>
              <a:t>Direct Report</a:t>
            </a:r>
          </a:p>
        </p:txBody>
      </p:sp>
      <p:sp>
        <p:nvSpPr>
          <p:cNvPr id="19" name="Oval 18">
            <a:extLst>
              <a:ext uri="{FF2B5EF4-FFF2-40B4-BE49-F238E27FC236}">
                <a16:creationId xmlns:a16="http://schemas.microsoft.com/office/drawing/2014/main" id="{BB7B779A-FBEE-EAC0-2372-5D27171C6857}"/>
              </a:ext>
            </a:extLst>
          </p:cNvPr>
          <p:cNvSpPr/>
          <p:nvPr/>
        </p:nvSpPr>
        <p:spPr>
          <a:xfrm>
            <a:off x="4398494" y="6306611"/>
            <a:ext cx="1255584" cy="492387"/>
          </a:xfrm>
          <a:prstGeom prst="ellipse">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Build Solutions</a:t>
            </a:r>
          </a:p>
        </p:txBody>
      </p:sp>
      <p:sp>
        <p:nvSpPr>
          <p:cNvPr id="21" name="Right Arrow 20">
            <a:extLst>
              <a:ext uri="{FF2B5EF4-FFF2-40B4-BE49-F238E27FC236}">
                <a16:creationId xmlns:a16="http://schemas.microsoft.com/office/drawing/2014/main" id="{30AC472B-6102-D4E8-4B2E-FF2D2C775644}"/>
              </a:ext>
            </a:extLst>
          </p:cNvPr>
          <p:cNvSpPr/>
          <p:nvPr/>
        </p:nvSpPr>
        <p:spPr>
          <a:xfrm rot="8117244" flipV="1">
            <a:off x="3326675" y="5360905"/>
            <a:ext cx="1466174" cy="40784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No Ownership</a:t>
            </a:r>
          </a:p>
        </p:txBody>
      </p:sp>
      <p:sp>
        <p:nvSpPr>
          <p:cNvPr id="22" name="Oval 21">
            <a:extLst>
              <a:ext uri="{FF2B5EF4-FFF2-40B4-BE49-F238E27FC236}">
                <a16:creationId xmlns:a16="http://schemas.microsoft.com/office/drawing/2014/main" id="{B9A03356-DBB5-ECF2-C11C-AB8DBA93A130}"/>
              </a:ext>
            </a:extLst>
          </p:cNvPr>
          <p:cNvSpPr/>
          <p:nvPr/>
        </p:nvSpPr>
        <p:spPr>
          <a:xfrm>
            <a:off x="2448081" y="6306611"/>
            <a:ext cx="1619123" cy="492387"/>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rPr>
              <a:t>Consequences</a:t>
            </a:r>
          </a:p>
        </p:txBody>
      </p:sp>
      <p:sp>
        <p:nvSpPr>
          <p:cNvPr id="23" name="Right Arrow 22">
            <a:extLst>
              <a:ext uri="{FF2B5EF4-FFF2-40B4-BE49-F238E27FC236}">
                <a16:creationId xmlns:a16="http://schemas.microsoft.com/office/drawing/2014/main" id="{5A3668C4-2BDC-FF98-F292-67A45A540AD1}"/>
              </a:ext>
            </a:extLst>
          </p:cNvPr>
          <p:cNvSpPr/>
          <p:nvPr/>
        </p:nvSpPr>
        <p:spPr>
          <a:xfrm rot="2878265">
            <a:off x="5162521" y="5379081"/>
            <a:ext cx="1466174" cy="392607"/>
          </a:xfrm>
          <a:prstGeom prst="right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Full Ownership</a:t>
            </a:r>
          </a:p>
        </p:txBody>
      </p:sp>
      <p:sp>
        <p:nvSpPr>
          <p:cNvPr id="24" name="Oval 23">
            <a:extLst>
              <a:ext uri="{FF2B5EF4-FFF2-40B4-BE49-F238E27FC236}">
                <a16:creationId xmlns:a16="http://schemas.microsoft.com/office/drawing/2014/main" id="{0F7FE623-48BB-6263-888F-992F66C6A7F6}"/>
              </a:ext>
            </a:extLst>
          </p:cNvPr>
          <p:cNvSpPr/>
          <p:nvPr/>
        </p:nvSpPr>
        <p:spPr>
          <a:xfrm>
            <a:off x="5789065" y="6290799"/>
            <a:ext cx="1255584" cy="492387"/>
          </a:xfrm>
          <a:prstGeom prst="ellipse">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rPr>
              <a:t>Build Solutions</a:t>
            </a:r>
          </a:p>
        </p:txBody>
      </p:sp>
      <p:sp>
        <p:nvSpPr>
          <p:cNvPr id="28" name="Right Arrow 27">
            <a:extLst>
              <a:ext uri="{FF2B5EF4-FFF2-40B4-BE49-F238E27FC236}">
                <a16:creationId xmlns:a16="http://schemas.microsoft.com/office/drawing/2014/main" id="{D4B22187-81EA-4F1F-FD67-3B0928942CFC}"/>
              </a:ext>
            </a:extLst>
          </p:cNvPr>
          <p:cNvSpPr/>
          <p:nvPr/>
        </p:nvSpPr>
        <p:spPr>
          <a:xfrm rot="5400000">
            <a:off x="4365608" y="5449629"/>
            <a:ext cx="1321357" cy="392607"/>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Partial Ownership</a:t>
            </a:r>
          </a:p>
        </p:txBody>
      </p:sp>
      <p:sp>
        <p:nvSpPr>
          <p:cNvPr id="31" name="Cloud Callout 30">
            <a:extLst>
              <a:ext uri="{FF2B5EF4-FFF2-40B4-BE49-F238E27FC236}">
                <a16:creationId xmlns:a16="http://schemas.microsoft.com/office/drawing/2014/main" id="{93112D32-3D1E-1090-7F14-920C65AA4856}"/>
              </a:ext>
            </a:extLst>
          </p:cNvPr>
          <p:cNvSpPr/>
          <p:nvPr/>
        </p:nvSpPr>
        <p:spPr>
          <a:xfrm>
            <a:off x="6358857" y="2920612"/>
            <a:ext cx="1219200" cy="781995"/>
          </a:xfrm>
          <a:prstGeom prst="cloudCallout">
            <a:avLst>
              <a:gd name="adj1" fmla="val -58690"/>
              <a:gd name="adj2" fmla="val -26591"/>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Listen &amp; Engage</a:t>
            </a:r>
          </a:p>
        </p:txBody>
      </p:sp>
    </p:spTree>
    <p:extLst>
      <p:ext uri="{BB962C8B-B14F-4D97-AF65-F5344CB8AC3E}">
        <p14:creationId xmlns:p14="http://schemas.microsoft.com/office/powerpoint/2010/main" val="3362709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82179-CFCC-50E5-1D20-14C98AB17DFB}"/>
            </a:ext>
          </a:extLst>
        </p:cNvPr>
        <p:cNvGrpSpPr/>
        <p:nvPr/>
      </p:nvGrpSpPr>
      <p:grpSpPr>
        <a:xfrm>
          <a:off x="0" y="0"/>
          <a:ext cx="0" cy="0"/>
          <a:chOff x="0" y="0"/>
          <a:chExt cx="0" cy="0"/>
        </a:xfrm>
      </p:grpSpPr>
      <p:sp>
        <p:nvSpPr>
          <p:cNvPr id="319" name="Title 1">
            <a:extLst>
              <a:ext uri="{FF2B5EF4-FFF2-40B4-BE49-F238E27FC236}">
                <a16:creationId xmlns:a16="http://schemas.microsoft.com/office/drawing/2014/main" id="{E6BBA9A9-80FE-F099-F35A-867491C1E261}"/>
              </a:ext>
            </a:extLst>
          </p:cNvPr>
          <p:cNvSpPr txBox="1">
            <a:spLocks noGrp="1"/>
          </p:cNvSpPr>
          <p:nvPr>
            <p:ph type="title"/>
          </p:nvPr>
        </p:nvSpPr>
        <p:spPr>
          <a:xfrm>
            <a:off x="507999" y="712799"/>
            <a:ext cx="11171240" cy="752476"/>
          </a:xfrm>
          <a:prstGeom prst="rect">
            <a:avLst/>
          </a:prstGeom>
        </p:spPr>
        <p:txBody>
          <a:bodyPr>
            <a:normAutofit/>
          </a:bodyPr>
          <a:lstStyle>
            <a:lvl1pPr>
              <a:defRPr b="1"/>
            </a:lvl1pPr>
          </a:lstStyle>
          <a:p>
            <a:r>
              <a:rPr lang="en-GB" sz="2400" dirty="0">
                <a:latin typeface="Arial" panose="020B0604020202020204" pitchFamily="34" charset="0"/>
                <a:cs typeface="Arial" panose="020B0604020202020204" pitchFamily="34" charset="0"/>
              </a:rPr>
              <a:t>Own Up: Holding People Accountable Without all the Drama </a:t>
            </a:r>
            <a:r>
              <a:rPr lang="en-GB" sz="2400" dirty="0"/>
              <a:t>(Jennifer Long)</a:t>
            </a:r>
            <a:endParaRPr sz="2400" dirty="0"/>
          </a:p>
        </p:txBody>
      </p:sp>
      <p:sp>
        <p:nvSpPr>
          <p:cNvPr id="320" name="TextBox 7">
            <a:extLst>
              <a:ext uri="{FF2B5EF4-FFF2-40B4-BE49-F238E27FC236}">
                <a16:creationId xmlns:a16="http://schemas.microsoft.com/office/drawing/2014/main" id="{CA83EDB0-1E21-8EA3-9675-9980F39F3343}"/>
              </a:ext>
            </a:extLst>
          </p:cNvPr>
          <p:cNvSpPr txBox="1"/>
          <p:nvPr/>
        </p:nvSpPr>
        <p:spPr>
          <a:xfrm>
            <a:off x="291998" y="1534532"/>
            <a:ext cx="9227541" cy="26888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defTabSz="357698">
              <a:lnSpc>
                <a:spcPct val="140000"/>
              </a:lnSpc>
              <a:buClr>
                <a:schemeClr val="accent2"/>
              </a:buClr>
              <a:buSzPct val="85000"/>
              <a:defRPr sz="1600"/>
            </a:pPr>
            <a:r>
              <a:rPr lang="en-GB" sz="1400" b="1" dirty="0">
                <a:solidFill>
                  <a:srgbClr val="0070C0"/>
                </a:solidFill>
              </a:rPr>
              <a:t>Chapter 6: </a:t>
            </a:r>
          </a:p>
          <a:p>
            <a:pPr defTabSz="357698">
              <a:lnSpc>
                <a:spcPct val="140000"/>
              </a:lnSpc>
              <a:buClr>
                <a:schemeClr val="accent2"/>
              </a:buClr>
              <a:buSzPct val="85000"/>
              <a:defRPr sz="1600"/>
            </a:pPr>
            <a:r>
              <a:rPr lang="en-GB" sz="1400" b="1" dirty="0">
                <a:solidFill>
                  <a:srgbClr val="0070C0"/>
                </a:solidFill>
              </a:rPr>
              <a:t>STEP #1: Identify Your Issue</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Remember it’s your issue until the other person takes ownership. The key is to create space in your own thinking</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When you react in the moment without reflection, you are judging and rejecting – both are trust breakers</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Try “Here’s what I think is happening. Tell me more”. You’ll get to understand what they’ll own and won’t own.</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Tips for identifying your issue:</a:t>
            </a:r>
          </a:p>
          <a:p>
            <a:pPr marL="800100" lvl="1" indent="-342900" defTabSz="357698">
              <a:lnSpc>
                <a:spcPct val="140000"/>
              </a:lnSpc>
              <a:buClr>
                <a:schemeClr val="accent2"/>
              </a:buClr>
              <a:buSzPct val="85000"/>
              <a:buFont typeface="+mj-lt"/>
              <a:buAutoNum type="arabicPeriod"/>
              <a:defRPr sz="1600"/>
            </a:pPr>
            <a:r>
              <a:rPr lang="en-GB" sz="1400" dirty="0"/>
              <a:t>Be specific: get clear and concise about what your issue is.</a:t>
            </a:r>
          </a:p>
          <a:p>
            <a:pPr marL="800100" lvl="1" indent="-342900" defTabSz="357698">
              <a:lnSpc>
                <a:spcPct val="140000"/>
              </a:lnSpc>
              <a:buClr>
                <a:schemeClr val="accent2"/>
              </a:buClr>
              <a:buSzPct val="85000"/>
              <a:buFont typeface="+mj-lt"/>
              <a:buAutoNum type="arabicPeriod"/>
              <a:defRPr sz="1600"/>
            </a:pPr>
            <a:r>
              <a:rPr lang="en-GB" sz="1400" dirty="0"/>
              <a:t>Less is more: don’t overtalk it.</a:t>
            </a:r>
          </a:p>
          <a:p>
            <a:pPr marL="800100" lvl="1" indent="-342900" defTabSz="357698">
              <a:lnSpc>
                <a:spcPct val="140000"/>
              </a:lnSpc>
              <a:buClr>
                <a:schemeClr val="accent2"/>
              </a:buClr>
              <a:buSzPct val="85000"/>
              <a:buFont typeface="+mj-lt"/>
              <a:buAutoNum type="arabicPeriod"/>
              <a:defRPr sz="1600"/>
            </a:pPr>
            <a:r>
              <a:rPr lang="en-GB" sz="1400" dirty="0"/>
              <a:t>Don’t judge: Be explicit and curious</a:t>
            </a:r>
          </a:p>
        </p:txBody>
      </p:sp>
      <p:grpSp>
        <p:nvGrpSpPr>
          <p:cNvPr id="8" name="Group 8">
            <a:extLst>
              <a:ext uri="{FF2B5EF4-FFF2-40B4-BE49-F238E27FC236}">
                <a16:creationId xmlns:a16="http://schemas.microsoft.com/office/drawing/2014/main" id="{323F36AB-474F-64AA-EE1C-670B08884119}"/>
              </a:ext>
            </a:extLst>
          </p:cNvPr>
          <p:cNvGrpSpPr/>
          <p:nvPr/>
        </p:nvGrpSpPr>
        <p:grpSpPr>
          <a:xfrm>
            <a:off x="9519539" y="1220755"/>
            <a:ext cx="2655425" cy="5427781"/>
            <a:chOff x="0" y="0"/>
            <a:chExt cx="2655423" cy="5427779"/>
          </a:xfrm>
        </p:grpSpPr>
        <p:sp>
          <p:nvSpPr>
            <p:cNvPr id="9" name="Rectangle 9">
              <a:extLst>
                <a:ext uri="{FF2B5EF4-FFF2-40B4-BE49-F238E27FC236}">
                  <a16:creationId xmlns:a16="http://schemas.microsoft.com/office/drawing/2014/main" id="{DC8D7AFA-2AFC-E9DF-B6E3-B04F98FE300C}"/>
                </a:ext>
              </a:extLst>
            </p:cNvPr>
            <p:cNvSpPr/>
            <p:nvPr/>
          </p:nvSpPr>
          <p:spPr>
            <a:xfrm>
              <a:off x="0" y="0"/>
              <a:ext cx="2655424" cy="5427780"/>
            </a:xfrm>
            <a:prstGeom prst="rect">
              <a:avLst/>
            </a:prstGeom>
            <a:solidFill>
              <a:srgbClr val="D3F0FF"/>
            </a:solidFill>
            <a:ln w="12700" cap="flat">
              <a:noFill/>
              <a:miter lim="400000"/>
            </a:ln>
            <a:effectLst/>
          </p:spPr>
          <p:txBody>
            <a:bodyPr wrap="square" lIns="45719" tIns="45719" rIns="45719" bIns="45719" numCol="1" anchor="ctr">
              <a:noAutofit/>
            </a:bodyPr>
            <a:lstStyle/>
            <a:p>
              <a:pPr algn="ctr">
                <a:defRPr sz="3200">
                  <a:solidFill>
                    <a:srgbClr val="FFFFFF"/>
                  </a:solidFill>
                </a:defRPr>
              </a:pPr>
              <a:endParaRPr/>
            </a:p>
          </p:txBody>
        </p:sp>
        <p:pic>
          <p:nvPicPr>
            <p:cNvPr id="10" name="Picture 10" descr="Picture 10">
              <a:extLst>
                <a:ext uri="{FF2B5EF4-FFF2-40B4-BE49-F238E27FC236}">
                  <a16:creationId xmlns:a16="http://schemas.microsoft.com/office/drawing/2014/main" id="{6EBD4C00-B9C6-BD8D-20D1-122EDD4F42E4}"/>
                </a:ext>
              </a:extLst>
            </p:cNvPr>
            <p:cNvPicPr>
              <a:picLocks noChangeAspect="1"/>
            </p:cNvPicPr>
            <p:nvPr/>
          </p:nvPicPr>
          <p:blipFill>
            <a:blip r:embed="rId2"/>
            <a:stretch>
              <a:fillRect/>
            </a:stretch>
          </p:blipFill>
          <p:spPr>
            <a:xfrm>
              <a:off x="0" y="563946"/>
              <a:ext cx="2655424" cy="4299887"/>
            </a:xfrm>
            <a:prstGeom prst="rect">
              <a:avLst/>
            </a:prstGeom>
            <a:ln w="12700" cap="flat">
              <a:noFill/>
              <a:miter lim="400000"/>
            </a:ln>
            <a:effectLst/>
          </p:spPr>
        </p:pic>
      </p:grpSp>
    </p:spTree>
    <p:extLst>
      <p:ext uri="{BB962C8B-B14F-4D97-AF65-F5344CB8AC3E}">
        <p14:creationId xmlns:p14="http://schemas.microsoft.com/office/powerpoint/2010/main" val="389715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30366-9A3F-6872-8FE7-3837238FC587}"/>
            </a:ext>
          </a:extLst>
        </p:cNvPr>
        <p:cNvGrpSpPr/>
        <p:nvPr/>
      </p:nvGrpSpPr>
      <p:grpSpPr>
        <a:xfrm>
          <a:off x="0" y="0"/>
          <a:ext cx="0" cy="0"/>
          <a:chOff x="0" y="0"/>
          <a:chExt cx="0" cy="0"/>
        </a:xfrm>
      </p:grpSpPr>
      <p:sp>
        <p:nvSpPr>
          <p:cNvPr id="319" name="Title 1">
            <a:extLst>
              <a:ext uri="{FF2B5EF4-FFF2-40B4-BE49-F238E27FC236}">
                <a16:creationId xmlns:a16="http://schemas.microsoft.com/office/drawing/2014/main" id="{C3F166EB-7957-790A-2946-E3950F228D3B}"/>
              </a:ext>
            </a:extLst>
          </p:cNvPr>
          <p:cNvSpPr txBox="1">
            <a:spLocks noGrp="1"/>
          </p:cNvSpPr>
          <p:nvPr>
            <p:ph type="title"/>
          </p:nvPr>
        </p:nvSpPr>
        <p:spPr>
          <a:xfrm>
            <a:off x="507999" y="712799"/>
            <a:ext cx="11171240" cy="752476"/>
          </a:xfrm>
          <a:prstGeom prst="rect">
            <a:avLst/>
          </a:prstGeom>
        </p:spPr>
        <p:txBody>
          <a:bodyPr>
            <a:normAutofit/>
          </a:bodyPr>
          <a:lstStyle>
            <a:lvl1pPr>
              <a:defRPr b="1"/>
            </a:lvl1pPr>
          </a:lstStyle>
          <a:p>
            <a:r>
              <a:rPr lang="en-GB" sz="2400" dirty="0">
                <a:latin typeface="Arial" panose="020B0604020202020204" pitchFamily="34" charset="0"/>
                <a:cs typeface="Arial" panose="020B0604020202020204" pitchFamily="34" charset="0"/>
              </a:rPr>
              <a:t>Own Up: Holding People Accountable Without all the Drama </a:t>
            </a:r>
            <a:r>
              <a:rPr lang="en-GB" sz="2400" dirty="0"/>
              <a:t>(Jennifer Long)</a:t>
            </a:r>
            <a:endParaRPr sz="2400" dirty="0"/>
          </a:p>
        </p:txBody>
      </p:sp>
      <p:sp>
        <p:nvSpPr>
          <p:cNvPr id="320" name="TextBox 7">
            <a:extLst>
              <a:ext uri="{FF2B5EF4-FFF2-40B4-BE49-F238E27FC236}">
                <a16:creationId xmlns:a16="http://schemas.microsoft.com/office/drawing/2014/main" id="{06321833-1FE6-32E0-9E65-09772D3574EA}"/>
              </a:ext>
            </a:extLst>
          </p:cNvPr>
          <p:cNvSpPr txBox="1"/>
          <p:nvPr/>
        </p:nvSpPr>
        <p:spPr>
          <a:xfrm>
            <a:off x="291998" y="1534532"/>
            <a:ext cx="9227541" cy="41969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defTabSz="357698">
              <a:lnSpc>
                <a:spcPct val="140000"/>
              </a:lnSpc>
              <a:buClr>
                <a:schemeClr val="accent2"/>
              </a:buClr>
              <a:buSzPct val="85000"/>
              <a:defRPr sz="1600"/>
            </a:pPr>
            <a:r>
              <a:rPr lang="en-GB" sz="1400" b="1" dirty="0">
                <a:solidFill>
                  <a:srgbClr val="0070C0"/>
                </a:solidFill>
              </a:rPr>
              <a:t>Chapter 7: </a:t>
            </a:r>
          </a:p>
          <a:p>
            <a:pPr defTabSz="357698">
              <a:lnSpc>
                <a:spcPct val="140000"/>
              </a:lnSpc>
              <a:buClr>
                <a:schemeClr val="accent2"/>
              </a:buClr>
              <a:buSzPct val="85000"/>
              <a:defRPr sz="1600"/>
            </a:pPr>
            <a:r>
              <a:rPr lang="en-GB" sz="1400" b="1" dirty="0">
                <a:solidFill>
                  <a:srgbClr val="0070C0"/>
                </a:solidFill>
              </a:rPr>
              <a:t>STEP #2: Analyse the Choice Point (Fig.#1)</a:t>
            </a:r>
            <a:endParaRPr lang="en-GB" sz="1400" dirty="0"/>
          </a:p>
          <a:p>
            <a:pPr marL="342900" indent="-342900" defTabSz="357698">
              <a:lnSpc>
                <a:spcPct val="140000"/>
              </a:lnSpc>
              <a:buClr>
                <a:schemeClr val="accent2"/>
              </a:buClr>
              <a:buSzPct val="85000"/>
              <a:buFont typeface="Arial" panose="020B0604020202020204" pitchFamily="34" charset="0"/>
              <a:buChar char="•"/>
              <a:defRPr sz="1600"/>
            </a:pPr>
            <a:r>
              <a:rPr lang="en-GB" sz="1400" dirty="0"/>
              <a:t>Apply the ‘Performance Drivers &amp; Choice Point model’ (Fig.#2)</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It is essential you accurately pinpoint where performance is going wrong. Do this by working back from performance drivers to source the point of default: behaviours, skills, attitude or beliefs?</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A behaviour is a response (to context). A skill is an application to enact a behaviour.</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People are hired for their experience (skills and behaviours); and fired for performance issues related to mindsets, values and beliefs. If people are feeling unrecognised or overlooked, they’re making choices from an emotional vs rational perspective</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Tips for Analyse the Choice Point:</a:t>
            </a:r>
          </a:p>
          <a:p>
            <a:pPr marL="800100" lvl="1" indent="-342900" defTabSz="357698">
              <a:lnSpc>
                <a:spcPct val="140000"/>
              </a:lnSpc>
              <a:buClr>
                <a:schemeClr val="accent2"/>
              </a:buClr>
              <a:buSzPct val="85000"/>
              <a:buFont typeface="+mj-lt"/>
              <a:buAutoNum type="arabicPeriod"/>
              <a:defRPr sz="1600"/>
            </a:pPr>
            <a:r>
              <a:rPr lang="en-GB" sz="1400" dirty="0"/>
              <a:t>Always work backwards from results to primary drivers.</a:t>
            </a:r>
          </a:p>
          <a:p>
            <a:pPr marL="800100" lvl="1" indent="-342900" defTabSz="357698">
              <a:lnSpc>
                <a:spcPct val="140000"/>
              </a:lnSpc>
              <a:buClr>
                <a:schemeClr val="accent2"/>
              </a:buClr>
              <a:buSzPct val="85000"/>
              <a:buFont typeface="+mj-lt"/>
              <a:buAutoNum type="arabicPeriod"/>
              <a:defRPr sz="1600"/>
            </a:pPr>
            <a:r>
              <a:rPr lang="en-GB" sz="1400" dirty="0"/>
              <a:t>The purpose of the Choice Point is to indicate the appropriate approach to the conversation.</a:t>
            </a:r>
          </a:p>
          <a:p>
            <a:pPr marL="800100" lvl="1" indent="-342900" defTabSz="357698">
              <a:lnSpc>
                <a:spcPct val="140000"/>
              </a:lnSpc>
              <a:buClr>
                <a:schemeClr val="accent2"/>
              </a:buClr>
              <a:buSzPct val="85000"/>
              <a:buFont typeface="+mj-lt"/>
              <a:buAutoNum type="arabicPeriod"/>
              <a:defRPr sz="1600"/>
            </a:pPr>
            <a:r>
              <a:rPr lang="en-GB" sz="1400" dirty="0"/>
              <a:t>Regardless of where the Choice Point occurs, you can effectively gain ownership.</a:t>
            </a:r>
          </a:p>
          <a:p>
            <a:pPr marL="800100" lvl="1" indent="-342900" defTabSz="357698">
              <a:lnSpc>
                <a:spcPct val="140000"/>
              </a:lnSpc>
              <a:buClr>
                <a:schemeClr val="accent2"/>
              </a:buClr>
              <a:buSzPct val="85000"/>
              <a:buFont typeface="+mj-lt"/>
              <a:buAutoNum type="arabicPeriod"/>
              <a:defRPr sz="1600"/>
            </a:pPr>
            <a:r>
              <a:rPr lang="en-GB" sz="1400" dirty="0"/>
              <a:t>Invite critical thinking about choices, not agreement nor compliance.</a:t>
            </a:r>
          </a:p>
        </p:txBody>
      </p:sp>
      <p:grpSp>
        <p:nvGrpSpPr>
          <p:cNvPr id="8" name="Group 8">
            <a:extLst>
              <a:ext uri="{FF2B5EF4-FFF2-40B4-BE49-F238E27FC236}">
                <a16:creationId xmlns:a16="http://schemas.microsoft.com/office/drawing/2014/main" id="{6C7BC849-0353-DE16-8323-FC3486E1EFFD}"/>
              </a:ext>
            </a:extLst>
          </p:cNvPr>
          <p:cNvGrpSpPr/>
          <p:nvPr/>
        </p:nvGrpSpPr>
        <p:grpSpPr>
          <a:xfrm>
            <a:off x="9519539" y="1220755"/>
            <a:ext cx="2655425" cy="5427781"/>
            <a:chOff x="0" y="0"/>
            <a:chExt cx="2655423" cy="5427779"/>
          </a:xfrm>
        </p:grpSpPr>
        <p:sp>
          <p:nvSpPr>
            <p:cNvPr id="9" name="Rectangle 9">
              <a:extLst>
                <a:ext uri="{FF2B5EF4-FFF2-40B4-BE49-F238E27FC236}">
                  <a16:creationId xmlns:a16="http://schemas.microsoft.com/office/drawing/2014/main" id="{AEC31599-7D7E-89AB-A7B6-EAD45E0EC0DB}"/>
                </a:ext>
              </a:extLst>
            </p:cNvPr>
            <p:cNvSpPr/>
            <p:nvPr/>
          </p:nvSpPr>
          <p:spPr>
            <a:xfrm>
              <a:off x="0" y="0"/>
              <a:ext cx="2655424" cy="5427780"/>
            </a:xfrm>
            <a:prstGeom prst="rect">
              <a:avLst/>
            </a:prstGeom>
            <a:solidFill>
              <a:srgbClr val="D3F0FF"/>
            </a:solidFill>
            <a:ln w="12700" cap="flat">
              <a:noFill/>
              <a:miter lim="400000"/>
            </a:ln>
            <a:effectLst/>
          </p:spPr>
          <p:txBody>
            <a:bodyPr wrap="square" lIns="45719" tIns="45719" rIns="45719" bIns="45719" numCol="1" anchor="ctr">
              <a:noAutofit/>
            </a:bodyPr>
            <a:lstStyle/>
            <a:p>
              <a:pPr algn="ctr">
                <a:defRPr sz="3200">
                  <a:solidFill>
                    <a:srgbClr val="FFFFFF"/>
                  </a:solidFill>
                </a:defRPr>
              </a:pPr>
              <a:endParaRPr/>
            </a:p>
          </p:txBody>
        </p:sp>
        <p:pic>
          <p:nvPicPr>
            <p:cNvPr id="10" name="Picture 10" descr="Picture 10">
              <a:extLst>
                <a:ext uri="{FF2B5EF4-FFF2-40B4-BE49-F238E27FC236}">
                  <a16:creationId xmlns:a16="http://schemas.microsoft.com/office/drawing/2014/main" id="{DB342B03-4727-C6AA-B130-6676AD3F40B3}"/>
                </a:ext>
              </a:extLst>
            </p:cNvPr>
            <p:cNvPicPr>
              <a:picLocks noChangeAspect="1"/>
            </p:cNvPicPr>
            <p:nvPr/>
          </p:nvPicPr>
          <p:blipFill>
            <a:blip r:embed="rId2"/>
            <a:stretch>
              <a:fillRect/>
            </a:stretch>
          </p:blipFill>
          <p:spPr>
            <a:xfrm>
              <a:off x="0" y="563946"/>
              <a:ext cx="2655424" cy="4299887"/>
            </a:xfrm>
            <a:prstGeom prst="rect">
              <a:avLst/>
            </a:prstGeom>
            <a:ln w="12700" cap="flat">
              <a:noFill/>
              <a:miter lim="400000"/>
            </a:ln>
            <a:effectLst/>
          </p:spPr>
        </p:pic>
      </p:grpSp>
    </p:spTree>
    <p:extLst>
      <p:ext uri="{BB962C8B-B14F-4D97-AF65-F5344CB8AC3E}">
        <p14:creationId xmlns:p14="http://schemas.microsoft.com/office/powerpoint/2010/main" val="693550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3C464-1958-9DB2-FB1F-81704DC0AD06}"/>
            </a:ext>
          </a:extLst>
        </p:cNvPr>
        <p:cNvGrpSpPr/>
        <p:nvPr/>
      </p:nvGrpSpPr>
      <p:grpSpPr>
        <a:xfrm>
          <a:off x="0" y="0"/>
          <a:ext cx="0" cy="0"/>
          <a:chOff x="0" y="0"/>
          <a:chExt cx="0" cy="0"/>
        </a:xfrm>
      </p:grpSpPr>
      <p:sp>
        <p:nvSpPr>
          <p:cNvPr id="312" name="Title 7">
            <a:extLst>
              <a:ext uri="{FF2B5EF4-FFF2-40B4-BE49-F238E27FC236}">
                <a16:creationId xmlns:a16="http://schemas.microsoft.com/office/drawing/2014/main" id="{A26128E5-68F3-4904-A86F-C9E1FB491121}"/>
              </a:ext>
            </a:extLst>
          </p:cNvPr>
          <p:cNvSpPr txBox="1">
            <a:spLocks noGrp="1"/>
          </p:cNvSpPr>
          <p:nvPr>
            <p:ph type="title"/>
          </p:nvPr>
        </p:nvSpPr>
        <p:spPr>
          <a:xfrm>
            <a:off x="507999" y="712799"/>
            <a:ext cx="11171240" cy="752476"/>
          </a:xfrm>
          <a:prstGeom prst="rect">
            <a:avLst/>
          </a:prstGeom>
        </p:spPr>
        <p:txBody>
          <a:bodyPr>
            <a:normAutofit/>
          </a:bodyPr>
          <a:lstStyle/>
          <a:p>
            <a:pPr defTabSz="816843">
              <a:defRPr sz="1608"/>
            </a:pPr>
            <a:r>
              <a:rPr lang="en-GB" sz="2400" dirty="0"/>
              <a:t>Five Scenarios: Anticipating the Choice Point Accountability Conversation (Fig.#1)</a:t>
            </a:r>
            <a:endParaRPr sz="2400" dirty="0"/>
          </a:p>
        </p:txBody>
      </p:sp>
      <p:sp>
        <p:nvSpPr>
          <p:cNvPr id="4" name="Rectangle 3">
            <a:extLst>
              <a:ext uri="{FF2B5EF4-FFF2-40B4-BE49-F238E27FC236}">
                <a16:creationId xmlns:a16="http://schemas.microsoft.com/office/drawing/2014/main" id="{2767EBCB-94FA-843F-681A-86713C6679A7}"/>
              </a:ext>
            </a:extLst>
          </p:cNvPr>
          <p:cNvSpPr/>
          <p:nvPr/>
        </p:nvSpPr>
        <p:spPr>
          <a:xfrm>
            <a:off x="1570008" y="5538158"/>
            <a:ext cx="8643667" cy="11041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BE98C51F-8DAA-BBD0-E9A6-DC76DF3692E4}"/>
              </a:ext>
            </a:extLst>
          </p:cNvPr>
          <p:cNvGraphicFramePr>
            <a:graphicFrameLocks noGrp="1"/>
          </p:cNvGraphicFramePr>
          <p:nvPr>
            <p:extLst>
              <p:ext uri="{D42A27DB-BD31-4B8C-83A1-F6EECF244321}">
                <p14:modId xmlns:p14="http://schemas.microsoft.com/office/powerpoint/2010/main" val="2806132392"/>
              </p:ext>
            </p:extLst>
          </p:nvPr>
        </p:nvGraphicFramePr>
        <p:xfrm>
          <a:off x="651772" y="1590934"/>
          <a:ext cx="10614325" cy="5143500"/>
        </p:xfrm>
        <a:graphic>
          <a:graphicData uri="http://schemas.openxmlformats.org/drawingml/2006/table">
            <a:tbl>
              <a:tblPr firstRow="1" bandRow="1">
                <a:tableStyleId>{5C22544A-7EE6-4342-B048-85BDC9FD1C3A}</a:tableStyleId>
              </a:tblPr>
              <a:tblGrid>
                <a:gridCol w="1151455">
                  <a:extLst>
                    <a:ext uri="{9D8B030D-6E8A-4147-A177-3AD203B41FA5}">
                      <a16:colId xmlns:a16="http://schemas.microsoft.com/office/drawing/2014/main" val="2303139398"/>
                    </a:ext>
                  </a:extLst>
                </a:gridCol>
                <a:gridCol w="1892574">
                  <a:extLst>
                    <a:ext uri="{9D8B030D-6E8A-4147-A177-3AD203B41FA5}">
                      <a16:colId xmlns:a16="http://schemas.microsoft.com/office/drawing/2014/main" val="2550391331"/>
                    </a:ext>
                  </a:extLst>
                </a:gridCol>
                <a:gridCol w="1892574">
                  <a:extLst>
                    <a:ext uri="{9D8B030D-6E8A-4147-A177-3AD203B41FA5}">
                      <a16:colId xmlns:a16="http://schemas.microsoft.com/office/drawing/2014/main" val="1402109466"/>
                    </a:ext>
                  </a:extLst>
                </a:gridCol>
                <a:gridCol w="1892574">
                  <a:extLst>
                    <a:ext uri="{9D8B030D-6E8A-4147-A177-3AD203B41FA5}">
                      <a16:colId xmlns:a16="http://schemas.microsoft.com/office/drawing/2014/main" val="3949966034"/>
                    </a:ext>
                  </a:extLst>
                </a:gridCol>
                <a:gridCol w="1892574">
                  <a:extLst>
                    <a:ext uri="{9D8B030D-6E8A-4147-A177-3AD203B41FA5}">
                      <a16:colId xmlns:a16="http://schemas.microsoft.com/office/drawing/2014/main" val="2479160191"/>
                    </a:ext>
                  </a:extLst>
                </a:gridCol>
                <a:gridCol w="1892574">
                  <a:extLst>
                    <a:ext uri="{9D8B030D-6E8A-4147-A177-3AD203B41FA5}">
                      <a16:colId xmlns:a16="http://schemas.microsoft.com/office/drawing/2014/main" val="2362526094"/>
                    </a:ext>
                  </a:extLst>
                </a:gridCol>
              </a:tblGrid>
              <a:tr h="370840">
                <a:tc>
                  <a:txBody>
                    <a:bodyPr/>
                    <a:lstStyle/>
                    <a:p>
                      <a:r>
                        <a:rPr lang="en-US" sz="1050" dirty="0"/>
                        <a:t>Scenario</a:t>
                      </a:r>
                    </a:p>
                  </a:txBody>
                  <a:tcPr/>
                </a:tc>
                <a:tc>
                  <a:txBody>
                    <a:bodyPr/>
                    <a:lstStyle/>
                    <a:p>
                      <a:r>
                        <a:rPr lang="en-US" sz="1050" b="0" dirty="0"/>
                        <a:t>A direct report continually reprioritizes the tasks she is responsible for completing. She choses the work she enjoys most, leaving the other tasks out. This inevitably leaves her teammates to pick up the slack. Teammates are complaining about this person.</a:t>
                      </a:r>
                    </a:p>
                  </a:txBody>
                  <a:tcPr/>
                </a:tc>
                <a:tc>
                  <a:txBody>
                    <a:bodyPr/>
                    <a:lstStyle/>
                    <a:p>
                      <a:r>
                        <a:rPr lang="en-US" sz="1050" b="0" dirty="0"/>
                        <a:t>You have a team lead who creates a bottleneck getting work product finished and sent over to another team. The work is consistently good and error-free. Your team leader wants to move up in the organisation, but you cannot see how he’ll be able to handle the increased scope of work</a:t>
                      </a:r>
                    </a:p>
                  </a:txBody>
                  <a:tcPr/>
                </a:tc>
                <a:tc>
                  <a:txBody>
                    <a:bodyPr/>
                    <a:lstStyle/>
                    <a:p>
                      <a:r>
                        <a:rPr lang="en-US" sz="1050" b="0" dirty="0"/>
                        <a:t>You’ve a long-term manager who has been great at leading her previous team. Six months into managing a new team of high performers and things are going sideways in ways you didn’t expect. There is more in-fighting and conflict among team members; team results are delayed, impacting customers.</a:t>
                      </a:r>
                    </a:p>
                  </a:txBody>
                  <a:tcPr/>
                </a:tc>
                <a:tc>
                  <a:txBody>
                    <a:bodyPr/>
                    <a:lstStyle/>
                    <a:p>
                      <a:r>
                        <a:rPr lang="en-US" sz="1050" b="0" dirty="0"/>
                        <a:t>You’ve a highly experienced manager who knows his part of the business inside-out. Having been in role for a long time he’s looked to move for the past 2 years. He has yet to be promoted to  challenge his capabilities. He’s been training new-hires and completing the work required of him &amp; his team. High workload saw him working only his 40 hours, nor supported his team to meet deadlines. He engages less with peers. There’s been a lot of turnover, and you don’t want to lose him.</a:t>
                      </a:r>
                    </a:p>
                  </a:txBody>
                  <a:tcPr/>
                </a:tc>
                <a:tc>
                  <a:txBody>
                    <a:bodyPr/>
                    <a:lstStyle/>
                    <a:p>
                      <a:r>
                        <a:rPr lang="en-US" sz="1050" b="0" dirty="0"/>
                        <a:t>You’ve a peer who leads another team that interacts with your team to provide final product for your customer. In meeting with the boss, your peer often throws you under the bus when discussing customer issues or product delays, indicating your team is at fault. You both know that neither team is performing well, based on recent project discussions.</a:t>
                      </a:r>
                    </a:p>
                  </a:txBody>
                  <a:tcPr/>
                </a:tc>
                <a:extLst>
                  <a:ext uri="{0D108BD9-81ED-4DB2-BD59-A6C34878D82A}">
                    <a16:rowId xmlns:a16="http://schemas.microsoft.com/office/drawing/2014/main" val="1982361028"/>
                  </a:ext>
                </a:extLst>
              </a:tr>
              <a:tr h="370840">
                <a:tc>
                  <a:txBody>
                    <a:bodyPr/>
                    <a:lstStyle/>
                    <a:p>
                      <a:r>
                        <a:rPr lang="en-US" sz="1050" b="1" dirty="0"/>
                        <a:t>Choice Point</a:t>
                      </a:r>
                    </a:p>
                  </a:txBody>
                  <a:tcPr/>
                </a:tc>
                <a:tc>
                  <a:txBody>
                    <a:bodyPr/>
                    <a:lstStyle/>
                    <a:p>
                      <a:r>
                        <a:rPr lang="en-US" sz="1050" b="0" dirty="0"/>
                        <a:t>Most likely between </a:t>
                      </a:r>
                      <a:r>
                        <a:rPr lang="en-US" sz="1050" b="1" dirty="0"/>
                        <a:t>attitude</a:t>
                      </a:r>
                      <a:r>
                        <a:rPr lang="en-US" sz="1050" b="0" dirty="0"/>
                        <a:t> and </a:t>
                      </a:r>
                      <a:r>
                        <a:rPr lang="en-US" sz="1050" b="1" dirty="0"/>
                        <a:t>skills</a:t>
                      </a:r>
                      <a:r>
                        <a:rPr lang="en-US" sz="1050" b="0" dirty="0"/>
                        <a:t>. Why? Because she’s got demonstrated ability to do the work but is choosing not to. She may feel that as teammates have been able to pick up the slack, they’ll continue to do so. Additionally, you’ve got a skills issue with your team regarding their inability to hold her accountable to begin with.</a:t>
                      </a:r>
                    </a:p>
                  </a:txBody>
                  <a:tcPr/>
                </a:tc>
                <a:tc>
                  <a:txBody>
                    <a:bodyPr/>
                    <a:lstStyle/>
                    <a:p>
                      <a:r>
                        <a:rPr lang="en-US" sz="1050" b="0" dirty="0"/>
                        <a:t>Most likely between </a:t>
                      </a:r>
                      <a:r>
                        <a:rPr lang="en-US" sz="1050" b="1" dirty="0"/>
                        <a:t>behaviour</a:t>
                      </a:r>
                      <a:r>
                        <a:rPr lang="en-US" sz="1050" b="0" dirty="0"/>
                        <a:t> and </a:t>
                      </a:r>
                      <a:r>
                        <a:rPr lang="en-US" sz="1050" b="1" dirty="0"/>
                        <a:t>performance</a:t>
                      </a:r>
                      <a:r>
                        <a:rPr lang="en-US" sz="1050" b="0" dirty="0"/>
                        <a:t>. Why? </a:t>
                      </a:r>
                      <a:br>
                        <a:rPr lang="en-US" sz="1050" b="0" dirty="0"/>
                      </a:br>
                      <a:r>
                        <a:rPr lang="en-US" sz="1050" b="0" dirty="0"/>
                        <a:t>This high level of integrity around work product is evidence of his ambition. It may also be a destructive behaviour; perhaps it’s perfectionism. While it’s not oppressive towards those on his team, it may be obsessive for him and may potentially cost him a promotion.</a:t>
                      </a:r>
                      <a:endParaRPr lang="en-US" sz="1050" dirty="0"/>
                    </a:p>
                  </a:txBody>
                  <a:tcPr/>
                </a:tc>
                <a:tc>
                  <a:txBody>
                    <a:bodyPr/>
                    <a:lstStyle/>
                    <a:p>
                      <a:r>
                        <a:rPr lang="en-US" sz="1050" b="0" dirty="0"/>
                        <a:t>Most likely between </a:t>
                      </a:r>
                      <a:r>
                        <a:rPr lang="en-US" sz="1050" b="1" dirty="0"/>
                        <a:t>skills</a:t>
                      </a:r>
                      <a:r>
                        <a:rPr lang="en-US" sz="1050" b="0" dirty="0"/>
                        <a:t> and </a:t>
                      </a:r>
                      <a:r>
                        <a:rPr lang="en-US" sz="1050" b="1" dirty="0"/>
                        <a:t>behaviours</a:t>
                      </a:r>
                      <a:r>
                        <a:rPr lang="en-US" sz="1050" b="0" dirty="0"/>
                        <a:t>. Why? </a:t>
                      </a:r>
                      <a:br>
                        <a:rPr lang="en-US" sz="1050" b="0" dirty="0"/>
                      </a:br>
                      <a:r>
                        <a:rPr lang="en-US" sz="1050" b="0" dirty="0"/>
                        <a:t>Conflict is indicative of a lack of clarity. She may lack the skills to deal with work conflict, so she lets it ride too long or doesn’t address it directly. She may also lack skills for setting clear expectations or delegating appropriately.</a:t>
                      </a:r>
                      <a:endParaRPr lang="en-US" sz="1050" dirty="0"/>
                    </a:p>
                  </a:txBody>
                  <a:tcPr/>
                </a:tc>
                <a:tc>
                  <a:txBody>
                    <a:bodyPr/>
                    <a:lstStyle/>
                    <a:p>
                      <a:r>
                        <a:rPr lang="en-US" sz="1050" b="0" dirty="0"/>
                        <a:t>Most likely between </a:t>
                      </a:r>
                      <a:r>
                        <a:rPr lang="en-US" sz="1050" b="1" dirty="0"/>
                        <a:t>beliefs</a:t>
                      </a:r>
                      <a:r>
                        <a:rPr lang="en-US" sz="1050" b="0" dirty="0"/>
                        <a:t> and </a:t>
                      </a:r>
                      <a:r>
                        <a:rPr lang="en-US" sz="1050" b="1" dirty="0"/>
                        <a:t>attitude</a:t>
                      </a:r>
                      <a:r>
                        <a:rPr lang="en-US" sz="1050" b="0" dirty="0"/>
                        <a:t>. Why?</a:t>
                      </a:r>
                      <a:br>
                        <a:rPr lang="en-US" sz="1050" b="0" dirty="0"/>
                      </a:br>
                      <a:r>
                        <a:rPr lang="en-US" sz="1050" b="0" dirty="0"/>
                        <a:t>He may be harbouring some resentment that he cannot get promoted. So, he may have decided to work the baseline requirements of the job and disengage from discretionary effort. He may no longer see the point. </a:t>
                      </a:r>
                      <a:endParaRPr lang="en-US" sz="1050" dirty="0"/>
                    </a:p>
                  </a:txBody>
                  <a:tcPr/>
                </a:tc>
                <a:tc>
                  <a:txBody>
                    <a:bodyPr/>
                    <a:lstStyle/>
                    <a:p>
                      <a:r>
                        <a:rPr lang="en-US" sz="1050" b="0" dirty="0"/>
                        <a:t>Most likely between </a:t>
                      </a:r>
                      <a:r>
                        <a:rPr lang="en-US" sz="1050" b="1" dirty="0"/>
                        <a:t>behaviour</a:t>
                      </a:r>
                      <a:r>
                        <a:rPr lang="en-US" sz="1050" b="0" dirty="0"/>
                        <a:t> and </a:t>
                      </a:r>
                      <a:r>
                        <a:rPr lang="en-US" sz="1050" b="1" dirty="0"/>
                        <a:t>performance; </a:t>
                      </a:r>
                      <a:r>
                        <a:rPr lang="en-US" sz="1050" b="0" dirty="0"/>
                        <a:t>or</a:t>
                      </a:r>
                      <a:r>
                        <a:rPr lang="en-US" sz="1050" b="1" dirty="0"/>
                        <a:t> </a:t>
                      </a:r>
                      <a:r>
                        <a:rPr lang="en-US" sz="1050" b="0" dirty="0"/>
                        <a:t>between </a:t>
                      </a:r>
                      <a:r>
                        <a:rPr lang="en-US" sz="1050" b="1" dirty="0"/>
                        <a:t>attitude</a:t>
                      </a:r>
                      <a:r>
                        <a:rPr lang="en-US" sz="1050" b="0" dirty="0"/>
                        <a:t> and </a:t>
                      </a:r>
                      <a:r>
                        <a:rPr lang="en-US" sz="1050" b="1" dirty="0"/>
                        <a:t>skills</a:t>
                      </a:r>
                      <a:r>
                        <a:rPr lang="en-US" sz="1050" b="0" dirty="0"/>
                        <a:t>. Why? </a:t>
                      </a:r>
                    </a:p>
                    <a:p>
                      <a:r>
                        <a:rPr lang="en-US" sz="1050" b="0" dirty="0"/>
                        <a:t>If it’s behavioural, the choice may be about controlling the narrative for himself and his team. If it’s attitude, then it’s about results over relationships; perhaps he doesn’t care about hurting relationships when it comes down to it.</a:t>
                      </a:r>
                      <a:endParaRPr lang="en-US" sz="1050" dirty="0"/>
                    </a:p>
                  </a:txBody>
                  <a:tcPr/>
                </a:tc>
                <a:extLst>
                  <a:ext uri="{0D108BD9-81ED-4DB2-BD59-A6C34878D82A}">
                    <a16:rowId xmlns:a16="http://schemas.microsoft.com/office/drawing/2014/main" val="4123600012"/>
                  </a:ext>
                </a:extLst>
              </a:tr>
            </a:tbl>
          </a:graphicData>
        </a:graphic>
      </p:graphicFrame>
    </p:spTree>
    <p:extLst>
      <p:ext uri="{BB962C8B-B14F-4D97-AF65-F5344CB8AC3E}">
        <p14:creationId xmlns:p14="http://schemas.microsoft.com/office/powerpoint/2010/main" val="4011043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42AEC-90C1-8F23-91F7-6C302C7A1CF2}"/>
            </a:ext>
          </a:extLst>
        </p:cNvPr>
        <p:cNvGrpSpPr/>
        <p:nvPr/>
      </p:nvGrpSpPr>
      <p:grpSpPr>
        <a:xfrm>
          <a:off x="0" y="0"/>
          <a:ext cx="0" cy="0"/>
          <a:chOff x="0" y="0"/>
          <a:chExt cx="0" cy="0"/>
        </a:xfrm>
      </p:grpSpPr>
      <p:sp>
        <p:nvSpPr>
          <p:cNvPr id="312" name="Title 7">
            <a:extLst>
              <a:ext uri="{FF2B5EF4-FFF2-40B4-BE49-F238E27FC236}">
                <a16:creationId xmlns:a16="http://schemas.microsoft.com/office/drawing/2014/main" id="{61FB0345-0BBB-D2D6-3D34-5DC545844B61}"/>
              </a:ext>
            </a:extLst>
          </p:cNvPr>
          <p:cNvSpPr txBox="1">
            <a:spLocks noGrp="1"/>
          </p:cNvSpPr>
          <p:nvPr>
            <p:ph type="title"/>
          </p:nvPr>
        </p:nvSpPr>
        <p:spPr>
          <a:xfrm>
            <a:off x="507999" y="712799"/>
            <a:ext cx="11171240" cy="752476"/>
          </a:xfrm>
          <a:prstGeom prst="rect">
            <a:avLst/>
          </a:prstGeom>
        </p:spPr>
        <p:txBody>
          <a:bodyPr>
            <a:normAutofit/>
          </a:bodyPr>
          <a:lstStyle/>
          <a:p>
            <a:pPr defTabSz="816843">
              <a:defRPr sz="1608"/>
            </a:pPr>
            <a:r>
              <a:rPr lang="en-GB" sz="2400" dirty="0"/>
              <a:t>Identifying the Choice Point of an Unexpected [Poor] Performance Outcome (Fig.#2)</a:t>
            </a:r>
            <a:endParaRPr sz="2400" dirty="0"/>
          </a:p>
        </p:txBody>
      </p:sp>
      <p:sp>
        <p:nvSpPr>
          <p:cNvPr id="5" name="TextBox 4">
            <a:extLst>
              <a:ext uri="{FF2B5EF4-FFF2-40B4-BE49-F238E27FC236}">
                <a16:creationId xmlns:a16="http://schemas.microsoft.com/office/drawing/2014/main" id="{02F228FE-079F-2A02-3DBC-E0F72B9EF072}"/>
              </a:ext>
            </a:extLst>
          </p:cNvPr>
          <p:cNvSpPr txBox="1"/>
          <p:nvPr/>
        </p:nvSpPr>
        <p:spPr>
          <a:xfrm>
            <a:off x="606436" y="4160592"/>
            <a:ext cx="1534441" cy="1363002"/>
          </a:xfrm>
          <a:prstGeom prst="rect">
            <a:avLst/>
          </a:prstGeom>
          <a:noFill/>
          <a:ln>
            <a:solidFill>
              <a:schemeClr val="accent1"/>
            </a:solidFill>
          </a:ln>
        </p:spPr>
        <p:txBody>
          <a:bodyPr wrap="square" rtlCol="0">
            <a:spAutoFit/>
          </a:bodyPr>
          <a:lstStyle/>
          <a:p>
            <a:pPr marL="0" lvl="1" defTabSz="357698">
              <a:lnSpc>
                <a:spcPct val="140000"/>
              </a:lnSpc>
              <a:buClr>
                <a:schemeClr val="accent2"/>
              </a:buClr>
              <a:buSzPct val="85000"/>
              <a:defRPr sz="1600"/>
            </a:pPr>
            <a:r>
              <a:rPr lang="en-GB" sz="1200" b="1" dirty="0"/>
              <a:t>Check the person’s understanding of the expected result and how it is to be achieved.</a:t>
            </a:r>
          </a:p>
        </p:txBody>
      </p:sp>
      <p:graphicFrame>
        <p:nvGraphicFramePr>
          <p:cNvPr id="3" name="Diagram 2">
            <a:extLst>
              <a:ext uri="{FF2B5EF4-FFF2-40B4-BE49-F238E27FC236}">
                <a16:creationId xmlns:a16="http://schemas.microsoft.com/office/drawing/2014/main" id="{F8EB3214-3624-BB9B-ABDF-062A0FF879EA}"/>
              </a:ext>
            </a:extLst>
          </p:cNvPr>
          <p:cNvGraphicFramePr/>
          <p:nvPr>
            <p:extLst>
              <p:ext uri="{D42A27DB-BD31-4B8C-83A1-F6EECF244321}">
                <p14:modId xmlns:p14="http://schemas.microsoft.com/office/powerpoint/2010/main" val="2105778413"/>
              </p:ext>
            </p:extLst>
          </p:nvPr>
        </p:nvGraphicFramePr>
        <p:xfrm>
          <a:off x="329615" y="-260495"/>
          <a:ext cx="11526253" cy="59158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14B0A188-C7EE-84FA-01ED-34C0095A2C25}"/>
              </a:ext>
            </a:extLst>
          </p:cNvPr>
          <p:cNvSpPr txBox="1"/>
          <p:nvPr/>
        </p:nvSpPr>
        <p:spPr>
          <a:xfrm>
            <a:off x="3020226" y="4160592"/>
            <a:ext cx="1534441" cy="1880066"/>
          </a:xfrm>
          <a:prstGeom prst="rect">
            <a:avLst/>
          </a:prstGeom>
          <a:noFill/>
          <a:ln>
            <a:solidFill>
              <a:schemeClr val="accent1"/>
            </a:solidFill>
          </a:ln>
        </p:spPr>
        <p:txBody>
          <a:bodyPr wrap="square" rtlCol="0">
            <a:spAutoFit/>
          </a:bodyPr>
          <a:lstStyle/>
          <a:p>
            <a:pPr marL="0" lvl="1" defTabSz="357698">
              <a:lnSpc>
                <a:spcPct val="140000"/>
              </a:lnSpc>
              <a:buClr>
                <a:schemeClr val="accent2"/>
              </a:buClr>
              <a:buSzPct val="85000"/>
              <a:defRPr sz="1600"/>
            </a:pPr>
            <a:r>
              <a:rPr lang="en-GB" sz="1200" b="1" dirty="0"/>
              <a:t>Determine what behaviour they executed in response. What more appropriate response could they have made?</a:t>
            </a:r>
          </a:p>
        </p:txBody>
      </p:sp>
      <p:sp>
        <p:nvSpPr>
          <p:cNvPr id="7" name="TextBox 6">
            <a:extLst>
              <a:ext uri="{FF2B5EF4-FFF2-40B4-BE49-F238E27FC236}">
                <a16:creationId xmlns:a16="http://schemas.microsoft.com/office/drawing/2014/main" id="{82DC75F1-8389-3502-168A-0B08C56F93B8}"/>
              </a:ext>
            </a:extLst>
          </p:cNvPr>
          <p:cNvSpPr txBox="1"/>
          <p:nvPr/>
        </p:nvSpPr>
        <p:spPr>
          <a:xfrm>
            <a:off x="5494722" y="4160592"/>
            <a:ext cx="1534441" cy="2397131"/>
          </a:xfrm>
          <a:prstGeom prst="rect">
            <a:avLst/>
          </a:prstGeom>
          <a:noFill/>
          <a:ln>
            <a:solidFill>
              <a:schemeClr val="accent1"/>
            </a:solidFill>
          </a:ln>
        </p:spPr>
        <p:txBody>
          <a:bodyPr wrap="square" rtlCol="0">
            <a:spAutoFit/>
          </a:bodyPr>
          <a:lstStyle/>
          <a:p>
            <a:pPr marL="0" lvl="1" defTabSz="357698">
              <a:lnSpc>
                <a:spcPct val="140000"/>
              </a:lnSpc>
              <a:buClr>
                <a:schemeClr val="accent2"/>
              </a:buClr>
              <a:buSzPct val="85000"/>
              <a:defRPr sz="1600"/>
            </a:pPr>
            <a:r>
              <a:rPr lang="en-GB" sz="1200" b="1" dirty="0"/>
              <a:t>Determine relationship between their response &amp; available skills. What more appropriate skill(s) could they have applied?</a:t>
            </a:r>
          </a:p>
        </p:txBody>
      </p:sp>
      <p:sp>
        <p:nvSpPr>
          <p:cNvPr id="8" name="TextBox 7">
            <a:extLst>
              <a:ext uri="{FF2B5EF4-FFF2-40B4-BE49-F238E27FC236}">
                <a16:creationId xmlns:a16="http://schemas.microsoft.com/office/drawing/2014/main" id="{CBCA353C-986F-0669-1EAB-718B3C4B097A}"/>
              </a:ext>
            </a:extLst>
          </p:cNvPr>
          <p:cNvSpPr txBox="1"/>
          <p:nvPr/>
        </p:nvSpPr>
        <p:spPr>
          <a:xfrm>
            <a:off x="7908512" y="4160592"/>
            <a:ext cx="1534441" cy="1621534"/>
          </a:xfrm>
          <a:prstGeom prst="rect">
            <a:avLst/>
          </a:prstGeom>
          <a:noFill/>
          <a:ln>
            <a:solidFill>
              <a:schemeClr val="accent1"/>
            </a:solidFill>
          </a:ln>
        </p:spPr>
        <p:txBody>
          <a:bodyPr wrap="square" rtlCol="0">
            <a:spAutoFit/>
          </a:bodyPr>
          <a:lstStyle/>
          <a:p>
            <a:pPr marL="0" lvl="1" defTabSz="357698">
              <a:lnSpc>
                <a:spcPct val="140000"/>
              </a:lnSpc>
              <a:buClr>
                <a:schemeClr val="accent2"/>
              </a:buClr>
              <a:buSzPct val="85000"/>
              <a:defRPr sz="1600"/>
            </a:pPr>
            <a:r>
              <a:rPr lang="en-GB" sz="1200" b="1" dirty="0"/>
              <a:t>Consider what personal philosophical framework determined the skills they applied.</a:t>
            </a:r>
          </a:p>
        </p:txBody>
      </p:sp>
      <p:sp>
        <p:nvSpPr>
          <p:cNvPr id="9" name="TextBox 8">
            <a:extLst>
              <a:ext uri="{FF2B5EF4-FFF2-40B4-BE49-F238E27FC236}">
                <a16:creationId xmlns:a16="http://schemas.microsoft.com/office/drawing/2014/main" id="{EF96CE6C-DC88-A883-9EB1-7E7EAF37D11B}"/>
              </a:ext>
            </a:extLst>
          </p:cNvPr>
          <p:cNvSpPr txBox="1"/>
          <p:nvPr/>
        </p:nvSpPr>
        <p:spPr>
          <a:xfrm>
            <a:off x="10327944" y="4160592"/>
            <a:ext cx="1534441" cy="1363002"/>
          </a:xfrm>
          <a:prstGeom prst="rect">
            <a:avLst/>
          </a:prstGeom>
          <a:noFill/>
          <a:ln>
            <a:solidFill>
              <a:schemeClr val="accent1"/>
            </a:solidFill>
          </a:ln>
        </p:spPr>
        <p:txBody>
          <a:bodyPr wrap="square" rtlCol="0">
            <a:spAutoFit/>
          </a:bodyPr>
          <a:lstStyle/>
          <a:p>
            <a:pPr marL="0" lvl="1" defTabSz="357698">
              <a:lnSpc>
                <a:spcPct val="140000"/>
              </a:lnSpc>
              <a:buClr>
                <a:schemeClr val="accent2"/>
              </a:buClr>
              <a:buSzPct val="85000"/>
              <a:defRPr sz="1600"/>
            </a:pPr>
            <a:r>
              <a:rPr lang="en-GB" sz="1200" b="1" dirty="0"/>
              <a:t>Identify the personal values and beliefs that formulated their mindset.</a:t>
            </a:r>
          </a:p>
        </p:txBody>
      </p:sp>
      <p:sp>
        <p:nvSpPr>
          <p:cNvPr id="10" name="Right Arrow 9">
            <a:extLst>
              <a:ext uri="{FF2B5EF4-FFF2-40B4-BE49-F238E27FC236}">
                <a16:creationId xmlns:a16="http://schemas.microsoft.com/office/drawing/2014/main" id="{0D7C0D50-1FEF-CF22-74A6-C68067BD8603}"/>
              </a:ext>
            </a:extLst>
          </p:cNvPr>
          <p:cNvSpPr/>
          <p:nvPr/>
        </p:nvSpPr>
        <p:spPr>
          <a:xfrm rot="10800000">
            <a:off x="2154913" y="1400770"/>
            <a:ext cx="300789" cy="372979"/>
          </a:xfrm>
          <a:prstGeom prst="rightArrow">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6EEDD731-6735-D95C-6826-B003E0BF9DB2}"/>
              </a:ext>
            </a:extLst>
          </p:cNvPr>
          <p:cNvSpPr/>
          <p:nvPr/>
        </p:nvSpPr>
        <p:spPr>
          <a:xfrm rot="10800000">
            <a:off x="4606804" y="1400771"/>
            <a:ext cx="300789" cy="372979"/>
          </a:xfrm>
          <a:prstGeom prst="rightArrow">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3B594437-AEAE-664A-FC0A-DE8F08ECFA22}"/>
              </a:ext>
            </a:extLst>
          </p:cNvPr>
          <p:cNvSpPr/>
          <p:nvPr/>
        </p:nvSpPr>
        <p:spPr>
          <a:xfrm rot="10800000">
            <a:off x="6995652" y="1400770"/>
            <a:ext cx="300789" cy="372979"/>
          </a:xfrm>
          <a:prstGeom prst="rightArrow">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318ECAE7-18B9-03D9-4063-740D1C9C7BEE}"/>
              </a:ext>
            </a:extLst>
          </p:cNvPr>
          <p:cNvSpPr/>
          <p:nvPr/>
        </p:nvSpPr>
        <p:spPr>
          <a:xfrm rot="10800000">
            <a:off x="9426198" y="1400769"/>
            <a:ext cx="300789" cy="372979"/>
          </a:xfrm>
          <a:prstGeom prst="rightArrow">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0732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EBCDD-530D-CE3D-C2AA-41CAA3C5D8F8}"/>
            </a:ext>
          </a:extLst>
        </p:cNvPr>
        <p:cNvGrpSpPr/>
        <p:nvPr/>
      </p:nvGrpSpPr>
      <p:grpSpPr>
        <a:xfrm>
          <a:off x="0" y="0"/>
          <a:ext cx="0" cy="0"/>
          <a:chOff x="0" y="0"/>
          <a:chExt cx="0" cy="0"/>
        </a:xfrm>
      </p:grpSpPr>
      <p:sp>
        <p:nvSpPr>
          <p:cNvPr id="319" name="Title 1">
            <a:extLst>
              <a:ext uri="{FF2B5EF4-FFF2-40B4-BE49-F238E27FC236}">
                <a16:creationId xmlns:a16="http://schemas.microsoft.com/office/drawing/2014/main" id="{EA731C09-1D5C-6D3E-A1FC-015B1BF427C0}"/>
              </a:ext>
            </a:extLst>
          </p:cNvPr>
          <p:cNvSpPr txBox="1">
            <a:spLocks noGrp="1"/>
          </p:cNvSpPr>
          <p:nvPr>
            <p:ph type="title"/>
          </p:nvPr>
        </p:nvSpPr>
        <p:spPr>
          <a:xfrm>
            <a:off x="507999" y="712799"/>
            <a:ext cx="11171240" cy="752476"/>
          </a:xfrm>
          <a:prstGeom prst="rect">
            <a:avLst/>
          </a:prstGeom>
        </p:spPr>
        <p:txBody>
          <a:bodyPr>
            <a:normAutofit/>
          </a:bodyPr>
          <a:lstStyle>
            <a:lvl1pPr>
              <a:defRPr b="1"/>
            </a:lvl1pPr>
          </a:lstStyle>
          <a:p>
            <a:r>
              <a:rPr lang="en-GB" sz="2400" dirty="0">
                <a:latin typeface="Arial" panose="020B0604020202020204" pitchFamily="34" charset="0"/>
                <a:cs typeface="Arial" panose="020B0604020202020204" pitchFamily="34" charset="0"/>
              </a:rPr>
              <a:t>Own Up: Holding People Accountable Without all the Drama </a:t>
            </a:r>
            <a:r>
              <a:rPr lang="en-GB" sz="2400" dirty="0"/>
              <a:t>(Jennifer Long)</a:t>
            </a:r>
            <a:endParaRPr sz="2400" dirty="0"/>
          </a:p>
        </p:txBody>
      </p:sp>
      <p:sp>
        <p:nvSpPr>
          <p:cNvPr id="320" name="TextBox 7">
            <a:extLst>
              <a:ext uri="{FF2B5EF4-FFF2-40B4-BE49-F238E27FC236}">
                <a16:creationId xmlns:a16="http://schemas.microsoft.com/office/drawing/2014/main" id="{595212C4-0CA8-4AC5-200C-489B9E36E9DC}"/>
              </a:ext>
            </a:extLst>
          </p:cNvPr>
          <p:cNvSpPr txBox="1"/>
          <p:nvPr/>
        </p:nvSpPr>
        <p:spPr>
          <a:xfrm>
            <a:off x="291998" y="1534532"/>
            <a:ext cx="9227541" cy="2990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defTabSz="357698">
              <a:lnSpc>
                <a:spcPct val="140000"/>
              </a:lnSpc>
              <a:buClr>
                <a:schemeClr val="accent2"/>
              </a:buClr>
              <a:buSzPct val="85000"/>
              <a:defRPr sz="1600"/>
            </a:pPr>
            <a:r>
              <a:rPr lang="en-GB" sz="1400" b="1" dirty="0">
                <a:solidFill>
                  <a:srgbClr val="0070C0"/>
                </a:solidFill>
              </a:rPr>
              <a:t>Chapter 8: </a:t>
            </a:r>
          </a:p>
          <a:p>
            <a:pPr defTabSz="357698">
              <a:lnSpc>
                <a:spcPct val="140000"/>
              </a:lnSpc>
              <a:buClr>
                <a:schemeClr val="accent2"/>
              </a:buClr>
              <a:buSzPct val="85000"/>
              <a:defRPr sz="1600"/>
            </a:pPr>
            <a:r>
              <a:rPr lang="en-GB" sz="1400" b="1" dirty="0">
                <a:solidFill>
                  <a:srgbClr val="0070C0"/>
                </a:solidFill>
              </a:rPr>
              <a:t>STEP #3: Explore the Impacts</a:t>
            </a:r>
            <a:endParaRPr lang="en-GB" sz="1400" dirty="0"/>
          </a:p>
          <a:p>
            <a:pPr marL="342900" indent="-342900" defTabSz="357698">
              <a:lnSpc>
                <a:spcPct val="140000"/>
              </a:lnSpc>
              <a:buClr>
                <a:schemeClr val="accent2"/>
              </a:buClr>
              <a:buSzPct val="85000"/>
              <a:buFont typeface="Arial" panose="020B0604020202020204" pitchFamily="34" charset="0"/>
              <a:buChar char="•"/>
              <a:defRPr sz="1600"/>
            </a:pPr>
            <a:r>
              <a:rPr lang="en-GB" sz="1400" dirty="0"/>
              <a:t>Introducing impacts helps to illustrate the severity of poor performance choices – it makes the story compelling</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If there is a peer impact, then come with shared outcome examples – look at what is important to your peer</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Do not shame or blame; the explanation should be without judgement, and with an offer to support and build solutions</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Building leverage without shaming has a significant impact</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Tips for exploring the impacts:</a:t>
            </a:r>
          </a:p>
          <a:p>
            <a:pPr marL="800100" lvl="1" indent="-342900" defTabSz="357698">
              <a:lnSpc>
                <a:spcPct val="140000"/>
              </a:lnSpc>
              <a:buClr>
                <a:schemeClr val="accent2"/>
              </a:buClr>
              <a:buSzPct val="85000"/>
              <a:buFont typeface="+mj-lt"/>
              <a:buAutoNum type="arabicPeriod"/>
              <a:defRPr sz="1600"/>
            </a:pPr>
            <a:r>
              <a:rPr lang="en-GB" sz="1400" dirty="0"/>
              <a:t>Impacts provide better context.</a:t>
            </a:r>
          </a:p>
          <a:p>
            <a:pPr marL="800100" lvl="1" indent="-342900" defTabSz="357698">
              <a:lnSpc>
                <a:spcPct val="140000"/>
              </a:lnSpc>
              <a:buClr>
                <a:schemeClr val="accent2"/>
              </a:buClr>
              <a:buSzPct val="85000"/>
              <a:buFont typeface="+mj-lt"/>
              <a:buAutoNum type="arabicPeriod"/>
              <a:defRPr sz="1600"/>
            </a:pPr>
            <a:r>
              <a:rPr lang="en-GB" sz="1400" dirty="0"/>
              <a:t>Impacts create urgency.</a:t>
            </a:r>
          </a:p>
        </p:txBody>
      </p:sp>
      <p:grpSp>
        <p:nvGrpSpPr>
          <p:cNvPr id="8" name="Group 8">
            <a:extLst>
              <a:ext uri="{FF2B5EF4-FFF2-40B4-BE49-F238E27FC236}">
                <a16:creationId xmlns:a16="http://schemas.microsoft.com/office/drawing/2014/main" id="{78CA256E-C170-F808-5C50-A7D5CDCBA5DD}"/>
              </a:ext>
            </a:extLst>
          </p:cNvPr>
          <p:cNvGrpSpPr/>
          <p:nvPr/>
        </p:nvGrpSpPr>
        <p:grpSpPr>
          <a:xfrm>
            <a:off x="9519539" y="1220755"/>
            <a:ext cx="2655425" cy="5427781"/>
            <a:chOff x="0" y="0"/>
            <a:chExt cx="2655423" cy="5427779"/>
          </a:xfrm>
        </p:grpSpPr>
        <p:sp>
          <p:nvSpPr>
            <p:cNvPr id="9" name="Rectangle 9">
              <a:extLst>
                <a:ext uri="{FF2B5EF4-FFF2-40B4-BE49-F238E27FC236}">
                  <a16:creationId xmlns:a16="http://schemas.microsoft.com/office/drawing/2014/main" id="{412EBEB7-F930-9730-BD1A-B4A03B9B8F34}"/>
                </a:ext>
              </a:extLst>
            </p:cNvPr>
            <p:cNvSpPr/>
            <p:nvPr/>
          </p:nvSpPr>
          <p:spPr>
            <a:xfrm>
              <a:off x="0" y="0"/>
              <a:ext cx="2655424" cy="5427780"/>
            </a:xfrm>
            <a:prstGeom prst="rect">
              <a:avLst/>
            </a:prstGeom>
            <a:solidFill>
              <a:srgbClr val="D3F0FF"/>
            </a:solidFill>
            <a:ln w="12700" cap="flat">
              <a:noFill/>
              <a:miter lim="400000"/>
            </a:ln>
            <a:effectLst/>
          </p:spPr>
          <p:txBody>
            <a:bodyPr wrap="square" lIns="45719" tIns="45719" rIns="45719" bIns="45719" numCol="1" anchor="ctr">
              <a:noAutofit/>
            </a:bodyPr>
            <a:lstStyle/>
            <a:p>
              <a:pPr algn="ctr">
                <a:defRPr sz="3200">
                  <a:solidFill>
                    <a:srgbClr val="FFFFFF"/>
                  </a:solidFill>
                </a:defRPr>
              </a:pPr>
              <a:endParaRPr/>
            </a:p>
          </p:txBody>
        </p:sp>
        <p:pic>
          <p:nvPicPr>
            <p:cNvPr id="10" name="Picture 10" descr="Picture 10">
              <a:extLst>
                <a:ext uri="{FF2B5EF4-FFF2-40B4-BE49-F238E27FC236}">
                  <a16:creationId xmlns:a16="http://schemas.microsoft.com/office/drawing/2014/main" id="{DDDC1C27-1407-CD31-D8A0-A689665B4F58}"/>
                </a:ext>
              </a:extLst>
            </p:cNvPr>
            <p:cNvPicPr>
              <a:picLocks noChangeAspect="1"/>
            </p:cNvPicPr>
            <p:nvPr/>
          </p:nvPicPr>
          <p:blipFill>
            <a:blip r:embed="rId2"/>
            <a:stretch>
              <a:fillRect/>
            </a:stretch>
          </p:blipFill>
          <p:spPr>
            <a:xfrm>
              <a:off x="0" y="563946"/>
              <a:ext cx="2655424" cy="4299887"/>
            </a:xfrm>
            <a:prstGeom prst="rect">
              <a:avLst/>
            </a:prstGeom>
            <a:ln w="12700" cap="flat">
              <a:noFill/>
              <a:miter lim="400000"/>
            </a:ln>
            <a:effectLst/>
          </p:spPr>
        </p:pic>
      </p:grpSp>
    </p:spTree>
    <p:extLst>
      <p:ext uri="{BB962C8B-B14F-4D97-AF65-F5344CB8AC3E}">
        <p14:creationId xmlns:p14="http://schemas.microsoft.com/office/powerpoint/2010/main" val="3359373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49A09-3792-5D2D-8794-1BCCC2E763EE}"/>
            </a:ext>
          </a:extLst>
        </p:cNvPr>
        <p:cNvGrpSpPr/>
        <p:nvPr/>
      </p:nvGrpSpPr>
      <p:grpSpPr>
        <a:xfrm>
          <a:off x="0" y="0"/>
          <a:ext cx="0" cy="0"/>
          <a:chOff x="0" y="0"/>
          <a:chExt cx="0" cy="0"/>
        </a:xfrm>
      </p:grpSpPr>
      <p:sp>
        <p:nvSpPr>
          <p:cNvPr id="319" name="Title 1">
            <a:extLst>
              <a:ext uri="{FF2B5EF4-FFF2-40B4-BE49-F238E27FC236}">
                <a16:creationId xmlns:a16="http://schemas.microsoft.com/office/drawing/2014/main" id="{31B50EE9-5AB1-91DD-9987-CBD693F766A6}"/>
              </a:ext>
            </a:extLst>
          </p:cNvPr>
          <p:cNvSpPr txBox="1">
            <a:spLocks noGrp="1"/>
          </p:cNvSpPr>
          <p:nvPr>
            <p:ph type="title"/>
          </p:nvPr>
        </p:nvSpPr>
        <p:spPr>
          <a:xfrm>
            <a:off x="507999" y="712799"/>
            <a:ext cx="11171240" cy="752476"/>
          </a:xfrm>
          <a:prstGeom prst="rect">
            <a:avLst/>
          </a:prstGeom>
        </p:spPr>
        <p:txBody>
          <a:bodyPr>
            <a:normAutofit/>
          </a:bodyPr>
          <a:lstStyle>
            <a:lvl1pPr>
              <a:defRPr b="1"/>
            </a:lvl1pPr>
          </a:lstStyle>
          <a:p>
            <a:r>
              <a:rPr lang="en-GB" sz="2400" dirty="0">
                <a:latin typeface="Arial" panose="020B0604020202020204" pitchFamily="34" charset="0"/>
                <a:cs typeface="Arial" panose="020B0604020202020204" pitchFamily="34" charset="0"/>
              </a:rPr>
              <a:t>Own Up: Holding People Accountable Without all the Drama </a:t>
            </a:r>
            <a:r>
              <a:rPr lang="en-GB" sz="2400" dirty="0"/>
              <a:t>(Jennifer Long)</a:t>
            </a:r>
            <a:endParaRPr sz="2400" dirty="0"/>
          </a:p>
        </p:txBody>
      </p:sp>
      <p:sp>
        <p:nvSpPr>
          <p:cNvPr id="320" name="TextBox 7">
            <a:extLst>
              <a:ext uri="{FF2B5EF4-FFF2-40B4-BE49-F238E27FC236}">
                <a16:creationId xmlns:a16="http://schemas.microsoft.com/office/drawing/2014/main" id="{6B9F8CEB-D99F-520A-C691-12AC4272F141}"/>
              </a:ext>
            </a:extLst>
          </p:cNvPr>
          <p:cNvSpPr txBox="1"/>
          <p:nvPr/>
        </p:nvSpPr>
        <p:spPr>
          <a:xfrm>
            <a:off x="291998" y="1534532"/>
            <a:ext cx="9227541" cy="48002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defTabSz="357698">
              <a:lnSpc>
                <a:spcPct val="140000"/>
              </a:lnSpc>
              <a:buClr>
                <a:schemeClr val="accent2"/>
              </a:buClr>
              <a:buSzPct val="85000"/>
              <a:defRPr sz="1600"/>
            </a:pPr>
            <a:r>
              <a:rPr lang="en-GB" sz="1400" b="1" dirty="0">
                <a:solidFill>
                  <a:srgbClr val="0070C0"/>
                </a:solidFill>
              </a:rPr>
              <a:t>Chapter 9: </a:t>
            </a:r>
          </a:p>
          <a:p>
            <a:pPr defTabSz="357698">
              <a:lnSpc>
                <a:spcPct val="140000"/>
              </a:lnSpc>
              <a:buClr>
                <a:schemeClr val="accent2"/>
              </a:buClr>
              <a:buSzPct val="85000"/>
              <a:defRPr sz="1600"/>
            </a:pPr>
            <a:r>
              <a:rPr lang="en-GB" sz="1400" b="1" dirty="0">
                <a:solidFill>
                  <a:srgbClr val="0070C0"/>
                </a:solidFill>
              </a:rPr>
              <a:t>STEP #4: Prepare and Rehearse</a:t>
            </a:r>
            <a:endParaRPr lang="en-GB" sz="1400" dirty="0"/>
          </a:p>
          <a:p>
            <a:pPr marL="342900" indent="-342900" defTabSz="357698">
              <a:lnSpc>
                <a:spcPct val="140000"/>
              </a:lnSpc>
              <a:buClr>
                <a:schemeClr val="accent2"/>
              </a:buClr>
              <a:buSzPct val="85000"/>
              <a:buFont typeface="Arial" panose="020B0604020202020204" pitchFamily="34" charset="0"/>
              <a:buChar char="•"/>
              <a:defRPr sz="1600"/>
            </a:pPr>
            <a:r>
              <a:rPr lang="en-GB" sz="1400" dirty="0"/>
              <a:t>Accountability conversations are infrequent, but how you speak to people in that moment matters</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To speak with ease and confidence you need to practice – not just in your head, but on paper and out loud</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Write your script, practice it out loud and with your coach. This step is the one hated most and desire to skip</a:t>
            </a:r>
          </a:p>
          <a:p>
            <a:pPr marL="800100" lvl="1" indent="-342900" defTabSz="357698">
              <a:lnSpc>
                <a:spcPct val="140000"/>
              </a:lnSpc>
              <a:buClr>
                <a:schemeClr val="accent2"/>
              </a:buClr>
              <a:buSzPct val="85000"/>
              <a:buFont typeface="Arial" panose="020B0604020202020204" pitchFamily="34" charset="0"/>
              <a:buChar char="•"/>
              <a:defRPr sz="1600"/>
            </a:pPr>
            <a:r>
              <a:rPr lang="en-GB" sz="1400" dirty="0"/>
              <a:t>You recognise accountability intellectually and assume the conversation will run smoothly as you do with leadership conversations. But this conversation often rambles or gets cut off before completion</a:t>
            </a:r>
          </a:p>
          <a:p>
            <a:pPr marL="800100" lvl="1" indent="-342900" defTabSz="357698">
              <a:lnSpc>
                <a:spcPct val="140000"/>
              </a:lnSpc>
              <a:buClr>
                <a:schemeClr val="accent2"/>
              </a:buClr>
              <a:buSzPct val="85000"/>
              <a:buFont typeface="Arial" panose="020B0604020202020204" pitchFamily="34" charset="0"/>
              <a:buChar char="•"/>
              <a:defRPr sz="1600"/>
            </a:pPr>
            <a:r>
              <a:rPr lang="en-GB" sz="1400" dirty="0"/>
              <a:t>There are 3 things that you can get wrong: your thinking, your word choice and your non-</a:t>
            </a:r>
            <a:r>
              <a:rPr lang="en-GB" sz="1400" dirty="0" err="1"/>
              <a:t>verbals</a:t>
            </a:r>
            <a:endParaRPr lang="en-GB" sz="1400" dirty="0"/>
          </a:p>
          <a:p>
            <a:pPr marL="342900" indent="-342900" defTabSz="357698">
              <a:lnSpc>
                <a:spcPct val="140000"/>
              </a:lnSpc>
              <a:buClr>
                <a:schemeClr val="accent2"/>
              </a:buClr>
              <a:buSzPct val="85000"/>
              <a:buFont typeface="Arial" panose="020B0604020202020204" pitchFamily="34" charset="0"/>
              <a:buChar char="•"/>
              <a:defRPr sz="1600"/>
            </a:pPr>
            <a:r>
              <a:rPr lang="en-GB" sz="1400" dirty="0"/>
              <a:t>Tips for Preparing and Rehearsing:</a:t>
            </a:r>
          </a:p>
          <a:p>
            <a:pPr marL="800100" lvl="1" indent="-342900" defTabSz="357698">
              <a:lnSpc>
                <a:spcPct val="140000"/>
              </a:lnSpc>
              <a:buClr>
                <a:schemeClr val="accent2"/>
              </a:buClr>
              <a:buSzPct val="85000"/>
              <a:buFont typeface="+mj-lt"/>
              <a:buAutoNum type="arabicPeriod"/>
              <a:defRPr sz="1600"/>
            </a:pPr>
            <a:r>
              <a:rPr lang="en-GB" sz="1400" dirty="0"/>
              <a:t>Speaking off-the-cuff does not guarantee clarity; most of the time it impedes it.</a:t>
            </a:r>
          </a:p>
          <a:p>
            <a:pPr marL="800100" lvl="1" indent="-342900" defTabSz="357698">
              <a:lnSpc>
                <a:spcPct val="140000"/>
              </a:lnSpc>
              <a:buClr>
                <a:schemeClr val="accent2"/>
              </a:buClr>
              <a:buSzPct val="85000"/>
              <a:buFont typeface="+mj-lt"/>
              <a:buAutoNum type="arabicPeriod"/>
              <a:defRPr sz="1600"/>
            </a:pPr>
            <a:r>
              <a:rPr lang="en-GB" sz="1400" dirty="0"/>
              <a:t>Rehearsing develops a better script; it ensures you have the right words when you need them.</a:t>
            </a:r>
          </a:p>
          <a:p>
            <a:pPr marL="800100" lvl="1" indent="-342900" defTabSz="357698">
              <a:lnSpc>
                <a:spcPct val="140000"/>
              </a:lnSpc>
              <a:buClr>
                <a:schemeClr val="accent2"/>
              </a:buClr>
              <a:buSzPct val="85000"/>
              <a:buFont typeface="+mj-lt"/>
              <a:buAutoNum type="arabicPeriod"/>
              <a:defRPr sz="1600"/>
            </a:pPr>
            <a:r>
              <a:rPr lang="en-GB" sz="1400" dirty="0"/>
              <a:t>Rehearsing forces you to imagine how the other person will respond, which allows you to be more strategic and less reactive.</a:t>
            </a:r>
          </a:p>
          <a:p>
            <a:pPr marL="800100" lvl="1" indent="-342900" defTabSz="357698">
              <a:lnSpc>
                <a:spcPct val="140000"/>
              </a:lnSpc>
              <a:buClr>
                <a:schemeClr val="accent2"/>
              </a:buClr>
              <a:buSzPct val="85000"/>
              <a:buFont typeface="+mj-lt"/>
              <a:buAutoNum type="arabicPeriod"/>
              <a:defRPr sz="1600"/>
            </a:pPr>
            <a:r>
              <a:rPr lang="en-GB" sz="1400" dirty="0"/>
              <a:t>Rehearing allows us to tap our insight and work out multiple ways to engage while staying focussed on accountability and ownership.</a:t>
            </a:r>
          </a:p>
          <a:p>
            <a:pPr marL="800100" lvl="1" indent="-342900" defTabSz="357698">
              <a:lnSpc>
                <a:spcPct val="140000"/>
              </a:lnSpc>
              <a:buClr>
                <a:schemeClr val="accent2"/>
              </a:buClr>
              <a:buSzPct val="85000"/>
              <a:buFont typeface="+mj-lt"/>
              <a:buAutoNum type="arabicPeriod"/>
              <a:defRPr sz="1600"/>
            </a:pPr>
            <a:r>
              <a:rPr lang="en-GB" sz="1400" dirty="0"/>
              <a:t>Rehearsing increases your ability to anticipate responses and primes you to listen.</a:t>
            </a:r>
          </a:p>
        </p:txBody>
      </p:sp>
      <p:grpSp>
        <p:nvGrpSpPr>
          <p:cNvPr id="3" name="Group 2">
            <a:extLst>
              <a:ext uri="{FF2B5EF4-FFF2-40B4-BE49-F238E27FC236}">
                <a16:creationId xmlns:a16="http://schemas.microsoft.com/office/drawing/2014/main" id="{B5D3F2D1-4125-AFB5-782C-710F91ECF945}"/>
              </a:ext>
            </a:extLst>
          </p:cNvPr>
          <p:cNvGrpSpPr/>
          <p:nvPr/>
        </p:nvGrpSpPr>
        <p:grpSpPr>
          <a:xfrm>
            <a:off x="9519539" y="1220755"/>
            <a:ext cx="2655426" cy="5427782"/>
            <a:chOff x="9519539" y="1220755"/>
            <a:chExt cx="2655426" cy="5427782"/>
          </a:xfrm>
        </p:grpSpPr>
        <p:sp>
          <p:nvSpPr>
            <p:cNvPr id="9" name="Rectangle 9">
              <a:extLst>
                <a:ext uri="{FF2B5EF4-FFF2-40B4-BE49-F238E27FC236}">
                  <a16:creationId xmlns:a16="http://schemas.microsoft.com/office/drawing/2014/main" id="{5D4C36B5-D61F-74BB-ED2F-433E4C3BED00}"/>
                </a:ext>
              </a:extLst>
            </p:cNvPr>
            <p:cNvSpPr/>
            <p:nvPr/>
          </p:nvSpPr>
          <p:spPr>
            <a:xfrm>
              <a:off x="9519539" y="1220755"/>
              <a:ext cx="2655426" cy="5427782"/>
            </a:xfrm>
            <a:prstGeom prst="rect">
              <a:avLst/>
            </a:prstGeom>
            <a:solidFill>
              <a:srgbClr val="D3F0FF"/>
            </a:solidFill>
            <a:ln w="12700" cap="flat">
              <a:noFill/>
              <a:miter lim="400000"/>
            </a:ln>
            <a:effectLst/>
          </p:spPr>
          <p:txBody>
            <a:bodyPr wrap="square" lIns="45719" tIns="45719" rIns="45719" bIns="45719" numCol="1" anchor="ctr">
              <a:noAutofit/>
            </a:bodyPr>
            <a:lstStyle/>
            <a:p>
              <a:pPr algn="ctr">
                <a:defRPr sz="3200">
                  <a:solidFill>
                    <a:srgbClr val="FFFFFF"/>
                  </a:solidFill>
                </a:defRPr>
              </a:pPr>
              <a:endParaRPr/>
            </a:p>
          </p:txBody>
        </p:sp>
        <p:pic>
          <p:nvPicPr>
            <p:cNvPr id="2" name="Picture 1">
              <a:extLst>
                <a:ext uri="{FF2B5EF4-FFF2-40B4-BE49-F238E27FC236}">
                  <a16:creationId xmlns:a16="http://schemas.microsoft.com/office/drawing/2014/main" id="{071D4ECC-2CD9-70DF-2C9A-F082F21D005F}"/>
                </a:ext>
              </a:extLst>
            </p:cNvPr>
            <p:cNvPicPr>
              <a:picLocks noChangeAspect="1"/>
            </p:cNvPicPr>
            <p:nvPr/>
          </p:nvPicPr>
          <p:blipFill>
            <a:blip r:embed="rId2"/>
            <a:stretch>
              <a:fillRect/>
            </a:stretch>
          </p:blipFill>
          <p:spPr>
            <a:xfrm>
              <a:off x="9519539" y="1916432"/>
              <a:ext cx="2655426" cy="4036423"/>
            </a:xfrm>
            <a:prstGeom prst="rect">
              <a:avLst/>
            </a:prstGeom>
          </p:spPr>
        </p:pic>
      </p:grpSp>
    </p:spTree>
    <p:extLst>
      <p:ext uri="{BB962C8B-B14F-4D97-AF65-F5344CB8AC3E}">
        <p14:creationId xmlns:p14="http://schemas.microsoft.com/office/powerpoint/2010/main" val="2510027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334CC-F427-502A-89BA-651EBE66CD30}"/>
            </a:ext>
          </a:extLst>
        </p:cNvPr>
        <p:cNvGrpSpPr/>
        <p:nvPr/>
      </p:nvGrpSpPr>
      <p:grpSpPr>
        <a:xfrm>
          <a:off x="0" y="0"/>
          <a:ext cx="0" cy="0"/>
          <a:chOff x="0" y="0"/>
          <a:chExt cx="0" cy="0"/>
        </a:xfrm>
      </p:grpSpPr>
      <p:sp>
        <p:nvSpPr>
          <p:cNvPr id="319" name="Title 1">
            <a:extLst>
              <a:ext uri="{FF2B5EF4-FFF2-40B4-BE49-F238E27FC236}">
                <a16:creationId xmlns:a16="http://schemas.microsoft.com/office/drawing/2014/main" id="{FC7B750D-1EE3-8ADE-9232-35751F4AE6DF}"/>
              </a:ext>
            </a:extLst>
          </p:cNvPr>
          <p:cNvSpPr txBox="1">
            <a:spLocks noGrp="1"/>
          </p:cNvSpPr>
          <p:nvPr>
            <p:ph type="title"/>
          </p:nvPr>
        </p:nvSpPr>
        <p:spPr>
          <a:xfrm>
            <a:off x="507999" y="712799"/>
            <a:ext cx="11171240" cy="752476"/>
          </a:xfrm>
          <a:prstGeom prst="rect">
            <a:avLst/>
          </a:prstGeom>
        </p:spPr>
        <p:txBody>
          <a:bodyPr>
            <a:normAutofit/>
          </a:bodyPr>
          <a:lstStyle>
            <a:lvl1pPr>
              <a:defRPr b="1"/>
            </a:lvl1pPr>
          </a:lstStyle>
          <a:p>
            <a:r>
              <a:rPr lang="en-GB" sz="2400" dirty="0">
                <a:latin typeface="Arial" panose="020B0604020202020204" pitchFamily="34" charset="0"/>
                <a:cs typeface="Arial" panose="020B0604020202020204" pitchFamily="34" charset="0"/>
              </a:rPr>
              <a:t>Own Up: Holding People Accountable Without all the Drama </a:t>
            </a:r>
            <a:r>
              <a:rPr lang="en-GB" sz="2400" dirty="0"/>
              <a:t>(Jennifer Long)</a:t>
            </a:r>
            <a:endParaRPr sz="2400" dirty="0"/>
          </a:p>
        </p:txBody>
      </p:sp>
      <p:sp>
        <p:nvSpPr>
          <p:cNvPr id="320" name="TextBox 7">
            <a:extLst>
              <a:ext uri="{FF2B5EF4-FFF2-40B4-BE49-F238E27FC236}">
                <a16:creationId xmlns:a16="http://schemas.microsoft.com/office/drawing/2014/main" id="{9C8FC881-A54A-6905-4E58-5B83FC3F8A9B}"/>
              </a:ext>
            </a:extLst>
          </p:cNvPr>
          <p:cNvSpPr txBox="1"/>
          <p:nvPr/>
        </p:nvSpPr>
        <p:spPr>
          <a:xfrm>
            <a:off x="291998" y="1534532"/>
            <a:ext cx="9227541" cy="5403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defTabSz="357698">
              <a:lnSpc>
                <a:spcPct val="140000"/>
              </a:lnSpc>
              <a:buClr>
                <a:schemeClr val="accent2"/>
              </a:buClr>
              <a:buSzPct val="85000"/>
              <a:defRPr sz="1600"/>
            </a:pPr>
            <a:r>
              <a:rPr lang="en-GB" sz="1400" b="1" dirty="0">
                <a:solidFill>
                  <a:srgbClr val="0070C0"/>
                </a:solidFill>
              </a:rPr>
              <a:t>Chapter 10: </a:t>
            </a:r>
          </a:p>
          <a:p>
            <a:pPr defTabSz="357698">
              <a:lnSpc>
                <a:spcPct val="140000"/>
              </a:lnSpc>
              <a:buClr>
                <a:schemeClr val="accent2"/>
              </a:buClr>
              <a:buSzPct val="85000"/>
              <a:defRPr sz="1600"/>
            </a:pPr>
            <a:r>
              <a:rPr lang="en-GB" sz="1400" b="1" dirty="0">
                <a:solidFill>
                  <a:srgbClr val="0070C0"/>
                </a:solidFill>
              </a:rPr>
              <a:t>STEP #5: Engage the Conversation</a:t>
            </a:r>
            <a:endParaRPr lang="en-GB" sz="1400" dirty="0"/>
          </a:p>
          <a:p>
            <a:pPr marL="342900" indent="-342900" defTabSz="357698">
              <a:lnSpc>
                <a:spcPct val="140000"/>
              </a:lnSpc>
              <a:buClr>
                <a:schemeClr val="accent2"/>
              </a:buClr>
              <a:buSzPct val="85000"/>
              <a:buFont typeface="Arial" panose="020B0604020202020204" pitchFamily="34" charset="0"/>
              <a:buChar char="•"/>
              <a:defRPr sz="1600"/>
            </a:pPr>
            <a:r>
              <a:rPr lang="en-GB" sz="1400" dirty="0"/>
              <a:t>As managers we are habitually drawn to problem-solving because it’s what we get paid for.</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If unchecked, accountability issues drift from performance toward attitude, and therefore crossover from coaching to counselling. People can remain in conflict for a long time.</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Accountability is when the person is taking full ownership, including owning solutions</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Deal with denial – hear it and recognise it for what it is. It is everything other than ownership! (blame, excuses, arguing, silence). Denial often comes dressed as a victim. No one forces you to do the job you’re doing. Your choice.</a:t>
            </a:r>
          </a:p>
          <a:p>
            <a:pPr marL="800100" lvl="1" indent="-342900" defTabSz="357698">
              <a:lnSpc>
                <a:spcPct val="140000"/>
              </a:lnSpc>
              <a:buClr>
                <a:schemeClr val="accent2"/>
              </a:buClr>
              <a:buSzPct val="85000"/>
              <a:buFont typeface="Arial" panose="020B0604020202020204" pitchFamily="34" charset="0"/>
              <a:buChar char="•"/>
              <a:defRPr sz="1600"/>
            </a:pPr>
            <a:r>
              <a:rPr lang="en-GB" sz="1400" dirty="0"/>
              <a:t>Confront denial in a non-judgmental way, </a:t>
            </a:r>
            <a:r>
              <a:rPr lang="en-GB" sz="1400" i="1" dirty="0"/>
              <a:t>“I heard everything you said. But what I’m really hearing is that you’re not willing to take ownership for xxx. Is that what you’re telling me?”</a:t>
            </a:r>
          </a:p>
          <a:p>
            <a:pPr marL="800100" lvl="1" indent="-342900" defTabSz="357698">
              <a:lnSpc>
                <a:spcPct val="140000"/>
              </a:lnSpc>
              <a:buClr>
                <a:schemeClr val="accent2"/>
              </a:buClr>
              <a:buSzPct val="85000"/>
              <a:buFont typeface="Arial" panose="020B0604020202020204" pitchFamily="34" charset="0"/>
              <a:buChar char="•"/>
              <a:defRPr sz="1600"/>
            </a:pPr>
            <a:r>
              <a:rPr lang="en-GB" sz="1400" dirty="0"/>
              <a:t>You need to stand in that moment and not let it pass by. It’s the moment of clarity-seeking</a:t>
            </a:r>
          </a:p>
          <a:p>
            <a:pPr marL="800100" lvl="1" indent="-342900" defTabSz="357698">
              <a:lnSpc>
                <a:spcPct val="140000"/>
              </a:lnSpc>
              <a:buClr>
                <a:schemeClr val="accent2"/>
              </a:buClr>
              <a:buSzPct val="85000"/>
              <a:buFont typeface="Arial" panose="020B0604020202020204" pitchFamily="34" charset="0"/>
              <a:buChar char="•"/>
              <a:defRPr sz="1600"/>
            </a:pPr>
            <a:r>
              <a:rPr lang="en-GB" sz="1400" dirty="0"/>
              <a:t>It does not come from a place of judgment, but from a place of curiosity. Being curious is safe.</a:t>
            </a:r>
          </a:p>
          <a:p>
            <a:pPr marL="800100" lvl="1" indent="-342900" defTabSz="357698">
              <a:lnSpc>
                <a:spcPct val="140000"/>
              </a:lnSpc>
              <a:buClr>
                <a:schemeClr val="accent2"/>
              </a:buClr>
              <a:buSzPct val="85000"/>
              <a:buFont typeface="Arial" panose="020B0604020202020204" pitchFamily="34" charset="0"/>
              <a:buChar char="•"/>
              <a:defRPr sz="1600"/>
            </a:pPr>
            <a:r>
              <a:rPr lang="en-GB" sz="1400" dirty="0"/>
              <a:t>Accountability is about clarity, not power/authority.</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Ownership is personal. It’s not a group dynamic. Emails are not conversations.</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Tips for Engaging the Conversation:</a:t>
            </a:r>
          </a:p>
          <a:p>
            <a:pPr marL="800100" lvl="1" indent="-342900" defTabSz="357698">
              <a:lnSpc>
                <a:spcPct val="140000"/>
              </a:lnSpc>
              <a:buClr>
                <a:schemeClr val="accent2"/>
              </a:buClr>
              <a:buSzPct val="85000"/>
              <a:buFont typeface="+mj-lt"/>
              <a:buAutoNum type="arabicPeriod"/>
              <a:defRPr sz="1600"/>
            </a:pPr>
            <a:r>
              <a:rPr lang="en-GB" sz="1400" dirty="0"/>
              <a:t>Leverage your script.</a:t>
            </a:r>
          </a:p>
          <a:p>
            <a:pPr marL="800100" lvl="1" indent="-342900" defTabSz="357698">
              <a:lnSpc>
                <a:spcPct val="140000"/>
              </a:lnSpc>
              <a:buClr>
                <a:schemeClr val="accent2"/>
              </a:buClr>
              <a:buSzPct val="85000"/>
              <a:buFont typeface="+mj-lt"/>
              <a:buAutoNum type="arabicPeriod"/>
              <a:defRPr sz="1600"/>
            </a:pPr>
            <a:r>
              <a:rPr lang="en-GB" sz="1400" dirty="0"/>
              <a:t>If you get a confusing response, don’t be afraid to get clarity (on ownership).</a:t>
            </a:r>
          </a:p>
          <a:p>
            <a:pPr marL="800100" lvl="1" indent="-342900" defTabSz="357698">
              <a:lnSpc>
                <a:spcPct val="140000"/>
              </a:lnSpc>
              <a:buClr>
                <a:schemeClr val="accent2"/>
              </a:buClr>
              <a:buSzPct val="85000"/>
              <a:buFont typeface="+mj-lt"/>
              <a:buAutoNum type="arabicPeriod"/>
              <a:defRPr sz="1600"/>
            </a:pPr>
            <a:r>
              <a:rPr lang="en-GB" sz="1400" dirty="0"/>
              <a:t>Use the silence.</a:t>
            </a:r>
          </a:p>
        </p:txBody>
      </p:sp>
      <p:grpSp>
        <p:nvGrpSpPr>
          <p:cNvPr id="8" name="Group 8">
            <a:extLst>
              <a:ext uri="{FF2B5EF4-FFF2-40B4-BE49-F238E27FC236}">
                <a16:creationId xmlns:a16="http://schemas.microsoft.com/office/drawing/2014/main" id="{84495486-312A-1313-2005-710BB2744F76}"/>
              </a:ext>
            </a:extLst>
          </p:cNvPr>
          <p:cNvGrpSpPr/>
          <p:nvPr/>
        </p:nvGrpSpPr>
        <p:grpSpPr>
          <a:xfrm>
            <a:off x="9519539" y="1220755"/>
            <a:ext cx="2655425" cy="5427781"/>
            <a:chOff x="0" y="0"/>
            <a:chExt cx="2655423" cy="5427779"/>
          </a:xfrm>
        </p:grpSpPr>
        <p:sp>
          <p:nvSpPr>
            <p:cNvPr id="9" name="Rectangle 9">
              <a:extLst>
                <a:ext uri="{FF2B5EF4-FFF2-40B4-BE49-F238E27FC236}">
                  <a16:creationId xmlns:a16="http://schemas.microsoft.com/office/drawing/2014/main" id="{DE6EC880-9C10-DC95-6C9D-D16F4111ED3F}"/>
                </a:ext>
              </a:extLst>
            </p:cNvPr>
            <p:cNvSpPr/>
            <p:nvPr/>
          </p:nvSpPr>
          <p:spPr>
            <a:xfrm>
              <a:off x="0" y="0"/>
              <a:ext cx="2655424" cy="5427780"/>
            </a:xfrm>
            <a:prstGeom prst="rect">
              <a:avLst/>
            </a:prstGeom>
            <a:solidFill>
              <a:srgbClr val="D3F0FF"/>
            </a:solidFill>
            <a:ln w="12700" cap="flat">
              <a:noFill/>
              <a:miter lim="400000"/>
            </a:ln>
            <a:effectLst/>
          </p:spPr>
          <p:txBody>
            <a:bodyPr wrap="square" lIns="45719" tIns="45719" rIns="45719" bIns="45719" numCol="1" anchor="ctr">
              <a:noAutofit/>
            </a:bodyPr>
            <a:lstStyle/>
            <a:p>
              <a:pPr algn="ctr">
                <a:defRPr sz="3200">
                  <a:solidFill>
                    <a:srgbClr val="FFFFFF"/>
                  </a:solidFill>
                </a:defRPr>
              </a:pPr>
              <a:endParaRPr/>
            </a:p>
          </p:txBody>
        </p:sp>
        <p:pic>
          <p:nvPicPr>
            <p:cNvPr id="10" name="Picture 10" descr="Picture 10">
              <a:extLst>
                <a:ext uri="{FF2B5EF4-FFF2-40B4-BE49-F238E27FC236}">
                  <a16:creationId xmlns:a16="http://schemas.microsoft.com/office/drawing/2014/main" id="{0CA68FA4-A835-3745-37D8-6F57D94DFB3F}"/>
                </a:ext>
              </a:extLst>
            </p:cNvPr>
            <p:cNvPicPr>
              <a:picLocks noChangeAspect="1"/>
            </p:cNvPicPr>
            <p:nvPr/>
          </p:nvPicPr>
          <p:blipFill>
            <a:blip r:embed="rId2"/>
            <a:stretch>
              <a:fillRect/>
            </a:stretch>
          </p:blipFill>
          <p:spPr>
            <a:xfrm>
              <a:off x="0" y="563946"/>
              <a:ext cx="2655424" cy="4299887"/>
            </a:xfrm>
            <a:prstGeom prst="rect">
              <a:avLst/>
            </a:prstGeom>
            <a:ln w="12700" cap="flat">
              <a:noFill/>
              <a:miter lim="400000"/>
            </a:ln>
            <a:effectLst/>
          </p:spPr>
        </p:pic>
      </p:grpSp>
    </p:spTree>
    <p:extLst>
      <p:ext uri="{BB962C8B-B14F-4D97-AF65-F5344CB8AC3E}">
        <p14:creationId xmlns:p14="http://schemas.microsoft.com/office/powerpoint/2010/main" val="3107111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79120-71B6-8820-2658-2A3431EE0AB8}"/>
            </a:ext>
          </a:extLst>
        </p:cNvPr>
        <p:cNvGrpSpPr/>
        <p:nvPr/>
      </p:nvGrpSpPr>
      <p:grpSpPr>
        <a:xfrm>
          <a:off x="0" y="0"/>
          <a:ext cx="0" cy="0"/>
          <a:chOff x="0" y="0"/>
          <a:chExt cx="0" cy="0"/>
        </a:xfrm>
      </p:grpSpPr>
      <p:sp>
        <p:nvSpPr>
          <p:cNvPr id="319" name="Title 1">
            <a:extLst>
              <a:ext uri="{FF2B5EF4-FFF2-40B4-BE49-F238E27FC236}">
                <a16:creationId xmlns:a16="http://schemas.microsoft.com/office/drawing/2014/main" id="{DFFE2B19-3B85-065C-0523-A7C7E413DA61}"/>
              </a:ext>
            </a:extLst>
          </p:cNvPr>
          <p:cNvSpPr txBox="1">
            <a:spLocks noGrp="1"/>
          </p:cNvSpPr>
          <p:nvPr>
            <p:ph type="title"/>
          </p:nvPr>
        </p:nvSpPr>
        <p:spPr>
          <a:xfrm>
            <a:off x="507999" y="712799"/>
            <a:ext cx="11171240" cy="752476"/>
          </a:xfrm>
          <a:prstGeom prst="rect">
            <a:avLst/>
          </a:prstGeom>
        </p:spPr>
        <p:txBody>
          <a:bodyPr>
            <a:normAutofit/>
          </a:bodyPr>
          <a:lstStyle>
            <a:lvl1pPr>
              <a:defRPr b="1"/>
            </a:lvl1pPr>
          </a:lstStyle>
          <a:p>
            <a:r>
              <a:rPr lang="en-GB" sz="2400" dirty="0">
                <a:latin typeface="Arial" panose="020B0604020202020204" pitchFamily="34" charset="0"/>
                <a:cs typeface="Arial" panose="020B0604020202020204" pitchFamily="34" charset="0"/>
              </a:rPr>
              <a:t>Own Up: Holding People Accountable Without all the Drama </a:t>
            </a:r>
            <a:r>
              <a:rPr lang="en-GB" sz="2400" dirty="0"/>
              <a:t>(Jennifer Long)</a:t>
            </a:r>
            <a:endParaRPr sz="2400" dirty="0"/>
          </a:p>
        </p:txBody>
      </p:sp>
      <p:sp>
        <p:nvSpPr>
          <p:cNvPr id="320" name="TextBox 7">
            <a:extLst>
              <a:ext uri="{FF2B5EF4-FFF2-40B4-BE49-F238E27FC236}">
                <a16:creationId xmlns:a16="http://schemas.microsoft.com/office/drawing/2014/main" id="{D509DA05-D75E-7FAD-EF85-9DDBB00609E1}"/>
              </a:ext>
            </a:extLst>
          </p:cNvPr>
          <p:cNvSpPr txBox="1"/>
          <p:nvPr/>
        </p:nvSpPr>
        <p:spPr>
          <a:xfrm>
            <a:off x="291998" y="1534532"/>
            <a:ext cx="9227541" cy="3593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defTabSz="357698">
              <a:lnSpc>
                <a:spcPct val="140000"/>
              </a:lnSpc>
              <a:buClr>
                <a:schemeClr val="accent2"/>
              </a:buClr>
              <a:buSzPct val="85000"/>
              <a:defRPr sz="1600"/>
            </a:pPr>
            <a:r>
              <a:rPr lang="en-GB" sz="1400" b="1" dirty="0">
                <a:solidFill>
                  <a:srgbClr val="0070C0"/>
                </a:solidFill>
              </a:rPr>
              <a:t>Chapter 11: </a:t>
            </a:r>
          </a:p>
          <a:p>
            <a:pPr defTabSz="357698">
              <a:lnSpc>
                <a:spcPct val="140000"/>
              </a:lnSpc>
              <a:buClr>
                <a:schemeClr val="accent2"/>
              </a:buClr>
              <a:buSzPct val="85000"/>
              <a:defRPr sz="1600"/>
            </a:pPr>
            <a:r>
              <a:rPr lang="en-GB" sz="1400" b="1" dirty="0">
                <a:solidFill>
                  <a:srgbClr val="0070C0"/>
                </a:solidFill>
              </a:rPr>
              <a:t>STEP #6: Build Solutions</a:t>
            </a:r>
            <a:endParaRPr lang="en-GB" sz="1400" dirty="0"/>
          </a:p>
          <a:p>
            <a:pPr marL="342900" indent="-342900" defTabSz="357698">
              <a:lnSpc>
                <a:spcPct val="140000"/>
              </a:lnSpc>
              <a:buClr>
                <a:schemeClr val="accent2"/>
              </a:buClr>
              <a:buSzPct val="85000"/>
              <a:buFont typeface="Arial" panose="020B0604020202020204" pitchFamily="34" charset="0"/>
              <a:buChar char="•"/>
              <a:defRPr sz="1600"/>
            </a:pPr>
            <a:r>
              <a:rPr lang="en-GB" sz="1400" dirty="0"/>
              <a:t>Accountability = Ownership of the problem and the solution(s)</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Giving someone feedback which includes how to fix the problem does not result in accountability – in fact you are taking accountability away from them and disallowing them the opportunity to problem-solve to grow</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When you tell someone what they need to do, you choose </a:t>
            </a:r>
            <a:r>
              <a:rPr lang="en-GB" sz="1400" b="1" i="1" dirty="0"/>
              <a:t>your</a:t>
            </a:r>
            <a:r>
              <a:rPr lang="en-GB" sz="1400" dirty="0"/>
              <a:t> own happiness over theirs.</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Build real solutions – help them assess how realistic is their solution; is it appropriate?</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If the person only takes partial ownership then don’t worry about it. Deal with what they will own first. Later on they may assume ownership for the remainder by virtue of the solutions they have put into action.</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Tips for Building Solutions:</a:t>
            </a:r>
          </a:p>
          <a:p>
            <a:pPr marL="800100" lvl="1" indent="-342900" defTabSz="357698">
              <a:lnSpc>
                <a:spcPct val="140000"/>
              </a:lnSpc>
              <a:buClr>
                <a:schemeClr val="accent2"/>
              </a:buClr>
              <a:buSzPct val="85000"/>
              <a:buFont typeface="+mj-lt"/>
              <a:buAutoNum type="arabicPeriod"/>
              <a:defRPr sz="1600"/>
            </a:pPr>
            <a:r>
              <a:rPr lang="en-GB" sz="1400" dirty="0"/>
              <a:t>Don’t attempt to problem-solve another person’s performance.</a:t>
            </a:r>
          </a:p>
          <a:p>
            <a:pPr marL="800100" lvl="1" indent="-342900" defTabSz="357698">
              <a:lnSpc>
                <a:spcPct val="140000"/>
              </a:lnSpc>
              <a:buClr>
                <a:schemeClr val="accent2"/>
              </a:buClr>
              <a:buSzPct val="85000"/>
              <a:buFont typeface="+mj-lt"/>
              <a:buAutoNum type="arabicPeriod"/>
              <a:defRPr sz="1600"/>
            </a:pPr>
            <a:r>
              <a:rPr lang="en-GB" sz="1400" dirty="0"/>
              <a:t>Don’t attempt to rescue your underperformer.</a:t>
            </a:r>
          </a:p>
        </p:txBody>
      </p:sp>
      <p:grpSp>
        <p:nvGrpSpPr>
          <p:cNvPr id="8" name="Group 8">
            <a:extLst>
              <a:ext uri="{FF2B5EF4-FFF2-40B4-BE49-F238E27FC236}">
                <a16:creationId xmlns:a16="http://schemas.microsoft.com/office/drawing/2014/main" id="{A4259250-75D5-CAB2-B60A-B7861B8FE26E}"/>
              </a:ext>
            </a:extLst>
          </p:cNvPr>
          <p:cNvGrpSpPr/>
          <p:nvPr/>
        </p:nvGrpSpPr>
        <p:grpSpPr>
          <a:xfrm>
            <a:off x="9519539" y="1220755"/>
            <a:ext cx="2655425" cy="5427781"/>
            <a:chOff x="0" y="0"/>
            <a:chExt cx="2655423" cy="5427779"/>
          </a:xfrm>
        </p:grpSpPr>
        <p:sp>
          <p:nvSpPr>
            <p:cNvPr id="9" name="Rectangle 9">
              <a:extLst>
                <a:ext uri="{FF2B5EF4-FFF2-40B4-BE49-F238E27FC236}">
                  <a16:creationId xmlns:a16="http://schemas.microsoft.com/office/drawing/2014/main" id="{10D28AB7-BC45-55EA-3EBD-0E505AC1B9EF}"/>
                </a:ext>
              </a:extLst>
            </p:cNvPr>
            <p:cNvSpPr/>
            <p:nvPr/>
          </p:nvSpPr>
          <p:spPr>
            <a:xfrm>
              <a:off x="0" y="0"/>
              <a:ext cx="2655424" cy="5427780"/>
            </a:xfrm>
            <a:prstGeom prst="rect">
              <a:avLst/>
            </a:prstGeom>
            <a:solidFill>
              <a:srgbClr val="D3F0FF"/>
            </a:solidFill>
            <a:ln w="12700" cap="flat">
              <a:noFill/>
              <a:miter lim="400000"/>
            </a:ln>
            <a:effectLst/>
          </p:spPr>
          <p:txBody>
            <a:bodyPr wrap="square" lIns="45719" tIns="45719" rIns="45719" bIns="45719" numCol="1" anchor="ctr">
              <a:noAutofit/>
            </a:bodyPr>
            <a:lstStyle/>
            <a:p>
              <a:pPr algn="ctr">
                <a:defRPr sz="3200">
                  <a:solidFill>
                    <a:srgbClr val="FFFFFF"/>
                  </a:solidFill>
                </a:defRPr>
              </a:pPr>
              <a:endParaRPr/>
            </a:p>
          </p:txBody>
        </p:sp>
        <p:pic>
          <p:nvPicPr>
            <p:cNvPr id="10" name="Picture 10" descr="Picture 10">
              <a:extLst>
                <a:ext uri="{FF2B5EF4-FFF2-40B4-BE49-F238E27FC236}">
                  <a16:creationId xmlns:a16="http://schemas.microsoft.com/office/drawing/2014/main" id="{160D31AE-97E8-9A62-5414-BBB71899B106}"/>
                </a:ext>
              </a:extLst>
            </p:cNvPr>
            <p:cNvPicPr>
              <a:picLocks noChangeAspect="1"/>
            </p:cNvPicPr>
            <p:nvPr/>
          </p:nvPicPr>
          <p:blipFill>
            <a:blip r:embed="rId2"/>
            <a:stretch>
              <a:fillRect/>
            </a:stretch>
          </p:blipFill>
          <p:spPr>
            <a:xfrm>
              <a:off x="0" y="563946"/>
              <a:ext cx="2655424" cy="4299887"/>
            </a:xfrm>
            <a:prstGeom prst="rect">
              <a:avLst/>
            </a:prstGeom>
            <a:ln w="12700" cap="flat">
              <a:noFill/>
              <a:miter lim="400000"/>
            </a:ln>
            <a:effectLst/>
          </p:spPr>
        </p:pic>
      </p:grpSp>
    </p:spTree>
    <p:extLst>
      <p:ext uri="{BB962C8B-B14F-4D97-AF65-F5344CB8AC3E}">
        <p14:creationId xmlns:p14="http://schemas.microsoft.com/office/powerpoint/2010/main" val="4169692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F2095-2439-61A8-9591-68629C38898A}"/>
            </a:ext>
          </a:extLst>
        </p:cNvPr>
        <p:cNvGrpSpPr/>
        <p:nvPr/>
      </p:nvGrpSpPr>
      <p:grpSpPr>
        <a:xfrm>
          <a:off x="0" y="0"/>
          <a:ext cx="0" cy="0"/>
          <a:chOff x="0" y="0"/>
          <a:chExt cx="0" cy="0"/>
        </a:xfrm>
      </p:grpSpPr>
      <p:sp>
        <p:nvSpPr>
          <p:cNvPr id="319" name="Title 1">
            <a:extLst>
              <a:ext uri="{FF2B5EF4-FFF2-40B4-BE49-F238E27FC236}">
                <a16:creationId xmlns:a16="http://schemas.microsoft.com/office/drawing/2014/main" id="{3FF14E7E-80FB-A34B-5C00-DBE4D4390984}"/>
              </a:ext>
            </a:extLst>
          </p:cNvPr>
          <p:cNvSpPr txBox="1">
            <a:spLocks noGrp="1"/>
          </p:cNvSpPr>
          <p:nvPr>
            <p:ph type="title"/>
          </p:nvPr>
        </p:nvSpPr>
        <p:spPr>
          <a:xfrm>
            <a:off x="507999" y="712799"/>
            <a:ext cx="11171240" cy="752476"/>
          </a:xfrm>
          <a:prstGeom prst="rect">
            <a:avLst/>
          </a:prstGeom>
        </p:spPr>
        <p:txBody>
          <a:bodyPr>
            <a:normAutofit/>
          </a:bodyPr>
          <a:lstStyle>
            <a:lvl1pPr>
              <a:defRPr b="1"/>
            </a:lvl1pPr>
          </a:lstStyle>
          <a:p>
            <a:r>
              <a:rPr lang="en-GB" sz="4000" dirty="0">
                <a:latin typeface="Arial" panose="020B0604020202020204" pitchFamily="34" charset="0"/>
                <a:cs typeface="Arial" panose="020B0604020202020204" pitchFamily="34" charset="0"/>
              </a:rPr>
              <a:t>Own Up – Holding People Accountable</a:t>
            </a:r>
            <a:endParaRPr sz="40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AE459251-DC2F-BC43-6D6E-66F272B1D3FC}"/>
              </a:ext>
            </a:extLst>
          </p:cNvPr>
          <p:cNvSpPr txBox="1">
            <a:spLocks/>
          </p:cNvSpPr>
          <p:nvPr/>
        </p:nvSpPr>
        <p:spPr>
          <a:xfrm>
            <a:off x="507999" y="1465275"/>
            <a:ext cx="11171240" cy="511627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GB" sz="3200" b="0" dirty="0">
                <a:solidFill>
                  <a:srgbClr val="0070C0"/>
                </a:solidFill>
                <a:latin typeface="Arial" panose="020B0604020202020204" pitchFamily="34" charset="0"/>
                <a:cs typeface="Arial" panose="020B0604020202020204" pitchFamily="34" charset="0"/>
              </a:rPr>
              <a:t>Part 1: Value Shift</a:t>
            </a:r>
          </a:p>
          <a:p>
            <a:pPr marL="914400" lvl="1" indent="-457200">
              <a:buFont typeface="Arial" panose="020B0604020202020204" pitchFamily="34" charset="0"/>
              <a:buChar char="•"/>
            </a:pPr>
            <a:r>
              <a:rPr lang="en-GB" sz="1700" dirty="0">
                <a:solidFill>
                  <a:srgbClr val="0070C0"/>
                </a:solidFill>
                <a:latin typeface="Arial" panose="020B0604020202020204" pitchFamily="34" charset="0"/>
                <a:cs typeface="Arial" panose="020B0604020202020204" pitchFamily="34" charset="0"/>
              </a:rPr>
              <a:t>Accountability in Context</a:t>
            </a:r>
          </a:p>
          <a:p>
            <a:pPr marL="914400" lvl="1" indent="-457200">
              <a:buFont typeface="Arial" panose="020B0604020202020204" pitchFamily="34" charset="0"/>
              <a:buChar char="•"/>
            </a:pPr>
            <a:r>
              <a:rPr lang="en-GB" sz="1700" b="0" dirty="0">
                <a:solidFill>
                  <a:srgbClr val="0070C0"/>
                </a:solidFill>
                <a:latin typeface="Arial" panose="020B0604020202020204" pitchFamily="34" charset="0"/>
                <a:cs typeface="Arial" panose="020B0604020202020204" pitchFamily="34" charset="0"/>
              </a:rPr>
              <a:t>The Act of Accountability</a:t>
            </a:r>
          </a:p>
          <a:p>
            <a:pPr marL="914400" lvl="1" indent="-457200">
              <a:buFont typeface="Arial" panose="020B0604020202020204" pitchFamily="34" charset="0"/>
              <a:buChar char="•"/>
            </a:pPr>
            <a:r>
              <a:rPr lang="en-GB" sz="1700" dirty="0">
                <a:solidFill>
                  <a:srgbClr val="0070C0"/>
                </a:solidFill>
                <a:latin typeface="Arial" panose="020B0604020202020204" pitchFamily="34" charset="0"/>
                <a:cs typeface="Arial" panose="020B0604020202020204" pitchFamily="34" charset="0"/>
              </a:rPr>
              <a:t>Feedback is 1/3</a:t>
            </a:r>
            <a:r>
              <a:rPr lang="en-GB" sz="1700" baseline="30000" dirty="0">
                <a:solidFill>
                  <a:srgbClr val="0070C0"/>
                </a:solidFill>
                <a:latin typeface="Arial" panose="020B0604020202020204" pitchFamily="34" charset="0"/>
                <a:cs typeface="Arial" panose="020B0604020202020204" pitchFamily="34" charset="0"/>
              </a:rPr>
              <a:t>rd</a:t>
            </a:r>
            <a:r>
              <a:rPr lang="en-GB" sz="1700" dirty="0">
                <a:solidFill>
                  <a:srgbClr val="0070C0"/>
                </a:solidFill>
                <a:latin typeface="Arial" panose="020B0604020202020204" pitchFamily="34" charset="0"/>
                <a:cs typeface="Arial" panose="020B0604020202020204" pitchFamily="34" charset="0"/>
              </a:rPr>
              <a:t> of Accountability</a:t>
            </a:r>
          </a:p>
          <a:p>
            <a:pPr marL="914400" lvl="1" indent="-457200">
              <a:buFont typeface="Arial" panose="020B0604020202020204" pitchFamily="34" charset="0"/>
              <a:buChar char="•"/>
            </a:pPr>
            <a:r>
              <a:rPr lang="en-GB" sz="1700" b="0" dirty="0">
                <a:solidFill>
                  <a:srgbClr val="0070C0"/>
                </a:solidFill>
                <a:latin typeface="Arial" panose="020B0604020202020204" pitchFamily="34" charset="0"/>
                <a:cs typeface="Arial" panose="020B0604020202020204" pitchFamily="34" charset="0"/>
              </a:rPr>
              <a:t>The Accountability Mindset</a:t>
            </a:r>
          </a:p>
          <a:p>
            <a:pPr marL="914400" lvl="1" indent="-457200">
              <a:buFont typeface="Arial" panose="020B0604020202020204" pitchFamily="34" charset="0"/>
              <a:buChar char="•"/>
            </a:pPr>
            <a:r>
              <a:rPr lang="en-GB" sz="1700" b="0" dirty="0">
                <a:solidFill>
                  <a:srgbClr val="0070C0"/>
                </a:solidFill>
                <a:latin typeface="Arial" panose="020B0604020202020204" pitchFamily="34" charset="0"/>
                <a:cs typeface="Arial" panose="020B0604020202020204" pitchFamily="34" charset="0"/>
              </a:rPr>
              <a:t>Your Brain on Accountability</a:t>
            </a:r>
          </a:p>
          <a:p>
            <a:r>
              <a:rPr lang="en-GB" sz="3200" b="0" dirty="0">
                <a:solidFill>
                  <a:srgbClr val="0070C0"/>
                </a:solidFill>
                <a:latin typeface="Arial" panose="020B0604020202020204" pitchFamily="34" charset="0"/>
                <a:cs typeface="Arial" panose="020B0604020202020204" pitchFamily="34" charset="0"/>
              </a:rPr>
              <a:t>Part 2: Skill Shift </a:t>
            </a:r>
            <a:r>
              <a:rPr lang="en-GB" sz="1500" b="0" dirty="0">
                <a:solidFill>
                  <a:srgbClr val="0070C0"/>
                </a:solidFill>
                <a:latin typeface="Arial" panose="020B0604020202020204" pitchFamily="34" charset="0"/>
                <a:cs typeface="Arial" panose="020B0604020202020204" pitchFamily="34" charset="0"/>
              </a:rPr>
              <a:t>(Six Ownership Steps</a:t>
            </a:r>
            <a:r>
              <a:rPr lang="en-GB" sz="3200" b="0" dirty="0">
                <a:solidFill>
                  <a:srgbClr val="0070C0"/>
                </a:solidFill>
                <a:latin typeface="Arial" panose="020B0604020202020204" pitchFamily="34" charset="0"/>
                <a:cs typeface="Arial" panose="020B0604020202020204" pitchFamily="34" charset="0"/>
              </a:rPr>
              <a:t> </a:t>
            </a:r>
            <a:r>
              <a:rPr lang="en-GB" sz="1500" b="0" dirty="0">
                <a:solidFill>
                  <a:srgbClr val="0070C0"/>
                </a:solidFill>
                <a:latin typeface="Arial" panose="020B0604020202020204" pitchFamily="34" charset="0"/>
                <a:cs typeface="Arial" panose="020B0604020202020204" pitchFamily="34" charset="0"/>
              </a:rPr>
              <a:t>– SOS!)</a:t>
            </a:r>
            <a:endParaRPr lang="en-GB" sz="1700" b="0" dirty="0">
              <a:solidFill>
                <a:srgbClr val="0070C0"/>
              </a:solidFill>
              <a:latin typeface="Arial" panose="020B0604020202020204" pitchFamily="34" charset="0"/>
              <a:cs typeface="Arial" panose="020B0604020202020204" pitchFamily="34" charset="0"/>
            </a:endParaRPr>
          </a:p>
          <a:p>
            <a:pPr marL="914400" lvl="1" indent="-457200">
              <a:buFont typeface="+mj-lt"/>
              <a:buAutoNum type="arabicPeriod"/>
            </a:pPr>
            <a:r>
              <a:rPr lang="en-GB" sz="1700" dirty="0">
                <a:solidFill>
                  <a:srgbClr val="0070C0"/>
                </a:solidFill>
                <a:latin typeface="Arial" panose="020B0604020202020204" pitchFamily="34" charset="0"/>
                <a:cs typeface="Arial" panose="020B0604020202020204" pitchFamily="34" charset="0"/>
              </a:rPr>
              <a:t>Identify Your Issue</a:t>
            </a:r>
          </a:p>
          <a:p>
            <a:pPr marL="914400" lvl="1" indent="-457200">
              <a:buFont typeface="+mj-lt"/>
              <a:buAutoNum type="arabicPeriod"/>
            </a:pPr>
            <a:r>
              <a:rPr lang="en-GB" sz="1700" dirty="0">
                <a:solidFill>
                  <a:srgbClr val="0070C0"/>
                </a:solidFill>
                <a:latin typeface="Arial" panose="020B0604020202020204" pitchFamily="34" charset="0"/>
                <a:cs typeface="Arial" panose="020B0604020202020204" pitchFamily="34" charset="0"/>
              </a:rPr>
              <a:t>Analyse the Choice Point</a:t>
            </a:r>
          </a:p>
          <a:p>
            <a:pPr marL="914400" lvl="1" indent="-457200">
              <a:buFont typeface="+mj-lt"/>
              <a:buAutoNum type="arabicPeriod"/>
            </a:pPr>
            <a:r>
              <a:rPr lang="en-GB" sz="1700" dirty="0">
                <a:solidFill>
                  <a:srgbClr val="0070C0"/>
                </a:solidFill>
                <a:latin typeface="Arial" panose="020B0604020202020204" pitchFamily="34" charset="0"/>
                <a:cs typeface="Arial" panose="020B0604020202020204" pitchFamily="34" charset="0"/>
              </a:rPr>
              <a:t>Explore the Impacts</a:t>
            </a:r>
          </a:p>
          <a:p>
            <a:pPr marL="914400" lvl="1" indent="-457200">
              <a:buFont typeface="+mj-lt"/>
              <a:buAutoNum type="arabicPeriod"/>
            </a:pPr>
            <a:r>
              <a:rPr lang="en-GB" sz="1700" dirty="0">
                <a:solidFill>
                  <a:srgbClr val="0070C0"/>
                </a:solidFill>
                <a:latin typeface="Arial" panose="020B0604020202020204" pitchFamily="34" charset="0"/>
                <a:cs typeface="Arial" panose="020B0604020202020204" pitchFamily="34" charset="0"/>
              </a:rPr>
              <a:t>Prepare and Rehearse</a:t>
            </a:r>
          </a:p>
          <a:p>
            <a:pPr marL="914400" lvl="1" indent="-457200">
              <a:buFont typeface="+mj-lt"/>
              <a:buAutoNum type="arabicPeriod"/>
            </a:pPr>
            <a:r>
              <a:rPr lang="en-GB" sz="1700" dirty="0">
                <a:solidFill>
                  <a:srgbClr val="0070C0"/>
                </a:solidFill>
                <a:latin typeface="Arial" panose="020B0604020202020204" pitchFamily="34" charset="0"/>
                <a:cs typeface="Arial" panose="020B0604020202020204" pitchFamily="34" charset="0"/>
              </a:rPr>
              <a:t>Engage the Conversation</a:t>
            </a:r>
          </a:p>
          <a:p>
            <a:pPr marL="914400" lvl="1" indent="-457200">
              <a:buFont typeface="+mj-lt"/>
              <a:buAutoNum type="arabicPeriod"/>
            </a:pPr>
            <a:r>
              <a:rPr lang="en-GB" sz="1700" dirty="0">
                <a:solidFill>
                  <a:srgbClr val="0070C0"/>
                </a:solidFill>
                <a:latin typeface="Arial" panose="020B0604020202020204" pitchFamily="34" charset="0"/>
                <a:cs typeface="Arial" panose="020B0604020202020204" pitchFamily="34" charset="0"/>
              </a:rPr>
              <a:t>Build Solutions</a:t>
            </a:r>
          </a:p>
          <a:p>
            <a:pPr marL="914400" lvl="1" indent="-457200">
              <a:buFont typeface="Arial" panose="020B0604020202020204" pitchFamily="34" charset="0"/>
              <a:buChar char="•"/>
            </a:pPr>
            <a:r>
              <a:rPr lang="en-GB" sz="1700" dirty="0">
                <a:solidFill>
                  <a:srgbClr val="0070C0"/>
                </a:solidFill>
                <a:latin typeface="Arial" panose="020B0604020202020204" pitchFamily="34" charset="0"/>
                <a:cs typeface="Arial" panose="020B0604020202020204" pitchFamily="34" charset="0"/>
              </a:rPr>
              <a:t>Listening is Half the Conversation</a:t>
            </a:r>
          </a:p>
          <a:p>
            <a:pPr marL="914400" lvl="1" indent="-457200">
              <a:buFont typeface="Arial" panose="020B0604020202020204" pitchFamily="34" charset="0"/>
              <a:buChar char="•"/>
            </a:pPr>
            <a:endParaRPr lang="en-GB" sz="100" b="0" dirty="0">
              <a:solidFill>
                <a:srgbClr val="0070C0"/>
              </a:solidFill>
              <a:latin typeface="Arial" panose="020B0604020202020204" pitchFamily="34" charset="0"/>
              <a:ea typeface="+mn-ea"/>
              <a:cs typeface="Arial" panose="020B0604020202020204" pitchFamily="34" charset="0"/>
            </a:endParaRPr>
          </a:p>
          <a:p>
            <a:r>
              <a:rPr lang="en-GB" sz="3200" b="0" dirty="0">
                <a:solidFill>
                  <a:srgbClr val="0070C0"/>
                </a:solidFill>
                <a:latin typeface="Arial" panose="020B0604020202020204" pitchFamily="34" charset="0"/>
                <a:cs typeface="Arial" panose="020B0604020202020204" pitchFamily="34" charset="0"/>
              </a:rPr>
              <a:t>Part 3: Time Shift</a:t>
            </a:r>
          </a:p>
          <a:p>
            <a:pPr marL="914400" lvl="1" indent="-457200">
              <a:buFont typeface="Arial" panose="020B0604020202020204" pitchFamily="34" charset="0"/>
              <a:buChar char="•"/>
            </a:pPr>
            <a:r>
              <a:rPr lang="en-GB" sz="1700" dirty="0">
                <a:solidFill>
                  <a:srgbClr val="0070C0"/>
                </a:solidFill>
                <a:latin typeface="Arial" panose="020B0604020202020204" pitchFamily="34" charset="0"/>
                <a:cs typeface="Arial" panose="020B0604020202020204" pitchFamily="34" charset="0"/>
              </a:rPr>
              <a:t>Managing Consequences</a:t>
            </a:r>
          </a:p>
          <a:p>
            <a:pPr marL="914400" lvl="1" indent="-457200">
              <a:buFont typeface="Arial" panose="020B0604020202020204" pitchFamily="34" charset="0"/>
              <a:buChar char="•"/>
            </a:pPr>
            <a:r>
              <a:rPr lang="en-GB" sz="1700" dirty="0">
                <a:solidFill>
                  <a:srgbClr val="0070C0"/>
                </a:solidFill>
                <a:latin typeface="Arial" panose="020B0604020202020204" pitchFamily="34" charset="0"/>
                <a:cs typeface="Arial" panose="020B0604020202020204" pitchFamily="34" charset="0"/>
              </a:rPr>
              <a:t>Owning Development</a:t>
            </a:r>
          </a:p>
          <a:p>
            <a:pPr marL="914400" lvl="1" indent="-457200">
              <a:buFont typeface="Arial" panose="020B0604020202020204" pitchFamily="34" charset="0"/>
              <a:buChar char="•"/>
            </a:pPr>
            <a:r>
              <a:rPr lang="en-GB" sz="1700" dirty="0">
                <a:solidFill>
                  <a:srgbClr val="0070C0"/>
                </a:solidFill>
                <a:latin typeface="Arial" panose="020B0604020202020204" pitchFamily="34" charset="0"/>
                <a:cs typeface="Arial" panose="020B0604020202020204" pitchFamily="34" charset="0"/>
              </a:rPr>
              <a:t>Types of Coaching</a:t>
            </a:r>
          </a:p>
          <a:p>
            <a:pPr marL="914400" lvl="1" indent="-457200">
              <a:buFont typeface="Arial" panose="020B0604020202020204" pitchFamily="34" charset="0"/>
              <a:buChar char="•"/>
            </a:pPr>
            <a:r>
              <a:rPr lang="en-GB" sz="1700" dirty="0">
                <a:solidFill>
                  <a:srgbClr val="0070C0"/>
                </a:solidFill>
                <a:latin typeface="Arial" panose="020B0604020202020204" pitchFamily="34" charset="0"/>
                <a:cs typeface="Arial" panose="020B0604020202020204" pitchFamily="34" charset="0"/>
              </a:rPr>
              <a:t>Owning Up</a:t>
            </a:r>
          </a:p>
        </p:txBody>
      </p:sp>
      <p:grpSp>
        <p:nvGrpSpPr>
          <p:cNvPr id="4" name="Group 3">
            <a:extLst>
              <a:ext uri="{FF2B5EF4-FFF2-40B4-BE49-F238E27FC236}">
                <a16:creationId xmlns:a16="http://schemas.microsoft.com/office/drawing/2014/main" id="{732E7F5B-6DB5-67DD-1D85-3518F0D32142}"/>
              </a:ext>
            </a:extLst>
          </p:cNvPr>
          <p:cNvGrpSpPr/>
          <p:nvPr/>
        </p:nvGrpSpPr>
        <p:grpSpPr>
          <a:xfrm rot="10800000">
            <a:off x="6169740" y="1596533"/>
            <a:ext cx="5116278" cy="5116278"/>
            <a:chOff x="6169740" y="1596533"/>
            <a:chExt cx="5116278" cy="5116278"/>
          </a:xfrm>
        </p:grpSpPr>
        <p:sp>
          <p:nvSpPr>
            <p:cNvPr id="5" name="Freeform 4">
              <a:extLst>
                <a:ext uri="{FF2B5EF4-FFF2-40B4-BE49-F238E27FC236}">
                  <a16:creationId xmlns:a16="http://schemas.microsoft.com/office/drawing/2014/main" id="{48FFDA88-6399-44C3-7FD2-AFB836A5DC85}"/>
                </a:ext>
              </a:extLst>
            </p:cNvPr>
            <p:cNvSpPr/>
            <p:nvPr/>
          </p:nvSpPr>
          <p:spPr>
            <a:xfrm rot="10800000">
              <a:off x="6169740" y="1596533"/>
              <a:ext cx="5116278" cy="5116278"/>
            </a:xfrm>
            <a:custGeom>
              <a:avLst/>
              <a:gdLst>
                <a:gd name="csX0" fmla="*/ 0 w 5116278"/>
                <a:gd name="csY0" fmla="*/ 2558139 h 5116278"/>
                <a:gd name="csX1" fmla="*/ 2558139 w 5116278"/>
                <a:gd name="csY1" fmla="*/ 0 h 5116278"/>
                <a:gd name="csX2" fmla="*/ 5116278 w 5116278"/>
                <a:gd name="csY2" fmla="*/ 2558139 h 5116278"/>
                <a:gd name="csX3" fmla="*/ 2558139 w 5116278"/>
                <a:gd name="csY3" fmla="*/ 5116278 h 5116278"/>
                <a:gd name="csX4" fmla="*/ 0 w 5116278"/>
                <a:gd name="csY4" fmla="*/ 2558139 h 5116278"/>
              </a:gdLst>
              <a:ahLst/>
              <a:cxnLst>
                <a:cxn ang="0">
                  <a:pos x="csX0" y="csY0"/>
                </a:cxn>
                <a:cxn ang="0">
                  <a:pos x="csX1" y="csY1"/>
                </a:cxn>
                <a:cxn ang="0">
                  <a:pos x="csX2" y="csY2"/>
                </a:cxn>
                <a:cxn ang="0">
                  <a:pos x="csX3" y="csY3"/>
                </a:cxn>
                <a:cxn ang="0">
                  <a:pos x="csX4" y="csY4"/>
                </a:cxn>
              </a:cxnLst>
              <a:rect l="l" t="t" r="r" b="b"/>
              <a:pathLst>
                <a:path w="5116278" h="5116278">
                  <a:moveTo>
                    <a:pt x="0" y="2558139"/>
                  </a:moveTo>
                  <a:cubicBezTo>
                    <a:pt x="0" y="1145318"/>
                    <a:pt x="1145318" y="0"/>
                    <a:pt x="2558139" y="0"/>
                  </a:cubicBezTo>
                  <a:cubicBezTo>
                    <a:pt x="3970960" y="0"/>
                    <a:pt x="5116278" y="1145318"/>
                    <a:pt x="5116278" y="2558139"/>
                  </a:cubicBezTo>
                  <a:cubicBezTo>
                    <a:pt x="5116278" y="3970960"/>
                    <a:pt x="3970960" y="5116278"/>
                    <a:pt x="2558139" y="5116278"/>
                  </a:cubicBezTo>
                  <a:cubicBezTo>
                    <a:pt x="1145318" y="5116278"/>
                    <a:pt x="0" y="3970960"/>
                    <a:pt x="0" y="2558139"/>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777861" tIns="369605" rIns="1777862" bIns="4206816" numCol="1" spcCol="1270" anchor="ctr" anchorCtr="0">
              <a:noAutofit/>
            </a:bodyPr>
            <a:lstStyle/>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r>
                <a:rPr lang="en-GB" sz="1600" b="1" u="sng" kern="1200" dirty="0"/>
                <a:t>TIME SHIFT</a:t>
              </a:r>
            </a:p>
            <a:p>
              <a:pPr marL="0" lvl="0" indent="0" algn="ctr" defTabSz="711200">
                <a:lnSpc>
                  <a:spcPct val="90000"/>
                </a:lnSpc>
                <a:spcBef>
                  <a:spcPct val="0"/>
                </a:spcBef>
                <a:spcAft>
                  <a:spcPct val="35000"/>
                </a:spcAft>
                <a:buNone/>
              </a:pPr>
              <a:r>
                <a:rPr lang="en-GB" sz="1200" kern="1200" dirty="0"/>
                <a:t>Task Focus &amp; Development</a:t>
              </a:r>
            </a:p>
          </p:txBody>
        </p:sp>
        <p:sp>
          <p:nvSpPr>
            <p:cNvPr id="6" name="Freeform 5">
              <a:extLst>
                <a:ext uri="{FF2B5EF4-FFF2-40B4-BE49-F238E27FC236}">
                  <a16:creationId xmlns:a16="http://schemas.microsoft.com/office/drawing/2014/main" id="{3652451E-A755-F9D7-3360-EEB55B06E87A}"/>
                </a:ext>
              </a:extLst>
            </p:cNvPr>
            <p:cNvSpPr/>
            <p:nvPr/>
          </p:nvSpPr>
          <p:spPr>
            <a:xfrm rot="10800000">
              <a:off x="6809274" y="2875602"/>
              <a:ext cx="3837208" cy="3837208"/>
            </a:xfrm>
            <a:custGeom>
              <a:avLst/>
              <a:gdLst>
                <a:gd name="csX0" fmla="*/ 0 w 3837208"/>
                <a:gd name="csY0" fmla="*/ 1918604 h 3837208"/>
                <a:gd name="csX1" fmla="*/ 1918604 w 3837208"/>
                <a:gd name="csY1" fmla="*/ 0 h 3837208"/>
                <a:gd name="csX2" fmla="*/ 3837208 w 3837208"/>
                <a:gd name="csY2" fmla="*/ 1918604 h 3837208"/>
                <a:gd name="csX3" fmla="*/ 1918604 w 3837208"/>
                <a:gd name="csY3" fmla="*/ 3837208 h 3837208"/>
                <a:gd name="csX4" fmla="*/ 0 w 3837208"/>
                <a:gd name="csY4" fmla="*/ 1918604 h 3837208"/>
              </a:gdLst>
              <a:ahLst/>
              <a:cxnLst>
                <a:cxn ang="0">
                  <a:pos x="csX0" y="csY0"/>
                </a:cxn>
                <a:cxn ang="0">
                  <a:pos x="csX1" y="csY1"/>
                </a:cxn>
                <a:cxn ang="0">
                  <a:pos x="csX2" y="csY2"/>
                </a:cxn>
                <a:cxn ang="0">
                  <a:pos x="csX3" y="csY3"/>
                </a:cxn>
                <a:cxn ang="0">
                  <a:pos x="csX4" y="csY4"/>
                </a:cxn>
              </a:cxnLst>
              <a:rect l="l" t="t" r="r" b="b"/>
              <a:pathLst>
                <a:path w="3837208" h="3837208">
                  <a:moveTo>
                    <a:pt x="0" y="1918604"/>
                  </a:moveTo>
                  <a:cubicBezTo>
                    <a:pt x="0" y="858988"/>
                    <a:pt x="858988" y="0"/>
                    <a:pt x="1918604" y="0"/>
                  </a:cubicBezTo>
                  <a:cubicBezTo>
                    <a:pt x="2978220" y="0"/>
                    <a:pt x="3837208" y="858988"/>
                    <a:pt x="3837208" y="1918604"/>
                  </a:cubicBezTo>
                  <a:cubicBezTo>
                    <a:pt x="3837208" y="2978220"/>
                    <a:pt x="2978220" y="3837208"/>
                    <a:pt x="1918604" y="3837208"/>
                  </a:cubicBezTo>
                  <a:cubicBezTo>
                    <a:pt x="858988" y="3837208"/>
                    <a:pt x="0" y="2978220"/>
                    <a:pt x="0" y="1918604"/>
                  </a:cubicBezTo>
                  <a:close/>
                </a:path>
              </a:pathLst>
            </a:custGeom>
          </p:spPr>
          <p:style>
            <a:lnRef idx="2">
              <a:schemeClr val="lt1">
                <a:hueOff val="0"/>
                <a:satOff val="0"/>
                <a:lumOff val="0"/>
                <a:alphaOff val="0"/>
              </a:schemeClr>
            </a:lnRef>
            <a:fillRef idx="1">
              <a:schemeClr val="accent3">
                <a:hueOff val="2058582"/>
                <a:satOff val="12356"/>
                <a:lumOff val="9413"/>
                <a:alphaOff val="0"/>
              </a:schemeClr>
            </a:fillRef>
            <a:effectRef idx="0">
              <a:schemeClr val="accent3">
                <a:hueOff val="2058582"/>
                <a:satOff val="12356"/>
                <a:lumOff val="9413"/>
                <a:alphaOff val="0"/>
              </a:schemeClr>
            </a:effectRef>
            <a:fontRef idx="minor">
              <a:schemeClr val="lt1"/>
            </a:fontRef>
          </p:style>
          <p:txBody>
            <a:bodyPr spcFirstLastPara="0" vert="horz" wrap="square" lIns="1138327" tIns="353618" rIns="1138326" bIns="2991698" numCol="1" spcCol="1270" anchor="ctr" anchorCtr="0">
              <a:noAutofit/>
            </a:bodyPr>
            <a:lstStyle/>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r>
                <a:rPr lang="en-GB" sz="1600" b="1" u="sng" kern="1200" dirty="0"/>
                <a:t>SKILL SHIFT</a:t>
              </a:r>
            </a:p>
            <a:p>
              <a:pPr marL="0" lvl="0" indent="0" algn="ctr" defTabSz="711200">
                <a:lnSpc>
                  <a:spcPct val="90000"/>
                </a:lnSpc>
                <a:spcBef>
                  <a:spcPct val="0"/>
                </a:spcBef>
                <a:spcAft>
                  <a:spcPct val="35000"/>
                </a:spcAft>
                <a:buNone/>
              </a:pPr>
              <a:r>
                <a:rPr lang="en-GB" sz="1200" kern="1200" dirty="0"/>
                <a:t>“What” &amp; “How” Focus</a:t>
              </a:r>
            </a:p>
          </p:txBody>
        </p:sp>
        <p:sp>
          <p:nvSpPr>
            <p:cNvPr id="7" name="Freeform 6">
              <a:extLst>
                <a:ext uri="{FF2B5EF4-FFF2-40B4-BE49-F238E27FC236}">
                  <a16:creationId xmlns:a16="http://schemas.microsoft.com/office/drawing/2014/main" id="{17B63C41-AFFC-7338-1771-6FF78C6BD478}"/>
                </a:ext>
              </a:extLst>
            </p:cNvPr>
            <p:cNvSpPr/>
            <p:nvPr/>
          </p:nvSpPr>
          <p:spPr>
            <a:xfrm rot="10800000">
              <a:off x="7448809" y="4154672"/>
              <a:ext cx="2558139" cy="2558139"/>
            </a:xfrm>
            <a:custGeom>
              <a:avLst/>
              <a:gdLst>
                <a:gd name="csX0" fmla="*/ 0 w 2558139"/>
                <a:gd name="csY0" fmla="*/ 1279070 h 2558139"/>
                <a:gd name="csX1" fmla="*/ 1279070 w 2558139"/>
                <a:gd name="csY1" fmla="*/ 0 h 2558139"/>
                <a:gd name="csX2" fmla="*/ 2558140 w 2558139"/>
                <a:gd name="csY2" fmla="*/ 1279070 h 2558139"/>
                <a:gd name="csX3" fmla="*/ 1279070 w 2558139"/>
                <a:gd name="csY3" fmla="*/ 2558140 h 2558139"/>
                <a:gd name="csX4" fmla="*/ 0 w 2558139"/>
                <a:gd name="csY4" fmla="*/ 1279070 h 2558139"/>
              </a:gdLst>
              <a:ahLst/>
              <a:cxnLst>
                <a:cxn ang="0">
                  <a:pos x="csX0" y="csY0"/>
                </a:cxn>
                <a:cxn ang="0">
                  <a:pos x="csX1" y="csY1"/>
                </a:cxn>
                <a:cxn ang="0">
                  <a:pos x="csX2" y="csY2"/>
                </a:cxn>
                <a:cxn ang="0">
                  <a:pos x="csX3" y="csY3"/>
                </a:cxn>
                <a:cxn ang="0">
                  <a:pos x="csX4" y="csY4"/>
                </a:cxn>
              </a:cxnLst>
              <a:rect l="l" t="t" r="r" b="b"/>
              <a:pathLst>
                <a:path w="2558139" h="2558139">
                  <a:moveTo>
                    <a:pt x="0" y="1279070"/>
                  </a:moveTo>
                  <a:cubicBezTo>
                    <a:pt x="0" y="572659"/>
                    <a:pt x="572659" y="0"/>
                    <a:pt x="1279070" y="0"/>
                  </a:cubicBezTo>
                  <a:cubicBezTo>
                    <a:pt x="1985481" y="0"/>
                    <a:pt x="2558140" y="572659"/>
                    <a:pt x="2558140" y="1279070"/>
                  </a:cubicBezTo>
                  <a:cubicBezTo>
                    <a:pt x="2558140" y="1985481"/>
                    <a:pt x="1985481" y="2558140"/>
                    <a:pt x="1279070" y="2558140"/>
                  </a:cubicBezTo>
                  <a:cubicBezTo>
                    <a:pt x="572659" y="2558140"/>
                    <a:pt x="0" y="1985481"/>
                    <a:pt x="0" y="1279070"/>
                  </a:cubicBezTo>
                  <a:close/>
                </a:path>
              </a:pathLst>
            </a:custGeom>
          </p:spPr>
          <p:style>
            <a:lnRef idx="2">
              <a:schemeClr val="lt1">
                <a:hueOff val="0"/>
                <a:satOff val="0"/>
                <a:lumOff val="0"/>
                <a:alphaOff val="0"/>
              </a:schemeClr>
            </a:lnRef>
            <a:fillRef idx="1">
              <a:schemeClr val="accent3">
                <a:hueOff val="4117163"/>
                <a:satOff val="24712"/>
                <a:lumOff val="18825"/>
                <a:alphaOff val="0"/>
              </a:schemeClr>
            </a:fillRef>
            <a:effectRef idx="0">
              <a:schemeClr val="accent3">
                <a:hueOff val="4117163"/>
                <a:satOff val="24712"/>
                <a:lumOff val="18825"/>
                <a:alphaOff val="0"/>
              </a:schemeClr>
            </a:effectRef>
            <a:fontRef idx="minor">
              <a:schemeClr val="lt1"/>
            </a:fontRef>
          </p:style>
          <p:txBody>
            <a:bodyPr spcFirstLastPara="0" vert="horz" wrap="square" lIns="488423" tIns="753326" rIns="488423" bIns="753328" numCol="1" spcCol="1270" anchor="ctr" anchorCtr="0">
              <a:noAutofit/>
            </a:bodyPr>
            <a:lstStyle/>
            <a:p>
              <a:pPr marL="0" lvl="0" indent="0" algn="ctr" defTabSz="711200">
                <a:lnSpc>
                  <a:spcPct val="90000"/>
                </a:lnSpc>
                <a:spcBef>
                  <a:spcPct val="0"/>
                </a:spcBef>
                <a:spcAft>
                  <a:spcPct val="35000"/>
                </a:spcAft>
                <a:buNone/>
              </a:pPr>
              <a:r>
                <a:rPr lang="en-GB" sz="1600" b="1" u="sng" kern="1200" dirty="0"/>
                <a:t>VALUE SHIFT</a:t>
              </a:r>
            </a:p>
            <a:p>
              <a:pPr marL="0" lvl="0" indent="0" algn="ctr" defTabSz="711200">
                <a:lnSpc>
                  <a:spcPct val="90000"/>
                </a:lnSpc>
                <a:spcBef>
                  <a:spcPct val="0"/>
                </a:spcBef>
                <a:spcAft>
                  <a:spcPct val="35000"/>
                </a:spcAft>
                <a:buNone/>
              </a:pPr>
              <a:r>
                <a:rPr lang="en-GB" sz="1200" kern="1200" dirty="0"/>
                <a:t>Results &amp; Relationship Focus</a:t>
              </a:r>
            </a:p>
          </p:txBody>
        </p:sp>
      </p:grpSp>
    </p:spTree>
    <p:extLst>
      <p:ext uri="{BB962C8B-B14F-4D97-AF65-F5344CB8AC3E}">
        <p14:creationId xmlns:p14="http://schemas.microsoft.com/office/powerpoint/2010/main" val="1436614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4C89C-370D-442B-3B1D-1166E3F74E97}"/>
            </a:ext>
          </a:extLst>
        </p:cNvPr>
        <p:cNvGrpSpPr/>
        <p:nvPr/>
      </p:nvGrpSpPr>
      <p:grpSpPr>
        <a:xfrm>
          <a:off x="0" y="0"/>
          <a:ext cx="0" cy="0"/>
          <a:chOff x="0" y="0"/>
          <a:chExt cx="0" cy="0"/>
        </a:xfrm>
      </p:grpSpPr>
      <p:sp>
        <p:nvSpPr>
          <p:cNvPr id="319" name="Title 1">
            <a:extLst>
              <a:ext uri="{FF2B5EF4-FFF2-40B4-BE49-F238E27FC236}">
                <a16:creationId xmlns:a16="http://schemas.microsoft.com/office/drawing/2014/main" id="{BB536B4D-1B33-C9F6-50AA-C178A9CCACF3}"/>
              </a:ext>
            </a:extLst>
          </p:cNvPr>
          <p:cNvSpPr txBox="1">
            <a:spLocks noGrp="1"/>
          </p:cNvSpPr>
          <p:nvPr>
            <p:ph type="title"/>
          </p:nvPr>
        </p:nvSpPr>
        <p:spPr>
          <a:xfrm>
            <a:off x="507999" y="712799"/>
            <a:ext cx="11171240" cy="752476"/>
          </a:xfrm>
          <a:prstGeom prst="rect">
            <a:avLst/>
          </a:prstGeom>
        </p:spPr>
        <p:txBody>
          <a:bodyPr>
            <a:normAutofit/>
          </a:bodyPr>
          <a:lstStyle>
            <a:lvl1pPr>
              <a:defRPr b="1"/>
            </a:lvl1pPr>
          </a:lstStyle>
          <a:p>
            <a:r>
              <a:rPr lang="en-GB" sz="2400" dirty="0">
                <a:latin typeface="Arial" panose="020B0604020202020204" pitchFamily="34" charset="0"/>
                <a:cs typeface="Arial" panose="020B0604020202020204" pitchFamily="34" charset="0"/>
              </a:rPr>
              <a:t>Own Up: Holding People Accountable Without all the Drama </a:t>
            </a:r>
            <a:r>
              <a:rPr lang="en-GB" sz="2400" dirty="0"/>
              <a:t>(Jennifer Long)</a:t>
            </a:r>
            <a:endParaRPr sz="2400" dirty="0"/>
          </a:p>
        </p:txBody>
      </p:sp>
      <p:sp>
        <p:nvSpPr>
          <p:cNvPr id="320" name="TextBox 7">
            <a:extLst>
              <a:ext uri="{FF2B5EF4-FFF2-40B4-BE49-F238E27FC236}">
                <a16:creationId xmlns:a16="http://schemas.microsoft.com/office/drawing/2014/main" id="{EE777EC4-651C-8F34-9958-0CBFB688D665}"/>
              </a:ext>
            </a:extLst>
          </p:cNvPr>
          <p:cNvSpPr txBox="1"/>
          <p:nvPr/>
        </p:nvSpPr>
        <p:spPr>
          <a:xfrm>
            <a:off x="291998" y="1534532"/>
            <a:ext cx="9227541" cy="5403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defTabSz="357698">
              <a:lnSpc>
                <a:spcPct val="140000"/>
              </a:lnSpc>
              <a:buClr>
                <a:schemeClr val="accent2"/>
              </a:buClr>
              <a:buSzPct val="85000"/>
              <a:defRPr sz="1600"/>
            </a:pPr>
            <a:r>
              <a:rPr lang="en-GB" sz="1400" b="1" dirty="0">
                <a:solidFill>
                  <a:srgbClr val="0070C0"/>
                </a:solidFill>
              </a:rPr>
              <a:t>Chapter 12: Listening is Half the Conversation</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“Listening” is about hearing what is said + seeing the nonverbal response. A response out of alignment is probably not full ownership</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Listening is also a test of your Emotional Intelligence (EQ)</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When we get defensive, it’s generally because we feel under attack – triggered by either guilt or vulnerability</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When the other person has become emotional, you need to bring them back to rational discussion to gain clarity, build solutions and move forward (Fig.#3)</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The frequency for </a:t>
            </a:r>
            <a:r>
              <a:rPr lang="en-GB" sz="1400" b="1" i="1" dirty="0"/>
              <a:t>acceptance</a:t>
            </a:r>
            <a:r>
              <a:rPr lang="en-GB" sz="1400" dirty="0"/>
              <a:t> to occur is a sign of a workplace with an accountability culture. If the accountability culture is weak, responses often include additional “noise”, i.e. excuses. (Fig.#4)</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Rejection of a performance issue (denial) is the most common response. You need to recognise it, and know what o do to manage it. There are 3 forms of denial: </a:t>
            </a:r>
            <a:r>
              <a:rPr lang="en-GB" sz="1400" b="1" dirty="0">
                <a:solidFill>
                  <a:srgbClr val="0070C0"/>
                </a:solidFill>
              </a:rPr>
              <a:t>Run, Fight, Ignore</a:t>
            </a:r>
            <a:r>
              <a:rPr lang="en-GB" sz="1400" dirty="0"/>
              <a:t>.</a:t>
            </a:r>
          </a:p>
          <a:p>
            <a:pPr marL="800100" lvl="1" indent="-342900" defTabSz="357698">
              <a:lnSpc>
                <a:spcPct val="140000"/>
              </a:lnSpc>
              <a:buClr>
                <a:schemeClr val="accent2"/>
              </a:buClr>
              <a:buSzPct val="85000"/>
              <a:buFont typeface="Arial" panose="020B0604020202020204" pitchFamily="34" charset="0"/>
              <a:buChar char="•"/>
              <a:defRPr sz="1600"/>
            </a:pPr>
            <a:r>
              <a:rPr lang="en-GB" sz="1400" b="1" dirty="0">
                <a:solidFill>
                  <a:srgbClr val="0070C0"/>
                </a:solidFill>
              </a:rPr>
              <a:t>Run</a:t>
            </a:r>
            <a:r>
              <a:rPr lang="en-GB" sz="1400" dirty="0"/>
              <a:t> – avoidance, crying, self-attack, and delaying. Crying is an emotional response and as it is a form of denial it needs to be addressed head-on. You need to recognise the cause of the emotion, be patient and empathetic – but not let the person off the hook. Be supportive and clear in continuing the conversation: “My intention was not to make you cry. Take a moment to gather your thoughts…”.</a:t>
            </a:r>
          </a:p>
          <a:p>
            <a:pPr marL="800100" lvl="1" indent="-342900" defTabSz="357698">
              <a:lnSpc>
                <a:spcPct val="140000"/>
              </a:lnSpc>
              <a:buClr>
                <a:schemeClr val="accent2"/>
              </a:buClr>
              <a:buSzPct val="85000"/>
              <a:buFont typeface="Arial" panose="020B0604020202020204" pitchFamily="34" charset="0"/>
              <a:buChar char="•"/>
              <a:defRPr sz="1600"/>
            </a:pPr>
            <a:r>
              <a:rPr lang="en-GB" sz="1400" b="1" dirty="0">
                <a:solidFill>
                  <a:srgbClr val="0070C0"/>
                </a:solidFill>
              </a:rPr>
              <a:t>Fight</a:t>
            </a:r>
            <a:r>
              <a:rPr lang="en-GB" sz="1400" dirty="0"/>
              <a:t> – arguing, blaming, yelling or actual physicality. ‘Fighting’ is the most common form of denial. Treat this response as a denial of ownership. Your role is not to solve professional relationships; they are responsible employees!</a:t>
            </a:r>
          </a:p>
        </p:txBody>
      </p:sp>
      <p:grpSp>
        <p:nvGrpSpPr>
          <p:cNvPr id="8" name="Group 8">
            <a:extLst>
              <a:ext uri="{FF2B5EF4-FFF2-40B4-BE49-F238E27FC236}">
                <a16:creationId xmlns:a16="http://schemas.microsoft.com/office/drawing/2014/main" id="{51FDE9B4-736B-D182-F1A7-5A379DF68000}"/>
              </a:ext>
            </a:extLst>
          </p:cNvPr>
          <p:cNvGrpSpPr/>
          <p:nvPr/>
        </p:nvGrpSpPr>
        <p:grpSpPr>
          <a:xfrm>
            <a:off x="9519539" y="1220755"/>
            <a:ext cx="2655425" cy="5427781"/>
            <a:chOff x="0" y="0"/>
            <a:chExt cx="2655423" cy="5427779"/>
          </a:xfrm>
        </p:grpSpPr>
        <p:sp>
          <p:nvSpPr>
            <p:cNvPr id="9" name="Rectangle 9">
              <a:extLst>
                <a:ext uri="{FF2B5EF4-FFF2-40B4-BE49-F238E27FC236}">
                  <a16:creationId xmlns:a16="http://schemas.microsoft.com/office/drawing/2014/main" id="{DD8357E5-7782-0D9A-B3E4-7CAE9E469A1F}"/>
                </a:ext>
              </a:extLst>
            </p:cNvPr>
            <p:cNvSpPr/>
            <p:nvPr/>
          </p:nvSpPr>
          <p:spPr>
            <a:xfrm>
              <a:off x="0" y="0"/>
              <a:ext cx="2655424" cy="5427780"/>
            </a:xfrm>
            <a:prstGeom prst="rect">
              <a:avLst/>
            </a:prstGeom>
            <a:solidFill>
              <a:srgbClr val="D3F0FF"/>
            </a:solidFill>
            <a:ln w="12700" cap="flat">
              <a:noFill/>
              <a:miter lim="400000"/>
            </a:ln>
            <a:effectLst/>
          </p:spPr>
          <p:txBody>
            <a:bodyPr wrap="square" lIns="45719" tIns="45719" rIns="45719" bIns="45719" numCol="1" anchor="ctr">
              <a:noAutofit/>
            </a:bodyPr>
            <a:lstStyle/>
            <a:p>
              <a:pPr algn="ctr">
                <a:defRPr sz="3200">
                  <a:solidFill>
                    <a:srgbClr val="FFFFFF"/>
                  </a:solidFill>
                </a:defRPr>
              </a:pPr>
              <a:endParaRPr/>
            </a:p>
          </p:txBody>
        </p:sp>
        <p:pic>
          <p:nvPicPr>
            <p:cNvPr id="10" name="Picture 10" descr="Picture 10">
              <a:extLst>
                <a:ext uri="{FF2B5EF4-FFF2-40B4-BE49-F238E27FC236}">
                  <a16:creationId xmlns:a16="http://schemas.microsoft.com/office/drawing/2014/main" id="{E1B47D16-4B31-E8BC-3400-84096D64965B}"/>
                </a:ext>
              </a:extLst>
            </p:cNvPr>
            <p:cNvPicPr>
              <a:picLocks noChangeAspect="1"/>
            </p:cNvPicPr>
            <p:nvPr/>
          </p:nvPicPr>
          <p:blipFill>
            <a:blip r:embed="rId2"/>
            <a:stretch>
              <a:fillRect/>
            </a:stretch>
          </p:blipFill>
          <p:spPr>
            <a:xfrm>
              <a:off x="0" y="563946"/>
              <a:ext cx="2655424" cy="4299887"/>
            </a:xfrm>
            <a:prstGeom prst="rect">
              <a:avLst/>
            </a:prstGeom>
            <a:ln w="12700" cap="flat">
              <a:noFill/>
              <a:miter lim="400000"/>
            </a:ln>
            <a:effectLst/>
          </p:spPr>
        </p:pic>
      </p:grpSp>
    </p:spTree>
    <p:extLst>
      <p:ext uri="{BB962C8B-B14F-4D97-AF65-F5344CB8AC3E}">
        <p14:creationId xmlns:p14="http://schemas.microsoft.com/office/powerpoint/2010/main" val="2137937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071E1-D509-2B2B-7756-C5223C1310C2}"/>
            </a:ext>
          </a:extLst>
        </p:cNvPr>
        <p:cNvGrpSpPr/>
        <p:nvPr/>
      </p:nvGrpSpPr>
      <p:grpSpPr>
        <a:xfrm>
          <a:off x="0" y="0"/>
          <a:ext cx="0" cy="0"/>
          <a:chOff x="0" y="0"/>
          <a:chExt cx="0" cy="0"/>
        </a:xfrm>
      </p:grpSpPr>
      <p:sp>
        <p:nvSpPr>
          <p:cNvPr id="312" name="Title 7">
            <a:extLst>
              <a:ext uri="{FF2B5EF4-FFF2-40B4-BE49-F238E27FC236}">
                <a16:creationId xmlns:a16="http://schemas.microsoft.com/office/drawing/2014/main" id="{F2925F54-02A9-63AE-FFBE-0EC08F294ECE}"/>
              </a:ext>
            </a:extLst>
          </p:cNvPr>
          <p:cNvSpPr txBox="1">
            <a:spLocks noGrp="1"/>
          </p:cNvSpPr>
          <p:nvPr>
            <p:ph type="title"/>
          </p:nvPr>
        </p:nvSpPr>
        <p:spPr>
          <a:xfrm>
            <a:off x="507999" y="712799"/>
            <a:ext cx="11171240" cy="752476"/>
          </a:xfrm>
          <a:prstGeom prst="rect">
            <a:avLst/>
          </a:prstGeom>
        </p:spPr>
        <p:txBody>
          <a:bodyPr>
            <a:normAutofit/>
          </a:bodyPr>
          <a:lstStyle/>
          <a:p>
            <a:pPr defTabSz="816843">
              <a:defRPr sz="1608"/>
            </a:pPr>
            <a:r>
              <a:rPr lang="en-GB" sz="2400" dirty="0"/>
              <a:t>Emotional Escalation/De-Escalation (Fig.#3)</a:t>
            </a:r>
            <a:endParaRPr sz="2400" dirty="0"/>
          </a:p>
        </p:txBody>
      </p:sp>
      <p:sp>
        <p:nvSpPr>
          <p:cNvPr id="4" name="Rectangle 3">
            <a:extLst>
              <a:ext uri="{FF2B5EF4-FFF2-40B4-BE49-F238E27FC236}">
                <a16:creationId xmlns:a16="http://schemas.microsoft.com/office/drawing/2014/main" id="{5CFF2BB7-1DAC-633E-B1A5-AB1901D8828B}"/>
              </a:ext>
            </a:extLst>
          </p:cNvPr>
          <p:cNvSpPr/>
          <p:nvPr/>
        </p:nvSpPr>
        <p:spPr>
          <a:xfrm>
            <a:off x="1570008" y="5538158"/>
            <a:ext cx="8643667" cy="11041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DFD51D5C-780D-D43D-4CC5-57762CA0F800}"/>
              </a:ext>
            </a:extLst>
          </p:cNvPr>
          <p:cNvGraphicFramePr>
            <a:graphicFrameLocks noGrp="1"/>
          </p:cNvGraphicFramePr>
          <p:nvPr>
            <p:extLst>
              <p:ext uri="{D42A27DB-BD31-4B8C-83A1-F6EECF244321}">
                <p14:modId xmlns:p14="http://schemas.microsoft.com/office/powerpoint/2010/main" val="468608099"/>
              </p:ext>
            </p:extLst>
          </p:nvPr>
        </p:nvGraphicFramePr>
        <p:xfrm>
          <a:off x="651771" y="1686495"/>
          <a:ext cx="8918949" cy="1313180"/>
        </p:xfrm>
        <a:graphic>
          <a:graphicData uri="http://schemas.openxmlformats.org/drawingml/2006/table">
            <a:tbl>
              <a:tblPr firstRow="1" bandRow="1">
                <a:tableStyleId>{5C22544A-7EE6-4342-B048-85BDC9FD1C3A}</a:tableStyleId>
              </a:tblPr>
              <a:tblGrid>
                <a:gridCol w="1503807">
                  <a:extLst>
                    <a:ext uri="{9D8B030D-6E8A-4147-A177-3AD203B41FA5}">
                      <a16:colId xmlns:a16="http://schemas.microsoft.com/office/drawing/2014/main" val="2303139398"/>
                    </a:ext>
                  </a:extLst>
                </a:gridCol>
                <a:gridCol w="2471714">
                  <a:extLst>
                    <a:ext uri="{9D8B030D-6E8A-4147-A177-3AD203B41FA5}">
                      <a16:colId xmlns:a16="http://schemas.microsoft.com/office/drawing/2014/main" val="2550391331"/>
                    </a:ext>
                  </a:extLst>
                </a:gridCol>
                <a:gridCol w="2471714">
                  <a:extLst>
                    <a:ext uri="{9D8B030D-6E8A-4147-A177-3AD203B41FA5}">
                      <a16:colId xmlns:a16="http://schemas.microsoft.com/office/drawing/2014/main" val="1402109466"/>
                    </a:ext>
                  </a:extLst>
                </a:gridCol>
                <a:gridCol w="2471714">
                  <a:extLst>
                    <a:ext uri="{9D8B030D-6E8A-4147-A177-3AD203B41FA5}">
                      <a16:colId xmlns:a16="http://schemas.microsoft.com/office/drawing/2014/main" val="3949966034"/>
                    </a:ext>
                  </a:extLst>
                </a:gridCol>
              </a:tblGrid>
              <a:tr h="370840">
                <a:tc>
                  <a:txBody>
                    <a:bodyPr/>
                    <a:lstStyle/>
                    <a:p>
                      <a:endParaRPr lang="en-US" sz="1050" dirty="0"/>
                    </a:p>
                  </a:txBody>
                  <a:tcPr/>
                </a:tc>
                <a:tc>
                  <a:txBody>
                    <a:bodyPr/>
                    <a:lstStyle/>
                    <a:p>
                      <a:r>
                        <a:rPr lang="en-US" sz="1050" b="0" dirty="0"/>
                        <a:t>Manager</a:t>
                      </a:r>
                    </a:p>
                  </a:txBody>
                  <a:tcPr/>
                </a:tc>
                <a:tc>
                  <a:txBody>
                    <a:bodyPr/>
                    <a:lstStyle/>
                    <a:p>
                      <a:r>
                        <a:rPr lang="en-US" sz="1050" b="0" dirty="0"/>
                        <a:t>Employee</a:t>
                      </a:r>
                    </a:p>
                  </a:txBody>
                  <a:tcPr/>
                </a:tc>
                <a:tc>
                  <a:txBody>
                    <a:bodyPr/>
                    <a:lstStyle/>
                    <a:p>
                      <a:r>
                        <a:rPr lang="en-US" sz="1050" b="0" dirty="0"/>
                        <a:t>Manager</a:t>
                      </a:r>
                    </a:p>
                  </a:txBody>
                  <a:tcPr/>
                </a:tc>
                <a:extLst>
                  <a:ext uri="{0D108BD9-81ED-4DB2-BD59-A6C34878D82A}">
                    <a16:rowId xmlns:a16="http://schemas.microsoft.com/office/drawing/2014/main" val="1616042815"/>
                  </a:ext>
                </a:extLst>
              </a:tr>
              <a:tr h="370840">
                <a:tc>
                  <a:txBody>
                    <a:bodyPr/>
                    <a:lstStyle/>
                    <a:p>
                      <a:r>
                        <a:rPr lang="en-US" sz="1050" dirty="0"/>
                        <a:t>Language</a:t>
                      </a:r>
                    </a:p>
                  </a:txBody>
                  <a:tcPr/>
                </a:tc>
                <a:tc>
                  <a:txBody>
                    <a:bodyPr/>
                    <a:lstStyle/>
                    <a:p>
                      <a:r>
                        <a:rPr lang="en-US" sz="1050" b="0" dirty="0"/>
                        <a:t>Hello Angela, where are you on that month-end report?</a:t>
                      </a:r>
                    </a:p>
                  </a:txBody>
                  <a:tcPr/>
                </a:tc>
                <a:tc>
                  <a:txBody>
                    <a:bodyPr/>
                    <a:lstStyle/>
                    <a:p>
                      <a:r>
                        <a:rPr lang="en-US" sz="1050" b="0" dirty="0"/>
                        <a:t>Oh, for crying out loud Tom, how many times are you going to ask me about that thing?</a:t>
                      </a:r>
                    </a:p>
                  </a:txBody>
                  <a:tcPr/>
                </a:tc>
                <a:tc>
                  <a:txBody>
                    <a:bodyPr/>
                    <a:lstStyle/>
                    <a:p>
                      <a:r>
                        <a:rPr lang="en-US" sz="1050" b="0" dirty="0"/>
                        <a:t>As many times as I want to Angela. I’m your line manager. Try giving me an answer.</a:t>
                      </a:r>
                    </a:p>
                  </a:txBody>
                  <a:tcPr/>
                </a:tc>
                <a:extLst>
                  <a:ext uri="{0D108BD9-81ED-4DB2-BD59-A6C34878D82A}">
                    <a16:rowId xmlns:a16="http://schemas.microsoft.com/office/drawing/2014/main" val="1982361028"/>
                  </a:ext>
                </a:extLst>
              </a:tr>
              <a:tr h="370840">
                <a:tc>
                  <a:txBody>
                    <a:bodyPr/>
                    <a:lstStyle/>
                    <a:p>
                      <a:r>
                        <a:rPr lang="en-US" sz="1050" b="1" dirty="0"/>
                        <a:t>Emotional State</a:t>
                      </a:r>
                    </a:p>
                  </a:txBody>
                  <a:tcPr/>
                </a:tc>
                <a:tc>
                  <a:txBody>
                    <a:bodyPr/>
                    <a:lstStyle/>
                    <a:p>
                      <a:r>
                        <a:rPr lang="en-US" sz="1050" b="1" dirty="0"/>
                        <a:t>Rational – Rational </a:t>
                      </a:r>
                      <a:r>
                        <a:rPr lang="en-US" sz="1050" b="0" dirty="0"/>
                        <a:t>(Best Case)</a:t>
                      </a:r>
                    </a:p>
                  </a:txBody>
                  <a:tcPr/>
                </a:tc>
                <a:tc>
                  <a:txBody>
                    <a:bodyPr/>
                    <a:lstStyle/>
                    <a:p>
                      <a:r>
                        <a:rPr lang="en-US" sz="1050" b="1" dirty="0"/>
                        <a:t>Rational – Emotional </a:t>
                      </a:r>
                      <a:r>
                        <a:rPr lang="en-US" sz="1050" b="0" dirty="0"/>
                        <a:t>(Escalation)</a:t>
                      </a:r>
                      <a:endParaRPr lang="en-US" sz="1050" dirty="0"/>
                    </a:p>
                  </a:txBody>
                  <a:tcPr/>
                </a:tc>
                <a:tc>
                  <a:txBody>
                    <a:bodyPr/>
                    <a:lstStyle/>
                    <a:p>
                      <a:r>
                        <a:rPr lang="en-US" sz="1050" b="1" dirty="0"/>
                        <a:t>Emotional – Emotional </a:t>
                      </a:r>
                      <a:r>
                        <a:rPr lang="en-US" sz="1050" b="0" dirty="0"/>
                        <a:t>(Fight)</a:t>
                      </a:r>
                      <a:endParaRPr lang="en-US" sz="1050" dirty="0"/>
                    </a:p>
                  </a:txBody>
                  <a:tcPr/>
                </a:tc>
                <a:extLst>
                  <a:ext uri="{0D108BD9-81ED-4DB2-BD59-A6C34878D82A}">
                    <a16:rowId xmlns:a16="http://schemas.microsoft.com/office/drawing/2014/main" val="4123600012"/>
                  </a:ext>
                </a:extLst>
              </a:tr>
            </a:tbl>
          </a:graphicData>
        </a:graphic>
      </p:graphicFrame>
      <p:graphicFrame>
        <p:nvGraphicFramePr>
          <p:cNvPr id="3" name="Table 2">
            <a:extLst>
              <a:ext uri="{FF2B5EF4-FFF2-40B4-BE49-F238E27FC236}">
                <a16:creationId xmlns:a16="http://schemas.microsoft.com/office/drawing/2014/main" id="{69A4CE3E-6050-AB7E-E99E-C153C3C7DCE1}"/>
              </a:ext>
            </a:extLst>
          </p:cNvPr>
          <p:cNvGraphicFramePr>
            <a:graphicFrameLocks noGrp="1"/>
          </p:cNvGraphicFramePr>
          <p:nvPr>
            <p:extLst>
              <p:ext uri="{D42A27DB-BD31-4B8C-83A1-F6EECF244321}">
                <p14:modId xmlns:p14="http://schemas.microsoft.com/office/powerpoint/2010/main" val="864990014"/>
              </p:ext>
            </p:extLst>
          </p:nvPr>
        </p:nvGraphicFramePr>
        <p:xfrm>
          <a:off x="651771" y="3636706"/>
          <a:ext cx="8918949" cy="2313940"/>
        </p:xfrm>
        <a:graphic>
          <a:graphicData uri="http://schemas.openxmlformats.org/drawingml/2006/table">
            <a:tbl>
              <a:tblPr firstRow="1" bandRow="1">
                <a:tableStyleId>{5C22544A-7EE6-4342-B048-85BDC9FD1C3A}</a:tableStyleId>
              </a:tblPr>
              <a:tblGrid>
                <a:gridCol w="1177489">
                  <a:extLst>
                    <a:ext uri="{9D8B030D-6E8A-4147-A177-3AD203B41FA5}">
                      <a16:colId xmlns:a16="http://schemas.microsoft.com/office/drawing/2014/main" val="2303139398"/>
                    </a:ext>
                  </a:extLst>
                </a:gridCol>
                <a:gridCol w="1935365">
                  <a:extLst>
                    <a:ext uri="{9D8B030D-6E8A-4147-A177-3AD203B41FA5}">
                      <a16:colId xmlns:a16="http://schemas.microsoft.com/office/drawing/2014/main" val="2550391331"/>
                    </a:ext>
                  </a:extLst>
                </a:gridCol>
                <a:gridCol w="1935365">
                  <a:extLst>
                    <a:ext uri="{9D8B030D-6E8A-4147-A177-3AD203B41FA5}">
                      <a16:colId xmlns:a16="http://schemas.microsoft.com/office/drawing/2014/main" val="1402109466"/>
                    </a:ext>
                  </a:extLst>
                </a:gridCol>
                <a:gridCol w="1935365">
                  <a:extLst>
                    <a:ext uri="{9D8B030D-6E8A-4147-A177-3AD203B41FA5}">
                      <a16:colId xmlns:a16="http://schemas.microsoft.com/office/drawing/2014/main" val="3949966034"/>
                    </a:ext>
                  </a:extLst>
                </a:gridCol>
                <a:gridCol w="1935365">
                  <a:extLst>
                    <a:ext uri="{9D8B030D-6E8A-4147-A177-3AD203B41FA5}">
                      <a16:colId xmlns:a16="http://schemas.microsoft.com/office/drawing/2014/main" val="1140867949"/>
                    </a:ext>
                  </a:extLst>
                </a:gridCol>
              </a:tblGrid>
              <a:tr h="370840">
                <a:tc>
                  <a:txBody>
                    <a:bodyPr/>
                    <a:lstStyle/>
                    <a:p>
                      <a:endParaRPr lang="en-US" sz="1050" dirty="0"/>
                    </a:p>
                  </a:txBody>
                  <a:tcPr/>
                </a:tc>
                <a:tc>
                  <a:txBody>
                    <a:bodyPr/>
                    <a:lstStyle/>
                    <a:p>
                      <a:r>
                        <a:rPr lang="en-US" sz="1050" b="0" dirty="0"/>
                        <a:t>Manager</a:t>
                      </a:r>
                    </a:p>
                  </a:txBody>
                  <a:tcPr/>
                </a:tc>
                <a:tc>
                  <a:txBody>
                    <a:bodyPr/>
                    <a:lstStyle/>
                    <a:p>
                      <a:r>
                        <a:rPr lang="en-US" sz="1050" b="0" dirty="0"/>
                        <a:t>Employee</a:t>
                      </a:r>
                    </a:p>
                  </a:txBody>
                  <a:tcPr/>
                </a:tc>
                <a:tc>
                  <a:txBody>
                    <a:bodyPr/>
                    <a:lstStyle/>
                    <a:p>
                      <a:r>
                        <a:rPr lang="en-US" sz="1050" b="0" dirty="0"/>
                        <a:t>Manager</a:t>
                      </a:r>
                    </a:p>
                  </a:txBody>
                  <a:tcPr/>
                </a:tc>
                <a:tc>
                  <a:txBody>
                    <a:bodyPr/>
                    <a:lstStyle/>
                    <a:p>
                      <a:r>
                        <a:rPr lang="en-US" sz="1050" b="0" dirty="0"/>
                        <a:t>Employee</a:t>
                      </a:r>
                    </a:p>
                  </a:txBody>
                  <a:tcPr/>
                </a:tc>
                <a:extLst>
                  <a:ext uri="{0D108BD9-81ED-4DB2-BD59-A6C34878D82A}">
                    <a16:rowId xmlns:a16="http://schemas.microsoft.com/office/drawing/2014/main" val="2778349743"/>
                  </a:ext>
                </a:extLst>
              </a:tr>
              <a:tr h="370840">
                <a:tc>
                  <a:txBody>
                    <a:bodyPr/>
                    <a:lstStyle/>
                    <a:p>
                      <a:r>
                        <a:rPr lang="en-US" sz="1050" dirty="0"/>
                        <a:t>Language</a:t>
                      </a:r>
                    </a:p>
                  </a:txBody>
                  <a:tcPr/>
                </a:tc>
                <a:tc>
                  <a:txBody>
                    <a:bodyPr/>
                    <a:lstStyle/>
                    <a:p>
                      <a:r>
                        <a:rPr lang="en-US" sz="1050" b="0" dirty="0"/>
                        <a:t>Hello Angela, where are you on that month-end report?</a:t>
                      </a:r>
                    </a:p>
                  </a:txBody>
                  <a:tcPr/>
                </a:tc>
                <a:tc>
                  <a:txBody>
                    <a:bodyPr/>
                    <a:lstStyle/>
                    <a:p>
                      <a:r>
                        <a:rPr lang="en-US" sz="1050" b="0" dirty="0"/>
                        <a:t>Oh, for crying out loud Tom, how many times are you going to ask me about that thing?</a:t>
                      </a:r>
                    </a:p>
                  </a:txBody>
                  <a:tcPr/>
                </a:tc>
                <a:tc>
                  <a:txBody>
                    <a:bodyPr/>
                    <a:lstStyle/>
                    <a:p>
                      <a:r>
                        <a:rPr lang="en-US" sz="1050" b="0" dirty="0"/>
                        <a:t>Ok Angela, let’s pause for a minute. My intention in asking you is related to my own diary scheduling availability. I’ve a lot of 1-2-1’s coming up, and I want to make sure we have time set aside to meet and go over some details before we present to the Board together.</a:t>
                      </a:r>
                    </a:p>
                  </a:txBody>
                  <a:tcPr/>
                </a:tc>
                <a:tc>
                  <a:txBody>
                    <a:bodyPr/>
                    <a:lstStyle/>
                    <a:p>
                      <a:r>
                        <a:rPr lang="en-US" sz="1050" b="0" dirty="0"/>
                        <a:t>Oh, I didn’t </a:t>
                      </a:r>
                      <a:r>
                        <a:rPr lang="en-US" sz="1050" b="0" dirty="0" err="1"/>
                        <a:t>realise</a:t>
                      </a:r>
                      <a:r>
                        <a:rPr lang="en-US" sz="1050" b="0" dirty="0"/>
                        <a:t> you’re diary is so tight Tom. Let me try to get a copy to you by the end of this week. Have you 30 minutes next week to discuss it?</a:t>
                      </a:r>
                    </a:p>
                  </a:txBody>
                  <a:tcPr/>
                </a:tc>
                <a:extLst>
                  <a:ext uri="{0D108BD9-81ED-4DB2-BD59-A6C34878D82A}">
                    <a16:rowId xmlns:a16="http://schemas.microsoft.com/office/drawing/2014/main" val="1982361028"/>
                  </a:ext>
                </a:extLst>
              </a:tr>
              <a:tr h="370840">
                <a:tc>
                  <a:txBody>
                    <a:bodyPr/>
                    <a:lstStyle/>
                    <a:p>
                      <a:r>
                        <a:rPr lang="en-US" sz="1050" b="1" dirty="0"/>
                        <a:t>Emotional State</a:t>
                      </a:r>
                    </a:p>
                  </a:txBody>
                  <a:tcPr/>
                </a:tc>
                <a:tc>
                  <a:txBody>
                    <a:bodyPr/>
                    <a:lstStyle/>
                    <a:p>
                      <a:r>
                        <a:rPr lang="en-US" sz="1050" b="1" dirty="0"/>
                        <a:t>Rational – Rational </a:t>
                      </a:r>
                      <a:r>
                        <a:rPr lang="en-US" sz="1050" b="0" dirty="0"/>
                        <a:t>(Best Case)</a:t>
                      </a:r>
                    </a:p>
                  </a:txBody>
                  <a:tcPr/>
                </a:tc>
                <a:tc>
                  <a:txBody>
                    <a:bodyPr/>
                    <a:lstStyle/>
                    <a:p>
                      <a:r>
                        <a:rPr lang="en-US" sz="1050" b="1" dirty="0"/>
                        <a:t>Rational – Emotional </a:t>
                      </a:r>
                      <a:r>
                        <a:rPr lang="en-US" sz="1050" b="0" dirty="0"/>
                        <a:t>(Escalation)</a:t>
                      </a:r>
                      <a:endParaRPr lang="en-US" sz="1050" dirty="0"/>
                    </a:p>
                  </a:txBody>
                  <a:tcPr/>
                </a:tc>
                <a:tc>
                  <a:txBody>
                    <a:bodyPr/>
                    <a:lstStyle/>
                    <a:p>
                      <a:r>
                        <a:rPr lang="en-US" sz="1050" b="1" dirty="0"/>
                        <a:t>Rational – Emotional </a:t>
                      </a:r>
                      <a:r>
                        <a:rPr lang="en-US" sz="1050" b="0" dirty="0"/>
                        <a:t>(De-escalation)</a:t>
                      </a:r>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t>Rational – Rational </a:t>
                      </a:r>
                      <a:r>
                        <a:rPr lang="en-US" sz="1050" b="0" dirty="0"/>
                        <a:t>(Ownership/Solution)</a:t>
                      </a:r>
                    </a:p>
                  </a:txBody>
                  <a:tcPr/>
                </a:tc>
                <a:extLst>
                  <a:ext uri="{0D108BD9-81ED-4DB2-BD59-A6C34878D82A}">
                    <a16:rowId xmlns:a16="http://schemas.microsoft.com/office/drawing/2014/main" val="4123600012"/>
                  </a:ext>
                </a:extLst>
              </a:tr>
            </a:tbl>
          </a:graphicData>
        </a:graphic>
      </p:graphicFrame>
      <p:sp>
        <p:nvSpPr>
          <p:cNvPr id="5" name="TextBox 4">
            <a:extLst>
              <a:ext uri="{FF2B5EF4-FFF2-40B4-BE49-F238E27FC236}">
                <a16:creationId xmlns:a16="http://schemas.microsoft.com/office/drawing/2014/main" id="{C7A9A2F5-5DEB-3DF2-FCC3-CE9DBCDA9C82}"/>
              </a:ext>
            </a:extLst>
          </p:cNvPr>
          <p:cNvSpPr txBox="1"/>
          <p:nvPr/>
        </p:nvSpPr>
        <p:spPr>
          <a:xfrm>
            <a:off x="651772" y="1270684"/>
            <a:ext cx="1044300" cy="289438"/>
          </a:xfrm>
          <a:prstGeom prst="rect">
            <a:avLst/>
          </a:prstGeom>
          <a:noFill/>
          <a:ln>
            <a:solidFill>
              <a:schemeClr val="accent1"/>
            </a:solidFill>
          </a:ln>
        </p:spPr>
        <p:txBody>
          <a:bodyPr wrap="square" rtlCol="0">
            <a:spAutoFit/>
          </a:bodyPr>
          <a:lstStyle/>
          <a:p>
            <a:pPr marL="0" lvl="1" defTabSz="357698">
              <a:lnSpc>
                <a:spcPct val="140000"/>
              </a:lnSpc>
              <a:buClr>
                <a:schemeClr val="accent2"/>
              </a:buClr>
              <a:buSzPct val="85000"/>
              <a:defRPr sz="1600"/>
            </a:pPr>
            <a:r>
              <a:rPr lang="en-GB" sz="1000" b="1" dirty="0"/>
              <a:t>Case #1 (a)</a:t>
            </a:r>
          </a:p>
        </p:txBody>
      </p:sp>
      <p:sp>
        <p:nvSpPr>
          <p:cNvPr id="6" name="TextBox 5">
            <a:extLst>
              <a:ext uri="{FF2B5EF4-FFF2-40B4-BE49-F238E27FC236}">
                <a16:creationId xmlns:a16="http://schemas.microsoft.com/office/drawing/2014/main" id="{7D7E4B79-3D02-3705-5E6D-4C5ABD71445A}"/>
              </a:ext>
            </a:extLst>
          </p:cNvPr>
          <p:cNvSpPr txBox="1"/>
          <p:nvPr/>
        </p:nvSpPr>
        <p:spPr>
          <a:xfrm>
            <a:off x="651771" y="3220895"/>
            <a:ext cx="1044300" cy="289438"/>
          </a:xfrm>
          <a:prstGeom prst="rect">
            <a:avLst/>
          </a:prstGeom>
          <a:noFill/>
          <a:ln>
            <a:solidFill>
              <a:schemeClr val="accent1"/>
            </a:solidFill>
          </a:ln>
        </p:spPr>
        <p:txBody>
          <a:bodyPr wrap="square" rtlCol="0">
            <a:spAutoFit/>
          </a:bodyPr>
          <a:lstStyle/>
          <a:p>
            <a:pPr marL="0" lvl="1" defTabSz="357698">
              <a:lnSpc>
                <a:spcPct val="140000"/>
              </a:lnSpc>
              <a:buClr>
                <a:schemeClr val="accent2"/>
              </a:buClr>
              <a:buSzPct val="85000"/>
              <a:defRPr sz="1600"/>
            </a:pPr>
            <a:r>
              <a:rPr lang="en-GB" sz="1000" b="1" dirty="0"/>
              <a:t>Case #1 (b)</a:t>
            </a:r>
          </a:p>
        </p:txBody>
      </p:sp>
    </p:spTree>
    <p:extLst>
      <p:ext uri="{BB962C8B-B14F-4D97-AF65-F5344CB8AC3E}">
        <p14:creationId xmlns:p14="http://schemas.microsoft.com/office/powerpoint/2010/main" val="276924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A0C51-0D9A-D48F-83C1-F6692F93077C}"/>
            </a:ext>
          </a:extLst>
        </p:cNvPr>
        <p:cNvGrpSpPr/>
        <p:nvPr/>
      </p:nvGrpSpPr>
      <p:grpSpPr>
        <a:xfrm>
          <a:off x="0" y="0"/>
          <a:ext cx="0" cy="0"/>
          <a:chOff x="0" y="0"/>
          <a:chExt cx="0" cy="0"/>
        </a:xfrm>
      </p:grpSpPr>
      <p:sp>
        <p:nvSpPr>
          <p:cNvPr id="312" name="Title 7">
            <a:extLst>
              <a:ext uri="{FF2B5EF4-FFF2-40B4-BE49-F238E27FC236}">
                <a16:creationId xmlns:a16="http://schemas.microsoft.com/office/drawing/2014/main" id="{A70D86DF-7A8C-AEA6-BC99-6806E0A6D89F}"/>
              </a:ext>
            </a:extLst>
          </p:cNvPr>
          <p:cNvSpPr txBox="1">
            <a:spLocks noGrp="1"/>
          </p:cNvSpPr>
          <p:nvPr>
            <p:ph type="title"/>
          </p:nvPr>
        </p:nvSpPr>
        <p:spPr>
          <a:xfrm>
            <a:off x="507999" y="712799"/>
            <a:ext cx="11171240" cy="752476"/>
          </a:xfrm>
          <a:prstGeom prst="rect">
            <a:avLst/>
          </a:prstGeom>
        </p:spPr>
        <p:txBody>
          <a:bodyPr>
            <a:normAutofit/>
          </a:bodyPr>
          <a:lstStyle/>
          <a:p>
            <a:pPr defTabSz="816843">
              <a:defRPr sz="1608"/>
            </a:pPr>
            <a:r>
              <a:rPr lang="en-GB" sz="2400" dirty="0"/>
              <a:t>Emotional Escalation/De-Escalation (Fig.#4)</a:t>
            </a:r>
            <a:endParaRPr sz="2400" dirty="0"/>
          </a:p>
        </p:txBody>
      </p:sp>
      <p:sp>
        <p:nvSpPr>
          <p:cNvPr id="4" name="Rectangle 3">
            <a:extLst>
              <a:ext uri="{FF2B5EF4-FFF2-40B4-BE49-F238E27FC236}">
                <a16:creationId xmlns:a16="http://schemas.microsoft.com/office/drawing/2014/main" id="{8CAF22CA-3E2D-0D90-C5F8-7E778C56A8EB}"/>
              </a:ext>
            </a:extLst>
          </p:cNvPr>
          <p:cNvSpPr/>
          <p:nvPr/>
        </p:nvSpPr>
        <p:spPr>
          <a:xfrm>
            <a:off x="1570008" y="5538158"/>
            <a:ext cx="8643667" cy="11041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DE8DE77B-B315-045C-9A4F-CDB365C8725A}"/>
              </a:ext>
            </a:extLst>
          </p:cNvPr>
          <p:cNvGraphicFramePr>
            <a:graphicFrameLocks noGrp="1"/>
          </p:cNvGraphicFramePr>
          <p:nvPr>
            <p:extLst>
              <p:ext uri="{D42A27DB-BD31-4B8C-83A1-F6EECF244321}">
                <p14:modId xmlns:p14="http://schemas.microsoft.com/office/powerpoint/2010/main" val="3806580702"/>
              </p:ext>
            </p:extLst>
          </p:nvPr>
        </p:nvGraphicFramePr>
        <p:xfrm>
          <a:off x="200297" y="1560122"/>
          <a:ext cx="10580914" cy="1473200"/>
        </p:xfrm>
        <a:graphic>
          <a:graphicData uri="http://schemas.openxmlformats.org/drawingml/2006/table">
            <a:tbl>
              <a:tblPr firstRow="1" bandRow="1">
                <a:tableStyleId>{5C22544A-7EE6-4342-B048-85BDC9FD1C3A}</a:tableStyleId>
              </a:tblPr>
              <a:tblGrid>
                <a:gridCol w="1375696">
                  <a:extLst>
                    <a:ext uri="{9D8B030D-6E8A-4147-A177-3AD203B41FA5}">
                      <a16:colId xmlns:a16="http://schemas.microsoft.com/office/drawing/2014/main" val="2303139398"/>
                    </a:ext>
                  </a:extLst>
                </a:gridCol>
                <a:gridCol w="4602609">
                  <a:extLst>
                    <a:ext uri="{9D8B030D-6E8A-4147-A177-3AD203B41FA5}">
                      <a16:colId xmlns:a16="http://schemas.microsoft.com/office/drawing/2014/main" val="2550391331"/>
                    </a:ext>
                  </a:extLst>
                </a:gridCol>
                <a:gridCol w="4602609">
                  <a:extLst>
                    <a:ext uri="{9D8B030D-6E8A-4147-A177-3AD203B41FA5}">
                      <a16:colId xmlns:a16="http://schemas.microsoft.com/office/drawing/2014/main" val="1402109466"/>
                    </a:ext>
                  </a:extLst>
                </a:gridCol>
              </a:tblGrid>
              <a:tr h="370840">
                <a:tc>
                  <a:txBody>
                    <a:bodyPr/>
                    <a:lstStyle/>
                    <a:p>
                      <a:endParaRPr lang="en-US" sz="1050" dirty="0"/>
                    </a:p>
                  </a:txBody>
                  <a:tcPr/>
                </a:tc>
                <a:tc>
                  <a:txBody>
                    <a:bodyPr/>
                    <a:lstStyle/>
                    <a:p>
                      <a:r>
                        <a:rPr lang="en-US" sz="1050" b="0" dirty="0"/>
                        <a:t>Manager</a:t>
                      </a:r>
                    </a:p>
                  </a:txBody>
                  <a:tcPr/>
                </a:tc>
                <a:tc>
                  <a:txBody>
                    <a:bodyPr/>
                    <a:lstStyle/>
                    <a:p>
                      <a:r>
                        <a:rPr lang="en-US" sz="1050" b="0" dirty="0"/>
                        <a:t>Employee</a:t>
                      </a:r>
                    </a:p>
                  </a:txBody>
                  <a:tcPr/>
                </a:tc>
                <a:extLst>
                  <a:ext uri="{0D108BD9-81ED-4DB2-BD59-A6C34878D82A}">
                    <a16:rowId xmlns:a16="http://schemas.microsoft.com/office/drawing/2014/main" val="2005764135"/>
                  </a:ext>
                </a:extLst>
              </a:tr>
              <a:tr h="370840">
                <a:tc>
                  <a:txBody>
                    <a:bodyPr/>
                    <a:lstStyle/>
                    <a:p>
                      <a:r>
                        <a:rPr lang="en-US" sz="1050" dirty="0"/>
                        <a:t>Language</a:t>
                      </a:r>
                    </a:p>
                  </a:txBody>
                  <a:tcPr/>
                </a:tc>
                <a:tc>
                  <a:txBody>
                    <a:bodyPr/>
                    <a:lstStyle/>
                    <a:p>
                      <a:r>
                        <a:rPr lang="en-US" sz="1050" b="0" dirty="0"/>
                        <a:t>Hello Vicki, I’d like to discuss the deadline you missed on this last report. The project team had to reschedule an entire day of meetings as a result, because they didn’t have the information to make decisions. Talk to me about that.”</a:t>
                      </a:r>
                    </a:p>
                  </a:txBody>
                  <a:tcPr/>
                </a:tc>
                <a:tc>
                  <a:txBody>
                    <a:bodyPr/>
                    <a:lstStyle/>
                    <a:p>
                      <a:r>
                        <a:rPr lang="en-US" sz="1050" b="0" dirty="0"/>
                        <a:t>You’re absolutely right. I missed it by two days. I feel terrible and given thought as to how to do things differently. I made some bad decisions prioritising my time. I appreciate the feedback. I have apologised to the team. Is there something else I can do to make it right?</a:t>
                      </a:r>
                    </a:p>
                  </a:txBody>
                  <a:tcPr/>
                </a:tc>
                <a:extLst>
                  <a:ext uri="{0D108BD9-81ED-4DB2-BD59-A6C34878D82A}">
                    <a16:rowId xmlns:a16="http://schemas.microsoft.com/office/drawing/2014/main" val="1982361028"/>
                  </a:ext>
                </a:extLst>
              </a:tr>
              <a:tr h="370840">
                <a:tc>
                  <a:txBody>
                    <a:bodyPr/>
                    <a:lstStyle/>
                    <a:p>
                      <a:r>
                        <a:rPr lang="en-US" sz="1050" b="1" dirty="0"/>
                        <a:t>Emotional State</a:t>
                      </a:r>
                    </a:p>
                  </a:txBody>
                  <a:tcPr/>
                </a:tc>
                <a:tc>
                  <a:txBody>
                    <a:bodyPr/>
                    <a:lstStyle/>
                    <a:p>
                      <a:r>
                        <a:rPr lang="en-US" sz="1050" b="1" dirty="0"/>
                        <a:t>Rational – Rational </a:t>
                      </a:r>
                      <a:r>
                        <a:rPr lang="en-US" sz="1050" b="0" dirty="0"/>
                        <a:t>(Best Case)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t>Rational – Rational </a:t>
                      </a:r>
                      <a:r>
                        <a:rPr lang="en-US" sz="1050" b="0" dirty="0"/>
                        <a:t>(Ownership/Solution)</a:t>
                      </a:r>
                    </a:p>
                  </a:txBody>
                  <a:tcPr/>
                </a:tc>
                <a:extLst>
                  <a:ext uri="{0D108BD9-81ED-4DB2-BD59-A6C34878D82A}">
                    <a16:rowId xmlns:a16="http://schemas.microsoft.com/office/drawing/2014/main" val="4123600012"/>
                  </a:ext>
                </a:extLst>
              </a:tr>
            </a:tbl>
          </a:graphicData>
        </a:graphic>
      </p:graphicFrame>
      <p:graphicFrame>
        <p:nvGraphicFramePr>
          <p:cNvPr id="3" name="Table 2">
            <a:extLst>
              <a:ext uri="{FF2B5EF4-FFF2-40B4-BE49-F238E27FC236}">
                <a16:creationId xmlns:a16="http://schemas.microsoft.com/office/drawing/2014/main" id="{4CC490C6-9927-4EA6-A91F-CAFA992723EE}"/>
              </a:ext>
            </a:extLst>
          </p:cNvPr>
          <p:cNvGraphicFramePr>
            <a:graphicFrameLocks noGrp="1"/>
          </p:cNvGraphicFramePr>
          <p:nvPr>
            <p:extLst>
              <p:ext uri="{D42A27DB-BD31-4B8C-83A1-F6EECF244321}">
                <p14:modId xmlns:p14="http://schemas.microsoft.com/office/powerpoint/2010/main" val="353959319"/>
              </p:ext>
            </p:extLst>
          </p:nvPr>
        </p:nvGraphicFramePr>
        <p:xfrm>
          <a:off x="200295" y="3378216"/>
          <a:ext cx="10580913" cy="1633220"/>
        </p:xfrm>
        <a:graphic>
          <a:graphicData uri="http://schemas.openxmlformats.org/drawingml/2006/table">
            <a:tbl>
              <a:tblPr firstRow="1" bandRow="1">
                <a:tableStyleId>{5C22544A-7EE6-4342-B048-85BDC9FD1C3A}</a:tableStyleId>
              </a:tblPr>
              <a:tblGrid>
                <a:gridCol w="1406691">
                  <a:extLst>
                    <a:ext uri="{9D8B030D-6E8A-4147-A177-3AD203B41FA5}">
                      <a16:colId xmlns:a16="http://schemas.microsoft.com/office/drawing/2014/main" val="2303139398"/>
                    </a:ext>
                  </a:extLst>
                </a:gridCol>
                <a:gridCol w="3058074">
                  <a:extLst>
                    <a:ext uri="{9D8B030D-6E8A-4147-A177-3AD203B41FA5}">
                      <a16:colId xmlns:a16="http://schemas.microsoft.com/office/drawing/2014/main" val="2550391331"/>
                    </a:ext>
                  </a:extLst>
                </a:gridCol>
                <a:gridCol w="3058074">
                  <a:extLst>
                    <a:ext uri="{9D8B030D-6E8A-4147-A177-3AD203B41FA5}">
                      <a16:colId xmlns:a16="http://schemas.microsoft.com/office/drawing/2014/main" val="1402109466"/>
                    </a:ext>
                  </a:extLst>
                </a:gridCol>
                <a:gridCol w="3058074">
                  <a:extLst>
                    <a:ext uri="{9D8B030D-6E8A-4147-A177-3AD203B41FA5}">
                      <a16:colId xmlns:a16="http://schemas.microsoft.com/office/drawing/2014/main" val="3949966034"/>
                    </a:ext>
                  </a:extLst>
                </a:gridCol>
              </a:tblGrid>
              <a:tr h="370840">
                <a:tc>
                  <a:txBody>
                    <a:bodyPr/>
                    <a:lstStyle/>
                    <a:p>
                      <a:endParaRPr lang="en-US" sz="1050" dirty="0"/>
                    </a:p>
                  </a:txBody>
                  <a:tcPr/>
                </a:tc>
                <a:tc>
                  <a:txBody>
                    <a:bodyPr/>
                    <a:lstStyle/>
                    <a:p>
                      <a:r>
                        <a:rPr lang="en-US" sz="1050" b="0" dirty="0"/>
                        <a:t>Manager</a:t>
                      </a:r>
                    </a:p>
                  </a:txBody>
                  <a:tcPr/>
                </a:tc>
                <a:tc>
                  <a:txBody>
                    <a:bodyPr/>
                    <a:lstStyle/>
                    <a:p>
                      <a:r>
                        <a:rPr lang="en-US" sz="1050" b="0" dirty="0"/>
                        <a:t>Employee</a:t>
                      </a:r>
                    </a:p>
                  </a:txBody>
                  <a:tcPr/>
                </a:tc>
                <a:tc>
                  <a:txBody>
                    <a:bodyPr/>
                    <a:lstStyle/>
                    <a:p>
                      <a:r>
                        <a:rPr lang="en-US" sz="1050" b="0" dirty="0"/>
                        <a:t>Manager</a:t>
                      </a:r>
                    </a:p>
                  </a:txBody>
                  <a:tcPr/>
                </a:tc>
                <a:extLst>
                  <a:ext uri="{0D108BD9-81ED-4DB2-BD59-A6C34878D82A}">
                    <a16:rowId xmlns:a16="http://schemas.microsoft.com/office/drawing/2014/main" val="4237627269"/>
                  </a:ext>
                </a:extLst>
              </a:tr>
              <a:tr h="370840">
                <a:tc>
                  <a:txBody>
                    <a:bodyPr/>
                    <a:lstStyle/>
                    <a:p>
                      <a:r>
                        <a:rPr lang="en-US" sz="1050" dirty="0"/>
                        <a:t>Language</a:t>
                      </a:r>
                    </a:p>
                  </a:txBody>
                  <a:tcPr/>
                </a:tc>
                <a:tc>
                  <a:txBody>
                    <a:bodyPr/>
                    <a:lstStyle/>
                    <a:p>
                      <a:r>
                        <a:rPr lang="en-US" sz="1050" b="0" dirty="0"/>
                        <a:t>Hello Vicki, I’d like to discuss the deadline you missed on this last report. The project team had to reschedule an entire day of meetings as a result, because they didn’t have the information to make decisions. Talk to me about that.”</a:t>
                      </a:r>
                    </a:p>
                  </a:txBody>
                  <a:tcPr/>
                </a:tc>
                <a:tc>
                  <a:txBody>
                    <a:bodyPr/>
                    <a:lstStyle/>
                    <a:p>
                      <a:r>
                        <a:rPr lang="en-US" sz="1050" b="0" dirty="0"/>
                        <a:t>You’re absolutely right. I was forced to miss the deadline by two days. I was waiting for some updates and thought I should get some other work done while waiting. The team has too many priorities. And I’m sure I’m not the only one. </a:t>
                      </a:r>
                    </a:p>
                  </a:txBody>
                  <a:tcPr/>
                </a:tc>
                <a:tc>
                  <a:txBody>
                    <a:bodyPr/>
                    <a:lstStyle/>
                    <a:p>
                      <a:r>
                        <a:rPr lang="en-US" sz="1050" b="0" dirty="0"/>
                        <a:t>So, based on everything you’ve just told me and explained, you’re taking ownership for missing the deadline and are prepared to meet it next time? I just want to be clear.</a:t>
                      </a:r>
                    </a:p>
                  </a:txBody>
                  <a:tcPr/>
                </a:tc>
                <a:extLst>
                  <a:ext uri="{0D108BD9-81ED-4DB2-BD59-A6C34878D82A}">
                    <a16:rowId xmlns:a16="http://schemas.microsoft.com/office/drawing/2014/main" val="1982361028"/>
                  </a:ext>
                </a:extLst>
              </a:tr>
              <a:tr h="370840">
                <a:tc>
                  <a:txBody>
                    <a:bodyPr/>
                    <a:lstStyle/>
                    <a:p>
                      <a:r>
                        <a:rPr lang="en-US" sz="1050" b="1" dirty="0"/>
                        <a:t>Emotional State</a:t>
                      </a:r>
                    </a:p>
                  </a:txBody>
                  <a:tcPr/>
                </a:tc>
                <a:tc>
                  <a:txBody>
                    <a:bodyPr/>
                    <a:lstStyle/>
                    <a:p>
                      <a:r>
                        <a:rPr lang="en-US" sz="1050" b="1" dirty="0"/>
                        <a:t>Rational – Rational </a:t>
                      </a:r>
                      <a:r>
                        <a:rPr lang="en-US" sz="1050" b="0" dirty="0"/>
                        <a:t>(Best Case)</a:t>
                      </a:r>
                    </a:p>
                  </a:txBody>
                  <a:tcPr/>
                </a:tc>
                <a:tc>
                  <a:txBody>
                    <a:bodyPr/>
                    <a:lstStyle/>
                    <a:p>
                      <a:r>
                        <a:rPr lang="en-US" sz="1050" b="1" dirty="0"/>
                        <a:t>Rational – Emotional </a:t>
                      </a:r>
                      <a:r>
                        <a:rPr lang="en-US" sz="1050" b="0" dirty="0"/>
                        <a:t>(Escalation)</a:t>
                      </a:r>
                      <a:endParaRPr lang="en-US" sz="1050" dirty="0"/>
                    </a:p>
                  </a:txBody>
                  <a:tcPr/>
                </a:tc>
                <a:tc>
                  <a:txBody>
                    <a:bodyPr/>
                    <a:lstStyle/>
                    <a:p>
                      <a:r>
                        <a:rPr lang="en-US" sz="1050" b="1" dirty="0"/>
                        <a:t>Rational – Emotional </a:t>
                      </a:r>
                      <a:r>
                        <a:rPr lang="en-US" sz="1050" b="0" dirty="0"/>
                        <a:t>(De-escalation)</a:t>
                      </a:r>
                      <a:endParaRPr lang="en-US" sz="1050" dirty="0"/>
                    </a:p>
                  </a:txBody>
                  <a:tcPr/>
                </a:tc>
                <a:extLst>
                  <a:ext uri="{0D108BD9-81ED-4DB2-BD59-A6C34878D82A}">
                    <a16:rowId xmlns:a16="http://schemas.microsoft.com/office/drawing/2014/main" val="4123600012"/>
                  </a:ext>
                </a:extLst>
              </a:tr>
            </a:tbl>
          </a:graphicData>
        </a:graphic>
      </p:graphicFrame>
      <p:sp>
        <p:nvSpPr>
          <p:cNvPr id="5" name="TextBox 4">
            <a:extLst>
              <a:ext uri="{FF2B5EF4-FFF2-40B4-BE49-F238E27FC236}">
                <a16:creationId xmlns:a16="http://schemas.microsoft.com/office/drawing/2014/main" id="{AACCF0B4-C2C8-F3C7-E66C-A4BE5DE2BE88}"/>
              </a:ext>
            </a:extLst>
          </p:cNvPr>
          <p:cNvSpPr txBox="1"/>
          <p:nvPr/>
        </p:nvSpPr>
        <p:spPr>
          <a:xfrm>
            <a:off x="200295" y="1270684"/>
            <a:ext cx="1495777" cy="289438"/>
          </a:xfrm>
          <a:prstGeom prst="rect">
            <a:avLst/>
          </a:prstGeom>
          <a:noFill/>
          <a:ln>
            <a:solidFill>
              <a:schemeClr val="accent1"/>
            </a:solidFill>
          </a:ln>
        </p:spPr>
        <p:txBody>
          <a:bodyPr wrap="square" rtlCol="0">
            <a:spAutoFit/>
          </a:bodyPr>
          <a:lstStyle/>
          <a:p>
            <a:pPr marL="0" lvl="1" defTabSz="357698">
              <a:lnSpc>
                <a:spcPct val="140000"/>
              </a:lnSpc>
              <a:buClr>
                <a:schemeClr val="accent2"/>
              </a:buClr>
              <a:buSzPct val="85000"/>
              <a:defRPr sz="1600"/>
            </a:pPr>
            <a:r>
              <a:rPr lang="en-GB" sz="1000" b="1" dirty="0"/>
              <a:t>Case #2 (a)</a:t>
            </a:r>
          </a:p>
        </p:txBody>
      </p:sp>
      <p:sp>
        <p:nvSpPr>
          <p:cNvPr id="6" name="TextBox 5">
            <a:extLst>
              <a:ext uri="{FF2B5EF4-FFF2-40B4-BE49-F238E27FC236}">
                <a16:creationId xmlns:a16="http://schemas.microsoft.com/office/drawing/2014/main" id="{FFBAD17E-685A-604D-00FE-B77EFB476A8D}"/>
              </a:ext>
            </a:extLst>
          </p:cNvPr>
          <p:cNvSpPr txBox="1"/>
          <p:nvPr/>
        </p:nvSpPr>
        <p:spPr>
          <a:xfrm>
            <a:off x="200295" y="3088778"/>
            <a:ext cx="1044300" cy="289438"/>
          </a:xfrm>
          <a:prstGeom prst="rect">
            <a:avLst/>
          </a:prstGeom>
          <a:noFill/>
          <a:ln>
            <a:solidFill>
              <a:schemeClr val="accent1"/>
            </a:solidFill>
          </a:ln>
        </p:spPr>
        <p:txBody>
          <a:bodyPr wrap="square" rtlCol="0">
            <a:spAutoFit/>
          </a:bodyPr>
          <a:lstStyle/>
          <a:p>
            <a:pPr marL="0" lvl="1" defTabSz="357698">
              <a:lnSpc>
                <a:spcPct val="140000"/>
              </a:lnSpc>
              <a:buClr>
                <a:schemeClr val="accent2"/>
              </a:buClr>
              <a:buSzPct val="85000"/>
              <a:defRPr sz="1600"/>
            </a:pPr>
            <a:r>
              <a:rPr lang="en-GB" sz="1000" b="1" dirty="0"/>
              <a:t>Case #2 (b)</a:t>
            </a:r>
          </a:p>
        </p:txBody>
      </p:sp>
      <p:graphicFrame>
        <p:nvGraphicFramePr>
          <p:cNvPr id="7" name="Table 6">
            <a:extLst>
              <a:ext uri="{FF2B5EF4-FFF2-40B4-BE49-F238E27FC236}">
                <a16:creationId xmlns:a16="http://schemas.microsoft.com/office/drawing/2014/main" id="{23A6FA8B-BDD1-CF90-2D2F-548F5206AD98}"/>
              </a:ext>
            </a:extLst>
          </p:cNvPr>
          <p:cNvGraphicFramePr>
            <a:graphicFrameLocks noGrp="1"/>
          </p:cNvGraphicFramePr>
          <p:nvPr>
            <p:extLst>
              <p:ext uri="{D42A27DB-BD31-4B8C-83A1-F6EECF244321}">
                <p14:modId xmlns:p14="http://schemas.microsoft.com/office/powerpoint/2010/main" val="1681829353"/>
              </p:ext>
            </p:extLst>
          </p:nvPr>
        </p:nvGraphicFramePr>
        <p:xfrm>
          <a:off x="200296" y="5389558"/>
          <a:ext cx="10580912" cy="1473200"/>
        </p:xfrm>
        <a:graphic>
          <a:graphicData uri="http://schemas.openxmlformats.org/drawingml/2006/table">
            <a:tbl>
              <a:tblPr firstRow="1" bandRow="1">
                <a:tableStyleId>{5C22544A-7EE6-4342-B048-85BDC9FD1C3A}</a:tableStyleId>
              </a:tblPr>
              <a:tblGrid>
                <a:gridCol w="1417021">
                  <a:extLst>
                    <a:ext uri="{9D8B030D-6E8A-4147-A177-3AD203B41FA5}">
                      <a16:colId xmlns:a16="http://schemas.microsoft.com/office/drawing/2014/main" val="2303139398"/>
                    </a:ext>
                  </a:extLst>
                </a:gridCol>
                <a:gridCol w="3299301">
                  <a:extLst>
                    <a:ext uri="{9D8B030D-6E8A-4147-A177-3AD203B41FA5}">
                      <a16:colId xmlns:a16="http://schemas.microsoft.com/office/drawing/2014/main" val="2550391331"/>
                    </a:ext>
                  </a:extLst>
                </a:gridCol>
                <a:gridCol w="2932295">
                  <a:extLst>
                    <a:ext uri="{9D8B030D-6E8A-4147-A177-3AD203B41FA5}">
                      <a16:colId xmlns:a16="http://schemas.microsoft.com/office/drawing/2014/main" val="1402109466"/>
                    </a:ext>
                  </a:extLst>
                </a:gridCol>
                <a:gridCol w="2932295">
                  <a:extLst>
                    <a:ext uri="{9D8B030D-6E8A-4147-A177-3AD203B41FA5}">
                      <a16:colId xmlns:a16="http://schemas.microsoft.com/office/drawing/2014/main" val="3949966034"/>
                    </a:ext>
                  </a:extLst>
                </a:gridCol>
              </a:tblGrid>
              <a:tr h="370840">
                <a:tc>
                  <a:txBody>
                    <a:bodyPr/>
                    <a:lstStyle/>
                    <a:p>
                      <a:endParaRPr lang="en-US" sz="1050" dirty="0"/>
                    </a:p>
                  </a:txBody>
                  <a:tcPr/>
                </a:tc>
                <a:tc>
                  <a:txBody>
                    <a:bodyPr/>
                    <a:lstStyle/>
                    <a:p>
                      <a:r>
                        <a:rPr lang="en-US" sz="1050" b="0" dirty="0"/>
                        <a:t>Manager</a:t>
                      </a:r>
                    </a:p>
                  </a:txBody>
                  <a:tcPr/>
                </a:tc>
                <a:tc>
                  <a:txBody>
                    <a:bodyPr/>
                    <a:lstStyle/>
                    <a:p>
                      <a:r>
                        <a:rPr lang="en-US" sz="1050" b="0" dirty="0"/>
                        <a:t>Employee</a:t>
                      </a:r>
                    </a:p>
                  </a:txBody>
                  <a:tcPr/>
                </a:tc>
                <a:tc>
                  <a:txBody>
                    <a:bodyPr/>
                    <a:lstStyle/>
                    <a:p>
                      <a:r>
                        <a:rPr lang="en-US" sz="1050" b="0" dirty="0"/>
                        <a:t>Manager</a:t>
                      </a:r>
                    </a:p>
                  </a:txBody>
                  <a:tcPr/>
                </a:tc>
                <a:extLst>
                  <a:ext uri="{0D108BD9-81ED-4DB2-BD59-A6C34878D82A}">
                    <a16:rowId xmlns:a16="http://schemas.microsoft.com/office/drawing/2014/main" val="3141753451"/>
                  </a:ext>
                </a:extLst>
              </a:tr>
              <a:tr h="370840">
                <a:tc>
                  <a:txBody>
                    <a:bodyPr/>
                    <a:lstStyle/>
                    <a:p>
                      <a:r>
                        <a:rPr lang="en-US" sz="1050" dirty="0"/>
                        <a:t>Language</a:t>
                      </a:r>
                    </a:p>
                  </a:txBody>
                  <a:tcPr/>
                </a:tc>
                <a:tc>
                  <a:txBody>
                    <a:bodyPr/>
                    <a:lstStyle/>
                    <a:p>
                      <a:r>
                        <a:rPr lang="en-US" sz="1050" b="0" dirty="0"/>
                        <a:t>Chris, my expectation is that you’re here every day at 8:00am to begin work. I’m concerned because you consistently choose to show up between 20 and 40 minutes </a:t>
                      </a:r>
                      <a:r>
                        <a:rPr lang="en-US" sz="1050" b="0" dirty="0" err="1"/>
                        <a:t>late.Talk</a:t>
                      </a:r>
                      <a:r>
                        <a:rPr lang="en-US" sz="1050" b="0" dirty="0"/>
                        <a:t> to me about that.”</a:t>
                      </a:r>
                    </a:p>
                  </a:txBody>
                  <a:tcPr/>
                </a:tc>
                <a:tc>
                  <a:txBody>
                    <a:bodyPr/>
                    <a:lstStyle/>
                    <a:p>
                      <a:r>
                        <a:rPr lang="en-US" sz="1050" b="0" dirty="0"/>
                        <a:t>Ugh…I know I do. I really need to be here on time…I know.</a:t>
                      </a:r>
                    </a:p>
                  </a:txBody>
                  <a:tcPr/>
                </a:tc>
                <a:tc>
                  <a:txBody>
                    <a:bodyPr/>
                    <a:lstStyle/>
                    <a:p>
                      <a:r>
                        <a:rPr lang="en-US" sz="1050" b="0" dirty="0"/>
                        <a:t>Yes, I know you know. What I’m really interested in speaking to you about is how you think you’d like to manage this?</a:t>
                      </a:r>
                    </a:p>
                  </a:txBody>
                  <a:tcPr/>
                </a:tc>
                <a:extLst>
                  <a:ext uri="{0D108BD9-81ED-4DB2-BD59-A6C34878D82A}">
                    <a16:rowId xmlns:a16="http://schemas.microsoft.com/office/drawing/2014/main" val="1982361028"/>
                  </a:ext>
                </a:extLst>
              </a:tr>
              <a:tr h="370840">
                <a:tc>
                  <a:txBody>
                    <a:bodyPr/>
                    <a:lstStyle/>
                    <a:p>
                      <a:r>
                        <a:rPr lang="en-US" sz="1050" b="1" dirty="0"/>
                        <a:t>Emotional State</a:t>
                      </a:r>
                    </a:p>
                  </a:txBody>
                  <a:tcPr/>
                </a:tc>
                <a:tc>
                  <a:txBody>
                    <a:bodyPr/>
                    <a:lstStyle/>
                    <a:p>
                      <a:r>
                        <a:rPr lang="en-US" sz="1050" b="1" dirty="0"/>
                        <a:t>Rational – Rational </a:t>
                      </a:r>
                      <a:r>
                        <a:rPr lang="en-US" sz="1050" b="0" dirty="0"/>
                        <a:t>(Best Case)</a:t>
                      </a:r>
                    </a:p>
                  </a:txBody>
                  <a:tcPr/>
                </a:tc>
                <a:tc>
                  <a:txBody>
                    <a:bodyPr/>
                    <a:lstStyle/>
                    <a:p>
                      <a:r>
                        <a:rPr lang="en-US" sz="1050" b="1" dirty="0"/>
                        <a:t>Rational – Emotional </a:t>
                      </a:r>
                      <a:r>
                        <a:rPr lang="en-US" sz="1050" b="0" dirty="0"/>
                        <a:t>(Escalation)</a:t>
                      </a:r>
                      <a:endParaRPr lang="en-US" sz="1050" dirty="0"/>
                    </a:p>
                  </a:txBody>
                  <a:tcPr/>
                </a:tc>
                <a:tc>
                  <a:txBody>
                    <a:bodyPr/>
                    <a:lstStyle/>
                    <a:p>
                      <a:r>
                        <a:rPr lang="en-US" sz="1050" b="1" dirty="0"/>
                        <a:t>Rational – Emotional </a:t>
                      </a:r>
                      <a:r>
                        <a:rPr lang="en-US" sz="1050" b="0" dirty="0"/>
                        <a:t>(De-escalation)</a:t>
                      </a:r>
                      <a:endParaRPr lang="en-US" sz="1050" dirty="0"/>
                    </a:p>
                  </a:txBody>
                  <a:tcPr/>
                </a:tc>
                <a:extLst>
                  <a:ext uri="{0D108BD9-81ED-4DB2-BD59-A6C34878D82A}">
                    <a16:rowId xmlns:a16="http://schemas.microsoft.com/office/drawing/2014/main" val="4123600012"/>
                  </a:ext>
                </a:extLst>
              </a:tr>
            </a:tbl>
          </a:graphicData>
        </a:graphic>
      </p:graphicFrame>
      <p:sp>
        <p:nvSpPr>
          <p:cNvPr id="8" name="TextBox 7">
            <a:extLst>
              <a:ext uri="{FF2B5EF4-FFF2-40B4-BE49-F238E27FC236}">
                <a16:creationId xmlns:a16="http://schemas.microsoft.com/office/drawing/2014/main" id="{00A3D765-9CDC-82C8-6222-501FFB437154}"/>
              </a:ext>
            </a:extLst>
          </p:cNvPr>
          <p:cNvSpPr txBox="1"/>
          <p:nvPr/>
        </p:nvSpPr>
        <p:spPr>
          <a:xfrm>
            <a:off x="200295" y="5100120"/>
            <a:ext cx="1044300" cy="289438"/>
          </a:xfrm>
          <a:prstGeom prst="rect">
            <a:avLst/>
          </a:prstGeom>
          <a:noFill/>
          <a:ln>
            <a:solidFill>
              <a:schemeClr val="accent1"/>
            </a:solidFill>
          </a:ln>
        </p:spPr>
        <p:txBody>
          <a:bodyPr wrap="square" rtlCol="0">
            <a:spAutoFit/>
          </a:bodyPr>
          <a:lstStyle/>
          <a:p>
            <a:pPr marL="0" lvl="1" defTabSz="357698">
              <a:lnSpc>
                <a:spcPct val="140000"/>
              </a:lnSpc>
              <a:buClr>
                <a:schemeClr val="accent2"/>
              </a:buClr>
              <a:buSzPct val="85000"/>
              <a:defRPr sz="1600"/>
            </a:pPr>
            <a:r>
              <a:rPr lang="en-GB" sz="1000" b="1" dirty="0"/>
              <a:t>Case #2 (c)</a:t>
            </a:r>
          </a:p>
        </p:txBody>
      </p:sp>
      <p:sp>
        <p:nvSpPr>
          <p:cNvPr id="9" name="TextBox 8">
            <a:extLst>
              <a:ext uri="{FF2B5EF4-FFF2-40B4-BE49-F238E27FC236}">
                <a16:creationId xmlns:a16="http://schemas.microsoft.com/office/drawing/2014/main" id="{1781D321-73A7-2E11-6571-CA34709583A6}"/>
              </a:ext>
            </a:extLst>
          </p:cNvPr>
          <p:cNvSpPr txBox="1"/>
          <p:nvPr/>
        </p:nvSpPr>
        <p:spPr>
          <a:xfrm>
            <a:off x="11147700" y="3916770"/>
            <a:ext cx="1044300" cy="2228431"/>
          </a:xfrm>
          <a:prstGeom prst="rect">
            <a:avLst/>
          </a:prstGeom>
          <a:noFill/>
          <a:ln>
            <a:solidFill>
              <a:schemeClr val="accent1"/>
            </a:solidFill>
          </a:ln>
        </p:spPr>
        <p:txBody>
          <a:bodyPr wrap="square" rtlCol="0">
            <a:spAutoFit/>
          </a:bodyPr>
          <a:lstStyle/>
          <a:p>
            <a:pPr marL="0" lvl="1" defTabSz="357698">
              <a:lnSpc>
                <a:spcPct val="140000"/>
              </a:lnSpc>
              <a:buClr>
                <a:schemeClr val="accent2"/>
              </a:buClr>
              <a:buSzPct val="85000"/>
              <a:defRPr sz="1600"/>
            </a:pPr>
            <a:r>
              <a:rPr lang="en-GB" sz="1000" b="1" dirty="0"/>
              <a:t>There is no reference to “need” to do something. The best solutions are also owned by the person who must engage them.</a:t>
            </a:r>
          </a:p>
        </p:txBody>
      </p:sp>
      <p:sp>
        <p:nvSpPr>
          <p:cNvPr id="10" name="Right Brace 9">
            <a:extLst>
              <a:ext uri="{FF2B5EF4-FFF2-40B4-BE49-F238E27FC236}">
                <a16:creationId xmlns:a16="http://schemas.microsoft.com/office/drawing/2014/main" id="{83E77CA2-85B3-1704-15D4-DFB431A899E5}"/>
              </a:ext>
            </a:extLst>
          </p:cNvPr>
          <p:cNvSpPr/>
          <p:nvPr/>
        </p:nvSpPr>
        <p:spPr>
          <a:xfrm>
            <a:off x="10934915" y="3965710"/>
            <a:ext cx="212784" cy="213055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52830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83FBB-0BD6-AD3F-47B0-046EFBF91ADC}"/>
            </a:ext>
          </a:extLst>
        </p:cNvPr>
        <p:cNvGrpSpPr/>
        <p:nvPr/>
      </p:nvGrpSpPr>
      <p:grpSpPr>
        <a:xfrm>
          <a:off x="0" y="0"/>
          <a:ext cx="0" cy="0"/>
          <a:chOff x="0" y="0"/>
          <a:chExt cx="0" cy="0"/>
        </a:xfrm>
      </p:grpSpPr>
      <p:sp>
        <p:nvSpPr>
          <p:cNvPr id="319" name="Title 1">
            <a:extLst>
              <a:ext uri="{FF2B5EF4-FFF2-40B4-BE49-F238E27FC236}">
                <a16:creationId xmlns:a16="http://schemas.microsoft.com/office/drawing/2014/main" id="{9D46E5CB-7058-DF5F-006D-697CBC89D9FB}"/>
              </a:ext>
            </a:extLst>
          </p:cNvPr>
          <p:cNvSpPr txBox="1">
            <a:spLocks noGrp="1"/>
          </p:cNvSpPr>
          <p:nvPr>
            <p:ph type="title"/>
          </p:nvPr>
        </p:nvSpPr>
        <p:spPr>
          <a:xfrm>
            <a:off x="507999" y="712799"/>
            <a:ext cx="11171240" cy="752476"/>
          </a:xfrm>
          <a:prstGeom prst="rect">
            <a:avLst/>
          </a:prstGeom>
        </p:spPr>
        <p:txBody>
          <a:bodyPr>
            <a:normAutofit/>
          </a:bodyPr>
          <a:lstStyle>
            <a:lvl1pPr>
              <a:defRPr b="1"/>
            </a:lvl1pPr>
          </a:lstStyle>
          <a:p>
            <a:r>
              <a:rPr lang="en-GB" sz="2400" dirty="0">
                <a:latin typeface="Arial" panose="020B0604020202020204" pitchFamily="34" charset="0"/>
                <a:cs typeface="Arial" panose="020B0604020202020204" pitchFamily="34" charset="0"/>
              </a:rPr>
              <a:t>Own Up: Holding People Accountable Without all the Drama </a:t>
            </a:r>
            <a:r>
              <a:rPr lang="en-GB" sz="2400" dirty="0"/>
              <a:t>(Jennifer Long)</a:t>
            </a:r>
            <a:endParaRPr sz="2400" dirty="0"/>
          </a:p>
        </p:txBody>
      </p:sp>
      <p:sp>
        <p:nvSpPr>
          <p:cNvPr id="320" name="TextBox 7">
            <a:extLst>
              <a:ext uri="{FF2B5EF4-FFF2-40B4-BE49-F238E27FC236}">
                <a16:creationId xmlns:a16="http://schemas.microsoft.com/office/drawing/2014/main" id="{CF904E9C-0A28-02FB-3AA3-6F5511578147}"/>
              </a:ext>
            </a:extLst>
          </p:cNvPr>
          <p:cNvSpPr txBox="1"/>
          <p:nvPr/>
        </p:nvSpPr>
        <p:spPr>
          <a:xfrm>
            <a:off x="291998" y="1534532"/>
            <a:ext cx="9227541" cy="32921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defTabSz="357698">
              <a:lnSpc>
                <a:spcPct val="140000"/>
              </a:lnSpc>
              <a:buClr>
                <a:schemeClr val="accent2"/>
              </a:buClr>
              <a:buSzPct val="85000"/>
              <a:defRPr sz="1600"/>
            </a:pPr>
            <a:r>
              <a:rPr lang="en-GB" sz="1400" b="1" dirty="0">
                <a:solidFill>
                  <a:srgbClr val="0070C0"/>
                </a:solidFill>
              </a:rPr>
              <a:t>Chapter 12: Listening is Half the Conversation (continued)</a:t>
            </a:r>
          </a:p>
          <a:p>
            <a:pPr marL="800100" lvl="1" indent="-342900" defTabSz="357698">
              <a:lnSpc>
                <a:spcPct val="140000"/>
              </a:lnSpc>
              <a:buClr>
                <a:schemeClr val="accent2"/>
              </a:buClr>
              <a:buSzPct val="85000"/>
              <a:buFont typeface="Arial" panose="020B0604020202020204" pitchFamily="34" charset="0"/>
              <a:buChar char="•"/>
              <a:defRPr sz="1600"/>
            </a:pPr>
            <a:r>
              <a:rPr lang="en-GB" sz="1400" b="1" dirty="0">
                <a:solidFill>
                  <a:srgbClr val="0070C0"/>
                </a:solidFill>
              </a:rPr>
              <a:t>Ignore</a:t>
            </a:r>
            <a:r>
              <a:rPr lang="en-GB" sz="1400" dirty="0"/>
              <a:t> – minimising (“</a:t>
            </a:r>
            <a:r>
              <a:rPr lang="en-GB" sz="1400" i="1" dirty="0"/>
              <a:t>I hear what you’re saying. Can I catch up with you on this later</a:t>
            </a:r>
            <a:r>
              <a:rPr lang="en-GB" sz="1400" dirty="0"/>
              <a:t>?”) or intellectualising, which is an attempt to reframe a situation to avoid ownership (“</a:t>
            </a:r>
            <a:r>
              <a:rPr lang="en-GB" sz="1400" i="1" dirty="0"/>
              <a:t>I hear what you’re saying…however, I’m wondering why our team seems to be getting the short end of the stick on this process. We seem to be stuck with more responsibilities without the required resources to be really effective. In my view, we should be examining how the process is working</a:t>
            </a:r>
            <a:r>
              <a:rPr lang="en-GB" sz="1400" dirty="0"/>
              <a:t>.”)</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Tips for Listening:</a:t>
            </a:r>
          </a:p>
          <a:p>
            <a:pPr marL="800100" lvl="1" indent="-342900" defTabSz="357698">
              <a:lnSpc>
                <a:spcPct val="140000"/>
              </a:lnSpc>
              <a:buClr>
                <a:schemeClr val="accent2"/>
              </a:buClr>
              <a:buSzPct val="85000"/>
              <a:buFont typeface="+mj-lt"/>
              <a:buAutoNum type="arabicPeriod"/>
              <a:defRPr sz="1600"/>
            </a:pPr>
            <a:r>
              <a:rPr lang="en-GB" sz="1400" dirty="0"/>
              <a:t>It’s helpful to approach the conversation as an opportunity to connect with the other person.</a:t>
            </a:r>
          </a:p>
          <a:p>
            <a:pPr marL="800100" lvl="1" indent="-342900" defTabSz="357698">
              <a:lnSpc>
                <a:spcPct val="140000"/>
              </a:lnSpc>
              <a:buClr>
                <a:schemeClr val="accent2"/>
              </a:buClr>
              <a:buSzPct val="85000"/>
              <a:buFont typeface="+mj-lt"/>
              <a:buAutoNum type="arabicPeriod"/>
              <a:defRPr sz="1600"/>
            </a:pPr>
            <a:r>
              <a:rPr lang="en-GB" sz="1400" dirty="0"/>
              <a:t>It’s unwise to have an accountability conversation when you’re angry/upset (emotional vs rational state).</a:t>
            </a:r>
          </a:p>
          <a:p>
            <a:pPr marL="800100" lvl="1" indent="-342900" defTabSz="357698">
              <a:lnSpc>
                <a:spcPct val="140000"/>
              </a:lnSpc>
              <a:buClr>
                <a:schemeClr val="accent2"/>
              </a:buClr>
              <a:buSzPct val="85000"/>
              <a:buFont typeface="+mj-lt"/>
              <a:buAutoNum type="arabicPeriod"/>
              <a:defRPr sz="1600"/>
            </a:pPr>
            <a:r>
              <a:rPr lang="en-GB" sz="1400" dirty="0"/>
              <a:t>There is a distinction between being supportive (seeking clarity) or asking, “What can I do to help?” (latter takes back ownership).</a:t>
            </a:r>
          </a:p>
        </p:txBody>
      </p:sp>
      <p:grpSp>
        <p:nvGrpSpPr>
          <p:cNvPr id="2" name="Group 1">
            <a:extLst>
              <a:ext uri="{FF2B5EF4-FFF2-40B4-BE49-F238E27FC236}">
                <a16:creationId xmlns:a16="http://schemas.microsoft.com/office/drawing/2014/main" id="{7CA05CE6-E74B-07FE-6732-E6375B1F39FA}"/>
              </a:ext>
            </a:extLst>
          </p:cNvPr>
          <p:cNvGrpSpPr/>
          <p:nvPr/>
        </p:nvGrpSpPr>
        <p:grpSpPr>
          <a:xfrm>
            <a:off x="9516267" y="1220755"/>
            <a:ext cx="2658698" cy="5427782"/>
            <a:chOff x="9516267" y="1220755"/>
            <a:chExt cx="2658698" cy="5427782"/>
          </a:xfrm>
        </p:grpSpPr>
        <p:sp>
          <p:nvSpPr>
            <p:cNvPr id="9" name="Rectangle 9">
              <a:extLst>
                <a:ext uri="{FF2B5EF4-FFF2-40B4-BE49-F238E27FC236}">
                  <a16:creationId xmlns:a16="http://schemas.microsoft.com/office/drawing/2014/main" id="{D6AB1427-DB41-344A-4388-03EE8279185E}"/>
                </a:ext>
              </a:extLst>
            </p:cNvPr>
            <p:cNvSpPr/>
            <p:nvPr/>
          </p:nvSpPr>
          <p:spPr>
            <a:xfrm>
              <a:off x="9519539" y="1220755"/>
              <a:ext cx="2655426" cy="5427782"/>
            </a:xfrm>
            <a:prstGeom prst="rect">
              <a:avLst/>
            </a:prstGeom>
            <a:solidFill>
              <a:srgbClr val="D3F0FF"/>
            </a:solidFill>
            <a:ln w="12700" cap="flat">
              <a:noFill/>
              <a:miter lim="400000"/>
            </a:ln>
            <a:effectLst/>
          </p:spPr>
          <p:txBody>
            <a:bodyPr wrap="square" lIns="45719" tIns="45719" rIns="45719" bIns="45719" numCol="1" anchor="ctr">
              <a:noAutofit/>
            </a:bodyPr>
            <a:lstStyle/>
            <a:p>
              <a:pPr algn="ctr">
                <a:defRPr sz="3200">
                  <a:solidFill>
                    <a:srgbClr val="FFFFFF"/>
                  </a:solidFill>
                </a:defRPr>
              </a:pPr>
              <a:endParaRPr/>
            </a:p>
          </p:txBody>
        </p:sp>
        <p:pic>
          <p:nvPicPr>
            <p:cNvPr id="4098" name="Picture 2" descr="Listening Icon - 3D Figure Hearing or Paying Attention Visual #3285806 |  Clipart Library">
              <a:extLst>
                <a:ext uri="{FF2B5EF4-FFF2-40B4-BE49-F238E27FC236}">
                  <a16:creationId xmlns:a16="http://schemas.microsoft.com/office/drawing/2014/main" id="{8C166800-9A7E-EFCB-EC9A-8A005BA07B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6267" y="2176898"/>
              <a:ext cx="2652154" cy="353620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38261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B8D71-1081-4688-7C44-12FDAE6F6034}"/>
            </a:ext>
          </a:extLst>
        </p:cNvPr>
        <p:cNvGrpSpPr/>
        <p:nvPr/>
      </p:nvGrpSpPr>
      <p:grpSpPr>
        <a:xfrm>
          <a:off x="0" y="0"/>
          <a:ext cx="0" cy="0"/>
          <a:chOff x="0" y="0"/>
          <a:chExt cx="0" cy="0"/>
        </a:xfrm>
      </p:grpSpPr>
      <p:sp>
        <p:nvSpPr>
          <p:cNvPr id="319" name="Title 1">
            <a:extLst>
              <a:ext uri="{FF2B5EF4-FFF2-40B4-BE49-F238E27FC236}">
                <a16:creationId xmlns:a16="http://schemas.microsoft.com/office/drawing/2014/main" id="{F65A917B-994E-5524-BEDE-7F6A4B37BD73}"/>
              </a:ext>
            </a:extLst>
          </p:cNvPr>
          <p:cNvSpPr txBox="1">
            <a:spLocks noGrp="1"/>
          </p:cNvSpPr>
          <p:nvPr>
            <p:ph type="title"/>
          </p:nvPr>
        </p:nvSpPr>
        <p:spPr>
          <a:xfrm>
            <a:off x="507999" y="712799"/>
            <a:ext cx="11171240" cy="752476"/>
          </a:xfrm>
          <a:prstGeom prst="rect">
            <a:avLst/>
          </a:prstGeom>
        </p:spPr>
        <p:txBody>
          <a:bodyPr>
            <a:normAutofit/>
          </a:bodyPr>
          <a:lstStyle>
            <a:lvl1pPr>
              <a:defRPr b="1"/>
            </a:lvl1pPr>
          </a:lstStyle>
          <a:p>
            <a:r>
              <a:rPr lang="en-GB" sz="4000" dirty="0">
                <a:latin typeface="Arial" panose="020B0604020202020204" pitchFamily="34" charset="0"/>
                <a:cs typeface="Arial" panose="020B0604020202020204" pitchFamily="34" charset="0"/>
              </a:rPr>
              <a:t>Own Up – Holding People Accountable</a:t>
            </a:r>
            <a:endParaRPr sz="40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93C50459-ABB5-EDE3-DA73-1CE94E7037AB}"/>
              </a:ext>
            </a:extLst>
          </p:cNvPr>
          <p:cNvSpPr txBox="1">
            <a:spLocks/>
          </p:cNvSpPr>
          <p:nvPr/>
        </p:nvSpPr>
        <p:spPr>
          <a:xfrm>
            <a:off x="507999" y="1465275"/>
            <a:ext cx="11171240" cy="5116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endParaRPr lang="en-GB" sz="3200" b="0" dirty="0">
              <a:solidFill>
                <a:srgbClr val="0070C0"/>
              </a:solidFill>
              <a:latin typeface="Arial" panose="020B0604020202020204" pitchFamily="34" charset="0"/>
              <a:cs typeface="Arial" panose="020B0604020202020204" pitchFamily="34" charset="0"/>
            </a:endParaRPr>
          </a:p>
          <a:p>
            <a:endParaRPr lang="en-GB" sz="3200" b="0" dirty="0">
              <a:solidFill>
                <a:srgbClr val="0070C0"/>
              </a:solidFill>
              <a:latin typeface="Arial" panose="020B0604020202020204" pitchFamily="34" charset="0"/>
              <a:cs typeface="Arial" panose="020B0604020202020204" pitchFamily="34" charset="0"/>
            </a:endParaRPr>
          </a:p>
          <a:p>
            <a:endParaRPr lang="en-GB" sz="3200" b="0" dirty="0">
              <a:solidFill>
                <a:srgbClr val="0070C0"/>
              </a:solidFill>
              <a:latin typeface="Arial" panose="020B0604020202020204" pitchFamily="34" charset="0"/>
              <a:cs typeface="Arial" panose="020B0604020202020204" pitchFamily="34" charset="0"/>
            </a:endParaRPr>
          </a:p>
          <a:p>
            <a:endParaRPr lang="en-GB" sz="3200" b="0" dirty="0">
              <a:solidFill>
                <a:srgbClr val="0070C0"/>
              </a:solidFill>
              <a:latin typeface="Arial" panose="020B0604020202020204" pitchFamily="34" charset="0"/>
              <a:cs typeface="Arial" panose="020B0604020202020204" pitchFamily="34" charset="0"/>
            </a:endParaRPr>
          </a:p>
          <a:p>
            <a:endParaRPr lang="en-GB" sz="3200" b="0" dirty="0">
              <a:solidFill>
                <a:srgbClr val="0070C0"/>
              </a:solidFill>
              <a:latin typeface="Arial" panose="020B0604020202020204" pitchFamily="34" charset="0"/>
              <a:cs typeface="Arial" panose="020B0604020202020204" pitchFamily="34" charset="0"/>
            </a:endParaRPr>
          </a:p>
          <a:p>
            <a:endParaRPr lang="en-GB" sz="3200" b="0" dirty="0">
              <a:solidFill>
                <a:srgbClr val="0070C0"/>
              </a:solidFill>
              <a:latin typeface="Arial" panose="020B0604020202020204" pitchFamily="34" charset="0"/>
              <a:cs typeface="Arial" panose="020B0604020202020204" pitchFamily="34" charset="0"/>
            </a:endParaRPr>
          </a:p>
          <a:p>
            <a:endParaRPr lang="en-GB" sz="3200" b="0" dirty="0">
              <a:solidFill>
                <a:srgbClr val="0070C0"/>
              </a:solidFill>
              <a:latin typeface="Arial" panose="020B0604020202020204" pitchFamily="34" charset="0"/>
              <a:cs typeface="Arial" panose="020B0604020202020204" pitchFamily="34" charset="0"/>
            </a:endParaRPr>
          </a:p>
          <a:p>
            <a:r>
              <a:rPr lang="en-GB" sz="3200" b="0" dirty="0">
                <a:solidFill>
                  <a:srgbClr val="0070C0"/>
                </a:solidFill>
                <a:latin typeface="Arial" panose="020B0604020202020204" pitchFamily="34" charset="0"/>
                <a:cs typeface="Arial" panose="020B0604020202020204" pitchFamily="34" charset="0"/>
              </a:rPr>
              <a:t>Part 3: Time Shift</a:t>
            </a:r>
          </a:p>
          <a:p>
            <a:pPr marL="914400" lvl="1" indent="-457200">
              <a:buFont typeface="Arial" panose="020B0604020202020204" pitchFamily="34" charset="0"/>
              <a:buChar char="•"/>
            </a:pPr>
            <a:r>
              <a:rPr lang="en-GB" dirty="0">
                <a:solidFill>
                  <a:srgbClr val="0070C0"/>
                </a:solidFill>
                <a:latin typeface="Arial" panose="020B0604020202020204" pitchFamily="34" charset="0"/>
                <a:cs typeface="Arial" panose="020B0604020202020204" pitchFamily="34" charset="0"/>
              </a:rPr>
              <a:t>Managing Consequences</a:t>
            </a:r>
            <a:endParaRPr lang="en-GB" sz="3200" dirty="0">
              <a:solidFill>
                <a:srgbClr val="0070C0"/>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GB" dirty="0">
                <a:solidFill>
                  <a:srgbClr val="0070C0"/>
                </a:solidFill>
                <a:latin typeface="Arial" panose="020B0604020202020204" pitchFamily="34" charset="0"/>
                <a:cs typeface="Arial" panose="020B0604020202020204" pitchFamily="34" charset="0"/>
              </a:rPr>
              <a:t>Owning Development</a:t>
            </a:r>
          </a:p>
          <a:p>
            <a:pPr marL="914400" lvl="1" indent="-457200">
              <a:buFont typeface="Arial" panose="020B0604020202020204" pitchFamily="34" charset="0"/>
              <a:buChar char="•"/>
            </a:pPr>
            <a:r>
              <a:rPr lang="en-GB" dirty="0">
                <a:solidFill>
                  <a:srgbClr val="0070C0"/>
                </a:solidFill>
                <a:latin typeface="Arial" panose="020B0604020202020204" pitchFamily="34" charset="0"/>
                <a:cs typeface="Arial" panose="020B0604020202020204" pitchFamily="34" charset="0"/>
              </a:rPr>
              <a:t>Types of Coaching</a:t>
            </a:r>
          </a:p>
          <a:p>
            <a:pPr marL="914400" lvl="1" indent="-457200">
              <a:buFont typeface="Arial" panose="020B0604020202020204" pitchFamily="34" charset="0"/>
              <a:buChar char="•"/>
            </a:pPr>
            <a:r>
              <a:rPr lang="en-GB" dirty="0">
                <a:solidFill>
                  <a:srgbClr val="0070C0"/>
                </a:solidFill>
                <a:latin typeface="Arial" panose="020B0604020202020204" pitchFamily="34" charset="0"/>
                <a:cs typeface="Arial" panose="020B0604020202020204" pitchFamily="34" charset="0"/>
              </a:rPr>
              <a:t>Owning Up</a:t>
            </a:r>
          </a:p>
        </p:txBody>
      </p:sp>
      <p:grpSp>
        <p:nvGrpSpPr>
          <p:cNvPr id="5" name="Group 4">
            <a:extLst>
              <a:ext uri="{FF2B5EF4-FFF2-40B4-BE49-F238E27FC236}">
                <a16:creationId xmlns:a16="http://schemas.microsoft.com/office/drawing/2014/main" id="{94BD00CB-62B9-1E7B-3D9C-D9092287E200}"/>
              </a:ext>
            </a:extLst>
          </p:cNvPr>
          <p:cNvGrpSpPr/>
          <p:nvPr/>
        </p:nvGrpSpPr>
        <p:grpSpPr>
          <a:xfrm rot="10800000">
            <a:off x="6169740" y="1596533"/>
            <a:ext cx="5116278" cy="5116278"/>
            <a:chOff x="6169740" y="1596533"/>
            <a:chExt cx="5116278" cy="5116278"/>
          </a:xfrm>
        </p:grpSpPr>
        <p:sp>
          <p:nvSpPr>
            <p:cNvPr id="6" name="Freeform 5">
              <a:extLst>
                <a:ext uri="{FF2B5EF4-FFF2-40B4-BE49-F238E27FC236}">
                  <a16:creationId xmlns:a16="http://schemas.microsoft.com/office/drawing/2014/main" id="{0AE4A4F5-5F8D-F1B7-4E3D-5275C3768C03}"/>
                </a:ext>
              </a:extLst>
            </p:cNvPr>
            <p:cNvSpPr/>
            <p:nvPr/>
          </p:nvSpPr>
          <p:spPr>
            <a:xfrm rot="10800000">
              <a:off x="6169740" y="1596533"/>
              <a:ext cx="5116278" cy="5116278"/>
            </a:xfrm>
            <a:custGeom>
              <a:avLst/>
              <a:gdLst>
                <a:gd name="csX0" fmla="*/ 0 w 5116278"/>
                <a:gd name="csY0" fmla="*/ 2558139 h 5116278"/>
                <a:gd name="csX1" fmla="*/ 2558139 w 5116278"/>
                <a:gd name="csY1" fmla="*/ 0 h 5116278"/>
                <a:gd name="csX2" fmla="*/ 5116278 w 5116278"/>
                <a:gd name="csY2" fmla="*/ 2558139 h 5116278"/>
                <a:gd name="csX3" fmla="*/ 2558139 w 5116278"/>
                <a:gd name="csY3" fmla="*/ 5116278 h 5116278"/>
                <a:gd name="csX4" fmla="*/ 0 w 5116278"/>
                <a:gd name="csY4" fmla="*/ 2558139 h 5116278"/>
              </a:gdLst>
              <a:ahLst/>
              <a:cxnLst>
                <a:cxn ang="0">
                  <a:pos x="csX0" y="csY0"/>
                </a:cxn>
                <a:cxn ang="0">
                  <a:pos x="csX1" y="csY1"/>
                </a:cxn>
                <a:cxn ang="0">
                  <a:pos x="csX2" y="csY2"/>
                </a:cxn>
                <a:cxn ang="0">
                  <a:pos x="csX3" y="csY3"/>
                </a:cxn>
                <a:cxn ang="0">
                  <a:pos x="csX4" y="csY4"/>
                </a:cxn>
              </a:cxnLst>
              <a:rect l="l" t="t" r="r" b="b"/>
              <a:pathLst>
                <a:path w="5116278" h="5116278">
                  <a:moveTo>
                    <a:pt x="0" y="2558139"/>
                  </a:moveTo>
                  <a:cubicBezTo>
                    <a:pt x="0" y="1145318"/>
                    <a:pt x="1145318" y="0"/>
                    <a:pt x="2558139" y="0"/>
                  </a:cubicBezTo>
                  <a:cubicBezTo>
                    <a:pt x="3970960" y="0"/>
                    <a:pt x="5116278" y="1145318"/>
                    <a:pt x="5116278" y="2558139"/>
                  </a:cubicBezTo>
                  <a:cubicBezTo>
                    <a:pt x="5116278" y="3970960"/>
                    <a:pt x="3970960" y="5116278"/>
                    <a:pt x="2558139" y="5116278"/>
                  </a:cubicBezTo>
                  <a:cubicBezTo>
                    <a:pt x="1145318" y="5116278"/>
                    <a:pt x="0" y="3970960"/>
                    <a:pt x="0" y="2558139"/>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777861" tIns="369605" rIns="1777862" bIns="4206816" numCol="1" spcCol="1270" anchor="ctr" anchorCtr="0">
              <a:noAutofit/>
            </a:bodyPr>
            <a:lstStyle/>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r>
                <a:rPr lang="en-GB" sz="1600" b="1" u="sng" kern="1200" dirty="0">
                  <a:solidFill>
                    <a:schemeClr val="bg1"/>
                  </a:solidFill>
                </a:rPr>
                <a:t>TIME SHIFT</a:t>
              </a:r>
            </a:p>
            <a:p>
              <a:pPr marL="0" lvl="0" indent="0" algn="ctr" defTabSz="711200">
                <a:lnSpc>
                  <a:spcPct val="90000"/>
                </a:lnSpc>
                <a:spcBef>
                  <a:spcPct val="0"/>
                </a:spcBef>
                <a:spcAft>
                  <a:spcPct val="35000"/>
                </a:spcAft>
                <a:buNone/>
              </a:pPr>
              <a:r>
                <a:rPr lang="en-GB" sz="1200" kern="1200" dirty="0">
                  <a:solidFill>
                    <a:schemeClr val="bg1"/>
                  </a:solidFill>
                </a:rPr>
                <a:t>Task Focus &amp; Development</a:t>
              </a:r>
            </a:p>
          </p:txBody>
        </p:sp>
        <p:sp>
          <p:nvSpPr>
            <p:cNvPr id="7" name="Freeform 6">
              <a:extLst>
                <a:ext uri="{FF2B5EF4-FFF2-40B4-BE49-F238E27FC236}">
                  <a16:creationId xmlns:a16="http://schemas.microsoft.com/office/drawing/2014/main" id="{C8B38C48-7D7B-2587-AE99-40455D0F9E7D}"/>
                </a:ext>
              </a:extLst>
            </p:cNvPr>
            <p:cNvSpPr/>
            <p:nvPr/>
          </p:nvSpPr>
          <p:spPr>
            <a:xfrm rot="10800000">
              <a:off x="6809274" y="2875602"/>
              <a:ext cx="3837208" cy="3837208"/>
            </a:xfrm>
            <a:custGeom>
              <a:avLst/>
              <a:gdLst>
                <a:gd name="csX0" fmla="*/ 0 w 3837208"/>
                <a:gd name="csY0" fmla="*/ 1918604 h 3837208"/>
                <a:gd name="csX1" fmla="*/ 1918604 w 3837208"/>
                <a:gd name="csY1" fmla="*/ 0 h 3837208"/>
                <a:gd name="csX2" fmla="*/ 3837208 w 3837208"/>
                <a:gd name="csY2" fmla="*/ 1918604 h 3837208"/>
                <a:gd name="csX3" fmla="*/ 1918604 w 3837208"/>
                <a:gd name="csY3" fmla="*/ 3837208 h 3837208"/>
                <a:gd name="csX4" fmla="*/ 0 w 3837208"/>
                <a:gd name="csY4" fmla="*/ 1918604 h 3837208"/>
              </a:gdLst>
              <a:ahLst/>
              <a:cxnLst>
                <a:cxn ang="0">
                  <a:pos x="csX0" y="csY0"/>
                </a:cxn>
                <a:cxn ang="0">
                  <a:pos x="csX1" y="csY1"/>
                </a:cxn>
                <a:cxn ang="0">
                  <a:pos x="csX2" y="csY2"/>
                </a:cxn>
                <a:cxn ang="0">
                  <a:pos x="csX3" y="csY3"/>
                </a:cxn>
                <a:cxn ang="0">
                  <a:pos x="csX4" y="csY4"/>
                </a:cxn>
              </a:cxnLst>
              <a:rect l="l" t="t" r="r" b="b"/>
              <a:pathLst>
                <a:path w="3837208" h="3837208">
                  <a:moveTo>
                    <a:pt x="0" y="1918604"/>
                  </a:moveTo>
                  <a:cubicBezTo>
                    <a:pt x="0" y="858988"/>
                    <a:pt x="858988" y="0"/>
                    <a:pt x="1918604" y="0"/>
                  </a:cubicBezTo>
                  <a:cubicBezTo>
                    <a:pt x="2978220" y="0"/>
                    <a:pt x="3837208" y="858988"/>
                    <a:pt x="3837208" y="1918604"/>
                  </a:cubicBezTo>
                  <a:cubicBezTo>
                    <a:pt x="3837208" y="2978220"/>
                    <a:pt x="2978220" y="3837208"/>
                    <a:pt x="1918604" y="3837208"/>
                  </a:cubicBezTo>
                  <a:cubicBezTo>
                    <a:pt x="858988" y="3837208"/>
                    <a:pt x="0" y="2978220"/>
                    <a:pt x="0" y="1918604"/>
                  </a:cubicBezTo>
                  <a:close/>
                </a:path>
              </a:pathLst>
            </a:custGeom>
          </p:spPr>
          <p:style>
            <a:lnRef idx="2">
              <a:schemeClr val="lt1">
                <a:hueOff val="0"/>
                <a:satOff val="0"/>
                <a:lumOff val="0"/>
                <a:alphaOff val="0"/>
              </a:schemeClr>
            </a:lnRef>
            <a:fillRef idx="1">
              <a:schemeClr val="accent3">
                <a:hueOff val="2058582"/>
                <a:satOff val="12356"/>
                <a:lumOff val="9413"/>
                <a:alphaOff val="0"/>
              </a:schemeClr>
            </a:fillRef>
            <a:effectRef idx="0">
              <a:schemeClr val="accent3">
                <a:hueOff val="2058582"/>
                <a:satOff val="12356"/>
                <a:lumOff val="9413"/>
                <a:alphaOff val="0"/>
              </a:schemeClr>
            </a:effectRef>
            <a:fontRef idx="minor">
              <a:schemeClr val="lt1"/>
            </a:fontRef>
          </p:style>
          <p:txBody>
            <a:bodyPr spcFirstLastPara="0" vert="horz" wrap="square" lIns="1138327" tIns="353618" rIns="1138326" bIns="2991698" numCol="1" spcCol="1270" anchor="ctr" anchorCtr="0">
              <a:noAutofit/>
            </a:bodyPr>
            <a:lstStyle/>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r>
                <a:rPr lang="en-GB" sz="1600" b="1" u="sng" kern="1200" dirty="0">
                  <a:solidFill>
                    <a:schemeClr val="accent6">
                      <a:lumMod val="20000"/>
                      <a:lumOff val="80000"/>
                    </a:schemeClr>
                  </a:solidFill>
                </a:rPr>
                <a:t>SKILL SHIFT</a:t>
              </a:r>
            </a:p>
            <a:p>
              <a:pPr marL="0" lvl="0" indent="0" algn="ctr" defTabSz="711200">
                <a:lnSpc>
                  <a:spcPct val="90000"/>
                </a:lnSpc>
                <a:spcBef>
                  <a:spcPct val="0"/>
                </a:spcBef>
                <a:spcAft>
                  <a:spcPct val="35000"/>
                </a:spcAft>
                <a:buNone/>
              </a:pPr>
              <a:r>
                <a:rPr lang="en-GB" sz="1200" kern="1200" dirty="0">
                  <a:solidFill>
                    <a:schemeClr val="accent6">
                      <a:lumMod val="20000"/>
                      <a:lumOff val="80000"/>
                    </a:schemeClr>
                  </a:solidFill>
                </a:rPr>
                <a:t>“What” &amp; “How” Focus</a:t>
              </a:r>
            </a:p>
          </p:txBody>
        </p:sp>
        <p:sp>
          <p:nvSpPr>
            <p:cNvPr id="8" name="Freeform 7">
              <a:extLst>
                <a:ext uri="{FF2B5EF4-FFF2-40B4-BE49-F238E27FC236}">
                  <a16:creationId xmlns:a16="http://schemas.microsoft.com/office/drawing/2014/main" id="{B8E8811D-27A9-7622-8B4F-6AAC349D13AE}"/>
                </a:ext>
              </a:extLst>
            </p:cNvPr>
            <p:cNvSpPr/>
            <p:nvPr/>
          </p:nvSpPr>
          <p:spPr>
            <a:xfrm rot="10800000">
              <a:off x="7448809" y="4154672"/>
              <a:ext cx="2558139" cy="2558139"/>
            </a:xfrm>
            <a:custGeom>
              <a:avLst/>
              <a:gdLst>
                <a:gd name="csX0" fmla="*/ 0 w 2558139"/>
                <a:gd name="csY0" fmla="*/ 1279070 h 2558139"/>
                <a:gd name="csX1" fmla="*/ 1279070 w 2558139"/>
                <a:gd name="csY1" fmla="*/ 0 h 2558139"/>
                <a:gd name="csX2" fmla="*/ 2558140 w 2558139"/>
                <a:gd name="csY2" fmla="*/ 1279070 h 2558139"/>
                <a:gd name="csX3" fmla="*/ 1279070 w 2558139"/>
                <a:gd name="csY3" fmla="*/ 2558140 h 2558139"/>
                <a:gd name="csX4" fmla="*/ 0 w 2558139"/>
                <a:gd name="csY4" fmla="*/ 1279070 h 2558139"/>
              </a:gdLst>
              <a:ahLst/>
              <a:cxnLst>
                <a:cxn ang="0">
                  <a:pos x="csX0" y="csY0"/>
                </a:cxn>
                <a:cxn ang="0">
                  <a:pos x="csX1" y="csY1"/>
                </a:cxn>
                <a:cxn ang="0">
                  <a:pos x="csX2" y="csY2"/>
                </a:cxn>
                <a:cxn ang="0">
                  <a:pos x="csX3" y="csY3"/>
                </a:cxn>
                <a:cxn ang="0">
                  <a:pos x="csX4" y="csY4"/>
                </a:cxn>
              </a:cxnLst>
              <a:rect l="l" t="t" r="r" b="b"/>
              <a:pathLst>
                <a:path w="2558139" h="2558139">
                  <a:moveTo>
                    <a:pt x="0" y="1279070"/>
                  </a:moveTo>
                  <a:cubicBezTo>
                    <a:pt x="0" y="572659"/>
                    <a:pt x="572659" y="0"/>
                    <a:pt x="1279070" y="0"/>
                  </a:cubicBezTo>
                  <a:cubicBezTo>
                    <a:pt x="1985481" y="0"/>
                    <a:pt x="2558140" y="572659"/>
                    <a:pt x="2558140" y="1279070"/>
                  </a:cubicBezTo>
                  <a:cubicBezTo>
                    <a:pt x="2558140" y="1985481"/>
                    <a:pt x="1985481" y="2558140"/>
                    <a:pt x="1279070" y="2558140"/>
                  </a:cubicBezTo>
                  <a:cubicBezTo>
                    <a:pt x="572659" y="2558140"/>
                    <a:pt x="0" y="1985481"/>
                    <a:pt x="0" y="1279070"/>
                  </a:cubicBezTo>
                  <a:close/>
                </a:path>
              </a:pathLst>
            </a:custGeom>
          </p:spPr>
          <p:style>
            <a:lnRef idx="2">
              <a:schemeClr val="lt1">
                <a:hueOff val="0"/>
                <a:satOff val="0"/>
                <a:lumOff val="0"/>
                <a:alphaOff val="0"/>
              </a:schemeClr>
            </a:lnRef>
            <a:fillRef idx="1">
              <a:schemeClr val="accent3">
                <a:hueOff val="4117163"/>
                <a:satOff val="24712"/>
                <a:lumOff val="18825"/>
                <a:alphaOff val="0"/>
              </a:schemeClr>
            </a:fillRef>
            <a:effectRef idx="0">
              <a:schemeClr val="accent3">
                <a:hueOff val="4117163"/>
                <a:satOff val="24712"/>
                <a:lumOff val="18825"/>
                <a:alphaOff val="0"/>
              </a:schemeClr>
            </a:effectRef>
            <a:fontRef idx="minor">
              <a:schemeClr val="lt1"/>
            </a:fontRef>
          </p:style>
          <p:txBody>
            <a:bodyPr spcFirstLastPara="0" vert="horz" wrap="square" lIns="488423" tIns="753326" rIns="488423" bIns="753328" numCol="1" spcCol="1270" anchor="ctr" anchorCtr="0">
              <a:noAutofit/>
            </a:bodyPr>
            <a:lstStyle/>
            <a:p>
              <a:pPr marL="0" lvl="0" indent="0" algn="ctr" defTabSz="711200">
                <a:lnSpc>
                  <a:spcPct val="90000"/>
                </a:lnSpc>
                <a:spcBef>
                  <a:spcPct val="0"/>
                </a:spcBef>
                <a:spcAft>
                  <a:spcPct val="35000"/>
                </a:spcAft>
                <a:buNone/>
              </a:pPr>
              <a:r>
                <a:rPr lang="en-GB" sz="1600" b="1" u="sng" kern="1200" dirty="0">
                  <a:solidFill>
                    <a:schemeClr val="accent4">
                      <a:lumMod val="40000"/>
                      <a:lumOff val="60000"/>
                    </a:schemeClr>
                  </a:solidFill>
                </a:rPr>
                <a:t>VALUE SHIFT</a:t>
              </a:r>
            </a:p>
            <a:p>
              <a:pPr marL="0" lvl="0" indent="0" algn="ctr" defTabSz="711200">
                <a:lnSpc>
                  <a:spcPct val="90000"/>
                </a:lnSpc>
                <a:spcBef>
                  <a:spcPct val="0"/>
                </a:spcBef>
                <a:spcAft>
                  <a:spcPct val="35000"/>
                </a:spcAft>
                <a:buNone/>
              </a:pPr>
              <a:r>
                <a:rPr lang="en-GB" sz="1200" kern="1200" dirty="0">
                  <a:solidFill>
                    <a:schemeClr val="accent4">
                      <a:lumMod val="40000"/>
                      <a:lumOff val="60000"/>
                    </a:schemeClr>
                  </a:solidFill>
                </a:rPr>
                <a:t>Results &amp; Relationship Focus</a:t>
              </a:r>
            </a:p>
          </p:txBody>
        </p:sp>
      </p:grpSp>
      <p:sp>
        <p:nvSpPr>
          <p:cNvPr id="4" name="Left Arrow 3">
            <a:extLst>
              <a:ext uri="{FF2B5EF4-FFF2-40B4-BE49-F238E27FC236}">
                <a16:creationId xmlns:a16="http://schemas.microsoft.com/office/drawing/2014/main" id="{21DDF82A-2C0F-3EAA-200F-1FF8F87BF28E}"/>
              </a:ext>
            </a:extLst>
          </p:cNvPr>
          <p:cNvSpPr/>
          <p:nvPr/>
        </p:nvSpPr>
        <p:spPr>
          <a:xfrm>
            <a:off x="4866572" y="5565000"/>
            <a:ext cx="2808139" cy="15013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6194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3B6C4-E08D-3D58-BEC7-B15F22123326}"/>
            </a:ext>
          </a:extLst>
        </p:cNvPr>
        <p:cNvGrpSpPr/>
        <p:nvPr/>
      </p:nvGrpSpPr>
      <p:grpSpPr>
        <a:xfrm>
          <a:off x="0" y="0"/>
          <a:ext cx="0" cy="0"/>
          <a:chOff x="0" y="0"/>
          <a:chExt cx="0" cy="0"/>
        </a:xfrm>
      </p:grpSpPr>
      <p:sp>
        <p:nvSpPr>
          <p:cNvPr id="319" name="Title 1">
            <a:extLst>
              <a:ext uri="{FF2B5EF4-FFF2-40B4-BE49-F238E27FC236}">
                <a16:creationId xmlns:a16="http://schemas.microsoft.com/office/drawing/2014/main" id="{5905EE09-5DDC-51D3-3906-2841979DE93B}"/>
              </a:ext>
            </a:extLst>
          </p:cNvPr>
          <p:cNvSpPr txBox="1">
            <a:spLocks noGrp="1"/>
          </p:cNvSpPr>
          <p:nvPr>
            <p:ph type="title"/>
          </p:nvPr>
        </p:nvSpPr>
        <p:spPr>
          <a:xfrm>
            <a:off x="507999" y="712799"/>
            <a:ext cx="11171240" cy="752476"/>
          </a:xfrm>
          <a:prstGeom prst="rect">
            <a:avLst/>
          </a:prstGeom>
        </p:spPr>
        <p:txBody>
          <a:bodyPr>
            <a:normAutofit/>
          </a:bodyPr>
          <a:lstStyle>
            <a:lvl1pPr>
              <a:defRPr b="1"/>
            </a:lvl1pPr>
          </a:lstStyle>
          <a:p>
            <a:r>
              <a:rPr lang="en-GB" sz="2400" dirty="0">
                <a:latin typeface="Arial" panose="020B0604020202020204" pitchFamily="34" charset="0"/>
                <a:cs typeface="Arial" panose="020B0604020202020204" pitchFamily="34" charset="0"/>
              </a:rPr>
              <a:t>Own Up: Holding People Accountable Without all the Drama </a:t>
            </a:r>
            <a:r>
              <a:rPr lang="en-GB" sz="2400" dirty="0"/>
              <a:t>(Jennifer Long)</a:t>
            </a:r>
            <a:endParaRPr sz="2400" dirty="0"/>
          </a:p>
        </p:txBody>
      </p:sp>
      <p:sp>
        <p:nvSpPr>
          <p:cNvPr id="320" name="TextBox 7">
            <a:extLst>
              <a:ext uri="{FF2B5EF4-FFF2-40B4-BE49-F238E27FC236}">
                <a16:creationId xmlns:a16="http://schemas.microsoft.com/office/drawing/2014/main" id="{215324C6-2EF9-57A0-1469-7718420169DC}"/>
              </a:ext>
            </a:extLst>
          </p:cNvPr>
          <p:cNvSpPr txBox="1"/>
          <p:nvPr/>
        </p:nvSpPr>
        <p:spPr>
          <a:xfrm>
            <a:off x="291998" y="1534532"/>
            <a:ext cx="9227541" cy="44986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defTabSz="357698">
              <a:lnSpc>
                <a:spcPct val="140000"/>
              </a:lnSpc>
              <a:buClr>
                <a:schemeClr val="accent2"/>
              </a:buClr>
              <a:buSzPct val="85000"/>
              <a:defRPr sz="1600"/>
            </a:pPr>
            <a:r>
              <a:rPr lang="en-GB" sz="1400" b="1" dirty="0">
                <a:solidFill>
                  <a:srgbClr val="0070C0"/>
                </a:solidFill>
              </a:rPr>
              <a:t>Chapter 13: Managing Consequences (Fig.#5)</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When your employee chooses to stand in victimhood or blame, or in denial of the choices they have an can make, you must close out with consequences. There is no accountability without consequences!</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When “no” is the response, managers &amp; leaders must examine whether this is the right person for the role, the project, or the team.</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Don’t jump into consequences immediately, although it must be timely. Consequences must be proportionate to the issue at hand - take a day or two to reflect, then have the conversation.</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When coordinating with HR, let the person know that scheduling a time includes having everyone present – the delay may assist the person with space to consider whether they will take ownership.</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Consider the unintended consequences for yourself and everyone else involved. </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Don’t be afraid to consult a mentor, peer, manager or HR when considering consequences.</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Tips for Managing Consequences:</a:t>
            </a:r>
          </a:p>
          <a:p>
            <a:pPr marL="800100" lvl="1" indent="-342900" defTabSz="357698">
              <a:lnSpc>
                <a:spcPct val="140000"/>
              </a:lnSpc>
              <a:buClr>
                <a:schemeClr val="accent2"/>
              </a:buClr>
              <a:buSzPct val="85000"/>
              <a:buFont typeface="+mj-lt"/>
              <a:buAutoNum type="arabicPeriod"/>
              <a:defRPr sz="1600"/>
            </a:pPr>
            <a:r>
              <a:rPr lang="en-GB" sz="1400" dirty="0"/>
              <a:t>There is a fundamental shift in a working relationship when you have to deal with consequences.</a:t>
            </a:r>
          </a:p>
          <a:p>
            <a:pPr marL="800100" lvl="1" indent="-342900" defTabSz="357698">
              <a:lnSpc>
                <a:spcPct val="140000"/>
              </a:lnSpc>
              <a:buClr>
                <a:schemeClr val="accent2"/>
              </a:buClr>
              <a:buSzPct val="85000"/>
              <a:buFont typeface="+mj-lt"/>
              <a:buAutoNum type="arabicPeriod"/>
              <a:defRPr sz="1600"/>
            </a:pPr>
            <a:r>
              <a:rPr lang="en-GB" sz="1400" dirty="0"/>
              <a:t>Use the time when managing the consequence decision to include self-reflection.</a:t>
            </a:r>
          </a:p>
          <a:p>
            <a:pPr marL="800100" lvl="1" indent="-342900" defTabSz="357698">
              <a:lnSpc>
                <a:spcPct val="140000"/>
              </a:lnSpc>
              <a:buClr>
                <a:schemeClr val="accent2"/>
              </a:buClr>
              <a:buSzPct val="85000"/>
              <a:buFont typeface="+mj-lt"/>
              <a:buAutoNum type="arabicPeriod"/>
              <a:defRPr sz="1600"/>
            </a:pPr>
            <a:r>
              <a:rPr lang="en-GB" sz="1400" dirty="0"/>
              <a:t>Most people want to do a good job.</a:t>
            </a:r>
          </a:p>
        </p:txBody>
      </p:sp>
      <p:grpSp>
        <p:nvGrpSpPr>
          <p:cNvPr id="3" name="Group 2">
            <a:extLst>
              <a:ext uri="{FF2B5EF4-FFF2-40B4-BE49-F238E27FC236}">
                <a16:creationId xmlns:a16="http://schemas.microsoft.com/office/drawing/2014/main" id="{D55174C1-60AB-32AD-3200-9FBAE966D33C}"/>
              </a:ext>
            </a:extLst>
          </p:cNvPr>
          <p:cNvGrpSpPr/>
          <p:nvPr/>
        </p:nvGrpSpPr>
        <p:grpSpPr>
          <a:xfrm>
            <a:off x="9519539" y="1220755"/>
            <a:ext cx="2655426" cy="5427782"/>
            <a:chOff x="9519539" y="1220755"/>
            <a:chExt cx="2655426" cy="5427782"/>
          </a:xfrm>
        </p:grpSpPr>
        <p:sp>
          <p:nvSpPr>
            <p:cNvPr id="9" name="Rectangle 9">
              <a:extLst>
                <a:ext uri="{FF2B5EF4-FFF2-40B4-BE49-F238E27FC236}">
                  <a16:creationId xmlns:a16="http://schemas.microsoft.com/office/drawing/2014/main" id="{1AF173F1-BBA8-50F6-CC48-FA9A06ACB375}"/>
                </a:ext>
              </a:extLst>
            </p:cNvPr>
            <p:cNvSpPr/>
            <p:nvPr/>
          </p:nvSpPr>
          <p:spPr>
            <a:xfrm>
              <a:off x="9519539" y="1220755"/>
              <a:ext cx="2655426" cy="5427782"/>
            </a:xfrm>
            <a:prstGeom prst="rect">
              <a:avLst/>
            </a:prstGeom>
            <a:solidFill>
              <a:srgbClr val="D3F0FF"/>
            </a:solidFill>
            <a:ln w="12700" cap="flat">
              <a:noFill/>
              <a:miter lim="400000"/>
            </a:ln>
            <a:effectLst/>
          </p:spPr>
          <p:txBody>
            <a:bodyPr wrap="square" lIns="45719" tIns="45719" rIns="45719" bIns="45719" numCol="1" anchor="ctr">
              <a:noAutofit/>
            </a:bodyPr>
            <a:lstStyle/>
            <a:p>
              <a:pPr algn="ctr">
                <a:defRPr sz="3200">
                  <a:solidFill>
                    <a:srgbClr val="FFFFFF"/>
                  </a:solidFill>
                </a:defRPr>
              </a:pPr>
              <a:endParaRPr/>
            </a:p>
          </p:txBody>
        </p:sp>
        <p:pic>
          <p:nvPicPr>
            <p:cNvPr id="2" name="Picture 1">
              <a:extLst>
                <a:ext uri="{FF2B5EF4-FFF2-40B4-BE49-F238E27FC236}">
                  <a16:creationId xmlns:a16="http://schemas.microsoft.com/office/drawing/2014/main" id="{E7EA3FFA-38B4-DB8B-9CD3-616DF2236110}"/>
                </a:ext>
              </a:extLst>
            </p:cNvPr>
            <p:cNvPicPr>
              <a:picLocks noChangeAspect="1"/>
            </p:cNvPicPr>
            <p:nvPr/>
          </p:nvPicPr>
          <p:blipFill>
            <a:blip r:embed="rId2"/>
            <a:stretch>
              <a:fillRect/>
            </a:stretch>
          </p:blipFill>
          <p:spPr>
            <a:xfrm>
              <a:off x="9519539" y="2516781"/>
              <a:ext cx="2655426" cy="2835729"/>
            </a:xfrm>
            <a:prstGeom prst="rect">
              <a:avLst/>
            </a:prstGeom>
          </p:spPr>
        </p:pic>
      </p:grpSp>
    </p:spTree>
    <p:extLst>
      <p:ext uri="{BB962C8B-B14F-4D97-AF65-F5344CB8AC3E}">
        <p14:creationId xmlns:p14="http://schemas.microsoft.com/office/powerpoint/2010/main" val="1963061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7D2EA-B3A9-FA03-A9B0-16356D53AD62}"/>
            </a:ext>
          </a:extLst>
        </p:cNvPr>
        <p:cNvGrpSpPr/>
        <p:nvPr/>
      </p:nvGrpSpPr>
      <p:grpSpPr>
        <a:xfrm>
          <a:off x="0" y="0"/>
          <a:ext cx="0" cy="0"/>
          <a:chOff x="0" y="0"/>
          <a:chExt cx="0" cy="0"/>
        </a:xfrm>
      </p:grpSpPr>
      <p:sp>
        <p:nvSpPr>
          <p:cNvPr id="312" name="Title 7">
            <a:extLst>
              <a:ext uri="{FF2B5EF4-FFF2-40B4-BE49-F238E27FC236}">
                <a16:creationId xmlns:a16="http://schemas.microsoft.com/office/drawing/2014/main" id="{CCA10A31-4F24-E9B3-7245-AE329F09268B}"/>
              </a:ext>
            </a:extLst>
          </p:cNvPr>
          <p:cNvSpPr txBox="1">
            <a:spLocks noGrp="1"/>
          </p:cNvSpPr>
          <p:nvPr>
            <p:ph type="title"/>
          </p:nvPr>
        </p:nvSpPr>
        <p:spPr>
          <a:xfrm>
            <a:off x="507999" y="712799"/>
            <a:ext cx="11171240" cy="752476"/>
          </a:xfrm>
          <a:prstGeom prst="rect">
            <a:avLst/>
          </a:prstGeom>
        </p:spPr>
        <p:txBody>
          <a:bodyPr>
            <a:normAutofit/>
          </a:bodyPr>
          <a:lstStyle/>
          <a:p>
            <a:pPr defTabSz="816843">
              <a:defRPr sz="1608"/>
            </a:pPr>
            <a:r>
              <a:rPr lang="en-GB" sz="2400" dirty="0"/>
              <a:t>Part III: Time Shift – Managing Consequences (Fig.#5)</a:t>
            </a:r>
            <a:endParaRPr sz="2400" dirty="0"/>
          </a:p>
        </p:txBody>
      </p:sp>
      <p:sp>
        <p:nvSpPr>
          <p:cNvPr id="5" name="TextBox 4">
            <a:extLst>
              <a:ext uri="{FF2B5EF4-FFF2-40B4-BE49-F238E27FC236}">
                <a16:creationId xmlns:a16="http://schemas.microsoft.com/office/drawing/2014/main" id="{529C539C-5D45-AF97-80F2-7379799B4703}"/>
              </a:ext>
            </a:extLst>
          </p:cNvPr>
          <p:cNvSpPr txBox="1"/>
          <p:nvPr/>
        </p:nvSpPr>
        <p:spPr>
          <a:xfrm>
            <a:off x="5678998" y="2387925"/>
            <a:ext cx="786935" cy="289438"/>
          </a:xfrm>
          <a:prstGeom prst="rect">
            <a:avLst/>
          </a:prstGeom>
          <a:noFill/>
          <a:ln>
            <a:solidFill>
              <a:schemeClr val="accent1"/>
            </a:solidFill>
          </a:ln>
        </p:spPr>
        <p:txBody>
          <a:bodyPr wrap="square" rtlCol="0">
            <a:spAutoFit/>
          </a:bodyPr>
          <a:lstStyle/>
          <a:p>
            <a:pPr marL="0" lvl="1" defTabSz="357698">
              <a:lnSpc>
                <a:spcPct val="140000"/>
              </a:lnSpc>
              <a:buClr>
                <a:schemeClr val="accent2"/>
              </a:buClr>
              <a:buSzPct val="85000"/>
              <a:defRPr sz="1600"/>
            </a:pPr>
            <a:r>
              <a:rPr lang="en-GB" sz="1000" b="1" dirty="0"/>
              <a:t>Manager</a:t>
            </a:r>
          </a:p>
        </p:txBody>
      </p:sp>
      <p:pic>
        <p:nvPicPr>
          <p:cNvPr id="1026" name="Picture 2" descr="Two 3d Figures Sitting At A Table Discussion Or Meeting Concept, Two 3d  Figures, Sitting At A Table, Discussion Or Meeting Concept PNG Transparent  Image and Clipart for Free Download">
            <a:extLst>
              <a:ext uri="{FF2B5EF4-FFF2-40B4-BE49-F238E27FC236}">
                <a16:creationId xmlns:a16="http://schemas.microsoft.com/office/drawing/2014/main" id="{25DDCB97-0532-DF58-5257-FD4E993471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3194" y="2099522"/>
            <a:ext cx="2767149" cy="27671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Diagram 14">
            <a:extLst>
              <a:ext uri="{FF2B5EF4-FFF2-40B4-BE49-F238E27FC236}">
                <a16:creationId xmlns:a16="http://schemas.microsoft.com/office/drawing/2014/main" id="{B0044BB2-F4BD-072C-59A6-91456FD1799E}"/>
              </a:ext>
            </a:extLst>
          </p:cNvPr>
          <p:cNvGraphicFramePr/>
          <p:nvPr/>
        </p:nvGraphicFramePr>
        <p:xfrm>
          <a:off x="6968457" y="1533271"/>
          <a:ext cx="4804227" cy="38635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6" name="Diagram 15">
            <a:extLst>
              <a:ext uri="{FF2B5EF4-FFF2-40B4-BE49-F238E27FC236}">
                <a16:creationId xmlns:a16="http://schemas.microsoft.com/office/drawing/2014/main" id="{94571A40-B418-A3BA-CA93-6FBCBAF398D6}"/>
              </a:ext>
            </a:extLst>
          </p:cNvPr>
          <p:cNvGraphicFramePr/>
          <p:nvPr/>
        </p:nvGraphicFramePr>
        <p:xfrm>
          <a:off x="721850" y="2254952"/>
          <a:ext cx="3465865" cy="110281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7" name="TextBox 16">
            <a:extLst>
              <a:ext uri="{FF2B5EF4-FFF2-40B4-BE49-F238E27FC236}">
                <a16:creationId xmlns:a16="http://schemas.microsoft.com/office/drawing/2014/main" id="{3A254148-41DD-C9B7-89F3-B362FC172963}"/>
              </a:ext>
            </a:extLst>
          </p:cNvPr>
          <p:cNvSpPr txBox="1"/>
          <p:nvPr/>
        </p:nvSpPr>
        <p:spPr>
          <a:xfrm>
            <a:off x="4307833" y="2390110"/>
            <a:ext cx="1044300" cy="289438"/>
          </a:xfrm>
          <a:prstGeom prst="rect">
            <a:avLst/>
          </a:prstGeom>
          <a:noFill/>
          <a:ln>
            <a:solidFill>
              <a:schemeClr val="accent1"/>
            </a:solidFill>
          </a:ln>
        </p:spPr>
        <p:txBody>
          <a:bodyPr wrap="square" rtlCol="0">
            <a:spAutoFit/>
          </a:bodyPr>
          <a:lstStyle/>
          <a:p>
            <a:pPr marL="0" lvl="1" defTabSz="357698">
              <a:lnSpc>
                <a:spcPct val="140000"/>
              </a:lnSpc>
              <a:buClr>
                <a:schemeClr val="accent2"/>
              </a:buClr>
              <a:buSzPct val="85000"/>
              <a:defRPr sz="1600"/>
            </a:pPr>
            <a:r>
              <a:rPr lang="en-GB" sz="1000" b="1" dirty="0"/>
              <a:t>Direct Report</a:t>
            </a:r>
          </a:p>
        </p:txBody>
      </p:sp>
      <p:sp>
        <p:nvSpPr>
          <p:cNvPr id="21" name="Right Arrow 20">
            <a:extLst>
              <a:ext uri="{FF2B5EF4-FFF2-40B4-BE49-F238E27FC236}">
                <a16:creationId xmlns:a16="http://schemas.microsoft.com/office/drawing/2014/main" id="{F9CD644A-D63E-33E5-0E40-9210FB6B969D}"/>
              </a:ext>
            </a:extLst>
          </p:cNvPr>
          <p:cNvSpPr/>
          <p:nvPr/>
        </p:nvSpPr>
        <p:spPr>
          <a:xfrm rot="8117244" flipV="1">
            <a:off x="3326675" y="5360905"/>
            <a:ext cx="1466174" cy="40784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No Ownership</a:t>
            </a:r>
          </a:p>
        </p:txBody>
      </p:sp>
      <p:sp>
        <p:nvSpPr>
          <p:cNvPr id="22" name="Oval 21">
            <a:extLst>
              <a:ext uri="{FF2B5EF4-FFF2-40B4-BE49-F238E27FC236}">
                <a16:creationId xmlns:a16="http://schemas.microsoft.com/office/drawing/2014/main" id="{E8BA8152-281E-E125-7259-52C39BAABDF1}"/>
              </a:ext>
            </a:extLst>
          </p:cNvPr>
          <p:cNvSpPr/>
          <p:nvPr/>
        </p:nvSpPr>
        <p:spPr>
          <a:xfrm>
            <a:off x="2448081" y="6306611"/>
            <a:ext cx="1619123" cy="492387"/>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rPr>
              <a:t>Consequences</a:t>
            </a:r>
          </a:p>
        </p:txBody>
      </p:sp>
      <p:sp>
        <p:nvSpPr>
          <p:cNvPr id="31" name="Cloud Callout 30">
            <a:extLst>
              <a:ext uri="{FF2B5EF4-FFF2-40B4-BE49-F238E27FC236}">
                <a16:creationId xmlns:a16="http://schemas.microsoft.com/office/drawing/2014/main" id="{A7B1CF24-9AED-5343-38D0-A6CD7DDA5B06}"/>
              </a:ext>
            </a:extLst>
          </p:cNvPr>
          <p:cNvSpPr/>
          <p:nvPr/>
        </p:nvSpPr>
        <p:spPr>
          <a:xfrm>
            <a:off x="6358857" y="2920612"/>
            <a:ext cx="1219200" cy="781995"/>
          </a:xfrm>
          <a:prstGeom prst="cloudCallout">
            <a:avLst>
              <a:gd name="adj1" fmla="val -58690"/>
              <a:gd name="adj2" fmla="val -26591"/>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Listen &amp; Engage</a:t>
            </a:r>
          </a:p>
        </p:txBody>
      </p:sp>
    </p:spTree>
    <p:extLst>
      <p:ext uri="{BB962C8B-B14F-4D97-AF65-F5344CB8AC3E}">
        <p14:creationId xmlns:p14="http://schemas.microsoft.com/office/powerpoint/2010/main" val="3039871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F22CE-90B6-EED1-9321-AF86FD20147A}"/>
            </a:ext>
          </a:extLst>
        </p:cNvPr>
        <p:cNvGrpSpPr/>
        <p:nvPr/>
      </p:nvGrpSpPr>
      <p:grpSpPr>
        <a:xfrm>
          <a:off x="0" y="0"/>
          <a:ext cx="0" cy="0"/>
          <a:chOff x="0" y="0"/>
          <a:chExt cx="0" cy="0"/>
        </a:xfrm>
      </p:grpSpPr>
      <p:sp>
        <p:nvSpPr>
          <p:cNvPr id="319" name="Title 1">
            <a:extLst>
              <a:ext uri="{FF2B5EF4-FFF2-40B4-BE49-F238E27FC236}">
                <a16:creationId xmlns:a16="http://schemas.microsoft.com/office/drawing/2014/main" id="{530D9429-7939-1AAB-BBAD-AE3F1AA83C71}"/>
              </a:ext>
            </a:extLst>
          </p:cNvPr>
          <p:cNvSpPr txBox="1">
            <a:spLocks noGrp="1"/>
          </p:cNvSpPr>
          <p:nvPr>
            <p:ph type="title"/>
          </p:nvPr>
        </p:nvSpPr>
        <p:spPr>
          <a:xfrm>
            <a:off x="507999" y="712799"/>
            <a:ext cx="11171240" cy="752476"/>
          </a:xfrm>
          <a:prstGeom prst="rect">
            <a:avLst/>
          </a:prstGeom>
        </p:spPr>
        <p:txBody>
          <a:bodyPr>
            <a:normAutofit/>
          </a:bodyPr>
          <a:lstStyle>
            <a:lvl1pPr>
              <a:defRPr b="1"/>
            </a:lvl1pPr>
          </a:lstStyle>
          <a:p>
            <a:r>
              <a:rPr lang="en-GB" sz="2400" dirty="0">
                <a:latin typeface="Arial" panose="020B0604020202020204" pitchFamily="34" charset="0"/>
                <a:cs typeface="Arial" panose="020B0604020202020204" pitchFamily="34" charset="0"/>
              </a:rPr>
              <a:t>Own Up: Holding People Accountable Without all the Drama </a:t>
            </a:r>
            <a:r>
              <a:rPr lang="en-GB" sz="2400" dirty="0"/>
              <a:t>(Jennifer Long)</a:t>
            </a:r>
            <a:endParaRPr sz="2400" dirty="0"/>
          </a:p>
        </p:txBody>
      </p:sp>
      <p:sp>
        <p:nvSpPr>
          <p:cNvPr id="320" name="TextBox 7">
            <a:extLst>
              <a:ext uri="{FF2B5EF4-FFF2-40B4-BE49-F238E27FC236}">
                <a16:creationId xmlns:a16="http://schemas.microsoft.com/office/drawing/2014/main" id="{817CCAD7-DDB1-13EA-F6CD-EA4940C77D61}"/>
              </a:ext>
            </a:extLst>
          </p:cNvPr>
          <p:cNvSpPr txBox="1"/>
          <p:nvPr/>
        </p:nvSpPr>
        <p:spPr>
          <a:xfrm>
            <a:off x="291998" y="1534532"/>
            <a:ext cx="9227541" cy="32921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defTabSz="357698">
              <a:lnSpc>
                <a:spcPct val="140000"/>
              </a:lnSpc>
              <a:buClr>
                <a:schemeClr val="accent2"/>
              </a:buClr>
              <a:buSzPct val="85000"/>
              <a:defRPr sz="1600"/>
            </a:pPr>
            <a:r>
              <a:rPr lang="en-GB" sz="1400" b="1" dirty="0">
                <a:solidFill>
                  <a:srgbClr val="0070C0"/>
                </a:solidFill>
              </a:rPr>
              <a:t>Chapter 14: Owning Development (Fig.#6)</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Performance can change in a single conversation. Not because you will master a skill immediately – but because once a person is given the opportunity to acknowledge the choices they have made, they control their own growth</a:t>
            </a:r>
          </a:p>
          <a:p>
            <a:pPr marL="800100" lvl="1" indent="-342900" defTabSz="357698">
              <a:lnSpc>
                <a:spcPct val="140000"/>
              </a:lnSpc>
              <a:buClr>
                <a:schemeClr val="accent2"/>
              </a:buClr>
              <a:buSzPct val="85000"/>
              <a:buFont typeface="Arial" panose="020B0604020202020204" pitchFamily="34" charset="0"/>
              <a:buChar char="•"/>
              <a:defRPr sz="1600"/>
            </a:pPr>
            <a:r>
              <a:rPr lang="en-GB" sz="1400" dirty="0"/>
              <a:t>There is relief in taking responsibility, power to make change and a feeling of support to be and do better.</a:t>
            </a:r>
          </a:p>
          <a:p>
            <a:pPr marL="800100" lvl="1" indent="-342900" defTabSz="357698">
              <a:lnSpc>
                <a:spcPct val="140000"/>
              </a:lnSpc>
              <a:buClr>
                <a:schemeClr val="accent2"/>
              </a:buClr>
              <a:buSzPct val="85000"/>
              <a:buFont typeface="Arial" panose="020B0604020202020204" pitchFamily="34" charset="0"/>
              <a:buChar char="•"/>
              <a:defRPr sz="1600"/>
            </a:pPr>
            <a:r>
              <a:rPr lang="en-GB" sz="1400" dirty="0"/>
              <a:t>This is the moment of trust, courage and vulnerability that you both experience.</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When the person takes ownership you can ask, “</a:t>
            </a:r>
            <a:r>
              <a:rPr lang="en-GB" sz="1400" i="1" dirty="0"/>
              <a:t>How can I </a:t>
            </a:r>
            <a:r>
              <a:rPr lang="en-GB" sz="1400" b="1" i="1" u="sng" dirty="0"/>
              <a:t>support</a:t>
            </a:r>
            <a:r>
              <a:rPr lang="en-GB" sz="1400" i="1" dirty="0"/>
              <a:t> you?” </a:t>
            </a:r>
            <a:r>
              <a:rPr lang="en-GB" sz="1400" dirty="0"/>
              <a:t>(</a:t>
            </a:r>
            <a:r>
              <a:rPr lang="en-GB" sz="1400" b="1" dirty="0">
                <a:solidFill>
                  <a:srgbClr val="FF0000"/>
                </a:solidFill>
              </a:rPr>
              <a:t>not</a:t>
            </a:r>
            <a:r>
              <a:rPr lang="en-GB" sz="1400" dirty="0"/>
              <a:t> “help you”)</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Ask yourself, “</a:t>
            </a:r>
            <a:r>
              <a:rPr lang="en-GB" sz="1400" i="1" dirty="0"/>
              <a:t>How do I support this person’s ability to improve</a:t>
            </a:r>
            <a:r>
              <a:rPr lang="en-GB" sz="1400" dirty="0"/>
              <a:t>?”; or “</a:t>
            </a:r>
            <a:r>
              <a:rPr lang="en-GB" sz="1400" i="1" dirty="0"/>
              <a:t>What is my role here now</a:t>
            </a:r>
            <a:r>
              <a:rPr lang="en-GB" sz="1400" dirty="0"/>
              <a:t>?”</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There are 3 options:</a:t>
            </a:r>
          </a:p>
          <a:p>
            <a:pPr marL="800100" lvl="1" indent="-342900" defTabSz="357698">
              <a:lnSpc>
                <a:spcPct val="140000"/>
              </a:lnSpc>
              <a:buClr>
                <a:schemeClr val="accent2"/>
              </a:buClr>
              <a:buSzPct val="85000"/>
              <a:buFont typeface="+mj-lt"/>
              <a:buAutoNum type="arabicPeriod"/>
              <a:defRPr sz="1600"/>
            </a:pPr>
            <a:r>
              <a:rPr lang="en-GB" sz="1400" b="1" dirty="0">
                <a:solidFill>
                  <a:srgbClr val="0070C0"/>
                </a:solidFill>
              </a:rPr>
              <a:t>Coach </a:t>
            </a:r>
            <a:r>
              <a:rPr lang="en-GB" sz="1400" dirty="0"/>
              <a:t>them to identify any </a:t>
            </a:r>
            <a:r>
              <a:rPr lang="en-GB" sz="1400" b="1" dirty="0"/>
              <a:t>skill-gap</a:t>
            </a:r>
            <a:r>
              <a:rPr lang="en-GB" sz="1400" dirty="0"/>
              <a:t>. </a:t>
            </a:r>
          </a:p>
          <a:p>
            <a:pPr marL="800100" lvl="1" indent="-342900" defTabSz="357698">
              <a:lnSpc>
                <a:spcPct val="140000"/>
              </a:lnSpc>
              <a:buClr>
                <a:schemeClr val="accent2"/>
              </a:buClr>
              <a:buSzPct val="85000"/>
              <a:buFont typeface="+mj-lt"/>
              <a:buAutoNum type="arabicPeriod"/>
              <a:defRPr sz="1600"/>
            </a:pPr>
            <a:r>
              <a:rPr lang="en-GB" sz="1400" b="1" dirty="0">
                <a:solidFill>
                  <a:srgbClr val="0070C0"/>
                </a:solidFill>
              </a:rPr>
              <a:t>Coach</a:t>
            </a:r>
            <a:r>
              <a:rPr lang="en-GB" sz="1400" dirty="0"/>
              <a:t> them to </a:t>
            </a:r>
            <a:r>
              <a:rPr lang="en-GB" sz="1400" b="1" dirty="0"/>
              <a:t>modify a behaviour</a:t>
            </a:r>
            <a:r>
              <a:rPr lang="en-GB" sz="1400" dirty="0"/>
              <a:t>;</a:t>
            </a:r>
          </a:p>
          <a:p>
            <a:pPr marL="800100" lvl="1" indent="-342900" defTabSz="357698">
              <a:lnSpc>
                <a:spcPct val="140000"/>
              </a:lnSpc>
              <a:buClr>
                <a:schemeClr val="accent2"/>
              </a:buClr>
              <a:buSzPct val="85000"/>
              <a:buFont typeface="+mj-lt"/>
              <a:buAutoNum type="arabicPeriod"/>
              <a:defRPr sz="1600"/>
            </a:pPr>
            <a:r>
              <a:rPr lang="en-GB" sz="1400" b="1" dirty="0">
                <a:solidFill>
                  <a:srgbClr val="0070C0"/>
                </a:solidFill>
              </a:rPr>
              <a:t>Counsel</a:t>
            </a:r>
            <a:r>
              <a:rPr lang="en-GB" sz="1400" dirty="0"/>
              <a:t> them on how things stand (clarify expectations and ask for a different choice going forward).</a:t>
            </a:r>
          </a:p>
        </p:txBody>
      </p:sp>
      <p:grpSp>
        <p:nvGrpSpPr>
          <p:cNvPr id="8" name="Group 8">
            <a:extLst>
              <a:ext uri="{FF2B5EF4-FFF2-40B4-BE49-F238E27FC236}">
                <a16:creationId xmlns:a16="http://schemas.microsoft.com/office/drawing/2014/main" id="{AF1BD836-D84D-A614-9EC7-30F0C336F3A8}"/>
              </a:ext>
            </a:extLst>
          </p:cNvPr>
          <p:cNvGrpSpPr/>
          <p:nvPr/>
        </p:nvGrpSpPr>
        <p:grpSpPr>
          <a:xfrm>
            <a:off x="9519539" y="1220755"/>
            <a:ext cx="2655425" cy="5427781"/>
            <a:chOff x="0" y="0"/>
            <a:chExt cx="2655423" cy="5427779"/>
          </a:xfrm>
        </p:grpSpPr>
        <p:sp>
          <p:nvSpPr>
            <p:cNvPr id="9" name="Rectangle 9">
              <a:extLst>
                <a:ext uri="{FF2B5EF4-FFF2-40B4-BE49-F238E27FC236}">
                  <a16:creationId xmlns:a16="http://schemas.microsoft.com/office/drawing/2014/main" id="{10D55BA4-9CD3-C6CB-E962-5ED27CEF2B51}"/>
                </a:ext>
              </a:extLst>
            </p:cNvPr>
            <p:cNvSpPr/>
            <p:nvPr/>
          </p:nvSpPr>
          <p:spPr>
            <a:xfrm>
              <a:off x="0" y="0"/>
              <a:ext cx="2655424" cy="5427780"/>
            </a:xfrm>
            <a:prstGeom prst="rect">
              <a:avLst/>
            </a:prstGeom>
            <a:solidFill>
              <a:srgbClr val="D3F0FF"/>
            </a:solidFill>
            <a:ln w="12700" cap="flat">
              <a:noFill/>
              <a:miter lim="400000"/>
            </a:ln>
            <a:effectLst/>
          </p:spPr>
          <p:txBody>
            <a:bodyPr wrap="square" lIns="45719" tIns="45719" rIns="45719" bIns="45719" numCol="1" anchor="ctr">
              <a:noAutofit/>
            </a:bodyPr>
            <a:lstStyle/>
            <a:p>
              <a:pPr algn="ctr">
                <a:defRPr sz="3200">
                  <a:solidFill>
                    <a:srgbClr val="FFFFFF"/>
                  </a:solidFill>
                </a:defRPr>
              </a:pPr>
              <a:endParaRPr/>
            </a:p>
          </p:txBody>
        </p:sp>
        <p:pic>
          <p:nvPicPr>
            <p:cNvPr id="10" name="Picture 10" descr="Picture 10">
              <a:extLst>
                <a:ext uri="{FF2B5EF4-FFF2-40B4-BE49-F238E27FC236}">
                  <a16:creationId xmlns:a16="http://schemas.microsoft.com/office/drawing/2014/main" id="{08F11880-47B7-B1C4-DEB3-99FB04AFC2B1}"/>
                </a:ext>
              </a:extLst>
            </p:cNvPr>
            <p:cNvPicPr>
              <a:picLocks noChangeAspect="1"/>
            </p:cNvPicPr>
            <p:nvPr/>
          </p:nvPicPr>
          <p:blipFill>
            <a:blip r:embed="rId2"/>
            <a:stretch>
              <a:fillRect/>
            </a:stretch>
          </p:blipFill>
          <p:spPr>
            <a:xfrm>
              <a:off x="0" y="563946"/>
              <a:ext cx="2655424" cy="4299887"/>
            </a:xfrm>
            <a:prstGeom prst="rect">
              <a:avLst/>
            </a:prstGeom>
            <a:ln w="12700" cap="flat">
              <a:noFill/>
              <a:miter lim="400000"/>
            </a:ln>
            <a:effectLst/>
          </p:spPr>
        </p:pic>
      </p:grpSp>
    </p:spTree>
    <p:extLst>
      <p:ext uri="{BB962C8B-B14F-4D97-AF65-F5344CB8AC3E}">
        <p14:creationId xmlns:p14="http://schemas.microsoft.com/office/powerpoint/2010/main" val="1319190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3836E-C3E6-0B93-2C97-429EAFA7323B}"/>
            </a:ext>
          </a:extLst>
        </p:cNvPr>
        <p:cNvGrpSpPr/>
        <p:nvPr/>
      </p:nvGrpSpPr>
      <p:grpSpPr>
        <a:xfrm>
          <a:off x="0" y="0"/>
          <a:ext cx="0" cy="0"/>
          <a:chOff x="0" y="0"/>
          <a:chExt cx="0" cy="0"/>
        </a:xfrm>
      </p:grpSpPr>
      <p:sp>
        <p:nvSpPr>
          <p:cNvPr id="30" name="Curved Left Arrow 29">
            <a:extLst>
              <a:ext uri="{FF2B5EF4-FFF2-40B4-BE49-F238E27FC236}">
                <a16:creationId xmlns:a16="http://schemas.microsoft.com/office/drawing/2014/main" id="{3F74B8E9-FB5E-CA28-586D-95D347941900}"/>
              </a:ext>
            </a:extLst>
          </p:cNvPr>
          <p:cNvSpPr/>
          <p:nvPr/>
        </p:nvSpPr>
        <p:spPr>
          <a:xfrm>
            <a:off x="5596651" y="4761159"/>
            <a:ext cx="1666337" cy="1419052"/>
          </a:xfrm>
          <a:prstGeom prst="curvedLeftArrow">
            <a:avLst/>
          </a:prstGeom>
          <a:gradFill>
            <a:gsLst>
              <a:gs pos="0">
                <a:schemeClr val="accent1">
                  <a:lumMod val="5000"/>
                  <a:lumOff val="95000"/>
                </a:schemeClr>
              </a:gs>
              <a:gs pos="41000">
                <a:srgbClr val="00B050"/>
              </a:gs>
              <a:gs pos="57000">
                <a:srgbClr val="FFC000"/>
              </a:gs>
              <a:gs pos="100000">
                <a:schemeClr val="bg1"/>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coach</a:t>
            </a:r>
          </a:p>
        </p:txBody>
      </p:sp>
      <p:sp>
        <p:nvSpPr>
          <p:cNvPr id="312" name="Title 7">
            <a:extLst>
              <a:ext uri="{FF2B5EF4-FFF2-40B4-BE49-F238E27FC236}">
                <a16:creationId xmlns:a16="http://schemas.microsoft.com/office/drawing/2014/main" id="{9A7A69FF-9532-4C73-3E92-D512E8F752A5}"/>
              </a:ext>
            </a:extLst>
          </p:cNvPr>
          <p:cNvSpPr txBox="1">
            <a:spLocks noGrp="1"/>
          </p:cNvSpPr>
          <p:nvPr>
            <p:ph type="title"/>
          </p:nvPr>
        </p:nvSpPr>
        <p:spPr>
          <a:xfrm>
            <a:off x="507999" y="712799"/>
            <a:ext cx="11171240" cy="752476"/>
          </a:xfrm>
          <a:prstGeom prst="rect">
            <a:avLst/>
          </a:prstGeom>
        </p:spPr>
        <p:txBody>
          <a:bodyPr>
            <a:normAutofit/>
          </a:bodyPr>
          <a:lstStyle/>
          <a:p>
            <a:pPr defTabSz="816843">
              <a:defRPr sz="1608"/>
            </a:pPr>
            <a:r>
              <a:rPr lang="en-GB" sz="2400" dirty="0"/>
              <a:t>Part III: Time Shift – Owning Development (Fig.#6)</a:t>
            </a:r>
            <a:endParaRPr sz="2400" dirty="0"/>
          </a:p>
        </p:txBody>
      </p:sp>
      <p:sp>
        <p:nvSpPr>
          <p:cNvPr id="5" name="TextBox 4">
            <a:extLst>
              <a:ext uri="{FF2B5EF4-FFF2-40B4-BE49-F238E27FC236}">
                <a16:creationId xmlns:a16="http://schemas.microsoft.com/office/drawing/2014/main" id="{7071D40B-B4E9-9B8C-2696-AA8D8C0F5C84}"/>
              </a:ext>
            </a:extLst>
          </p:cNvPr>
          <p:cNvSpPr txBox="1"/>
          <p:nvPr/>
        </p:nvSpPr>
        <p:spPr>
          <a:xfrm>
            <a:off x="5678998" y="2387925"/>
            <a:ext cx="786935" cy="289438"/>
          </a:xfrm>
          <a:prstGeom prst="rect">
            <a:avLst/>
          </a:prstGeom>
          <a:noFill/>
          <a:ln>
            <a:solidFill>
              <a:schemeClr val="accent1"/>
            </a:solidFill>
          </a:ln>
        </p:spPr>
        <p:txBody>
          <a:bodyPr wrap="square" rtlCol="0">
            <a:spAutoFit/>
          </a:bodyPr>
          <a:lstStyle/>
          <a:p>
            <a:pPr marL="0" lvl="1" defTabSz="357698">
              <a:lnSpc>
                <a:spcPct val="140000"/>
              </a:lnSpc>
              <a:buClr>
                <a:schemeClr val="accent2"/>
              </a:buClr>
              <a:buSzPct val="85000"/>
              <a:defRPr sz="1600"/>
            </a:pPr>
            <a:r>
              <a:rPr lang="en-GB" sz="1000" b="1" dirty="0"/>
              <a:t>Manager</a:t>
            </a:r>
          </a:p>
        </p:txBody>
      </p:sp>
      <p:pic>
        <p:nvPicPr>
          <p:cNvPr id="1026" name="Picture 2" descr="Two 3d Figures Sitting At A Table Discussion Or Meeting Concept, Two 3d  Figures, Sitting At A Table, Discussion Or Meeting Concept PNG Transparent  Image and Clipart for Free Download">
            <a:extLst>
              <a:ext uri="{FF2B5EF4-FFF2-40B4-BE49-F238E27FC236}">
                <a16:creationId xmlns:a16="http://schemas.microsoft.com/office/drawing/2014/main" id="{BC567A6E-B5BA-E60E-0D92-BAD2266777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3194" y="2099522"/>
            <a:ext cx="2767149" cy="27671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Diagram 14">
            <a:extLst>
              <a:ext uri="{FF2B5EF4-FFF2-40B4-BE49-F238E27FC236}">
                <a16:creationId xmlns:a16="http://schemas.microsoft.com/office/drawing/2014/main" id="{C8A18406-62BC-65D8-79F0-F3C7C0C4EDDA}"/>
              </a:ext>
            </a:extLst>
          </p:cNvPr>
          <p:cNvGraphicFramePr/>
          <p:nvPr/>
        </p:nvGraphicFramePr>
        <p:xfrm>
          <a:off x="6968457" y="1533271"/>
          <a:ext cx="4804227" cy="38635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6" name="Diagram 15">
            <a:extLst>
              <a:ext uri="{FF2B5EF4-FFF2-40B4-BE49-F238E27FC236}">
                <a16:creationId xmlns:a16="http://schemas.microsoft.com/office/drawing/2014/main" id="{1E1E7C27-7FCC-DBDA-19C5-1CB09D36706A}"/>
              </a:ext>
            </a:extLst>
          </p:cNvPr>
          <p:cNvGraphicFramePr/>
          <p:nvPr/>
        </p:nvGraphicFramePr>
        <p:xfrm>
          <a:off x="721850" y="2254952"/>
          <a:ext cx="3465865" cy="110281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7" name="TextBox 16">
            <a:extLst>
              <a:ext uri="{FF2B5EF4-FFF2-40B4-BE49-F238E27FC236}">
                <a16:creationId xmlns:a16="http://schemas.microsoft.com/office/drawing/2014/main" id="{AE4B0D7B-4436-C5CF-1B32-3E2209EFDAA1}"/>
              </a:ext>
            </a:extLst>
          </p:cNvPr>
          <p:cNvSpPr txBox="1"/>
          <p:nvPr/>
        </p:nvSpPr>
        <p:spPr>
          <a:xfrm>
            <a:off x="4307833" y="2390110"/>
            <a:ext cx="1044300" cy="289438"/>
          </a:xfrm>
          <a:prstGeom prst="rect">
            <a:avLst/>
          </a:prstGeom>
          <a:noFill/>
          <a:ln>
            <a:solidFill>
              <a:schemeClr val="accent1"/>
            </a:solidFill>
          </a:ln>
        </p:spPr>
        <p:txBody>
          <a:bodyPr wrap="square" rtlCol="0">
            <a:spAutoFit/>
          </a:bodyPr>
          <a:lstStyle/>
          <a:p>
            <a:pPr marL="0" lvl="1" defTabSz="357698">
              <a:lnSpc>
                <a:spcPct val="140000"/>
              </a:lnSpc>
              <a:buClr>
                <a:schemeClr val="accent2"/>
              </a:buClr>
              <a:buSzPct val="85000"/>
              <a:defRPr sz="1600"/>
            </a:pPr>
            <a:r>
              <a:rPr lang="en-GB" sz="1000" b="1" dirty="0"/>
              <a:t>Direct Report</a:t>
            </a:r>
          </a:p>
        </p:txBody>
      </p:sp>
      <p:sp>
        <p:nvSpPr>
          <p:cNvPr id="19" name="Oval 18">
            <a:extLst>
              <a:ext uri="{FF2B5EF4-FFF2-40B4-BE49-F238E27FC236}">
                <a16:creationId xmlns:a16="http://schemas.microsoft.com/office/drawing/2014/main" id="{4A3911F9-4E8B-F7B5-CC0E-D2EFD3EFC4F9}"/>
              </a:ext>
            </a:extLst>
          </p:cNvPr>
          <p:cNvSpPr/>
          <p:nvPr/>
        </p:nvSpPr>
        <p:spPr>
          <a:xfrm>
            <a:off x="4398494" y="6306611"/>
            <a:ext cx="1255584" cy="492387"/>
          </a:xfrm>
          <a:prstGeom prst="ellipse">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Build Solutions</a:t>
            </a:r>
          </a:p>
        </p:txBody>
      </p:sp>
      <p:sp>
        <p:nvSpPr>
          <p:cNvPr id="23" name="Right Arrow 22">
            <a:extLst>
              <a:ext uri="{FF2B5EF4-FFF2-40B4-BE49-F238E27FC236}">
                <a16:creationId xmlns:a16="http://schemas.microsoft.com/office/drawing/2014/main" id="{A0F5F77E-95FC-0A66-98EE-A8E362D02ED7}"/>
              </a:ext>
            </a:extLst>
          </p:cNvPr>
          <p:cNvSpPr/>
          <p:nvPr/>
        </p:nvSpPr>
        <p:spPr>
          <a:xfrm rot="2878265">
            <a:off x="5162521" y="5379081"/>
            <a:ext cx="1466174" cy="392607"/>
          </a:xfrm>
          <a:prstGeom prst="right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Full Ownership</a:t>
            </a:r>
          </a:p>
        </p:txBody>
      </p:sp>
      <p:sp>
        <p:nvSpPr>
          <p:cNvPr id="24" name="Oval 23">
            <a:extLst>
              <a:ext uri="{FF2B5EF4-FFF2-40B4-BE49-F238E27FC236}">
                <a16:creationId xmlns:a16="http://schemas.microsoft.com/office/drawing/2014/main" id="{66E00037-48CC-9966-A3C1-13A78D3A7FD1}"/>
              </a:ext>
            </a:extLst>
          </p:cNvPr>
          <p:cNvSpPr/>
          <p:nvPr/>
        </p:nvSpPr>
        <p:spPr>
          <a:xfrm>
            <a:off x="5789065" y="6290799"/>
            <a:ext cx="1255584" cy="492387"/>
          </a:xfrm>
          <a:prstGeom prst="ellipse">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rPr>
              <a:t>Build Solutions</a:t>
            </a:r>
          </a:p>
        </p:txBody>
      </p:sp>
      <p:sp>
        <p:nvSpPr>
          <p:cNvPr id="28" name="Right Arrow 27">
            <a:extLst>
              <a:ext uri="{FF2B5EF4-FFF2-40B4-BE49-F238E27FC236}">
                <a16:creationId xmlns:a16="http://schemas.microsoft.com/office/drawing/2014/main" id="{31877D3A-4C6A-1AAF-6131-33CD05B7538C}"/>
              </a:ext>
            </a:extLst>
          </p:cNvPr>
          <p:cNvSpPr/>
          <p:nvPr/>
        </p:nvSpPr>
        <p:spPr>
          <a:xfrm rot="5400000">
            <a:off x="4365608" y="5449629"/>
            <a:ext cx="1321357" cy="392607"/>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Partial Ownership</a:t>
            </a:r>
          </a:p>
        </p:txBody>
      </p:sp>
      <p:sp>
        <p:nvSpPr>
          <p:cNvPr id="31" name="Cloud Callout 30">
            <a:extLst>
              <a:ext uri="{FF2B5EF4-FFF2-40B4-BE49-F238E27FC236}">
                <a16:creationId xmlns:a16="http://schemas.microsoft.com/office/drawing/2014/main" id="{BA7C6EB4-65C8-BFBE-5DC1-305EC5483103}"/>
              </a:ext>
            </a:extLst>
          </p:cNvPr>
          <p:cNvSpPr/>
          <p:nvPr/>
        </p:nvSpPr>
        <p:spPr>
          <a:xfrm>
            <a:off x="6358857" y="2920612"/>
            <a:ext cx="1219200" cy="781995"/>
          </a:xfrm>
          <a:prstGeom prst="cloudCallout">
            <a:avLst>
              <a:gd name="adj1" fmla="val -58690"/>
              <a:gd name="adj2" fmla="val -26591"/>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Listen &amp; Engage</a:t>
            </a:r>
          </a:p>
        </p:txBody>
      </p:sp>
    </p:spTree>
    <p:extLst>
      <p:ext uri="{BB962C8B-B14F-4D97-AF65-F5344CB8AC3E}">
        <p14:creationId xmlns:p14="http://schemas.microsoft.com/office/powerpoint/2010/main" val="939242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F0A34-C022-BA73-0F84-BB9FA76EBC57}"/>
            </a:ext>
          </a:extLst>
        </p:cNvPr>
        <p:cNvGrpSpPr/>
        <p:nvPr/>
      </p:nvGrpSpPr>
      <p:grpSpPr>
        <a:xfrm>
          <a:off x="0" y="0"/>
          <a:ext cx="0" cy="0"/>
          <a:chOff x="0" y="0"/>
          <a:chExt cx="0" cy="0"/>
        </a:xfrm>
      </p:grpSpPr>
      <p:sp>
        <p:nvSpPr>
          <p:cNvPr id="319" name="Title 1">
            <a:extLst>
              <a:ext uri="{FF2B5EF4-FFF2-40B4-BE49-F238E27FC236}">
                <a16:creationId xmlns:a16="http://schemas.microsoft.com/office/drawing/2014/main" id="{7BFD2374-BC25-2F38-C813-DA3EBE1D4E64}"/>
              </a:ext>
            </a:extLst>
          </p:cNvPr>
          <p:cNvSpPr txBox="1">
            <a:spLocks noGrp="1"/>
          </p:cNvSpPr>
          <p:nvPr>
            <p:ph type="title"/>
          </p:nvPr>
        </p:nvSpPr>
        <p:spPr>
          <a:xfrm>
            <a:off x="507999" y="712799"/>
            <a:ext cx="11171240" cy="752476"/>
          </a:xfrm>
          <a:prstGeom prst="rect">
            <a:avLst/>
          </a:prstGeom>
        </p:spPr>
        <p:txBody>
          <a:bodyPr>
            <a:normAutofit/>
          </a:bodyPr>
          <a:lstStyle>
            <a:lvl1pPr>
              <a:defRPr b="1"/>
            </a:lvl1pPr>
          </a:lstStyle>
          <a:p>
            <a:r>
              <a:rPr lang="en-GB" sz="2400" dirty="0">
                <a:latin typeface="Arial" panose="020B0604020202020204" pitchFamily="34" charset="0"/>
                <a:cs typeface="Arial" panose="020B0604020202020204" pitchFamily="34" charset="0"/>
              </a:rPr>
              <a:t>Own Up: Holding People Accountable Without all the Drama </a:t>
            </a:r>
            <a:r>
              <a:rPr lang="en-GB" sz="2400" dirty="0"/>
              <a:t>(Jennifer Long)</a:t>
            </a:r>
            <a:endParaRPr sz="2400" dirty="0"/>
          </a:p>
        </p:txBody>
      </p:sp>
      <p:sp>
        <p:nvSpPr>
          <p:cNvPr id="320" name="TextBox 7">
            <a:extLst>
              <a:ext uri="{FF2B5EF4-FFF2-40B4-BE49-F238E27FC236}">
                <a16:creationId xmlns:a16="http://schemas.microsoft.com/office/drawing/2014/main" id="{BBE71EE5-4032-28B0-8D5E-6BCAD00C8B51}"/>
              </a:ext>
            </a:extLst>
          </p:cNvPr>
          <p:cNvSpPr txBox="1"/>
          <p:nvPr/>
        </p:nvSpPr>
        <p:spPr>
          <a:xfrm>
            <a:off x="291998" y="1534532"/>
            <a:ext cx="9470311" cy="41969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defTabSz="357698">
              <a:lnSpc>
                <a:spcPct val="140000"/>
              </a:lnSpc>
              <a:buClr>
                <a:schemeClr val="accent2"/>
              </a:buClr>
              <a:buSzPct val="85000"/>
              <a:defRPr sz="1600"/>
            </a:pPr>
            <a:r>
              <a:rPr lang="en-GB" sz="1400" b="1" dirty="0">
                <a:solidFill>
                  <a:srgbClr val="0070C0"/>
                </a:solidFill>
              </a:rPr>
              <a:t>Chapter 14 &amp; 15: Owning Development and Types of Coaching (Figs.#7 &amp; #8)</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Coaching is a deeper level of the Management Relationship – </a:t>
            </a:r>
            <a:r>
              <a:rPr lang="en-GB" sz="1400" b="1" i="1" dirty="0"/>
              <a:t>Coaching places the other person as the learner</a:t>
            </a:r>
            <a:r>
              <a:rPr lang="en-GB" sz="1400" dirty="0"/>
              <a:t>!</a:t>
            </a:r>
          </a:p>
          <a:p>
            <a:pPr marL="800100" lvl="1" indent="-342900" defTabSz="357698">
              <a:lnSpc>
                <a:spcPct val="140000"/>
              </a:lnSpc>
              <a:buClr>
                <a:schemeClr val="accent2"/>
              </a:buClr>
              <a:buSzPct val="85000"/>
              <a:buFont typeface="Arial" panose="020B0604020202020204" pitchFamily="34" charset="0"/>
              <a:buChar char="•"/>
              <a:defRPr sz="1600"/>
            </a:pPr>
            <a:r>
              <a:rPr lang="en-GB" sz="1400" dirty="0"/>
              <a:t>The mastery of coaching lies in doing. Your action determines the where, when and how to produce the optimum development advantage </a:t>
            </a:r>
          </a:p>
          <a:p>
            <a:pPr marL="800100" lvl="1" indent="-342900" defTabSz="357698">
              <a:lnSpc>
                <a:spcPct val="140000"/>
              </a:lnSpc>
              <a:buClr>
                <a:schemeClr val="accent2"/>
              </a:buClr>
              <a:buSzPct val="85000"/>
              <a:buFont typeface="Arial" panose="020B0604020202020204" pitchFamily="34" charset="0"/>
              <a:buChar char="•"/>
              <a:defRPr sz="1600"/>
            </a:pPr>
            <a:r>
              <a:rPr lang="en-GB" sz="1400" dirty="0"/>
              <a:t>Managing performance is a tactical response in meeting expectations in real-time.</a:t>
            </a:r>
          </a:p>
          <a:p>
            <a:pPr marL="800100" lvl="1" indent="-342900" defTabSz="357698">
              <a:lnSpc>
                <a:spcPct val="140000"/>
              </a:lnSpc>
              <a:buClr>
                <a:schemeClr val="accent2"/>
              </a:buClr>
              <a:buSzPct val="85000"/>
              <a:buFont typeface="Arial" panose="020B0604020202020204" pitchFamily="34" charset="0"/>
              <a:buChar char="•"/>
              <a:defRPr sz="1600"/>
            </a:pPr>
            <a:r>
              <a:rPr lang="en-GB" sz="1400" dirty="0"/>
              <a:t>Coaching is an investment in the overall growth of your employees. Apply curiosity, do not judge. Just listen </a:t>
            </a:r>
            <a:endParaRPr lang="en-GB" sz="1400" b="1" dirty="0">
              <a:solidFill>
                <a:srgbClr val="0070C0"/>
              </a:solidFill>
            </a:endParaRPr>
          </a:p>
          <a:p>
            <a:pPr marL="342900" indent="-342900" defTabSz="357698">
              <a:lnSpc>
                <a:spcPct val="140000"/>
              </a:lnSpc>
              <a:buClr>
                <a:schemeClr val="accent2"/>
              </a:buClr>
              <a:buSzPct val="85000"/>
              <a:buFont typeface="+mj-lt"/>
              <a:buAutoNum type="arabicPeriod"/>
              <a:defRPr sz="1600"/>
            </a:pPr>
            <a:r>
              <a:rPr lang="en-GB" sz="1400" b="1" dirty="0">
                <a:solidFill>
                  <a:srgbClr val="0070C0"/>
                </a:solidFill>
              </a:rPr>
              <a:t>Coach </a:t>
            </a:r>
            <a:r>
              <a:rPr lang="en-GB" sz="1400" dirty="0"/>
              <a:t>them to identify any </a:t>
            </a:r>
            <a:r>
              <a:rPr lang="en-GB" sz="1400" b="1" dirty="0"/>
              <a:t>skill-gap</a:t>
            </a:r>
            <a:r>
              <a:rPr lang="en-GB" sz="1400" dirty="0"/>
              <a:t>. Verbalise and act out the required skill level (scenario-based), and coach them in how to apply the skill needed;</a:t>
            </a:r>
            <a:endParaRPr lang="en-GB" sz="1400" b="1" dirty="0">
              <a:solidFill>
                <a:srgbClr val="0070C0"/>
              </a:solidFill>
            </a:endParaRPr>
          </a:p>
          <a:p>
            <a:pPr marL="342900" indent="-342900" defTabSz="357698">
              <a:lnSpc>
                <a:spcPct val="140000"/>
              </a:lnSpc>
              <a:buClr>
                <a:schemeClr val="accent2"/>
              </a:buClr>
              <a:buSzPct val="85000"/>
              <a:buFont typeface="+mj-lt"/>
              <a:buAutoNum type="arabicPeriod"/>
              <a:defRPr sz="1600"/>
            </a:pPr>
            <a:r>
              <a:rPr lang="en-GB" sz="1400" b="1" dirty="0">
                <a:solidFill>
                  <a:srgbClr val="0070C0"/>
                </a:solidFill>
              </a:rPr>
              <a:t>Coach</a:t>
            </a:r>
            <a:r>
              <a:rPr lang="en-GB" sz="1400" dirty="0"/>
              <a:t> them to modify a behaviour with a focus might be on ‘self-destructive behaviours – SDBs. (Fig.#9)</a:t>
            </a:r>
          </a:p>
          <a:p>
            <a:pPr marL="342900" indent="-342900" defTabSz="357698">
              <a:lnSpc>
                <a:spcPct val="140000"/>
              </a:lnSpc>
              <a:buClr>
                <a:schemeClr val="accent2"/>
              </a:buClr>
              <a:buSzPct val="85000"/>
              <a:buFont typeface="+mj-lt"/>
              <a:buAutoNum type="arabicPeriod" startAt="3"/>
              <a:defRPr sz="1600"/>
            </a:pPr>
            <a:r>
              <a:rPr lang="en-GB" sz="1400" b="1" dirty="0">
                <a:solidFill>
                  <a:srgbClr val="0070C0"/>
                </a:solidFill>
              </a:rPr>
              <a:t>Counsel</a:t>
            </a:r>
            <a:r>
              <a:rPr lang="en-GB" sz="1400" dirty="0"/>
              <a:t> them on how things stand - clarify expectations and ask for a different choice going forward. (Figs. #10 &amp; #11)</a:t>
            </a:r>
          </a:p>
          <a:p>
            <a:pPr marL="800100" lvl="1" indent="-342900" defTabSz="357698">
              <a:lnSpc>
                <a:spcPct val="140000"/>
              </a:lnSpc>
              <a:buClr>
                <a:schemeClr val="accent2"/>
              </a:buClr>
              <a:buSzPct val="85000"/>
              <a:buFont typeface="Arial" panose="020B0604020202020204" pitchFamily="34" charset="0"/>
              <a:buChar char="•"/>
              <a:defRPr sz="1600"/>
            </a:pPr>
            <a:r>
              <a:rPr lang="en-GB" sz="1400" dirty="0"/>
              <a:t>This arises when the person’s choices are more emotionally driven. Respond with empathy &amp; curiosity. Listen to the language they use (it’s “unfair” or “not right”).</a:t>
            </a:r>
          </a:p>
          <a:p>
            <a:pPr marL="800100" lvl="1" indent="-342900" defTabSz="357698">
              <a:lnSpc>
                <a:spcPct val="140000"/>
              </a:lnSpc>
              <a:buClr>
                <a:schemeClr val="accent2"/>
              </a:buClr>
              <a:buSzPct val="85000"/>
              <a:buFont typeface="Arial" panose="020B0604020202020204" pitchFamily="34" charset="0"/>
              <a:buChar char="•"/>
              <a:defRPr sz="1600"/>
            </a:pPr>
            <a:r>
              <a:rPr lang="en-GB" sz="1400" dirty="0"/>
              <a:t>They are struggling with something they care about.</a:t>
            </a:r>
          </a:p>
          <a:p>
            <a:pPr marL="800100" lvl="1" indent="-342900" defTabSz="357698">
              <a:lnSpc>
                <a:spcPct val="140000"/>
              </a:lnSpc>
              <a:buClr>
                <a:schemeClr val="accent2"/>
              </a:buClr>
              <a:buSzPct val="85000"/>
              <a:buFont typeface="Arial" panose="020B0604020202020204" pitchFamily="34" charset="0"/>
              <a:buChar char="•"/>
              <a:defRPr sz="1600"/>
            </a:pPr>
            <a:r>
              <a:rPr lang="en-GB" sz="1400" dirty="0"/>
              <a:t>What can change is their mindset and the choices they are currently making. </a:t>
            </a:r>
          </a:p>
        </p:txBody>
      </p:sp>
      <p:grpSp>
        <p:nvGrpSpPr>
          <p:cNvPr id="8" name="Group 8">
            <a:extLst>
              <a:ext uri="{FF2B5EF4-FFF2-40B4-BE49-F238E27FC236}">
                <a16:creationId xmlns:a16="http://schemas.microsoft.com/office/drawing/2014/main" id="{45B1B11D-73C7-4C04-A2F9-472210ED6B0B}"/>
              </a:ext>
            </a:extLst>
          </p:cNvPr>
          <p:cNvGrpSpPr/>
          <p:nvPr/>
        </p:nvGrpSpPr>
        <p:grpSpPr>
          <a:xfrm>
            <a:off x="9762309" y="1465275"/>
            <a:ext cx="2412655" cy="5183261"/>
            <a:chOff x="0" y="0"/>
            <a:chExt cx="2655423" cy="5427779"/>
          </a:xfrm>
        </p:grpSpPr>
        <p:sp>
          <p:nvSpPr>
            <p:cNvPr id="9" name="Rectangle 9">
              <a:extLst>
                <a:ext uri="{FF2B5EF4-FFF2-40B4-BE49-F238E27FC236}">
                  <a16:creationId xmlns:a16="http://schemas.microsoft.com/office/drawing/2014/main" id="{EA1E5C51-6171-96D2-E614-712400419722}"/>
                </a:ext>
              </a:extLst>
            </p:cNvPr>
            <p:cNvSpPr/>
            <p:nvPr/>
          </p:nvSpPr>
          <p:spPr>
            <a:xfrm>
              <a:off x="0" y="0"/>
              <a:ext cx="2655424" cy="5427780"/>
            </a:xfrm>
            <a:prstGeom prst="rect">
              <a:avLst/>
            </a:prstGeom>
            <a:solidFill>
              <a:srgbClr val="D3F0FF"/>
            </a:solidFill>
            <a:ln w="12700" cap="flat">
              <a:noFill/>
              <a:miter lim="400000"/>
            </a:ln>
            <a:effectLst/>
          </p:spPr>
          <p:txBody>
            <a:bodyPr wrap="square" lIns="45719" tIns="45719" rIns="45719" bIns="45719" numCol="1" anchor="ctr">
              <a:noAutofit/>
            </a:bodyPr>
            <a:lstStyle/>
            <a:p>
              <a:pPr algn="ctr">
                <a:defRPr sz="3200">
                  <a:solidFill>
                    <a:srgbClr val="FFFFFF"/>
                  </a:solidFill>
                </a:defRPr>
              </a:pPr>
              <a:endParaRPr/>
            </a:p>
          </p:txBody>
        </p:sp>
        <p:pic>
          <p:nvPicPr>
            <p:cNvPr id="10" name="Picture 10" descr="Picture 10">
              <a:extLst>
                <a:ext uri="{FF2B5EF4-FFF2-40B4-BE49-F238E27FC236}">
                  <a16:creationId xmlns:a16="http://schemas.microsoft.com/office/drawing/2014/main" id="{FD0F9763-AD2F-2E1A-21D2-503A2F1350FA}"/>
                </a:ext>
              </a:extLst>
            </p:cNvPr>
            <p:cNvPicPr>
              <a:picLocks noChangeAspect="1"/>
            </p:cNvPicPr>
            <p:nvPr/>
          </p:nvPicPr>
          <p:blipFill>
            <a:blip r:embed="rId2"/>
            <a:stretch>
              <a:fillRect/>
            </a:stretch>
          </p:blipFill>
          <p:spPr>
            <a:xfrm>
              <a:off x="0" y="563946"/>
              <a:ext cx="2655424" cy="4299887"/>
            </a:xfrm>
            <a:prstGeom prst="rect">
              <a:avLst/>
            </a:prstGeom>
            <a:ln w="12700" cap="flat">
              <a:noFill/>
              <a:miter lim="400000"/>
            </a:ln>
            <a:effectLst/>
          </p:spPr>
        </p:pic>
      </p:grpSp>
    </p:spTree>
    <p:extLst>
      <p:ext uri="{BB962C8B-B14F-4D97-AF65-F5344CB8AC3E}">
        <p14:creationId xmlns:p14="http://schemas.microsoft.com/office/powerpoint/2010/main" val="3661666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EF328-2B8F-9E86-8B4F-4BAA3CEFEA29}"/>
            </a:ext>
          </a:extLst>
        </p:cNvPr>
        <p:cNvGrpSpPr/>
        <p:nvPr/>
      </p:nvGrpSpPr>
      <p:grpSpPr>
        <a:xfrm>
          <a:off x="0" y="0"/>
          <a:ext cx="0" cy="0"/>
          <a:chOff x="0" y="0"/>
          <a:chExt cx="0" cy="0"/>
        </a:xfrm>
      </p:grpSpPr>
      <p:sp>
        <p:nvSpPr>
          <p:cNvPr id="319" name="Title 1">
            <a:extLst>
              <a:ext uri="{FF2B5EF4-FFF2-40B4-BE49-F238E27FC236}">
                <a16:creationId xmlns:a16="http://schemas.microsoft.com/office/drawing/2014/main" id="{8661D58F-14B8-CF97-A644-BC60404F2CCC}"/>
              </a:ext>
            </a:extLst>
          </p:cNvPr>
          <p:cNvSpPr txBox="1">
            <a:spLocks noGrp="1"/>
          </p:cNvSpPr>
          <p:nvPr>
            <p:ph type="title"/>
          </p:nvPr>
        </p:nvSpPr>
        <p:spPr>
          <a:xfrm>
            <a:off x="507999" y="712799"/>
            <a:ext cx="11171240" cy="752476"/>
          </a:xfrm>
          <a:prstGeom prst="rect">
            <a:avLst/>
          </a:prstGeom>
        </p:spPr>
        <p:txBody>
          <a:bodyPr>
            <a:normAutofit/>
          </a:bodyPr>
          <a:lstStyle>
            <a:lvl1pPr>
              <a:defRPr b="1"/>
            </a:lvl1pPr>
          </a:lstStyle>
          <a:p>
            <a:r>
              <a:rPr lang="en-GB" sz="2400" dirty="0">
                <a:latin typeface="Arial" panose="020B0604020202020204" pitchFamily="34" charset="0"/>
                <a:cs typeface="Arial" panose="020B0604020202020204" pitchFamily="34" charset="0"/>
              </a:rPr>
              <a:t>Own Up: Holding People Accountable Without all the Drama </a:t>
            </a:r>
            <a:r>
              <a:rPr lang="en-GB" sz="2400" dirty="0"/>
              <a:t>(Jennifer Long)</a:t>
            </a:r>
            <a:endParaRPr sz="2400" dirty="0"/>
          </a:p>
        </p:txBody>
      </p:sp>
      <p:sp>
        <p:nvSpPr>
          <p:cNvPr id="320" name="TextBox 7">
            <a:extLst>
              <a:ext uri="{FF2B5EF4-FFF2-40B4-BE49-F238E27FC236}">
                <a16:creationId xmlns:a16="http://schemas.microsoft.com/office/drawing/2014/main" id="{DAA4B4FD-6065-5D44-6962-78C972D69563}"/>
              </a:ext>
            </a:extLst>
          </p:cNvPr>
          <p:cNvSpPr txBox="1"/>
          <p:nvPr/>
        </p:nvSpPr>
        <p:spPr>
          <a:xfrm>
            <a:off x="291998" y="1534532"/>
            <a:ext cx="9227541" cy="51018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defTabSz="357698">
              <a:lnSpc>
                <a:spcPct val="140000"/>
              </a:lnSpc>
              <a:buClr>
                <a:schemeClr val="accent2"/>
              </a:buClr>
              <a:buSzPct val="85000"/>
              <a:defRPr sz="1600"/>
            </a:pPr>
            <a:r>
              <a:rPr lang="en-GB" sz="1400" b="1" dirty="0">
                <a:solidFill>
                  <a:srgbClr val="0070C0"/>
                </a:solidFill>
              </a:rPr>
              <a:t>Introduction</a:t>
            </a:r>
          </a:p>
          <a:p>
            <a:pPr marL="342900" indent="-342900" defTabSz="357698">
              <a:lnSpc>
                <a:spcPct val="140000"/>
              </a:lnSpc>
              <a:buClr>
                <a:schemeClr val="accent2"/>
              </a:buClr>
              <a:buSzPct val="85000"/>
              <a:buFont typeface="Arial" panose="020B0604020202020204" pitchFamily="34" charset="0"/>
              <a:buChar char="•"/>
              <a:defRPr sz="1600"/>
            </a:pPr>
            <a:r>
              <a:rPr lang="en-GB" sz="1400" b="1" dirty="0"/>
              <a:t>Communication</a:t>
            </a:r>
            <a:r>
              <a:rPr lang="en-GB" sz="1400" dirty="0"/>
              <a:t> is a fundamental area of organisational capability; however nearly all leaders struggle with:</a:t>
            </a:r>
          </a:p>
          <a:p>
            <a:pPr marL="800100" lvl="1" indent="-342900" defTabSz="357698">
              <a:lnSpc>
                <a:spcPct val="140000"/>
              </a:lnSpc>
              <a:buClr>
                <a:schemeClr val="accent2"/>
              </a:buClr>
              <a:buSzPct val="85000"/>
              <a:buFont typeface="Arial" panose="020B0604020202020204" pitchFamily="34" charset="0"/>
              <a:buChar char="•"/>
              <a:defRPr sz="1600"/>
            </a:pPr>
            <a:r>
              <a:rPr lang="en-GB" sz="1400" dirty="0"/>
              <a:t>Anxiety with a tough performance conversation</a:t>
            </a:r>
          </a:p>
          <a:p>
            <a:pPr marL="800100" lvl="1" indent="-342900" defTabSz="357698">
              <a:lnSpc>
                <a:spcPct val="140000"/>
              </a:lnSpc>
              <a:buClr>
                <a:schemeClr val="accent2"/>
              </a:buClr>
              <a:buSzPct val="85000"/>
              <a:buFont typeface="Arial" panose="020B0604020202020204" pitchFamily="34" charset="0"/>
              <a:buChar char="•"/>
              <a:defRPr sz="1600"/>
            </a:pPr>
            <a:r>
              <a:rPr lang="en-GB" sz="1400" dirty="0"/>
              <a:t>Making incorrect assumptions on what employees know/understand about the work</a:t>
            </a:r>
          </a:p>
          <a:p>
            <a:pPr marL="800100" lvl="1" indent="-342900" defTabSz="357698">
              <a:lnSpc>
                <a:spcPct val="140000"/>
              </a:lnSpc>
              <a:buClr>
                <a:schemeClr val="accent2"/>
              </a:buClr>
              <a:buSzPct val="85000"/>
              <a:buFont typeface="Arial" panose="020B0604020202020204" pitchFamily="34" charset="0"/>
              <a:buChar char="•"/>
              <a:defRPr sz="1600"/>
            </a:pPr>
            <a:r>
              <a:rPr lang="en-GB" sz="1400" dirty="0"/>
              <a:t>Making snap judgements about why things went wrong or why things aren’t done</a:t>
            </a:r>
          </a:p>
          <a:p>
            <a:pPr marL="800100" lvl="1" indent="-342900" defTabSz="357698">
              <a:lnSpc>
                <a:spcPct val="140000"/>
              </a:lnSpc>
              <a:buClr>
                <a:schemeClr val="accent2"/>
              </a:buClr>
              <a:buSzPct val="85000"/>
              <a:buFont typeface="Arial" panose="020B0604020202020204" pitchFamily="34" charset="0"/>
              <a:buChar char="•"/>
              <a:defRPr sz="1600"/>
            </a:pPr>
            <a:r>
              <a:rPr lang="en-GB" sz="1400" dirty="0"/>
              <a:t>Not wanting to feel awkward when communicating disappointment or frustration</a:t>
            </a:r>
          </a:p>
          <a:p>
            <a:pPr marL="800100" lvl="1" indent="-342900" defTabSz="357698">
              <a:lnSpc>
                <a:spcPct val="140000"/>
              </a:lnSpc>
              <a:buClr>
                <a:schemeClr val="accent2"/>
              </a:buClr>
              <a:buSzPct val="85000"/>
              <a:buFont typeface="Arial" panose="020B0604020202020204" pitchFamily="34" charset="0"/>
              <a:buChar char="•"/>
              <a:defRPr sz="1600"/>
            </a:pPr>
            <a:r>
              <a:rPr lang="en-GB" sz="1400" dirty="0"/>
              <a:t>Managing conflict, especially employees who can’t get along or team members with no trust in each other</a:t>
            </a:r>
          </a:p>
          <a:p>
            <a:pPr marL="800100" lvl="1" indent="-342900" defTabSz="357698">
              <a:lnSpc>
                <a:spcPct val="140000"/>
              </a:lnSpc>
              <a:buClr>
                <a:schemeClr val="accent2"/>
              </a:buClr>
              <a:buSzPct val="85000"/>
              <a:buFont typeface="Arial" panose="020B0604020202020204" pitchFamily="34" charset="0"/>
              <a:buChar char="•"/>
              <a:defRPr sz="1600"/>
            </a:pPr>
            <a:r>
              <a:rPr lang="en-GB" sz="1400" dirty="0"/>
              <a:t>Being too nice instead of being clear about poor performance</a:t>
            </a:r>
          </a:p>
          <a:p>
            <a:pPr marL="800100" lvl="1" indent="-342900" defTabSz="357698">
              <a:lnSpc>
                <a:spcPct val="140000"/>
              </a:lnSpc>
              <a:buClr>
                <a:schemeClr val="accent2"/>
              </a:buClr>
              <a:buSzPct val="85000"/>
              <a:buFont typeface="Arial" panose="020B0604020202020204" pitchFamily="34" charset="0"/>
              <a:buChar char="•"/>
              <a:defRPr sz="1600"/>
            </a:pPr>
            <a:r>
              <a:rPr lang="en-GB" sz="1400" dirty="0"/>
              <a:t>Tapping into an employee’s intrinsic motivators to get them to initiate change or make improvements</a:t>
            </a:r>
          </a:p>
          <a:p>
            <a:pPr marL="800100" lvl="1" indent="-342900" defTabSz="357698">
              <a:lnSpc>
                <a:spcPct val="140000"/>
              </a:lnSpc>
              <a:buClr>
                <a:schemeClr val="accent2"/>
              </a:buClr>
              <a:buSzPct val="85000"/>
              <a:buFont typeface="Arial" panose="020B0604020202020204" pitchFamily="34" charset="0"/>
              <a:buChar char="•"/>
              <a:defRPr sz="1600"/>
            </a:pPr>
            <a:r>
              <a:rPr lang="en-GB" sz="1400" dirty="0"/>
              <a:t>Losing patience when employees fail to take up their feedback or coaching efforts</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Accountability skills enhances communication, problem-solving, critical thinking, collaboration, feedback and relationship-building</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This book brings together two key issues to support managers manage accountability</a:t>
            </a:r>
          </a:p>
          <a:p>
            <a:pPr marL="800100" lvl="1" indent="-342900" defTabSz="357698">
              <a:lnSpc>
                <a:spcPct val="140000"/>
              </a:lnSpc>
              <a:buClr>
                <a:schemeClr val="accent2"/>
              </a:buClr>
              <a:buSzPct val="85000"/>
              <a:buFont typeface="+mj-lt"/>
              <a:buAutoNum type="arabicPeriod"/>
              <a:defRPr sz="1600"/>
            </a:pPr>
            <a:r>
              <a:rPr lang="en-GB" sz="1400" dirty="0"/>
              <a:t>Effectively managing performance; and</a:t>
            </a:r>
          </a:p>
          <a:p>
            <a:pPr marL="800100" lvl="1" indent="-342900" defTabSz="357698">
              <a:lnSpc>
                <a:spcPct val="140000"/>
              </a:lnSpc>
              <a:buClr>
                <a:schemeClr val="accent2"/>
              </a:buClr>
              <a:buSzPct val="85000"/>
              <a:buFont typeface="+mj-lt"/>
              <a:buAutoNum type="arabicPeriod"/>
              <a:defRPr sz="1600"/>
            </a:pPr>
            <a:r>
              <a:rPr lang="en-GB" sz="1400" dirty="0"/>
              <a:t>Effectively coaching and developing others.</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Accountability should be an everyday conversation, not something reserved for moments when issues arise</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Accountability is an act of vulnerability, which is why it is so daunting Accountability is personal.</a:t>
            </a:r>
          </a:p>
        </p:txBody>
      </p:sp>
      <p:grpSp>
        <p:nvGrpSpPr>
          <p:cNvPr id="3" name="Group 2">
            <a:extLst>
              <a:ext uri="{FF2B5EF4-FFF2-40B4-BE49-F238E27FC236}">
                <a16:creationId xmlns:a16="http://schemas.microsoft.com/office/drawing/2014/main" id="{822A82DF-8BD0-76A3-B863-9769189D2FC4}"/>
              </a:ext>
            </a:extLst>
          </p:cNvPr>
          <p:cNvGrpSpPr/>
          <p:nvPr/>
        </p:nvGrpSpPr>
        <p:grpSpPr>
          <a:xfrm>
            <a:off x="9519539" y="1220755"/>
            <a:ext cx="2655426" cy="5427782"/>
            <a:chOff x="9519539" y="1220755"/>
            <a:chExt cx="2655426" cy="5427782"/>
          </a:xfrm>
        </p:grpSpPr>
        <p:sp>
          <p:nvSpPr>
            <p:cNvPr id="9" name="Rectangle 9">
              <a:extLst>
                <a:ext uri="{FF2B5EF4-FFF2-40B4-BE49-F238E27FC236}">
                  <a16:creationId xmlns:a16="http://schemas.microsoft.com/office/drawing/2014/main" id="{04B4B929-6AF9-0FBB-113B-64CAB9CD15C6}"/>
                </a:ext>
              </a:extLst>
            </p:cNvPr>
            <p:cNvSpPr/>
            <p:nvPr/>
          </p:nvSpPr>
          <p:spPr>
            <a:xfrm>
              <a:off x="9519539" y="1220755"/>
              <a:ext cx="2655426" cy="5427782"/>
            </a:xfrm>
            <a:prstGeom prst="rect">
              <a:avLst/>
            </a:prstGeom>
            <a:solidFill>
              <a:srgbClr val="D3F0FF"/>
            </a:solidFill>
            <a:ln w="12700" cap="flat">
              <a:noFill/>
              <a:miter lim="400000"/>
            </a:ln>
            <a:effectLst/>
          </p:spPr>
          <p:txBody>
            <a:bodyPr wrap="square" lIns="45719" tIns="45719" rIns="45719" bIns="45719" numCol="1" anchor="ctr">
              <a:noAutofit/>
            </a:bodyPr>
            <a:lstStyle/>
            <a:p>
              <a:pPr algn="ctr">
                <a:defRPr sz="3200">
                  <a:solidFill>
                    <a:srgbClr val="FFFFFF"/>
                  </a:solidFill>
                </a:defRPr>
              </a:pPr>
              <a:endParaRPr/>
            </a:p>
          </p:txBody>
        </p:sp>
        <p:pic>
          <p:nvPicPr>
            <p:cNvPr id="2" name="Picture 1">
              <a:extLst>
                <a:ext uri="{FF2B5EF4-FFF2-40B4-BE49-F238E27FC236}">
                  <a16:creationId xmlns:a16="http://schemas.microsoft.com/office/drawing/2014/main" id="{9A3F6740-4DB7-E4CD-AB33-DF2FD71BE4EB}"/>
                </a:ext>
              </a:extLst>
            </p:cNvPr>
            <p:cNvPicPr>
              <a:picLocks noChangeAspect="1"/>
            </p:cNvPicPr>
            <p:nvPr/>
          </p:nvPicPr>
          <p:blipFill>
            <a:blip r:embed="rId2"/>
            <a:stretch>
              <a:fillRect/>
            </a:stretch>
          </p:blipFill>
          <p:spPr>
            <a:xfrm>
              <a:off x="9519539" y="2795451"/>
              <a:ext cx="2655426" cy="2174106"/>
            </a:xfrm>
            <a:prstGeom prst="rect">
              <a:avLst/>
            </a:prstGeom>
          </p:spPr>
        </p:pic>
      </p:grpSp>
    </p:spTree>
    <p:extLst>
      <p:ext uri="{BB962C8B-B14F-4D97-AF65-F5344CB8AC3E}">
        <p14:creationId xmlns:p14="http://schemas.microsoft.com/office/powerpoint/2010/main" val="2966656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49B5F-781E-3CAE-F3E2-BB69102FECC7}"/>
            </a:ext>
          </a:extLst>
        </p:cNvPr>
        <p:cNvGrpSpPr/>
        <p:nvPr/>
      </p:nvGrpSpPr>
      <p:grpSpPr>
        <a:xfrm>
          <a:off x="0" y="0"/>
          <a:ext cx="0" cy="0"/>
          <a:chOff x="0" y="0"/>
          <a:chExt cx="0" cy="0"/>
        </a:xfrm>
      </p:grpSpPr>
      <p:sp>
        <p:nvSpPr>
          <p:cNvPr id="312" name="Title 7">
            <a:extLst>
              <a:ext uri="{FF2B5EF4-FFF2-40B4-BE49-F238E27FC236}">
                <a16:creationId xmlns:a16="http://schemas.microsoft.com/office/drawing/2014/main" id="{6CD6C4B8-0048-408C-AB48-338921A04D12}"/>
              </a:ext>
            </a:extLst>
          </p:cNvPr>
          <p:cNvSpPr txBox="1">
            <a:spLocks noGrp="1"/>
          </p:cNvSpPr>
          <p:nvPr>
            <p:ph type="title"/>
          </p:nvPr>
        </p:nvSpPr>
        <p:spPr>
          <a:xfrm>
            <a:off x="507999" y="712799"/>
            <a:ext cx="11171240" cy="752476"/>
          </a:xfrm>
          <a:prstGeom prst="rect">
            <a:avLst/>
          </a:prstGeom>
        </p:spPr>
        <p:txBody>
          <a:bodyPr>
            <a:normAutofit/>
          </a:bodyPr>
          <a:lstStyle/>
          <a:p>
            <a:pPr defTabSz="816843">
              <a:defRPr sz="1608"/>
            </a:pPr>
            <a:r>
              <a:rPr lang="en-GB" sz="2400" dirty="0"/>
              <a:t>Managing vs Coaching for Performance (Fig.#7)</a:t>
            </a:r>
            <a:endParaRPr sz="2400" dirty="0"/>
          </a:p>
        </p:txBody>
      </p:sp>
      <p:sp>
        <p:nvSpPr>
          <p:cNvPr id="4" name="Rectangle 3">
            <a:extLst>
              <a:ext uri="{FF2B5EF4-FFF2-40B4-BE49-F238E27FC236}">
                <a16:creationId xmlns:a16="http://schemas.microsoft.com/office/drawing/2014/main" id="{235446EE-36BE-AB90-829D-4635B4E2CBB9}"/>
              </a:ext>
            </a:extLst>
          </p:cNvPr>
          <p:cNvSpPr/>
          <p:nvPr/>
        </p:nvSpPr>
        <p:spPr>
          <a:xfrm>
            <a:off x="1570008" y="5538158"/>
            <a:ext cx="8643667" cy="11041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4E8DB8EE-AF96-F4C2-0D31-4E572B6B8C55}"/>
              </a:ext>
            </a:extLst>
          </p:cNvPr>
          <p:cNvGraphicFramePr>
            <a:graphicFrameLocks noGrp="1"/>
          </p:cNvGraphicFramePr>
          <p:nvPr>
            <p:extLst>
              <p:ext uri="{D42A27DB-BD31-4B8C-83A1-F6EECF244321}">
                <p14:modId xmlns:p14="http://schemas.microsoft.com/office/powerpoint/2010/main" val="3207480959"/>
              </p:ext>
            </p:extLst>
          </p:nvPr>
        </p:nvGraphicFramePr>
        <p:xfrm>
          <a:off x="651771" y="1686495"/>
          <a:ext cx="10556160" cy="2296160"/>
        </p:xfrm>
        <a:graphic>
          <a:graphicData uri="http://schemas.openxmlformats.org/drawingml/2006/table">
            <a:tbl>
              <a:tblPr firstRow="1" bandRow="1">
                <a:tableStyleId>{5C22544A-7EE6-4342-B048-85BDC9FD1C3A}</a:tableStyleId>
              </a:tblPr>
              <a:tblGrid>
                <a:gridCol w="985440">
                  <a:extLst>
                    <a:ext uri="{9D8B030D-6E8A-4147-A177-3AD203B41FA5}">
                      <a16:colId xmlns:a16="http://schemas.microsoft.com/office/drawing/2014/main" val="1657403271"/>
                    </a:ext>
                  </a:extLst>
                </a:gridCol>
                <a:gridCol w="4785360">
                  <a:extLst>
                    <a:ext uri="{9D8B030D-6E8A-4147-A177-3AD203B41FA5}">
                      <a16:colId xmlns:a16="http://schemas.microsoft.com/office/drawing/2014/main" val="2303139398"/>
                    </a:ext>
                  </a:extLst>
                </a:gridCol>
                <a:gridCol w="4785360">
                  <a:extLst>
                    <a:ext uri="{9D8B030D-6E8A-4147-A177-3AD203B41FA5}">
                      <a16:colId xmlns:a16="http://schemas.microsoft.com/office/drawing/2014/main" val="2550391331"/>
                    </a:ext>
                  </a:extLst>
                </a:gridCol>
              </a:tblGrid>
              <a:tr h="370840">
                <a:tc>
                  <a:txBody>
                    <a:bodyPr/>
                    <a:lstStyle/>
                    <a:p>
                      <a:endParaRPr lang="en-US" sz="1050" dirty="0"/>
                    </a:p>
                  </a:txBody>
                  <a:tcPr/>
                </a:tc>
                <a:tc>
                  <a:txBody>
                    <a:bodyPr/>
                    <a:lstStyle/>
                    <a:p>
                      <a:r>
                        <a:rPr lang="en-US" sz="1600" dirty="0"/>
                        <a:t>Managing Performance</a:t>
                      </a:r>
                    </a:p>
                  </a:txBody>
                  <a:tcPr/>
                </a:tc>
                <a:tc>
                  <a:txBody>
                    <a:bodyPr/>
                    <a:lstStyle/>
                    <a:p>
                      <a:r>
                        <a:rPr lang="en-US" sz="1600" b="1" dirty="0"/>
                        <a:t>Coaching</a:t>
                      </a:r>
                    </a:p>
                  </a:txBody>
                  <a:tcPr/>
                </a:tc>
                <a:extLst>
                  <a:ext uri="{0D108BD9-81ED-4DB2-BD59-A6C34878D82A}">
                    <a16:rowId xmlns:a16="http://schemas.microsoft.com/office/drawing/2014/main" val="1982361028"/>
                  </a:ext>
                </a:extLst>
              </a:tr>
              <a:tr h="370840">
                <a:tc>
                  <a:txBody>
                    <a:bodyPr/>
                    <a:lstStyle/>
                    <a:p>
                      <a:r>
                        <a:rPr lang="en-US" sz="1200" b="1" dirty="0">
                          <a:solidFill>
                            <a:schemeClr val="accent4"/>
                          </a:solidFill>
                        </a:rPr>
                        <a:t>Definition</a:t>
                      </a:r>
                    </a:p>
                  </a:txBody>
                  <a:tcPr/>
                </a:tc>
                <a:tc>
                  <a:txBody>
                    <a:bodyPr/>
                    <a:lstStyle/>
                    <a:p>
                      <a:r>
                        <a:rPr lang="en-US" sz="1200" b="1" dirty="0"/>
                        <a:t>Analysing the choices that generated the current performance.</a:t>
                      </a:r>
                    </a:p>
                  </a:txBody>
                  <a:tcPr/>
                </a:tc>
                <a:tc>
                  <a:txBody>
                    <a:bodyPr/>
                    <a:lstStyle/>
                    <a:p>
                      <a:r>
                        <a:rPr lang="en-US" sz="1200" b="1" dirty="0"/>
                        <a:t>Providing the discipline and practice to lift a performance.</a:t>
                      </a:r>
                    </a:p>
                  </a:txBody>
                  <a:tcPr/>
                </a:tc>
                <a:extLst>
                  <a:ext uri="{0D108BD9-81ED-4DB2-BD59-A6C34878D82A}">
                    <a16:rowId xmlns:a16="http://schemas.microsoft.com/office/drawing/2014/main" val="4123600012"/>
                  </a:ext>
                </a:extLst>
              </a:tr>
              <a:tr h="370840">
                <a:tc>
                  <a:txBody>
                    <a:bodyPr/>
                    <a:lstStyle/>
                    <a:p>
                      <a:r>
                        <a:rPr lang="en-US" sz="1200" b="1" dirty="0">
                          <a:solidFill>
                            <a:schemeClr val="accent4"/>
                          </a:solidFill>
                        </a:rPr>
                        <a:t>Focus</a:t>
                      </a:r>
                    </a:p>
                  </a:txBody>
                  <a:tcPr/>
                </a:tc>
                <a:tc>
                  <a:txBody>
                    <a:bodyPr/>
                    <a:lstStyle/>
                    <a:p>
                      <a:r>
                        <a:rPr lang="en-US" sz="1200" b="1" dirty="0"/>
                        <a:t>Ownership of choices</a:t>
                      </a:r>
                      <a:r>
                        <a:rPr lang="en-US" sz="1200" b="0" dirty="0"/>
                        <a:t>.</a:t>
                      </a:r>
                    </a:p>
                    <a:p>
                      <a:endParaRPr lang="en-US" sz="1200" b="0" dirty="0"/>
                    </a:p>
                    <a:p>
                      <a:r>
                        <a:rPr lang="en-US" sz="1200" b="0" dirty="0"/>
                        <a:t>Identifies areas for development (coaching required).</a:t>
                      </a:r>
                    </a:p>
                    <a:p>
                      <a:endParaRPr lang="en-US" sz="1200" b="0" dirty="0"/>
                    </a:p>
                    <a:p>
                      <a:r>
                        <a:rPr lang="en-US" sz="1200" b="0" dirty="0"/>
                        <a:t>OR</a:t>
                      </a:r>
                    </a:p>
                    <a:p>
                      <a:endParaRPr lang="en-US" sz="1200" b="0" dirty="0"/>
                    </a:p>
                    <a:p>
                      <a:r>
                        <a:rPr lang="en-US" sz="1200" b="0" dirty="0"/>
                        <a:t>Identifies no need for development (no coaching required; i.e. the person made the wrong choice and can fix it themself).</a:t>
                      </a:r>
                    </a:p>
                  </a:txBody>
                  <a:tcPr/>
                </a:tc>
                <a:tc>
                  <a:txBody>
                    <a:bodyPr/>
                    <a:lstStyle/>
                    <a:p>
                      <a:r>
                        <a:rPr lang="en-US" sz="1200" b="1" dirty="0"/>
                        <a:t>Development</a:t>
                      </a:r>
                    </a:p>
                    <a:p>
                      <a:endParaRPr lang="en-US" sz="1200" b="0" dirty="0"/>
                    </a:p>
                    <a:p>
                      <a:r>
                        <a:rPr lang="en-US" sz="1200" b="0" dirty="0"/>
                        <a:t>Self-driven learning (practice and reflection supported by coaching).</a:t>
                      </a:r>
                    </a:p>
                  </a:txBody>
                  <a:tcPr/>
                </a:tc>
                <a:extLst>
                  <a:ext uri="{0D108BD9-81ED-4DB2-BD59-A6C34878D82A}">
                    <a16:rowId xmlns:a16="http://schemas.microsoft.com/office/drawing/2014/main" val="2385478585"/>
                  </a:ext>
                </a:extLst>
              </a:tr>
            </a:tbl>
          </a:graphicData>
        </a:graphic>
      </p:graphicFrame>
    </p:spTree>
    <p:extLst>
      <p:ext uri="{BB962C8B-B14F-4D97-AF65-F5344CB8AC3E}">
        <p14:creationId xmlns:p14="http://schemas.microsoft.com/office/powerpoint/2010/main" val="787870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9CFC5-BFC0-6092-0941-7081018EF364}"/>
            </a:ext>
          </a:extLst>
        </p:cNvPr>
        <p:cNvGrpSpPr/>
        <p:nvPr/>
      </p:nvGrpSpPr>
      <p:grpSpPr>
        <a:xfrm>
          <a:off x="0" y="0"/>
          <a:ext cx="0" cy="0"/>
          <a:chOff x="0" y="0"/>
          <a:chExt cx="0" cy="0"/>
        </a:xfrm>
      </p:grpSpPr>
      <p:sp>
        <p:nvSpPr>
          <p:cNvPr id="312" name="Title 7">
            <a:extLst>
              <a:ext uri="{FF2B5EF4-FFF2-40B4-BE49-F238E27FC236}">
                <a16:creationId xmlns:a16="http://schemas.microsoft.com/office/drawing/2014/main" id="{5D828B7A-2AEA-7268-2128-6515459CD3EF}"/>
              </a:ext>
            </a:extLst>
          </p:cNvPr>
          <p:cNvSpPr txBox="1">
            <a:spLocks noGrp="1"/>
          </p:cNvSpPr>
          <p:nvPr>
            <p:ph type="title"/>
          </p:nvPr>
        </p:nvSpPr>
        <p:spPr>
          <a:xfrm>
            <a:off x="507999" y="712799"/>
            <a:ext cx="11171240" cy="752476"/>
          </a:xfrm>
          <a:prstGeom prst="rect">
            <a:avLst/>
          </a:prstGeom>
        </p:spPr>
        <p:txBody>
          <a:bodyPr>
            <a:normAutofit/>
          </a:bodyPr>
          <a:lstStyle/>
          <a:p>
            <a:pPr defTabSz="816843">
              <a:defRPr sz="1608"/>
            </a:pPr>
            <a:r>
              <a:rPr lang="en-GB" sz="2400" dirty="0"/>
              <a:t>Types of Coaching (Fig.#8)</a:t>
            </a:r>
            <a:endParaRPr sz="2400" dirty="0"/>
          </a:p>
        </p:txBody>
      </p:sp>
      <p:sp>
        <p:nvSpPr>
          <p:cNvPr id="4" name="Rectangle 3">
            <a:extLst>
              <a:ext uri="{FF2B5EF4-FFF2-40B4-BE49-F238E27FC236}">
                <a16:creationId xmlns:a16="http://schemas.microsoft.com/office/drawing/2014/main" id="{A7F2C2C0-3B9E-83D4-1D83-E552BF7E1B38}"/>
              </a:ext>
            </a:extLst>
          </p:cNvPr>
          <p:cNvSpPr/>
          <p:nvPr/>
        </p:nvSpPr>
        <p:spPr>
          <a:xfrm>
            <a:off x="1570008" y="5538158"/>
            <a:ext cx="8643667" cy="11041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0BA87319-4CEB-BE97-66C9-B373F919CAB2}"/>
              </a:ext>
            </a:extLst>
          </p:cNvPr>
          <p:cNvGraphicFramePr>
            <a:graphicFrameLocks noGrp="1"/>
          </p:cNvGraphicFramePr>
          <p:nvPr>
            <p:extLst>
              <p:ext uri="{D42A27DB-BD31-4B8C-83A1-F6EECF244321}">
                <p14:modId xmlns:p14="http://schemas.microsoft.com/office/powerpoint/2010/main" val="3034919804"/>
              </p:ext>
            </p:extLst>
          </p:nvPr>
        </p:nvGraphicFramePr>
        <p:xfrm>
          <a:off x="651771" y="1686495"/>
          <a:ext cx="7142400" cy="2438400"/>
        </p:xfrm>
        <a:graphic>
          <a:graphicData uri="http://schemas.openxmlformats.org/drawingml/2006/table">
            <a:tbl>
              <a:tblPr firstRow="1" bandRow="1">
                <a:tableStyleId>{5C22544A-7EE6-4342-B048-85BDC9FD1C3A}</a:tableStyleId>
              </a:tblPr>
              <a:tblGrid>
                <a:gridCol w="3571200">
                  <a:extLst>
                    <a:ext uri="{9D8B030D-6E8A-4147-A177-3AD203B41FA5}">
                      <a16:colId xmlns:a16="http://schemas.microsoft.com/office/drawing/2014/main" val="2303139398"/>
                    </a:ext>
                  </a:extLst>
                </a:gridCol>
                <a:gridCol w="3571200">
                  <a:extLst>
                    <a:ext uri="{9D8B030D-6E8A-4147-A177-3AD203B41FA5}">
                      <a16:colId xmlns:a16="http://schemas.microsoft.com/office/drawing/2014/main" val="2550391331"/>
                    </a:ext>
                  </a:extLst>
                </a:gridCol>
              </a:tblGrid>
              <a:tr h="370840">
                <a:tc>
                  <a:txBody>
                    <a:bodyPr/>
                    <a:lstStyle/>
                    <a:p>
                      <a:r>
                        <a:rPr lang="en-US" sz="2000" dirty="0"/>
                        <a:t>Day-To-Day </a:t>
                      </a:r>
                    </a:p>
                  </a:txBody>
                  <a:tcPr/>
                </a:tc>
                <a:tc>
                  <a:txBody>
                    <a:bodyPr/>
                    <a:lstStyle/>
                    <a:p>
                      <a:r>
                        <a:rPr lang="en-US" sz="2000" b="1" dirty="0"/>
                        <a:t>Structured</a:t>
                      </a:r>
                    </a:p>
                  </a:txBody>
                  <a:tcPr/>
                </a:tc>
                <a:extLst>
                  <a:ext uri="{0D108BD9-81ED-4DB2-BD59-A6C34878D82A}">
                    <a16:rowId xmlns:a16="http://schemas.microsoft.com/office/drawing/2014/main" val="1982361028"/>
                  </a:ext>
                </a:extLst>
              </a:tr>
              <a:tr h="370840">
                <a:tc>
                  <a:txBody>
                    <a:bodyPr/>
                    <a:lstStyle/>
                    <a:p>
                      <a:pPr marL="171450" indent="-171450">
                        <a:buFont typeface="Arial" panose="020B0604020202020204" pitchFamily="34" charset="0"/>
                        <a:buChar char="•"/>
                      </a:pPr>
                      <a:r>
                        <a:rPr lang="en-US" sz="1600" b="1" dirty="0"/>
                        <a:t>Unstructured sessions</a:t>
                      </a:r>
                      <a:endParaRPr lang="en-US" sz="1600" b="0" dirty="0"/>
                    </a:p>
                    <a:p>
                      <a:pPr marL="171450" indent="-171450">
                        <a:buFont typeface="Arial" panose="020B0604020202020204" pitchFamily="34" charset="0"/>
                        <a:buChar char="•"/>
                      </a:pPr>
                      <a:endParaRPr lang="en-US" sz="1600" b="0" dirty="0"/>
                    </a:p>
                    <a:p>
                      <a:pPr marL="171450" indent="-171450">
                        <a:buFont typeface="Arial" panose="020B0604020202020204" pitchFamily="34" charset="0"/>
                        <a:buChar char="•"/>
                      </a:pPr>
                      <a:r>
                        <a:rPr lang="en-US" sz="1600" b="1" dirty="0"/>
                        <a:t>Immediate practice</a:t>
                      </a:r>
                    </a:p>
                    <a:p>
                      <a:pPr marL="171450" indent="-171450">
                        <a:buFont typeface="Arial" panose="020B0604020202020204" pitchFamily="34" charset="0"/>
                        <a:buChar char="•"/>
                      </a:pPr>
                      <a:endParaRPr lang="en-US" sz="1600" b="1" dirty="0"/>
                    </a:p>
                    <a:p>
                      <a:pPr marL="171450" indent="-171450">
                        <a:buFont typeface="Arial" panose="020B0604020202020204" pitchFamily="34" charset="0"/>
                        <a:buChar char="•"/>
                      </a:pPr>
                      <a:r>
                        <a:rPr lang="en-US" sz="1600" b="1" dirty="0"/>
                        <a:t>Immediate application</a:t>
                      </a:r>
                    </a:p>
                    <a:p>
                      <a:pPr marL="171450" indent="-171450">
                        <a:buFont typeface="Arial" panose="020B0604020202020204" pitchFamily="34" charset="0"/>
                        <a:buChar char="•"/>
                      </a:pPr>
                      <a:endParaRPr lang="en-US" sz="1600" b="1" dirty="0"/>
                    </a:p>
                    <a:p>
                      <a:pPr marL="171450" indent="-171450">
                        <a:buFont typeface="Arial" panose="020B0604020202020204" pitchFamily="34" charset="0"/>
                        <a:buChar char="•"/>
                      </a:pPr>
                      <a:r>
                        <a:rPr lang="en-US" sz="1600" b="1" dirty="0"/>
                        <a:t>Focus on immediate performance requirements</a:t>
                      </a:r>
                      <a:endParaRPr lang="en-US" sz="1200" b="1" dirty="0"/>
                    </a:p>
                  </a:txBody>
                  <a:tcPr/>
                </a:tc>
                <a:tc>
                  <a:txBody>
                    <a:bodyPr/>
                    <a:lstStyle/>
                    <a:p>
                      <a:pPr marL="171450" indent="-171450" algn="l" defTabSz="914400" rtl="0" eaLnBrk="1" latinLnBrk="0" hangingPunct="1">
                        <a:buFont typeface="Arial" panose="020B0604020202020204" pitchFamily="34" charset="0"/>
                        <a:buChar char="•"/>
                      </a:pPr>
                      <a:r>
                        <a:rPr lang="en-US" sz="1600" b="1" kern="1200" dirty="0">
                          <a:solidFill>
                            <a:schemeClr val="dk1"/>
                          </a:solidFill>
                          <a:latin typeface="+mn-lt"/>
                          <a:ea typeface="+mn-ea"/>
                          <a:cs typeface="+mn-cs"/>
                        </a:rPr>
                        <a:t>Structures sessions over a defined length of time</a:t>
                      </a:r>
                    </a:p>
                    <a:p>
                      <a:pPr marL="171450" indent="-171450" algn="l" defTabSz="914400" rtl="0" eaLnBrk="1" latinLnBrk="0" hangingPunct="1">
                        <a:buFont typeface="Arial" panose="020B0604020202020204" pitchFamily="34" charset="0"/>
                        <a:buChar char="•"/>
                      </a:pPr>
                      <a:endParaRPr lang="en-US" sz="1600" b="1" kern="1200" dirty="0">
                        <a:solidFill>
                          <a:schemeClr val="dk1"/>
                        </a:solidFill>
                        <a:latin typeface="+mn-lt"/>
                        <a:ea typeface="+mn-ea"/>
                        <a:cs typeface="+mn-cs"/>
                      </a:endParaRPr>
                    </a:p>
                    <a:p>
                      <a:pPr marL="171450" indent="-171450" algn="l" defTabSz="914400" rtl="0" eaLnBrk="1" latinLnBrk="0" hangingPunct="1">
                        <a:buFont typeface="Arial" panose="020B0604020202020204" pitchFamily="34" charset="0"/>
                        <a:buChar char="•"/>
                      </a:pPr>
                      <a:r>
                        <a:rPr lang="en-US" sz="1600" b="1" kern="1200" dirty="0">
                          <a:solidFill>
                            <a:schemeClr val="dk1"/>
                          </a:solidFill>
                          <a:latin typeface="+mn-lt"/>
                          <a:ea typeface="+mn-ea"/>
                          <a:cs typeface="+mn-cs"/>
                        </a:rPr>
                        <a:t>Focus on current role</a:t>
                      </a:r>
                    </a:p>
                    <a:p>
                      <a:pPr marL="171450" indent="-171450" algn="l" defTabSz="914400" rtl="0" eaLnBrk="1" latinLnBrk="0" hangingPunct="1">
                        <a:buFont typeface="Arial" panose="020B0604020202020204" pitchFamily="34" charset="0"/>
                        <a:buChar char="•"/>
                      </a:pPr>
                      <a:endParaRPr lang="en-US" sz="1600" b="1" kern="1200" dirty="0">
                        <a:solidFill>
                          <a:schemeClr val="dk1"/>
                        </a:solidFill>
                        <a:latin typeface="+mn-lt"/>
                        <a:ea typeface="+mn-ea"/>
                        <a:cs typeface="+mn-cs"/>
                      </a:endParaRPr>
                    </a:p>
                    <a:p>
                      <a:pPr marL="171450" indent="-171450" algn="l" defTabSz="914400" rtl="0" eaLnBrk="1" latinLnBrk="0" hangingPunct="1">
                        <a:buFont typeface="Arial" panose="020B0604020202020204" pitchFamily="34" charset="0"/>
                        <a:buChar char="•"/>
                      </a:pPr>
                      <a:r>
                        <a:rPr lang="en-US" sz="1600" b="1" kern="1200" dirty="0">
                          <a:solidFill>
                            <a:schemeClr val="dk1"/>
                          </a:solidFill>
                          <a:latin typeface="+mn-lt"/>
                          <a:ea typeface="+mn-ea"/>
                          <a:cs typeface="+mn-cs"/>
                        </a:rPr>
                        <a:t>Addresses a development need</a:t>
                      </a:r>
                    </a:p>
                  </a:txBody>
                  <a:tcPr/>
                </a:tc>
                <a:extLst>
                  <a:ext uri="{0D108BD9-81ED-4DB2-BD59-A6C34878D82A}">
                    <a16:rowId xmlns:a16="http://schemas.microsoft.com/office/drawing/2014/main" val="2385478585"/>
                  </a:ext>
                </a:extLst>
              </a:tr>
            </a:tbl>
          </a:graphicData>
        </a:graphic>
      </p:graphicFrame>
      <p:pic>
        <p:nvPicPr>
          <p:cNvPr id="3" name="Picture 2">
            <a:extLst>
              <a:ext uri="{FF2B5EF4-FFF2-40B4-BE49-F238E27FC236}">
                <a16:creationId xmlns:a16="http://schemas.microsoft.com/office/drawing/2014/main" id="{3CB0BE02-83C6-83C4-4841-00F9C5726F5D}"/>
              </a:ext>
            </a:extLst>
          </p:cNvPr>
          <p:cNvPicPr>
            <a:picLocks noChangeAspect="1"/>
          </p:cNvPicPr>
          <p:nvPr/>
        </p:nvPicPr>
        <p:blipFill>
          <a:blip r:embed="rId3"/>
          <a:stretch>
            <a:fillRect/>
          </a:stretch>
        </p:blipFill>
        <p:spPr>
          <a:xfrm>
            <a:off x="7794171" y="1569777"/>
            <a:ext cx="4249783" cy="4242255"/>
          </a:xfrm>
          <a:prstGeom prst="rect">
            <a:avLst/>
          </a:prstGeom>
          <a:ln>
            <a:solidFill>
              <a:schemeClr val="tx1"/>
            </a:solidFill>
          </a:ln>
        </p:spPr>
      </p:pic>
      <p:sp>
        <p:nvSpPr>
          <p:cNvPr id="5" name="Curved Down Arrow 4">
            <a:extLst>
              <a:ext uri="{FF2B5EF4-FFF2-40B4-BE49-F238E27FC236}">
                <a16:creationId xmlns:a16="http://schemas.microsoft.com/office/drawing/2014/main" id="{80168FC1-5428-B835-C54F-BE7BE47332C7}"/>
              </a:ext>
            </a:extLst>
          </p:cNvPr>
          <p:cNvSpPr/>
          <p:nvPr/>
        </p:nvSpPr>
        <p:spPr>
          <a:xfrm>
            <a:off x="7393577" y="1012795"/>
            <a:ext cx="966652" cy="498623"/>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43922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E1006-4FDA-9B02-496F-CD0436ECC4E3}"/>
            </a:ext>
          </a:extLst>
        </p:cNvPr>
        <p:cNvGrpSpPr/>
        <p:nvPr/>
      </p:nvGrpSpPr>
      <p:grpSpPr>
        <a:xfrm>
          <a:off x="0" y="0"/>
          <a:ext cx="0" cy="0"/>
          <a:chOff x="0" y="0"/>
          <a:chExt cx="0" cy="0"/>
        </a:xfrm>
      </p:grpSpPr>
      <p:sp>
        <p:nvSpPr>
          <p:cNvPr id="312" name="Title 7">
            <a:extLst>
              <a:ext uri="{FF2B5EF4-FFF2-40B4-BE49-F238E27FC236}">
                <a16:creationId xmlns:a16="http://schemas.microsoft.com/office/drawing/2014/main" id="{3974C8E9-9D86-B723-8629-DF1C7E919686}"/>
              </a:ext>
            </a:extLst>
          </p:cNvPr>
          <p:cNvSpPr txBox="1">
            <a:spLocks noGrp="1"/>
          </p:cNvSpPr>
          <p:nvPr>
            <p:ph type="title"/>
          </p:nvPr>
        </p:nvSpPr>
        <p:spPr>
          <a:xfrm>
            <a:off x="507999" y="712799"/>
            <a:ext cx="11171240" cy="752476"/>
          </a:xfrm>
          <a:prstGeom prst="rect">
            <a:avLst/>
          </a:prstGeom>
        </p:spPr>
        <p:txBody>
          <a:bodyPr>
            <a:normAutofit/>
          </a:bodyPr>
          <a:lstStyle/>
          <a:p>
            <a:pPr defTabSz="816843">
              <a:defRPr sz="1608"/>
            </a:pPr>
            <a:r>
              <a:rPr lang="en-GB" sz="2400" dirty="0"/>
              <a:t>Coaching for Behaviour Modification (Fig.#9)</a:t>
            </a:r>
            <a:endParaRPr sz="2400" dirty="0"/>
          </a:p>
        </p:txBody>
      </p:sp>
      <p:sp>
        <p:nvSpPr>
          <p:cNvPr id="3" name="Rectangle 2">
            <a:extLst>
              <a:ext uri="{FF2B5EF4-FFF2-40B4-BE49-F238E27FC236}">
                <a16:creationId xmlns:a16="http://schemas.microsoft.com/office/drawing/2014/main" id="{43C27FF4-6B74-17DD-4E64-0336EF3C1C27}"/>
              </a:ext>
            </a:extLst>
          </p:cNvPr>
          <p:cNvSpPr/>
          <p:nvPr/>
        </p:nvSpPr>
        <p:spPr>
          <a:xfrm>
            <a:off x="609600" y="1898469"/>
            <a:ext cx="1236617" cy="6618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Overcontrolling or Micromanaging</a:t>
            </a:r>
          </a:p>
        </p:txBody>
      </p:sp>
      <p:sp>
        <p:nvSpPr>
          <p:cNvPr id="5" name="Rectangle 4">
            <a:extLst>
              <a:ext uri="{FF2B5EF4-FFF2-40B4-BE49-F238E27FC236}">
                <a16:creationId xmlns:a16="http://schemas.microsoft.com/office/drawing/2014/main" id="{18A7545A-EE25-CBF4-BBC3-90691C142A48}"/>
              </a:ext>
            </a:extLst>
          </p:cNvPr>
          <p:cNvSpPr/>
          <p:nvPr/>
        </p:nvSpPr>
        <p:spPr>
          <a:xfrm>
            <a:off x="609600" y="3056462"/>
            <a:ext cx="1236617" cy="6618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Defensiveness</a:t>
            </a:r>
          </a:p>
        </p:txBody>
      </p:sp>
      <p:sp>
        <p:nvSpPr>
          <p:cNvPr id="6" name="Rectangle 5">
            <a:extLst>
              <a:ext uri="{FF2B5EF4-FFF2-40B4-BE49-F238E27FC236}">
                <a16:creationId xmlns:a16="http://schemas.microsoft.com/office/drawing/2014/main" id="{E416DD90-291B-172F-03B9-A6EB10F2A810}"/>
              </a:ext>
            </a:extLst>
          </p:cNvPr>
          <p:cNvSpPr/>
          <p:nvPr/>
        </p:nvSpPr>
        <p:spPr>
          <a:xfrm>
            <a:off x="609600" y="4214455"/>
            <a:ext cx="1236617" cy="6618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Withdrawal</a:t>
            </a:r>
          </a:p>
        </p:txBody>
      </p:sp>
      <p:sp>
        <p:nvSpPr>
          <p:cNvPr id="7" name="Rectangle 6">
            <a:extLst>
              <a:ext uri="{FF2B5EF4-FFF2-40B4-BE49-F238E27FC236}">
                <a16:creationId xmlns:a16="http://schemas.microsoft.com/office/drawing/2014/main" id="{CD9802AF-4EC7-FE68-8B14-7A82B4294968}"/>
              </a:ext>
            </a:extLst>
          </p:cNvPr>
          <p:cNvSpPr/>
          <p:nvPr/>
        </p:nvSpPr>
        <p:spPr>
          <a:xfrm>
            <a:off x="2016034" y="1898469"/>
            <a:ext cx="1236617" cy="66185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Overly skeptical or </a:t>
            </a:r>
            <a:br>
              <a:rPr lang="en-US" sz="1100" dirty="0"/>
            </a:br>
            <a:r>
              <a:rPr lang="en-US" sz="1100" dirty="0"/>
              <a:t>Lack of Trust</a:t>
            </a:r>
          </a:p>
        </p:txBody>
      </p:sp>
      <p:sp>
        <p:nvSpPr>
          <p:cNvPr id="8" name="Rectangle 7">
            <a:extLst>
              <a:ext uri="{FF2B5EF4-FFF2-40B4-BE49-F238E27FC236}">
                <a16:creationId xmlns:a16="http://schemas.microsoft.com/office/drawing/2014/main" id="{174D9EF9-0226-C1D8-6CF7-96A4D7B13379}"/>
              </a:ext>
            </a:extLst>
          </p:cNvPr>
          <p:cNvSpPr/>
          <p:nvPr/>
        </p:nvSpPr>
        <p:spPr>
          <a:xfrm>
            <a:off x="3422468" y="1898469"/>
            <a:ext cx="1236617" cy="66185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Fear of Intellectual Incompetence</a:t>
            </a:r>
          </a:p>
        </p:txBody>
      </p:sp>
      <p:sp>
        <p:nvSpPr>
          <p:cNvPr id="9" name="Rectangle 8">
            <a:extLst>
              <a:ext uri="{FF2B5EF4-FFF2-40B4-BE49-F238E27FC236}">
                <a16:creationId xmlns:a16="http://schemas.microsoft.com/office/drawing/2014/main" id="{A511BD20-DC17-4190-8A47-A70F8B7D9AA2}"/>
              </a:ext>
            </a:extLst>
          </p:cNvPr>
          <p:cNvSpPr/>
          <p:nvPr/>
        </p:nvSpPr>
        <p:spPr>
          <a:xfrm>
            <a:off x="4828902" y="1898469"/>
            <a:ext cx="1236617" cy="661851"/>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Inability to Concentrate or Lack of Focus</a:t>
            </a:r>
          </a:p>
        </p:txBody>
      </p:sp>
      <p:sp>
        <p:nvSpPr>
          <p:cNvPr id="10" name="Rectangle 9">
            <a:extLst>
              <a:ext uri="{FF2B5EF4-FFF2-40B4-BE49-F238E27FC236}">
                <a16:creationId xmlns:a16="http://schemas.microsoft.com/office/drawing/2014/main" id="{1708E8D2-2C3D-783D-2B6F-514E93C76379}"/>
              </a:ext>
            </a:extLst>
          </p:cNvPr>
          <p:cNvSpPr/>
          <p:nvPr/>
        </p:nvSpPr>
        <p:spPr>
          <a:xfrm>
            <a:off x="6235336" y="1898468"/>
            <a:ext cx="1236617" cy="661851"/>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Need to Prove Worthiness or Validation-Seeking</a:t>
            </a:r>
          </a:p>
        </p:txBody>
      </p:sp>
      <p:sp>
        <p:nvSpPr>
          <p:cNvPr id="11" name="Rectangle 10">
            <a:extLst>
              <a:ext uri="{FF2B5EF4-FFF2-40B4-BE49-F238E27FC236}">
                <a16:creationId xmlns:a16="http://schemas.microsoft.com/office/drawing/2014/main" id="{C3AF3C9F-9161-FB9E-78D4-5E05688B13A6}"/>
              </a:ext>
            </a:extLst>
          </p:cNvPr>
          <p:cNvSpPr/>
          <p:nvPr/>
        </p:nvSpPr>
        <p:spPr>
          <a:xfrm>
            <a:off x="7641770" y="1898468"/>
            <a:ext cx="1236617" cy="661851"/>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Fear of Lack of Credentials or Experience</a:t>
            </a:r>
          </a:p>
        </p:txBody>
      </p:sp>
      <p:sp>
        <p:nvSpPr>
          <p:cNvPr id="12" name="Rectangle 11">
            <a:extLst>
              <a:ext uri="{FF2B5EF4-FFF2-40B4-BE49-F238E27FC236}">
                <a16:creationId xmlns:a16="http://schemas.microsoft.com/office/drawing/2014/main" id="{B242ADC6-04BC-88B9-84EA-8CEBEE5D92A8}"/>
              </a:ext>
            </a:extLst>
          </p:cNvPr>
          <p:cNvSpPr/>
          <p:nvPr/>
        </p:nvSpPr>
        <p:spPr>
          <a:xfrm>
            <a:off x="9048202" y="4213961"/>
            <a:ext cx="1236617" cy="661851"/>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High Emotional Intensity or Temper</a:t>
            </a:r>
          </a:p>
        </p:txBody>
      </p:sp>
      <p:sp>
        <p:nvSpPr>
          <p:cNvPr id="13" name="Rectangle 12">
            <a:extLst>
              <a:ext uri="{FF2B5EF4-FFF2-40B4-BE49-F238E27FC236}">
                <a16:creationId xmlns:a16="http://schemas.microsoft.com/office/drawing/2014/main" id="{9338BCB1-35FA-DBC3-64E6-A1E9210CFC2B}"/>
              </a:ext>
            </a:extLst>
          </p:cNvPr>
          <p:cNvSpPr/>
          <p:nvPr/>
        </p:nvSpPr>
        <p:spPr>
          <a:xfrm>
            <a:off x="2016033" y="3056462"/>
            <a:ext cx="1236617" cy="66185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Overly Accommodating or Inability to Say “No”</a:t>
            </a:r>
          </a:p>
        </p:txBody>
      </p:sp>
      <p:sp>
        <p:nvSpPr>
          <p:cNvPr id="14" name="Rectangle 13">
            <a:extLst>
              <a:ext uri="{FF2B5EF4-FFF2-40B4-BE49-F238E27FC236}">
                <a16:creationId xmlns:a16="http://schemas.microsoft.com/office/drawing/2014/main" id="{735FFDD9-FB82-6AEE-D2FB-C67E05D8C733}"/>
              </a:ext>
            </a:extLst>
          </p:cNvPr>
          <p:cNvSpPr/>
          <p:nvPr/>
        </p:nvSpPr>
        <p:spPr>
          <a:xfrm>
            <a:off x="2016033" y="4214454"/>
            <a:ext cx="1236617" cy="66185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Overly skeptical or </a:t>
            </a:r>
            <a:br>
              <a:rPr lang="en-US" sz="1100" dirty="0"/>
            </a:br>
            <a:r>
              <a:rPr lang="en-US" sz="1100" dirty="0"/>
              <a:t>Lack of Trust</a:t>
            </a:r>
          </a:p>
        </p:txBody>
      </p:sp>
      <p:sp>
        <p:nvSpPr>
          <p:cNvPr id="15" name="Rectangle 14">
            <a:extLst>
              <a:ext uri="{FF2B5EF4-FFF2-40B4-BE49-F238E27FC236}">
                <a16:creationId xmlns:a16="http://schemas.microsoft.com/office/drawing/2014/main" id="{EC3EC0A4-FBAB-5425-BDE7-38E10FDDCA98}"/>
              </a:ext>
            </a:extLst>
          </p:cNvPr>
          <p:cNvSpPr/>
          <p:nvPr/>
        </p:nvSpPr>
        <p:spPr>
          <a:xfrm>
            <a:off x="3422465" y="4214454"/>
            <a:ext cx="1236617" cy="66185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Fear of The Unknown</a:t>
            </a:r>
          </a:p>
        </p:txBody>
      </p:sp>
      <p:sp>
        <p:nvSpPr>
          <p:cNvPr id="16" name="Rectangle 15">
            <a:extLst>
              <a:ext uri="{FF2B5EF4-FFF2-40B4-BE49-F238E27FC236}">
                <a16:creationId xmlns:a16="http://schemas.microsoft.com/office/drawing/2014/main" id="{687F7255-488B-6A29-3246-A2559703D620}"/>
              </a:ext>
            </a:extLst>
          </p:cNvPr>
          <p:cNvSpPr/>
          <p:nvPr/>
        </p:nvSpPr>
        <p:spPr>
          <a:xfrm>
            <a:off x="3422466" y="3056462"/>
            <a:ext cx="1236617" cy="66185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Fear of Commitment</a:t>
            </a:r>
          </a:p>
        </p:txBody>
      </p:sp>
      <p:sp>
        <p:nvSpPr>
          <p:cNvPr id="17" name="Rectangle 16">
            <a:extLst>
              <a:ext uri="{FF2B5EF4-FFF2-40B4-BE49-F238E27FC236}">
                <a16:creationId xmlns:a16="http://schemas.microsoft.com/office/drawing/2014/main" id="{9AEECE80-7D48-AFE5-138D-E7A867256D79}"/>
              </a:ext>
            </a:extLst>
          </p:cNvPr>
          <p:cNvSpPr/>
          <p:nvPr/>
        </p:nvSpPr>
        <p:spPr>
          <a:xfrm>
            <a:off x="4828899" y="4214454"/>
            <a:ext cx="1236617" cy="661851"/>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People-Pleasing or Fear of Conflict</a:t>
            </a:r>
          </a:p>
        </p:txBody>
      </p:sp>
      <p:sp>
        <p:nvSpPr>
          <p:cNvPr id="18" name="Rectangle 17">
            <a:extLst>
              <a:ext uri="{FF2B5EF4-FFF2-40B4-BE49-F238E27FC236}">
                <a16:creationId xmlns:a16="http://schemas.microsoft.com/office/drawing/2014/main" id="{7BB7C231-6A4C-BD40-ED05-A29571ECEE98}"/>
              </a:ext>
            </a:extLst>
          </p:cNvPr>
          <p:cNvSpPr/>
          <p:nvPr/>
        </p:nvSpPr>
        <p:spPr>
          <a:xfrm>
            <a:off x="4828899" y="3056462"/>
            <a:ext cx="1236617" cy="661851"/>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Authority Problems</a:t>
            </a:r>
          </a:p>
        </p:txBody>
      </p:sp>
      <p:sp>
        <p:nvSpPr>
          <p:cNvPr id="19" name="Rectangle 18">
            <a:extLst>
              <a:ext uri="{FF2B5EF4-FFF2-40B4-BE49-F238E27FC236}">
                <a16:creationId xmlns:a16="http://schemas.microsoft.com/office/drawing/2014/main" id="{8C39D637-BD95-C147-9576-5DC97D573BBB}"/>
              </a:ext>
            </a:extLst>
          </p:cNvPr>
          <p:cNvSpPr/>
          <p:nvPr/>
        </p:nvSpPr>
        <p:spPr>
          <a:xfrm>
            <a:off x="6235336" y="4214454"/>
            <a:ext cx="1236617" cy="661851"/>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Inability to Make Decisions or Indecisiveness</a:t>
            </a:r>
          </a:p>
        </p:txBody>
      </p:sp>
      <p:sp>
        <p:nvSpPr>
          <p:cNvPr id="20" name="Rectangle 19">
            <a:extLst>
              <a:ext uri="{FF2B5EF4-FFF2-40B4-BE49-F238E27FC236}">
                <a16:creationId xmlns:a16="http://schemas.microsoft.com/office/drawing/2014/main" id="{AE835D3C-F7A4-CA32-D078-566A33F51814}"/>
              </a:ext>
            </a:extLst>
          </p:cNvPr>
          <p:cNvSpPr/>
          <p:nvPr/>
        </p:nvSpPr>
        <p:spPr>
          <a:xfrm>
            <a:off x="6235336" y="3056462"/>
            <a:ext cx="1236617" cy="661851"/>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Poor Planning or Impulsiveness</a:t>
            </a:r>
          </a:p>
        </p:txBody>
      </p:sp>
      <p:sp>
        <p:nvSpPr>
          <p:cNvPr id="21" name="Rectangle 20">
            <a:extLst>
              <a:ext uri="{FF2B5EF4-FFF2-40B4-BE49-F238E27FC236}">
                <a16:creationId xmlns:a16="http://schemas.microsoft.com/office/drawing/2014/main" id="{1E7C7F1D-3BF3-CC58-41D9-33FFC034BF97}"/>
              </a:ext>
            </a:extLst>
          </p:cNvPr>
          <p:cNvSpPr/>
          <p:nvPr/>
        </p:nvSpPr>
        <p:spPr>
          <a:xfrm>
            <a:off x="7641770" y="4214453"/>
            <a:ext cx="1236617" cy="661851"/>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Negativism</a:t>
            </a:r>
          </a:p>
        </p:txBody>
      </p:sp>
      <p:sp>
        <p:nvSpPr>
          <p:cNvPr id="22" name="Rectangle 21">
            <a:extLst>
              <a:ext uri="{FF2B5EF4-FFF2-40B4-BE49-F238E27FC236}">
                <a16:creationId xmlns:a16="http://schemas.microsoft.com/office/drawing/2014/main" id="{64F467E7-235A-CED7-F9CF-6CF8C339E654}"/>
              </a:ext>
            </a:extLst>
          </p:cNvPr>
          <p:cNvSpPr/>
          <p:nvPr/>
        </p:nvSpPr>
        <p:spPr>
          <a:xfrm>
            <a:off x="7641770" y="3056462"/>
            <a:ext cx="1236617" cy="661851"/>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Fear of Rejection</a:t>
            </a:r>
          </a:p>
        </p:txBody>
      </p:sp>
      <p:sp>
        <p:nvSpPr>
          <p:cNvPr id="23" name="Rectangle 22">
            <a:extLst>
              <a:ext uri="{FF2B5EF4-FFF2-40B4-BE49-F238E27FC236}">
                <a16:creationId xmlns:a16="http://schemas.microsoft.com/office/drawing/2014/main" id="{87340580-ACCD-B5C9-4A29-E553E0529429}"/>
              </a:ext>
            </a:extLst>
          </p:cNvPr>
          <p:cNvSpPr/>
          <p:nvPr/>
        </p:nvSpPr>
        <p:spPr>
          <a:xfrm>
            <a:off x="9048202" y="1898467"/>
            <a:ext cx="1236617" cy="661851"/>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Forgetfulness or Disorganisation</a:t>
            </a:r>
          </a:p>
        </p:txBody>
      </p:sp>
      <p:sp>
        <p:nvSpPr>
          <p:cNvPr id="24" name="Rectangle 23">
            <a:extLst>
              <a:ext uri="{FF2B5EF4-FFF2-40B4-BE49-F238E27FC236}">
                <a16:creationId xmlns:a16="http://schemas.microsoft.com/office/drawing/2014/main" id="{6F99E109-2C5A-F3B9-7F06-2E2F8D15BD1F}"/>
              </a:ext>
            </a:extLst>
          </p:cNvPr>
          <p:cNvSpPr/>
          <p:nvPr/>
        </p:nvSpPr>
        <p:spPr>
          <a:xfrm>
            <a:off x="9048202" y="3056214"/>
            <a:ext cx="1236617" cy="661851"/>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Perfectionism or Unrealistic Expectations of Others</a:t>
            </a:r>
          </a:p>
        </p:txBody>
      </p:sp>
      <p:sp>
        <p:nvSpPr>
          <p:cNvPr id="25" name="TextBox 24">
            <a:extLst>
              <a:ext uri="{FF2B5EF4-FFF2-40B4-BE49-F238E27FC236}">
                <a16:creationId xmlns:a16="http://schemas.microsoft.com/office/drawing/2014/main" id="{74E5F8D1-72C5-BBE3-6C5B-C1AA8DAA06A2}"/>
              </a:ext>
            </a:extLst>
          </p:cNvPr>
          <p:cNvSpPr txBox="1"/>
          <p:nvPr/>
        </p:nvSpPr>
        <p:spPr>
          <a:xfrm>
            <a:off x="609599" y="1363458"/>
            <a:ext cx="3857897" cy="407676"/>
          </a:xfrm>
          <a:prstGeom prst="rect">
            <a:avLst/>
          </a:prstGeom>
          <a:noFill/>
          <a:ln>
            <a:solidFill>
              <a:schemeClr val="tx1"/>
            </a:solidFill>
          </a:ln>
        </p:spPr>
        <p:txBody>
          <a:bodyPr wrap="square" rtlCol="0">
            <a:spAutoFit/>
          </a:bodyPr>
          <a:lstStyle/>
          <a:p>
            <a:pPr marL="0" lvl="1" defTabSz="357698">
              <a:lnSpc>
                <a:spcPct val="140000"/>
              </a:lnSpc>
              <a:buClr>
                <a:schemeClr val="accent2"/>
              </a:buClr>
              <a:buSzPct val="85000"/>
              <a:defRPr sz="1600"/>
            </a:pPr>
            <a:r>
              <a:rPr lang="en-GB" sz="1600" b="1" dirty="0"/>
              <a:t>Self-Destructive Behaviours (SDBs)</a:t>
            </a:r>
          </a:p>
        </p:txBody>
      </p:sp>
      <p:sp>
        <p:nvSpPr>
          <p:cNvPr id="26" name="TextBox 25">
            <a:extLst>
              <a:ext uri="{FF2B5EF4-FFF2-40B4-BE49-F238E27FC236}">
                <a16:creationId xmlns:a16="http://schemas.microsoft.com/office/drawing/2014/main" id="{2EB5082A-3629-648C-2A7B-BC2531FF5F91}"/>
              </a:ext>
            </a:extLst>
          </p:cNvPr>
          <p:cNvSpPr txBox="1"/>
          <p:nvPr/>
        </p:nvSpPr>
        <p:spPr>
          <a:xfrm>
            <a:off x="609597" y="5086867"/>
            <a:ext cx="10119363" cy="1621534"/>
          </a:xfrm>
          <a:prstGeom prst="rect">
            <a:avLst/>
          </a:prstGeom>
          <a:noFill/>
          <a:ln>
            <a:solidFill>
              <a:schemeClr val="tx1"/>
            </a:solidFill>
          </a:ln>
        </p:spPr>
        <p:txBody>
          <a:bodyPr wrap="square" rtlCol="0">
            <a:spAutoFit/>
          </a:bodyPr>
          <a:lstStyle/>
          <a:p>
            <a:pPr marL="0" lvl="1" defTabSz="357698">
              <a:lnSpc>
                <a:spcPct val="140000"/>
              </a:lnSpc>
              <a:buClr>
                <a:schemeClr val="accent2"/>
              </a:buClr>
              <a:buSzPct val="85000"/>
              <a:defRPr sz="1600"/>
            </a:pPr>
            <a:r>
              <a:rPr lang="en-GB" sz="1200" b="1" dirty="0"/>
              <a:t>All SDBs start off as functional behaviours. SRBs can become more obsessive (internal focus) or oppressive (external focus) if the person perceives their SRB(s) as a reward for performance.</a:t>
            </a:r>
          </a:p>
          <a:p>
            <a:pPr marL="0" lvl="1" defTabSz="357698">
              <a:lnSpc>
                <a:spcPct val="140000"/>
              </a:lnSpc>
              <a:buClr>
                <a:schemeClr val="accent2"/>
              </a:buClr>
              <a:buSzPct val="85000"/>
              <a:defRPr sz="1600"/>
            </a:pPr>
            <a:r>
              <a:rPr lang="en-GB" sz="1200" b="1" dirty="0"/>
              <a:t>Behaviour is learned – it is not hereditary nor genetic!</a:t>
            </a:r>
          </a:p>
          <a:p>
            <a:pPr marL="0" lvl="1" defTabSz="357698">
              <a:lnSpc>
                <a:spcPct val="140000"/>
              </a:lnSpc>
              <a:buClr>
                <a:schemeClr val="accent2"/>
              </a:buClr>
              <a:buSzPct val="85000"/>
              <a:defRPr sz="1600"/>
            </a:pPr>
            <a:r>
              <a:rPr lang="en-GB" sz="1200" b="1" dirty="0"/>
              <a:t>Before attempting to modify an SDB, you should satisfy yourself that:</a:t>
            </a:r>
          </a:p>
          <a:p>
            <a:pPr marL="628650" lvl="2" indent="-171450" defTabSz="357698">
              <a:lnSpc>
                <a:spcPct val="140000"/>
              </a:lnSpc>
              <a:buClr>
                <a:schemeClr val="accent2"/>
              </a:buClr>
              <a:buSzPct val="85000"/>
              <a:buFont typeface="Arial" panose="020B0604020202020204" pitchFamily="34" charset="0"/>
              <a:buChar char="•"/>
              <a:defRPr sz="1600"/>
            </a:pPr>
            <a:r>
              <a:rPr lang="en-GB" sz="1200" b="1" dirty="0"/>
              <a:t>The behaviour is self-defeating (you and the person clearly know the behaviour works against them, and they apply the SRB regularly);</a:t>
            </a:r>
          </a:p>
          <a:p>
            <a:pPr marL="628650" lvl="2" indent="-171450" defTabSz="357698">
              <a:lnSpc>
                <a:spcPct val="140000"/>
              </a:lnSpc>
              <a:buClr>
                <a:schemeClr val="accent2"/>
              </a:buClr>
              <a:buSzPct val="85000"/>
              <a:buFont typeface="Arial" panose="020B0604020202020204" pitchFamily="34" charset="0"/>
              <a:buChar char="•"/>
              <a:defRPr sz="1600"/>
            </a:pPr>
            <a:r>
              <a:rPr lang="en-GB" sz="1200" b="1" dirty="0"/>
              <a:t>The behaviour can be modified (has the SRB recently manifested itself, and does the person have emotional investment in its use?).</a:t>
            </a:r>
          </a:p>
        </p:txBody>
      </p:sp>
    </p:spTree>
    <p:extLst>
      <p:ext uri="{BB962C8B-B14F-4D97-AF65-F5344CB8AC3E}">
        <p14:creationId xmlns:p14="http://schemas.microsoft.com/office/powerpoint/2010/main" val="19887782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60ADE-46C8-152B-CE31-17F68E010944}"/>
            </a:ext>
          </a:extLst>
        </p:cNvPr>
        <p:cNvGrpSpPr/>
        <p:nvPr/>
      </p:nvGrpSpPr>
      <p:grpSpPr>
        <a:xfrm>
          <a:off x="0" y="0"/>
          <a:ext cx="0" cy="0"/>
          <a:chOff x="0" y="0"/>
          <a:chExt cx="0" cy="0"/>
        </a:xfrm>
      </p:grpSpPr>
      <p:sp>
        <p:nvSpPr>
          <p:cNvPr id="319" name="Title 1">
            <a:extLst>
              <a:ext uri="{FF2B5EF4-FFF2-40B4-BE49-F238E27FC236}">
                <a16:creationId xmlns:a16="http://schemas.microsoft.com/office/drawing/2014/main" id="{1F5ABCDD-72FF-8A7D-A953-D5D02F508F2A}"/>
              </a:ext>
            </a:extLst>
          </p:cNvPr>
          <p:cNvSpPr txBox="1">
            <a:spLocks noGrp="1"/>
          </p:cNvSpPr>
          <p:nvPr>
            <p:ph type="title"/>
          </p:nvPr>
        </p:nvSpPr>
        <p:spPr>
          <a:xfrm>
            <a:off x="507999" y="712799"/>
            <a:ext cx="11171240" cy="752476"/>
          </a:xfrm>
          <a:prstGeom prst="rect">
            <a:avLst/>
          </a:prstGeom>
        </p:spPr>
        <p:txBody>
          <a:bodyPr>
            <a:normAutofit/>
          </a:bodyPr>
          <a:lstStyle>
            <a:lvl1pPr>
              <a:defRPr b="1"/>
            </a:lvl1pPr>
          </a:lstStyle>
          <a:p>
            <a:r>
              <a:rPr lang="en-GB" sz="2400" dirty="0">
                <a:latin typeface="Arial" panose="020B0604020202020204" pitchFamily="34" charset="0"/>
                <a:cs typeface="Arial" panose="020B0604020202020204" pitchFamily="34" charset="0"/>
              </a:rPr>
              <a:t>Own Up: Holding People Accountable Without all the Drama </a:t>
            </a:r>
            <a:r>
              <a:rPr lang="en-GB" sz="2400" dirty="0"/>
              <a:t>(Jennifer Long)</a:t>
            </a:r>
            <a:endParaRPr sz="2400" dirty="0"/>
          </a:p>
        </p:txBody>
      </p:sp>
      <p:sp>
        <p:nvSpPr>
          <p:cNvPr id="320" name="TextBox 7">
            <a:extLst>
              <a:ext uri="{FF2B5EF4-FFF2-40B4-BE49-F238E27FC236}">
                <a16:creationId xmlns:a16="http://schemas.microsoft.com/office/drawing/2014/main" id="{F793BF5B-EFCA-C147-CCE7-00134925ED25}"/>
              </a:ext>
            </a:extLst>
          </p:cNvPr>
          <p:cNvSpPr txBox="1"/>
          <p:nvPr/>
        </p:nvSpPr>
        <p:spPr>
          <a:xfrm>
            <a:off x="291998" y="1534532"/>
            <a:ext cx="9470311" cy="3895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defTabSz="357698">
              <a:lnSpc>
                <a:spcPct val="140000"/>
              </a:lnSpc>
              <a:buClr>
                <a:schemeClr val="accent2"/>
              </a:buClr>
              <a:buSzPct val="85000"/>
              <a:defRPr sz="1600"/>
            </a:pPr>
            <a:r>
              <a:rPr lang="en-GB" sz="1400" b="1" dirty="0">
                <a:solidFill>
                  <a:srgbClr val="0070C0"/>
                </a:solidFill>
              </a:rPr>
              <a:t>Chapter 14: Owning Development (Figs.#7 &amp; #8)</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Tips to Excel in Coaching:</a:t>
            </a:r>
          </a:p>
          <a:p>
            <a:pPr marL="800100" lvl="1" indent="-342900" defTabSz="357698">
              <a:lnSpc>
                <a:spcPct val="140000"/>
              </a:lnSpc>
              <a:buClr>
                <a:schemeClr val="accent2"/>
              </a:buClr>
              <a:buSzPct val="85000"/>
              <a:buFont typeface="+mj-lt"/>
              <a:buAutoNum type="arabicPeriod"/>
              <a:defRPr sz="1600"/>
            </a:pPr>
            <a:r>
              <a:rPr lang="en-GB" sz="1400" dirty="0"/>
              <a:t>Good coaching is a willing partnership.</a:t>
            </a:r>
          </a:p>
          <a:p>
            <a:pPr marL="800100" lvl="1" indent="-342900" defTabSz="357698">
              <a:lnSpc>
                <a:spcPct val="140000"/>
              </a:lnSpc>
              <a:buClr>
                <a:schemeClr val="accent2"/>
              </a:buClr>
              <a:buSzPct val="85000"/>
              <a:buFont typeface="+mj-lt"/>
              <a:buAutoNum type="arabicPeriod"/>
              <a:defRPr sz="1600"/>
            </a:pPr>
            <a:r>
              <a:rPr lang="en-GB" sz="1400" dirty="0"/>
              <a:t>Seek mutual satisfaction.</a:t>
            </a:r>
          </a:p>
          <a:p>
            <a:pPr marL="800100" lvl="1" indent="-342900" defTabSz="357698">
              <a:lnSpc>
                <a:spcPct val="140000"/>
              </a:lnSpc>
              <a:buClr>
                <a:schemeClr val="accent2"/>
              </a:buClr>
              <a:buSzPct val="85000"/>
              <a:buFont typeface="+mj-lt"/>
              <a:buAutoNum type="arabicPeriod"/>
              <a:defRPr sz="1600"/>
            </a:pPr>
            <a:r>
              <a:rPr lang="en-GB" sz="1400" dirty="0"/>
              <a:t>How you communicate sets the tone and determines success.</a:t>
            </a:r>
          </a:p>
          <a:p>
            <a:pPr marL="800100" lvl="1" indent="-342900" defTabSz="357698">
              <a:lnSpc>
                <a:spcPct val="140000"/>
              </a:lnSpc>
              <a:buClr>
                <a:schemeClr val="accent2"/>
              </a:buClr>
              <a:buSzPct val="85000"/>
              <a:buFont typeface="+mj-lt"/>
              <a:buAutoNum type="arabicPeriod"/>
              <a:defRPr sz="1600"/>
            </a:pPr>
            <a:r>
              <a:rPr lang="en-GB" sz="1400" dirty="0"/>
              <a:t>Observe and pay close attention (read the room).</a:t>
            </a:r>
          </a:p>
          <a:p>
            <a:pPr marL="800100" lvl="1" indent="-342900" defTabSz="357698">
              <a:lnSpc>
                <a:spcPct val="140000"/>
              </a:lnSpc>
              <a:buClr>
                <a:schemeClr val="accent2"/>
              </a:buClr>
              <a:buSzPct val="85000"/>
              <a:buFont typeface="+mj-lt"/>
              <a:buAutoNum type="arabicPeriod"/>
              <a:defRPr sz="1600"/>
            </a:pPr>
            <a:r>
              <a:rPr lang="en-GB" sz="1400" dirty="0"/>
              <a:t>Be aware of your employee’s concerns and their degree of challenge or discomfort (to align pace of learning).</a:t>
            </a:r>
          </a:p>
          <a:p>
            <a:pPr marL="800100" lvl="1" indent="-342900" defTabSz="357698">
              <a:lnSpc>
                <a:spcPct val="140000"/>
              </a:lnSpc>
              <a:buClr>
                <a:schemeClr val="accent2"/>
              </a:buClr>
              <a:buSzPct val="85000"/>
              <a:buFont typeface="+mj-lt"/>
              <a:buAutoNum type="arabicPeriod"/>
              <a:defRPr sz="1600"/>
            </a:pPr>
            <a:r>
              <a:rPr lang="en-GB" sz="1400" dirty="0"/>
              <a:t>Work on real stuff.</a:t>
            </a:r>
          </a:p>
          <a:p>
            <a:pPr marL="800100" lvl="1" indent="-342900" defTabSz="357698">
              <a:lnSpc>
                <a:spcPct val="140000"/>
              </a:lnSpc>
              <a:buClr>
                <a:schemeClr val="accent2"/>
              </a:buClr>
              <a:buSzPct val="85000"/>
              <a:buFont typeface="+mj-lt"/>
              <a:buAutoNum type="arabicPeriod"/>
              <a:defRPr sz="1600"/>
            </a:pPr>
            <a:r>
              <a:rPr lang="en-GB" sz="1400" dirty="0"/>
              <a:t>Role-play is the fastest and most potent tool for coaching.</a:t>
            </a:r>
          </a:p>
          <a:p>
            <a:pPr marL="800100" lvl="1" indent="-342900" defTabSz="357698">
              <a:lnSpc>
                <a:spcPct val="140000"/>
              </a:lnSpc>
              <a:buClr>
                <a:schemeClr val="accent2"/>
              </a:buClr>
              <a:buSzPct val="85000"/>
              <a:buFont typeface="+mj-lt"/>
              <a:buAutoNum type="arabicPeriod"/>
              <a:defRPr sz="1600"/>
            </a:pPr>
            <a:r>
              <a:rPr lang="en-GB" sz="1400" dirty="0"/>
              <a:t>Look to your employee for scenarios.</a:t>
            </a:r>
          </a:p>
          <a:p>
            <a:pPr marL="800100" lvl="1" indent="-342900" defTabSz="357698">
              <a:lnSpc>
                <a:spcPct val="140000"/>
              </a:lnSpc>
              <a:buClr>
                <a:schemeClr val="accent2"/>
              </a:buClr>
              <a:buSzPct val="85000"/>
              <a:buFont typeface="+mj-lt"/>
              <a:buAutoNum type="arabicPeriod"/>
              <a:defRPr sz="1600"/>
            </a:pPr>
            <a:r>
              <a:rPr lang="en-GB" sz="1400" dirty="0"/>
              <a:t>Role-playing is psychologically different in degree, but not in kind to everyday interactions (apply imagination).</a:t>
            </a:r>
          </a:p>
          <a:p>
            <a:pPr marL="800100" lvl="1" indent="-342900" defTabSz="357698">
              <a:lnSpc>
                <a:spcPct val="140000"/>
              </a:lnSpc>
              <a:buClr>
                <a:schemeClr val="accent2"/>
              </a:buClr>
              <a:buSzPct val="85000"/>
              <a:buFont typeface="+mj-lt"/>
              <a:buAutoNum type="arabicPeriod"/>
              <a:defRPr sz="1600"/>
            </a:pPr>
            <a:r>
              <a:rPr lang="en-GB" sz="1400" dirty="0"/>
              <a:t>Any scenario worth playing is highly social and personal and includes within it a problem that requires solving – an objective at which each individual must become involved.</a:t>
            </a:r>
          </a:p>
        </p:txBody>
      </p:sp>
      <p:grpSp>
        <p:nvGrpSpPr>
          <p:cNvPr id="8" name="Group 8">
            <a:extLst>
              <a:ext uri="{FF2B5EF4-FFF2-40B4-BE49-F238E27FC236}">
                <a16:creationId xmlns:a16="http://schemas.microsoft.com/office/drawing/2014/main" id="{96556F30-5348-C381-6ABF-E401581312F1}"/>
              </a:ext>
            </a:extLst>
          </p:cNvPr>
          <p:cNvGrpSpPr/>
          <p:nvPr/>
        </p:nvGrpSpPr>
        <p:grpSpPr>
          <a:xfrm>
            <a:off x="9762309" y="1465275"/>
            <a:ext cx="2412655" cy="5183261"/>
            <a:chOff x="0" y="0"/>
            <a:chExt cx="2655423" cy="5427779"/>
          </a:xfrm>
        </p:grpSpPr>
        <p:sp>
          <p:nvSpPr>
            <p:cNvPr id="9" name="Rectangle 9">
              <a:extLst>
                <a:ext uri="{FF2B5EF4-FFF2-40B4-BE49-F238E27FC236}">
                  <a16:creationId xmlns:a16="http://schemas.microsoft.com/office/drawing/2014/main" id="{E2248F57-D6D7-BBBC-27AE-5244C6881F01}"/>
                </a:ext>
              </a:extLst>
            </p:cNvPr>
            <p:cNvSpPr/>
            <p:nvPr/>
          </p:nvSpPr>
          <p:spPr>
            <a:xfrm>
              <a:off x="0" y="0"/>
              <a:ext cx="2655424" cy="5427780"/>
            </a:xfrm>
            <a:prstGeom prst="rect">
              <a:avLst/>
            </a:prstGeom>
            <a:solidFill>
              <a:srgbClr val="D3F0FF"/>
            </a:solidFill>
            <a:ln w="12700" cap="flat">
              <a:noFill/>
              <a:miter lim="400000"/>
            </a:ln>
            <a:effectLst/>
          </p:spPr>
          <p:txBody>
            <a:bodyPr wrap="square" lIns="45719" tIns="45719" rIns="45719" bIns="45719" numCol="1" anchor="ctr">
              <a:noAutofit/>
            </a:bodyPr>
            <a:lstStyle/>
            <a:p>
              <a:pPr algn="ctr">
                <a:defRPr sz="3200">
                  <a:solidFill>
                    <a:srgbClr val="FFFFFF"/>
                  </a:solidFill>
                </a:defRPr>
              </a:pPr>
              <a:endParaRPr/>
            </a:p>
          </p:txBody>
        </p:sp>
        <p:pic>
          <p:nvPicPr>
            <p:cNvPr id="10" name="Picture 10" descr="Picture 10">
              <a:extLst>
                <a:ext uri="{FF2B5EF4-FFF2-40B4-BE49-F238E27FC236}">
                  <a16:creationId xmlns:a16="http://schemas.microsoft.com/office/drawing/2014/main" id="{D95D08DC-C843-4196-ADF0-B6FD8EEB5395}"/>
                </a:ext>
              </a:extLst>
            </p:cNvPr>
            <p:cNvPicPr>
              <a:picLocks noChangeAspect="1"/>
            </p:cNvPicPr>
            <p:nvPr/>
          </p:nvPicPr>
          <p:blipFill>
            <a:blip r:embed="rId2"/>
            <a:stretch>
              <a:fillRect/>
            </a:stretch>
          </p:blipFill>
          <p:spPr>
            <a:xfrm>
              <a:off x="0" y="563946"/>
              <a:ext cx="2655424" cy="4299887"/>
            </a:xfrm>
            <a:prstGeom prst="rect">
              <a:avLst/>
            </a:prstGeom>
            <a:ln w="12700" cap="flat">
              <a:noFill/>
              <a:miter lim="400000"/>
            </a:ln>
            <a:effectLst/>
          </p:spPr>
        </p:pic>
      </p:grpSp>
    </p:spTree>
    <p:extLst>
      <p:ext uri="{BB962C8B-B14F-4D97-AF65-F5344CB8AC3E}">
        <p14:creationId xmlns:p14="http://schemas.microsoft.com/office/powerpoint/2010/main" val="1300057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427B7-87E9-5B85-4419-22EFF166B3B3}"/>
            </a:ext>
          </a:extLst>
        </p:cNvPr>
        <p:cNvGrpSpPr/>
        <p:nvPr/>
      </p:nvGrpSpPr>
      <p:grpSpPr>
        <a:xfrm>
          <a:off x="0" y="0"/>
          <a:ext cx="0" cy="0"/>
          <a:chOff x="0" y="0"/>
          <a:chExt cx="0" cy="0"/>
        </a:xfrm>
      </p:grpSpPr>
      <p:sp>
        <p:nvSpPr>
          <p:cNvPr id="319" name="Title 1">
            <a:extLst>
              <a:ext uri="{FF2B5EF4-FFF2-40B4-BE49-F238E27FC236}">
                <a16:creationId xmlns:a16="http://schemas.microsoft.com/office/drawing/2014/main" id="{0D927354-B9B8-5D66-CBF4-D223954864B3}"/>
              </a:ext>
            </a:extLst>
          </p:cNvPr>
          <p:cNvSpPr txBox="1">
            <a:spLocks noGrp="1"/>
          </p:cNvSpPr>
          <p:nvPr>
            <p:ph type="title"/>
          </p:nvPr>
        </p:nvSpPr>
        <p:spPr>
          <a:xfrm>
            <a:off x="507999" y="712799"/>
            <a:ext cx="11171240" cy="752476"/>
          </a:xfrm>
          <a:prstGeom prst="rect">
            <a:avLst/>
          </a:prstGeom>
        </p:spPr>
        <p:txBody>
          <a:bodyPr>
            <a:normAutofit/>
          </a:bodyPr>
          <a:lstStyle>
            <a:lvl1pPr>
              <a:defRPr b="1"/>
            </a:lvl1pPr>
          </a:lstStyle>
          <a:p>
            <a:r>
              <a:rPr lang="en-GB" sz="2400" dirty="0">
                <a:latin typeface="Arial" panose="020B0604020202020204" pitchFamily="34" charset="0"/>
                <a:cs typeface="Arial" panose="020B0604020202020204" pitchFamily="34" charset="0"/>
              </a:rPr>
              <a:t>Own Up: Holding People Accountable Without all the Drama </a:t>
            </a:r>
            <a:r>
              <a:rPr lang="en-GB" sz="2400" dirty="0"/>
              <a:t>(Jennifer Long)</a:t>
            </a:r>
            <a:endParaRPr sz="2400" dirty="0"/>
          </a:p>
        </p:txBody>
      </p:sp>
      <p:sp>
        <p:nvSpPr>
          <p:cNvPr id="320" name="TextBox 7">
            <a:extLst>
              <a:ext uri="{FF2B5EF4-FFF2-40B4-BE49-F238E27FC236}">
                <a16:creationId xmlns:a16="http://schemas.microsoft.com/office/drawing/2014/main" id="{7159448D-7DE7-65D8-F0BE-F81C900395C4}"/>
              </a:ext>
            </a:extLst>
          </p:cNvPr>
          <p:cNvSpPr txBox="1"/>
          <p:nvPr/>
        </p:nvSpPr>
        <p:spPr>
          <a:xfrm>
            <a:off x="291998" y="1395808"/>
            <a:ext cx="9470311" cy="5403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defTabSz="357698">
              <a:lnSpc>
                <a:spcPct val="140000"/>
              </a:lnSpc>
              <a:buClr>
                <a:schemeClr val="accent2"/>
              </a:buClr>
              <a:buSzPct val="85000"/>
              <a:defRPr sz="1600"/>
            </a:pPr>
            <a:r>
              <a:rPr lang="en-GB" sz="1400" b="1" dirty="0">
                <a:solidFill>
                  <a:srgbClr val="0070C0"/>
                </a:solidFill>
              </a:rPr>
              <a:t>Chapter 16: Owning Up (Figs.#11, #12 &amp; #13)</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Tips for practicing:</a:t>
            </a:r>
          </a:p>
          <a:p>
            <a:pPr marL="800100" lvl="1" indent="-342900" defTabSz="357698">
              <a:lnSpc>
                <a:spcPct val="140000"/>
              </a:lnSpc>
              <a:buClr>
                <a:schemeClr val="accent2"/>
              </a:buClr>
              <a:buSzPct val="85000"/>
              <a:buFont typeface="+mj-lt"/>
              <a:buAutoNum type="arabicPeriod"/>
              <a:defRPr sz="1600"/>
            </a:pPr>
            <a:r>
              <a:rPr lang="en-GB" sz="1400" b="1" dirty="0"/>
              <a:t>Identify </a:t>
            </a:r>
            <a:r>
              <a:rPr lang="en-GB" sz="1400" b="1" i="1" u="sng" dirty="0"/>
              <a:t>your</a:t>
            </a:r>
            <a:r>
              <a:rPr lang="en-GB" sz="1400" b="1" dirty="0"/>
              <a:t> issue</a:t>
            </a:r>
            <a:r>
              <a:rPr lang="en-GB" sz="1400" dirty="0"/>
              <a:t>.</a:t>
            </a:r>
            <a:br>
              <a:rPr lang="en-GB" sz="1400" dirty="0"/>
            </a:br>
            <a:r>
              <a:rPr lang="en-GB" sz="1400" dirty="0"/>
              <a:t>Accountability starts with you. Drill down; think beyond the results to the issue at hand.</a:t>
            </a:r>
          </a:p>
          <a:p>
            <a:pPr marL="800100" lvl="1" indent="-342900" defTabSz="357698">
              <a:lnSpc>
                <a:spcPct val="140000"/>
              </a:lnSpc>
              <a:buClr>
                <a:schemeClr val="accent2"/>
              </a:buClr>
              <a:buSzPct val="85000"/>
              <a:buFont typeface="+mj-lt"/>
              <a:buAutoNum type="arabicPeriod"/>
              <a:defRPr sz="1600"/>
            </a:pPr>
            <a:r>
              <a:rPr lang="en-GB" sz="1400" b="1" dirty="0"/>
              <a:t>Analyse the Choice Point(s) for the disappointing result.</a:t>
            </a:r>
            <a:r>
              <a:rPr lang="en-GB" sz="1400" dirty="0"/>
              <a:t> </a:t>
            </a:r>
            <a:br>
              <a:rPr lang="en-GB" sz="1400" dirty="0"/>
            </a:br>
            <a:r>
              <a:rPr lang="en-GB" sz="1400" dirty="0"/>
              <a:t>Why do you have this result? At what point does it seem that the other person made a poor choice?</a:t>
            </a:r>
          </a:p>
          <a:p>
            <a:pPr marL="800100" lvl="1" indent="-342900" defTabSz="357698">
              <a:lnSpc>
                <a:spcPct val="140000"/>
              </a:lnSpc>
              <a:buClr>
                <a:schemeClr val="accent2"/>
              </a:buClr>
              <a:buSzPct val="85000"/>
              <a:buFont typeface="+mj-lt"/>
              <a:buAutoNum type="arabicPeriod"/>
              <a:defRPr sz="1600"/>
            </a:pPr>
            <a:r>
              <a:rPr lang="en-GB" sz="1400" b="1" dirty="0"/>
              <a:t>Explore the impacts</a:t>
            </a:r>
            <a:r>
              <a:rPr lang="en-GB" sz="1400" dirty="0"/>
              <a:t>.</a:t>
            </a:r>
            <a:br>
              <a:rPr lang="en-GB" sz="1400" dirty="0"/>
            </a:br>
            <a:r>
              <a:rPr lang="en-GB" sz="1400" dirty="0"/>
              <a:t>Think how it impacts you, the team, associated people, systems, processes and the person who made the choice</a:t>
            </a:r>
          </a:p>
          <a:p>
            <a:pPr marL="800100" lvl="1" indent="-342900" defTabSz="357698">
              <a:lnSpc>
                <a:spcPct val="140000"/>
              </a:lnSpc>
              <a:buClr>
                <a:schemeClr val="accent2"/>
              </a:buClr>
              <a:buSzPct val="85000"/>
              <a:buFont typeface="+mj-lt"/>
              <a:buAutoNum type="arabicPeriod"/>
              <a:defRPr sz="1600"/>
            </a:pPr>
            <a:r>
              <a:rPr lang="en-GB" sz="1400" b="1" dirty="0"/>
              <a:t>Rehearse yourself</a:t>
            </a:r>
            <a:r>
              <a:rPr lang="en-GB" sz="1400" dirty="0"/>
              <a:t>.</a:t>
            </a:r>
            <a:br>
              <a:rPr lang="en-GB" sz="1400" dirty="0"/>
            </a:br>
            <a:r>
              <a:rPr lang="en-GB" sz="1400" dirty="0"/>
              <a:t>What exactly is the feedback you are going to give? How will you start the conversation? How will you know if you get ownership? What are the likely responses you’ll get? How will you handle a plausible variety of responses this person might give you?</a:t>
            </a:r>
          </a:p>
          <a:p>
            <a:pPr marL="800100" lvl="1" indent="-342900" defTabSz="357698">
              <a:lnSpc>
                <a:spcPct val="140000"/>
              </a:lnSpc>
              <a:buClr>
                <a:schemeClr val="accent2"/>
              </a:buClr>
              <a:buSzPct val="85000"/>
              <a:buFont typeface="+mj-lt"/>
              <a:buAutoNum type="arabicPeriod"/>
              <a:defRPr sz="1600"/>
            </a:pPr>
            <a:r>
              <a:rPr lang="en-GB" sz="1400" b="1" dirty="0"/>
              <a:t>Have the conversation</a:t>
            </a:r>
            <a:r>
              <a:rPr lang="en-GB" sz="1400" dirty="0"/>
              <a:t>.</a:t>
            </a:r>
            <a:br>
              <a:rPr lang="en-GB" sz="1400" dirty="0"/>
            </a:br>
            <a:r>
              <a:rPr lang="en-GB" sz="1400" dirty="0"/>
              <a:t>Keep in mind this is step #5 of 6 steps. If you haven’t engaged the first 4 steps, your chances of successfully achieving ownership and change are extremely low.</a:t>
            </a:r>
          </a:p>
          <a:p>
            <a:pPr marL="800100" lvl="1" indent="-342900" defTabSz="357698">
              <a:lnSpc>
                <a:spcPct val="140000"/>
              </a:lnSpc>
              <a:buClr>
                <a:schemeClr val="accent2"/>
              </a:buClr>
              <a:buSzPct val="85000"/>
              <a:buFont typeface="+mj-lt"/>
              <a:buAutoNum type="arabicPeriod"/>
              <a:defRPr sz="1600"/>
            </a:pPr>
            <a:r>
              <a:rPr lang="en-GB" sz="1400" b="1" dirty="0"/>
              <a:t>Facilitate solutions around ownership</a:t>
            </a:r>
            <a:r>
              <a:rPr lang="en-GB" sz="1400" dirty="0"/>
              <a:t>.</a:t>
            </a:r>
            <a:br>
              <a:rPr lang="en-GB" sz="1400" dirty="0"/>
            </a:br>
            <a:r>
              <a:rPr lang="en-GB" sz="1400" dirty="0"/>
              <a:t>Do not tell people what to do. Guide solution building through discovery and open questions. Learn how they think. </a:t>
            </a:r>
          </a:p>
        </p:txBody>
      </p:sp>
      <p:grpSp>
        <p:nvGrpSpPr>
          <p:cNvPr id="8" name="Group 8">
            <a:extLst>
              <a:ext uri="{FF2B5EF4-FFF2-40B4-BE49-F238E27FC236}">
                <a16:creationId xmlns:a16="http://schemas.microsoft.com/office/drawing/2014/main" id="{205571A7-8BFC-DA54-F27F-2A8D293AFC3D}"/>
              </a:ext>
            </a:extLst>
          </p:cNvPr>
          <p:cNvGrpSpPr/>
          <p:nvPr/>
        </p:nvGrpSpPr>
        <p:grpSpPr>
          <a:xfrm>
            <a:off x="9762309" y="1465275"/>
            <a:ext cx="2412655" cy="5183261"/>
            <a:chOff x="0" y="0"/>
            <a:chExt cx="2655423" cy="5427779"/>
          </a:xfrm>
        </p:grpSpPr>
        <p:sp>
          <p:nvSpPr>
            <p:cNvPr id="9" name="Rectangle 9">
              <a:extLst>
                <a:ext uri="{FF2B5EF4-FFF2-40B4-BE49-F238E27FC236}">
                  <a16:creationId xmlns:a16="http://schemas.microsoft.com/office/drawing/2014/main" id="{E9987B38-7A27-4F88-904E-FD57034749DA}"/>
                </a:ext>
              </a:extLst>
            </p:cNvPr>
            <p:cNvSpPr/>
            <p:nvPr/>
          </p:nvSpPr>
          <p:spPr>
            <a:xfrm>
              <a:off x="0" y="0"/>
              <a:ext cx="2655424" cy="5427780"/>
            </a:xfrm>
            <a:prstGeom prst="rect">
              <a:avLst/>
            </a:prstGeom>
            <a:solidFill>
              <a:srgbClr val="D3F0FF"/>
            </a:solidFill>
            <a:ln w="12700" cap="flat">
              <a:noFill/>
              <a:miter lim="400000"/>
            </a:ln>
            <a:effectLst/>
          </p:spPr>
          <p:txBody>
            <a:bodyPr wrap="square" lIns="45719" tIns="45719" rIns="45719" bIns="45719" numCol="1" anchor="ctr">
              <a:noAutofit/>
            </a:bodyPr>
            <a:lstStyle/>
            <a:p>
              <a:pPr algn="ctr">
                <a:defRPr sz="3200">
                  <a:solidFill>
                    <a:srgbClr val="FFFFFF"/>
                  </a:solidFill>
                </a:defRPr>
              </a:pPr>
              <a:endParaRPr/>
            </a:p>
          </p:txBody>
        </p:sp>
        <p:pic>
          <p:nvPicPr>
            <p:cNvPr id="10" name="Picture 10" descr="Picture 10">
              <a:extLst>
                <a:ext uri="{FF2B5EF4-FFF2-40B4-BE49-F238E27FC236}">
                  <a16:creationId xmlns:a16="http://schemas.microsoft.com/office/drawing/2014/main" id="{E60EE2CE-CA56-F91B-3763-B5305B0EAAF2}"/>
                </a:ext>
              </a:extLst>
            </p:cNvPr>
            <p:cNvPicPr>
              <a:picLocks noChangeAspect="1"/>
            </p:cNvPicPr>
            <p:nvPr/>
          </p:nvPicPr>
          <p:blipFill>
            <a:blip r:embed="rId2"/>
            <a:stretch>
              <a:fillRect/>
            </a:stretch>
          </p:blipFill>
          <p:spPr>
            <a:xfrm>
              <a:off x="0" y="563946"/>
              <a:ext cx="2655424" cy="4299887"/>
            </a:xfrm>
            <a:prstGeom prst="rect">
              <a:avLst/>
            </a:prstGeom>
            <a:ln w="12700" cap="flat">
              <a:noFill/>
              <a:miter lim="400000"/>
            </a:ln>
            <a:effectLst/>
          </p:spPr>
        </p:pic>
      </p:grpSp>
    </p:spTree>
    <p:extLst>
      <p:ext uri="{BB962C8B-B14F-4D97-AF65-F5344CB8AC3E}">
        <p14:creationId xmlns:p14="http://schemas.microsoft.com/office/powerpoint/2010/main" val="5500756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FC984-7656-6310-0932-1E9E82B7F137}"/>
            </a:ext>
          </a:extLst>
        </p:cNvPr>
        <p:cNvGrpSpPr/>
        <p:nvPr/>
      </p:nvGrpSpPr>
      <p:grpSpPr>
        <a:xfrm>
          <a:off x="0" y="0"/>
          <a:ext cx="0" cy="0"/>
          <a:chOff x="0" y="0"/>
          <a:chExt cx="0" cy="0"/>
        </a:xfrm>
      </p:grpSpPr>
      <p:sp>
        <p:nvSpPr>
          <p:cNvPr id="319" name="Title 1">
            <a:extLst>
              <a:ext uri="{FF2B5EF4-FFF2-40B4-BE49-F238E27FC236}">
                <a16:creationId xmlns:a16="http://schemas.microsoft.com/office/drawing/2014/main" id="{072C125A-BBBC-3747-3283-934B79DA91F9}"/>
              </a:ext>
            </a:extLst>
          </p:cNvPr>
          <p:cNvSpPr txBox="1">
            <a:spLocks noGrp="1"/>
          </p:cNvSpPr>
          <p:nvPr>
            <p:ph type="title"/>
          </p:nvPr>
        </p:nvSpPr>
        <p:spPr>
          <a:xfrm>
            <a:off x="507999" y="712799"/>
            <a:ext cx="11171240" cy="752476"/>
          </a:xfrm>
          <a:prstGeom prst="rect">
            <a:avLst/>
          </a:prstGeom>
        </p:spPr>
        <p:txBody>
          <a:bodyPr>
            <a:normAutofit/>
          </a:bodyPr>
          <a:lstStyle>
            <a:lvl1pPr>
              <a:defRPr b="1"/>
            </a:lvl1pPr>
          </a:lstStyle>
          <a:p>
            <a:r>
              <a:rPr lang="en-GB" sz="2400" dirty="0">
                <a:latin typeface="Arial" panose="020B0604020202020204" pitchFamily="34" charset="0"/>
                <a:cs typeface="Arial" panose="020B0604020202020204" pitchFamily="34" charset="0"/>
              </a:rPr>
              <a:t>Own Up: Holding People Accountable Without all the Drama </a:t>
            </a:r>
            <a:r>
              <a:rPr lang="en-GB" sz="2400" dirty="0"/>
              <a:t>(Jennifer Long)</a:t>
            </a:r>
            <a:endParaRPr sz="2400" dirty="0"/>
          </a:p>
        </p:txBody>
      </p:sp>
      <p:sp>
        <p:nvSpPr>
          <p:cNvPr id="320" name="TextBox 7">
            <a:extLst>
              <a:ext uri="{FF2B5EF4-FFF2-40B4-BE49-F238E27FC236}">
                <a16:creationId xmlns:a16="http://schemas.microsoft.com/office/drawing/2014/main" id="{E33F6DBB-62B7-C7A8-4B45-4BD8859836FB}"/>
              </a:ext>
            </a:extLst>
          </p:cNvPr>
          <p:cNvSpPr txBox="1"/>
          <p:nvPr/>
        </p:nvSpPr>
        <p:spPr>
          <a:xfrm>
            <a:off x="291998" y="1395808"/>
            <a:ext cx="9470311" cy="48002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defTabSz="357698">
              <a:lnSpc>
                <a:spcPct val="140000"/>
              </a:lnSpc>
              <a:buClr>
                <a:schemeClr val="accent2"/>
              </a:buClr>
              <a:buSzPct val="85000"/>
              <a:defRPr sz="1600"/>
            </a:pPr>
            <a:r>
              <a:rPr lang="en-GB" sz="1400" b="1" dirty="0">
                <a:solidFill>
                  <a:srgbClr val="0070C0"/>
                </a:solidFill>
              </a:rPr>
              <a:t>Chapter 16: Owning Up – continued (Figs.#11, #12 &amp; #13)</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Tips for success:</a:t>
            </a:r>
          </a:p>
          <a:p>
            <a:pPr marL="800100" lvl="1" indent="-342900" defTabSz="357698">
              <a:lnSpc>
                <a:spcPct val="140000"/>
              </a:lnSpc>
              <a:buClr>
                <a:schemeClr val="accent2"/>
              </a:buClr>
              <a:buSzPct val="85000"/>
              <a:buFont typeface="+mj-lt"/>
              <a:buAutoNum type="arabicPeriod"/>
              <a:defRPr sz="1600"/>
            </a:pPr>
            <a:r>
              <a:rPr lang="en-GB" sz="1400" b="1" dirty="0"/>
              <a:t>Listen!!!</a:t>
            </a:r>
            <a:br>
              <a:rPr lang="en-GB" sz="1400" dirty="0"/>
            </a:br>
            <a:r>
              <a:rPr lang="en-GB" sz="1400" dirty="0"/>
              <a:t>Listening is 50% of your conversation. It’s how you establish ‘guardrails’ that steer toward a successful outcome.</a:t>
            </a:r>
          </a:p>
          <a:p>
            <a:pPr marL="800100" lvl="1" indent="-342900" defTabSz="357698">
              <a:lnSpc>
                <a:spcPct val="140000"/>
              </a:lnSpc>
              <a:buClr>
                <a:schemeClr val="accent2"/>
              </a:buClr>
              <a:buSzPct val="85000"/>
              <a:buFont typeface="+mj-lt"/>
              <a:buAutoNum type="arabicPeriod"/>
              <a:defRPr sz="1600"/>
            </a:pPr>
            <a:r>
              <a:rPr lang="en-GB" sz="1400" b="1" dirty="0"/>
              <a:t>Deal with denial or rejection of ownership</a:t>
            </a:r>
            <a:r>
              <a:rPr lang="en-GB" sz="1400" dirty="0"/>
              <a:t>.</a:t>
            </a:r>
            <a:br>
              <a:rPr lang="en-GB" sz="1400" dirty="0"/>
            </a:br>
            <a:r>
              <a:rPr lang="en-GB" sz="1400" dirty="0"/>
              <a:t>Don’t let excuses or emotion disrupt the need to get the person take ownership.</a:t>
            </a:r>
          </a:p>
          <a:p>
            <a:pPr marL="800100" lvl="1" indent="-342900" defTabSz="357698">
              <a:lnSpc>
                <a:spcPct val="140000"/>
              </a:lnSpc>
              <a:buClr>
                <a:schemeClr val="accent2"/>
              </a:buClr>
              <a:buSzPct val="85000"/>
              <a:buFont typeface="+mj-lt"/>
              <a:buAutoNum type="arabicPeriod"/>
              <a:defRPr sz="1600"/>
            </a:pPr>
            <a:r>
              <a:rPr lang="en-GB" sz="1400" b="1" dirty="0"/>
              <a:t>Always administer consequences when no ownership is taken</a:t>
            </a:r>
            <a:r>
              <a:rPr lang="en-GB" sz="1400" dirty="0"/>
              <a:t>.</a:t>
            </a:r>
            <a:br>
              <a:rPr lang="en-GB" sz="1400" dirty="0"/>
            </a:br>
            <a:r>
              <a:rPr lang="en-GB" sz="1400" dirty="0"/>
              <a:t>Do not change role expectations or let a lack of ownership lie. There is no accountability without consequence for its absence.</a:t>
            </a:r>
          </a:p>
          <a:p>
            <a:pPr marL="800100" lvl="1" indent="-342900" defTabSz="357698">
              <a:lnSpc>
                <a:spcPct val="140000"/>
              </a:lnSpc>
              <a:buClr>
                <a:schemeClr val="accent2"/>
              </a:buClr>
              <a:buSzPct val="85000"/>
              <a:buFont typeface="+mj-lt"/>
              <a:buAutoNum type="arabicPeriod"/>
              <a:defRPr sz="1600"/>
            </a:pPr>
            <a:r>
              <a:rPr lang="en-GB" sz="1400" b="1" dirty="0"/>
              <a:t>Take what you can get</a:t>
            </a:r>
            <a:r>
              <a:rPr lang="en-GB" sz="1400" dirty="0"/>
              <a:t>.</a:t>
            </a:r>
            <a:br>
              <a:rPr lang="en-GB" sz="1400" dirty="0"/>
            </a:br>
            <a:r>
              <a:rPr lang="en-GB" sz="1400" dirty="0"/>
              <a:t>If all you can get is partial ownership, start with that. Get the rest later. Accountability is not a competition or winner-take-all approach. </a:t>
            </a:r>
            <a:r>
              <a:rPr lang="en-GB" sz="1400"/>
              <a:t>Build on </a:t>
            </a:r>
            <a:r>
              <a:rPr lang="en-GB" sz="1400" dirty="0"/>
              <a:t>small wins.</a:t>
            </a:r>
          </a:p>
          <a:p>
            <a:pPr marL="800100" lvl="1" indent="-342900" defTabSz="357698">
              <a:lnSpc>
                <a:spcPct val="140000"/>
              </a:lnSpc>
              <a:buClr>
                <a:schemeClr val="accent2"/>
              </a:buClr>
              <a:buSzPct val="85000"/>
              <a:buFont typeface="+mj-lt"/>
              <a:buAutoNum type="arabicPeriod"/>
              <a:defRPr sz="1600"/>
            </a:pPr>
            <a:r>
              <a:rPr lang="en-GB" sz="1400" b="1" dirty="0"/>
              <a:t>Facilitate change</a:t>
            </a:r>
            <a:r>
              <a:rPr lang="en-GB" sz="1400" dirty="0"/>
              <a:t>. </a:t>
            </a:r>
            <a:br>
              <a:rPr lang="en-GB" sz="1400" dirty="0"/>
            </a:br>
            <a:r>
              <a:rPr lang="en-GB" sz="1400" dirty="0"/>
              <a:t>Don’t forget what full responsibility looks like. Full accountability is not just about owning up to the bad choice, but also about owning up to the choice to do better, clarity about what better looks like, and the activity of improvement.</a:t>
            </a:r>
          </a:p>
        </p:txBody>
      </p:sp>
      <p:grpSp>
        <p:nvGrpSpPr>
          <p:cNvPr id="8" name="Group 8">
            <a:extLst>
              <a:ext uri="{FF2B5EF4-FFF2-40B4-BE49-F238E27FC236}">
                <a16:creationId xmlns:a16="http://schemas.microsoft.com/office/drawing/2014/main" id="{9CC9D5F5-7FD4-EC11-70D0-E8170F2FAC64}"/>
              </a:ext>
            </a:extLst>
          </p:cNvPr>
          <p:cNvGrpSpPr/>
          <p:nvPr/>
        </p:nvGrpSpPr>
        <p:grpSpPr>
          <a:xfrm>
            <a:off x="9762309" y="1465275"/>
            <a:ext cx="2412655" cy="5183261"/>
            <a:chOff x="0" y="0"/>
            <a:chExt cx="2655423" cy="5427779"/>
          </a:xfrm>
        </p:grpSpPr>
        <p:sp>
          <p:nvSpPr>
            <p:cNvPr id="9" name="Rectangle 9">
              <a:extLst>
                <a:ext uri="{FF2B5EF4-FFF2-40B4-BE49-F238E27FC236}">
                  <a16:creationId xmlns:a16="http://schemas.microsoft.com/office/drawing/2014/main" id="{47F07000-2F7C-9B21-4668-CFA3C545E39D}"/>
                </a:ext>
              </a:extLst>
            </p:cNvPr>
            <p:cNvSpPr/>
            <p:nvPr/>
          </p:nvSpPr>
          <p:spPr>
            <a:xfrm>
              <a:off x="0" y="0"/>
              <a:ext cx="2655424" cy="5427780"/>
            </a:xfrm>
            <a:prstGeom prst="rect">
              <a:avLst/>
            </a:prstGeom>
            <a:solidFill>
              <a:srgbClr val="D3F0FF"/>
            </a:solidFill>
            <a:ln w="12700" cap="flat">
              <a:noFill/>
              <a:miter lim="400000"/>
            </a:ln>
            <a:effectLst/>
          </p:spPr>
          <p:txBody>
            <a:bodyPr wrap="square" lIns="45719" tIns="45719" rIns="45719" bIns="45719" numCol="1" anchor="ctr">
              <a:noAutofit/>
            </a:bodyPr>
            <a:lstStyle/>
            <a:p>
              <a:pPr algn="ctr">
                <a:defRPr sz="3200">
                  <a:solidFill>
                    <a:srgbClr val="FFFFFF"/>
                  </a:solidFill>
                </a:defRPr>
              </a:pPr>
              <a:endParaRPr/>
            </a:p>
          </p:txBody>
        </p:sp>
        <p:pic>
          <p:nvPicPr>
            <p:cNvPr id="10" name="Picture 10" descr="Picture 10">
              <a:extLst>
                <a:ext uri="{FF2B5EF4-FFF2-40B4-BE49-F238E27FC236}">
                  <a16:creationId xmlns:a16="http://schemas.microsoft.com/office/drawing/2014/main" id="{50177C94-A38B-A452-7483-6683E77460CE}"/>
                </a:ext>
              </a:extLst>
            </p:cNvPr>
            <p:cNvPicPr>
              <a:picLocks noChangeAspect="1"/>
            </p:cNvPicPr>
            <p:nvPr/>
          </p:nvPicPr>
          <p:blipFill>
            <a:blip r:embed="rId2"/>
            <a:stretch>
              <a:fillRect/>
            </a:stretch>
          </p:blipFill>
          <p:spPr>
            <a:xfrm>
              <a:off x="0" y="563946"/>
              <a:ext cx="2655424" cy="4299887"/>
            </a:xfrm>
            <a:prstGeom prst="rect">
              <a:avLst/>
            </a:prstGeom>
            <a:ln w="12700" cap="flat">
              <a:noFill/>
              <a:miter lim="400000"/>
            </a:ln>
            <a:effectLst/>
          </p:spPr>
        </p:pic>
      </p:grpSp>
    </p:spTree>
    <p:extLst>
      <p:ext uri="{BB962C8B-B14F-4D97-AF65-F5344CB8AC3E}">
        <p14:creationId xmlns:p14="http://schemas.microsoft.com/office/powerpoint/2010/main" val="3968885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259CF-C8CE-11C8-BA86-88A9E45512C6}"/>
            </a:ext>
          </a:extLst>
        </p:cNvPr>
        <p:cNvGrpSpPr/>
        <p:nvPr/>
      </p:nvGrpSpPr>
      <p:grpSpPr>
        <a:xfrm>
          <a:off x="0" y="0"/>
          <a:ext cx="0" cy="0"/>
          <a:chOff x="0" y="0"/>
          <a:chExt cx="0" cy="0"/>
        </a:xfrm>
      </p:grpSpPr>
      <p:sp>
        <p:nvSpPr>
          <p:cNvPr id="312" name="Title 7">
            <a:extLst>
              <a:ext uri="{FF2B5EF4-FFF2-40B4-BE49-F238E27FC236}">
                <a16:creationId xmlns:a16="http://schemas.microsoft.com/office/drawing/2014/main" id="{8356CC3D-0AD8-974E-2B16-DC8039C1E54B}"/>
              </a:ext>
            </a:extLst>
          </p:cNvPr>
          <p:cNvSpPr txBox="1">
            <a:spLocks noGrp="1"/>
          </p:cNvSpPr>
          <p:nvPr>
            <p:ph type="title"/>
          </p:nvPr>
        </p:nvSpPr>
        <p:spPr>
          <a:xfrm>
            <a:off x="507999" y="712799"/>
            <a:ext cx="11171240" cy="752476"/>
          </a:xfrm>
          <a:prstGeom prst="rect">
            <a:avLst/>
          </a:prstGeom>
        </p:spPr>
        <p:txBody>
          <a:bodyPr>
            <a:normAutofit/>
          </a:bodyPr>
          <a:lstStyle/>
          <a:p>
            <a:pPr defTabSz="816843">
              <a:defRPr sz="1608"/>
            </a:pPr>
            <a:r>
              <a:rPr lang="en-GB" sz="2400" dirty="0"/>
              <a:t>Performance Drivers and Choice Points: Manager – Employee Example [A] (Fig.#10)</a:t>
            </a:r>
            <a:endParaRPr sz="2400" dirty="0"/>
          </a:p>
        </p:txBody>
      </p:sp>
      <p:sp>
        <p:nvSpPr>
          <p:cNvPr id="4" name="Rectangle 3">
            <a:extLst>
              <a:ext uri="{FF2B5EF4-FFF2-40B4-BE49-F238E27FC236}">
                <a16:creationId xmlns:a16="http://schemas.microsoft.com/office/drawing/2014/main" id="{9C5F4983-035D-3DF6-6FA4-9E89D920280D}"/>
              </a:ext>
            </a:extLst>
          </p:cNvPr>
          <p:cNvSpPr/>
          <p:nvPr/>
        </p:nvSpPr>
        <p:spPr>
          <a:xfrm>
            <a:off x="1570008" y="5538158"/>
            <a:ext cx="8643667" cy="11041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DA2589BF-59CB-0765-ADEB-F6D19F3CA21D}"/>
              </a:ext>
            </a:extLst>
          </p:cNvPr>
          <p:cNvGraphicFramePr>
            <a:graphicFrameLocks noGrp="1"/>
          </p:cNvGraphicFramePr>
          <p:nvPr>
            <p:extLst>
              <p:ext uri="{D42A27DB-BD31-4B8C-83A1-F6EECF244321}">
                <p14:modId xmlns:p14="http://schemas.microsoft.com/office/powerpoint/2010/main" val="152509344"/>
              </p:ext>
            </p:extLst>
          </p:nvPr>
        </p:nvGraphicFramePr>
        <p:xfrm>
          <a:off x="507999" y="1448040"/>
          <a:ext cx="10525756" cy="4874260"/>
        </p:xfrm>
        <a:graphic>
          <a:graphicData uri="http://schemas.openxmlformats.org/drawingml/2006/table">
            <a:tbl>
              <a:tblPr firstRow="1" bandRow="1">
                <a:tableStyleId>{5C22544A-7EE6-4342-B048-85BDC9FD1C3A}</a:tableStyleId>
              </a:tblPr>
              <a:tblGrid>
                <a:gridCol w="780871">
                  <a:extLst>
                    <a:ext uri="{9D8B030D-6E8A-4147-A177-3AD203B41FA5}">
                      <a16:colId xmlns:a16="http://schemas.microsoft.com/office/drawing/2014/main" val="2558842154"/>
                    </a:ext>
                  </a:extLst>
                </a:gridCol>
                <a:gridCol w="1948977">
                  <a:extLst>
                    <a:ext uri="{9D8B030D-6E8A-4147-A177-3AD203B41FA5}">
                      <a16:colId xmlns:a16="http://schemas.microsoft.com/office/drawing/2014/main" val="2550391331"/>
                    </a:ext>
                  </a:extLst>
                </a:gridCol>
                <a:gridCol w="1948977">
                  <a:extLst>
                    <a:ext uri="{9D8B030D-6E8A-4147-A177-3AD203B41FA5}">
                      <a16:colId xmlns:a16="http://schemas.microsoft.com/office/drawing/2014/main" val="1402109466"/>
                    </a:ext>
                  </a:extLst>
                </a:gridCol>
                <a:gridCol w="1948977">
                  <a:extLst>
                    <a:ext uri="{9D8B030D-6E8A-4147-A177-3AD203B41FA5}">
                      <a16:colId xmlns:a16="http://schemas.microsoft.com/office/drawing/2014/main" val="3949966034"/>
                    </a:ext>
                  </a:extLst>
                </a:gridCol>
                <a:gridCol w="1948977">
                  <a:extLst>
                    <a:ext uri="{9D8B030D-6E8A-4147-A177-3AD203B41FA5}">
                      <a16:colId xmlns:a16="http://schemas.microsoft.com/office/drawing/2014/main" val="1140867949"/>
                    </a:ext>
                  </a:extLst>
                </a:gridCol>
                <a:gridCol w="1948977">
                  <a:extLst>
                    <a:ext uri="{9D8B030D-6E8A-4147-A177-3AD203B41FA5}">
                      <a16:colId xmlns:a16="http://schemas.microsoft.com/office/drawing/2014/main" val="3114285256"/>
                    </a:ext>
                  </a:extLst>
                </a:gridCol>
              </a:tblGrid>
              <a:tr h="370840">
                <a:tc>
                  <a:txBody>
                    <a:bodyPr/>
                    <a:lstStyle/>
                    <a:p>
                      <a:endParaRPr lang="en-US" sz="1050" b="0" dirty="0"/>
                    </a:p>
                  </a:txBody>
                  <a:tcPr/>
                </a:tc>
                <a:tc>
                  <a:txBody>
                    <a:bodyPr/>
                    <a:lstStyle/>
                    <a:p>
                      <a:r>
                        <a:rPr lang="en-US" sz="1050" b="1" dirty="0"/>
                        <a:t>Manager</a:t>
                      </a:r>
                    </a:p>
                  </a:txBody>
                  <a:tcPr/>
                </a:tc>
                <a:tc>
                  <a:txBody>
                    <a:bodyPr/>
                    <a:lstStyle/>
                    <a:p>
                      <a:r>
                        <a:rPr lang="en-US" sz="1050" b="1" dirty="0"/>
                        <a:t>Employee</a:t>
                      </a:r>
                    </a:p>
                  </a:txBody>
                  <a:tcPr/>
                </a:tc>
                <a:tc>
                  <a:txBody>
                    <a:bodyPr/>
                    <a:lstStyle/>
                    <a:p>
                      <a:r>
                        <a:rPr lang="en-US" sz="1050" b="1" dirty="0"/>
                        <a:t>Manager</a:t>
                      </a:r>
                    </a:p>
                  </a:txBody>
                  <a:tcPr/>
                </a:tc>
                <a:tc>
                  <a:txBody>
                    <a:bodyPr/>
                    <a:lstStyle/>
                    <a:p>
                      <a:r>
                        <a:rPr lang="en-US" sz="1050" b="1" dirty="0"/>
                        <a:t>Employee</a:t>
                      </a:r>
                    </a:p>
                  </a:txBody>
                  <a:tcPr/>
                </a:tc>
                <a:tc>
                  <a:txBody>
                    <a:bodyPr/>
                    <a:lstStyle/>
                    <a:p>
                      <a:r>
                        <a:rPr lang="en-US" sz="1050" b="1" dirty="0"/>
                        <a:t>Manager</a:t>
                      </a:r>
                    </a:p>
                  </a:txBody>
                  <a:tcPr/>
                </a:tc>
                <a:extLst>
                  <a:ext uri="{0D108BD9-81ED-4DB2-BD59-A6C34878D82A}">
                    <a16:rowId xmlns:a16="http://schemas.microsoft.com/office/drawing/2014/main" val="731257700"/>
                  </a:ext>
                </a:extLst>
              </a:tr>
              <a:tr h="370840">
                <a:tc>
                  <a:txBody>
                    <a:bodyPr/>
                    <a:lstStyle/>
                    <a:p>
                      <a:r>
                        <a:rPr lang="en-US" sz="1050" b="1" dirty="0"/>
                        <a:t>Context</a:t>
                      </a:r>
                    </a:p>
                  </a:txBody>
                  <a:tcPr/>
                </a:tc>
                <a:tc>
                  <a:txBody>
                    <a:bodyPr/>
                    <a:lstStyle/>
                    <a:p>
                      <a:r>
                        <a:rPr lang="en-US" sz="1050" b="0" dirty="0"/>
                        <a:t>Hello Tanya. Thanks for coming in. I wanted to talk to you about a behaviour pattern I’m seeing, which impacts the team in a negative way. I feel it’s something you can address easily. The expectation is that everyone on the team is here and ready to go to work at 8:00am. I’m concerned because you consistently choose to show up between 30 and 45 minutes late on a regular basis. Everyone else on your team shows up on time. Because there is a pattern here, this is now creating conflict on your team, and I want to address it now before it gets worse. Can you talk to me about this?</a:t>
                      </a:r>
                    </a:p>
                  </a:txBody>
                  <a:tcPr/>
                </a:tc>
                <a:tc>
                  <a:txBody>
                    <a:bodyPr/>
                    <a:lstStyle/>
                    <a:p>
                      <a:r>
                        <a:rPr lang="en-US" sz="1050" b="0" dirty="0"/>
                        <a:t>I understand what you’re telling me. I’m sorry they see it as problematic. However, I do get my work done, and they know that. I don’t think I’m letting anyone down; am I? There’s a lot of time spent just standing around and gabbing at the beginning of the day, and nobody’s getting started first thing. So, I think my timing is good as I get right to work when I get in.</a:t>
                      </a:r>
                    </a:p>
                  </a:txBody>
                  <a:tcPr/>
                </a:tc>
                <a:tc>
                  <a:txBody>
                    <a:bodyPr/>
                    <a:lstStyle/>
                    <a:p>
                      <a:r>
                        <a:rPr lang="en-US" sz="1050" b="0" dirty="0"/>
                        <a:t>Yes. I understand how you see it. The issue, however, is about maintaining a team standard. The standard is there in service of both the team and the client that your team serves. It sounds to me that you may not value that standard and how it impacts your team relationships.</a:t>
                      </a:r>
                    </a:p>
                  </a:txBody>
                  <a:tcPr/>
                </a:tc>
                <a:tc>
                  <a:txBody>
                    <a:bodyPr/>
                    <a:lstStyle/>
                    <a:p>
                      <a:r>
                        <a:rPr lang="en-US" sz="1050" b="0" dirty="0"/>
                        <a:t>It’s not that I don’t value the team relationships. I do. I just don’t think it’s that big of an issue or that it’s really having that much of an impact, especially when I’m doing my part on the team.</a:t>
                      </a:r>
                    </a:p>
                  </a:txBody>
                  <a:tcPr/>
                </a:tc>
                <a:tc>
                  <a:txBody>
                    <a:bodyPr/>
                    <a:lstStyle/>
                    <a:p>
                      <a:r>
                        <a:rPr lang="en-US" sz="1050" b="0" dirty="0"/>
                        <a:t>That’s just it. Doing your part on the team includes being here on time. That’s the expectation for all of you. That’s the expectation of the client as well. Is being here on time, at 8:00am each day something you’re willing to take responsibility for? If not, and this is something you really want to hold your ground on, that’s fine. But it means that you won’t continue to be a good fit for this team. If you’re unwilling to abide by the standards the team has set, are you willing to explore other teams in the organisation who may not have issues around an 8:00am start?</a:t>
                      </a:r>
                    </a:p>
                  </a:txBody>
                  <a:tcPr/>
                </a:tc>
                <a:extLst>
                  <a:ext uri="{0D108BD9-81ED-4DB2-BD59-A6C34878D82A}">
                    <a16:rowId xmlns:a16="http://schemas.microsoft.com/office/drawing/2014/main" val="1982361028"/>
                  </a:ext>
                </a:extLst>
              </a:tr>
              <a:tr h="370840">
                <a:tc>
                  <a:txBody>
                    <a:bodyPr/>
                    <a:lstStyle/>
                    <a:p>
                      <a:r>
                        <a:rPr lang="en-US" sz="1050" b="1" dirty="0"/>
                        <a:t>Choice Point</a:t>
                      </a:r>
                    </a:p>
                  </a:txBody>
                  <a:tcPr/>
                </a:tc>
                <a:tc>
                  <a:txBody>
                    <a:bodyPr/>
                    <a:lstStyle/>
                    <a:p>
                      <a:r>
                        <a:rPr lang="en-US" sz="1050" b="0" dirty="0"/>
                        <a:t>Set the issue out factually and share your concern with the person involved.</a:t>
                      </a:r>
                    </a:p>
                  </a:txBody>
                  <a:tcPr/>
                </a:tc>
                <a:tc>
                  <a:txBody>
                    <a:bodyPr/>
                    <a:lstStyle/>
                    <a:p>
                      <a:r>
                        <a:rPr lang="en-US" sz="1050" dirty="0"/>
                        <a:t>Denial of ownership.</a:t>
                      </a:r>
                    </a:p>
                  </a:txBody>
                  <a:tcPr/>
                </a:tc>
                <a:tc>
                  <a:txBody>
                    <a:bodyPr/>
                    <a:lstStyle/>
                    <a:p>
                      <a:r>
                        <a:rPr lang="en-US" sz="1050" dirty="0"/>
                        <a:t>Address the attitude.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t>Denial of ownership.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t>Define the long-term implications of choice. Remember to approach with a supportive tone and curiosity, but be definitive about your expectations</a:t>
                      </a:r>
                    </a:p>
                  </a:txBody>
                  <a:tcPr/>
                </a:tc>
                <a:extLst>
                  <a:ext uri="{0D108BD9-81ED-4DB2-BD59-A6C34878D82A}">
                    <a16:rowId xmlns:a16="http://schemas.microsoft.com/office/drawing/2014/main" val="4123600012"/>
                  </a:ext>
                </a:extLst>
              </a:tr>
            </a:tbl>
          </a:graphicData>
        </a:graphic>
      </p:graphicFrame>
    </p:spTree>
    <p:extLst>
      <p:ext uri="{BB962C8B-B14F-4D97-AF65-F5344CB8AC3E}">
        <p14:creationId xmlns:p14="http://schemas.microsoft.com/office/powerpoint/2010/main" val="8654803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E2FFF-C21F-7F5E-A95F-452092DA2FB7}"/>
            </a:ext>
          </a:extLst>
        </p:cNvPr>
        <p:cNvGrpSpPr/>
        <p:nvPr/>
      </p:nvGrpSpPr>
      <p:grpSpPr>
        <a:xfrm>
          <a:off x="0" y="0"/>
          <a:ext cx="0" cy="0"/>
          <a:chOff x="0" y="0"/>
          <a:chExt cx="0" cy="0"/>
        </a:xfrm>
      </p:grpSpPr>
      <p:sp>
        <p:nvSpPr>
          <p:cNvPr id="312" name="Title 7">
            <a:extLst>
              <a:ext uri="{FF2B5EF4-FFF2-40B4-BE49-F238E27FC236}">
                <a16:creationId xmlns:a16="http://schemas.microsoft.com/office/drawing/2014/main" id="{D6CE6B0A-A0F3-188C-F6D3-4C1B0F5FDB6E}"/>
              </a:ext>
            </a:extLst>
          </p:cNvPr>
          <p:cNvSpPr txBox="1">
            <a:spLocks noGrp="1"/>
          </p:cNvSpPr>
          <p:nvPr>
            <p:ph type="title"/>
          </p:nvPr>
        </p:nvSpPr>
        <p:spPr>
          <a:xfrm>
            <a:off x="507999" y="712799"/>
            <a:ext cx="11171240" cy="752476"/>
          </a:xfrm>
          <a:prstGeom prst="rect">
            <a:avLst/>
          </a:prstGeom>
        </p:spPr>
        <p:txBody>
          <a:bodyPr>
            <a:normAutofit/>
          </a:bodyPr>
          <a:lstStyle/>
          <a:p>
            <a:pPr defTabSz="816843">
              <a:defRPr sz="1608"/>
            </a:pPr>
            <a:r>
              <a:rPr lang="en-GB" sz="2400" dirty="0"/>
              <a:t>Performance Drivers and Choice Points: Manager – Employee Example [B] (Fig.#12)</a:t>
            </a:r>
            <a:endParaRPr sz="2400" dirty="0"/>
          </a:p>
        </p:txBody>
      </p:sp>
      <p:graphicFrame>
        <p:nvGraphicFramePr>
          <p:cNvPr id="2" name="Table 1">
            <a:extLst>
              <a:ext uri="{FF2B5EF4-FFF2-40B4-BE49-F238E27FC236}">
                <a16:creationId xmlns:a16="http://schemas.microsoft.com/office/drawing/2014/main" id="{559D4D42-D237-8E4F-DBA5-55D0B225FAFB}"/>
              </a:ext>
            </a:extLst>
          </p:cNvPr>
          <p:cNvGraphicFramePr>
            <a:graphicFrameLocks noGrp="1"/>
          </p:cNvGraphicFramePr>
          <p:nvPr>
            <p:extLst>
              <p:ext uri="{D42A27DB-BD31-4B8C-83A1-F6EECF244321}">
                <p14:modId xmlns:p14="http://schemas.microsoft.com/office/powerpoint/2010/main" val="420593755"/>
              </p:ext>
            </p:extLst>
          </p:nvPr>
        </p:nvGraphicFramePr>
        <p:xfrm>
          <a:off x="200297" y="1394659"/>
          <a:ext cx="5500637" cy="5220589"/>
        </p:xfrm>
        <a:graphic>
          <a:graphicData uri="http://schemas.openxmlformats.org/drawingml/2006/table">
            <a:tbl>
              <a:tblPr bandRow="1">
                <a:tableStyleId>{5C22544A-7EE6-4342-B048-85BDC9FD1C3A}</a:tableStyleId>
              </a:tblPr>
              <a:tblGrid>
                <a:gridCol w="783772">
                  <a:extLst>
                    <a:ext uri="{9D8B030D-6E8A-4147-A177-3AD203B41FA5}">
                      <a16:colId xmlns:a16="http://schemas.microsoft.com/office/drawing/2014/main" val="2303139398"/>
                    </a:ext>
                  </a:extLst>
                </a:gridCol>
                <a:gridCol w="4716865">
                  <a:extLst>
                    <a:ext uri="{9D8B030D-6E8A-4147-A177-3AD203B41FA5}">
                      <a16:colId xmlns:a16="http://schemas.microsoft.com/office/drawing/2014/main" val="2550391331"/>
                    </a:ext>
                  </a:extLst>
                </a:gridCol>
              </a:tblGrid>
              <a:tr h="370840">
                <a:tc>
                  <a:txBody>
                    <a:bodyPr/>
                    <a:lstStyle/>
                    <a:p>
                      <a:r>
                        <a:rPr lang="en-US" sz="1050" b="0" dirty="0"/>
                        <a:t>Manager </a:t>
                      </a:r>
                      <a:r>
                        <a:rPr lang="en-US" sz="900" b="0" i="1" dirty="0"/>
                        <a:t>(Listen – accept or reject?)</a:t>
                      </a:r>
                      <a:endParaRPr lang="en-US" sz="1050"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t>Hello Xavier. Thanks for coming in. I wanted to talk to you about your performance with the </a:t>
                      </a:r>
                      <a:r>
                        <a:rPr lang="en-US" sz="1050" b="0" i="1" dirty="0" err="1"/>
                        <a:t>Wowza</a:t>
                      </a:r>
                      <a:r>
                        <a:rPr lang="en-US" sz="1050" b="0" dirty="0"/>
                        <a:t> account, in that you’ve an opportunity to raise your game here. My expectation was that you’d have delivered 3 solid ideas to the team by last week to get the project moving forward. I’m concerned because you’ve still yet to produce those or share them with your team. The impact to both the team and your client is two-fold. You’re team’s trust in you is diminished, and the client’s trust in us organizationally is now at risk. Can you talk to me about this?</a:t>
                      </a:r>
                    </a:p>
                  </a:txBody>
                  <a:tcPr/>
                </a:tc>
                <a:extLst>
                  <a:ext uri="{0D108BD9-81ED-4DB2-BD59-A6C34878D82A}">
                    <a16:rowId xmlns:a16="http://schemas.microsoft.com/office/drawing/2014/main" val="2005764135"/>
                  </a:ext>
                </a:extLst>
              </a:tr>
              <a:tr h="370840">
                <a:tc>
                  <a:txBody>
                    <a:bodyPr/>
                    <a:lstStyle/>
                    <a:p>
                      <a:r>
                        <a:rPr lang="en-US" sz="1050" b="0" dirty="0"/>
                        <a:t>Employee </a:t>
                      </a:r>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t>Yes, I know I’m running behind. I’m massively overcommitted between this project and the one I’m on with Sarah’s team. I’m working on everything. I’m just having a hard time managing the deadlines for so many. I’ll have something to the team this week.</a:t>
                      </a:r>
                    </a:p>
                  </a:txBody>
                  <a:tcPr/>
                </a:tc>
                <a:extLst>
                  <a:ext uri="{0D108BD9-81ED-4DB2-BD59-A6C34878D82A}">
                    <a16:rowId xmlns:a16="http://schemas.microsoft.com/office/drawing/2014/main" val="1982361028"/>
                  </a:ext>
                </a:extLst>
              </a:tr>
              <a:tr h="370840">
                <a:tc>
                  <a:txBody>
                    <a:bodyPr/>
                    <a:lstStyle/>
                    <a:p>
                      <a:r>
                        <a:rPr lang="en-US" sz="1050" b="0" dirty="0"/>
                        <a:t>Manager </a:t>
                      </a:r>
                      <a:r>
                        <a:rPr lang="en-US" sz="900" b="0" i="1" kern="1200" dirty="0">
                          <a:solidFill>
                            <a:schemeClr val="dk1"/>
                          </a:solidFill>
                          <a:latin typeface="+mn-lt"/>
                          <a:ea typeface="+mn-ea"/>
                          <a:cs typeface="+mn-cs"/>
                        </a:rPr>
                        <a:t>(Clarify ownership)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t>It sounds to me like you understand your responsibility and take ownership for your late delivery. Is that correct?</a:t>
                      </a:r>
                    </a:p>
                  </a:txBody>
                  <a:tcPr/>
                </a:tc>
                <a:extLst>
                  <a:ext uri="{0D108BD9-81ED-4DB2-BD59-A6C34878D82A}">
                    <a16:rowId xmlns:a16="http://schemas.microsoft.com/office/drawing/2014/main" val="4123600012"/>
                  </a:ext>
                </a:extLst>
              </a:tr>
              <a:tr h="370840">
                <a:tc>
                  <a:txBody>
                    <a:bodyPr/>
                    <a:lstStyle/>
                    <a:p>
                      <a:r>
                        <a:rPr lang="en-US" sz="1050" b="0" dirty="0"/>
                        <a:t>Employee</a:t>
                      </a:r>
                      <a:endParaRPr lang="en-US" sz="105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t>Yes, Absolutely!</a:t>
                      </a:r>
                    </a:p>
                  </a:txBody>
                  <a:tcPr/>
                </a:tc>
                <a:extLst>
                  <a:ext uri="{0D108BD9-81ED-4DB2-BD59-A6C34878D82A}">
                    <a16:rowId xmlns:a16="http://schemas.microsoft.com/office/drawing/2014/main" val="3279765458"/>
                  </a:ext>
                </a:extLst>
              </a:tr>
              <a:tr h="370840">
                <a:tc>
                  <a:txBody>
                    <a:bodyPr/>
                    <a:lstStyle/>
                    <a:p>
                      <a:r>
                        <a:rPr lang="en-US" sz="1050" b="0" dirty="0"/>
                        <a:t>Manager </a:t>
                      </a:r>
                      <a:r>
                        <a:rPr lang="en-US" sz="900" b="0" i="1" kern="1200" dirty="0">
                          <a:solidFill>
                            <a:schemeClr val="dk1"/>
                          </a:solidFill>
                          <a:latin typeface="+mn-lt"/>
                          <a:ea typeface="+mn-ea"/>
                          <a:cs typeface="+mn-cs"/>
                        </a:rPr>
                        <a:t>(Develop)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t>I heard a lot of reasons why this is happening for you. Let me just ask you a couple of questions. When you knew you were going to be late on this project, what did you choose to do?</a:t>
                      </a:r>
                    </a:p>
                  </a:txBody>
                  <a:tcPr/>
                </a:tc>
                <a:extLst>
                  <a:ext uri="{0D108BD9-81ED-4DB2-BD59-A6C34878D82A}">
                    <a16:rowId xmlns:a16="http://schemas.microsoft.com/office/drawing/2014/main" val="895066361"/>
                  </a:ext>
                </a:extLst>
              </a:tr>
              <a:tr h="254889">
                <a:tc>
                  <a:txBody>
                    <a:bodyPr/>
                    <a:lstStyle/>
                    <a:p>
                      <a:r>
                        <a:rPr lang="en-US" sz="1050" b="0" dirty="0"/>
                        <a:t>Employee</a:t>
                      </a:r>
                      <a:endParaRPr lang="en-US" sz="105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t>I don’t know. I’m not sure what you mean.</a:t>
                      </a:r>
                    </a:p>
                  </a:txBody>
                  <a:tcPr/>
                </a:tc>
                <a:extLst>
                  <a:ext uri="{0D108BD9-81ED-4DB2-BD59-A6C34878D82A}">
                    <a16:rowId xmlns:a16="http://schemas.microsoft.com/office/drawing/2014/main" val="1779759549"/>
                  </a:ext>
                </a:extLst>
              </a:tr>
              <a:tr h="370840">
                <a:tc>
                  <a:txBody>
                    <a:bodyPr/>
                    <a:lstStyle/>
                    <a:p>
                      <a:r>
                        <a:rPr lang="en-US" sz="1050" b="0" dirty="0"/>
                        <a:t>Manager </a:t>
                      </a:r>
                      <a:r>
                        <a:rPr lang="en-US" sz="900" b="0" i="1" kern="1200" dirty="0">
                          <a:solidFill>
                            <a:schemeClr val="dk1"/>
                          </a:solidFill>
                          <a:latin typeface="+mn-lt"/>
                          <a:ea typeface="+mn-ea"/>
                          <a:cs typeface="+mn-cs"/>
                        </a:rPr>
                        <a:t>(Listen for Choice Point)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t>Take a moment and think back to last week or the week before, whenever it was you realised that you were not going to make the deadline. In that moment when you knew you weren’t going to make it, what did you choose to do?</a:t>
                      </a:r>
                    </a:p>
                  </a:txBody>
                  <a:tcPr/>
                </a:tc>
                <a:extLst>
                  <a:ext uri="{0D108BD9-81ED-4DB2-BD59-A6C34878D82A}">
                    <a16:rowId xmlns:a16="http://schemas.microsoft.com/office/drawing/2014/main" val="2018588644"/>
                  </a:ext>
                </a:extLst>
              </a:tr>
              <a:tr h="370840">
                <a:tc>
                  <a:txBody>
                    <a:bodyPr/>
                    <a:lstStyle/>
                    <a:p>
                      <a:r>
                        <a:rPr lang="en-US" sz="1050" b="0" dirty="0"/>
                        <a:t>Employee</a:t>
                      </a:r>
                      <a:endParaRPr lang="en-US" sz="105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t>Well, I probably thought, “</a:t>
                      </a:r>
                      <a:r>
                        <a:rPr lang="en-US" sz="1050" b="0" i="1" dirty="0"/>
                        <a:t>they’re just going to have to wait. I’ve got too many competing priorities</a:t>
                      </a:r>
                      <a:r>
                        <a:rPr lang="en-US" sz="1050" b="0" dirty="0"/>
                        <a:t>.” So, I prioritised Sarah’s team’s work because it was easier. I thought I could get it done then return to this project with a clear head to get something that had the right quality.</a:t>
                      </a:r>
                    </a:p>
                  </a:txBody>
                  <a:tcPr/>
                </a:tc>
                <a:extLst>
                  <a:ext uri="{0D108BD9-81ED-4DB2-BD59-A6C34878D82A}">
                    <a16:rowId xmlns:a16="http://schemas.microsoft.com/office/drawing/2014/main" val="3136707723"/>
                  </a:ext>
                </a:extLst>
              </a:tr>
            </a:tbl>
          </a:graphicData>
        </a:graphic>
      </p:graphicFrame>
      <p:graphicFrame>
        <p:nvGraphicFramePr>
          <p:cNvPr id="5" name="Table 4">
            <a:extLst>
              <a:ext uri="{FF2B5EF4-FFF2-40B4-BE49-F238E27FC236}">
                <a16:creationId xmlns:a16="http://schemas.microsoft.com/office/drawing/2014/main" id="{A09ECCDA-63F1-4EDD-3B81-197678B18E5E}"/>
              </a:ext>
            </a:extLst>
          </p:cNvPr>
          <p:cNvGraphicFramePr>
            <a:graphicFrameLocks noGrp="1"/>
          </p:cNvGraphicFramePr>
          <p:nvPr>
            <p:extLst>
              <p:ext uri="{D42A27DB-BD31-4B8C-83A1-F6EECF244321}">
                <p14:modId xmlns:p14="http://schemas.microsoft.com/office/powerpoint/2010/main" val="2923430847"/>
              </p:ext>
            </p:extLst>
          </p:nvPr>
        </p:nvGraphicFramePr>
        <p:xfrm>
          <a:off x="6178602" y="1394659"/>
          <a:ext cx="5500637" cy="4439920"/>
        </p:xfrm>
        <a:graphic>
          <a:graphicData uri="http://schemas.openxmlformats.org/drawingml/2006/table">
            <a:tbl>
              <a:tblPr bandRow="1">
                <a:tableStyleId>{5C22544A-7EE6-4342-B048-85BDC9FD1C3A}</a:tableStyleId>
              </a:tblPr>
              <a:tblGrid>
                <a:gridCol w="849353">
                  <a:extLst>
                    <a:ext uri="{9D8B030D-6E8A-4147-A177-3AD203B41FA5}">
                      <a16:colId xmlns:a16="http://schemas.microsoft.com/office/drawing/2014/main" val="2303139398"/>
                    </a:ext>
                  </a:extLst>
                </a:gridCol>
                <a:gridCol w="4651284">
                  <a:extLst>
                    <a:ext uri="{9D8B030D-6E8A-4147-A177-3AD203B41FA5}">
                      <a16:colId xmlns:a16="http://schemas.microsoft.com/office/drawing/2014/main" val="2550391331"/>
                    </a:ext>
                  </a:extLst>
                </a:gridCol>
              </a:tblGrid>
              <a:tr h="370840">
                <a:tc>
                  <a:txBody>
                    <a:bodyPr/>
                    <a:lstStyle/>
                    <a:p>
                      <a:r>
                        <a:rPr lang="en-US" sz="1050" b="0" dirty="0"/>
                        <a:t>Manager </a:t>
                      </a:r>
                      <a:r>
                        <a:rPr lang="en-US" sz="900" b="0" i="1" kern="1200" dirty="0">
                          <a:solidFill>
                            <a:schemeClr val="dk1"/>
                          </a:solidFill>
                          <a:latin typeface="+mn-lt"/>
                          <a:ea typeface="+mn-ea"/>
                          <a:cs typeface="+mn-cs"/>
                        </a:rPr>
                        <a:t>(Check for skill or behaviour)</a:t>
                      </a:r>
                    </a:p>
                  </a:txBody>
                  <a:tcPr/>
                </a:tc>
                <a:tc>
                  <a:txBody>
                    <a:bodyPr/>
                    <a:lstStyle/>
                    <a:p>
                      <a:r>
                        <a:rPr lang="en-US" sz="1050" b="0" dirty="0"/>
                        <a:t>I see. Okay. So, you made a judgement call on how to prioritise your work. What else could you have done in that moment that would have generated a better outcome for everyone?</a:t>
                      </a:r>
                    </a:p>
                  </a:txBody>
                  <a:tcPr/>
                </a:tc>
                <a:extLst>
                  <a:ext uri="{0D108BD9-81ED-4DB2-BD59-A6C34878D82A}">
                    <a16:rowId xmlns:a16="http://schemas.microsoft.com/office/drawing/2014/main" val="2005764135"/>
                  </a:ext>
                </a:extLst>
              </a:tr>
              <a:tr h="370840">
                <a:tc>
                  <a:txBody>
                    <a:bodyPr/>
                    <a:lstStyle/>
                    <a:p>
                      <a:r>
                        <a:rPr lang="en-US" sz="1050" b="0" dirty="0"/>
                        <a:t>Employee</a:t>
                      </a:r>
                    </a:p>
                    <a:p>
                      <a:endParaRPr lang="en-US" sz="1050" b="0" dirty="0"/>
                    </a:p>
                    <a:p>
                      <a:r>
                        <a:rPr lang="en-US" sz="900" b="0" i="1" kern="1200" dirty="0">
                          <a:solidFill>
                            <a:schemeClr val="dk1"/>
                          </a:solidFill>
                          <a:latin typeface="+mn-lt"/>
                          <a:ea typeface="+mn-ea"/>
                          <a:cs typeface="+mn-cs"/>
                        </a:rPr>
                        <a:t>(Manager: Pause. Leverage silence)</a:t>
                      </a:r>
                      <a:endParaRPr lang="en-US" sz="900" dirty="0"/>
                    </a:p>
                  </a:txBody>
                  <a:tcPr/>
                </a:tc>
                <a:tc>
                  <a:txBody>
                    <a:bodyPr/>
                    <a:lstStyle/>
                    <a:p>
                      <a:r>
                        <a:rPr lang="en-US" sz="1050" b="0" dirty="0"/>
                        <a:t>Well, obviously for starters I should have let everyone know I was prioritising, to manage expectations better.</a:t>
                      </a:r>
                    </a:p>
                    <a:p>
                      <a:endParaRPr lang="en-US" sz="105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t>And I probably should have consulted both you and Sarah to double-check my thinking, as I know now that Sarah’s client has more time built into the deadline. I was just focused on how I saw it.</a:t>
                      </a:r>
                    </a:p>
                  </a:txBody>
                  <a:tcPr/>
                </a:tc>
                <a:extLst>
                  <a:ext uri="{0D108BD9-81ED-4DB2-BD59-A6C34878D82A}">
                    <a16:rowId xmlns:a16="http://schemas.microsoft.com/office/drawing/2014/main" val="1982361028"/>
                  </a:ext>
                </a:extLst>
              </a:tr>
              <a:tr h="370840">
                <a:tc>
                  <a:txBody>
                    <a:bodyPr/>
                    <a:lstStyle/>
                    <a:p>
                      <a:r>
                        <a:rPr lang="en-US" sz="1050" b="0" dirty="0"/>
                        <a:t>Manager </a:t>
                      </a:r>
                      <a:r>
                        <a:rPr lang="en-US" sz="900" b="0" i="1" kern="1200" dirty="0">
                          <a:solidFill>
                            <a:schemeClr val="dk1"/>
                          </a:solidFill>
                          <a:latin typeface="+mn-lt"/>
                          <a:ea typeface="+mn-ea"/>
                          <a:cs typeface="+mn-cs"/>
                        </a:rPr>
                        <a:t>(What’s the behaviour change needed?)</a:t>
                      </a:r>
                      <a:endParaRPr lang="en-US" sz="1050" b="0" i="1" kern="1200" dirty="0">
                        <a:solidFill>
                          <a:schemeClr val="dk1"/>
                        </a:solidFill>
                        <a:latin typeface="+mn-lt"/>
                        <a:ea typeface="+mn-ea"/>
                        <a:cs typeface="+mn-cs"/>
                      </a:endParaRPr>
                    </a:p>
                  </a:txBody>
                  <a:tcPr/>
                </a:tc>
                <a:tc>
                  <a:txBody>
                    <a:bodyPr/>
                    <a:lstStyle/>
                    <a:p>
                      <a:r>
                        <a:rPr lang="en-US" sz="1050" b="0" dirty="0"/>
                        <a:t>I agree. I’m glad to hear that you are aware of how your decisions created the outcome we’re now managing. In moving forward, what do you think would help you in the future to apply this learning when it comes to this kind of dilemma in your work?</a:t>
                      </a:r>
                    </a:p>
                  </a:txBody>
                  <a:tcPr/>
                </a:tc>
                <a:extLst>
                  <a:ext uri="{0D108BD9-81ED-4DB2-BD59-A6C34878D82A}">
                    <a16:rowId xmlns:a16="http://schemas.microsoft.com/office/drawing/2014/main" val="4123600012"/>
                  </a:ext>
                </a:extLst>
              </a:tr>
              <a:tr h="370840">
                <a:tc>
                  <a:txBody>
                    <a:bodyPr/>
                    <a:lstStyle/>
                    <a:p>
                      <a:r>
                        <a:rPr lang="en-US" sz="1050" b="0" dirty="0"/>
                        <a:t>Employee</a:t>
                      </a:r>
                      <a:endParaRPr lang="en-US" sz="105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t>That’s a great question. I think this conversation will probably come back to mind. But I think perhaps I need to think about the teams more.</a:t>
                      </a:r>
                    </a:p>
                  </a:txBody>
                  <a:tcPr/>
                </a:tc>
                <a:extLst>
                  <a:ext uri="{0D108BD9-81ED-4DB2-BD59-A6C34878D82A}">
                    <a16:rowId xmlns:a16="http://schemas.microsoft.com/office/drawing/2014/main" val="3279765458"/>
                  </a:ext>
                </a:extLst>
              </a:tr>
              <a:tr h="370840">
                <a:tc>
                  <a:txBody>
                    <a:bodyPr/>
                    <a:lstStyle/>
                    <a:p>
                      <a:r>
                        <a:rPr lang="en-US" sz="1050" b="0" dirty="0"/>
                        <a:t>Manager</a:t>
                      </a:r>
                      <a:endParaRPr lang="en-US" sz="105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t>I agree. Your results are not your own. These are team results. That requires a higher degree of collaboration from everyone While you’ve got autonomy over the work you deliver to the team, deadline decisions are team decisions.</a:t>
                      </a:r>
                    </a:p>
                  </a:txBody>
                  <a:tcPr/>
                </a:tc>
                <a:extLst>
                  <a:ext uri="{0D108BD9-81ED-4DB2-BD59-A6C34878D82A}">
                    <a16:rowId xmlns:a16="http://schemas.microsoft.com/office/drawing/2014/main" val="895066361"/>
                  </a:ext>
                </a:extLst>
              </a:tr>
              <a:tr h="254889">
                <a:tc>
                  <a:txBody>
                    <a:bodyPr/>
                    <a:lstStyle/>
                    <a:p>
                      <a:r>
                        <a:rPr lang="en-US" sz="1050" b="0" dirty="0"/>
                        <a:t>Employee</a:t>
                      </a:r>
                      <a:endParaRPr lang="en-US" sz="105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t>Yes. Maybe the best thing I can do is bring this to the team so we can all decide the protocol together. I’m sure this will come up for me again, and I’d like to know how they want me to handle it.</a:t>
                      </a:r>
                    </a:p>
                  </a:txBody>
                  <a:tcPr/>
                </a:tc>
                <a:extLst>
                  <a:ext uri="{0D108BD9-81ED-4DB2-BD59-A6C34878D82A}">
                    <a16:rowId xmlns:a16="http://schemas.microsoft.com/office/drawing/2014/main" val="1779759549"/>
                  </a:ext>
                </a:extLst>
              </a:tr>
              <a:tr h="370840">
                <a:tc>
                  <a:txBody>
                    <a:bodyPr/>
                    <a:lstStyle/>
                    <a:p>
                      <a:r>
                        <a:rPr lang="en-US" sz="1050" b="0" dirty="0"/>
                        <a:t>Manager</a:t>
                      </a:r>
                      <a:endParaRPr lang="en-US" sz="105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t>Great idea. Let’s put it on the agenda for Tuesday.</a:t>
                      </a:r>
                    </a:p>
                  </a:txBody>
                  <a:tcPr/>
                </a:tc>
                <a:extLst>
                  <a:ext uri="{0D108BD9-81ED-4DB2-BD59-A6C34878D82A}">
                    <a16:rowId xmlns:a16="http://schemas.microsoft.com/office/drawing/2014/main" val="2018588644"/>
                  </a:ext>
                </a:extLst>
              </a:tr>
            </a:tbl>
          </a:graphicData>
        </a:graphic>
      </p:graphicFrame>
      <p:sp>
        <p:nvSpPr>
          <p:cNvPr id="7" name="Curved Down Arrow 6">
            <a:extLst>
              <a:ext uri="{FF2B5EF4-FFF2-40B4-BE49-F238E27FC236}">
                <a16:creationId xmlns:a16="http://schemas.microsoft.com/office/drawing/2014/main" id="{4755DCE0-0094-AE87-13D2-1BF86F8A2B7B}"/>
              </a:ext>
            </a:extLst>
          </p:cNvPr>
          <p:cNvSpPr/>
          <p:nvPr/>
        </p:nvSpPr>
        <p:spPr>
          <a:xfrm rot="10800000" flipH="1">
            <a:off x="5354378" y="6446475"/>
            <a:ext cx="525574" cy="391729"/>
          </a:xfrm>
          <a:prstGeom prst="curvedDownArrow">
            <a:avLst>
              <a:gd name="adj1" fmla="val 25000"/>
              <a:gd name="adj2" fmla="val 50000"/>
              <a:gd name="adj3" fmla="val 125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ight Arrow 7">
            <a:extLst>
              <a:ext uri="{FF2B5EF4-FFF2-40B4-BE49-F238E27FC236}">
                <a16:creationId xmlns:a16="http://schemas.microsoft.com/office/drawing/2014/main" id="{28608F9D-0BE8-3CE6-04B1-CE5C77EC974D}"/>
              </a:ext>
            </a:extLst>
          </p:cNvPr>
          <p:cNvSpPr/>
          <p:nvPr/>
        </p:nvSpPr>
        <p:spPr>
          <a:xfrm>
            <a:off x="6949440" y="2481943"/>
            <a:ext cx="269966" cy="95794"/>
          </a:xfrm>
          <a:prstGeom prst="rightArrow">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ent Up Arrow 8">
            <a:extLst>
              <a:ext uri="{FF2B5EF4-FFF2-40B4-BE49-F238E27FC236}">
                <a16:creationId xmlns:a16="http://schemas.microsoft.com/office/drawing/2014/main" id="{A988944A-92FC-9BE3-5E2A-17C575FA8E63}"/>
              </a:ext>
            </a:extLst>
          </p:cNvPr>
          <p:cNvSpPr/>
          <p:nvPr/>
        </p:nvSpPr>
        <p:spPr>
          <a:xfrm rot="5400000" flipH="1">
            <a:off x="5854854" y="1569859"/>
            <a:ext cx="246901" cy="400594"/>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66471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6D376-B4C6-5822-5532-4327D101F1EB}"/>
            </a:ext>
          </a:extLst>
        </p:cNvPr>
        <p:cNvGrpSpPr/>
        <p:nvPr/>
      </p:nvGrpSpPr>
      <p:grpSpPr>
        <a:xfrm>
          <a:off x="0" y="0"/>
          <a:ext cx="0" cy="0"/>
          <a:chOff x="0" y="0"/>
          <a:chExt cx="0" cy="0"/>
        </a:xfrm>
      </p:grpSpPr>
      <p:sp>
        <p:nvSpPr>
          <p:cNvPr id="312" name="Title 7">
            <a:extLst>
              <a:ext uri="{FF2B5EF4-FFF2-40B4-BE49-F238E27FC236}">
                <a16:creationId xmlns:a16="http://schemas.microsoft.com/office/drawing/2014/main" id="{778F0805-5D3E-81F7-AA3D-354B9B4899E7}"/>
              </a:ext>
            </a:extLst>
          </p:cNvPr>
          <p:cNvSpPr txBox="1">
            <a:spLocks noGrp="1"/>
          </p:cNvSpPr>
          <p:nvPr>
            <p:ph type="title"/>
          </p:nvPr>
        </p:nvSpPr>
        <p:spPr>
          <a:xfrm>
            <a:off x="507999" y="712799"/>
            <a:ext cx="11171240" cy="752476"/>
          </a:xfrm>
          <a:prstGeom prst="rect">
            <a:avLst/>
          </a:prstGeom>
        </p:spPr>
        <p:txBody>
          <a:bodyPr>
            <a:normAutofit/>
          </a:bodyPr>
          <a:lstStyle/>
          <a:p>
            <a:pPr defTabSz="816843">
              <a:defRPr sz="1608"/>
            </a:pPr>
            <a:r>
              <a:rPr lang="en-GB" sz="2400" dirty="0"/>
              <a:t>Performance Drivers and Choice Points: (Fig.#13)</a:t>
            </a:r>
            <a:endParaRPr sz="2400" dirty="0"/>
          </a:p>
        </p:txBody>
      </p:sp>
      <p:graphicFrame>
        <p:nvGraphicFramePr>
          <p:cNvPr id="2" name="Table 1">
            <a:extLst>
              <a:ext uri="{FF2B5EF4-FFF2-40B4-BE49-F238E27FC236}">
                <a16:creationId xmlns:a16="http://schemas.microsoft.com/office/drawing/2014/main" id="{F74AD825-C46F-AAE9-8C11-D239CD4B689E}"/>
              </a:ext>
            </a:extLst>
          </p:cNvPr>
          <p:cNvGraphicFramePr>
            <a:graphicFrameLocks noGrp="1"/>
          </p:cNvGraphicFramePr>
          <p:nvPr>
            <p:extLst>
              <p:ext uri="{D42A27DB-BD31-4B8C-83A1-F6EECF244321}">
                <p14:modId xmlns:p14="http://schemas.microsoft.com/office/powerpoint/2010/main" val="2155559527"/>
              </p:ext>
            </p:extLst>
          </p:nvPr>
        </p:nvGraphicFramePr>
        <p:xfrm>
          <a:off x="156754" y="2004259"/>
          <a:ext cx="5500637" cy="4503420"/>
        </p:xfrm>
        <a:graphic>
          <a:graphicData uri="http://schemas.openxmlformats.org/drawingml/2006/table">
            <a:tbl>
              <a:tblPr bandRow="1">
                <a:tableStyleId>{5C22544A-7EE6-4342-B048-85BDC9FD1C3A}</a:tableStyleId>
              </a:tblPr>
              <a:tblGrid>
                <a:gridCol w="783772">
                  <a:extLst>
                    <a:ext uri="{9D8B030D-6E8A-4147-A177-3AD203B41FA5}">
                      <a16:colId xmlns:a16="http://schemas.microsoft.com/office/drawing/2014/main" val="2303139398"/>
                    </a:ext>
                  </a:extLst>
                </a:gridCol>
                <a:gridCol w="4716865">
                  <a:extLst>
                    <a:ext uri="{9D8B030D-6E8A-4147-A177-3AD203B41FA5}">
                      <a16:colId xmlns:a16="http://schemas.microsoft.com/office/drawing/2014/main" val="2550391331"/>
                    </a:ext>
                  </a:extLst>
                </a:gridCol>
              </a:tblGrid>
              <a:tr h="370840">
                <a:tc>
                  <a:txBody>
                    <a:bodyPr/>
                    <a:lstStyle/>
                    <a:p>
                      <a:r>
                        <a:rPr lang="en-US" sz="1050" b="0" dirty="0"/>
                        <a:t>Manager 1 </a:t>
                      </a:r>
                      <a:r>
                        <a:rPr lang="en-US" sz="900" b="0" i="1" dirty="0"/>
                        <a:t>(Listen – accept or reject?)</a:t>
                      </a:r>
                      <a:endParaRPr lang="en-US" sz="1050"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t>Hello Xavier. Thanks for coming in. I wanted to talk to you about how we’re working together on the </a:t>
                      </a:r>
                      <a:r>
                        <a:rPr lang="en-US" sz="1050" b="0" i="1" dirty="0" err="1"/>
                        <a:t>Wowza</a:t>
                      </a:r>
                      <a:r>
                        <a:rPr lang="en-US" sz="1050" b="0" dirty="0"/>
                        <a:t> account, in that we need to raise our game here</a:t>
                      </a:r>
                      <a:r>
                        <a:rPr lang="en-US" sz="1050" b="0"/>
                        <a:t>. I </a:t>
                      </a:r>
                      <a:r>
                        <a:rPr lang="en-US" sz="1050" b="0" dirty="0"/>
                        <a:t>was expecting that you’d have delivered at least 3 solid ideas to the team by last week to get this project moving forward. I’m concerned because you’ve still yet to produce those or share them with us. This is creating a couple of issues. I feel like my ability to rely on you is at risk, and the client’s trust in us organizationally has come up. Can you talk to me about this?</a:t>
                      </a:r>
                    </a:p>
                  </a:txBody>
                  <a:tcPr/>
                </a:tc>
                <a:extLst>
                  <a:ext uri="{0D108BD9-81ED-4DB2-BD59-A6C34878D82A}">
                    <a16:rowId xmlns:a16="http://schemas.microsoft.com/office/drawing/2014/main" val="2005764135"/>
                  </a:ext>
                </a:extLst>
              </a:tr>
              <a:tr h="370840">
                <a:tc>
                  <a:txBody>
                    <a:bodyPr/>
                    <a:lstStyle/>
                    <a:p>
                      <a:r>
                        <a:rPr lang="en-US" sz="1050" b="0" dirty="0"/>
                        <a:t>Manager 2 </a:t>
                      </a:r>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t>Yes, I know I’m running behind. I’m sorry. I’m massively overcommitted between this project and the one I’m on with Sarah’s team. I’m working on everything. I’m just having a hard time managing the deadlines for so many. I’ll have something to you guys this week.</a:t>
                      </a:r>
                    </a:p>
                  </a:txBody>
                  <a:tcPr/>
                </a:tc>
                <a:extLst>
                  <a:ext uri="{0D108BD9-81ED-4DB2-BD59-A6C34878D82A}">
                    <a16:rowId xmlns:a16="http://schemas.microsoft.com/office/drawing/2014/main" val="1982361028"/>
                  </a:ext>
                </a:extLst>
              </a:tr>
              <a:tr h="370840">
                <a:tc>
                  <a:txBody>
                    <a:bodyPr/>
                    <a:lstStyle/>
                    <a:p>
                      <a:r>
                        <a:rPr lang="en-US" sz="1050" b="0" dirty="0"/>
                        <a:t>Manager1 </a:t>
                      </a:r>
                      <a:r>
                        <a:rPr lang="en-US" sz="900" b="0" i="1" kern="1200" dirty="0">
                          <a:solidFill>
                            <a:schemeClr val="dk1"/>
                          </a:solidFill>
                          <a:latin typeface="+mn-lt"/>
                          <a:ea typeface="+mn-ea"/>
                          <a:cs typeface="+mn-cs"/>
                        </a:rPr>
                        <a:t>(Clarify ownership)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t>I understand. We all have competing commitments. That said, how can we rely on you when it’s not clear how you are prioritising? </a:t>
                      </a:r>
                    </a:p>
                  </a:txBody>
                  <a:tcPr/>
                </a:tc>
                <a:extLst>
                  <a:ext uri="{0D108BD9-81ED-4DB2-BD59-A6C34878D82A}">
                    <a16:rowId xmlns:a16="http://schemas.microsoft.com/office/drawing/2014/main" val="4123600012"/>
                  </a:ext>
                </a:extLst>
              </a:tr>
              <a:tr h="370840">
                <a:tc>
                  <a:txBody>
                    <a:bodyPr/>
                    <a:lstStyle/>
                    <a:p>
                      <a:r>
                        <a:rPr lang="en-US" sz="1050" b="0" dirty="0"/>
                        <a:t>Manager 2 </a:t>
                      </a:r>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t>I see what you mean. I didn’t let anyone know what I was doing and what to expect. I’ve just been feeling overwhelmed and thought it best to press on as best I could. What would you suggest I do?</a:t>
                      </a:r>
                    </a:p>
                  </a:txBody>
                  <a:tcPr/>
                </a:tc>
                <a:extLst>
                  <a:ext uri="{0D108BD9-81ED-4DB2-BD59-A6C34878D82A}">
                    <a16:rowId xmlns:a16="http://schemas.microsoft.com/office/drawing/2014/main" val="3279765458"/>
                  </a:ext>
                </a:extLst>
              </a:tr>
              <a:tr h="370840">
                <a:tc>
                  <a:txBody>
                    <a:bodyPr/>
                    <a:lstStyle/>
                    <a:p>
                      <a:r>
                        <a:rPr lang="en-US" sz="1050" b="0" dirty="0"/>
                        <a:t>Manager 1 </a:t>
                      </a:r>
                      <a:r>
                        <a:rPr lang="en-US" sz="900" b="0" i="1" kern="1200" dirty="0">
                          <a:solidFill>
                            <a:schemeClr val="dk1"/>
                          </a:solidFill>
                          <a:latin typeface="+mn-lt"/>
                          <a:ea typeface="+mn-ea"/>
                          <a:cs typeface="+mn-cs"/>
                        </a:rPr>
                        <a:t>(Develop)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t>Well, I’m certain it’s not just me. Let’s bring this to the team, so we can all decide on how we should deal with communication on competing deadlines and priorities. I just want to be sure we’re all clear, because when one of us doesn’t deliver, then the whole team can’t deliver. How about I put out a notice to the team for a brief meeting on this tomorrow?</a:t>
                      </a:r>
                    </a:p>
                  </a:txBody>
                  <a:tcPr/>
                </a:tc>
                <a:extLst>
                  <a:ext uri="{0D108BD9-81ED-4DB2-BD59-A6C34878D82A}">
                    <a16:rowId xmlns:a16="http://schemas.microsoft.com/office/drawing/2014/main" val="895066361"/>
                  </a:ext>
                </a:extLst>
              </a:tr>
              <a:tr h="254889">
                <a:tc>
                  <a:txBody>
                    <a:bodyPr/>
                    <a:lstStyle/>
                    <a:p>
                      <a:r>
                        <a:rPr lang="en-US" sz="1050" b="0" dirty="0"/>
                        <a:t>Manager 2 </a:t>
                      </a:r>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t>That would be great. Thanks for letting me know how you feel. I appreciate your candor. I’d like to be thought of as reliable. Let’s figure this out together. Thanks!</a:t>
                      </a:r>
                    </a:p>
                  </a:txBody>
                  <a:tcPr/>
                </a:tc>
                <a:extLst>
                  <a:ext uri="{0D108BD9-81ED-4DB2-BD59-A6C34878D82A}">
                    <a16:rowId xmlns:a16="http://schemas.microsoft.com/office/drawing/2014/main" val="1779759549"/>
                  </a:ext>
                </a:extLst>
              </a:tr>
            </a:tbl>
          </a:graphicData>
        </a:graphic>
      </p:graphicFrame>
      <p:graphicFrame>
        <p:nvGraphicFramePr>
          <p:cNvPr id="5" name="Table 4">
            <a:extLst>
              <a:ext uri="{FF2B5EF4-FFF2-40B4-BE49-F238E27FC236}">
                <a16:creationId xmlns:a16="http://schemas.microsoft.com/office/drawing/2014/main" id="{59C1883A-0A6C-1E6E-40B8-A42B7D291B4D}"/>
              </a:ext>
            </a:extLst>
          </p:cNvPr>
          <p:cNvGraphicFramePr>
            <a:graphicFrameLocks noGrp="1"/>
          </p:cNvGraphicFramePr>
          <p:nvPr>
            <p:extLst>
              <p:ext uri="{D42A27DB-BD31-4B8C-83A1-F6EECF244321}">
                <p14:modId xmlns:p14="http://schemas.microsoft.com/office/powerpoint/2010/main" val="2790303336"/>
              </p:ext>
            </p:extLst>
          </p:nvPr>
        </p:nvGraphicFramePr>
        <p:xfrm>
          <a:off x="6093619" y="2004259"/>
          <a:ext cx="5500637" cy="3840480"/>
        </p:xfrm>
        <a:graphic>
          <a:graphicData uri="http://schemas.openxmlformats.org/drawingml/2006/table">
            <a:tbl>
              <a:tblPr bandRow="1">
                <a:tableStyleId>{5C22544A-7EE6-4342-B048-85BDC9FD1C3A}</a:tableStyleId>
              </a:tblPr>
              <a:tblGrid>
                <a:gridCol w="849353">
                  <a:extLst>
                    <a:ext uri="{9D8B030D-6E8A-4147-A177-3AD203B41FA5}">
                      <a16:colId xmlns:a16="http://schemas.microsoft.com/office/drawing/2014/main" val="2303139398"/>
                    </a:ext>
                  </a:extLst>
                </a:gridCol>
                <a:gridCol w="4651284">
                  <a:extLst>
                    <a:ext uri="{9D8B030D-6E8A-4147-A177-3AD203B41FA5}">
                      <a16:colId xmlns:a16="http://schemas.microsoft.com/office/drawing/2014/main" val="2550391331"/>
                    </a:ext>
                  </a:extLst>
                </a:gridCol>
              </a:tblGrid>
              <a:tr h="370840">
                <a:tc>
                  <a:txBody>
                    <a:bodyPr/>
                    <a:lstStyle/>
                    <a:p>
                      <a:r>
                        <a:rPr lang="en-US" sz="900" b="0" dirty="0"/>
                        <a:t>Employee </a:t>
                      </a:r>
                      <a:r>
                        <a:rPr lang="en-US" sz="900" b="0" i="1" dirty="0"/>
                        <a:t>(Manager = Xavier)</a:t>
                      </a:r>
                      <a:endParaRPr lang="en-US" sz="900" b="0" i="1" kern="1200" dirty="0">
                        <a:solidFill>
                          <a:schemeClr val="dk1"/>
                        </a:solidFill>
                        <a:latin typeface="+mn-lt"/>
                        <a:ea typeface="+mn-ea"/>
                        <a:cs typeface="+mn-cs"/>
                      </a:endParaRPr>
                    </a:p>
                  </a:txBody>
                  <a:tcPr/>
                </a:tc>
                <a:tc>
                  <a:txBody>
                    <a:bodyPr/>
                    <a:lstStyle/>
                    <a:p>
                      <a:r>
                        <a:rPr lang="en-US" sz="1050" b="0" dirty="0"/>
                        <a:t>Hello David. Thanks for making time to meet with me. I wanted to talk to you about your commitment on the </a:t>
                      </a:r>
                      <a:r>
                        <a:rPr lang="en-US" sz="1050" b="0" i="1" dirty="0" err="1"/>
                        <a:t>Wowza</a:t>
                      </a:r>
                      <a:r>
                        <a:rPr lang="en-US" sz="1050" b="0" dirty="0"/>
                        <a:t> account to provide additional resources for the project. My expectation, and I think the team’s expectation, was that you were going to provide us with an additional person for at least the first part of the project to ensure we delivered on milestones. I’m concerned because we’re getting to a place where my credibility is going to be at risk, not to mention the client impact. Can you tell me where things are?</a:t>
                      </a:r>
                    </a:p>
                  </a:txBody>
                  <a:tcPr/>
                </a:tc>
                <a:extLst>
                  <a:ext uri="{0D108BD9-81ED-4DB2-BD59-A6C34878D82A}">
                    <a16:rowId xmlns:a16="http://schemas.microsoft.com/office/drawing/2014/main" val="383216847"/>
                  </a:ext>
                </a:extLst>
              </a:tr>
              <a:tr h="370840">
                <a:tc>
                  <a:txBody>
                    <a:bodyPr/>
                    <a:lstStyle/>
                    <a:p>
                      <a:r>
                        <a:rPr lang="en-US" sz="1050" b="0" dirty="0"/>
                        <a:t>Leader </a:t>
                      </a:r>
                      <a:r>
                        <a:rPr lang="en-US" sz="900" b="0" i="1" dirty="0"/>
                        <a:t>(Listen – accept or reject?)</a:t>
                      </a:r>
                      <a:endParaRPr lang="en-US" sz="900" b="0" i="1" kern="1200" dirty="0">
                        <a:solidFill>
                          <a:schemeClr val="dk1"/>
                        </a:solidFill>
                        <a:latin typeface="+mn-lt"/>
                        <a:ea typeface="+mn-ea"/>
                        <a:cs typeface="+mn-cs"/>
                      </a:endParaRPr>
                    </a:p>
                  </a:txBody>
                  <a:tcPr/>
                </a:tc>
                <a:tc>
                  <a:txBody>
                    <a:bodyPr/>
                    <a:lstStyle/>
                    <a:p>
                      <a:r>
                        <a:rPr lang="en-US" sz="1050" b="0" dirty="0"/>
                        <a:t>Yes, I know I’m running behind. I’ve reached out to secure Tabitha but have not heard back from her manager to see if I can utilize her for the next few months.</a:t>
                      </a:r>
                    </a:p>
                  </a:txBody>
                  <a:tcPr/>
                </a:tc>
                <a:extLst>
                  <a:ext uri="{0D108BD9-81ED-4DB2-BD59-A6C34878D82A}">
                    <a16:rowId xmlns:a16="http://schemas.microsoft.com/office/drawing/2014/main" val="2005764135"/>
                  </a:ext>
                </a:extLst>
              </a:tr>
              <a:tr h="370840">
                <a:tc>
                  <a:txBody>
                    <a:bodyPr/>
                    <a:lstStyle/>
                    <a:p>
                      <a:r>
                        <a:rPr lang="en-US" sz="1050" b="0" dirty="0"/>
                        <a:t>Employee </a:t>
                      </a:r>
                      <a:r>
                        <a:rPr lang="en-US" sz="900" b="0" i="1" dirty="0"/>
                        <a:t>(Manager = Xavier)</a:t>
                      </a:r>
                    </a:p>
                    <a:p>
                      <a:endParaRPr lang="en-US" sz="1050" b="0" dirty="0"/>
                    </a:p>
                  </a:txBody>
                  <a:tcPr/>
                </a:tc>
                <a:tc>
                  <a:txBody>
                    <a:bodyPr/>
                    <a:lstStyle/>
                    <a:p>
                      <a:r>
                        <a:rPr lang="en-US" sz="1050" b="0" dirty="0"/>
                        <a:t>Great. It sounds to me that you’re hearing my urgency. Is there something in my thinking that needs to change? Or do you feel like you’ll be able to get Tabitha on board by next week?</a:t>
                      </a:r>
                    </a:p>
                  </a:txBody>
                  <a:tcPr/>
                </a:tc>
                <a:extLst>
                  <a:ext uri="{0D108BD9-81ED-4DB2-BD59-A6C34878D82A}">
                    <a16:rowId xmlns:a16="http://schemas.microsoft.com/office/drawing/2014/main" val="1982361028"/>
                  </a:ext>
                </a:extLst>
              </a:tr>
              <a:tr h="370840">
                <a:tc>
                  <a:txBody>
                    <a:bodyPr/>
                    <a:lstStyle/>
                    <a:p>
                      <a:r>
                        <a:rPr lang="en-US" sz="1050" b="0" dirty="0"/>
                        <a:t>Leader</a:t>
                      </a:r>
                      <a:endParaRPr lang="en-US" sz="1050" b="0" i="1" kern="1200" dirty="0">
                        <a:solidFill>
                          <a:schemeClr val="dk1"/>
                        </a:solidFill>
                        <a:latin typeface="+mn-lt"/>
                        <a:ea typeface="+mn-ea"/>
                        <a:cs typeface="+mn-cs"/>
                      </a:endParaRPr>
                    </a:p>
                  </a:txBody>
                  <a:tcPr/>
                </a:tc>
                <a:tc>
                  <a:txBody>
                    <a:bodyPr/>
                    <a:lstStyle/>
                    <a:p>
                      <a:r>
                        <a:rPr lang="en-US" sz="1050" b="0" dirty="0"/>
                        <a:t>Yes. I hear your urgency. Leave it with me. I will get with Tabitha’s manager this afternoon and sort this out by the end of the week. If I can’t get Tabitha, I will let the team know what to expect as an alternative. Thanks, Xavier. I appreciate you giving me the nudge.</a:t>
                      </a:r>
                    </a:p>
                  </a:txBody>
                  <a:tcPr/>
                </a:tc>
                <a:extLst>
                  <a:ext uri="{0D108BD9-81ED-4DB2-BD59-A6C34878D82A}">
                    <a16:rowId xmlns:a16="http://schemas.microsoft.com/office/drawing/2014/main" val="41236000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Employee </a:t>
                      </a:r>
                      <a:r>
                        <a:rPr lang="en-US" sz="900" b="0" i="1" dirty="0"/>
                        <a:t>(Manager = Xavier)</a:t>
                      </a:r>
                      <a:endParaRPr lang="en-US" sz="1050" b="0"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t>No problem. Thanks for your time. I’m looking forward to an additional teammate.</a:t>
                      </a:r>
                    </a:p>
                  </a:txBody>
                  <a:tcPr/>
                </a:tc>
                <a:extLst>
                  <a:ext uri="{0D108BD9-81ED-4DB2-BD59-A6C34878D82A}">
                    <a16:rowId xmlns:a16="http://schemas.microsoft.com/office/drawing/2014/main" val="3279765458"/>
                  </a:ext>
                </a:extLst>
              </a:tr>
            </a:tbl>
          </a:graphicData>
        </a:graphic>
      </p:graphicFrame>
      <p:sp>
        <p:nvSpPr>
          <p:cNvPr id="3" name="TextBox 2">
            <a:extLst>
              <a:ext uri="{FF2B5EF4-FFF2-40B4-BE49-F238E27FC236}">
                <a16:creationId xmlns:a16="http://schemas.microsoft.com/office/drawing/2014/main" id="{DA05F719-6821-0CB5-0ADD-8F5F55852C60}"/>
              </a:ext>
            </a:extLst>
          </p:cNvPr>
          <p:cNvSpPr txBox="1"/>
          <p:nvPr/>
        </p:nvSpPr>
        <p:spPr>
          <a:xfrm>
            <a:off x="156754" y="1438851"/>
            <a:ext cx="3857897" cy="407676"/>
          </a:xfrm>
          <a:prstGeom prst="rect">
            <a:avLst/>
          </a:prstGeom>
          <a:noFill/>
          <a:ln>
            <a:solidFill>
              <a:schemeClr val="tx1"/>
            </a:solidFill>
          </a:ln>
        </p:spPr>
        <p:txBody>
          <a:bodyPr wrap="square" rtlCol="0">
            <a:spAutoFit/>
          </a:bodyPr>
          <a:lstStyle/>
          <a:p>
            <a:pPr marL="0" lvl="1" defTabSz="357698">
              <a:lnSpc>
                <a:spcPct val="140000"/>
              </a:lnSpc>
              <a:buClr>
                <a:schemeClr val="accent2"/>
              </a:buClr>
              <a:buSzPct val="85000"/>
              <a:defRPr sz="1600"/>
            </a:pPr>
            <a:r>
              <a:rPr lang="en-GB" sz="1600" b="1" dirty="0"/>
              <a:t>Peer-to-Peer Example</a:t>
            </a:r>
          </a:p>
        </p:txBody>
      </p:sp>
      <p:sp>
        <p:nvSpPr>
          <p:cNvPr id="4" name="TextBox 3">
            <a:extLst>
              <a:ext uri="{FF2B5EF4-FFF2-40B4-BE49-F238E27FC236}">
                <a16:creationId xmlns:a16="http://schemas.microsoft.com/office/drawing/2014/main" id="{2D4BF52B-8828-8E79-A20F-06E600266DC5}"/>
              </a:ext>
            </a:extLst>
          </p:cNvPr>
          <p:cNvSpPr txBox="1"/>
          <p:nvPr/>
        </p:nvSpPr>
        <p:spPr>
          <a:xfrm>
            <a:off x="6093619" y="1438851"/>
            <a:ext cx="3857897" cy="407676"/>
          </a:xfrm>
          <a:prstGeom prst="rect">
            <a:avLst/>
          </a:prstGeom>
          <a:noFill/>
          <a:ln>
            <a:solidFill>
              <a:schemeClr val="tx1"/>
            </a:solidFill>
          </a:ln>
        </p:spPr>
        <p:txBody>
          <a:bodyPr wrap="square" rtlCol="0">
            <a:spAutoFit/>
          </a:bodyPr>
          <a:lstStyle/>
          <a:p>
            <a:pPr marL="0" lvl="1" defTabSz="357698">
              <a:lnSpc>
                <a:spcPct val="140000"/>
              </a:lnSpc>
              <a:buClr>
                <a:schemeClr val="accent2"/>
              </a:buClr>
              <a:buSzPct val="85000"/>
              <a:defRPr sz="1600"/>
            </a:pPr>
            <a:r>
              <a:rPr lang="en-GB" sz="1600" b="1" dirty="0"/>
              <a:t>Employee - Manager Example</a:t>
            </a:r>
          </a:p>
        </p:txBody>
      </p:sp>
    </p:spTree>
    <p:extLst>
      <p:ext uri="{BB962C8B-B14F-4D97-AF65-F5344CB8AC3E}">
        <p14:creationId xmlns:p14="http://schemas.microsoft.com/office/powerpoint/2010/main" val="17825039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1C118-8F15-DF08-6465-DA73E24D13BF}"/>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25499003-1751-B6C8-C232-07644149A2C2}"/>
              </a:ext>
            </a:extLst>
          </p:cNvPr>
          <p:cNvSpPr>
            <a:spLocks noGrp="1"/>
          </p:cNvSpPr>
          <p:nvPr>
            <p:ph type="dt" sz="half" idx="10"/>
          </p:nvPr>
        </p:nvSpPr>
        <p:spPr/>
        <p:txBody>
          <a:bodyPr/>
          <a:lstStyle/>
          <a:p>
            <a:r>
              <a:rPr lang="en-GB" dirty="0"/>
              <a:t>May 2026</a:t>
            </a:r>
            <a:endParaRPr lang="en-US" dirty="0"/>
          </a:p>
        </p:txBody>
      </p:sp>
      <p:sp>
        <p:nvSpPr>
          <p:cNvPr id="5" name="Footer Placeholder 4">
            <a:extLst>
              <a:ext uri="{FF2B5EF4-FFF2-40B4-BE49-F238E27FC236}">
                <a16:creationId xmlns:a16="http://schemas.microsoft.com/office/drawing/2014/main" id="{1B8C45C7-AB71-F22A-A7D6-35E7AE659ACD}"/>
              </a:ext>
            </a:extLst>
          </p:cNvPr>
          <p:cNvSpPr>
            <a:spLocks noGrp="1"/>
          </p:cNvSpPr>
          <p:nvPr>
            <p:ph type="ftr" sz="quarter" idx="11"/>
          </p:nvPr>
        </p:nvSpPr>
        <p:spPr/>
        <p:txBody>
          <a:bodyPr/>
          <a:lstStyle/>
          <a:p>
            <a:r>
              <a:rPr lang="en-US"/>
              <a:t>Copyright Kingdom Maritime</a:t>
            </a:r>
          </a:p>
        </p:txBody>
      </p:sp>
      <p:sp>
        <p:nvSpPr>
          <p:cNvPr id="6" name="Slide Number Placeholder 5">
            <a:extLst>
              <a:ext uri="{FF2B5EF4-FFF2-40B4-BE49-F238E27FC236}">
                <a16:creationId xmlns:a16="http://schemas.microsoft.com/office/drawing/2014/main" id="{78305D19-43E1-7469-4AF5-80869AAEF119}"/>
              </a:ext>
            </a:extLst>
          </p:cNvPr>
          <p:cNvSpPr>
            <a:spLocks noGrp="1"/>
          </p:cNvSpPr>
          <p:nvPr>
            <p:ph type="sldNum" sz="quarter" idx="12"/>
          </p:nvPr>
        </p:nvSpPr>
        <p:spPr/>
        <p:txBody>
          <a:bodyPr/>
          <a:lstStyle/>
          <a:p>
            <a:fld id="{56D1CFD0-B5D1-BC47-8865-4ABC66662F61}" type="slidenum">
              <a:rPr lang="en-US" smtClean="0"/>
              <a:t>39</a:t>
            </a:fld>
            <a:endParaRPr lang="en-US"/>
          </a:p>
        </p:txBody>
      </p:sp>
      <p:pic>
        <p:nvPicPr>
          <p:cNvPr id="10" name="Picture 9">
            <a:extLst>
              <a:ext uri="{FF2B5EF4-FFF2-40B4-BE49-F238E27FC236}">
                <a16:creationId xmlns:a16="http://schemas.microsoft.com/office/drawing/2014/main" id="{66A68E6D-5063-4BD5-3834-381AC60F3163}"/>
              </a:ext>
            </a:extLst>
          </p:cNvPr>
          <p:cNvPicPr>
            <a:picLocks noChangeAspect="1"/>
          </p:cNvPicPr>
          <p:nvPr/>
        </p:nvPicPr>
        <p:blipFill>
          <a:blip r:embed="rId2"/>
          <a:stretch>
            <a:fillRect/>
          </a:stretch>
        </p:blipFill>
        <p:spPr>
          <a:xfrm>
            <a:off x="2209800" y="320040"/>
            <a:ext cx="7772400" cy="6217920"/>
          </a:xfrm>
          <a:prstGeom prst="rect">
            <a:avLst/>
          </a:prstGeom>
        </p:spPr>
      </p:pic>
    </p:spTree>
    <p:extLst>
      <p:ext uri="{BB962C8B-B14F-4D97-AF65-F5344CB8AC3E}">
        <p14:creationId xmlns:p14="http://schemas.microsoft.com/office/powerpoint/2010/main" val="593337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E3FFF-4F5C-8ACF-20C3-2B1A4E7F0C9C}"/>
            </a:ext>
          </a:extLst>
        </p:cNvPr>
        <p:cNvGrpSpPr/>
        <p:nvPr/>
      </p:nvGrpSpPr>
      <p:grpSpPr>
        <a:xfrm>
          <a:off x="0" y="0"/>
          <a:ext cx="0" cy="0"/>
          <a:chOff x="0" y="0"/>
          <a:chExt cx="0" cy="0"/>
        </a:xfrm>
      </p:grpSpPr>
      <p:sp>
        <p:nvSpPr>
          <p:cNvPr id="319" name="Title 1">
            <a:extLst>
              <a:ext uri="{FF2B5EF4-FFF2-40B4-BE49-F238E27FC236}">
                <a16:creationId xmlns:a16="http://schemas.microsoft.com/office/drawing/2014/main" id="{2A516C17-B82E-27E0-19DB-B13549D16942}"/>
              </a:ext>
            </a:extLst>
          </p:cNvPr>
          <p:cNvSpPr txBox="1">
            <a:spLocks noGrp="1"/>
          </p:cNvSpPr>
          <p:nvPr>
            <p:ph type="title"/>
          </p:nvPr>
        </p:nvSpPr>
        <p:spPr>
          <a:xfrm>
            <a:off x="507999" y="712799"/>
            <a:ext cx="11171240" cy="752476"/>
          </a:xfrm>
          <a:prstGeom prst="rect">
            <a:avLst/>
          </a:prstGeom>
        </p:spPr>
        <p:txBody>
          <a:bodyPr>
            <a:normAutofit/>
          </a:bodyPr>
          <a:lstStyle>
            <a:lvl1pPr>
              <a:defRPr b="1"/>
            </a:lvl1pPr>
          </a:lstStyle>
          <a:p>
            <a:r>
              <a:rPr lang="en-GB" sz="4000" dirty="0">
                <a:latin typeface="Arial" panose="020B0604020202020204" pitchFamily="34" charset="0"/>
                <a:cs typeface="Arial" panose="020B0604020202020204" pitchFamily="34" charset="0"/>
              </a:rPr>
              <a:t>Own Up – Holding People Accountable</a:t>
            </a:r>
            <a:endParaRPr sz="40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C19E660-D403-163A-C05C-E21499D57226}"/>
              </a:ext>
            </a:extLst>
          </p:cNvPr>
          <p:cNvSpPr txBox="1">
            <a:spLocks/>
          </p:cNvSpPr>
          <p:nvPr/>
        </p:nvSpPr>
        <p:spPr>
          <a:xfrm>
            <a:off x="507999" y="1465275"/>
            <a:ext cx="11171240" cy="5116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GB" sz="3200" dirty="0">
                <a:solidFill>
                  <a:srgbClr val="0070C0"/>
                </a:solidFill>
                <a:latin typeface="Arial" panose="020B0604020202020204" pitchFamily="34" charset="0"/>
                <a:cs typeface="Arial" panose="020B0604020202020204" pitchFamily="34" charset="0"/>
              </a:rPr>
              <a:t>Part 1: Value Shift</a:t>
            </a:r>
          </a:p>
          <a:p>
            <a:pPr marL="914400" lvl="1" indent="-457200">
              <a:buFont typeface="Arial" panose="020B0604020202020204" pitchFamily="34" charset="0"/>
              <a:buChar char="•"/>
            </a:pPr>
            <a:r>
              <a:rPr lang="en-GB" dirty="0">
                <a:solidFill>
                  <a:srgbClr val="0070C0"/>
                </a:solidFill>
                <a:latin typeface="Arial" panose="020B0604020202020204" pitchFamily="34" charset="0"/>
                <a:cs typeface="Arial" panose="020B0604020202020204" pitchFamily="34" charset="0"/>
              </a:rPr>
              <a:t>Accountability in Context</a:t>
            </a:r>
          </a:p>
          <a:p>
            <a:pPr marL="914400" lvl="1" indent="-457200">
              <a:buFont typeface="Arial" panose="020B0604020202020204" pitchFamily="34" charset="0"/>
              <a:buChar char="•"/>
            </a:pPr>
            <a:r>
              <a:rPr lang="en-GB" b="0" dirty="0">
                <a:solidFill>
                  <a:srgbClr val="0070C0"/>
                </a:solidFill>
                <a:latin typeface="Arial" panose="020B0604020202020204" pitchFamily="34" charset="0"/>
                <a:cs typeface="Arial" panose="020B0604020202020204" pitchFamily="34" charset="0"/>
              </a:rPr>
              <a:t>The Act of Accountability</a:t>
            </a:r>
          </a:p>
          <a:p>
            <a:pPr marL="914400" lvl="1" indent="-457200">
              <a:buFont typeface="Arial" panose="020B0604020202020204" pitchFamily="34" charset="0"/>
              <a:buChar char="•"/>
            </a:pPr>
            <a:r>
              <a:rPr lang="en-GB" dirty="0">
                <a:solidFill>
                  <a:srgbClr val="0070C0"/>
                </a:solidFill>
                <a:latin typeface="Arial" panose="020B0604020202020204" pitchFamily="34" charset="0"/>
                <a:cs typeface="Arial" panose="020B0604020202020204" pitchFamily="34" charset="0"/>
              </a:rPr>
              <a:t>Feedback is 1/3</a:t>
            </a:r>
            <a:r>
              <a:rPr lang="en-GB" baseline="30000" dirty="0">
                <a:solidFill>
                  <a:srgbClr val="0070C0"/>
                </a:solidFill>
                <a:latin typeface="Arial" panose="020B0604020202020204" pitchFamily="34" charset="0"/>
                <a:cs typeface="Arial" panose="020B0604020202020204" pitchFamily="34" charset="0"/>
              </a:rPr>
              <a:t>rd</a:t>
            </a:r>
            <a:r>
              <a:rPr lang="en-GB" dirty="0">
                <a:solidFill>
                  <a:srgbClr val="0070C0"/>
                </a:solidFill>
                <a:latin typeface="Arial" panose="020B0604020202020204" pitchFamily="34" charset="0"/>
                <a:cs typeface="Arial" panose="020B0604020202020204" pitchFamily="34" charset="0"/>
              </a:rPr>
              <a:t> of Accountability</a:t>
            </a:r>
          </a:p>
          <a:p>
            <a:pPr marL="914400" lvl="1" indent="-457200">
              <a:buFont typeface="Arial" panose="020B0604020202020204" pitchFamily="34" charset="0"/>
              <a:buChar char="•"/>
            </a:pPr>
            <a:r>
              <a:rPr lang="en-GB" b="0" dirty="0">
                <a:solidFill>
                  <a:srgbClr val="0070C0"/>
                </a:solidFill>
                <a:latin typeface="Arial" panose="020B0604020202020204" pitchFamily="34" charset="0"/>
                <a:cs typeface="Arial" panose="020B0604020202020204" pitchFamily="34" charset="0"/>
              </a:rPr>
              <a:t>The Accountability Mindset</a:t>
            </a:r>
          </a:p>
          <a:p>
            <a:pPr marL="914400" lvl="1" indent="-457200">
              <a:buFont typeface="Arial" panose="020B0604020202020204" pitchFamily="34" charset="0"/>
              <a:buChar char="•"/>
            </a:pPr>
            <a:r>
              <a:rPr lang="en-GB" b="0" dirty="0">
                <a:solidFill>
                  <a:srgbClr val="0070C0"/>
                </a:solidFill>
                <a:latin typeface="Arial" panose="020B0604020202020204" pitchFamily="34" charset="0"/>
                <a:cs typeface="Arial" panose="020B0604020202020204" pitchFamily="34" charset="0"/>
              </a:rPr>
              <a:t>Your Brain on Accountability</a:t>
            </a:r>
          </a:p>
          <a:p>
            <a:pPr marL="914400" lvl="1" indent="-457200">
              <a:buFont typeface="Arial" panose="020B0604020202020204" pitchFamily="34" charset="0"/>
              <a:buChar char="•"/>
            </a:pPr>
            <a:endParaRPr lang="en-GB" dirty="0">
              <a:solidFill>
                <a:srgbClr val="0070C0"/>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endParaRPr lang="en-GB" b="0" dirty="0">
              <a:solidFill>
                <a:srgbClr val="0070C0"/>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endParaRPr lang="en-GB" dirty="0">
              <a:solidFill>
                <a:srgbClr val="0070C0"/>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endParaRPr lang="en-GB" b="0" dirty="0">
              <a:solidFill>
                <a:srgbClr val="0070C0"/>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endParaRPr lang="en-GB" dirty="0">
              <a:solidFill>
                <a:srgbClr val="0070C0"/>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endParaRPr lang="en-GB" b="0" dirty="0">
              <a:solidFill>
                <a:srgbClr val="0070C0"/>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endParaRPr lang="en-GB" dirty="0">
              <a:solidFill>
                <a:srgbClr val="0070C0"/>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endParaRPr lang="en-GB" b="0" dirty="0">
              <a:solidFill>
                <a:srgbClr val="0070C0"/>
              </a:solidFill>
              <a:latin typeface="Arial" panose="020B0604020202020204" pitchFamily="34" charset="0"/>
              <a:cs typeface="Arial" panose="020B0604020202020204" pitchFamily="34" charset="0"/>
            </a:endParaRPr>
          </a:p>
          <a:p>
            <a:endParaRPr lang="en-GB" dirty="0">
              <a:solidFill>
                <a:srgbClr val="0070C0"/>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700F0D36-7E60-CB2F-D541-5A5810AB544E}"/>
              </a:ext>
            </a:extLst>
          </p:cNvPr>
          <p:cNvGrpSpPr/>
          <p:nvPr/>
        </p:nvGrpSpPr>
        <p:grpSpPr>
          <a:xfrm rot="10800000">
            <a:off x="6169740" y="1596533"/>
            <a:ext cx="5116278" cy="5116278"/>
            <a:chOff x="6169740" y="1596533"/>
            <a:chExt cx="5116278" cy="5116278"/>
          </a:xfrm>
        </p:grpSpPr>
        <p:sp>
          <p:nvSpPr>
            <p:cNvPr id="6" name="Freeform 5">
              <a:extLst>
                <a:ext uri="{FF2B5EF4-FFF2-40B4-BE49-F238E27FC236}">
                  <a16:creationId xmlns:a16="http://schemas.microsoft.com/office/drawing/2014/main" id="{54C090BA-9FE4-50B8-06D2-B3C9D6AA7C1E}"/>
                </a:ext>
              </a:extLst>
            </p:cNvPr>
            <p:cNvSpPr/>
            <p:nvPr/>
          </p:nvSpPr>
          <p:spPr>
            <a:xfrm rot="10800000">
              <a:off x="6169740" y="1596533"/>
              <a:ext cx="5116278" cy="5116278"/>
            </a:xfrm>
            <a:custGeom>
              <a:avLst/>
              <a:gdLst>
                <a:gd name="csX0" fmla="*/ 0 w 5116278"/>
                <a:gd name="csY0" fmla="*/ 2558139 h 5116278"/>
                <a:gd name="csX1" fmla="*/ 2558139 w 5116278"/>
                <a:gd name="csY1" fmla="*/ 0 h 5116278"/>
                <a:gd name="csX2" fmla="*/ 5116278 w 5116278"/>
                <a:gd name="csY2" fmla="*/ 2558139 h 5116278"/>
                <a:gd name="csX3" fmla="*/ 2558139 w 5116278"/>
                <a:gd name="csY3" fmla="*/ 5116278 h 5116278"/>
                <a:gd name="csX4" fmla="*/ 0 w 5116278"/>
                <a:gd name="csY4" fmla="*/ 2558139 h 5116278"/>
              </a:gdLst>
              <a:ahLst/>
              <a:cxnLst>
                <a:cxn ang="0">
                  <a:pos x="csX0" y="csY0"/>
                </a:cxn>
                <a:cxn ang="0">
                  <a:pos x="csX1" y="csY1"/>
                </a:cxn>
                <a:cxn ang="0">
                  <a:pos x="csX2" y="csY2"/>
                </a:cxn>
                <a:cxn ang="0">
                  <a:pos x="csX3" y="csY3"/>
                </a:cxn>
                <a:cxn ang="0">
                  <a:pos x="csX4" y="csY4"/>
                </a:cxn>
              </a:cxnLst>
              <a:rect l="l" t="t" r="r" b="b"/>
              <a:pathLst>
                <a:path w="5116278" h="5116278">
                  <a:moveTo>
                    <a:pt x="0" y="2558139"/>
                  </a:moveTo>
                  <a:cubicBezTo>
                    <a:pt x="0" y="1145318"/>
                    <a:pt x="1145318" y="0"/>
                    <a:pt x="2558139" y="0"/>
                  </a:cubicBezTo>
                  <a:cubicBezTo>
                    <a:pt x="3970960" y="0"/>
                    <a:pt x="5116278" y="1145318"/>
                    <a:pt x="5116278" y="2558139"/>
                  </a:cubicBezTo>
                  <a:cubicBezTo>
                    <a:pt x="5116278" y="3970960"/>
                    <a:pt x="3970960" y="5116278"/>
                    <a:pt x="2558139" y="5116278"/>
                  </a:cubicBezTo>
                  <a:cubicBezTo>
                    <a:pt x="1145318" y="5116278"/>
                    <a:pt x="0" y="3970960"/>
                    <a:pt x="0" y="2558139"/>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777861" tIns="369605" rIns="1777862" bIns="4206816" numCol="1" spcCol="1270" anchor="ctr" anchorCtr="0">
              <a:noAutofit/>
            </a:bodyPr>
            <a:lstStyle/>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r>
                <a:rPr lang="en-GB" sz="1600" b="1" u="sng" kern="1200" dirty="0">
                  <a:solidFill>
                    <a:schemeClr val="accent6">
                      <a:lumMod val="60000"/>
                      <a:lumOff val="40000"/>
                    </a:schemeClr>
                  </a:solidFill>
                </a:rPr>
                <a:t>TIME SHIFT</a:t>
              </a:r>
            </a:p>
            <a:p>
              <a:pPr marL="0" lvl="0" indent="0" algn="ctr" defTabSz="711200">
                <a:lnSpc>
                  <a:spcPct val="90000"/>
                </a:lnSpc>
                <a:spcBef>
                  <a:spcPct val="0"/>
                </a:spcBef>
                <a:spcAft>
                  <a:spcPct val="35000"/>
                </a:spcAft>
                <a:buNone/>
              </a:pPr>
              <a:r>
                <a:rPr lang="en-GB" sz="1200" kern="1200" dirty="0">
                  <a:solidFill>
                    <a:schemeClr val="accent6">
                      <a:lumMod val="60000"/>
                      <a:lumOff val="40000"/>
                    </a:schemeClr>
                  </a:solidFill>
                </a:rPr>
                <a:t>Task Focus &amp; Development</a:t>
              </a:r>
            </a:p>
          </p:txBody>
        </p:sp>
        <p:sp>
          <p:nvSpPr>
            <p:cNvPr id="7" name="Freeform 6">
              <a:extLst>
                <a:ext uri="{FF2B5EF4-FFF2-40B4-BE49-F238E27FC236}">
                  <a16:creationId xmlns:a16="http://schemas.microsoft.com/office/drawing/2014/main" id="{1CB876B1-E5B9-CC9E-5983-C8F838A468A1}"/>
                </a:ext>
              </a:extLst>
            </p:cNvPr>
            <p:cNvSpPr/>
            <p:nvPr/>
          </p:nvSpPr>
          <p:spPr>
            <a:xfrm rot="10800000">
              <a:off x="6809274" y="2875602"/>
              <a:ext cx="3837208" cy="3837208"/>
            </a:xfrm>
            <a:custGeom>
              <a:avLst/>
              <a:gdLst>
                <a:gd name="csX0" fmla="*/ 0 w 3837208"/>
                <a:gd name="csY0" fmla="*/ 1918604 h 3837208"/>
                <a:gd name="csX1" fmla="*/ 1918604 w 3837208"/>
                <a:gd name="csY1" fmla="*/ 0 h 3837208"/>
                <a:gd name="csX2" fmla="*/ 3837208 w 3837208"/>
                <a:gd name="csY2" fmla="*/ 1918604 h 3837208"/>
                <a:gd name="csX3" fmla="*/ 1918604 w 3837208"/>
                <a:gd name="csY3" fmla="*/ 3837208 h 3837208"/>
                <a:gd name="csX4" fmla="*/ 0 w 3837208"/>
                <a:gd name="csY4" fmla="*/ 1918604 h 3837208"/>
              </a:gdLst>
              <a:ahLst/>
              <a:cxnLst>
                <a:cxn ang="0">
                  <a:pos x="csX0" y="csY0"/>
                </a:cxn>
                <a:cxn ang="0">
                  <a:pos x="csX1" y="csY1"/>
                </a:cxn>
                <a:cxn ang="0">
                  <a:pos x="csX2" y="csY2"/>
                </a:cxn>
                <a:cxn ang="0">
                  <a:pos x="csX3" y="csY3"/>
                </a:cxn>
                <a:cxn ang="0">
                  <a:pos x="csX4" y="csY4"/>
                </a:cxn>
              </a:cxnLst>
              <a:rect l="l" t="t" r="r" b="b"/>
              <a:pathLst>
                <a:path w="3837208" h="3837208">
                  <a:moveTo>
                    <a:pt x="0" y="1918604"/>
                  </a:moveTo>
                  <a:cubicBezTo>
                    <a:pt x="0" y="858988"/>
                    <a:pt x="858988" y="0"/>
                    <a:pt x="1918604" y="0"/>
                  </a:cubicBezTo>
                  <a:cubicBezTo>
                    <a:pt x="2978220" y="0"/>
                    <a:pt x="3837208" y="858988"/>
                    <a:pt x="3837208" y="1918604"/>
                  </a:cubicBezTo>
                  <a:cubicBezTo>
                    <a:pt x="3837208" y="2978220"/>
                    <a:pt x="2978220" y="3837208"/>
                    <a:pt x="1918604" y="3837208"/>
                  </a:cubicBezTo>
                  <a:cubicBezTo>
                    <a:pt x="858988" y="3837208"/>
                    <a:pt x="0" y="2978220"/>
                    <a:pt x="0" y="1918604"/>
                  </a:cubicBezTo>
                  <a:close/>
                </a:path>
              </a:pathLst>
            </a:custGeom>
          </p:spPr>
          <p:style>
            <a:lnRef idx="2">
              <a:schemeClr val="lt1">
                <a:hueOff val="0"/>
                <a:satOff val="0"/>
                <a:lumOff val="0"/>
                <a:alphaOff val="0"/>
              </a:schemeClr>
            </a:lnRef>
            <a:fillRef idx="1">
              <a:schemeClr val="accent3">
                <a:hueOff val="2058582"/>
                <a:satOff val="12356"/>
                <a:lumOff val="9413"/>
                <a:alphaOff val="0"/>
              </a:schemeClr>
            </a:fillRef>
            <a:effectRef idx="0">
              <a:schemeClr val="accent3">
                <a:hueOff val="2058582"/>
                <a:satOff val="12356"/>
                <a:lumOff val="9413"/>
                <a:alphaOff val="0"/>
              </a:schemeClr>
            </a:effectRef>
            <a:fontRef idx="minor">
              <a:schemeClr val="lt1"/>
            </a:fontRef>
          </p:style>
          <p:txBody>
            <a:bodyPr spcFirstLastPara="0" vert="horz" wrap="square" lIns="1138327" tIns="353618" rIns="1138326" bIns="2991698" numCol="1" spcCol="1270" anchor="ctr" anchorCtr="0">
              <a:noAutofit/>
            </a:bodyPr>
            <a:lstStyle/>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endParaRPr lang="en-GB" sz="1600" b="1" u="sng" kern="1200" dirty="0"/>
            </a:p>
            <a:p>
              <a:pPr marL="0" lvl="0" indent="0" algn="ctr" defTabSz="711200">
                <a:lnSpc>
                  <a:spcPct val="90000"/>
                </a:lnSpc>
                <a:spcBef>
                  <a:spcPct val="0"/>
                </a:spcBef>
                <a:spcAft>
                  <a:spcPct val="35000"/>
                </a:spcAft>
                <a:buNone/>
              </a:pPr>
              <a:endParaRPr lang="en-GB" sz="1600" b="1" u="sng" dirty="0"/>
            </a:p>
            <a:p>
              <a:pPr marL="0" lvl="0" indent="0" algn="ctr" defTabSz="711200">
                <a:lnSpc>
                  <a:spcPct val="90000"/>
                </a:lnSpc>
                <a:spcBef>
                  <a:spcPct val="0"/>
                </a:spcBef>
                <a:spcAft>
                  <a:spcPct val="35000"/>
                </a:spcAft>
                <a:buNone/>
              </a:pPr>
              <a:r>
                <a:rPr lang="en-GB" sz="1600" b="1" u="sng" kern="1200" dirty="0">
                  <a:solidFill>
                    <a:schemeClr val="accent6">
                      <a:lumMod val="20000"/>
                      <a:lumOff val="80000"/>
                    </a:schemeClr>
                  </a:solidFill>
                </a:rPr>
                <a:t>SKILL SHIFT</a:t>
              </a:r>
            </a:p>
            <a:p>
              <a:pPr marL="0" lvl="0" indent="0" algn="ctr" defTabSz="711200">
                <a:lnSpc>
                  <a:spcPct val="90000"/>
                </a:lnSpc>
                <a:spcBef>
                  <a:spcPct val="0"/>
                </a:spcBef>
                <a:spcAft>
                  <a:spcPct val="35000"/>
                </a:spcAft>
                <a:buNone/>
              </a:pPr>
              <a:r>
                <a:rPr lang="en-GB" sz="1200" kern="1200" dirty="0">
                  <a:solidFill>
                    <a:schemeClr val="accent6">
                      <a:lumMod val="20000"/>
                      <a:lumOff val="80000"/>
                    </a:schemeClr>
                  </a:solidFill>
                </a:rPr>
                <a:t>“What” &amp; “How” Focus</a:t>
              </a:r>
            </a:p>
          </p:txBody>
        </p:sp>
        <p:sp>
          <p:nvSpPr>
            <p:cNvPr id="8" name="Freeform 7">
              <a:extLst>
                <a:ext uri="{FF2B5EF4-FFF2-40B4-BE49-F238E27FC236}">
                  <a16:creationId xmlns:a16="http://schemas.microsoft.com/office/drawing/2014/main" id="{8674C25D-3A89-EFBC-DF54-99C9009A61F1}"/>
                </a:ext>
              </a:extLst>
            </p:cNvPr>
            <p:cNvSpPr/>
            <p:nvPr/>
          </p:nvSpPr>
          <p:spPr>
            <a:xfrm rot="10800000">
              <a:off x="7448809" y="4154672"/>
              <a:ext cx="2558139" cy="2558139"/>
            </a:xfrm>
            <a:custGeom>
              <a:avLst/>
              <a:gdLst>
                <a:gd name="csX0" fmla="*/ 0 w 2558139"/>
                <a:gd name="csY0" fmla="*/ 1279070 h 2558139"/>
                <a:gd name="csX1" fmla="*/ 1279070 w 2558139"/>
                <a:gd name="csY1" fmla="*/ 0 h 2558139"/>
                <a:gd name="csX2" fmla="*/ 2558140 w 2558139"/>
                <a:gd name="csY2" fmla="*/ 1279070 h 2558139"/>
                <a:gd name="csX3" fmla="*/ 1279070 w 2558139"/>
                <a:gd name="csY3" fmla="*/ 2558140 h 2558139"/>
                <a:gd name="csX4" fmla="*/ 0 w 2558139"/>
                <a:gd name="csY4" fmla="*/ 1279070 h 2558139"/>
              </a:gdLst>
              <a:ahLst/>
              <a:cxnLst>
                <a:cxn ang="0">
                  <a:pos x="csX0" y="csY0"/>
                </a:cxn>
                <a:cxn ang="0">
                  <a:pos x="csX1" y="csY1"/>
                </a:cxn>
                <a:cxn ang="0">
                  <a:pos x="csX2" y="csY2"/>
                </a:cxn>
                <a:cxn ang="0">
                  <a:pos x="csX3" y="csY3"/>
                </a:cxn>
                <a:cxn ang="0">
                  <a:pos x="csX4" y="csY4"/>
                </a:cxn>
              </a:cxnLst>
              <a:rect l="l" t="t" r="r" b="b"/>
              <a:pathLst>
                <a:path w="2558139" h="2558139">
                  <a:moveTo>
                    <a:pt x="0" y="1279070"/>
                  </a:moveTo>
                  <a:cubicBezTo>
                    <a:pt x="0" y="572659"/>
                    <a:pt x="572659" y="0"/>
                    <a:pt x="1279070" y="0"/>
                  </a:cubicBezTo>
                  <a:cubicBezTo>
                    <a:pt x="1985481" y="0"/>
                    <a:pt x="2558140" y="572659"/>
                    <a:pt x="2558140" y="1279070"/>
                  </a:cubicBezTo>
                  <a:cubicBezTo>
                    <a:pt x="2558140" y="1985481"/>
                    <a:pt x="1985481" y="2558140"/>
                    <a:pt x="1279070" y="2558140"/>
                  </a:cubicBezTo>
                  <a:cubicBezTo>
                    <a:pt x="572659" y="2558140"/>
                    <a:pt x="0" y="1985481"/>
                    <a:pt x="0" y="1279070"/>
                  </a:cubicBezTo>
                  <a:close/>
                </a:path>
              </a:pathLst>
            </a:custGeom>
          </p:spPr>
          <p:style>
            <a:lnRef idx="2">
              <a:schemeClr val="lt1">
                <a:hueOff val="0"/>
                <a:satOff val="0"/>
                <a:lumOff val="0"/>
                <a:alphaOff val="0"/>
              </a:schemeClr>
            </a:lnRef>
            <a:fillRef idx="1">
              <a:schemeClr val="accent3">
                <a:hueOff val="4117163"/>
                <a:satOff val="24712"/>
                <a:lumOff val="18825"/>
                <a:alphaOff val="0"/>
              </a:schemeClr>
            </a:fillRef>
            <a:effectRef idx="0">
              <a:schemeClr val="accent3">
                <a:hueOff val="4117163"/>
                <a:satOff val="24712"/>
                <a:lumOff val="18825"/>
                <a:alphaOff val="0"/>
              </a:schemeClr>
            </a:effectRef>
            <a:fontRef idx="minor">
              <a:schemeClr val="lt1"/>
            </a:fontRef>
          </p:style>
          <p:txBody>
            <a:bodyPr spcFirstLastPara="0" vert="horz" wrap="square" lIns="488423" tIns="753326" rIns="488423" bIns="753328" numCol="1" spcCol="1270" anchor="ctr" anchorCtr="0">
              <a:noAutofit/>
            </a:bodyPr>
            <a:lstStyle/>
            <a:p>
              <a:pPr marL="0" lvl="0" indent="0" algn="ctr" defTabSz="711200">
                <a:lnSpc>
                  <a:spcPct val="90000"/>
                </a:lnSpc>
                <a:spcBef>
                  <a:spcPct val="0"/>
                </a:spcBef>
                <a:spcAft>
                  <a:spcPct val="35000"/>
                </a:spcAft>
                <a:buNone/>
              </a:pPr>
              <a:r>
                <a:rPr lang="en-GB" sz="1600" b="1" u="sng" kern="1200" dirty="0"/>
                <a:t>VALUE SHIFT</a:t>
              </a:r>
            </a:p>
            <a:p>
              <a:pPr marL="0" lvl="0" indent="0" algn="ctr" defTabSz="711200">
                <a:lnSpc>
                  <a:spcPct val="90000"/>
                </a:lnSpc>
                <a:spcBef>
                  <a:spcPct val="0"/>
                </a:spcBef>
                <a:spcAft>
                  <a:spcPct val="35000"/>
                </a:spcAft>
                <a:buNone/>
              </a:pPr>
              <a:r>
                <a:rPr lang="en-GB" sz="1200" kern="1200" dirty="0"/>
                <a:t>Results &amp; Relationship Focus</a:t>
              </a:r>
            </a:p>
          </p:txBody>
        </p:sp>
      </p:grpSp>
      <p:sp>
        <p:nvSpPr>
          <p:cNvPr id="4" name="Left Arrow 3">
            <a:extLst>
              <a:ext uri="{FF2B5EF4-FFF2-40B4-BE49-F238E27FC236}">
                <a16:creationId xmlns:a16="http://schemas.microsoft.com/office/drawing/2014/main" id="{0260531A-357A-2495-C237-610C19B2FA5D}"/>
              </a:ext>
            </a:extLst>
          </p:cNvPr>
          <p:cNvSpPr/>
          <p:nvPr/>
        </p:nvSpPr>
        <p:spPr>
          <a:xfrm>
            <a:off x="4906253" y="2326079"/>
            <a:ext cx="2808139" cy="15013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4289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4101D-D11B-4773-9B45-7B94DB31AF63}"/>
            </a:ext>
          </a:extLst>
        </p:cNvPr>
        <p:cNvGrpSpPr/>
        <p:nvPr/>
      </p:nvGrpSpPr>
      <p:grpSpPr>
        <a:xfrm>
          <a:off x="0" y="0"/>
          <a:ext cx="0" cy="0"/>
          <a:chOff x="0" y="0"/>
          <a:chExt cx="0" cy="0"/>
        </a:xfrm>
      </p:grpSpPr>
      <p:sp>
        <p:nvSpPr>
          <p:cNvPr id="319" name="Title 1">
            <a:extLst>
              <a:ext uri="{FF2B5EF4-FFF2-40B4-BE49-F238E27FC236}">
                <a16:creationId xmlns:a16="http://schemas.microsoft.com/office/drawing/2014/main" id="{9822BEA0-86BC-45AF-EC4F-50F3C8B284B3}"/>
              </a:ext>
            </a:extLst>
          </p:cNvPr>
          <p:cNvSpPr txBox="1">
            <a:spLocks noGrp="1"/>
          </p:cNvSpPr>
          <p:nvPr>
            <p:ph type="title"/>
          </p:nvPr>
        </p:nvSpPr>
        <p:spPr>
          <a:xfrm>
            <a:off x="507999" y="712799"/>
            <a:ext cx="11171240" cy="752476"/>
          </a:xfrm>
          <a:prstGeom prst="rect">
            <a:avLst/>
          </a:prstGeom>
        </p:spPr>
        <p:txBody>
          <a:bodyPr>
            <a:normAutofit/>
          </a:bodyPr>
          <a:lstStyle>
            <a:lvl1pPr>
              <a:defRPr b="1"/>
            </a:lvl1pPr>
          </a:lstStyle>
          <a:p>
            <a:r>
              <a:rPr lang="en-GB" sz="2400" dirty="0">
                <a:latin typeface="Arial" panose="020B0604020202020204" pitchFamily="34" charset="0"/>
                <a:cs typeface="Arial" panose="020B0604020202020204" pitchFamily="34" charset="0"/>
              </a:rPr>
              <a:t>Own Up: Holding People Accountable Without all the Drama </a:t>
            </a:r>
            <a:r>
              <a:rPr lang="en-GB" sz="2400" dirty="0"/>
              <a:t>(Jennifer Long)</a:t>
            </a:r>
            <a:endParaRPr sz="2400" dirty="0"/>
          </a:p>
        </p:txBody>
      </p:sp>
      <p:sp>
        <p:nvSpPr>
          <p:cNvPr id="320" name="TextBox 7">
            <a:extLst>
              <a:ext uri="{FF2B5EF4-FFF2-40B4-BE49-F238E27FC236}">
                <a16:creationId xmlns:a16="http://schemas.microsoft.com/office/drawing/2014/main" id="{4CB87822-B973-62A0-9406-F4A68785B5ED}"/>
              </a:ext>
            </a:extLst>
          </p:cNvPr>
          <p:cNvSpPr txBox="1"/>
          <p:nvPr/>
        </p:nvSpPr>
        <p:spPr>
          <a:xfrm>
            <a:off x="291998" y="1534532"/>
            <a:ext cx="9227541" cy="3895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defTabSz="357698">
              <a:lnSpc>
                <a:spcPct val="140000"/>
              </a:lnSpc>
              <a:buClr>
                <a:schemeClr val="accent2"/>
              </a:buClr>
              <a:buSzPct val="85000"/>
              <a:defRPr sz="1600"/>
            </a:pPr>
            <a:r>
              <a:rPr lang="en-GB" sz="1400" b="1" dirty="0">
                <a:solidFill>
                  <a:srgbClr val="0070C0"/>
                </a:solidFill>
              </a:rPr>
              <a:t>Chapter 1: Accountability in Context</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Managers who value clarity, curiosity and composure succeed in faster &amp; easier performance gains</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Accountability begins with clarity of expectations, which drives better decision-making and fewer mistakes</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Shifting from valuing fear to valuing potential creates momentum. Trust is formed, resulting in learning and solutions</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Accountability myths:</a:t>
            </a:r>
          </a:p>
          <a:p>
            <a:pPr marL="800100" lvl="1" indent="-342900" defTabSz="357698">
              <a:lnSpc>
                <a:spcPct val="140000"/>
              </a:lnSpc>
              <a:buClr>
                <a:schemeClr val="accent2"/>
              </a:buClr>
              <a:buSzPct val="85000"/>
              <a:buFont typeface="+mj-lt"/>
              <a:buAutoNum type="arabicPeriod"/>
              <a:defRPr sz="1600"/>
            </a:pPr>
            <a:r>
              <a:rPr lang="en-GB" sz="1400" dirty="0"/>
              <a:t>People are unpredictable – it will all go terribly wrong</a:t>
            </a:r>
          </a:p>
          <a:p>
            <a:pPr marL="800100" lvl="1" indent="-342900" defTabSz="357698">
              <a:lnSpc>
                <a:spcPct val="140000"/>
              </a:lnSpc>
              <a:buClr>
                <a:schemeClr val="accent2"/>
              </a:buClr>
              <a:buSzPct val="85000"/>
              <a:buFont typeface="+mj-lt"/>
              <a:buAutoNum type="arabicPeriod"/>
              <a:defRPr sz="1600"/>
            </a:pPr>
            <a:r>
              <a:rPr lang="en-GB" sz="1400" dirty="0"/>
              <a:t>It’s complex and futile – some people just won’t change</a:t>
            </a:r>
          </a:p>
          <a:p>
            <a:pPr marL="800100" lvl="1" indent="-342900" defTabSz="357698">
              <a:lnSpc>
                <a:spcPct val="140000"/>
              </a:lnSpc>
              <a:buClr>
                <a:schemeClr val="accent2"/>
              </a:buClr>
              <a:buSzPct val="85000"/>
              <a:buFont typeface="+mj-lt"/>
              <a:buAutoNum type="arabicPeriod"/>
              <a:defRPr sz="1600"/>
            </a:pPr>
            <a:r>
              <a:rPr lang="en-GB" sz="1400" dirty="0"/>
              <a:t>You have to </a:t>
            </a:r>
            <a:r>
              <a:rPr lang="en-GB" sz="1400" i="1" dirty="0"/>
              <a:t>demand</a:t>
            </a:r>
            <a:r>
              <a:rPr lang="en-GB" sz="1400" dirty="0"/>
              <a:t> accountability</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Every performance issue remains yours until ownership &amp; accountability are taken through a conversation that </a:t>
            </a:r>
            <a:r>
              <a:rPr lang="en-GB" sz="1400" b="1" dirty="0"/>
              <a:t>creates clarity</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Consequences are the product of accountability – and not the other way round!</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Accountability is a relationship between two people – it is personal. Without accountability there is drama (because the person refuses to learn).</a:t>
            </a:r>
          </a:p>
        </p:txBody>
      </p:sp>
      <p:sp>
        <p:nvSpPr>
          <p:cNvPr id="9" name="Rectangle 9">
            <a:extLst>
              <a:ext uri="{FF2B5EF4-FFF2-40B4-BE49-F238E27FC236}">
                <a16:creationId xmlns:a16="http://schemas.microsoft.com/office/drawing/2014/main" id="{69E4A9C0-6CE1-1CF8-E367-2CA9273EFD63}"/>
              </a:ext>
            </a:extLst>
          </p:cNvPr>
          <p:cNvSpPr/>
          <p:nvPr/>
        </p:nvSpPr>
        <p:spPr>
          <a:xfrm>
            <a:off x="9519539" y="1220755"/>
            <a:ext cx="2655426" cy="5427782"/>
          </a:xfrm>
          <a:prstGeom prst="rect">
            <a:avLst/>
          </a:prstGeom>
          <a:solidFill>
            <a:srgbClr val="D3F0FF"/>
          </a:solidFill>
          <a:ln w="12700" cap="flat">
            <a:noFill/>
            <a:miter lim="400000"/>
          </a:ln>
          <a:effectLst/>
        </p:spPr>
        <p:txBody>
          <a:bodyPr wrap="square" lIns="45719" tIns="45719" rIns="45719" bIns="45719" numCol="1" anchor="ctr">
            <a:noAutofit/>
          </a:bodyPr>
          <a:lstStyle/>
          <a:p>
            <a:pPr algn="ctr">
              <a:defRPr sz="3200">
                <a:solidFill>
                  <a:srgbClr val="FFFFFF"/>
                </a:solidFill>
              </a:defRPr>
            </a:pPr>
            <a:endParaRPr/>
          </a:p>
        </p:txBody>
      </p:sp>
      <p:pic>
        <p:nvPicPr>
          <p:cNvPr id="1026" name="Picture 2" descr="3d character Stock Photos, Royalty Free 3d character Images | DepositPhotos">
            <a:extLst>
              <a:ext uri="{FF2B5EF4-FFF2-40B4-BE49-F238E27FC236}">
                <a16:creationId xmlns:a16="http://schemas.microsoft.com/office/drawing/2014/main" id="{FFB4E3C9-2657-C5DA-6EE3-E6DCFBC136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2306" y="2656011"/>
            <a:ext cx="3409694" cy="2557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628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10247-2DD3-B2EE-4B31-0F9C65CA058C}"/>
            </a:ext>
          </a:extLst>
        </p:cNvPr>
        <p:cNvGrpSpPr/>
        <p:nvPr/>
      </p:nvGrpSpPr>
      <p:grpSpPr>
        <a:xfrm>
          <a:off x="0" y="0"/>
          <a:ext cx="0" cy="0"/>
          <a:chOff x="0" y="0"/>
          <a:chExt cx="0" cy="0"/>
        </a:xfrm>
      </p:grpSpPr>
      <p:sp>
        <p:nvSpPr>
          <p:cNvPr id="319" name="Title 1">
            <a:extLst>
              <a:ext uri="{FF2B5EF4-FFF2-40B4-BE49-F238E27FC236}">
                <a16:creationId xmlns:a16="http://schemas.microsoft.com/office/drawing/2014/main" id="{0451AE60-75A3-E83D-9FF6-CB30A9D4D16A}"/>
              </a:ext>
            </a:extLst>
          </p:cNvPr>
          <p:cNvSpPr txBox="1">
            <a:spLocks noGrp="1"/>
          </p:cNvSpPr>
          <p:nvPr>
            <p:ph type="title"/>
          </p:nvPr>
        </p:nvSpPr>
        <p:spPr>
          <a:xfrm>
            <a:off x="507999" y="712799"/>
            <a:ext cx="11171240" cy="752476"/>
          </a:xfrm>
          <a:prstGeom prst="rect">
            <a:avLst/>
          </a:prstGeom>
        </p:spPr>
        <p:txBody>
          <a:bodyPr>
            <a:normAutofit/>
          </a:bodyPr>
          <a:lstStyle>
            <a:lvl1pPr>
              <a:defRPr b="1"/>
            </a:lvl1pPr>
          </a:lstStyle>
          <a:p>
            <a:r>
              <a:rPr lang="en-GB" sz="2400" dirty="0">
                <a:latin typeface="Arial" panose="020B0604020202020204" pitchFamily="34" charset="0"/>
                <a:cs typeface="Arial" panose="020B0604020202020204" pitchFamily="34" charset="0"/>
              </a:rPr>
              <a:t>Own Up: Holding People Accountable Without all the Drama </a:t>
            </a:r>
            <a:r>
              <a:rPr lang="en-GB" sz="2400" dirty="0"/>
              <a:t>(Jennifer Long)</a:t>
            </a:r>
            <a:endParaRPr sz="2400" dirty="0"/>
          </a:p>
        </p:txBody>
      </p:sp>
      <p:sp>
        <p:nvSpPr>
          <p:cNvPr id="320" name="TextBox 7">
            <a:extLst>
              <a:ext uri="{FF2B5EF4-FFF2-40B4-BE49-F238E27FC236}">
                <a16:creationId xmlns:a16="http://schemas.microsoft.com/office/drawing/2014/main" id="{FC3D4A9A-8225-C30A-83D2-FE608F030AAB}"/>
              </a:ext>
            </a:extLst>
          </p:cNvPr>
          <p:cNvSpPr txBox="1"/>
          <p:nvPr/>
        </p:nvSpPr>
        <p:spPr>
          <a:xfrm>
            <a:off x="291998" y="1534532"/>
            <a:ext cx="9227541" cy="3895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defTabSz="357698">
              <a:lnSpc>
                <a:spcPct val="140000"/>
              </a:lnSpc>
              <a:buClr>
                <a:schemeClr val="accent2"/>
              </a:buClr>
              <a:buSzPct val="85000"/>
              <a:defRPr sz="1600"/>
            </a:pPr>
            <a:r>
              <a:rPr lang="en-GB" sz="1400" b="1" dirty="0">
                <a:solidFill>
                  <a:srgbClr val="0070C0"/>
                </a:solidFill>
              </a:rPr>
              <a:t>Chapter 2: The Act of Accountability</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Accountability is:</a:t>
            </a:r>
          </a:p>
          <a:p>
            <a:pPr marL="800100" lvl="1" indent="-342900" defTabSz="357698">
              <a:lnSpc>
                <a:spcPct val="140000"/>
              </a:lnSpc>
              <a:buClr>
                <a:schemeClr val="accent2"/>
              </a:buClr>
              <a:buSzPct val="85000"/>
              <a:buFont typeface="+mj-lt"/>
              <a:buAutoNum type="arabicPeriod"/>
              <a:defRPr sz="1600"/>
            </a:pPr>
            <a:r>
              <a:rPr lang="en-GB" sz="1400" dirty="0"/>
              <a:t>A mindset about emotional risk</a:t>
            </a:r>
          </a:p>
          <a:p>
            <a:pPr marL="800100" lvl="1" indent="-342900" defTabSz="357698">
              <a:lnSpc>
                <a:spcPct val="140000"/>
              </a:lnSpc>
              <a:buClr>
                <a:schemeClr val="accent2"/>
              </a:buClr>
              <a:buSzPct val="85000"/>
              <a:buFont typeface="+mj-lt"/>
              <a:buAutoNum type="arabicPeriod"/>
              <a:defRPr sz="1600"/>
            </a:pPr>
            <a:r>
              <a:rPr lang="en-GB" sz="1400" dirty="0"/>
              <a:t>A communication skill set</a:t>
            </a:r>
          </a:p>
          <a:p>
            <a:pPr marL="800100" lvl="1" indent="-342900" defTabSz="357698">
              <a:lnSpc>
                <a:spcPct val="140000"/>
              </a:lnSpc>
              <a:buClr>
                <a:schemeClr val="accent2"/>
              </a:buClr>
              <a:buSzPct val="85000"/>
              <a:buFont typeface="+mj-lt"/>
              <a:buAutoNum type="arabicPeriod"/>
              <a:defRPr sz="1600"/>
            </a:pPr>
            <a:r>
              <a:rPr lang="en-GB" sz="1400" dirty="0"/>
              <a:t>A practice</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Accountability requires you to take an emotional risk, to be vulnerable, to stand in the moment with solely your perspective, your experience and your language skills</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Fear of unknown, uncertainty or risk stem from distress about potential conflict</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Sometimes the emotional risk is based on our feelings of insecurity about communicating</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The antidote comes from changes in your mindset &amp; skillset</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Accountability requires you to put your credibility on the line – to stick to your values and follow up!</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Our negativity results from putting results first and people second  - you need to put people first!</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Accountability is a practice – you need to connect to your intentions or you lose focus. Don’t over </a:t>
            </a:r>
            <a:r>
              <a:rPr lang="en-GB" sz="1400" dirty="0" err="1"/>
              <a:t>intellectulise</a:t>
            </a:r>
            <a:r>
              <a:rPr lang="en-GB" sz="1400" dirty="0"/>
              <a:t> it.</a:t>
            </a:r>
          </a:p>
        </p:txBody>
      </p:sp>
      <p:grpSp>
        <p:nvGrpSpPr>
          <p:cNvPr id="8" name="Group 8">
            <a:extLst>
              <a:ext uri="{FF2B5EF4-FFF2-40B4-BE49-F238E27FC236}">
                <a16:creationId xmlns:a16="http://schemas.microsoft.com/office/drawing/2014/main" id="{D970AD39-708C-183A-9311-9B779BB88C6D}"/>
              </a:ext>
            </a:extLst>
          </p:cNvPr>
          <p:cNvGrpSpPr/>
          <p:nvPr/>
        </p:nvGrpSpPr>
        <p:grpSpPr>
          <a:xfrm>
            <a:off x="9519539" y="1220755"/>
            <a:ext cx="2655425" cy="5427781"/>
            <a:chOff x="0" y="0"/>
            <a:chExt cx="2655423" cy="5427779"/>
          </a:xfrm>
        </p:grpSpPr>
        <p:sp>
          <p:nvSpPr>
            <p:cNvPr id="9" name="Rectangle 9">
              <a:extLst>
                <a:ext uri="{FF2B5EF4-FFF2-40B4-BE49-F238E27FC236}">
                  <a16:creationId xmlns:a16="http://schemas.microsoft.com/office/drawing/2014/main" id="{B0FDC7C8-A731-24C8-63DD-40250EF962AD}"/>
                </a:ext>
              </a:extLst>
            </p:cNvPr>
            <p:cNvSpPr/>
            <p:nvPr/>
          </p:nvSpPr>
          <p:spPr>
            <a:xfrm>
              <a:off x="0" y="0"/>
              <a:ext cx="2655424" cy="5427780"/>
            </a:xfrm>
            <a:prstGeom prst="rect">
              <a:avLst/>
            </a:prstGeom>
            <a:solidFill>
              <a:srgbClr val="D3F0FF"/>
            </a:solidFill>
            <a:ln w="12700" cap="flat">
              <a:noFill/>
              <a:miter lim="400000"/>
            </a:ln>
            <a:effectLst/>
          </p:spPr>
          <p:txBody>
            <a:bodyPr wrap="square" lIns="45719" tIns="45719" rIns="45719" bIns="45719" numCol="1" anchor="ctr">
              <a:noAutofit/>
            </a:bodyPr>
            <a:lstStyle/>
            <a:p>
              <a:pPr algn="ctr">
                <a:defRPr sz="3200">
                  <a:solidFill>
                    <a:srgbClr val="FFFFFF"/>
                  </a:solidFill>
                </a:defRPr>
              </a:pPr>
              <a:endParaRPr/>
            </a:p>
          </p:txBody>
        </p:sp>
        <p:pic>
          <p:nvPicPr>
            <p:cNvPr id="10" name="Picture 10" descr="Picture 10">
              <a:extLst>
                <a:ext uri="{FF2B5EF4-FFF2-40B4-BE49-F238E27FC236}">
                  <a16:creationId xmlns:a16="http://schemas.microsoft.com/office/drawing/2014/main" id="{67E05D39-1D9E-F176-C922-C28764E2B25F}"/>
                </a:ext>
              </a:extLst>
            </p:cNvPr>
            <p:cNvPicPr>
              <a:picLocks noChangeAspect="1"/>
            </p:cNvPicPr>
            <p:nvPr/>
          </p:nvPicPr>
          <p:blipFill>
            <a:blip r:embed="rId2"/>
            <a:stretch>
              <a:fillRect/>
            </a:stretch>
          </p:blipFill>
          <p:spPr>
            <a:xfrm>
              <a:off x="0" y="563946"/>
              <a:ext cx="2655424" cy="4299887"/>
            </a:xfrm>
            <a:prstGeom prst="rect">
              <a:avLst/>
            </a:prstGeom>
            <a:ln w="12700" cap="flat">
              <a:noFill/>
              <a:miter lim="400000"/>
            </a:ln>
            <a:effectLst/>
          </p:spPr>
        </p:pic>
      </p:grpSp>
    </p:spTree>
    <p:extLst>
      <p:ext uri="{BB962C8B-B14F-4D97-AF65-F5344CB8AC3E}">
        <p14:creationId xmlns:p14="http://schemas.microsoft.com/office/powerpoint/2010/main" val="3776342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6884F-E620-2D51-973C-49E5458CF239}"/>
            </a:ext>
          </a:extLst>
        </p:cNvPr>
        <p:cNvGrpSpPr/>
        <p:nvPr/>
      </p:nvGrpSpPr>
      <p:grpSpPr>
        <a:xfrm>
          <a:off x="0" y="0"/>
          <a:ext cx="0" cy="0"/>
          <a:chOff x="0" y="0"/>
          <a:chExt cx="0" cy="0"/>
        </a:xfrm>
      </p:grpSpPr>
      <p:sp>
        <p:nvSpPr>
          <p:cNvPr id="319" name="Title 1">
            <a:extLst>
              <a:ext uri="{FF2B5EF4-FFF2-40B4-BE49-F238E27FC236}">
                <a16:creationId xmlns:a16="http://schemas.microsoft.com/office/drawing/2014/main" id="{C7D9DDE5-A7F8-F4E0-348D-5B95B60C7C17}"/>
              </a:ext>
            </a:extLst>
          </p:cNvPr>
          <p:cNvSpPr txBox="1">
            <a:spLocks noGrp="1"/>
          </p:cNvSpPr>
          <p:nvPr>
            <p:ph type="title"/>
          </p:nvPr>
        </p:nvSpPr>
        <p:spPr>
          <a:xfrm>
            <a:off x="507999" y="712799"/>
            <a:ext cx="11171240" cy="752476"/>
          </a:xfrm>
          <a:prstGeom prst="rect">
            <a:avLst/>
          </a:prstGeom>
        </p:spPr>
        <p:txBody>
          <a:bodyPr>
            <a:normAutofit/>
          </a:bodyPr>
          <a:lstStyle>
            <a:lvl1pPr>
              <a:defRPr b="1"/>
            </a:lvl1pPr>
          </a:lstStyle>
          <a:p>
            <a:r>
              <a:rPr lang="en-GB" sz="2400" dirty="0">
                <a:latin typeface="Arial" panose="020B0604020202020204" pitchFamily="34" charset="0"/>
                <a:cs typeface="Arial" panose="020B0604020202020204" pitchFamily="34" charset="0"/>
              </a:rPr>
              <a:t>Own Up: Holding People Accountable Without all the Drama </a:t>
            </a:r>
            <a:r>
              <a:rPr lang="en-GB" sz="2400" dirty="0"/>
              <a:t>(Jennifer Long)</a:t>
            </a:r>
            <a:endParaRPr sz="2400" dirty="0"/>
          </a:p>
        </p:txBody>
      </p:sp>
      <p:sp>
        <p:nvSpPr>
          <p:cNvPr id="320" name="TextBox 7">
            <a:extLst>
              <a:ext uri="{FF2B5EF4-FFF2-40B4-BE49-F238E27FC236}">
                <a16:creationId xmlns:a16="http://schemas.microsoft.com/office/drawing/2014/main" id="{228D47E9-4C87-826D-BA26-80FABD16203D}"/>
              </a:ext>
            </a:extLst>
          </p:cNvPr>
          <p:cNvSpPr txBox="1"/>
          <p:nvPr/>
        </p:nvSpPr>
        <p:spPr>
          <a:xfrm>
            <a:off x="291998" y="1534532"/>
            <a:ext cx="9227541" cy="3593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defTabSz="357698">
              <a:lnSpc>
                <a:spcPct val="140000"/>
              </a:lnSpc>
              <a:buClr>
                <a:schemeClr val="accent2"/>
              </a:buClr>
              <a:buSzPct val="85000"/>
              <a:defRPr sz="1600"/>
            </a:pPr>
            <a:r>
              <a:rPr lang="en-GB" sz="1400" b="1" dirty="0">
                <a:solidFill>
                  <a:srgbClr val="0070C0"/>
                </a:solidFill>
              </a:rPr>
              <a:t>Chapter 3: Feedback is 1/3rd of Accountability</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Driving accountability requires clarity in how you speak about it. Managing and leading are different efforts:</a:t>
            </a:r>
          </a:p>
          <a:p>
            <a:pPr marL="800100" lvl="1" indent="-342900" defTabSz="357698">
              <a:lnSpc>
                <a:spcPct val="140000"/>
              </a:lnSpc>
              <a:buClr>
                <a:schemeClr val="accent2"/>
              </a:buClr>
              <a:buSzPct val="85000"/>
              <a:buFont typeface="+mj-lt"/>
              <a:buAutoNum type="arabicPeriod"/>
              <a:defRPr sz="1600"/>
            </a:pPr>
            <a:r>
              <a:rPr lang="en-GB" sz="1400" dirty="0"/>
              <a:t>Managing is a 1-2-1 relationship focussed on delivering expected results</a:t>
            </a:r>
          </a:p>
          <a:p>
            <a:pPr marL="800100" lvl="1" indent="-342900" defTabSz="357698">
              <a:lnSpc>
                <a:spcPct val="140000"/>
              </a:lnSpc>
              <a:buClr>
                <a:schemeClr val="accent2"/>
              </a:buClr>
              <a:buSzPct val="85000"/>
              <a:buFont typeface="+mj-lt"/>
              <a:buAutoNum type="arabicPeriod"/>
              <a:defRPr sz="1600"/>
            </a:pPr>
            <a:r>
              <a:rPr lang="en-GB" sz="1400" dirty="0"/>
              <a:t>Leading is a 1-2-Many relationship focussed on change</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Exceptional performance is achieved one person at a time, through choice </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Accountability has 3 key parts:</a:t>
            </a:r>
          </a:p>
          <a:p>
            <a:pPr marL="800100" lvl="1" indent="-342900" defTabSz="357698">
              <a:lnSpc>
                <a:spcPct val="140000"/>
              </a:lnSpc>
              <a:buClr>
                <a:schemeClr val="accent2"/>
              </a:buClr>
              <a:buSzPct val="85000"/>
              <a:buFont typeface="+mj-lt"/>
              <a:buAutoNum type="arabicPeriod"/>
              <a:defRPr sz="1600"/>
            </a:pPr>
            <a:r>
              <a:rPr lang="en-GB" sz="1400" b="1" dirty="0">
                <a:solidFill>
                  <a:schemeClr val="accent4"/>
                </a:solidFill>
              </a:rPr>
              <a:t>Clarity</a:t>
            </a:r>
            <a:r>
              <a:rPr lang="en-GB" sz="1400" dirty="0"/>
              <a:t> and choice ownership – understanding what the issue is for </a:t>
            </a:r>
            <a:r>
              <a:rPr lang="en-GB" sz="1400" b="1" i="1" dirty="0"/>
              <a:t>you.</a:t>
            </a:r>
          </a:p>
          <a:p>
            <a:pPr marL="800100" lvl="1" indent="-342900" defTabSz="357698">
              <a:lnSpc>
                <a:spcPct val="140000"/>
              </a:lnSpc>
              <a:buClr>
                <a:schemeClr val="accent2"/>
              </a:buClr>
              <a:buSzPct val="85000"/>
              <a:buFont typeface="+mj-lt"/>
              <a:buAutoNum type="arabicPeriod"/>
              <a:defRPr sz="1600"/>
            </a:pPr>
            <a:r>
              <a:rPr lang="en-GB" sz="1400" b="1" dirty="0">
                <a:solidFill>
                  <a:schemeClr val="accent4"/>
                </a:solidFill>
              </a:rPr>
              <a:t>Feedback</a:t>
            </a:r>
            <a:r>
              <a:rPr lang="en-GB" sz="1400" dirty="0"/>
              <a:t> - awareness and performance ownership. You share your perspective to find out </a:t>
            </a:r>
            <a:r>
              <a:rPr lang="en-GB" sz="1400" b="1" i="1" dirty="0"/>
              <a:t>if the person will take any ownership</a:t>
            </a:r>
            <a:r>
              <a:rPr lang="en-GB" sz="1400" dirty="0"/>
              <a:t> of that perspective.</a:t>
            </a:r>
          </a:p>
          <a:p>
            <a:pPr marL="800100" lvl="1" indent="-342900" defTabSz="357698">
              <a:lnSpc>
                <a:spcPct val="140000"/>
              </a:lnSpc>
              <a:buClr>
                <a:schemeClr val="accent2"/>
              </a:buClr>
              <a:buSzPct val="85000"/>
              <a:buFont typeface="+mj-lt"/>
              <a:buAutoNum type="arabicPeriod"/>
              <a:defRPr sz="1600"/>
            </a:pPr>
            <a:r>
              <a:rPr lang="en-GB" sz="1400" b="1" dirty="0">
                <a:solidFill>
                  <a:schemeClr val="accent4"/>
                </a:solidFill>
              </a:rPr>
              <a:t>Coaching</a:t>
            </a:r>
            <a:r>
              <a:rPr lang="en-GB" sz="1400" dirty="0"/>
              <a:t> - development and change ownership. What the person </a:t>
            </a:r>
            <a:r>
              <a:rPr lang="en-GB" sz="1400" b="1" i="1" dirty="0"/>
              <a:t>does next to improve performance</a:t>
            </a:r>
            <a:r>
              <a:rPr lang="en-GB" sz="1400" dirty="0"/>
              <a:t>.</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If the person owns it they can change it – without ownership there is no change</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It’s easier to hold people accountable than it is to coach their development!</a:t>
            </a:r>
          </a:p>
        </p:txBody>
      </p:sp>
      <p:grpSp>
        <p:nvGrpSpPr>
          <p:cNvPr id="2" name="Group 1">
            <a:extLst>
              <a:ext uri="{FF2B5EF4-FFF2-40B4-BE49-F238E27FC236}">
                <a16:creationId xmlns:a16="http://schemas.microsoft.com/office/drawing/2014/main" id="{C487526D-F2FD-1062-E7AC-ABF0C9951991}"/>
              </a:ext>
            </a:extLst>
          </p:cNvPr>
          <p:cNvGrpSpPr/>
          <p:nvPr/>
        </p:nvGrpSpPr>
        <p:grpSpPr>
          <a:xfrm>
            <a:off x="9509253" y="1220755"/>
            <a:ext cx="2665712" cy="5427782"/>
            <a:chOff x="9509253" y="1220755"/>
            <a:chExt cx="2665712" cy="5427782"/>
          </a:xfrm>
        </p:grpSpPr>
        <p:sp>
          <p:nvSpPr>
            <p:cNvPr id="9" name="Rectangle 9">
              <a:extLst>
                <a:ext uri="{FF2B5EF4-FFF2-40B4-BE49-F238E27FC236}">
                  <a16:creationId xmlns:a16="http://schemas.microsoft.com/office/drawing/2014/main" id="{70273ED9-D187-118C-DD4A-A9746321162E}"/>
                </a:ext>
              </a:extLst>
            </p:cNvPr>
            <p:cNvSpPr/>
            <p:nvPr/>
          </p:nvSpPr>
          <p:spPr>
            <a:xfrm>
              <a:off x="9519539" y="1220755"/>
              <a:ext cx="2655426" cy="5427782"/>
            </a:xfrm>
            <a:prstGeom prst="rect">
              <a:avLst/>
            </a:prstGeom>
            <a:solidFill>
              <a:srgbClr val="D3F0FF"/>
            </a:solidFill>
            <a:ln w="12700" cap="flat">
              <a:noFill/>
              <a:miter lim="400000"/>
            </a:ln>
            <a:effectLst/>
          </p:spPr>
          <p:txBody>
            <a:bodyPr wrap="square" lIns="45719" tIns="45719" rIns="45719" bIns="45719" numCol="1" anchor="ctr">
              <a:noAutofit/>
            </a:bodyPr>
            <a:lstStyle/>
            <a:p>
              <a:pPr algn="ctr">
                <a:defRPr sz="3200">
                  <a:solidFill>
                    <a:srgbClr val="FFFFFF"/>
                  </a:solidFill>
                </a:defRPr>
              </a:pPr>
              <a:endParaRPr/>
            </a:p>
          </p:txBody>
        </p:sp>
        <p:pic>
          <p:nvPicPr>
            <p:cNvPr id="2050" name="Picture 2" descr="3d white character Stock Photos, Royalty Free 3d white character Images |  DepositPhotos">
              <a:extLst>
                <a:ext uri="{FF2B5EF4-FFF2-40B4-BE49-F238E27FC236}">
                  <a16:creationId xmlns:a16="http://schemas.microsoft.com/office/drawing/2014/main" id="{090FAD11-E34E-EA64-BE1C-067D97D054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9253" y="2657756"/>
              <a:ext cx="2665712" cy="266571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91271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25EA1-A7C2-C1FE-201D-C250A37C9736}"/>
            </a:ext>
          </a:extLst>
        </p:cNvPr>
        <p:cNvGrpSpPr/>
        <p:nvPr/>
      </p:nvGrpSpPr>
      <p:grpSpPr>
        <a:xfrm>
          <a:off x="0" y="0"/>
          <a:ext cx="0" cy="0"/>
          <a:chOff x="0" y="0"/>
          <a:chExt cx="0" cy="0"/>
        </a:xfrm>
      </p:grpSpPr>
      <p:sp>
        <p:nvSpPr>
          <p:cNvPr id="319" name="Title 1">
            <a:extLst>
              <a:ext uri="{FF2B5EF4-FFF2-40B4-BE49-F238E27FC236}">
                <a16:creationId xmlns:a16="http://schemas.microsoft.com/office/drawing/2014/main" id="{B513A8A3-2593-69F0-E0E2-E35E253B2DEF}"/>
              </a:ext>
            </a:extLst>
          </p:cNvPr>
          <p:cNvSpPr txBox="1">
            <a:spLocks noGrp="1"/>
          </p:cNvSpPr>
          <p:nvPr>
            <p:ph type="title"/>
          </p:nvPr>
        </p:nvSpPr>
        <p:spPr>
          <a:xfrm>
            <a:off x="507999" y="712799"/>
            <a:ext cx="11171240" cy="752476"/>
          </a:xfrm>
          <a:prstGeom prst="rect">
            <a:avLst/>
          </a:prstGeom>
        </p:spPr>
        <p:txBody>
          <a:bodyPr>
            <a:normAutofit/>
          </a:bodyPr>
          <a:lstStyle>
            <a:lvl1pPr>
              <a:defRPr b="1"/>
            </a:lvl1pPr>
          </a:lstStyle>
          <a:p>
            <a:r>
              <a:rPr lang="en-GB" sz="2400" dirty="0">
                <a:latin typeface="Arial" panose="020B0604020202020204" pitchFamily="34" charset="0"/>
                <a:cs typeface="Arial" panose="020B0604020202020204" pitchFamily="34" charset="0"/>
              </a:rPr>
              <a:t>Own Up: Holding People Accountable Without all the Drama </a:t>
            </a:r>
            <a:r>
              <a:rPr lang="en-GB" sz="2400" dirty="0"/>
              <a:t>(Jennifer Long)</a:t>
            </a:r>
            <a:endParaRPr sz="2400" dirty="0"/>
          </a:p>
        </p:txBody>
      </p:sp>
      <p:sp>
        <p:nvSpPr>
          <p:cNvPr id="320" name="TextBox 7">
            <a:extLst>
              <a:ext uri="{FF2B5EF4-FFF2-40B4-BE49-F238E27FC236}">
                <a16:creationId xmlns:a16="http://schemas.microsoft.com/office/drawing/2014/main" id="{EF50FD47-3326-E8D2-5DF3-CB50B0D6BD33}"/>
              </a:ext>
            </a:extLst>
          </p:cNvPr>
          <p:cNvSpPr txBox="1"/>
          <p:nvPr/>
        </p:nvSpPr>
        <p:spPr>
          <a:xfrm>
            <a:off x="291998" y="1534532"/>
            <a:ext cx="9227541" cy="3593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defTabSz="357698">
              <a:lnSpc>
                <a:spcPct val="140000"/>
              </a:lnSpc>
              <a:buClr>
                <a:schemeClr val="accent2"/>
              </a:buClr>
              <a:buSzPct val="85000"/>
              <a:defRPr sz="1600"/>
            </a:pPr>
            <a:r>
              <a:rPr lang="en-GB" sz="1400" b="1" dirty="0">
                <a:solidFill>
                  <a:srgbClr val="0070C0"/>
                </a:solidFill>
              </a:rPr>
              <a:t>Chapter 4: The Accountability Mindset</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Behaviour change and skill development occur because we perceive value in the new behaviours and skills</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Emphasising negative consequences contributes to lack of accountability. </a:t>
            </a:r>
          </a:p>
          <a:p>
            <a:pPr marL="800100" lvl="1" indent="-342900" defTabSz="357698">
              <a:lnSpc>
                <a:spcPct val="140000"/>
              </a:lnSpc>
              <a:buClr>
                <a:schemeClr val="accent2"/>
              </a:buClr>
              <a:buSzPct val="85000"/>
              <a:buFont typeface="Arial" panose="020B0604020202020204" pitchFamily="34" charset="0"/>
              <a:buChar char="•"/>
              <a:defRPr sz="1600"/>
            </a:pPr>
            <a:r>
              <a:rPr lang="en-GB" sz="1400" dirty="0"/>
              <a:t>A punitive mindset is focussed on fault (blame)</a:t>
            </a:r>
          </a:p>
          <a:p>
            <a:pPr marL="342900" indent="-342900" defTabSz="357698">
              <a:lnSpc>
                <a:spcPct val="140000"/>
              </a:lnSpc>
              <a:buClr>
                <a:schemeClr val="accent2"/>
              </a:buClr>
              <a:buSzPct val="85000"/>
              <a:buFont typeface="Arial" panose="020B0604020202020204" pitchFamily="34" charset="0"/>
              <a:buChar char="•"/>
              <a:defRPr sz="1600"/>
            </a:pPr>
            <a:r>
              <a:rPr lang="en-GB" sz="1400" b="1" i="1" dirty="0"/>
              <a:t>Focus on relationships (People) rather than Results – </a:t>
            </a:r>
            <a:r>
              <a:rPr lang="en-GB" sz="1400" dirty="0"/>
              <a:t>this leverages the power of human effort</a:t>
            </a:r>
            <a:endParaRPr lang="en-GB" sz="1400" b="1" i="1" dirty="0"/>
          </a:p>
          <a:p>
            <a:pPr marL="342900" indent="-342900" defTabSz="357698">
              <a:lnSpc>
                <a:spcPct val="140000"/>
              </a:lnSpc>
              <a:buClr>
                <a:schemeClr val="accent2"/>
              </a:buClr>
              <a:buSzPct val="85000"/>
              <a:buFont typeface="Arial" panose="020B0604020202020204" pitchFamily="34" charset="0"/>
              <a:buChar char="•"/>
              <a:defRPr sz="1600"/>
            </a:pPr>
            <a:r>
              <a:rPr lang="en-GB" sz="1400" dirty="0"/>
              <a:t>It’s your employees’ discretionary efforts that make the difference</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The relationship-first approach requires you to frame accountability on </a:t>
            </a:r>
            <a:r>
              <a:rPr lang="en-GB" sz="1400" b="1" dirty="0"/>
              <a:t>context to gain clarity</a:t>
            </a:r>
          </a:p>
          <a:p>
            <a:pPr marL="800100" lvl="1" indent="-342900" defTabSz="357698">
              <a:lnSpc>
                <a:spcPct val="140000"/>
              </a:lnSpc>
              <a:buClr>
                <a:schemeClr val="accent2"/>
              </a:buClr>
              <a:buSzPct val="85000"/>
              <a:buFont typeface="Arial" panose="020B0604020202020204" pitchFamily="34" charset="0"/>
              <a:buChar char="•"/>
              <a:defRPr sz="1600"/>
            </a:pPr>
            <a:r>
              <a:rPr lang="en-GB" sz="1400" dirty="0"/>
              <a:t>A clarity mindset is focussed on ownership</a:t>
            </a:r>
          </a:p>
          <a:p>
            <a:pPr marL="342900" indent="-342900" defTabSz="357698">
              <a:lnSpc>
                <a:spcPct val="140000"/>
              </a:lnSpc>
              <a:buClr>
                <a:schemeClr val="accent2"/>
              </a:buClr>
              <a:buSzPct val="85000"/>
              <a:buFont typeface="Arial" panose="020B0604020202020204" pitchFamily="34" charset="0"/>
              <a:buChar char="•"/>
              <a:defRPr sz="1600"/>
            </a:pPr>
            <a:r>
              <a:rPr lang="en-GB" sz="1400" b="1" dirty="0"/>
              <a:t>As a manager, it’s always your issue first, until the other person owns it.</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When you have an accountability mindset, you let go of trying to “fix” people and you focus on their learning &amp; growth</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Practice builds muscle memory.</a:t>
            </a:r>
          </a:p>
        </p:txBody>
      </p:sp>
      <p:grpSp>
        <p:nvGrpSpPr>
          <p:cNvPr id="8" name="Group 8">
            <a:extLst>
              <a:ext uri="{FF2B5EF4-FFF2-40B4-BE49-F238E27FC236}">
                <a16:creationId xmlns:a16="http://schemas.microsoft.com/office/drawing/2014/main" id="{A389C9E3-6D53-C0EE-B83B-F531CC3979D7}"/>
              </a:ext>
            </a:extLst>
          </p:cNvPr>
          <p:cNvGrpSpPr/>
          <p:nvPr/>
        </p:nvGrpSpPr>
        <p:grpSpPr>
          <a:xfrm>
            <a:off x="9519539" y="1220755"/>
            <a:ext cx="2655425" cy="5427781"/>
            <a:chOff x="0" y="0"/>
            <a:chExt cx="2655423" cy="5427779"/>
          </a:xfrm>
        </p:grpSpPr>
        <p:sp>
          <p:nvSpPr>
            <p:cNvPr id="9" name="Rectangle 9">
              <a:extLst>
                <a:ext uri="{FF2B5EF4-FFF2-40B4-BE49-F238E27FC236}">
                  <a16:creationId xmlns:a16="http://schemas.microsoft.com/office/drawing/2014/main" id="{338CB2D3-E57C-CE08-BFB9-E2C13BFE500D}"/>
                </a:ext>
              </a:extLst>
            </p:cNvPr>
            <p:cNvSpPr/>
            <p:nvPr/>
          </p:nvSpPr>
          <p:spPr>
            <a:xfrm>
              <a:off x="0" y="0"/>
              <a:ext cx="2655424" cy="5427780"/>
            </a:xfrm>
            <a:prstGeom prst="rect">
              <a:avLst/>
            </a:prstGeom>
            <a:solidFill>
              <a:srgbClr val="D3F0FF"/>
            </a:solidFill>
            <a:ln w="12700" cap="flat">
              <a:noFill/>
              <a:miter lim="400000"/>
            </a:ln>
            <a:effectLst/>
          </p:spPr>
          <p:txBody>
            <a:bodyPr wrap="square" lIns="45719" tIns="45719" rIns="45719" bIns="45719" numCol="1" anchor="ctr">
              <a:noAutofit/>
            </a:bodyPr>
            <a:lstStyle/>
            <a:p>
              <a:pPr algn="ctr">
                <a:defRPr sz="3200">
                  <a:solidFill>
                    <a:srgbClr val="FFFFFF"/>
                  </a:solidFill>
                </a:defRPr>
              </a:pPr>
              <a:endParaRPr/>
            </a:p>
          </p:txBody>
        </p:sp>
        <p:pic>
          <p:nvPicPr>
            <p:cNvPr id="10" name="Picture 10" descr="Picture 10">
              <a:extLst>
                <a:ext uri="{FF2B5EF4-FFF2-40B4-BE49-F238E27FC236}">
                  <a16:creationId xmlns:a16="http://schemas.microsoft.com/office/drawing/2014/main" id="{DD3F6D57-DAFB-F2C7-8A4A-2D9B8D03DF3B}"/>
                </a:ext>
              </a:extLst>
            </p:cNvPr>
            <p:cNvPicPr>
              <a:picLocks noChangeAspect="1"/>
            </p:cNvPicPr>
            <p:nvPr/>
          </p:nvPicPr>
          <p:blipFill>
            <a:blip r:embed="rId2"/>
            <a:stretch>
              <a:fillRect/>
            </a:stretch>
          </p:blipFill>
          <p:spPr>
            <a:xfrm>
              <a:off x="0" y="563946"/>
              <a:ext cx="2655424" cy="4299887"/>
            </a:xfrm>
            <a:prstGeom prst="rect">
              <a:avLst/>
            </a:prstGeom>
            <a:ln w="12700" cap="flat">
              <a:noFill/>
              <a:miter lim="400000"/>
            </a:ln>
            <a:effectLst/>
          </p:spPr>
        </p:pic>
      </p:grpSp>
    </p:spTree>
    <p:extLst>
      <p:ext uri="{BB962C8B-B14F-4D97-AF65-F5344CB8AC3E}">
        <p14:creationId xmlns:p14="http://schemas.microsoft.com/office/powerpoint/2010/main" val="3920303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4184A-CE6F-3354-DB26-859F8A66B1EF}"/>
            </a:ext>
          </a:extLst>
        </p:cNvPr>
        <p:cNvGrpSpPr/>
        <p:nvPr/>
      </p:nvGrpSpPr>
      <p:grpSpPr>
        <a:xfrm>
          <a:off x="0" y="0"/>
          <a:ext cx="0" cy="0"/>
          <a:chOff x="0" y="0"/>
          <a:chExt cx="0" cy="0"/>
        </a:xfrm>
      </p:grpSpPr>
      <p:sp>
        <p:nvSpPr>
          <p:cNvPr id="319" name="Title 1">
            <a:extLst>
              <a:ext uri="{FF2B5EF4-FFF2-40B4-BE49-F238E27FC236}">
                <a16:creationId xmlns:a16="http://schemas.microsoft.com/office/drawing/2014/main" id="{91740AB7-EEAE-FE01-C00A-F78F14474DAF}"/>
              </a:ext>
            </a:extLst>
          </p:cNvPr>
          <p:cNvSpPr txBox="1">
            <a:spLocks noGrp="1"/>
          </p:cNvSpPr>
          <p:nvPr>
            <p:ph type="title"/>
          </p:nvPr>
        </p:nvSpPr>
        <p:spPr>
          <a:xfrm>
            <a:off x="507999" y="712799"/>
            <a:ext cx="11171240" cy="752476"/>
          </a:xfrm>
          <a:prstGeom prst="rect">
            <a:avLst/>
          </a:prstGeom>
        </p:spPr>
        <p:txBody>
          <a:bodyPr>
            <a:normAutofit/>
          </a:bodyPr>
          <a:lstStyle>
            <a:lvl1pPr>
              <a:defRPr b="1"/>
            </a:lvl1pPr>
          </a:lstStyle>
          <a:p>
            <a:r>
              <a:rPr lang="en-GB" sz="2400" dirty="0">
                <a:latin typeface="Arial" panose="020B0604020202020204" pitchFamily="34" charset="0"/>
                <a:cs typeface="Arial" panose="020B0604020202020204" pitchFamily="34" charset="0"/>
              </a:rPr>
              <a:t>Own Up: Holding People Accountable Without all the Drama </a:t>
            </a:r>
            <a:r>
              <a:rPr lang="en-GB" sz="2400" dirty="0"/>
              <a:t>(Jennifer Long)</a:t>
            </a:r>
            <a:endParaRPr sz="2400" dirty="0"/>
          </a:p>
        </p:txBody>
      </p:sp>
      <p:sp>
        <p:nvSpPr>
          <p:cNvPr id="320" name="TextBox 7">
            <a:extLst>
              <a:ext uri="{FF2B5EF4-FFF2-40B4-BE49-F238E27FC236}">
                <a16:creationId xmlns:a16="http://schemas.microsoft.com/office/drawing/2014/main" id="{716724CC-3A5D-394A-D115-3181F99902BB}"/>
              </a:ext>
            </a:extLst>
          </p:cNvPr>
          <p:cNvSpPr txBox="1"/>
          <p:nvPr/>
        </p:nvSpPr>
        <p:spPr>
          <a:xfrm>
            <a:off x="291998" y="1534532"/>
            <a:ext cx="9227541" cy="3593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defTabSz="357698">
              <a:lnSpc>
                <a:spcPct val="140000"/>
              </a:lnSpc>
              <a:buClr>
                <a:schemeClr val="accent2"/>
              </a:buClr>
              <a:buSzPct val="85000"/>
              <a:defRPr sz="1600"/>
            </a:pPr>
            <a:r>
              <a:rPr lang="en-GB" sz="1400" b="1" dirty="0">
                <a:solidFill>
                  <a:srgbClr val="0070C0"/>
                </a:solidFill>
              </a:rPr>
              <a:t>Chapter 5: Your Brain on Accountability</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Workplace accountability starts and ends with the language you use</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A conversation about clarity and ownership requires live dialogue and full presence – you need to see non-verbal cues</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Trust happens much faster in person through:</a:t>
            </a:r>
          </a:p>
          <a:p>
            <a:pPr marL="800100" lvl="1" indent="-342900" defTabSz="357698">
              <a:lnSpc>
                <a:spcPct val="140000"/>
              </a:lnSpc>
              <a:buClr>
                <a:schemeClr val="accent2"/>
              </a:buClr>
              <a:buSzPct val="85000"/>
              <a:buFont typeface="+mj-lt"/>
              <a:buAutoNum type="arabicPeriod"/>
              <a:defRPr sz="1600"/>
            </a:pPr>
            <a:r>
              <a:rPr lang="en-GB" sz="1400" dirty="0"/>
              <a:t>Connectivity – Maslow theorised that our primary needs are physical, followed by emotional then intellectual</a:t>
            </a:r>
          </a:p>
          <a:p>
            <a:pPr marL="800100" lvl="1" indent="-342900" defTabSz="357698">
              <a:lnSpc>
                <a:spcPct val="140000"/>
              </a:lnSpc>
              <a:buClr>
                <a:schemeClr val="accent2"/>
              </a:buClr>
              <a:buSzPct val="85000"/>
              <a:buFont typeface="+mj-lt"/>
              <a:buAutoNum type="arabicPeriod"/>
              <a:defRPr sz="1600"/>
            </a:pPr>
            <a:r>
              <a:rPr lang="en-GB" sz="1400" dirty="0"/>
              <a:t>Feel Good/Bad Conversation – neurochemistry at work! We activate specific parts of our brain at any given time. Fight or flight – we can jump from one to the other but not both at once! This is a trust/no-trust dynamic. You need to reflect before you speak.</a:t>
            </a:r>
          </a:p>
          <a:p>
            <a:pPr marL="800100" lvl="1" indent="-342900" defTabSz="357698">
              <a:lnSpc>
                <a:spcPct val="140000"/>
              </a:lnSpc>
              <a:buClr>
                <a:schemeClr val="accent2"/>
              </a:buClr>
              <a:buSzPct val="85000"/>
              <a:buFont typeface="+mj-lt"/>
              <a:buAutoNum type="arabicPeriod"/>
              <a:defRPr sz="1600"/>
            </a:pPr>
            <a:r>
              <a:rPr lang="en-GB" sz="1400" dirty="0"/>
              <a:t>Your brain on accountability – consider our own mindset and how our anticipation regarding the other person affects us. The goal for most productive conversations is where both of you are in a state of mutual trust.</a:t>
            </a:r>
          </a:p>
          <a:p>
            <a:pPr marL="342900" indent="-342900" defTabSz="357698">
              <a:lnSpc>
                <a:spcPct val="140000"/>
              </a:lnSpc>
              <a:buClr>
                <a:schemeClr val="accent2"/>
              </a:buClr>
              <a:buSzPct val="85000"/>
              <a:buFont typeface="Arial" panose="020B0604020202020204" pitchFamily="34" charset="0"/>
              <a:buChar char="•"/>
              <a:defRPr sz="1600"/>
            </a:pPr>
            <a:r>
              <a:rPr lang="en-GB" sz="1400" dirty="0"/>
              <a:t>The act of neurochemical regulation is driven by language – what you say and how you say it (verbal &amp; non-verbal)</a:t>
            </a:r>
          </a:p>
        </p:txBody>
      </p:sp>
      <p:grpSp>
        <p:nvGrpSpPr>
          <p:cNvPr id="3" name="Group 2">
            <a:extLst>
              <a:ext uri="{FF2B5EF4-FFF2-40B4-BE49-F238E27FC236}">
                <a16:creationId xmlns:a16="http://schemas.microsoft.com/office/drawing/2014/main" id="{3020CB6C-F75C-38F6-FC5D-0DC1ACC6573A}"/>
              </a:ext>
            </a:extLst>
          </p:cNvPr>
          <p:cNvGrpSpPr/>
          <p:nvPr/>
        </p:nvGrpSpPr>
        <p:grpSpPr>
          <a:xfrm>
            <a:off x="9513949" y="1220755"/>
            <a:ext cx="2661016" cy="5427782"/>
            <a:chOff x="9513949" y="1220755"/>
            <a:chExt cx="2661016" cy="5427782"/>
          </a:xfrm>
        </p:grpSpPr>
        <p:sp>
          <p:nvSpPr>
            <p:cNvPr id="9" name="Rectangle 9">
              <a:extLst>
                <a:ext uri="{FF2B5EF4-FFF2-40B4-BE49-F238E27FC236}">
                  <a16:creationId xmlns:a16="http://schemas.microsoft.com/office/drawing/2014/main" id="{83F12BDA-8129-6326-9869-47551BE2BABC}"/>
                </a:ext>
              </a:extLst>
            </p:cNvPr>
            <p:cNvSpPr/>
            <p:nvPr/>
          </p:nvSpPr>
          <p:spPr>
            <a:xfrm>
              <a:off x="9519539" y="1220755"/>
              <a:ext cx="2655426" cy="5427782"/>
            </a:xfrm>
            <a:prstGeom prst="rect">
              <a:avLst/>
            </a:prstGeom>
            <a:solidFill>
              <a:srgbClr val="D3F0FF"/>
            </a:solidFill>
            <a:ln w="12700" cap="flat">
              <a:noFill/>
              <a:miter lim="400000"/>
            </a:ln>
            <a:effectLst/>
          </p:spPr>
          <p:txBody>
            <a:bodyPr wrap="square" lIns="45719" tIns="45719" rIns="45719" bIns="45719" numCol="1" anchor="ctr">
              <a:noAutofit/>
            </a:bodyPr>
            <a:lstStyle/>
            <a:p>
              <a:pPr algn="ctr">
                <a:defRPr sz="3200">
                  <a:solidFill>
                    <a:srgbClr val="FFFFFF"/>
                  </a:solidFill>
                </a:defRPr>
              </a:pPr>
              <a:endParaRPr/>
            </a:p>
          </p:txBody>
        </p:sp>
        <p:pic>
          <p:nvPicPr>
            <p:cNvPr id="2" name="Picture 1">
              <a:extLst>
                <a:ext uri="{FF2B5EF4-FFF2-40B4-BE49-F238E27FC236}">
                  <a16:creationId xmlns:a16="http://schemas.microsoft.com/office/drawing/2014/main" id="{E6079277-6230-DCE2-6672-F24C2E6B55D6}"/>
                </a:ext>
              </a:extLst>
            </p:cNvPr>
            <p:cNvPicPr>
              <a:picLocks noChangeAspect="1"/>
            </p:cNvPicPr>
            <p:nvPr/>
          </p:nvPicPr>
          <p:blipFill>
            <a:blip r:embed="rId2"/>
            <a:stretch>
              <a:fillRect/>
            </a:stretch>
          </p:blipFill>
          <p:spPr>
            <a:xfrm>
              <a:off x="9513949" y="2729193"/>
              <a:ext cx="2661016" cy="2661016"/>
            </a:xfrm>
            <a:prstGeom prst="rect">
              <a:avLst/>
            </a:prstGeom>
          </p:spPr>
        </p:pic>
      </p:grpSp>
    </p:spTree>
    <p:extLst>
      <p:ext uri="{BB962C8B-B14F-4D97-AF65-F5344CB8AC3E}">
        <p14:creationId xmlns:p14="http://schemas.microsoft.com/office/powerpoint/2010/main" val="15846390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8093</TotalTime>
  <Words>7978</Words>
  <Application>Microsoft Macintosh PowerPoint</Application>
  <PresentationFormat>Widescreen</PresentationFormat>
  <Paragraphs>754</Paragraphs>
  <Slides>39</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Aptos</vt:lpstr>
      <vt:lpstr>Aptos Display</vt:lpstr>
      <vt:lpstr>Arial</vt:lpstr>
      <vt:lpstr>Office Theme</vt:lpstr>
      <vt:lpstr>Own Up – How to Hold People Accountable Without all the Drama</vt:lpstr>
      <vt:lpstr>Own Up – Holding People Accountable</vt:lpstr>
      <vt:lpstr>Own Up: Holding People Accountable Without all the Drama (Jennifer Long)</vt:lpstr>
      <vt:lpstr>Own Up – Holding People Accountable</vt:lpstr>
      <vt:lpstr>Own Up: Holding People Accountable Without all the Drama (Jennifer Long)</vt:lpstr>
      <vt:lpstr>Own Up: Holding People Accountable Without all the Drama (Jennifer Long)</vt:lpstr>
      <vt:lpstr>Own Up: Holding People Accountable Without all the Drama (Jennifer Long)</vt:lpstr>
      <vt:lpstr>Own Up: Holding People Accountable Without all the Drama (Jennifer Long)</vt:lpstr>
      <vt:lpstr>Own Up: Holding People Accountable Without all the Drama (Jennifer Long)</vt:lpstr>
      <vt:lpstr>Own Up – Holding People Accountable</vt:lpstr>
      <vt:lpstr>Part II: Skill Shift - The Six Ownership Steps (SOS) Conversation Model (Jennifer Long)</vt:lpstr>
      <vt:lpstr>Own Up: Holding People Accountable Without all the Drama (Jennifer Long)</vt:lpstr>
      <vt:lpstr>Own Up: Holding People Accountable Without all the Drama (Jennifer Long)</vt:lpstr>
      <vt:lpstr>Five Scenarios: Anticipating the Choice Point Accountability Conversation (Fig.#1)</vt:lpstr>
      <vt:lpstr>Identifying the Choice Point of an Unexpected [Poor] Performance Outcome (Fig.#2)</vt:lpstr>
      <vt:lpstr>Own Up: Holding People Accountable Without all the Drama (Jennifer Long)</vt:lpstr>
      <vt:lpstr>Own Up: Holding People Accountable Without all the Drama (Jennifer Long)</vt:lpstr>
      <vt:lpstr>Own Up: Holding People Accountable Without all the Drama (Jennifer Long)</vt:lpstr>
      <vt:lpstr>Own Up: Holding People Accountable Without all the Drama (Jennifer Long)</vt:lpstr>
      <vt:lpstr>Own Up: Holding People Accountable Without all the Drama (Jennifer Long)</vt:lpstr>
      <vt:lpstr>Emotional Escalation/De-Escalation (Fig.#3)</vt:lpstr>
      <vt:lpstr>Emotional Escalation/De-Escalation (Fig.#4)</vt:lpstr>
      <vt:lpstr>Own Up: Holding People Accountable Without all the Drama (Jennifer Long)</vt:lpstr>
      <vt:lpstr>Own Up – Holding People Accountable</vt:lpstr>
      <vt:lpstr>Own Up: Holding People Accountable Without all the Drama (Jennifer Long)</vt:lpstr>
      <vt:lpstr>Part III: Time Shift – Managing Consequences (Fig.#5)</vt:lpstr>
      <vt:lpstr>Own Up: Holding People Accountable Without all the Drama (Jennifer Long)</vt:lpstr>
      <vt:lpstr>Part III: Time Shift – Owning Development (Fig.#6)</vt:lpstr>
      <vt:lpstr>Own Up: Holding People Accountable Without all the Drama (Jennifer Long)</vt:lpstr>
      <vt:lpstr>Managing vs Coaching for Performance (Fig.#7)</vt:lpstr>
      <vt:lpstr>Types of Coaching (Fig.#8)</vt:lpstr>
      <vt:lpstr>Coaching for Behaviour Modification (Fig.#9)</vt:lpstr>
      <vt:lpstr>Own Up: Holding People Accountable Without all the Drama (Jennifer Long)</vt:lpstr>
      <vt:lpstr>Own Up: Holding People Accountable Without all the Drama (Jennifer Long)</vt:lpstr>
      <vt:lpstr>Own Up: Holding People Accountable Without all the Drama (Jennifer Long)</vt:lpstr>
      <vt:lpstr>Performance Drivers and Choice Points: Manager – Employee Example [A] (Fig.#10)</vt:lpstr>
      <vt:lpstr>Performance Drivers and Choice Points: Manager – Employee Example [B] (Fig.#12)</vt:lpstr>
      <vt:lpstr>Performance Drivers and Choice Points: (Fig.#13)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Brian Horsburgh</dc:creator>
  <cp:lastModifiedBy>Brian Horsburgh</cp:lastModifiedBy>
  <cp:revision>81</cp:revision>
  <dcterms:created xsi:type="dcterms:W3CDTF">2025-07-15T15:38:09Z</dcterms:created>
  <dcterms:modified xsi:type="dcterms:W3CDTF">2026-05-10T10:36:54Z</dcterms:modified>
</cp:coreProperties>
</file>