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5"/>
  </p:notesMasterIdLst>
  <p:sldIdLst>
    <p:sldId id="2147483144" r:id="rId2"/>
    <p:sldId id="2147483145" r:id="rId3"/>
    <p:sldId id="2147483146" r:id="rId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00"/>
    <a:srgbClr val="FF79A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D042A417-346C-784C-8106-FCD8EE245FB9}" v="21" dt="2025-12-12T10:33:54.568"/>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32627"/>
    <p:restoredTop sz="86511"/>
  </p:normalViewPr>
  <p:slideViewPr>
    <p:cSldViewPr snapToGrid="0">
      <p:cViewPr varScale="1">
        <p:scale>
          <a:sx n="81" d="100"/>
          <a:sy n="81" d="100"/>
        </p:scale>
        <p:origin x="344" y="184"/>
      </p:cViewPr>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11" Type="http://schemas.microsoft.com/office/2015/10/relationships/revisionInfo" Target="revisionInfo.xml"/><Relationship Id="rId5" Type="http://schemas.openxmlformats.org/officeDocument/2006/relationships/notesMaster" Target="notesMasters/notesMaster1.xml"/><Relationship Id="rId10" Type="http://schemas.microsoft.com/office/2016/11/relationships/changesInfo" Target="changesInfos/changesInfo1.xml"/><Relationship Id="rId4" Type="http://schemas.openxmlformats.org/officeDocument/2006/relationships/slide" Target="slides/slide3.xml"/><Relationship Id="rId9"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rian Horsburgh" userId="a572705f-1612-4ef7-a8ac-60626ad23c6a" providerId="ADAL" clId="{21D106CB-4D3F-591D-9930-31A4F980BD47}"/>
    <pc:docChg chg="custSel addSld modSld">
      <pc:chgData name="Brian Horsburgh" userId="a572705f-1612-4ef7-a8ac-60626ad23c6a" providerId="ADAL" clId="{21D106CB-4D3F-591D-9930-31A4F980BD47}" dt="2025-12-12T10:34:38.189" v="443" actId="1076"/>
      <pc:docMkLst>
        <pc:docMk/>
      </pc:docMkLst>
      <pc:sldChg chg="addSp modSp">
        <pc:chgData name="Brian Horsburgh" userId="a572705f-1612-4ef7-a8ac-60626ad23c6a" providerId="ADAL" clId="{21D106CB-4D3F-591D-9930-31A4F980BD47}" dt="2025-12-12T10:23:55.344" v="101"/>
        <pc:sldMkLst>
          <pc:docMk/>
          <pc:sldMk cId="3971520648" sldId="2147483145"/>
        </pc:sldMkLst>
        <pc:spChg chg="add mod">
          <ac:chgData name="Brian Horsburgh" userId="a572705f-1612-4ef7-a8ac-60626ad23c6a" providerId="ADAL" clId="{21D106CB-4D3F-591D-9930-31A4F980BD47}" dt="2025-12-12T10:23:55.344" v="101"/>
          <ac:spMkLst>
            <pc:docMk/>
            <pc:sldMk cId="3971520648" sldId="2147483145"/>
            <ac:spMk id="3" creationId="{CC70BE0D-9277-FF48-0CFB-A1DB9BD47C8E}"/>
          </ac:spMkLst>
        </pc:spChg>
      </pc:sldChg>
      <pc:sldChg chg="addSp modSp add mod">
        <pc:chgData name="Brian Horsburgh" userId="a572705f-1612-4ef7-a8ac-60626ad23c6a" providerId="ADAL" clId="{21D106CB-4D3F-591D-9930-31A4F980BD47}" dt="2025-12-12T10:34:38.189" v="443" actId="1076"/>
        <pc:sldMkLst>
          <pc:docMk/>
          <pc:sldMk cId="581287281" sldId="2147483146"/>
        </pc:sldMkLst>
        <pc:spChg chg="add mod">
          <ac:chgData name="Brian Horsburgh" userId="a572705f-1612-4ef7-a8ac-60626ad23c6a" providerId="ADAL" clId="{21D106CB-4D3F-591D-9930-31A4F980BD47}" dt="2025-12-12T10:34:14.689" v="438" actId="14100"/>
          <ac:spMkLst>
            <pc:docMk/>
            <pc:sldMk cId="581287281" sldId="2147483146"/>
            <ac:spMk id="3" creationId="{08FB71A7-A5A3-214F-61CA-1BA52EC75555}"/>
          </ac:spMkLst>
        </pc:spChg>
        <pc:spChg chg="mod">
          <ac:chgData name="Brian Horsburgh" userId="a572705f-1612-4ef7-a8ac-60626ad23c6a" providerId="ADAL" clId="{21D106CB-4D3F-591D-9930-31A4F980BD47}" dt="2025-12-12T10:33:43.033" v="431" actId="313"/>
          <ac:spMkLst>
            <pc:docMk/>
            <pc:sldMk cId="581287281" sldId="2147483146"/>
            <ac:spMk id="4" creationId="{95DFD012-375D-925B-AEC8-C6870D9711F0}"/>
          </ac:spMkLst>
        </pc:spChg>
        <pc:spChg chg="add mod">
          <ac:chgData name="Brian Horsburgh" userId="a572705f-1612-4ef7-a8ac-60626ad23c6a" providerId="ADAL" clId="{21D106CB-4D3F-591D-9930-31A4F980BD47}" dt="2025-12-12T10:33:54.568" v="433" actId="1076"/>
          <ac:spMkLst>
            <pc:docMk/>
            <pc:sldMk cId="581287281" sldId="2147483146"/>
            <ac:spMk id="5" creationId="{03A243ED-EA97-7731-5CD1-4B29BEB7185D}"/>
          </ac:spMkLst>
        </pc:spChg>
        <pc:spChg chg="add mod">
          <ac:chgData name="Brian Horsburgh" userId="a572705f-1612-4ef7-a8ac-60626ad23c6a" providerId="ADAL" clId="{21D106CB-4D3F-591D-9930-31A4F980BD47}" dt="2025-12-12T10:33:49.912" v="432" actId="1076"/>
          <ac:spMkLst>
            <pc:docMk/>
            <pc:sldMk cId="581287281" sldId="2147483146"/>
            <ac:spMk id="6" creationId="{C92583AF-F33A-9029-775D-BF9CF9F20F0A}"/>
          </ac:spMkLst>
        </pc:spChg>
        <pc:spChg chg="add mod">
          <ac:chgData name="Brian Horsburgh" userId="a572705f-1612-4ef7-a8ac-60626ad23c6a" providerId="ADAL" clId="{21D106CB-4D3F-591D-9930-31A4F980BD47}" dt="2025-12-12T10:34:38.189" v="443" actId="1076"/>
          <ac:spMkLst>
            <pc:docMk/>
            <pc:sldMk cId="581287281" sldId="2147483146"/>
            <ac:spMk id="7" creationId="{2B5A3301-0D5E-00CC-FC54-4274854F397E}"/>
          </ac:spMkLst>
        </pc:spChg>
        <pc:spChg chg="add mod">
          <ac:chgData name="Brian Horsburgh" userId="a572705f-1612-4ef7-a8ac-60626ad23c6a" providerId="ADAL" clId="{21D106CB-4D3F-591D-9930-31A4F980BD47}" dt="2025-12-12T10:34:28.739" v="441" actId="14100"/>
          <ac:spMkLst>
            <pc:docMk/>
            <pc:sldMk cId="581287281" sldId="2147483146"/>
            <ac:spMk id="8" creationId="{E0A64F2A-3099-4D73-3E7B-EE83DA2E52DC}"/>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7AAA91C-9850-F34C-A724-B25DEEAD3048}" type="datetimeFigureOut">
              <a:rPr lang="en-US" smtClean="0"/>
              <a:t>12/12/25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8BEA76B-005C-854B-B6A0-074FB60E3626}" type="slidenum">
              <a:rPr lang="en-US" smtClean="0"/>
              <a:t>‹#›</a:t>
            </a:fld>
            <a:endParaRPr lang="en-US"/>
          </a:p>
        </p:txBody>
      </p:sp>
    </p:spTree>
    <p:extLst>
      <p:ext uri="{BB962C8B-B14F-4D97-AF65-F5344CB8AC3E}">
        <p14:creationId xmlns:p14="http://schemas.microsoft.com/office/powerpoint/2010/main" val="329511077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None/>
            </a:pPr>
            <a:endParaRPr lang="en-US" dirty="0"/>
          </a:p>
        </p:txBody>
      </p:sp>
      <p:sp>
        <p:nvSpPr>
          <p:cNvPr id="4" name="Slide Number Placeholder 3"/>
          <p:cNvSpPr>
            <a:spLocks noGrp="1"/>
          </p:cNvSpPr>
          <p:nvPr>
            <p:ph type="sldNum" sz="quarter" idx="5"/>
          </p:nvPr>
        </p:nvSpPr>
        <p:spPr/>
        <p:txBody>
          <a:bodyPr/>
          <a:lstStyle/>
          <a:p>
            <a:fld id="{B8BEA76B-005C-854B-B6A0-074FB60E3626}" type="slidenum">
              <a:rPr lang="en-US" smtClean="0"/>
              <a:t>1</a:t>
            </a:fld>
            <a:endParaRPr lang="en-US"/>
          </a:p>
        </p:txBody>
      </p:sp>
    </p:spTree>
    <p:extLst>
      <p:ext uri="{BB962C8B-B14F-4D97-AF65-F5344CB8AC3E}">
        <p14:creationId xmlns:p14="http://schemas.microsoft.com/office/powerpoint/2010/main" val="143693686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0EA2BBF-4FCA-4960-BA24-097568E8503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B394D2A-E554-4028-0743-C846E12EB33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88A112A-46E3-F1A0-210E-8BC141C9CD31}"/>
              </a:ext>
            </a:extLst>
          </p:cNvPr>
          <p:cNvSpPr>
            <a:spLocks noGrp="1"/>
          </p:cNvSpPr>
          <p:nvPr>
            <p:ph type="body" idx="1"/>
          </p:nvPr>
        </p:nvSpPr>
        <p:spPr/>
        <p:txBody>
          <a:bodyPr/>
          <a:lstStyle/>
          <a:p>
            <a:pPr marL="0" indent="0">
              <a:buNone/>
            </a:pPr>
            <a:endParaRPr lang="en-US" dirty="0"/>
          </a:p>
        </p:txBody>
      </p:sp>
      <p:sp>
        <p:nvSpPr>
          <p:cNvPr id="4" name="Slide Number Placeholder 3">
            <a:extLst>
              <a:ext uri="{FF2B5EF4-FFF2-40B4-BE49-F238E27FC236}">
                <a16:creationId xmlns:a16="http://schemas.microsoft.com/office/drawing/2014/main" id="{F5DB442D-306C-B560-DB98-9F28EF7A2291}"/>
              </a:ext>
            </a:extLst>
          </p:cNvPr>
          <p:cNvSpPr>
            <a:spLocks noGrp="1"/>
          </p:cNvSpPr>
          <p:nvPr>
            <p:ph type="sldNum" sz="quarter" idx="5"/>
          </p:nvPr>
        </p:nvSpPr>
        <p:spPr/>
        <p:txBody>
          <a:bodyPr/>
          <a:lstStyle/>
          <a:p>
            <a:fld id="{B8BEA76B-005C-854B-B6A0-074FB60E3626}" type="slidenum">
              <a:rPr lang="en-US" smtClean="0"/>
              <a:t>2</a:t>
            </a:fld>
            <a:endParaRPr lang="en-US"/>
          </a:p>
        </p:txBody>
      </p:sp>
    </p:spTree>
    <p:extLst>
      <p:ext uri="{BB962C8B-B14F-4D97-AF65-F5344CB8AC3E}">
        <p14:creationId xmlns:p14="http://schemas.microsoft.com/office/powerpoint/2010/main" val="262421001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4CD8505-5302-4409-4D52-60CECB968A8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2FE9186-BB5F-29AE-68C4-03EA127A815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EFF575D-78D2-0A41-22BE-2AF7F49B0049}"/>
              </a:ext>
            </a:extLst>
          </p:cNvPr>
          <p:cNvSpPr>
            <a:spLocks noGrp="1"/>
          </p:cNvSpPr>
          <p:nvPr>
            <p:ph type="body" idx="1"/>
          </p:nvPr>
        </p:nvSpPr>
        <p:spPr/>
        <p:txBody>
          <a:bodyPr/>
          <a:lstStyle/>
          <a:p>
            <a:pPr marL="0" indent="0">
              <a:buNone/>
            </a:pPr>
            <a:endParaRPr lang="en-US" dirty="0"/>
          </a:p>
        </p:txBody>
      </p:sp>
      <p:sp>
        <p:nvSpPr>
          <p:cNvPr id="4" name="Slide Number Placeholder 3">
            <a:extLst>
              <a:ext uri="{FF2B5EF4-FFF2-40B4-BE49-F238E27FC236}">
                <a16:creationId xmlns:a16="http://schemas.microsoft.com/office/drawing/2014/main" id="{7D44111F-72E0-0D31-71F3-003528889459}"/>
              </a:ext>
            </a:extLst>
          </p:cNvPr>
          <p:cNvSpPr>
            <a:spLocks noGrp="1"/>
          </p:cNvSpPr>
          <p:nvPr>
            <p:ph type="sldNum" sz="quarter" idx="5"/>
          </p:nvPr>
        </p:nvSpPr>
        <p:spPr/>
        <p:txBody>
          <a:bodyPr/>
          <a:lstStyle/>
          <a:p>
            <a:fld id="{B8BEA76B-005C-854B-B6A0-074FB60E3626}" type="slidenum">
              <a:rPr lang="en-US" smtClean="0"/>
              <a:t>3</a:t>
            </a:fld>
            <a:endParaRPr lang="en-US"/>
          </a:p>
        </p:txBody>
      </p:sp>
    </p:spTree>
    <p:extLst>
      <p:ext uri="{BB962C8B-B14F-4D97-AF65-F5344CB8AC3E}">
        <p14:creationId xmlns:p14="http://schemas.microsoft.com/office/powerpoint/2010/main" val="2065579325"/>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B11A3C-2AC4-094C-47B3-64C7D25EF2D4}"/>
              </a:ext>
            </a:extLst>
          </p:cNvPr>
          <p:cNvSpPr>
            <a:spLocks noGrp="1"/>
          </p:cNvSpPr>
          <p:nvPr>
            <p:ph type="ctrTitle"/>
          </p:nvPr>
        </p:nvSpPr>
        <p:spPr>
          <a:xfrm>
            <a:off x="1524000" y="1122363"/>
            <a:ext cx="9144000" cy="2387600"/>
          </a:xfrm>
          <a:noFill/>
        </p:spPr>
        <p:txBody>
          <a:bodyPr anchor="b"/>
          <a:lstStyle>
            <a:lvl1pPr algn="ctr">
              <a:defRPr sz="6000"/>
            </a:lvl1pPr>
          </a:lstStyle>
          <a:p>
            <a:r>
              <a:rPr lang="en-GB"/>
              <a:t>Click to edit Master title style</a:t>
            </a:r>
            <a:endParaRPr lang="en-US"/>
          </a:p>
        </p:txBody>
      </p:sp>
      <p:sp>
        <p:nvSpPr>
          <p:cNvPr id="3" name="Subtitle 2">
            <a:extLst>
              <a:ext uri="{FF2B5EF4-FFF2-40B4-BE49-F238E27FC236}">
                <a16:creationId xmlns:a16="http://schemas.microsoft.com/office/drawing/2014/main" id="{A7D91D9F-D5B0-E7ED-FF57-6BF8ED389966}"/>
              </a:ext>
            </a:extLst>
          </p:cNvPr>
          <p:cNvSpPr>
            <a:spLocks noGrp="1"/>
          </p:cNvSpPr>
          <p:nvPr>
            <p:ph type="subTitle" idx="1"/>
          </p:nvPr>
        </p:nvSpPr>
        <p:spPr>
          <a:xfrm>
            <a:off x="1524000" y="3602038"/>
            <a:ext cx="9144000" cy="1655762"/>
          </a:xfrm>
          <a:solidFill>
            <a:schemeClr val="accent4">
              <a:lumMod val="20000"/>
              <a:lumOff val="80000"/>
            </a:schemeClr>
          </a:solidFill>
          <a:ln>
            <a:solidFill>
              <a:schemeClr val="accent4">
                <a:lumMod val="60000"/>
                <a:lumOff val="40000"/>
              </a:schemeClr>
            </a:solidFill>
          </a:ln>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US"/>
          </a:p>
        </p:txBody>
      </p:sp>
      <p:sp>
        <p:nvSpPr>
          <p:cNvPr id="4" name="Date Placeholder 3">
            <a:extLst>
              <a:ext uri="{FF2B5EF4-FFF2-40B4-BE49-F238E27FC236}">
                <a16:creationId xmlns:a16="http://schemas.microsoft.com/office/drawing/2014/main" id="{959ED7C7-F5DB-7FE4-F39F-EBFDA25D0526}"/>
              </a:ext>
            </a:extLst>
          </p:cNvPr>
          <p:cNvSpPr>
            <a:spLocks noGrp="1"/>
          </p:cNvSpPr>
          <p:nvPr>
            <p:ph type="dt" sz="half" idx="10"/>
          </p:nvPr>
        </p:nvSpPr>
        <p:spPr/>
        <p:txBody>
          <a:bodyPr/>
          <a:lstStyle/>
          <a:p>
            <a:r>
              <a:rPr lang="en-GB"/>
              <a:t>15/7/25</a:t>
            </a:r>
            <a:endParaRPr lang="en-US" dirty="0"/>
          </a:p>
        </p:txBody>
      </p:sp>
      <p:sp>
        <p:nvSpPr>
          <p:cNvPr id="5" name="Footer Placeholder 4">
            <a:extLst>
              <a:ext uri="{FF2B5EF4-FFF2-40B4-BE49-F238E27FC236}">
                <a16:creationId xmlns:a16="http://schemas.microsoft.com/office/drawing/2014/main" id="{2C0A195A-B6E7-4C62-9E5A-4EBFCF1E3549}"/>
              </a:ext>
            </a:extLst>
          </p:cNvPr>
          <p:cNvSpPr>
            <a:spLocks noGrp="1"/>
          </p:cNvSpPr>
          <p:nvPr>
            <p:ph type="ftr" sz="quarter" idx="11"/>
          </p:nvPr>
        </p:nvSpPr>
        <p:spPr/>
        <p:txBody>
          <a:bodyPr/>
          <a:lstStyle/>
          <a:p>
            <a:r>
              <a:rPr lang="en-US"/>
              <a:t>Copyright Kingdom Maritime</a:t>
            </a:r>
            <a:endParaRPr lang="en-US" dirty="0"/>
          </a:p>
        </p:txBody>
      </p:sp>
      <p:sp>
        <p:nvSpPr>
          <p:cNvPr id="6" name="Slide Number Placeholder 5">
            <a:extLst>
              <a:ext uri="{FF2B5EF4-FFF2-40B4-BE49-F238E27FC236}">
                <a16:creationId xmlns:a16="http://schemas.microsoft.com/office/drawing/2014/main" id="{266C6A81-A530-9DEE-D377-9C09D6F42DCB}"/>
              </a:ext>
            </a:extLst>
          </p:cNvPr>
          <p:cNvSpPr>
            <a:spLocks noGrp="1"/>
          </p:cNvSpPr>
          <p:nvPr>
            <p:ph type="sldNum" sz="quarter" idx="12"/>
          </p:nvPr>
        </p:nvSpPr>
        <p:spPr/>
        <p:txBody>
          <a:bodyPr/>
          <a:lstStyle/>
          <a:p>
            <a:fld id="{56D1CFD0-B5D1-BC47-8865-4ABC66662F61}" type="slidenum">
              <a:rPr lang="en-US" smtClean="0"/>
              <a:t>‹#›</a:t>
            </a:fld>
            <a:endParaRPr lang="en-US" dirty="0"/>
          </a:p>
        </p:txBody>
      </p:sp>
      <p:pic>
        <p:nvPicPr>
          <p:cNvPr id="7" name="Picture 6">
            <a:extLst>
              <a:ext uri="{FF2B5EF4-FFF2-40B4-BE49-F238E27FC236}">
                <a16:creationId xmlns:a16="http://schemas.microsoft.com/office/drawing/2014/main" id="{4C28242F-C7E5-0C91-C171-1311CB0A0A67}"/>
              </a:ext>
            </a:extLst>
          </p:cNvPr>
          <p:cNvPicPr>
            <a:picLocks noChangeAspect="1"/>
          </p:cNvPicPr>
          <p:nvPr userDrawn="1"/>
        </p:nvPicPr>
        <p:blipFill>
          <a:blip r:embed="rId2"/>
          <a:stretch>
            <a:fillRect/>
          </a:stretch>
        </p:blipFill>
        <p:spPr>
          <a:xfrm>
            <a:off x="9467452" y="23813"/>
            <a:ext cx="2724548" cy="2179638"/>
          </a:xfrm>
          <a:prstGeom prst="rect">
            <a:avLst/>
          </a:prstGeom>
        </p:spPr>
      </p:pic>
      <p:sp>
        <p:nvSpPr>
          <p:cNvPr id="11" name="&lt;Shell Yellow Bar&gt;Rectangle 3">
            <a:extLst>
              <a:ext uri="{FF2B5EF4-FFF2-40B4-BE49-F238E27FC236}">
                <a16:creationId xmlns:a16="http://schemas.microsoft.com/office/drawing/2014/main" id="{F91EC489-B0AE-F6E3-46C0-387E8A9BAC8A}"/>
              </a:ext>
            </a:extLst>
          </p:cNvPr>
          <p:cNvSpPr/>
          <p:nvPr userDrawn="1"/>
        </p:nvSpPr>
        <p:spPr>
          <a:xfrm>
            <a:off x="614887" y="534988"/>
            <a:ext cx="1269985" cy="76200"/>
          </a:xfrm>
          <a:prstGeom prst="rect">
            <a:avLst/>
          </a:prstGeom>
          <a:solidFill>
            <a:schemeClr val="accent4">
              <a:lumMod val="20000"/>
              <a:lumOff val="80000"/>
            </a:schemeClr>
          </a:solidFill>
          <a:ln w="12700">
            <a:miter lim="400000"/>
          </a:ln>
        </p:spPr>
        <p:txBody>
          <a:bodyPr lIns="45719" rIns="45719" anchor="ctr"/>
          <a:lstStyle/>
          <a:p>
            <a:pPr algn="ctr"/>
            <a:endParaRPr/>
          </a:p>
        </p:txBody>
      </p:sp>
    </p:spTree>
    <p:extLst>
      <p:ext uri="{BB962C8B-B14F-4D97-AF65-F5344CB8AC3E}">
        <p14:creationId xmlns:p14="http://schemas.microsoft.com/office/powerpoint/2010/main" val="273009426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4A98B6-0D9B-C995-901E-9383A15B8B3F}"/>
              </a:ext>
            </a:extLst>
          </p:cNvPr>
          <p:cNvSpPr>
            <a:spLocks noGrp="1"/>
          </p:cNvSpPr>
          <p:nvPr>
            <p:ph type="title"/>
          </p:nvPr>
        </p:nvSpPr>
        <p:spPr/>
        <p:txBody>
          <a:bodyPr/>
          <a:lstStyle/>
          <a:p>
            <a:r>
              <a:rPr lang="en-GB"/>
              <a:t>Click to edit Master title style</a:t>
            </a:r>
            <a:endParaRPr lang="en-US"/>
          </a:p>
        </p:txBody>
      </p:sp>
      <p:sp>
        <p:nvSpPr>
          <p:cNvPr id="3" name="Vertical Text Placeholder 2">
            <a:extLst>
              <a:ext uri="{FF2B5EF4-FFF2-40B4-BE49-F238E27FC236}">
                <a16:creationId xmlns:a16="http://schemas.microsoft.com/office/drawing/2014/main" id="{29EDE49C-BBF5-A2A8-5806-5F1D9345645A}"/>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C67FB717-AB9D-32D2-F309-A29AF5CD99E9}"/>
              </a:ext>
            </a:extLst>
          </p:cNvPr>
          <p:cNvSpPr>
            <a:spLocks noGrp="1"/>
          </p:cNvSpPr>
          <p:nvPr>
            <p:ph type="dt" sz="half" idx="10"/>
          </p:nvPr>
        </p:nvSpPr>
        <p:spPr/>
        <p:txBody>
          <a:bodyPr/>
          <a:lstStyle/>
          <a:p>
            <a:r>
              <a:rPr lang="en-GB"/>
              <a:t>15/7/25</a:t>
            </a:r>
            <a:endParaRPr lang="en-US"/>
          </a:p>
        </p:txBody>
      </p:sp>
      <p:sp>
        <p:nvSpPr>
          <p:cNvPr id="5" name="Footer Placeholder 4">
            <a:extLst>
              <a:ext uri="{FF2B5EF4-FFF2-40B4-BE49-F238E27FC236}">
                <a16:creationId xmlns:a16="http://schemas.microsoft.com/office/drawing/2014/main" id="{0A3195AA-1AEF-A4B7-1A5C-DCCD45E7E37D}"/>
              </a:ext>
            </a:extLst>
          </p:cNvPr>
          <p:cNvSpPr>
            <a:spLocks noGrp="1"/>
          </p:cNvSpPr>
          <p:nvPr>
            <p:ph type="ftr" sz="quarter" idx="11"/>
          </p:nvPr>
        </p:nvSpPr>
        <p:spPr/>
        <p:txBody>
          <a:bodyPr/>
          <a:lstStyle/>
          <a:p>
            <a:r>
              <a:rPr lang="en-US"/>
              <a:t>Copyright Kingdom Maritime</a:t>
            </a:r>
          </a:p>
        </p:txBody>
      </p:sp>
      <p:sp>
        <p:nvSpPr>
          <p:cNvPr id="6" name="Slide Number Placeholder 5">
            <a:extLst>
              <a:ext uri="{FF2B5EF4-FFF2-40B4-BE49-F238E27FC236}">
                <a16:creationId xmlns:a16="http://schemas.microsoft.com/office/drawing/2014/main" id="{A4216CA1-9013-4AA6-5CC9-D294A5CC1F71}"/>
              </a:ext>
            </a:extLst>
          </p:cNvPr>
          <p:cNvSpPr>
            <a:spLocks noGrp="1"/>
          </p:cNvSpPr>
          <p:nvPr>
            <p:ph type="sldNum" sz="quarter" idx="12"/>
          </p:nvPr>
        </p:nvSpPr>
        <p:spPr/>
        <p:txBody>
          <a:bodyPr/>
          <a:lstStyle/>
          <a:p>
            <a:fld id="{56D1CFD0-B5D1-BC47-8865-4ABC66662F61}" type="slidenum">
              <a:rPr lang="en-US" smtClean="0"/>
              <a:t>‹#›</a:t>
            </a:fld>
            <a:endParaRPr lang="en-US"/>
          </a:p>
        </p:txBody>
      </p:sp>
    </p:spTree>
    <p:extLst>
      <p:ext uri="{BB962C8B-B14F-4D97-AF65-F5344CB8AC3E}">
        <p14:creationId xmlns:p14="http://schemas.microsoft.com/office/powerpoint/2010/main" val="209321876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93276A5-3C45-D706-8C60-C49D7624A7F3}"/>
              </a:ext>
            </a:extLst>
          </p:cNvPr>
          <p:cNvSpPr>
            <a:spLocks noGrp="1"/>
          </p:cNvSpPr>
          <p:nvPr>
            <p:ph type="title" orient="vert"/>
          </p:nvPr>
        </p:nvSpPr>
        <p:spPr>
          <a:xfrm>
            <a:off x="8724900" y="365125"/>
            <a:ext cx="2628900" cy="5811838"/>
          </a:xfrm>
        </p:spPr>
        <p:txBody>
          <a:bodyPr vert="eaVert"/>
          <a:lstStyle/>
          <a:p>
            <a:r>
              <a:rPr lang="en-GB"/>
              <a:t>Click to edit Master title style</a:t>
            </a:r>
            <a:endParaRPr lang="en-US"/>
          </a:p>
        </p:txBody>
      </p:sp>
      <p:sp>
        <p:nvSpPr>
          <p:cNvPr id="3" name="Vertical Text Placeholder 2">
            <a:extLst>
              <a:ext uri="{FF2B5EF4-FFF2-40B4-BE49-F238E27FC236}">
                <a16:creationId xmlns:a16="http://schemas.microsoft.com/office/drawing/2014/main" id="{3AC8BAD9-E0E6-EB01-81BF-84F3FF13FE0E}"/>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A88D2101-8621-1EAB-ADB3-13808690C3C2}"/>
              </a:ext>
            </a:extLst>
          </p:cNvPr>
          <p:cNvSpPr>
            <a:spLocks noGrp="1"/>
          </p:cNvSpPr>
          <p:nvPr>
            <p:ph type="dt" sz="half" idx="10"/>
          </p:nvPr>
        </p:nvSpPr>
        <p:spPr/>
        <p:txBody>
          <a:bodyPr/>
          <a:lstStyle/>
          <a:p>
            <a:r>
              <a:rPr lang="en-GB"/>
              <a:t>15/7/25</a:t>
            </a:r>
            <a:endParaRPr lang="en-US"/>
          </a:p>
        </p:txBody>
      </p:sp>
      <p:sp>
        <p:nvSpPr>
          <p:cNvPr id="5" name="Footer Placeholder 4">
            <a:extLst>
              <a:ext uri="{FF2B5EF4-FFF2-40B4-BE49-F238E27FC236}">
                <a16:creationId xmlns:a16="http://schemas.microsoft.com/office/drawing/2014/main" id="{7C8B7F30-E838-2014-3FB3-D61BFDFDEFC0}"/>
              </a:ext>
            </a:extLst>
          </p:cNvPr>
          <p:cNvSpPr>
            <a:spLocks noGrp="1"/>
          </p:cNvSpPr>
          <p:nvPr>
            <p:ph type="ftr" sz="quarter" idx="11"/>
          </p:nvPr>
        </p:nvSpPr>
        <p:spPr/>
        <p:txBody>
          <a:bodyPr/>
          <a:lstStyle/>
          <a:p>
            <a:r>
              <a:rPr lang="en-US"/>
              <a:t>Copyright Kingdom Maritime</a:t>
            </a:r>
          </a:p>
        </p:txBody>
      </p:sp>
      <p:sp>
        <p:nvSpPr>
          <p:cNvPr id="6" name="Slide Number Placeholder 5">
            <a:extLst>
              <a:ext uri="{FF2B5EF4-FFF2-40B4-BE49-F238E27FC236}">
                <a16:creationId xmlns:a16="http://schemas.microsoft.com/office/drawing/2014/main" id="{0D5C409F-F51E-6542-545D-02CEEB75CF63}"/>
              </a:ext>
            </a:extLst>
          </p:cNvPr>
          <p:cNvSpPr>
            <a:spLocks noGrp="1"/>
          </p:cNvSpPr>
          <p:nvPr>
            <p:ph type="sldNum" sz="quarter" idx="12"/>
          </p:nvPr>
        </p:nvSpPr>
        <p:spPr/>
        <p:txBody>
          <a:bodyPr/>
          <a:lstStyle/>
          <a:p>
            <a:fld id="{56D1CFD0-B5D1-BC47-8865-4ABC66662F61}" type="slidenum">
              <a:rPr lang="en-US" smtClean="0"/>
              <a:t>‹#›</a:t>
            </a:fld>
            <a:endParaRPr lang="en-US"/>
          </a:p>
        </p:txBody>
      </p:sp>
    </p:spTree>
    <p:extLst>
      <p:ext uri="{BB962C8B-B14F-4D97-AF65-F5344CB8AC3E}">
        <p14:creationId xmlns:p14="http://schemas.microsoft.com/office/powerpoint/2010/main" val="13234537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CC6312-0219-D2EE-9C46-56CD6E85EA39}"/>
              </a:ext>
            </a:extLst>
          </p:cNvPr>
          <p:cNvSpPr>
            <a:spLocks noGrp="1"/>
          </p:cNvSpPr>
          <p:nvPr>
            <p:ph type="title"/>
          </p:nvPr>
        </p:nvSpPr>
        <p:spPr/>
        <p:txBody>
          <a:bodyPr/>
          <a:lstStyle/>
          <a:p>
            <a:r>
              <a:rPr lang="en-GB"/>
              <a:t>Click to edit Master title style</a:t>
            </a:r>
            <a:endParaRPr lang="en-US"/>
          </a:p>
        </p:txBody>
      </p:sp>
      <p:sp>
        <p:nvSpPr>
          <p:cNvPr id="3" name="Content Placeholder 2">
            <a:extLst>
              <a:ext uri="{FF2B5EF4-FFF2-40B4-BE49-F238E27FC236}">
                <a16:creationId xmlns:a16="http://schemas.microsoft.com/office/drawing/2014/main" id="{B7726F05-A5ED-C0D6-211C-1D3B508F6931}"/>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9FDF6669-A439-20BF-D1EE-EB6468F2736F}"/>
              </a:ext>
            </a:extLst>
          </p:cNvPr>
          <p:cNvSpPr>
            <a:spLocks noGrp="1"/>
          </p:cNvSpPr>
          <p:nvPr>
            <p:ph type="dt" sz="half" idx="10"/>
          </p:nvPr>
        </p:nvSpPr>
        <p:spPr/>
        <p:txBody>
          <a:bodyPr/>
          <a:lstStyle/>
          <a:p>
            <a:r>
              <a:rPr lang="en-GB"/>
              <a:t>15/7/25</a:t>
            </a:r>
            <a:endParaRPr lang="en-US"/>
          </a:p>
        </p:txBody>
      </p:sp>
      <p:sp>
        <p:nvSpPr>
          <p:cNvPr id="5" name="Footer Placeholder 4">
            <a:extLst>
              <a:ext uri="{FF2B5EF4-FFF2-40B4-BE49-F238E27FC236}">
                <a16:creationId xmlns:a16="http://schemas.microsoft.com/office/drawing/2014/main" id="{5C82789D-8E24-94C1-4A6C-7FAA70BBB9E9}"/>
              </a:ext>
            </a:extLst>
          </p:cNvPr>
          <p:cNvSpPr>
            <a:spLocks noGrp="1"/>
          </p:cNvSpPr>
          <p:nvPr>
            <p:ph type="ftr" sz="quarter" idx="11"/>
          </p:nvPr>
        </p:nvSpPr>
        <p:spPr/>
        <p:txBody>
          <a:bodyPr/>
          <a:lstStyle/>
          <a:p>
            <a:r>
              <a:rPr lang="en-US"/>
              <a:t>Copyright Kingdom Maritime</a:t>
            </a:r>
          </a:p>
        </p:txBody>
      </p:sp>
      <p:sp>
        <p:nvSpPr>
          <p:cNvPr id="6" name="Slide Number Placeholder 5">
            <a:extLst>
              <a:ext uri="{FF2B5EF4-FFF2-40B4-BE49-F238E27FC236}">
                <a16:creationId xmlns:a16="http://schemas.microsoft.com/office/drawing/2014/main" id="{D748121F-14D1-A428-F009-78D843C0BD18}"/>
              </a:ext>
            </a:extLst>
          </p:cNvPr>
          <p:cNvSpPr>
            <a:spLocks noGrp="1"/>
          </p:cNvSpPr>
          <p:nvPr>
            <p:ph type="sldNum" sz="quarter" idx="12"/>
          </p:nvPr>
        </p:nvSpPr>
        <p:spPr/>
        <p:txBody>
          <a:bodyPr/>
          <a:lstStyle/>
          <a:p>
            <a:fld id="{56D1CFD0-B5D1-BC47-8865-4ABC66662F61}" type="slidenum">
              <a:rPr lang="en-US" smtClean="0"/>
              <a:t>‹#›</a:t>
            </a:fld>
            <a:endParaRPr lang="en-US"/>
          </a:p>
        </p:txBody>
      </p:sp>
      <p:sp>
        <p:nvSpPr>
          <p:cNvPr id="7" name="&lt;Shell Yellow Bar&gt;Rectangle 3">
            <a:extLst>
              <a:ext uri="{FF2B5EF4-FFF2-40B4-BE49-F238E27FC236}">
                <a16:creationId xmlns:a16="http://schemas.microsoft.com/office/drawing/2014/main" id="{660B4C89-B6EE-1EA9-CC47-E64CFDD8774B}"/>
              </a:ext>
            </a:extLst>
          </p:cNvPr>
          <p:cNvSpPr/>
          <p:nvPr userDrawn="1"/>
        </p:nvSpPr>
        <p:spPr>
          <a:xfrm>
            <a:off x="614887" y="534988"/>
            <a:ext cx="1269985" cy="76200"/>
          </a:xfrm>
          <a:prstGeom prst="rect">
            <a:avLst/>
          </a:prstGeom>
          <a:solidFill>
            <a:schemeClr val="accent4">
              <a:lumMod val="20000"/>
              <a:lumOff val="80000"/>
            </a:schemeClr>
          </a:solidFill>
          <a:ln w="12700">
            <a:miter lim="400000"/>
          </a:ln>
        </p:spPr>
        <p:txBody>
          <a:bodyPr lIns="45719" rIns="45719" anchor="ctr"/>
          <a:lstStyle/>
          <a:p>
            <a:pPr algn="ctr"/>
            <a:endParaRPr/>
          </a:p>
        </p:txBody>
      </p:sp>
    </p:spTree>
    <p:extLst>
      <p:ext uri="{BB962C8B-B14F-4D97-AF65-F5344CB8AC3E}">
        <p14:creationId xmlns:p14="http://schemas.microsoft.com/office/powerpoint/2010/main" val="38635116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AB6A6B-3A39-670D-245E-E608E8B2E063}"/>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endParaRPr lang="en-US"/>
          </a:p>
        </p:txBody>
      </p:sp>
      <p:sp>
        <p:nvSpPr>
          <p:cNvPr id="3" name="Text Placeholder 2">
            <a:extLst>
              <a:ext uri="{FF2B5EF4-FFF2-40B4-BE49-F238E27FC236}">
                <a16:creationId xmlns:a16="http://schemas.microsoft.com/office/drawing/2014/main" id="{B969CFA3-A754-9BD9-4AA3-880CEE437194}"/>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210B666C-F113-5CD6-67C0-5B2F7349F3E9}"/>
              </a:ext>
            </a:extLst>
          </p:cNvPr>
          <p:cNvSpPr>
            <a:spLocks noGrp="1"/>
          </p:cNvSpPr>
          <p:nvPr>
            <p:ph type="dt" sz="half" idx="10"/>
          </p:nvPr>
        </p:nvSpPr>
        <p:spPr/>
        <p:txBody>
          <a:bodyPr/>
          <a:lstStyle/>
          <a:p>
            <a:r>
              <a:rPr lang="en-GB"/>
              <a:t>15/7/25</a:t>
            </a:r>
            <a:endParaRPr lang="en-US"/>
          </a:p>
        </p:txBody>
      </p:sp>
      <p:sp>
        <p:nvSpPr>
          <p:cNvPr id="5" name="Footer Placeholder 4">
            <a:extLst>
              <a:ext uri="{FF2B5EF4-FFF2-40B4-BE49-F238E27FC236}">
                <a16:creationId xmlns:a16="http://schemas.microsoft.com/office/drawing/2014/main" id="{0D4C00DE-D5CD-A92C-29DB-FE693542C8BB}"/>
              </a:ext>
            </a:extLst>
          </p:cNvPr>
          <p:cNvSpPr>
            <a:spLocks noGrp="1"/>
          </p:cNvSpPr>
          <p:nvPr>
            <p:ph type="ftr" sz="quarter" idx="11"/>
          </p:nvPr>
        </p:nvSpPr>
        <p:spPr/>
        <p:txBody>
          <a:bodyPr/>
          <a:lstStyle/>
          <a:p>
            <a:r>
              <a:rPr lang="en-US"/>
              <a:t>Copyright Kingdom Maritime</a:t>
            </a:r>
          </a:p>
        </p:txBody>
      </p:sp>
      <p:sp>
        <p:nvSpPr>
          <p:cNvPr id="6" name="Slide Number Placeholder 5">
            <a:extLst>
              <a:ext uri="{FF2B5EF4-FFF2-40B4-BE49-F238E27FC236}">
                <a16:creationId xmlns:a16="http://schemas.microsoft.com/office/drawing/2014/main" id="{573520C1-E932-F4A5-BD36-3C58634C80F7}"/>
              </a:ext>
            </a:extLst>
          </p:cNvPr>
          <p:cNvSpPr>
            <a:spLocks noGrp="1"/>
          </p:cNvSpPr>
          <p:nvPr>
            <p:ph type="sldNum" sz="quarter" idx="12"/>
          </p:nvPr>
        </p:nvSpPr>
        <p:spPr/>
        <p:txBody>
          <a:bodyPr/>
          <a:lstStyle/>
          <a:p>
            <a:fld id="{56D1CFD0-B5D1-BC47-8865-4ABC66662F61}" type="slidenum">
              <a:rPr lang="en-US" smtClean="0"/>
              <a:t>‹#›</a:t>
            </a:fld>
            <a:endParaRPr lang="en-US"/>
          </a:p>
        </p:txBody>
      </p:sp>
    </p:spTree>
    <p:extLst>
      <p:ext uri="{BB962C8B-B14F-4D97-AF65-F5344CB8AC3E}">
        <p14:creationId xmlns:p14="http://schemas.microsoft.com/office/powerpoint/2010/main" val="7662438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F9E98F-51DD-E27B-045B-88CEFA88214F}"/>
              </a:ext>
            </a:extLst>
          </p:cNvPr>
          <p:cNvSpPr>
            <a:spLocks noGrp="1"/>
          </p:cNvSpPr>
          <p:nvPr>
            <p:ph type="title"/>
          </p:nvPr>
        </p:nvSpPr>
        <p:spPr/>
        <p:txBody>
          <a:bodyPr/>
          <a:lstStyle/>
          <a:p>
            <a:r>
              <a:rPr lang="en-GB"/>
              <a:t>Click to edit Master title style</a:t>
            </a:r>
            <a:endParaRPr lang="en-US"/>
          </a:p>
        </p:txBody>
      </p:sp>
      <p:sp>
        <p:nvSpPr>
          <p:cNvPr id="3" name="Content Placeholder 2">
            <a:extLst>
              <a:ext uri="{FF2B5EF4-FFF2-40B4-BE49-F238E27FC236}">
                <a16:creationId xmlns:a16="http://schemas.microsoft.com/office/drawing/2014/main" id="{0DED7E26-70ED-95A6-E962-B658452B8F1F}"/>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Content Placeholder 3">
            <a:extLst>
              <a:ext uri="{FF2B5EF4-FFF2-40B4-BE49-F238E27FC236}">
                <a16:creationId xmlns:a16="http://schemas.microsoft.com/office/drawing/2014/main" id="{D3B125BE-04AF-DD22-91DF-044E4A117082}"/>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Date Placeholder 4">
            <a:extLst>
              <a:ext uri="{FF2B5EF4-FFF2-40B4-BE49-F238E27FC236}">
                <a16:creationId xmlns:a16="http://schemas.microsoft.com/office/drawing/2014/main" id="{90C1A4B7-E3FC-BA76-92EC-34921BD1DD32}"/>
              </a:ext>
            </a:extLst>
          </p:cNvPr>
          <p:cNvSpPr>
            <a:spLocks noGrp="1"/>
          </p:cNvSpPr>
          <p:nvPr>
            <p:ph type="dt" sz="half" idx="10"/>
          </p:nvPr>
        </p:nvSpPr>
        <p:spPr/>
        <p:txBody>
          <a:bodyPr/>
          <a:lstStyle/>
          <a:p>
            <a:r>
              <a:rPr lang="en-GB"/>
              <a:t>15/7/25</a:t>
            </a:r>
            <a:endParaRPr lang="en-US"/>
          </a:p>
        </p:txBody>
      </p:sp>
      <p:sp>
        <p:nvSpPr>
          <p:cNvPr id="6" name="Footer Placeholder 5">
            <a:extLst>
              <a:ext uri="{FF2B5EF4-FFF2-40B4-BE49-F238E27FC236}">
                <a16:creationId xmlns:a16="http://schemas.microsoft.com/office/drawing/2014/main" id="{C94CAF18-2422-3932-D1DF-60FAE5BBF301}"/>
              </a:ext>
            </a:extLst>
          </p:cNvPr>
          <p:cNvSpPr>
            <a:spLocks noGrp="1"/>
          </p:cNvSpPr>
          <p:nvPr>
            <p:ph type="ftr" sz="quarter" idx="11"/>
          </p:nvPr>
        </p:nvSpPr>
        <p:spPr/>
        <p:txBody>
          <a:bodyPr/>
          <a:lstStyle/>
          <a:p>
            <a:r>
              <a:rPr lang="en-US"/>
              <a:t>Copyright Kingdom Maritime</a:t>
            </a:r>
          </a:p>
        </p:txBody>
      </p:sp>
      <p:sp>
        <p:nvSpPr>
          <p:cNvPr id="7" name="Slide Number Placeholder 6">
            <a:extLst>
              <a:ext uri="{FF2B5EF4-FFF2-40B4-BE49-F238E27FC236}">
                <a16:creationId xmlns:a16="http://schemas.microsoft.com/office/drawing/2014/main" id="{EC81B063-076F-1529-84CC-C06BE88D7A9A}"/>
              </a:ext>
            </a:extLst>
          </p:cNvPr>
          <p:cNvSpPr>
            <a:spLocks noGrp="1"/>
          </p:cNvSpPr>
          <p:nvPr>
            <p:ph type="sldNum" sz="quarter" idx="12"/>
          </p:nvPr>
        </p:nvSpPr>
        <p:spPr/>
        <p:txBody>
          <a:bodyPr/>
          <a:lstStyle/>
          <a:p>
            <a:fld id="{56D1CFD0-B5D1-BC47-8865-4ABC66662F61}" type="slidenum">
              <a:rPr lang="en-US" smtClean="0"/>
              <a:t>‹#›</a:t>
            </a:fld>
            <a:endParaRPr lang="en-US"/>
          </a:p>
        </p:txBody>
      </p:sp>
    </p:spTree>
    <p:extLst>
      <p:ext uri="{BB962C8B-B14F-4D97-AF65-F5344CB8AC3E}">
        <p14:creationId xmlns:p14="http://schemas.microsoft.com/office/powerpoint/2010/main" val="234222293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B2D58C-E7BD-1112-3936-29552F70F8E6}"/>
              </a:ext>
            </a:extLst>
          </p:cNvPr>
          <p:cNvSpPr>
            <a:spLocks noGrp="1"/>
          </p:cNvSpPr>
          <p:nvPr>
            <p:ph type="title"/>
          </p:nvPr>
        </p:nvSpPr>
        <p:spPr>
          <a:xfrm>
            <a:off x="839788" y="365125"/>
            <a:ext cx="10515600" cy="1325563"/>
          </a:xfrm>
        </p:spPr>
        <p:txBody>
          <a:bodyPr/>
          <a:lstStyle/>
          <a:p>
            <a:r>
              <a:rPr lang="en-GB"/>
              <a:t>Click to edit Master title style</a:t>
            </a:r>
            <a:endParaRPr lang="en-US"/>
          </a:p>
        </p:txBody>
      </p:sp>
      <p:sp>
        <p:nvSpPr>
          <p:cNvPr id="3" name="Text Placeholder 2">
            <a:extLst>
              <a:ext uri="{FF2B5EF4-FFF2-40B4-BE49-F238E27FC236}">
                <a16:creationId xmlns:a16="http://schemas.microsoft.com/office/drawing/2014/main" id="{90E7BC4E-8D4F-C0C2-5BA5-F52817DE609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22D08914-317D-68F9-FB2E-D82AFEA623EA}"/>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Text Placeholder 4">
            <a:extLst>
              <a:ext uri="{FF2B5EF4-FFF2-40B4-BE49-F238E27FC236}">
                <a16:creationId xmlns:a16="http://schemas.microsoft.com/office/drawing/2014/main" id="{6DCA7A02-0B57-951B-D3D5-11CBC6C7327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8A045048-919E-D32D-0370-BD41CEF961C9}"/>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7" name="Date Placeholder 6">
            <a:extLst>
              <a:ext uri="{FF2B5EF4-FFF2-40B4-BE49-F238E27FC236}">
                <a16:creationId xmlns:a16="http://schemas.microsoft.com/office/drawing/2014/main" id="{A29F7A99-1358-E501-779A-EF2C8B062AE8}"/>
              </a:ext>
            </a:extLst>
          </p:cNvPr>
          <p:cNvSpPr>
            <a:spLocks noGrp="1"/>
          </p:cNvSpPr>
          <p:nvPr>
            <p:ph type="dt" sz="half" idx="10"/>
          </p:nvPr>
        </p:nvSpPr>
        <p:spPr/>
        <p:txBody>
          <a:bodyPr/>
          <a:lstStyle/>
          <a:p>
            <a:r>
              <a:rPr lang="en-GB"/>
              <a:t>15/7/25</a:t>
            </a:r>
            <a:endParaRPr lang="en-US"/>
          </a:p>
        </p:txBody>
      </p:sp>
      <p:sp>
        <p:nvSpPr>
          <p:cNvPr id="8" name="Footer Placeholder 7">
            <a:extLst>
              <a:ext uri="{FF2B5EF4-FFF2-40B4-BE49-F238E27FC236}">
                <a16:creationId xmlns:a16="http://schemas.microsoft.com/office/drawing/2014/main" id="{16F610AB-93FB-A107-A862-1BCFFDE0A4B8}"/>
              </a:ext>
            </a:extLst>
          </p:cNvPr>
          <p:cNvSpPr>
            <a:spLocks noGrp="1"/>
          </p:cNvSpPr>
          <p:nvPr>
            <p:ph type="ftr" sz="quarter" idx="11"/>
          </p:nvPr>
        </p:nvSpPr>
        <p:spPr/>
        <p:txBody>
          <a:bodyPr/>
          <a:lstStyle/>
          <a:p>
            <a:r>
              <a:rPr lang="en-US"/>
              <a:t>Copyright Kingdom Maritime</a:t>
            </a:r>
          </a:p>
        </p:txBody>
      </p:sp>
      <p:sp>
        <p:nvSpPr>
          <p:cNvPr id="9" name="Slide Number Placeholder 8">
            <a:extLst>
              <a:ext uri="{FF2B5EF4-FFF2-40B4-BE49-F238E27FC236}">
                <a16:creationId xmlns:a16="http://schemas.microsoft.com/office/drawing/2014/main" id="{8A1FDC97-47A1-1A20-AD5D-1599266B1791}"/>
              </a:ext>
            </a:extLst>
          </p:cNvPr>
          <p:cNvSpPr>
            <a:spLocks noGrp="1"/>
          </p:cNvSpPr>
          <p:nvPr>
            <p:ph type="sldNum" sz="quarter" idx="12"/>
          </p:nvPr>
        </p:nvSpPr>
        <p:spPr/>
        <p:txBody>
          <a:bodyPr/>
          <a:lstStyle/>
          <a:p>
            <a:fld id="{56D1CFD0-B5D1-BC47-8865-4ABC66662F61}" type="slidenum">
              <a:rPr lang="en-US" smtClean="0"/>
              <a:t>‹#›</a:t>
            </a:fld>
            <a:endParaRPr lang="en-US"/>
          </a:p>
        </p:txBody>
      </p:sp>
    </p:spTree>
    <p:extLst>
      <p:ext uri="{BB962C8B-B14F-4D97-AF65-F5344CB8AC3E}">
        <p14:creationId xmlns:p14="http://schemas.microsoft.com/office/powerpoint/2010/main" val="157327269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8EA02E-00A0-12D2-440F-953170D7167E}"/>
              </a:ext>
            </a:extLst>
          </p:cNvPr>
          <p:cNvSpPr>
            <a:spLocks noGrp="1"/>
          </p:cNvSpPr>
          <p:nvPr>
            <p:ph type="title"/>
          </p:nvPr>
        </p:nvSpPr>
        <p:spPr/>
        <p:txBody>
          <a:bodyPr/>
          <a:lstStyle/>
          <a:p>
            <a:r>
              <a:rPr lang="en-GB"/>
              <a:t>Click to edit Master title style</a:t>
            </a:r>
            <a:endParaRPr lang="en-US"/>
          </a:p>
        </p:txBody>
      </p:sp>
      <p:sp>
        <p:nvSpPr>
          <p:cNvPr id="3" name="Date Placeholder 2">
            <a:extLst>
              <a:ext uri="{FF2B5EF4-FFF2-40B4-BE49-F238E27FC236}">
                <a16:creationId xmlns:a16="http://schemas.microsoft.com/office/drawing/2014/main" id="{B6EECB95-847F-D503-0EB1-C2971BA0340F}"/>
              </a:ext>
            </a:extLst>
          </p:cNvPr>
          <p:cNvSpPr>
            <a:spLocks noGrp="1"/>
          </p:cNvSpPr>
          <p:nvPr>
            <p:ph type="dt" sz="half" idx="10"/>
          </p:nvPr>
        </p:nvSpPr>
        <p:spPr/>
        <p:txBody>
          <a:bodyPr/>
          <a:lstStyle/>
          <a:p>
            <a:r>
              <a:rPr lang="en-GB"/>
              <a:t>15/7/25</a:t>
            </a:r>
            <a:endParaRPr lang="en-US"/>
          </a:p>
        </p:txBody>
      </p:sp>
      <p:sp>
        <p:nvSpPr>
          <p:cNvPr id="4" name="Footer Placeholder 3">
            <a:extLst>
              <a:ext uri="{FF2B5EF4-FFF2-40B4-BE49-F238E27FC236}">
                <a16:creationId xmlns:a16="http://schemas.microsoft.com/office/drawing/2014/main" id="{0D8772C4-5835-FD3E-B1AD-CE58BF722C2E}"/>
              </a:ext>
            </a:extLst>
          </p:cNvPr>
          <p:cNvSpPr>
            <a:spLocks noGrp="1"/>
          </p:cNvSpPr>
          <p:nvPr>
            <p:ph type="ftr" sz="quarter" idx="11"/>
          </p:nvPr>
        </p:nvSpPr>
        <p:spPr/>
        <p:txBody>
          <a:bodyPr/>
          <a:lstStyle/>
          <a:p>
            <a:r>
              <a:rPr lang="en-US"/>
              <a:t>Copyright Kingdom Maritime</a:t>
            </a:r>
          </a:p>
        </p:txBody>
      </p:sp>
      <p:sp>
        <p:nvSpPr>
          <p:cNvPr id="5" name="Slide Number Placeholder 4">
            <a:extLst>
              <a:ext uri="{FF2B5EF4-FFF2-40B4-BE49-F238E27FC236}">
                <a16:creationId xmlns:a16="http://schemas.microsoft.com/office/drawing/2014/main" id="{DBDE697F-F45A-289C-1D8F-E7919E6C0EBD}"/>
              </a:ext>
            </a:extLst>
          </p:cNvPr>
          <p:cNvSpPr>
            <a:spLocks noGrp="1"/>
          </p:cNvSpPr>
          <p:nvPr>
            <p:ph type="sldNum" sz="quarter" idx="12"/>
          </p:nvPr>
        </p:nvSpPr>
        <p:spPr/>
        <p:txBody>
          <a:bodyPr/>
          <a:lstStyle/>
          <a:p>
            <a:fld id="{56D1CFD0-B5D1-BC47-8865-4ABC66662F61}" type="slidenum">
              <a:rPr lang="en-US" smtClean="0"/>
              <a:t>‹#›</a:t>
            </a:fld>
            <a:endParaRPr lang="en-US"/>
          </a:p>
        </p:txBody>
      </p:sp>
    </p:spTree>
    <p:extLst>
      <p:ext uri="{BB962C8B-B14F-4D97-AF65-F5344CB8AC3E}">
        <p14:creationId xmlns:p14="http://schemas.microsoft.com/office/powerpoint/2010/main" val="7564359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5FF22BDE-5445-738C-E914-3F31BCC25143}"/>
              </a:ext>
            </a:extLst>
          </p:cNvPr>
          <p:cNvSpPr>
            <a:spLocks noGrp="1"/>
          </p:cNvSpPr>
          <p:nvPr>
            <p:ph type="dt" sz="half" idx="10"/>
          </p:nvPr>
        </p:nvSpPr>
        <p:spPr/>
        <p:txBody>
          <a:bodyPr/>
          <a:lstStyle/>
          <a:p>
            <a:r>
              <a:rPr lang="en-GB"/>
              <a:t>15/7/25</a:t>
            </a:r>
            <a:endParaRPr lang="en-US"/>
          </a:p>
        </p:txBody>
      </p:sp>
      <p:sp>
        <p:nvSpPr>
          <p:cNvPr id="3" name="Footer Placeholder 2">
            <a:extLst>
              <a:ext uri="{FF2B5EF4-FFF2-40B4-BE49-F238E27FC236}">
                <a16:creationId xmlns:a16="http://schemas.microsoft.com/office/drawing/2014/main" id="{3986829D-12A1-3653-6543-199AFBF963B0}"/>
              </a:ext>
            </a:extLst>
          </p:cNvPr>
          <p:cNvSpPr>
            <a:spLocks noGrp="1"/>
          </p:cNvSpPr>
          <p:nvPr>
            <p:ph type="ftr" sz="quarter" idx="11"/>
          </p:nvPr>
        </p:nvSpPr>
        <p:spPr/>
        <p:txBody>
          <a:bodyPr/>
          <a:lstStyle/>
          <a:p>
            <a:r>
              <a:rPr lang="en-US"/>
              <a:t>Copyright Kingdom Maritime</a:t>
            </a:r>
          </a:p>
        </p:txBody>
      </p:sp>
      <p:sp>
        <p:nvSpPr>
          <p:cNvPr id="4" name="Slide Number Placeholder 3">
            <a:extLst>
              <a:ext uri="{FF2B5EF4-FFF2-40B4-BE49-F238E27FC236}">
                <a16:creationId xmlns:a16="http://schemas.microsoft.com/office/drawing/2014/main" id="{0172DE3C-D383-6F7F-890B-5A9CFA82CC41}"/>
              </a:ext>
            </a:extLst>
          </p:cNvPr>
          <p:cNvSpPr>
            <a:spLocks noGrp="1"/>
          </p:cNvSpPr>
          <p:nvPr>
            <p:ph type="sldNum" sz="quarter" idx="12"/>
          </p:nvPr>
        </p:nvSpPr>
        <p:spPr/>
        <p:txBody>
          <a:bodyPr/>
          <a:lstStyle/>
          <a:p>
            <a:fld id="{56D1CFD0-B5D1-BC47-8865-4ABC66662F61}" type="slidenum">
              <a:rPr lang="en-US" smtClean="0"/>
              <a:t>‹#›</a:t>
            </a:fld>
            <a:endParaRPr lang="en-US"/>
          </a:p>
        </p:txBody>
      </p:sp>
    </p:spTree>
    <p:extLst>
      <p:ext uri="{BB962C8B-B14F-4D97-AF65-F5344CB8AC3E}">
        <p14:creationId xmlns:p14="http://schemas.microsoft.com/office/powerpoint/2010/main" val="13923925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6C9A37-F5C1-1B65-5900-A0F30A257D02}"/>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a:p>
        </p:txBody>
      </p:sp>
      <p:sp>
        <p:nvSpPr>
          <p:cNvPr id="3" name="Content Placeholder 2">
            <a:extLst>
              <a:ext uri="{FF2B5EF4-FFF2-40B4-BE49-F238E27FC236}">
                <a16:creationId xmlns:a16="http://schemas.microsoft.com/office/drawing/2014/main" id="{ECECB827-C212-4745-012E-611C12D99A2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Text Placeholder 3">
            <a:extLst>
              <a:ext uri="{FF2B5EF4-FFF2-40B4-BE49-F238E27FC236}">
                <a16:creationId xmlns:a16="http://schemas.microsoft.com/office/drawing/2014/main" id="{7CD62358-98B0-3247-534B-B0B74949859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4ECF5CFE-62AA-C1A4-D646-434C6F3FDB89}"/>
              </a:ext>
            </a:extLst>
          </p:cNvPr>
          <p:cNvSpPr>
            <a:spLocks noGrp="1"/>
          </p:cNvSpPr>
          <p:nvPr>
            <p:ph type="dt" sz="half" idx="10"/>
          </p:nvPr>
        </p:nvSpPr>
        <p:spPr/>
        <p:txBody>
          <a:bodyPr/>
          <a:lstStyle/>
          <a:p>
            <a:r>
              <a:rPr lang="en-GB"/>
              <a:t>15/7/25</a:t>
            </a:r>
            <a:endParaRPr lang="en-US"/>
          </a:p>
        </p:txBody>
      </p:sp>
      <p:sp>
        <p:nvSpPr>
          <p:cNvPr id="6" name="Footer Placeholder 5">
            <a:extLst>
              <a:ext uri="{FF2B5EF4-FFF2-40B4-BE49-F238E27FC236}">
                <a16:creationId xmlns:a16="http://schemas.microsoft.com/office/drawing/2014/main" id="{1E9F53D0-F320-E2F8-F044-3DEDB54E3284}"/>
              </a:ext>
            </a:extLst>
          </p:cNvPr>
          <p:cNvSpPr>
            <a:spLocks noGrp="1"/>
          </p:cNvSpPr>
          <p:nvPr>
            <p:ph type="ftr" sz="quarter" idx="11"/>
          </p:nvPr>
        </p:nvSpPr>
        <p:spPr/>
        <p:txBody>
          <a:bodyPr/>
          <a:lstStyle/>
          <a:p>
            <a:r>
              <a:rPr lang="en-US"/>
              <a:t>Copyright Kingdom Maritime</a:t>
            </a:r>
          </a:p>
        </p:txBody>
      </p:sp>
      <p:sp>
        <p:nvSpPr>
          <p:cNvPr id="7" name="Slide Number Placeholder 6">
            <a:extLst>
              <a:ext uri="{FF2B5EF4-FFF2-40B4-BE49-F238E27FC236}">
                <a16:creationId xmlns:a16="http://schemas.microsoft.com/office/drawing/2014/main" id="{8E6252A7-78D3-AB44-AAA0-EB07B40F0E7F}"/>
              </a:ext>
            </a:extLst>
          </p:cNvPr>
          <p:cNvSpPr>
            <a:spLocks noGrp="1"/>
          </p:cNvSpPr>
          <p:nvPr>
            <p:ph type="sldNum" sz="quarter" idx="12"/>
          </p:nvPr>
        </p:nvSpPr>
        <p:spPr/>
        <p:txBody>
          <a:bodyPr/>
          <a:lstStyle/>
          <a:p>
            <a:fld id="{56D1CFD0-B5D1-BC47-8865-4ABC66662F61}" type="slidenum">
              <a:rPr lang="en-US" smtClean="0"/>
              <a:t>‹#›</a:t>
            </a:fld>
            <a:endParaRPr lang="en-US"/>
          </a:p>
        </p:txBody>
      </p:sp>
    </p:spTree>
    <p:extLst>
      <p:ext uri="{BB962C8B-B14F-4D97-AF65-F5344CB8AC3E}">
        <p14:creationId xmlns:p14="http://schemas.microsoft.com/office/powerpoint/2010/main" val="375229507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D51BD0-63E1-AE40-EF5A-3E3392BB7812}"/>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a:p>
        </p:txBody>
      </p:sp>
      <p:sp>
        <p:nvSpPr>
          <p:cNvPr id="3" name="Picture Placeholder 2">
            <a:extLst>
              <a:ext uri="{FF2B5EF4-FFF2-40B4-BE49-F238E27FC236}">
                <a16:creationId xmlns:a16="http://schemas.microsoft.com/office/drawing/2014/main" id="{175EECD2-3EF8-F425-4D97-38268C6FDAC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F1F8AF7A-07EE-5DAD-6BEC-09A81F76F3A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74783192-F250-EB3F-7B1A-E8851FE7EE14}"/>
              </a:ext>
            </a:extLst>
          </p:cNvPr>
          <p:cNvSpPr>
            <a:spLocks noGrp="1"/>
          </p:cNvSpPr>
          <p:nvPr>
            <p:ph type="dt" sz="half" idx="10"/>
          </p:nvPr>
        </p:nvSpPr>
        <p:spPr/>
        <p:txBody>
          <a:bodyPr/>
          <a:lstStyle/>
          <a:p>
            <a:r>
              <a:rPr lang="en-GB"/>
              <a:t>15/7/25</a:t>
            </a:r>
            <a:endParaRPr lang="en-US"/>
          </a:p>
        </p:txBody>
      </p:sp>
      <p:sp>
        <p:nvSpPr>
          <p:cNvPr id="6" name="Footer Placeholder 5">
            <a:extLst>
              <a:ext uri="{FF2B5EF4-FFF2-40B4-BE49-F238E27FC236}">
                <a16:creationId xmlns:a16="http://schemas.microsoft.com/office/drawing/2014/main" id="{D6E0923A-A742-FDED-20E0-217FE101B346}"/>
              </a:ext>
            </a:extLst>
          </p:cNvPr>
          <p:cNvSpPr>
            <a:spLocks noGrp="1"/>
          </p:cNvSpPr>
          <p:nvPr>
            <p:ph type="ftr" sz="quarter" idx="11"/>
          </p:nvPr>
        </p:nvSpPr>
        <p:spPr/>
        <p:txBody>
          <a:bodyPr/>
          <a:lstStyle/>
          <a:p>
            <a:r>
              <a:rPr lang="en-US"/>
              <a:t>Copyright Kingdom Maritime</a:t>
            </a:r>
          </a:p>
        </p:txBody>
      </p:sp>
      <p:sp>
        <p:nvSpPr>
          <p:cNvPr id="7" name="Slide Number Placeholder 6">
            <a:extLst>
              <a:ext uri="{FF2B5EF4-FFF2-40B4-BE49-F238E27FC236}">
                <a16:creationId xmlns:a16="http://schemas.microsoft.com/office/drawing/2014/main" id="{86D19405-9EE5-5923-DBE9-34B59BA52887}"/>
              </a:ext>
            </a:extLst>
          </p:cNvPr>
          <p:cNvSpPr>
            <a:spLocks noGrp="1"/>
          </p:cNvSpPr>
          <p:nvPr>
            <p:ph type="sldNum" sz="quarter" idx="12"/>
          </p:nvPr>
        </p:nvSpPr>
        <p:spPr/>
        <p:txBody>
          <a:bodyPr/>
          <a:lstStyle/>
          <a:p>
            <a:fld id="{56D1CFD0-B5D1-BC47-8865-4ABC66662F61}" type="slidenum">
              <a:rPr lang="en-US" smtClean="0"/>
              <a:t>‹#›</a:t>
            </a:fld>
            <a:endParaRPr lang="en-US"/>
          </a:p>
        </p:txBody>
      </p:sp>
    </p:spTree>
    <p:extLst>
      <p:ext uri="{BB962C8B-B14F-4D97-AF65-F5344CB8AC3E}">
        <p14:creationId xmlns:p14="http://schemas.microsoft.com/office/powerpoint/2010/main" val="40287602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B25DBBC-D4C0-EC7F-3EA5-4CB6F83EA0B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endParaRPr lang="en-US"/>
          </a:p>
        </p:txBody>
      </p:sp>
      <p:sp>
        <p:nvSpPr>
          <p:cNvPr id="3" name="Text Placeholder 2">
            <a:extLst>
              <a:ext uri="{FF2B5EF4-FFF2-40B4-BE49-F238E27FC236}">
                <a16:creationId xmlns:a16="http://schemas.microsoft.com/office/drawing/2014/main" id="{2A4B97A9-DEA0-41C4-9742-AE3D7533371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US" dirty="0"/>
          </a:p>
        </p:txBody>
      </p:sp>
      <p:sp>
        <p:nvSpPr>
          <p:cNvPr id="4" name="Date Placeholder 3">
            <a:extLst>
              <a:ext uri="{FF2B5EF4-FFF2-40B4-BE49-F238E27FC236}">
                <a16:creationId xmlns:a16="http://schemas.microsoft.com/office/drawing/2014/main" id="{843235CE-0C97-6F50-7047-4CD5CC65470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r>
              <a:rPr lang="en-GB"/>
              <a:t>15/7/25</a:t>
            </a:r>
            <a:endParaRPr lang="en-US"/>
          </a:p>
        </p:txBody>
      </p:sp>
      <p:sp>
        <p:nvSpPr>
          <p:cNvPr id="5" name="Footer Placeholder 4">
            <a:extLst>
              <a:ext uri="{FF2B5EF4-FFF2-40B4-BE49-F238E27FC236}">
                <a16:creationId xmlns:a16="http://schemas.microsoft.com/office/drawing/2014/main" id="{A7E6AFEF-68AA-E39F-42C5-039BD6EBD8E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r>
              <a:rPr lang="en-US"/>
              <a:t>Copyright Kingdom Maritime</a:t>
            </a:r>
            <a:endParaRPr lang="en-US" dirty="0"/>
          </a:p>
        </p:txBody>
      </p:sp>
      <p:sp>
        <p:nvSpPr>
          <p:cNvPr id="6" name="Slide Number Placeholder 5">
            <a:extLst>
              <a:ext uri="{FF2B5EF4-FFF2-40B4-BE49-F238E27FC236}">
                <a16:creationId xmlns:a16="http://schemas.microsoft.com/office/drawing/2014/main" id="{37B09A3F-2C7A-BC77-F555-11CE1C872B4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56D1CFD0-B5D1-BC47-8865-4ABC66662F61}" type="slidenum">
              <a:rPr lang="en-US" smtClean="0"/>
              <a:t>‹#›</a:t>
            </a:fld>
            <a:endParaRPr lang="en-US"/>
          </a:p>
        </p:txBody>
      </p:sp>
    </p:spTree>
    <p:extLst>
      <p:ext uri="{BB962C8B-B14F-4D97-AF65-F5344CB8AC3E}">
        <p14:creationId xmlns:p14="http://schemas.microsoft.com/office/powerpoint/2010/main" val="248446650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4114A39-10CA-D64A-06A4-7464E57036D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CD7E8AB-FE77-FC6F-D3A5-CC828B5C28FC}"/>
              </a:ext>
            </a:extLst>
          </p:cNvPr>
          <p:cNvSpPr>
            <a:spLocks noGrp="1"/>
          </p:cNvSpPr>
          <p:nvPr>
            <p:ph type="title"/>
          </p:nvPr>
        </p:nvSpPr>
        <p:spPr>
          <a:xfrm>
            <a:off x="838200" y="365125"/>
            <a:ext cx="10515600" cy="1376589"/>
          </a:xfrm>
        </p:spPr>
        <p:txBody>
          <a:bodyPr>
            <a:normAutofit/>
          </a:bodyPr>
          <a:lstStyle/>
          <a:p>
            <a:r>
              <a:rPr lang="en-US" dirty="0"/>
              <a:t>12 Steps for Culture Change – Edgar Schein</a:t>
            </a:r>
            <a:endParaRPr lang="en-US" sz="2800" dirty="0">
              <a:solidFill>
                <a:srgbClr val="0070C0"/>
              </a:solidFill>
            </a:endParaRPr>
          </a:p>
        </p:txBody>
      </p:sp>
      <p:sp>
        <p:nvSpPr>
          <p:cNvPr id="5" name="TextBox 4">
            <a:extLst>
              <a:ext uri="{FF2B5EF4-FFF2-40B4-BE49-F238E27FC236}">
                <a16:creationId xmlns:a16="http://schemas.microsoft.com/office/drawing/2014/main" id="{555584DC-C92B-0828-1A14-0155A1C28D8E}"/>
              </a:ext>
            </a:extLst>
          </p:cNvPr>
          <p:cNvSpPr txBox="1"/>
          <p:nvPr/>
        </p:nvSpPr>
        <p:spPr>
          <a:xfrm>
            <a:off x="681038" y="1384526"/>
            <a:ext cx="11072446" cy="5324535"/>
          </a:xfrm>
          <a:prstGeom prst="rect">
            <a:avLst/>
          </a:prstGeom>
          <a:noFill/>
        </p:spPr>
        <p:txBody>
          <a:bodyPr wrap="square">
            <a:spAutoFit/>
          </a:bodyPr>
          <a:lstStyle/>
          <a:p>
            <a:pPr>
              <a:buNone/>
            </a:pPr>
            <a:r>
              <a:rPr lang="en-GB" sz="1400" dirty="0">
                <a:effectLst/>
                <a:latin typeface="Nunito" panose="020F0502020204030204" pitchFamily="34" charset="0"/>
              </a:rPr>
              <a:t>Edgar Schein studied the factors that are most important in shaping an organizational culture, and therefore the ones that are also most important for consciously shifting an organizational culture. The organizational culture is “the way we do things around here” – how people behave towards themselves and others. These are the twelve most important ones, </a:t>
            </a:r>
            <a:r>
              <a:rPr lang="en-GB" sz="1400" b="1" i="1" dirty="0">
                <a:effectLst/>
                <a:latin typeface="Nunito" panose="020F0502020204030204" pitchFamily="34" charset="0"/>
              </a:rPr>
              <a:t>in descending order of importance</a:t>
            </a:r>
            <a:r>
              <a:rPr lang="en-GB" sz="1400" dirty="0">
                <a:effectLst/>
                <a:latin typeface="Nunito" panose="020F0502020204030204" pitchFamily="34" charset="0"/>
              </a:rPr>
              <a:t>. </a:t>
            </a:r>
            <a:endParaRPr lang="en-GB" sz="1400" dirty="0"/>
          </a:p>
          <a:p>
            <a:pPr>
              <a:buNone/>
            </a:pPr>
            <a:endParaRPr lang="en-GB" sz="1400" b="1" dirty="0">
              <a:solidFill>
                <a:srgbClr val="668E82"/>
              </a:solidFill>
              <a:effectLst/>
              <a:latin typeface="Nunito" panose="020F0502020204030204" pitchFamily="34" charset="0"/>
            </a:endParaRPr>
          </a:p>
          <a:p>
            <a:pPr>
              <a:buNone/>
            </a:pPr>
            <a:r>
              <a:rPr lang="en-GB" sz="1400" b="1" dirty="0">
                <a:solidFill>
                  <a:srgbClr val="668E82"/>
                </a:solidFill>
                <a:effectLst/>
                <a:latin typeface="Nunito" panose="020F0502020204030204" pitchFamily="34" charset="0"/>
              </a:rPr>
              <a:t>Primary Mechanisms – </a:t>
            </a:r>
            <a:r>
              <a:rPr lang="en-GB" sz="1400" dirty="0">
                <a:effectLst/>
                <a:latin typeface="Nunito" panose="020F0502020204030204" pitchFamily="34" charset="0"/>
              </a:rPr>
              <a:t>the major “tools” that leaders have available to them to teach their organizations how to perceive, think, feel, and behave based on their own conscious and unconscious convictions. </a:t>
            </a:r>
            <a:endParaRPr lang="en-GB" sz="1400" dirty="0"/>
          </a:p>
          <a:p>
            <a:pPr>
              <a:buFont typeface="+mj-lt"/>
              <a:buAutoNum type="arabicPeriod"/>
            </a:pPr>
            <a:r>
              <a:rPr lang="en-GB" sz="1400" dirty="0">
                <a:effectLst/>
                <a:latin typeface="Nunito" panose="020F0502020204030204" pitchFamily="34" charset="0"/>
              </a:rPr>
              <a:t> What a leader attends to, measures, rewards and controls is the main factor affecting culture </a:t>
            </a:r>
          </a:p>
          <a:p>
            <a:pPr>
              <a:buFont typeface="+mj-lt"/>
              <a:buAutoNum type="arabicPeriod"/>
            </a:pPr>
            <a:r>
              <a:rPr lang="en-GB" sz="1400" dirty="0">
                <a:effectLst/>
                <a:latin typeface="Nunito" panose="020F0502020204030204" pitchFamily="34" charset="0"/>
              </a:rPr>
              <a:t> How leaders react to critical incidents and organizational crises (do you or they get defensive, go on the attack, support, blame?) </a:t>
            </a:r>
          </a:p>
          <a:p>
            <a:pPr>
              <a:buFont typeface="+mj-lt"/>
              <a:buAutoNum type="arabicPeriod"/>
            </a:pPr>
            <a:r>
              <a:rPr lang="en-GB" sz="1400" dirty="0">
                <a:effectLst/>
                <a:latin typeface="Nunito" panose="020F0502020204030204" pitchFamily="34" charset="0"/>
              </a:rPr>
              <a:t> How leaders allocate resources </a:t>
            </a:r>
          </a:p>
          <a:p>
            <a:pPr>
              <a:buFont typeface="+mj-lt"/>
              <a:buAutoNum type="arabicPeriod"/>
            </a:pPr>
            <a:r>
              <a:rPr lang="en-GB" sz="1400" dirty="0">
                <a:effectLst/>
                <a:latin typeface="Nunito" panose="020F0502020204030204" pitchFamily="34" charset="0"/>
              </a:rPr>
              <a:t> Deliberate role-modelling, teaching and coaching </a:t>
            </a:r>
          </a:p>
          <a:p>
            <a:pPr>
              <a:buFont typeface="+mj-lt"/>
              <a:buAutoNum type="arabicPeriod"/>
            </a:pPr>
            <a:r>
              <a:rPr lang="en-GB" sz="1400" dirty="0">
                <a:effectLst/>
                <a:latin typeface="Nunito" panose="020F0502020204030204" pitchFamily="34" charset="0"/>
              </a:rPr>
              <a:t> How leaders allocate rewards and status </a:t>
            </a:r>
          </a:p>
          <a:p>
            <a:pPr>
              <a:buFont typeface="+mj-lt"/>
              <a:buAutoNum type="arabicPeriod"/>
            </a:pPr>
            <a:r>
              <a:rPr lang="en-GB" sz="1400" dirty="0">
                <a:effectLst/>
                <a:latin typeface="Nunito" panose="020F0502020204030204" pitchFamily="34" charset="0"/>
              </a:rPr>
              <a:t>Criteria for recruitment, selection, promotion, performance management and dismissal </a:t>
            </a:r>
          </a:p>
          <a:p>
            <a:pPr>
              <a:buNone/>
            </a:pPr>
            <a:endParaRPr lang="en-GB" sz="1400" b="1" dirty="0">
              <a:solidFill>
                <a:srgbClr val="668E82"/>
              </a:solidFill>
              <a:effectLst/>
              <a:latin typeface="Nunito" panose="020F0502020204030204" pitchFamily="34" charset="0"/>
            </a:endParaRPr>
          </a:p>
          <a:p>
            <a:pPr>
              <a:buNone/>
            </a:pPr>
            <a:r>
              <a:rPr lang="en-GB" sz="1400" b="1" dirty="0">
                <a:solidFill>
                  <a:srgbClr val="668E82"/>
                </a:solidFill>
                <a:effectLst/>
                <a:latin typeface="Nunito" panose="020F0502020204030204" pitchFamily="34" charset="0"/>
              </a:rPr>
              <a:t>Secondary Mechanisms </a:t>
            </a:r>
            <a:endParaRPr lang="en-GB" sz="1400" dirty="0"/>
          </a:p>
          <a:p>
            <a:pPr>
              <a:buFont typeface="+mj-lt"/>
              <a:buAutoNum type="arabicPeriod" startAt="7"/>
            </a:pPr>
            <a:r>
              <a:rPr lang="en-GB" sz="1400" dirty="0">
                <a:effectLst/>
                <a:latin typeface="Nunito" panose="020F0502020204030204" pitchFamily="34" charset="0"/>
              </a:rPr>
              <a:t> Organizational design and structure </a:t>
            </a:r>
          </a:p>
          <a:p>
            <a:pPr>
              <a:buFont typeface="+mj-lt"/>
              <a:buAutoNum type="arabicPeriod" startAt="7"/>
            </a:pPr>
            <a:r>
              <a:rPr lang="en-GB" sz="1400" dirty="0">
                <a:effectLst/>
                <a:latin typeface="Nunito" panose="020F0502020204030204" pitchFamily="34" charset="0"/>
              </a:rPr>
              <a:t> Organizational systems and procedures </a:t>
            </a:r>
          </a:p>
          <a:p>
            <a:pPr>
              <a:buFont typeface="+mj-lt"/>
              <a:buAutoNum type="arabicPeriod" startAt="7"/>
            </a:pPr>
            <a:r>
              <a:rPr lang="en-GB" sz="1400" dirty="0">
                <a:effectLst/>
                <a:latin typeface="Nunito" panose="020F0502020204030204" pitchFamily="34" charset="0"/>
              </a:rPr>
              <a:t> Rites and rituals of the organization </a:t>
            </a:r>
          </a:p>
          <a:p>
            <a:pPr>
              <a:buNone/>
            </a:pPr>
            <a:r>
              <a:rPr lang="en-GB" sz="1400" dirty="0">
                <a:effectLst/>
                <a:latin typeface="Nunito" panose="020F0502020204030204" pitchFamily="34" charset="0"/>
              </a:rPr>
              <a:t>10. Design of physical space and buildings </a:t>
            </a:r>
            <a:endParaRPr lang="en-GB" sz="1400" dirty="0"/>
          </a:p>
          <a:p>
            <a:pPr>
              <a:buNone/>
            </a:pPr>
            <a:r>
              <a:rPr lang="en-GB" sz="1400" dirty="0">
                <a:effectLst/>
                <a:latin typeface="Nunito" panose="020F0502020204030204" pitchFamily="34" charset="0"/>
              </a:rPr>
              <a:t>11. Stories and myths about key people and events </a:t>
            </a:r>
            <a:endParaRPr lang="en-GB" sz="1400" dirty="0"/>
          </a:p>
          <a:p>
            <a:pPr>
              <a:buNone/>
            </a:pPr>
            <a:r>
              <a:rPr lang="en-GB" sz="1400" dirty="0">
                <a:effectLst/>
                <a:latin typeface="Nunito" panose="020F0502020204030204" pitchFamily="34" charset="0"/>
              </a:rPr>
              <a:t>12. Formal mission statements, charters and ethical code </a:t>
            </a:r>
            <a:endParaRPr lang="en-GB" sz="1400" dirty="0"/>
          </a:p>
          <a:p>
            <a:pPr>
              <a:buNone/>
            </a:pPr>
            <a:endParaRPr lang="en-GB" sz="1200" i="1" dirty="0">
              <a:effectLst/>
              <a:latin typeface="Nunito" panose="020F0502020204030204" pitchFamily="34" charset="0"/>
            </a:endParaRPr>
          </a:p>
          <a:p>
            <a:pPr>
              <a:buNone/>
            </a:pPr>
            <a:r>
              <a:rPr lang="en-GB" sz="1200" i="1" dirty="0">
                <a:latin typeface="Nunito" panose="020F0502020204030204" pitchFamily="34" charset="0"/>
              </a:rPr>
              <a:t>[</a:t>
            </a:r>
            <a:r>
              <a:rPr lang="en-GB" sz="1200" i="1" dirty="0">
                <a:effectLst/>
                <a:latin typeface="Nunito" panose="020F0502020204030204" pitchFamily="34" charset="0"/>
              </a:rPr>
              <a:t>From Edgar Schein, Organizational Culture and Leadership, 4th edition (2010)]</a:t>
            </a:r>
          </a:p>
          <a:p>
            <a:pPr>
              <a:buNone/>
            </a:pPr>
            <a:endParaRPr lang="en-GB" sz="1200" i="1" dirty="0">
              <a:latin typeface="Nunito" panose="020F0502020204030204" pitchFamily="34" charset="0"/>
            </a:endParaRPr>
          </a:p>
          <a:p>
            <a:r>
              <a:rPr lang="en-GB" sz="1200" i="1" dirty="0">
                <a:latin typeface="Nunito" panose="020F0502020204030204" pitchFamily="34" charset="0"/>
              </a:rPr>
              <a:t>Edgar Schein (1928–2023) was an American psychologist and business theorist best known for his foundational work on organizational development and culture.</a:t>
            </a:r>
          </a:p>
        </p:txBody>
      </p:sp>
    </p:spTree>
    <p:extLst>
      <p:ext uri="{BB962C8B-B14F-4D97-AF65-F5344CB8AC3E}">
        <p14:creationId xmlns:p14="http://schemas.microsoft.com/office/powerpoint/2010/main" val="344057530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9E4B348-DF24-9A1C-F288-F84E0DFC90C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B2DDD60-B4FB-5D70-2DAF-E222E0AB1F01}"/>
              </a:ext>
            </a:extLst>
          </p:cNvPr>
          <p:cNvSpPr>
            <a:spLocks noGrp="1"/>
          </p:cNvSpPr>
          <p:nvPr>
            <p:ph type="title"/>
          </p:nvPr>
        </p:nvSpPr>
        <p:spPr>
          <a:xfrm>
            <a:off x="838200" y="365125"/>
            <a:ext cx="10515600" cy="1376589"/>
          </a:xfrm>
        </p:spPr>
        <p:txBody>
          <a:bodyPr>
            <a:normAutofit/>
          </a:bodyPr>
          <a:lstStyle/>
          <a:p>
            <a:r>
              <a:rPr lang="en-US" dirty="0"/>
              <a:t>Organisational Culture – Edgar Schein</a:t>
            </a:r>
            <a:endParaRPr lang="en-US" sz="2800" dirty="0">
              <a:solidFill>
                <a:srgbClr val="0070C0"/>
              </a:solidFill>
            </a:endParaRPr>
          </a:p>
        </p:txBody>
      </p:sp>
      <p:pic>
        <p:nvPicPr>
          <p:cNvPr id="1028" name="Picture 4">
            <a:extLst>
              <a:ext uri="{FF2B5EF4-FFF2-40B4-BE49-F238E27FC236}">
                <a16:creationId xmlns:a16="http://schemas.microsoft.com/office/drawing/2014/main" id="{DF947025-A5ED-E516-74CA-6D5531BA73F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03324" y="1741713"/>
            <a:ext cx="4751161" cy="4751161"/>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6">
            <a:extLst>
              <a:ext uri="{FF2B5EF4-FFF2-40B4-BE49-F238E27FC236}">
                <a16:creationId xmlns:a16="http://schemas.microsoft.com/office/drawing/2014/main" id="{4985F943-C3B7-5FF8-B355-B51090D20C45}"/>
              </a:ext>
            </a:extLst>
          </p:cNvPr>
          <p:cNvSpPr>
            <a:spLocks noChangeArrowheads="1"/>
          </p:cNvSpPr>
          <p:nvPr/>
        </p:nvSpPr>
        <p:spPr bwMode="auto">
          <a:xfrm>
            <a:off x="6237517" y="1231889"/>
            <a:ext cx="5874327" cy="577081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AutoNum type="arabicPeriod"/>
              <a:tabLst/>
            </a:pPr>
            <a:r>
              <a:rPr kumimoji="0" lang="en-US" altLang="en-US" sz="1500" b="1" i="0" u="none" strike="noStrike" cap="none" normalizeH="0" baseline="0" dirty="0">
                <a:ln>
                  <a:noFill/>
                </a:ln>
                <a:solidFill>
                  <a:srgbClr val="242424"/>
                </a:solidFill>
                <a:effectLst/>
                <a:latin typeface="source-serif-pro"/>
              </a:rPr>
              <a:t> </a:t>
            </a:r>
            <a:r>
              <a:rPr kumimoji="0" lang="en-US" altLang="en-US" b="1" i="0" u="none" strike="noStrike" cap="none" normalizeH="0" baseline="0" dirty="0">
                <a:ln>
                  <a:noFill/>
                </a:ln>
                <a:solidFill>
                  <a:srgbClr val="242424"/>
                </a:solidFill>
                <a:effectLst/>
                <a:latin typeface="source-serif-pro"/>
              </a:rPr>
              <a:t>Artefacts</a:t>
            </a:r>
            <a:r>
              <a:rPr kumimoji="0" lang="en-US" altLang="en-US" sz="1500" b="1" i="0" u="none" strike="noStrike" cap="none" normalizeH="0" baseline="0" dirty="0">
                <a:ln>
                  <a:noFill/>
                </a:ln>
                <a:solidFill>
                  <a:srgbClr val="242424"/>
                </a:solidFill>
                <a:effectLst/>
                <a:latin typeface="source-serif-pro"/>
              </a:rPr>
              <a:t>:</a:t>
            </a:r>
            <a:r>
              <a:rPr kumimoji="0" lang="en-US" altLang="en-US" sz="1500" b="0" i="0" u="none" strike="noStrike" cap="none" normalizeH="0" baseline="0" dirty="0">
                <a:ln>
                  <a:noFill/>
                </a:ln>
                <a:solidFill>
                  <a:srgbClr val="242424"/>
                </a:solidFill>
                <a:effectLst/>
                <a:latin typeface="source-serif-pro"/>
              </a:rPr>
              <a:t> These are the surface-level manifestations of an organization’s culture, easily perceptible to anyone who steps inside. They are the visible aspects of culture, the things we can observe in an organization. Artifacts encompass tangible elements like the office layout, dress code, logos, and rituals. For instance, a company that encourages a casual dress code signals a relaxed and innovative atmosphere. These artifacts influence not only the physical environment but also the psychological climate within the organization.</a:t>
            </a:r>
          </a:p>
          <a:p>
            <a:pPr marL="0" marR="0" lvl="0" indent="0" algn="l" defTabSz="914400" rtl="0" eaLnBrk="0" fontAlgn="base" latinLnBrk="0" hangingPunct="0">
              <a:lnSpc>
                <a:spcPct val="100000"/>
              </a:lnSpc>
              <a:spcBef>
                <a:spcPct val="0"/>
              </a:spcBef>
              <a:spcAft>
                <a:spcPct val="0"/>
              </a:spcAft>
              <a:buClrTx/>
              <a:buSzTx/>
              <a:buFontTx/>
              <a:buAutoNum type="arabicPeriod"/>
              <a:tabLst/>
            </a:pPr>
            <a:endParaRPr kumimoji="0" lang="en-US" altLang="en-US" sz="1500" b="0" i="0" u="none" strike="noStrike" cap="none" normalizeH="0" baseline="0" dirty="0">
              <a:ln>
                <a:noFill/>
              </a:ln>
              <a:solidFill>
                <a:srgbClr val="242424"/>
              </a:solidFill>
              <a:effectLst/>
              <a:latin typeface="source-serif-pro"/>
            </a:endParaRPr>
          </a:p>
          <a:p>
            <a:pPr marL="0" marR="0" lvl="0" indent="0" algn="l" defTabSz="914400" rtl="0" eaLnBrk="0" fontAlgn="base" latinLnBrk="0" hangingPunct="0">
              <a:lnSpc>
                <a:spcPct val="100000"/>
              </a:lnSpc>
              <a:spcBef>
                <a:spcPct val="0"/>
              </a:spcBef>
              <a:spcAft>
                <a:spcPct val="0"/>
              </a:spcAft>
              <a:buClrTx/>
              <a:buSzTx/>
              <a:buFontTx/>
              <a:buAutoNum type="arabicPeriod" startAt="2"/>
              <a:tabLst/>
            </a:pPr>
            <a:r>
              <a:rPr kumimoji="0" lang="en-US" altLang="en-US" sz="1500" b="1" i="0" u="none" strike="noStrike" cap="none" normalizeH="0" baseline="0" dirty="0">
                <a:ln>
                  <a:noFill/>
                </a:ln>
                <a:solidFill>
                  <a:srgbClr val="242424"/>
                </a:solidFill>
                <a:effectLst/>
                <a:latin typeface="source-serif-pro"/>
              </a:rPr>
              <a:t> </a:t>
            </a:r>
            <a:r>
              <a:rPr kumimoji="0" lang="en-US" altLang="en-US" b="1" i="0" u="none" strike="noStrike" cap="none" normalizeH="0" baseline="0" dirty="0">
                <a:ln>
                  <a:noFill/>
                </a:ln>
                <a:solidFill>
                  <a:srgbClr val="242424"/>
                </a:solidFill>
                <a:effectLst/>
                <a:latin typeface="source-serif-pro"/>
              </a:rPr>
              <a:t>Espoused Beliefs and Values</a:t>
            </a:r>
            <a:r>
              <a:rPr kumimoji="0" lang="en-US" altLang="en-US" sz="1500" b="1" i="0" u="none" strike="noStrike" cap="none" normalizeH="0" baseline="0" dirty="0">
                <a:ln>
                  <a:noFill/>
                </a:ln>
                <a:solidFill>
                  <a:srgbClr val="242424"/>
                </a:solidFill>
                <a:effectLst/>
                <a:latin typeface="source-serif-pro"/>
              </a:rPr>
              <a:t>:</a:t>
            </a:r>
            <a:r>
              <a:rPr kumimoji="0" lang="en-US" altLang="en-US" sz="1500" b="0" i="0" u="none" strike="noStrike" cap="none" normalizeH="0" baseline="0" dirty="0">
                <a:ln>
                  <a:noFill/>
                </a:ln>
                <a:solidFill>
                  <a:srgbClr val="242424"/>
                </a:solidFill>
                <a:effectLst/>
                <a:latin typeface="source-serif-pro"/>
              </a:rPr>
              <a:t> Beneath the surface, organizations have espoused beliefs and values that serve as guiding principles for decision-making. When employees share these beliefs, it creates a sense of alignment, making it easier to make decisions that are in harmony with the company’s mission and values. This level of culture has a significant impact on how leaders shape corporate culture and how employees perceive and interact with one another.</a:t>
            </a:r>
          </a:p>
          <a:p>
            <a:pPr marL="0" marR="0" lvl="0" indent="0" algn="l" defTabSz="914400" rtl="0" eaLnBrk="0" fontAlgn="base" latinLnBrk="0" hangingPunct="0">
              <a:lnSpc>
                <a:spcPct val="100000"/>
              </a:lnSpc>
              <a:spcBef>
                <a:spcPct val="0"/>
              </a:spcBef>
              <a:spcAft>
                <a:spcPct val="0"/>
              </a:spcAft>
              <a:buClrTx/>
              <a:buSzTx/>
              <a:buFontTx/>
              <a:buAutoNum type="arabicPeriod" startAt="2"/>
              <a:tabLst/>
            </a:pPr>
            <a:endParaRPr kumimoji="0" lang="en-US" altLang="en-US" sz="1500" b="0" i="0" u="none" strike="noStrike" cap="none" normalizeH="0" baseline="0" dirty="0">
              <a:ln>
                <a:noFill/>
              </a:ln>
              <a:solidFill>
                <a:srgbClr val="242424"/>
              </a:solidFill>
              <a:effectLst/>
              <a:latin typeface="source-serif-pro"/>
            </a:endParaRPr>
          </a:p>
          <a:p>
            <a:pPr marL="0" marR="0" lvl="0" indent="0" algn="l" defTabSz="914400" rtl="0" eaLnBrk="0" fontAlgn="base" latinLnBrk="0" hangingPunct="0">
              <a:lnSpc>
                <a:spcPct val="100000"/>
              </a:lnSpc>
              <a:spcBef>
                <a:spcPct val="0"/>
              </a:spcBef>
              <a:spcAft>
                <a:spcPct val="0"/>
              </a:spcAft>
              <a:buClrTx/>
              <a:buSzTx/>
              <a:buFontTx/>
              <a:buAutoNum type="arabicPeriod" startAt="3"/>
              <a:tabLst/>
            </a:pPr>
            <a:r>
              <a:rPr kumimoji="0" lang="en-US" altLang="en-US" sz="1500" b="1" i="0" u="none" strike="noStrike" cap="none" normalizeH="0" baseline="0" dirty="0">
                <a:ln>
                  <a:noFill/>
                </a:ln>
                <a:solidFill>
                  <a:srgbClr val="242424"/>
                </a:solidFill>
                <a:effectLst/>
                <a:latin typeface="source-serif-pro"/>
              </a:rPr>
              <a:t> </a:t>
            </a:r>
            <a:r>
              <a:rPr kumimoji="0" lang="en-US" altLang="en-US" b="1" i="0" u="none" strike="noStrike" cap="none" normalizeH="0" baseline="0" dirty="0">
                <a:ln>
                  <a:noFill/>
                </a:ln>
                <a:solidFill>
                  <a:srgbClr val="242424"/>
                </a:solidFill>
                <a:effectLst/>
                <a:latin typeface="source-serif-pro"/>
              </a:rPr>
              <a:t>Basic Underlying Assumptions</a:t>
            </a:r>
            <a:r>
              <a:rPr kumimoji="0" lang="en-US" altLang="en-US" sz="1500" b="1" i="0" u="none" strike="noStrike" cap="none" normalizeH="0" baseline="0" dirty="0">
                <a:ln>
                  <a:noFill/>
                </a:ln>
                <a:solidFill>
                  <a:srgbClr val="242424"/>
                </a:solidFill>
                <a:effectLst/>
                <a:latin typeface="source-serif-pro"/>
              </a:rPr>
              <a:t>:</a:t>
            </a:r>
            <a:r>
              <a:rPr kumimoji="0" lang="en-US" altLang="en-US" sz="1500" b="0" i="0" u="none" strike="noStrike" cap="none" normalizeH="0" baseline="0" dirty="0">
                <a:ln>
                  <a:noFill/>
                </a:ln>
                <a:solidFill>
                  <a:srgbClr val="242424"/>
                </a:solidFill>
                <a:effectLst/>
                <a:latin typeface="source-serif-pro"/>
              </a:rPr>
              <a:t> The deepest and most potent level of culture is comprised of basic underlying assumptions. These are the unconscious beliefs and values that are rarely expressed openly. These assumptions shape how individuals within the organization perceive the world, and they are often resistant to change.</a:t>
            </a:r>
            <a:endParaRPr kumimoji="0" lang="en-US" altLang="en-US" sz="800" b="0" i="0" u="none" strike="noStrike" cap="none" normalizeH="0" baseline="0" dirty="0">
              <a:ln>
                <a:noFill/>
              </a:ln>
              <a:solidFill>
                <a:schemeClr val="tx1"/>
              </a:solidFill>
              <a:effectLst/>
              <a:latin typeface="medium-content-sans-serif-fon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97152064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66312FC-1581-D15D-0428-8DE89CE0C4E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234DB7E-26B3-4937-C137-EDBC3BD1B4AE}"/>
              </a:ext>
            </a:extLst>
          </p:cNvPr>
          <p:cNvSpPr>
            <a:spLocks noGrp="1"/>
          </p:cNvSpPr>
          <p:nvPr>
            <p:ph type="title"/>
          </p:nvPr>
        </p:nvSpPr>
        <p:spPr>
          <a:xfrm>
            <a:off x="838200" y="365125"/>
            <a:ext cx="10515600" cy="1376589"/>
          </a:xfrm>
        </p:spPr>
        <p:txBody>
          <a:bodyPr>
            <a:normAutofit/>
          </a:bodyPr>
          <a:lstStyle/>
          <a:p>
            <a:r>
              <a:rPr lang="en-US" dirty="0"/>
              <a:t>Organisational Culture – Edgar Schein</a:t>
            </a:r>
            <a:endParaRPr lang="en-US" sz="2800" dirty="0">
              <a:solidFill>
                <a:srgbClr val="0070C0"/>
              </a:solidFill>
            </a:endParaRPr>
          </a:p>
        </p:txBody>
      </p:sp>
      <p:pic>
        <p:nvPicPr>
          <p:cNvPr id="1028" name="Picture 4">
            <a:extLst>
              <a:ext uri="{FF2B5EF4-FFF2-40B4-BE49-F238E27FC236}">
                <a16:creationId xmlns:a16="http://schemas.microsoft.com/office/drawing/2014/main" id="{DE674489-845E-4545-3898-14A75AB1F19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03324" y="1741713"/>
            <a:ext cx="4751161" cy="4751161"/>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6">
            <a:extLst>
              <a:ext uri="{FF2B5EF4-FFF2-40B4-BE49-F238E27FC236}">
                <a16:creationId xmlns:a16="http://schemas.microsoft.com/office/drawing/2014/main" id="{95DFD012-375D-925B-AEC8-C6870D9711F0}"/>
              </a:ext>
            </a:extLst>
          </p:cNvPr>
          <p:cNvSpPr>
            <a:spLocks noChangeArrowheads="1"/>
          </p:cNvSpPr>
          <p:nvPr/>
        </p:nvSpPr>
        <p:spPr bwMode="auto">
          <a:xfrm>
            <a:off x="7073091" y="3337551"/>
            <a:ext cx="4577628" cy="141577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tabLst/>
            </a:pPr>
            <a:r>
              <a:rPr kumimoji="0" lang="en-US" altLang="en-US" sz="2000" b="1" i="0" u="none" strike="noStrike" cap="none" normalizeH="0" baseline="0" dirty="0">
                <a:ln>
                  <a:noFill/>
                </a:ln>
                <a:solidFill>
                  <a:srgbClr val="242424"/>
                </a:solidFill>
                <a:effectLst/>
                <a:latin typeface="source-serif-pro"/>
              </a:rPr>
              <a:t>Espoused Beliefs &amp; Values:</a:t>
            </a:r>
            <a:r>
              <a:rPr kumimoji="0" lang="en-US" altLang="en-US" sz="2000" b="0" i="0" u="none" strike="noStrike" cap="none" normalizeH="0" baseline="0" dirty="0">
                <a:ln>
                  <a:noFill/>
                </a:ln>
                <a:solidFill>
                  <a:srgbClr val="242424"/>
                </a:solidFill>
                <a:effectLst/>
                <a:latin typeface="source-serif-pro"/>
              </a:rPr>
              <a:t> </a:t>
            </a:r>
          </a:p>
          <a:p>
            <a:pPr marL="0" marR="0" lvl="0" indent="0" algn="l" defTabSz="914400" rtl="0" eaLnBrk="0" fontAlgn="base" latinLnBrk="0" hangingPunct="0">
              <a:lnSpc>
                <a:spcPct val="100000"/>
              </a:lnSpc>
              <a:spcBef>
                <a:spcPct val="0"/>
              </a:spcBef>
              <a:spcAft>
                <a:spcPct val="0"/>
              </a:spcAft>
              <a:buClrTx/>
              <a:buSzTx/>
              <a:tabLst/>
            </a:pPr>
            <a:r>
              <a:rPr lang="en-US" altLang="en-US" dirty="0">
                <a:solidFill>
                  <a:srgbClr val="242424"/>
                </a:solidFill>
                <a:latin typeface="source-serif-pro"/>
              </a:rPr>
              <a:t>‘Leader in Seaborne Solutions’</a:t>
            </a:r>
          </a:p>
          <a:p>
            <a:pPr marL="0" marR="0" lvl="0" indent="0" algn="l" defTabSz="914400" rtl="0" eaLnBrk="0" fontAlgn="base" latinLnBrk="0" hangingPunct="0">
              <a:lnSpc>
                <a:spcPct val="100000"/>
              </a:lnSpc>
              <a:spcBef>
                <a:spcPct val="0"/>
              </a:spcBef>
              <a:spcAft>
                <a:spcPct val="0"/>
              </a:spcAft>
              <a:buClrTx/>
              <a:buSzTx/>
              <a:tabLst/>
            </a:pPr>
            <a:r>
              <a:rPr lang="en-US" altLang="en-US" dirty="0">
                <a:solidFill>
                  <a:srgbClr val="242424"/>
                </a:solidFill>
                <a:latin typeface="source-serif-pro"/>
              </a:rPr>
              <a:t>Human Performance Principles</a:t>
            </a:r>
          </a:p>
          <a:p>
            <a:pPr marL="0" marR="0" lvl="0" indent="0" algn="l" defTabSz="914400" rtl="0" eaLnBrk="0" fontAlgn="base" latinLnBrk="0" hangingPunct="0">
              <a:lnSpc>
                <a:spcPct val="100000"/>
              </a:lnSpc>
              <a:spcBef>
                <a:spcPct val="0"/>
              </a:spcBef>
              <a:spcAft>
                <a:spcPct val="0"/>
              </a:spcAft>
              <a:buClrTx/>
              <a:buSzTx/>
              <a:tabLst/>
            </a:pPr>
            <a:r>
              <a:rPr kumimoji="0" lang="en-US" altLang="en-US" b="0" i="0" u="none" strike="noStrike" cap="none" normalizeH="0" baseline="0" dirty="0">
                <a:ln>
                  <a:noFill/>
                </a:ln>
                <a:solidFill>
                  <a:srgbClr val="242424"/>
                </a:solidFill>
                <a:effectLst/>
                <a:latin typeface="source-serif-pro"/>
              </a:rPr>
              <a:t>Speak Up Culture</a:t>
            </a:r>
          </a:p>
          <a:p>
            <a:pPr marL="0" marR="0" lvl="0" indent="0" algn="l" defTabSz="914400" rtl="0" eaLnBrk="0" fontAlgn="base" latinLnBrk="0" hangingPunct="0">
              <a:lnSpc>
                <a:spcPct val="100000"/>
              </a:lnSpc>
              <a:spcBef>
                <a:spcPct val="0"/>
              </a:spcBef>
              <a:spcAft>
                <a:spcPct val="0"/>
              </a:spcAft>
              <a:buClrTx/>
              <a:buSzTx/>
              <a:tabLst/>
            </a:pPr>
            <a:r>
              <a:rPr lang="en-US" altLang="en-US" dirty="0">
                <a:solidFill>
                  <a:srgbClr val="242424"/>
                </a:solidFill>
                <a:latin typeface="source-serif-pro"/>
              </a:rPr>
              <a:t>Growth Mindset</a:t>
            </a:r>
            <a:endParaRPr kumimoji="0" lang="en-US" altLang="en-US" sz="1500" b="0" i="0" u="none" strike="noStrike" cap="none" normalizeH="0" baseline="0" dirty="0">
              <a:ln>
                <a:noFill/>
              </a:ln>
              <a:solidFill>
                <a:srgbClr val="242424"/>
              </a:solidFill>
              <a:effectLst/>
              <a:latin typeface="source-serif-pro"/>
            </a:endParaRPr>
          </a:p>
        </p:txBody>
      </p:sp>
      <p:sp>
        <p:nvSpPr>
          <p:cNvPr id="3" name="Right Brace 2">
            <a:extLst>
              <a:ext uri="{FF2B5EF4-FFF2-40B4-BE49-F238E27FC236}">
                <a16:creationId xmlns:a16="http://schemas.microsoft.com/office/drawing/2014/main" id="{08FB71A7-A5A3-214F-61CA-1BA52EC75555}"/>
              </a:ext>
            </a:extLst>
          </p:cNvPr>
          <p:cNvSpPr/>
          <p:nvPr/>
        </p:nvSpPr>
        <p:spPr>
          <a:xfrm>
            <a:off x="6435222" y="3445839"/>
            <a:ext cx="223345" cy="1094630"/>
          </a:xfrm>
          <a:prstGeom prst="rightBrace">
            <a:avLst/>
          </a:prstGeom>
          <a:ln w="38100"/>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5" name="Rectangle 6">
            <a:extLst>
              <a:ext uri="{FF2B5EF4-FFF2-40B4-BE49-F238E27FC236}">
                <a16:creationId xmlns:a16="http://schemas.microsoft.com/office/drawing/2014/main" id="{03A243ED-EA97-7731-5CD1-4B29BEB7185D}"/>
              </a:ext>
            </a:extLst>
          </p:cNvPr>
          <p:cNvSpPr>
            <a:spLocks noChangeArrowheads="1"/>
          </p:cNvSpPr>
          <p:nvPr/>
        </p:nvSpPr>
        <p:spPr bwMode="auto">
          <a:xfrm>
            <a:off x="7073090" y="1558815"/>
            <a:ext cx="4732283" cy="141577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tabLst/>
            </a:pPr>
            <a:r>
              <a:rPr kumimoji="0" lang="en-US" altLang="en-US" sz="2000" b="1" i="0" u="none" strike="noStrike" cap="none" normalizeH="0" baseline="0" dirty="0">
                <a:ln>
                  <a:noFill/>
                </a:ln>
                <a:solidFill>
                  <a:srgbClr val="242424"/>
                </a:solidFill>
                <a:effectLst/>
                <a:latin typeface="source-serif-pro"/>
              </a:rPr>
              <a:t>Artefacts &amp; Behaviours</a:t>
            </a:r>
            <a:r>
              <a:rPr kumimoji="0" lang="en-US" altLang="en-US" sz="1500" b="1" i="0" u="none" strike="noStrike" cap="none" normalizeH="0" baseline="0" dirty="0">
                <a:ln>
                  <a:noFill/>
                </a:ln>
                <a:solidFill>
                  <a:srgbClr val="242424"/>
                </a:solidFill>
                <a:effectLst/>
                <a:latin typeface="source-serif-pro"/>
              </a:rPr>
              <a:t>:</a:t>
            </a:r>
            <a:r>
              <a:rPr kumimoji="0" lang="en-US" altLang="en-US" sz="1500" b="0" i="0" u="none" strike="noStrike" cap="none" normalizeH="0" baseline="0" dirty="0">
                <a:ln>
                  <a:noFill/>
                </a:ln>
                <a:solidFill>
                  <a:srgbClr val="242424"/>
                </a:solidFill>
                <a:effectLst/>
                <a:latin typeface="source-serif-pro"/>
              </a:rPr>
              <a:t> </a:t>
            </a:r>
            <a:endParaRPr lang="en-US" altLang="en-US" sz="1500" dirty="0">
              <a:solidFill>
                <a:srgbClr val="242424"/>
              </a:solidFill>
              <a:latin typeface="source-serif-pro"/>
            </a:endParaRPr>
          </a:p>
          <a:p>
            <a:pPr marL="0" marR="0" lvl="0" indent="0" algn="l" defTabSz="914400" rtl="0" eaLnBrk="0" fontAlgn="base" latinLnBrk="0" hangingPunct="0">
              <a:lnSpc>
                <a:spcPct val="100000"/>
              </a:lnSpc>
              <a:spcBef>
                <a:spcPct val="0"/>
              </a:spcBef>
              <a:spcAft>
                <a:spcPct val="0"/>
              </a:spcAft>
              <a:buClrTx/>
              <a:buSzTx/>
              <a:tabLst/>
            </a:pPr>
            <a:r>
              <a:rPr kumimoji="0" lang="en-US" altLang="en-US" b="0" i="0" u="none" strike="noStrike" cap="none" normalizeH="0" baseline="0" dirty="0">
                <a:ln>
                  <a:noFill/>
                </a:ln>
                <a:solidFill>
                  <a:srgbClr val="242424"/>
                </a:solidFill>
                <a:effectLst/>
                <a:latin typeface="source-serif-pro"/>
              </a:rPr>
              <a:t>Processes &amp; procedures </a:t>
            </a:r>
            <a:r>
              <a:rPr kumimoji="0" lang="en-US" altLang="en-US" sz="1200" b="0" i="0" u="none" strike="noStrike" cap="none" normalizeH="0" baseline="0" dirty="0">
                <a:ln>
                  <a:noFill/>
                </a:ln>
                <a:solidFill>
                  <a:srgbClr val="242424"/>
                </a:solidFill>
                <a:effectLst/>
                <a:latin typeface="source-serif-pro"/>
              </a:rPr>
              <a:t>(e.g. HR requirements; Stop Work)</a:t>
            </a:r>
          </a:p>
          <a:p>
            <a:pPr marL="0" marR="0" lvl="0" indent="0" algn="l" defTabSz="914400" rtl="0" eaLnBrk="0" fontAlgn="base" latinLnBrk="0" hangingPunct="0">
              <a:lnSpc>
                <a:spcPct val="100000"/>
              </a:lnSpc>
              <a:spcBef>
                <a:spcPct val="0"/>
              </a:spcBef>
              <a:spcAft>
                <a:spcPct val="0"/>
              </a:spcAft>
              <a:buClrTx/>
              <a:buSzTx/>
              <a:tabLst/>
            </a:pPr>
            <a:r>
              <a:rPr lang="en-US" altLang="en-US" dirty="0">
                <a:solidFill>
                  <a:srgbClr val="242424"/>
                </a:solidFill>
                <a:latin typeface="source-serif-pro"/>
              </a:rPr>
              <a:t>Office design</a:t>
            </a:r>
          </a:p>
          <a:p>
            <a:pPr marL="0" marR="0" lvl="0" indent="0" algn="l" defTabSz="914400" rtl="0" eaLnBrk="0" fontAlgn="base" latinLnBrk="0" hangingPunct="0">
              <a:lnSpc>
                <a:spcPct val="100000"/>
              </a:lnSpc>
              <a:spcBef>
                <a:spcPct val="0"/>
              </a:spcBef>
              <a:spcAft>
                <a:spcPct val="0"/>
              </a:spcAft>
              <a:buClrTx/>
              <a:buSzTx/>
              <a:tabLst/>
            </a:pPr>
            <a:r>
              <a:rPr kumimoji="0" lang="en-US" altLang="en-US" b="0" i="0" u="none" strike="noStrike" cap="none" normalizeH="0" baseline="0" dirty="0">
                <a:ln>
                  <a:noFill/>
                </a:ln>
                <a:solidFill>
                  <a:srgbClr val="242424"/>
                </a:solidFill>
                <a:effectLst/>
                <a:latin typeface="source-serif-pro"/>
              </a:rPr>
              <a:t>Dress code</a:t>
            </a:r>
          </a:p>
          <a:p>
            <a:pPr marL="0" marR="0" lvl="0" indent="0" algn="l" defTabSz="914400" rtl="0" eaLnBrk="0" fontAlgn="base" latinLnBrk="0" hangingPunct="0">
              <a:lnSpc>
                <a:spcPct val="100000"/>
              </a:lnSpc>
              <a:spcBef>
                <a:spcPct val="0"/>
              </a:spcBef>
              <a:spcAft>
                <a:spcPct val="0"/>
              </a:spcAft>
              <a:buClrTx/>
              <a:buSzTx/>
              <a:tabLst/>
            </a:pPr>
            <a:r>
              <a:rPr lang="en-US" altLang="en-US" dirty="0">
                <a:solidFill>
                  <a:srgbClr val="242424"/>
                </a:solidFill>
                <a:latin typeface="source-serif-pro"/>
              </a:rPr>
              <a:t>Meeting structures &amp; frequency</a:t>
            </a:r>
            <a:endParaRPr kumimoji="0" lang="en-US" altLang="en-US" b="0" i="0" u="none" strike="noStrike" cap="none" normalizeH="0" baseline="0" dirty="0">
              <a:ln>
                <a:noFill/>
              </a:ln>
              <a:solidFill>
                <a:srgbClr val="242424"/>
              </a:solidFill>
              <a:effectLst/>
              <a:latin typeface="source-serif-pro"/>
            </a:endParaRPr>
          </a:p>
        </p:txBody>
      </p:sp>
      <p:sp>
        <p:nvSpPr>
          <p:cNvPr id="6" name="Rectangle 6">
            <a:extLst>
              <a:ext uri="{FF2B5EF4-FFF2-40B4-BE49-F238E27FC236}">
                <a16:creationId xmlns:a16="http://schemas.microsoft.com/office/drawing/2014/main" id="{C92583AF-F33A-9029-775D-BF9CF9F20F0A}"/>
              </a:ext>
            </a:extLst>
          </p:cNvPr>
          <p:cNvSpPr>
            <a:spLocks noChangeArrowheads="1"/>
          </p:cNvSpPr>
          <p:nvPr/>
        </p:nvSpPr>
        <p:spPr bwMode="auto">
          <a:xfrm>
            <a:off x="7073091" y="5116287"/>
            <a:ext cx="4751161" cy="11387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tabLst/>
            </a:pPr>
            <a:r>
              <a:rPr kumimoji="0" lang="en-US" altLang="en-US" sz="2000" b="1" i="0" u="none" strike="noStrike" cap="none" normalizeH="0" baseline="0" dirty="0">
                <a:ln>
                  <a:noFill/>
                </a:ln>
                <a:solidFill>
                  <a:srgbClr val="242424"/>
                </a:solidFill>
                <a:effectLst/>
                <a:latin typeface="source-serif-pro"/>
              </a:rPr>
              <a:t>Assumptions:</a:t>
            </a:r>
            <a:r>
              <a:rPr kumimoji="0" lang="en-US" altLang="en-US" sz="2000" b="0" i="0" u="none" strike="noStrike" cap="none" normalizeH="0" baseline="0" dirty="0">
                <a:ln>
                  <a:noFill/>
                </a:ln>
                <a:solidFill>
                  <a:srgbClr val="242424"/>
                </a:solidFill>
                <a:effectLst/>
                <a:latin typeface="source-serif-pro"/>
              </a:rPr>
              <a:t> </a:t>
            </a:r>
          </a:p>
          <a:p>
            <a:pPr marL="0" marR="0" lvl="0" indent="0" algn="l" defTabSz="914400" rtl="0" eaLnBrk="0" fontAlgn="base" latinLnBrk="0" hangingPunct="0">
              <a:lnSpc>
                <a:spcPct val="100000"/>
              </a:lnSpc>
              <a:spcBef>
                <a:spcPct val="0"/>
              </a:spcBef>
              <a:spcAft>
                <a:spcPct val="0"/>
              </a:spcAft>
              <a:buClrTx/>
              <a:buSzTx/>
              <a:tabLst/>
            </a:pPr>
            <a:r>
              <a:rPr lang="en-US" altLang="en-US" dirty="0">
                <a:solidFill>
                  <a:srgbClr val="242424"/>
                </a:solidFill>
                <a:latin typeface="source-serif-pro"/>
              </a:rPr>
              <a:t>Safety is the top priority</a:t>
            </a:r>
          </a:p>
          <a:p>
            <a:pPr marL="0" marR="0" lvl="0" indent="0" algn="l" defTabSz="914400" rtl="0" eaLnBrk="0" fontAlgn="base" latinLnBrk="0" hangingPunct="0">
              <a:lnSpc>
                <a:spcPct val="100000"/>
              </a:lnSpc>
              <a:spcBef>
                <a:spcPct val="0"/>
              </a:spcBef>
              <a:spcAft>
                <a:spcPct val="0"/>
              </a:spcAft>
              <a:buClrTx/>
              <a:buSzTx/>
              <a:tabLst/>
            </a:pPr>
            <a:r>
              <a:rPr kumimoji="0" lang="en-US" altLang="en-US" b="0" i="0" u="none" strike="noStrike" cap="none" normalizeH="0" baseline="0" dirty="0">
                <a:ln>
                  <a:noFill/>
                </a:ln>
                <a:solidFill>
                  <a:srgbClr val="242424"/>
                </a:solidFill>
                <a:effectLst/>
                <a:latin typeface="source-serif-pro"/>
              </a:rPr>
              <a:t>People are valued and supported</a:t>
            </a:r>
          </a:p>
          <a:p>
            <a:pPr marL="0" marR="0" lvl="0" indent="0" algn="l" defTabSz="914400" rtl="0" eaLnBrk="0" fontAlgn="base" latinLnBrk="0" hangingPunct="0">
              <a:lnSpc>
                <a:spcPct val="100000"/>
              </a:lnSpc>
              <a:spcBef>
                <a:spcPct val="0"/>
              </a:spcBef>
              <a:spcAft>
                <a:spcPct val="0"/>
              </a:spcAft>
              <a:buClrTx/>
              <a:buSzTx/>
              <a:tabLst/>
            </a:pPr>
            <a:r>
              <a:rPr lang="en-US" altLang="en-US" dirty="0">
                <a:solidFill>
                  <a:srgbClr val="242424"/>
                </a:solidFill>
                <a:latin typeface="source-serif-pro"/>
              </a:rPr>
              <a:t>Leaders listen and act in the best interests of staff</a:t>
            </a:r>
            <a:endParaRPr kumimoji="0" lang="en-US" altLang="en-US" b="0" i="0" u="none" strike="noStrike" cap="none" normalizeH="0" baseline="0" dirty="0">
              <a:ln>
                <a:noFill/>
              </a:ln>
              <a:solidFill>
                <a:srgbClr val="242424"/>
              </a:solidFill>
              <a:effectLst/>
              <a:latin typeface="source-serif-pro"/>
            </a:endParaRPr>
          </a:p>
        </p:txBody>
      </p:sp>
      <p:sp>
        <p:nvSpPr>
          <p:cNvPr id="7" name="Right Brace 6">
            <a:extLst>
              <a:ext uri="{FF2B5EF4-FFF2-40B4-BE49-F238E27FC236}">
                <a16:creationId xmlns:a16="http://schemas.microsoft.com/office/drawing/2014/main" id="{2B5A3301-0D5E-00CC-FC54-4274854F397E}"/>
              </a:ext>
            </a:extLst>
          </p:cNvPr>
          <p:cNvSpPr/>
          <p:nvPr/>
        </p:nvSpPr>
        <p:spPr>
          <a:xfrm>
            <a:off x="6435221" y="5011720"/>
            <a:ext cx="223345" cy="1138773"/>
          </a:xfrm>
          <a:prstGeom prst="rightBrace">
            <a:avLst/>
          </a:prstGeom>
          <a:ln w="38100"/>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8" name="Right Brace 7">
            <a:extLst>
              <a:ext uri="{FF2B5EF4-FFF2-40B4-BE49-F238E27FC236}">
                <a16:creationId xmlns:a16="http://schemas.microsoft.com/office/drawing/2014/main" id="{E0A64F2A-3099-4D73-3E7B-EE83DA2E52DC}"/>
              </a:ext>
            </a:extLst>
          </p:cNvPr>
          <p:cNvSpPr/>
          <p:nvPr/>
        </p:nvSpPr>
        <p:spPr>
          <a:xfrm>
            <a:off x="6435223" y="1781788"/>
            <a:ext cx="223344" cy="1192800"/>
          </a:xfrm>
          <a:prstGeom prst="rightBrace">
            <a:avLst/>
          </a:prstGeom>
          <a:ln w="38100"/>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Tree>
    <p:extLst>
      <p:ext uri="{BB962C8B-B14F-4D97-AF65-F5344CB8AC3E}">
        <p14:creationId xmlns:p14="http://schemas.microsoft.com/office/powerpoint/2010/main" val="58128728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4675</TotalTime>
  <Words>575</Words>
  <Application>Microsoft Macintosh PowerPoint</Application>
  <PresentationFormat>Widescreen</PresentationFormat>
  <Paragraphs>47</Paragraphs>
  <Slides>3</Slides>
  <Notes>3</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3</vt:i4>
      </vt:variant>
    </vt:vector>
  </HeadingPairs>
  <TitlesOfParts>
    <vt:vector size="10" baseType="lpstr">
      <vt:lpstr>Aptos</vt:lpstr>
      <vt:lpstr>Aptos Display</vt:lpstr>
      <vt:lpstr>Arial</vt:lpstr>
      <vt:lpstr>medium-content-sans-serif-font</vt:lpstr>
      <vt:lpstr>Nunito</vt:lpstr>
      <vt:lpstr>source-serif-pro</vt:lpstr>
      <vt:lpstr>Office Theme</vt:lpstr>
      <vt:lpstr>12 Steps for Culture Change – Edgar Schein</vt:lpstr>
      <vt:lpstr>Organisational Culture – Edgar Schein</vt:lpstr>
      <vt:lpstr>Organisational Culture – Edgar Schein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Brian Horsburgh</dc:creator>
  <cp:lastModifiedBy>Brian Horsburgh</cp:lastModifiedBy>
  <cp:revision>46</cp:revision>
  <dcterms:created xsi:type="dcterms:W3CDTF">2025-07-15T15:38:09Z</dcterms:created>
  <dcterms:modified xsi:type="dcterms:W3CDTF">2025-12-12T10:34:44Z</dcterms:modified>
</cp:coreProperties>
</file>