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84" r:id="rId2"/>
    <p:sldId id="294" r:id="rId3"/>
    <p:sldId id="290" r:id="rId4"/>
    <p:sldId id="293" r:id="rId5"/>
    <p:sldId id="295" r:id="rId6"/>
    <p:sldId id="297" r:id="rId7"/>
    <p:sldId id="304" r:id="rId8"/>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39">
          <p15:clr>
            <a:srgbClr val="A4A3A4"/>
          </p15:clr>
        </p15:guide>
        <p15:guide id="4" pos="792">
          <p15:clr>
            <a:srgbClr val="A4A3A4"/>
          </p15:clr>
        </p15:guide>
        <p15:guide id="5" orient="horz" pos="986">
          <p15:clr>
            <a:srgbClr val="A4A3A4"/>
          </p15:clr>
        </p15:guide>
        <p15:guide id="6" pos="575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hris Stieb" initials="CS" lastIdx="2" clrIdx="6">
    <p:extLst>
      <p:ext uri="{19B8F6BF-5375-455C-9EA6-DF929625EA0E}">
        <p15:presenceInfo xmlns:p15="http://schemas.microsoft.com/office/powerpoint/2012/main" userId="Chris Stieb" providerId="None"/>
      </p:ext>
    </p:extLst>
  </p:cmAuthor>
  <p:cmAuthor id="1" name="Jacqueline T. Burnett" initials="JTB" lastIdx="4" clrIdx="0"/>
  <p:cmAuthor id="8" name="Gibbs, Jean CIV OSD OUSD P-R (USA)" initials="GJCOOP(" lastIdx="1" clrIdx="7">
    <p:extLst>
      <p:ext uri="{19B8F6BF-5375-455C-9EA6-DF929625EA0E}">
        <p15:presenceInfo xmlns:p15="http://schemas.microsoft.com/office/powerpoint/2012/main" userId="S-1-5-21-412667653-668731278-4213794525-90868" providerId="AD"/>
      </p:ext>
    </p:extLst>
  </p:cmAuthor>
  <p:cmAuthor id="2" name="Danielle Moore" initials="DM" lastIdx="33" clrIdx="1"/>
  <p:cmAuthor id="3" name="Danielle Loffler" initials="" lastIdx="0" clrIdx="2"/>
  <p:cmAuthor id="4" name="Angela Selby-Pagan" initials="AS" lastIdx="9" clrIdx="3">
    <p:extLst>
      <p:ext uri="{19B8F6BF-5375-455C-9EA6-DF929625EA0E}">
        <p15:presenceInfo xmlns:p15="http://schemas.microsoft.com/office/powerpoint/2012/main" userId="S-1-5-21-2871528693-4081628328-2113024643-1159" providerId="AD"/>
      </p:ext>
    </p:extLst>
  </p:cmAuthor>
  <p:cmAuthor id="5" name="Julie Dymon" initials="jad" lastIdx="14" clrIdx="4">
    <p:extLst>
      <p:ext uri="{19B8F6BF-5375-455C-9EA6-DF929625EA0E}">
        <p15:presenceInfo xmlns:p15="http://schemas.microsoft.com/office/powerpoint/2012/main" userId="Julie Dymon" providerId="None"/>
      </p:ext>
    </p:extLst>
  </p:cmAuthor>
  <p:cmAuthor id="6" name="Molly McFadden" initials="MM" lastIdx="3" clrIdx="5">
    <p:extLst>
      <p:ext uri="{19B8F6BF-5375-455C-9EA6-DF929625EA0E}">
        <p15:presenceInfo xmlns:p15="http://schemas.microsoft.com/office/powerpoint/2012/main" userId="S::mmcfadden@thebowengroup.com::b91e4ea5-0943-42de-a762-e0fd9785de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55E"/>
    <a:srgbClr val="747474"/>
    <a:srgbClr val="184365"/>
    <a:srgbClr val="BE242C"/>
    <a:srgbClr val="FFAA2C"/>
    <a:srgbClr val="D7AB58"/>
    <a:srgbClr val="ECC265"/>
    <a:srgbClr val="003A6D"/>
    <a:srgbClr val="BF0C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95" autoAdjust="0"/>
  </p:normalViewPr>
  <p:slideViewPr>
    <p:cSldViewPr snapToGrid="0" snapToObjects="1">
      <p:cViewPr varScale="1">
        <p:scale>
          <a:sx n="95" d="100"/>
          <a:sy n="95" d="100"/>
        </p:scale>
        <p:origin x="1662" y="96"/>
      </p:cViewPr>
      <p:guideLst>
        <p:guide orient="horz" pos="2160"/>
        <p:guide pos="2880"/>
        <p:guide orient="horz" pos="139"/>
        <p:guide pos="792"/>
        <p:guide orient="horz" pos="986"/>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1C1B0C95-930C-3746-8A2C-338B625313CE}" type="datetimeFigureOut">
              <a:rPr lang="en-US" smtClean="0"/>
              <a:t>3/15/2023</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04E2A852-0390-E442-8744-029BB477D046}" type="slidenum">
              <a:rPr lang="en-US" smtClean="0"/>
              <a:t>‹#›</a:t>
            </a:fld>
            <a:endParaRPr lang="en-US" dirty="0"/>
          </a:p>
        </p:txBody>
      </p:sp>
    </p:spTree>
    <p:extLst>
      <p:ext uri="{BB962C8B-B14F-4D97-AF65-F5344CB8AC3E}">
        <p14:creationId xmlns:p14="http://schemas.microsoft.com/office/powerpoint/2010/main" val="1295655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A3D47105-45B0-8E4C-800C-B2219CD6AB7E}" type="datetimeFigureOut">
              <a:rPr lang="en-US" smtClean="0"/>
              <a:t>3/15/2023</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6C28D949-B16B-E84B-B434-391559256F84}" type="slidenum">
              <a:rPr lang="en-US" smtClean="0"/>
              <a:t>‹#›</a:t>
            </a:fld>
            <a:endParaRPr lang="en-US" dirty="0"/>
          </a:p>
        </p:txBody>
      </p:sp>
    </p:spTree>
    <p:extLst>
      <p:ext uri="{BB962C8B-B14F-4D97-AF65-F5344CB8AC3E}">
        <p14:creationId xmlns:p14="http://schemas.microsoft.com/office/powerpoint/2010/main" val="197436283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1</a:t>
            </a:fld>
            <a:endParaRPr lang="en-US" dirty="0"/>
          </a:p>
        </p:txBody>
      </p:sp>
    </p:spTree>
    <p:extLst>
      <p:ext uri="{BB962C8B-B14F-4D97-AF65-F5344CB8AC3E}">
        <p14:creationId xmlns:p14="http://schemas.microsoft.com/office/powerpoint/2010/main" val="4146288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2</a:t>
            </a:fld>
            <a:endParaRPr lang="en-US" dirty="0"/>
          </a:p>
        </p:txBody>
      </p:sp>
    </p:spTree>
    <p:extLst>
      <p:ext uri="{BB962C8B-B14F-4D97-AF65-F5344CB8AC3E}">
        <p14:creationId xmlns:p14="http://schemas.microsoft.com/office/powerpoint/2010/main" val="1632580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3</a:t>
            </a:fld>
            <a:endParaRPr lang="en-US" dirty="0"/>
          </a:p>
        </p:txBody>
      </p:sp>
    </p:spTree>
    <p:extLst>
      <p:ext uri="{BB962C8B-B14F-4D97-AF65-F5344CB8AC3E}">
        <p14:creationId xmlns:p14="http://schemas.microsoft.com/office/powerpoint/2010/main" val="3514017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t>4</a:t>
            </a:fld>
            <a:endParaRPr lang="en-US" dirty="0"/>
          </a:p>
        </p:txBody>
      </p:sp>
    </p:spTree>
    <p:extLst>
      <p:ext uri="{BB962C8B-B14F-4D97-AF65-F5344CB8AC3E}">
        <p14:creationId xmlns:p14="http://schemas.microsoft.com/office/powerpoint/2010/main" val="3882911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5</a:t>
            </a:fld>
            <a:endParaRPr lang="en-US" dirty="0"/>
          </a:p>
        </p:txBody>
      </p:sp>
    </p:spTree>
    <p:extLst>
      <p:ext uri="{BB962C8B-B14F-4D97-AF65-F5344CB8AC3E}">
        <p14:creationId xmlns:p14="http://schemas.microsoft.com/office/powerpoint/2010/main" val="3028355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6</a:t>
            </a:fld>
            <a:endParaRPr lang="en-US" dirty="0"/>
          </a:p>
        </p:txBody>
      </p:sp>
    </p:spTree>
    <p:extLst>
      <p:ext uri="{BB962C8B-B14F-4D97-AF65-F5344CB8AC3E}">
        <p14:creationId xmlns:p14="http://schemas.microsoft.com/office/powerpoint/2010/main" val="1723665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7</a:t>
            </a:fld>
            <a:endParaRPr lang="en-US" dirty="0"/>
          </a:p>
        </p:txBody>
      </p:sp>
    </p:spTree>
    <p:extLst>
      <p:ext uri="{BB962C8B-B14F-4D97-AF65-F5344CB8AC3E}">
        <p14:creationId xmlns:p14="http://schemas.microsoft.com/office/powerpoint/2010/main" val="375571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0"/>
            <a:ext cx="9144000" cy="5245832"/>
          </a:xfrm>
          <a:prstGeom prst="rect">
            <a:avLst/>
          </a:prstGeom>
          <a:noFill/>
          <a:ln>
            <a:noFill/>
          </a:ln>
          <a:effectLst>
            <a:outerShdw blurRad="190500" dist="38100" dir="126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hasCustomPrompt="1"/>
          </p:nvPr>
        </p:nvSpPr>
        <p:spPr>
          <a:xfrm>
            <a:off x="407324" y="5825066"/>
            <a:ext cx="8329352" cy="1032934"/>
          </a:xfrm>
          <a:prstGeom prst="rect">
            <a:avLst/>
          </a:prstGeom>
          <a:noFill/>
        </p:spPr>
        <p:txBody>
          <a:bodyPr lIns="457200" anchor="ctr" anchorCtr="0"/>
          <a:lstStyle>
            <a:lvl1pPr marL="0" indent="0" algn="l">
              <a:buNone/>
              <a:defRPr sz="2000" b="0" i="0">
                <a:solidFill>
                  <a:srgbClr val="000000"/>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sp>
        <p:nvSpPr>
          <p:cNvPr id="15" name="Text Placeholder 6">
            <a:extLst>
              <a:ext uri="{FF2B5EF4-FFF2-40B4-BE49-F238E27FC236}">
                <a16:creationId xmlns:a16="http://schemas.microsoft.com/office/drawing/2014/main" id="{02DFE399-96EA-46D1-897F-9FF1620A1BAE}"/>
              </a:ext>
            </a:extLst>
          </p:cNvPr>
          <p:cNvSpPr>
            <a:spLocks noGrp="1"/>
          </p:cNvSpPr>
          <p:nvPr>
            <p:ph type="body" sz="quarter" idx="11" hasCustomPrompt="1"/>
          </p:nvPr>
        </p:nvSpPr>
        <p:spPr>
          <a:xfrm>
            <a:off x="407324" y="5491019"/>
            <a:ext cx="8329352" cy="1386145"/>
          </a:xfrm>
          <a:prstGeom prst="rect">
            <a:avLst/>
          </a:prstGeom>
        </p:spPr>
        <p:txBody>
          <a:bodyPr vert="horz"/>
          <a:lstStyle>
            <a:lvl1pPr marL="0" indent="0" algn="l" defTabSz="457200" rtl="0" eaLnBrk="1" latinLnBrk="0" hangingPunct="1">
              <a:spcBef>
                <a:spcPct val="0"/>
              </a:spcBef>
              <a:buFontTx/>
              <a:buNone/>
              <a:defRPr lang="en-US" sz="3200" b="0" i="0" kern="1200" spc="0" dirty="0">
                <a:solidFill>
                  <a:srgbClr val="28496B"/>
                </a:solidFill>
                <a:latin typeface="Calibri"/>
                <a:ea typeface="+mj-ea"/>
                <a:cs typeface="Calibri"/>
              </a:defRPr>
            </a:lvl1pPr>
            <a:lvl2pPr marL="457200" indent="0" algn="l" defTabSz="457200" rtl="0" eaLnBrk="1" latinLnBrk="0" hangingPunct="1">
              <a:spcBef>
                <a:spcPct val="0"/>
              </a:spcBef>
              <a:buClr>
                <a:schemeClr val="bg1"/>
              </a:buClr>
              <a:buFont typeface="Arial"/>
              <a:buNone/>
              <a:defRPr lang="en-US" sz="3200" b="0" i="0" kern="1200" spc="0" dirty="0">
                <a:solidFill>
                  <a:srgbClr val="28496B"/>
                </a:solidFill>
                <a:latin typeface="Calibri"/>
                <a:ea typeface="+mj-ea"/>
                <a:cs typeface="Calibri"/>
              </a:defRPr>
            </a:lvl2pPr>
            <a:lvl3pPr marL="914400" indent="0" algn="l" defTabSz="457200" rtl="0" eaLnBrk="1" latinLnBrk="0" hangingPunct="1">
              <a:spcBef>
                <a:spcPct val="0"/>
              </a:spcBef>
              <a:buNone/>
              <a:defRPr lang="en-US" sz="3200" b="0" i="0" kern="1200" spc="0" dirty="0">
                <a:solidFill>
                  <a:srgbClr val="28496B"/>
                </a:solidFill>
                <a:latin typeface="Calibri"/>
                <a:ea typeface="+mj-ea"/>
                <a:cs typeface="Calibri"/>
              </a:defRPr>
            </a:lvl3pPr>
            <a:lvl4pPr marL="1371600" indent="0" algn="l" defTabSz="457200" rtl="0" eaLnBrk="1" latinLnBrk="0" hangingPunct="1">
              <a:spcBef>
                <a:spcPct val="0"/>
              </a:spcBef>
              <a:buNone/>
              <a:defRPr lang="en-US" sz="3200" b="0" i="0" kern="1200" spc="0" dirty="0">
                <a:solidFill>
                  <a:srgbClr val="28496B"/>
                </a:solidFill>
                <a:latin typeface="Calibri"/>
                <a:ea typeface="+mj-ea"/>
                <a:cs typeface="Calibri"/>
              </a:defRPr>
            </a:lvl4pPr>
            <a:lvl5pPr marL="1828800" indent="0" algn="l" defTabSz="457200" rtl="0" eaLnBrk="1" latinLnBrk="0" hangingPunct="1">
              <a:spcBef>
                <a:spcPct val="0"/>
              </a:spcBef>
              <a:buNone/>
              <a:defRPr lang="en-US" sz="3200" b="0" i="0" kern="1200" spc="0" dirty="0">
                <a:solidFill>
                  <a:srgbClr val="28496B"/>
                </a:solidFill>
                <a:latin typeface="Calibri"/>
                <a:ea typeface="+mj-ea"/>
                <a:cs typeface="Calibri"/>
              </a:defRPr>
            </a:lvl5pPr>
          </a:lstStyle>
          <a:p>
            <a:pPr lvl="0"/>
            <a:r>
              <a:rPr lang="en-US" dirty="0"/>
              <a:t>Webinar title</a:t>
            </a:r>
          </a:p>
        </p:txBody>
      </p:sp>
      <p:sp>
        <p:nvSpPr>
          <p:cNvPr id="5" name="Title 4"/>
          <p:cNvSpPr>
            <a:spLocks noGrp="1"/>
          </p:cNvSpPr>
          <p:nvPr>
            <p:ph type="title"/>
          </p:nvPr>
        </p:nvSpPr>
        <p:spPr>
          <a:xfrm>
            <a:off x="628650" y="365125"/>
            <a:ext cx="7886700" cy="1325563"/>
          </a:xfrm>
          <a:prstGeom prst="rect">
            <a:avLst/>
          </a:prstGeom>
        </p:spPr>
        <p:txBody>
          <a:bodyPr/>
          <a:lstStyle/>
          <a:p>
            <a:r>
              <a:rPr lang="en-US"/>
              <a:t>Click to edit Master title style</a:t>
            </a:r>
          </a:p>
        </p:txBody>
      </p:sp>
      <p:pic>
        <p:nvPicPr>
          <p:cNvPr id="13" name="Picture 12">
            <a:extLst>
              <a:ext uri="{FF2B5EF4-FFF2-40B4-BE49-F238E27FC236}">
                <a16:creationId xmlns:a16="http://schemas.microsoft.com/office/drawing/2014/main" id="{6E3B053A-81BA-CF4E-8EA3-9B5549178E25}"/>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6907" y="491675"/>
            <a:ext cx="9148388" cy="4754157"/>
          </a:xfrm>
          <a:prstGeom prst="rect">
            <a:avLst/>
          </a:prstGeom>
        </p:spPr>
      </p:pic>
      <p:sp>
        <p:nvSpPr>
          <p:cNvPr id="8" name="Rectangle 7" descr="Red header bar.">
            <a:extLst>
              <a:ext uri="{FF2B5EF4-FFF2-40B4-BE49-F238E27FC236}">
                <a16:creationId xmlns:a16="http://schemas.microsoft.com/office/drawing/2014/main" id="{1DF00E9D-DF4E-40EE-96A9-89513FF51F24}"/>
              </a:ext>
            </a:extLst>
          </p:cNvPr>
          <p:cNvSpPr/>
          <p:nvPr userDrawn="1"/>
        </p:nvSpPr>
        <p:spPr>
          <a:xfrm>
            <a:off x="-1" y="253284"/>
            <a:ext cx="9144001" cy="420624"/>
          </a:xfrm>
          <a:prstGeom prst="rect">
            <a:avLst/>
          </a:prstGeom>
          <a:solidFill>
            <a:srgbClr val="CC2C3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p:cNvGrpSpPr/>
          <p:nvPr userDrawn="1"/>
        </p:nvGrpSpPr>
        <p:grpSpPr>
          <a:xfrm>
            <a:off x="7981881" y="31686"/>
            <a:ext cx="919978" cy="919978"/>
            <a:chOff x="200670" y="31686"/>
            <a:chExt cx="919978" cy="919978"/>
          </a:xfrm>
        </p:grpSpPr>
        <p:sp>
          <p:nvSpPr>
            <p:cNvPr id="2" name="Oval 1"/>
            <p:cNvSpPr/>
            <p:nvPr userDrawn="1"/>
          </p:nvSpPr>
          <p:spPr>
            <a:xfrm>
              <a:off x="200670" y="31686"/>
              <a:ext cx="919978" cy="91997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DODc1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1559" y="72575"/>
              <a:ext cx="838200" cy="838200"/>
            </a:xfrm>
            <a:prstGeom prst="rect">
              <a:avLst/>
            </a:prstGeom>
          </p:spPr>
        </p:pic>
      </p:grpSp>
    </p:spTree>
    <p:extLst>
      <p:ext uri="{BB962C8B-B14F-4D97-AF65-F5344CB8AC3E}">
        <p14:creationId xmlns:p14="http://schemas.microsoft.com/office/powerpoint/2010/main" val="354436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2" name="Picture 11" descr="4464848.jpg"/>
          <p:cNvPicPr>
            <a:picLocks noChangeAspect="1"/>
          </p:cNvPicPr>
          <p:nvPr userDrawn="1"/>
        </p:nvPicPr>
        <p:blipFill rotWithShape="1">
          <a:blip r:embed="rId2" cstate="hqprint">
            <a:extLst>
              <a:ext uri="{28A0092B-C50C-407E-A947-70E740481C1C}">
                <a14:useLocalDpi xmlns:a14="http://schemas.microsoft.com/office/drawing/2010/main"/>
              </a:ext>
            </a:extLst>
          </a:blip>
          <a:srcRect l="-55"/>
          <a:stretch/>
        </p:blipFill>
        <p:spPr>
          <a:xfrm>
            <a:off x="0" y="507083"/>
            <a:ext cx="9144000" cy="4532517"/>
          </a:xfrm>
          <a:prstGeom prst="rect">
            <a:avLst/>
          </a:prstGeom>
        </p:spPr>
      </p:pic>
      <p:sp>
        <p:nvSpPr>
          <p:cNvPr id="10" name="Rectangle 9"/>
          <p:cNvSpPr/>
          <p:nvPr userDrawn="1"/>
        </p:nvSpPr>
        <p:spPr>
          <a:xfrm>
            <a:off x="5000" y="507082"/>
            <a:ext cx="9144000" cy="4517136"/>
          </a:xfrm>
          <a:prstGeom prst="rect">
            <a:avLst/>
          </a:prstGeom>
          <a:gradFill>
            <a:gsLst>
              <a:gs pos="0">
                <a:schemeClr val="accent6">
                  <a:alpha val="9000"/>
                </a:schemeClr>
              </a:gs>
              <a:gs pos="100000">
                <a:schemeClr val="accent6">
                  <a:lumMod val="75000"/>
                  <a:alpha val="30000"/>
                </a:schemeClr>
              </a:gs>
            </a:gsLst>
            <a:path path="circle">
              <a:fillToRect l="50000" t="50000" r="50000" b="50000"/>
            </a:path>
          </a:gradFill>
          <a:ln>
            <a:noFill/>
          </a:ln>
          <a:effectLst>
            <a:outerShdw blurRad="190500" dist="38100" dir="126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0" y="0"/>
            <a:ext cx="9144000" cy="5245832"/>
          </a:xfrm>
          <a:prstGeom prst="rect">
            <a:avLst/>
          </a:prstGeom>
          <a:noFill/>
          <a:ln>
            <a:noFill/>
          </a:ln>
          <a:effectLst>
            <a:outerShdw blurRad="190500" dist="38100" dir="126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hasCustomPrompt="1"/>
          </p:nvPr>
        </p:nvSpPr>
        <p:spPr>
          <a:xfrm>
            <a:off x="2317268" y="6207768"/>
            <a:ext cx="6831733" cy="420624"/>
          </a:xfrm>
          <a:prstGeom prst="rect">
            <a:avLst/>
          </a:prstGeom>
          <a:noFill/>
        </p:spPr>
        <p:txBody>
          <a:bodyPr lIns="457200" anchor="ctr" anchorCtr="0"/>
          <a:lstStyle>
            <a:lvl1pPr marL="0" indent="0" algn="l">
              <a:buNone/>
              <a:defRPr sz="2000" b="0" i="0">
                <a:solidFill>
                  <a:srgbClr val="000000"/>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sp>
        <p:nvSpPr>
          <p:cNvPr id="7" name="Text Placeholder 6"/>
          <p:cNvSpPr>
            <a:spLocks noGrp="1"/>
          </p:cNvSpPr>
          <p:nvPr>
            <p:ph type="body" sz="quarter" idx="10" hasCustomPrompt="1"/>
          </p:nvPr>
        </p:nvSpPr>
        <p:spPr>
          <a:xfrm>
            <a:off x="2317267" y="5064533"/>
            <a:ext cx="6821733" cy="1120138"/>
          </a:xfrm>
          <a:prstGeom prst="rect">
            <a:avLst/>
          </a:prstGeom>
        </p:spPr>
        <p:txBody>
          <a:bodyPr vert="horz"/>
          <a:lstStyle>
            <a:lvl1pPr marL="0" indent="0" algn="l" defTabSz="457200" rtl="0" eaLnBrk="1" latinLnBrk="0" hangingPunct="1">
              <a:spcBef>
                <a:spcPct val="0"/>
              </a:spcBef>
              <a:buFontTx/>
              <a:buNone/>
              <a:defRPr lang="en-US" sz="3200" b="0" i="0" kern="1200" spc="0" dirty="0">
                <a:solidFill>
                  <a:srgbClr val="28496B"/>
                </a:solidFill>
                <a:latin typeface="Calibri"/>
                <a:ea typeface="+mj-ea"/>
                <a:cs typeface="Calibri"/>
              </a:defRPr>
            </a:lvl1pPr>
            <a:lvl2pPr marL="457200" indent="0" algn="l" defTabSz="457200" rtl="0" eaLnBrk="1" latinLnBrk="0" hangingPunct="1">
              <a:spcBef>
                <a:spcPct val="0"/>
              </a:spcBef>
              <a:buClr>
                <a:schemeClr val="bg1"/>
              </a:buClr>
              <a:buFont typeface="Arial"/>
              <a:buNone/>
              <a:defRPr lang="en-US" sz="3200" b="0" i="0" kern="1200" spc="0" dirty="0">
                <a:solidFill>
                  <a:srgbClr val="28496B"/>
                </a:solidFill>
                <a:latin typeface="Calibri"/>
                <a:ea typeface="+mj-ea"/>
                <a:cs typeface="Calibri"/>
              </a:defRPr>
            </a:lvl2pPr>
            <a:lvl3pPr marL="914400" indent="0" algn="l" defTabSz="457200" rtl="0" eaLnBrk="1" latinLnBrk="0" hangingPunct="1">
              <a:spcBef>
                <a:spcPct val="0"/>
              </a:spcBef>
              <a:buNone/>
              <a:defRPr lang="en-US" sz="3200" b="0" i="0" kern="1200" spc="0" dirty="0">
                <a:solidFill>
                  <a:srgbClr val="28496B"/>
                </a:solidFill>
                <a:latin typeface="Calibri"/>
                <a:ea typeface="+mj-ea"/>
                <a:cs typeface="Calibri"/>
              </a:defRPr>
            </a:lvl3pPr>
            <a:lvl4pPr marL="1371600" indent="0" algn="l" defTabSz="457200" rtl="0" eaLnBrk="1" latinLnBrk="0" hangingPunct="1">
              <a:spcBef>
                <a:spcPct val="0"/>
              </a:spcBef>
              <a:buNone/>
              <a:defRPr lang="en-US" sz="3200" b="0" i="0" kern="1200" spc="0" dirty="0">
                <a:solidFill>
                  <a:srgbClr val="28496B"/>
                </a:solidFill>
                <a:latin typeface="Calibri"/>
                <a:ea typeface="+mj-ea"/>
                <a:cs typeface="Calibri"/>
              </a:defRPr>
            </a:lvl4pPr>
            <a:lvl5pPr marL="1828800" indent="0" algn="l" defTabSz="457200" rtl="0" eaLnBrk="1" latinLnBrk="0" hangingPunct="1">
              <a:spcBef>
                <a:spcPct val="0"/>
              </a:spcBef>
              <a:buNone/>
              <a:defRPr lang="en-US" sz="3200" b="0" i="0" kern="1200" spc="0" dirty="0">
                <a:solidFill>
                  <a:srgbClr val="28496B"/>
                </a:solidFill>
                <a:latin typeface="Calibri"/>
                <a:ea typeface="+mj-ea"/>
                <a:cs typeface="Calibri"/>
              </a:defRPr>
            </a:lvl5pPr>
          </a:lstStyle>
          <a:p>
            <a:pPr lvl="0"/>
            <a:r>
              <a:rPr lang="en-US" dirty="0"/>
              <a:t>Webinar title</a:t>
            </a:r>
          </a:p>
        </p:txBody>
      </p:sp>
      <p:grpSp>
        <p:nvGrpSpPr>
          <p:cNvPr id="4" name="Group 3"/>
          <p:cNvGrpSpPr>
            <a:grpSpLocks noChangeAspect="1"/>
          </p:cNvGrpSpPr>
          <p:nvPr userDrawn="1"/>
        </p:nvGrpSpPr>
        <p:grpSpPr>
          <a:xfrm>
            <a:off x="605766" y="4252669"/>
            <a:ext cx="1638669" cy="1638669"/>
            <a:chOff x="200670" y="31686"/>
            <a:chExt cx="919978" cy="919978"/>
          </a:xfrm>
        </p:grpSpPr>
        <p:sp>
          <p:nvSpPr>
            <p:cNvPr id="2" name="Oval 1"/>
            <p:cNvSpPr/>
            <p:nvPr userDrawn="1"/>
          </p:nvSpPr>
          <p:spPr>
            <a:xfrm>
              <a:off x="200670" y="31686"/>
              <a:ext cx="919978" cy="91997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DODc1_cmy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41559" y="72575"/>
              <a:ext cx="838200" cy="838200"/>
            </a:xfrm>
            <a:prstGeom prst="rect">
              <a:avLst/>
            </a:prstGeom>
          </p:spPr>
        </p:pic>
      </p:grpSp>
      <p:sp>
        <p:nvSpPr>
          <p:cNvPr id="14" name="Rectangle 13" descr="Red header bar.">
            <a:extLst>
              <a:ext uri="{FF2B5EF4-FFF2-40B4-BE49-F238E27FC236}">
                <a16:creationId xmlns:a16="http://schemas.microsoft.com/office/drawing/2014/main" id="{5B29B02D-E2A1-4DF7-AEA5-E9B69166EE50}"/>
              </a:ext>
            </a:extLst>
          </p:cNvPr>
          <p:cNvSpPr/>
          <p:nvPr userDrawn="1"/>
        </p:nvSpPr>
        <p:spPr>
          <a:xfrm>
            <a:off x="-1" y="253284"/>
            <a:ext cx="9144001" cy="420624"/>
          </a:xfrm>
          <a:prstGeom prst="rect">
            <a:avLst/>
          </a:prstGeom>
          <a:solidFill>
            <a:srgbClr val="CC2C3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212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sclaimer slid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0" y="1"/>
            <a:ext cx="9144000" cy="1667012"/>
          </a:xfrm>
          <a:prstGeom prst="rect">
            <a:avLst/>
          </a:prstGeom>
          <a:noFill/>
        </p:spPr>
        <p:txBody>
          <a:bodyPr lIns="548640" anchor="ctr" anchorCtr="0"/>
          <a:lstStyle>
            <a:lvl1pPr algn="l">
              <a:defRPr sz="3200" b="0" i="0" spc="0">
                <a:solidFill>
                  <a:srgbClr val="28496B"/>
                </a:solidFill>
                <a:latin typeface="Calibri"/>
                <a:cs typeface="Calibri"/>
              </a:defRPr>
            </a:lvl1pPr>
          </a:lstStyle>
          <a:p>
            <a:r>
              <a:rPr lang="en-US" dirty="0"/>
              <a:t>Disclaimer</a:t>
            </a:r>
          </a:p>
        </p:txBody>
      </p:sp>
      <p:sp>
        <p:nvSpPr>
          <p:cNvPr id="4" name="Content Placeholder 2"/>
          <p:cNvSpPr>
            <a:spLocks noGrp="1"/>
          </p:cNvSpPr>
          <p:nvPr>
            <p:ph idx="1" hasCustomPrompt="1"/>
          </p:nvPr>
        </p:nvSpPr>
        <p:spPr>
          <a:xfrm>
            <a:off x="273539" y="1860013"/>
            <a:ext cx="8606692" cy="2653371"/>
          </a:xfrm>
          <a:prstGeom prst="rect">
            <a:avLst/>
          </a:prstGeom>
          <a:solidFill>
            <a:schemeClr val="bg1"/>
          </a:solidFill>
        </p:spPr>
        <p:txBody>
          <a:bodyPr lIns="365760" tIns="228600" rIns="365760" bIns="228600"/>
          <a:lstStyle>
            <a:lvl1pPr marL="0" indent="0">
              <a:lnSpc>
                <a:spcPct val="100000"/>
              </a:lnSpc>
              <a:spcBef>
                <a:spcPts val="0"/>
              </a:spcBef>
              <a:spcAft>
                <a:spcPts val="1200"/>
              </a:spcAft>
              <a:buClr>
                <a:schemeClr val="accent2"/>
              </a:buClr>
              <a:buSzPct val="150000"/>
              <a:buFont typeface="Lucida Grande"/>
              <a:buNone/>
              <a:defRPr sz="1800" b="0" i="0">
                <a:solidFill>
                  <a:srgbClr val="404040"/>
                </a:solidFill>
                <a:latin typeface="Calibri"/>
                <a:cs typeface="Calibri"/>
              </a:defRPr>
            </a:lvl1pPr>
            <a:lvl2pPr marL="742950" indent="-285750">
              <a:lnSpc>
                <a:spcPct val="100000"/>
              </a:lnSpc>
              <a:spcBef>
                <a:spcPts val="0"/>
              </a:spcBef>
              <a:spcAft>
                <a:spcPts val="600"/>
              </a:spcAft>
              <a:buClr>
                <a:srgbClr val="BF0C1D"/>
              </a:buClr>
              <a:buSzPct val="120000"/>
              <a:buFont typeface="Arial"/>
              <a:buChar char="•"/>
              <a:defRPr sz="1800" b="0" i="0">
                <a:solidFill>
                  <a:srgbClr val="7F7F7F"/>
                </a:solidFill>
                <a:latin typeface="Franklin Gothic Book"/>
                <a:cs typeface="Franklin Gothic Book"/>
              </a:defRPr>
            </a:lvl2pPr>
            <a:lvl3pPr marL="1143000" indent="-228600">
              <a:lnSpc>
                <a:spcPct val="100000"/>
              </a:lnSpc>
              <a:spcBef>
                <a:spcPts val="0"/>
              </a:spcBef>
              <a:spcAft>
                <a:spcPts val="600"/>
              </a:spcAft>
              <a:buClr>
                <a:srgbClr val="003A6D"/>
              </a:buClr>
              <a:buSzPct val="120000"/>
              <a:buFont typeface="Arial"/>
              <a:buChar char="•"/>
              <a:defRPr sz="1600" b="0" i="0">
                <a:solidFill>
                  <a:srgbClr val="7F7F7F"/>
                </a:solidFill>
                <a:latin typeface="Franklin Gothic Book"/>
                <a:cs typeface="Franklin Gothic Book"/>
              </a:defRPr>
            </a:lvl3pPr>
          </a:lstStyle>
          <a:p>
            <a:pPr lvl="0"/>
            <a:r>
              <a:rPr lang="en-US" dirty="0"/>
              <a:t>The appearance of hyperlinks does not constitute endorsement by the Department of Defense of this website or the information, products or services contained therein. For other than authorized activities such as military exchanges and Morale, Welfare and Recreation sites, the Department of Defense does not exercise any editorial control over the information you may find at these locations. Such links are provided consistent with the stated purpose of this Department of Defense-sponsored webinar.</a:t>
            </a:r>
          </a:p>
        </p:txBody>
      </p:sp>
      <p:sp>
        <p:nvSpPr>
          <p:cNvPr id="10" name="Rectangle 9"/>
          <p:cNvSpPr/>
          <p:nvPr userDrawn="1"/>
        </p:nvSpPr>
        <p:spPr>
          <a:xfrm>
            <a:off x="0" y="6425969"/>
            <a:ext cx="9144000" cy="432031"/>
          </a:xfrm>
          <a:prstGeom prst="rect">
            <a:avLst/>
          </a:prstGeom>
          <a:solidFill>
            <a:srgbClr val="0D0D0D">
              <a:alpha val="7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bg1"/>
              </a:solidFill>
              <a:latin typeface="Calibri" charset="0"/>
              <a:ea typeface="Calibri" charset="0"/>
              <a:cs typeface="Calibri" charset="0"/>
            </a:endParaRPr>
          </a:p>
        </p:txBody>
      </p:sp>
      <p:sp>
        <p:nvSpPr>
          <p:cNvPr id="11" name="Slide Number Placeholder 5"/>
          <p:cNvSpPr txBox="1">
            <a:spLocks/>
          </p:cNvSpPr>
          <p:nvPr userDrawn="1"/>
        </p:nvSpPr>
        <p:spPr>
          <a:xfrm>
            <a:off x="0" y="6393184"/>
            <a:ext cx="9144001" cy="500615"/>
          </a:xfrm>
          <a:prstGeom prst="rect">
            <a:avLst/>
          </a:prstGeom>
          <a:noFill/>
        </p:spPr>
        <p:txBody>
          <a:bodyPr wrap="none" lIns="0" tIns="0" rIns="274320" bIns="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r"/>
            <a:fld id="{C72DE787-F2DE-6B40-9669-DBC189AF0A41}" type="slidenum">
              <a:rPr lang="en-US" sz="1800" b="0" i="0" smtClean="0">
                <a:solidFill>
                  <a:schemeClr val="bg1"/>
                </a:solidFill>
                <a:latin typeface="Calibri"/>
                <a:cs typeface="Calibri"/>
              </a:rPr>
              <a:pPr lvl="0" algn="r"/>
              <a:t>‹#›</a:t>
            </a:fld>
            <a:r>
              <a:rPr lang="en-US" sz="1200" b="0" i="0" dirty="0">
                <a:solidFill>
                  <a:schemeClr val="bg1"/>
                </a:solidFill>
                <a:latin typeface="Calibri"/>
                <a:cs typeface="Calibri"/>
              </a:rPr>
              <a:t> </a:t>
            </a:r>
            <a:endParaRPr lang="en-US" b="0" i="0" dirty="0">
              <a:solidFill>
                <a:schemeClr val="bg1"/>
              </a:solidFill>
              <a:latin typeface="Calibri"/>
              <a:cs typeface="Calibri"/>
            </a:endParaRPr>
          </a:p>
        </p:txBody>
      </p:sp>
    </p:spTree>
    <p:extLst>
      <p:ext uri="{BB962C8B-B14F-4D97-AF65-F5344CB8AC3E}">
        <p14:creationId xmlns:p14="http://schemas.microsoft.com/office/powerpoint/2010/main" val="226047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List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539" y="1860014"/>
            <a:ext cx="8606692" cy="4235986"/>
          </a:xfrm>
          <a:prstGeom prst="rect">
            <a:avLst/>
          </a:prstGeom>
          <a:noFill/>
        </p:spPr>
        <p:txBody>
          <a:bodyPr lIns="182880" tIns="228600" rIns="182880" bIns="228600"/>
          <a:lstStyle>
            <a:lvl1pPr marL="365760" indent="-274320">
              <a:lnSpc>
                <a:spcPct val="100000"/>
              </a:lnSpc>
              <a:spcBef>
                <a:spcPts val="0"/>
              </a:spcBef>
              <a:spcAft>
                <a:spcPts val="1200"/>
              </a:spcAft>
              <a:buClr>
                <a:srgbClr val="BE242C"/>
              </a:buClr>
              <a:buSzPct val="140000"/>
              <a:buFont typeface="Arial"/>
              <a:buChar char="•"/>
              <a:defRPr sz="2400" b="0" i="0">
                <a:solidFill>
                  <a:schemeClr val="tx1">
                    <a:lumMod val="75000"/>
                    <a:lumOff val="25000"/>
                  </a:schemeClr>
                </a:solidFill>
                <a:latin typeface="Calibri"/>
                <a:cs typeface="Calibri"/>
              </a:defRPr>
            </a:lvl1pPr>
            <a:lvl2pPr marL="742950" indent="-285750">
              <a:lnSpc>
                <a:spcPct val="100000"/>
              </a:lnSpc>
              <a:spcBef>
                <a:spcPts val="0"/>
              </a:spcBef>
              <a:spcAft>
                <a:spcPts val="600"/>
              </a:spcAft>
              <a:buClr>
                <a:srgbClr val="003A6D"/>
              </a:buClr>
              <a:buSzPct val="120000"/>
              <a:buFont typeface="Arial"/>
              <a:buChar char="•"/>
              <a:defRPr sz="2000" b="0" i="0">
                <a:solidFill>
                  <a:srgbClr val="184365"/>
                </a:solidFill>
                <a:latin typeface="Calibri"/>
                <a:cs typeface="Calibri"/>
              </a:defRPr>
            </a:lvl2pPr>
            <a:lvl3pPr marL="1143000" indent="-228600">
              <a:lnSpc>
                <a:spcPct val="100000"/>
              </a:lnSpc>
              <a:spcBef>
                <a:spcPts val="0"/>
              </a:spcBef>
              <a:spcAft>
                <a:spcPts val="600"/>
              </a:spcAft>
              <a:buClr>
                <a:srgbClr val="003A6D"/>
              </a:buClr>
              <a:buSzPct val="120000"/>
              <a:buFont typeface="Arial"/>
              <a:buChar char="•"/>
              <a:defRPr sz="1800" b="0" i="0">
                <a:solidFill>
                  <a:srgbClr val="404040"/>
                </a:solidFill>
                <a:latin typeface="Calibri"/>
                <a:cs typeface="Calibri"/>
              </a:defRPr>
            </a:lvl3pPr>
          </a:lstStyle>
          <a:p>
            <a:pPr lvl="0"/>
            <a:r>
              <a:rPr lang="en-US" dirty="0"/>
              <a:t>Click to edit Master text styles</a:t>
            </a:r>
          </a:p>
          <a:p>
            <a:pPr lvl="1"/>
            <a:r>
              <a:rPr lang="en-US" dirty="0"/>
              <a:t>Second level</a:t>
            </a:r>
          </a:p>
          <a:p>
            <a:pPr lvl="2"/>
            <a:r>
              <a:rPr lang="en-US" dirty="0"/>
              <a:t>Third level</a:t>
            </a:r>
          </a:p>
        </p:txBody>
      </p:sp>
      <p:sp>
        <p:nvSpPr>
          <p:cNvPr id="12" name="Rectangle 11"/>
          <p:cNvSpPr/>
          <p:nvPr userDrawn="1"/>
        </p:nvSpPr>
        <p:spPr>
          <a:xfrm>
            <a:off x="0" y="6425969"/>
            <a:ext cx="9144000" cy="432031"/>
          </a:xfrm>
          <a:prstGeom prst="rect">
            <a:avLst/>
          </a:prstGeom>
          <a:solidFill>
            <a:srgbClr val="0D0D0D">
              <a:alpha val="7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bg1"/>
              </a:solidFill>
              <a:latin typeface="Calibri" charset="0"/>
              <a:ea typeface="Calibri" charset="0"/>
              <a:cs typeface="Calibri" charset="0"/>
            </a:endParaRPr>
          </a:p>
        </p:txBody>
      </p:sp>
      <p:sp>
        <p:nvSpPr>
          <p:cNvPr id="13" name="Slide Number Placeholder 5"/>
          <p:cNvSpPr txBox="1">
            <a:spLocks/>
          </p:cNvSpPr>
          <p:nvPr userDrawn="1"/>
        </p:nvSpPr>
        <p:spPr>
          <a:xfrm>
            <a:off x="0" y="6393184"/>
            <a:ext cx="9144001" cy="500615"/>
          </a:xfrm>
          <a:prstGeom prst="rect">
            <a:avLst/>
          </a:prstGeom>
          <a:noFill/>
        </p:spPr>
        <p:txBody>
          <a:bodyPr wrap="none" lIns="0" tIns="0" rIns="274320" bIns="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r"/>
            <a:fld id="{C72DE787-F2DE-6B40-9669-DBC189AF0A41}" type="slidenum">
              <a:rPr lang="en-US" sz="1800" b="0" i="0" smtClean="0">
                <a:solidFill>
                  <a:schemeClr val="bg1"/>
                </a:solidFill>
                <a:latin typeface="Calibri"/>
                <a:cs typeface="Calibri"/>
              </a:rPr>
              <a:pPr lvl="0" algn="r"/>
              <a:t>‹#›</a:t>
            </a:fld>
            <a:r>
              <a:rPr lang="en-US" sz="1200" b="0" i="0" dirty="0">
                <a:solidFill>
                  <a:schemeClr val="bg1"/>
                </a:solidFill>
                <a:latin typeface="Calibri"/>
                <a:cs typeface="Calibri"/>
              </a:rPr>
              <a:t> </a:t>
            </a:r>
            <a:endParaRPr lang="en-US" b="0" i="0" dirty="0">
              <a:solidFill>
                <a:schemeClr val="bg1"/>
              </a:solidFill>
              <a:latin typeface="Calibri"/>
              <a:cs typeface="Calibri"/>
            </a:endParaRPr>
          </a:p>
        </p:txBody>
      </p:sp>
      <p:sp>
        <p:nvSpPr>
          <p:cNvPr id="2" name="Title 1">
            <a:extLst>
              <a:ext uri="{FF2B5EF4-FFF2-40B4-BE49-F238E27FC236}">
                <a16:creationId xmlns:a16="http://schemas.microsoft.com/office/drawing/2014/main" id="{CDFDEC1A-E02F-4FB2-86B3-4A7B45E193FB}"/>
              </a:ext>
            </a:extLst>
          </p:cNvPr>
          <p:cNvSpPr>
            <a:spLocks noGrp="1"/>
          </p:cNvSpPr>
          <p:nvPr>
            <p:ph type="title"/>
          </p:nvPr>
        </p:nvSpPr>
        <p:spPr>
          <a:xfrm>
            <a:off x="628650" y="964177"/>
            <a:ext cx="7886700" cy="760751"/>
          </a:xfrm>
          <a:prstGeom prst="rect">
            <a:avLst/>
          </a:prstGeom>
        </p:spPr>
        <p:txBody>
          <a:bodyPr anchor="ctr"/>
          <a:lstStyle>
            <a:lvl1pPr algn="l">
              <a:defRPr sz="280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4" name="TextBox 3">
            <a:extLst>
              <a:ext uri="{FF2B5EF4-FFF2-40B4-BE49-F238E27FC236}">
                <a16:creationId xmlns:a16="http://schemas.microsoft.com/office/drawing/2014/main" id="{42A75D3A-99F7-F24E-A1D5-6C2E4F23B9E2}"/>
              </a:ext>
            </a:extLst>
          </p:cNvPr>
          <p:cNvSpPr txBox="1"/>
          <p:nvPr userDrawn="1"/>
        </p:nvSpPr>
        <p:spPr>
          <a:xfrm>
            <a:off x="8239539" y="526774"/>
            <a:ext cx="0" cy="0"/>
          </a:xfrm>
          <a:prstGeom prst="rect">
            <a:avLst/>
          </a:prstGeom>
        </p:spPr>
        <p:txBody>
          <a:bodyPr vert="horz" wrap="none" lIns="91440" tIns="45720" rIns="91440" bIns="45720" rtlCol="0" anchor="ctr">
            <a:normAutofit fontScale="25000" lnSpcReduction="20000"/>
          </a:bodyPr>
          <a:lstStyle/>
          <a:p>
            <a:pPr algn="l"/>
            <a:endParaRPr lang="en-US" sz="2800" dirty="0">
              <a:solidFill>
                <a:schemeClr val="bg1"/>
              </a:solidFill>
              <a:latin typeface="+mj-lt"/>
              <a:cs typeface="Calibri"/>
            </a:endParaRPr>
          </a:p>
        </p:txBody>
      </p:sp>
      <p:sp>
        <p:nvSpPr>
          <p:cNvPr id="5" name="TextBox 4">
            <a:extLst>
              <a:ext uri="{FF2B5EF4-FFF2-40B4-BE49-F238E27FC236}">
                <a16:creationId xmlns:a16="http://schemas.microsoft.com/office/drawing/2014/main" id="{51173D50-6CD9-D940-976A-2BAF741BFFCB}"/>
              </a:ext>
            </a:extLst>
          </p:cNvPr>
          <p:cNvSpPr txBox="1"/>
          <p:nvPr userDrawn="1"/>
        </p:nvSpPr>
        <p:spPr>
          <a:xfrm>
            <a:off x="8637104" y="318052"/>
            <a:ext cx="0" cy="0"/>
          </a:xfrm>
          <a:prstGeom prst="rect">
            <a:avLst/>
          </a:prstGeom>
        </p:spPr>
        <p:txBody>
          <a:bodyPr vert="horz" wrap="none" lIns="91440" tIns="45720" rIns="91440" bIns="45720" rtlCol="0" anchor="ctr">
            <a:normAutofit fontScale="25000" lnSpcReduction="20000"/>
          </a:bodyPr>
          <a:lstStyle/>
          <a:p>
            <a:pPr algn="l"/>
            <a:endParaRPr lang="en-US" sz="2800" dirty="0">
              <a:solidFill>
                <a:schemeClr val="bg1"/>
              </a:solidFill>
              <a:latin typeface="+mj-lt"/>
              <a:cs typeface="Calibri"/>
            </a:endParaRPr>
          </a:p>
        </p:txBody>
      </p:sp>
    </p:spTree>
    <p:extLst>
      <p:ext uri="{BB962C8B-B14F-4D97-AF65-F5344CB8AC3E}">
        <p14:creationId xmlns:p14="http://schemas.microsoft.com/office/powerpoint/2010/main" val="125512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Boxes">
    <p:spTree>
      <p:nvGrpSpPr>
        <p:cNvPr id="1" name=""/>
        <p:cNvGrpSpPr/>
        <p:nvPr/>
      </p:nvGrpSpPr>
      <p:grpSpPr>
        <a:xfrm>
          <a:off x="0" y="0"/>
          <a:ext cx="0" cy="0"/>
          <a:chOff x="0" y="0"/>
          <a:chExt cx="0" cy="0"/>
        </a:xfrm>
      </p:grpSpPr>
      <p:sp>
        <p:nvSpPr>
          <p:cNvPr id="24" name="Content Placeholder 2"/>
          <p:cNvSpPr>
            <a:spLocks noGrp="1"/>
          </p:cNvSpPr>
          <p:nvPr>
            <p:ph idx="11"/>
          </p:nvPr>
        </p:nvSpPr>
        <p:spPr>
          <a:xfrm>
            <a:off x="273539" y="1860014"/>
            <a:ext cx="4288907" cy="4235986"/>
          </a:xfrm>
          <a:prstGeom prst="rect">
            <a:avLst/>
          </a:prstGeom>
          <a:noFill/>
        </p:spPr>
        <p:txBody>
          <a:bodyPr lIns="182880" tIns="228600" rIns="182880" bIns="228600"/>
          <a:lstStyle>
            <a:lvl1pPr marL="365760" indent="-274320">
              <a:lnSpc>
                <a:spcPct val="100000"/>
              </a:lnSpc>
              <a:spcBef>
                <a:spcPts val="0"/>
              </a:spcBef>
              <a:spcAft>
                <a:spcPts val="1200"/>
              </a:spcAft>
              <a:buClr>
                <a:srgbClr val="BE242C"/>
              </a:buClr>
              <a:buSzPct val="140000"/>
              <a:buFont typeface="Arial"/>
              <a:buChar char="•"/>
              <a:defRPr sz="2400" b="0" i="0">
                <a:solidFill>
                  <a:schemeClr val="tx1">
                    <a:lumMod val="75000"/>
                    <a:lumOff val="25000"/>
                  </a:schemeClr>
                </a:solidFill>
                <a:latin typeface="Calibri"/>
                <a:cs typeface="Calibri"/>
              </a:defRPr>
            </a:lvl1pPr>
            <a:lvl2pPr marL="742950" indent="-285750">
              <a:lnSpc>
                <a:spcPct val="100000"/>
              </a:lnSpc>
              <a:spcBef>
                <a:spcPts val="0"/>
              </a:spcBef>
              <a:spcAft>
                <a:spcPts val="600"/>
              </a:spcAft>
              <a:buClr>
                <a:srgbClr val="003A6D"/>
              </a:buClr>
              <a:buSzPct val="120000"/>
              <a:buFont typeface="Arial"/>
              <a:buChar char="•"/>
              <a:defRPr sz="2000" b="0" i="0">
                <a:solidFill>
                  <a:srgbClr val="003A6D"/>
                </a:solidFill>
                <a:latin typeface="Calibri"/>
                <a:cs typeface="Calibri"/>
              </a:defRPr>
            </a:lvl2pPr>
            <a:lvl3pPr marL="1143000" indent="-228600">
              <a:lnSpc>
                <a:spcPct val="100000"/>
              </a:lnSpc>
              <a:spcBef>
                <a:spcPts val="0"/>
              </a:spcBef>
              <a:spcAft>
                <a:spcPts val="600"/>
              </a:spcAft>
              <a:buClr>
                <a:srgbClr val="003A6D"/>
              </a:buClr>
              <a:buSzPct val="120000"/>
              <a:buFont typeface="Arial"/>
              <a:buChar char="•"/>
              <a:defRPr sz="1800" b="0" i="0">
                <a:solidFill>
                  <a:srgbClr val="404040"/>
                </a:solidFill>
                <a:latin typeface="Calibri"/>
                <a:cs typeface="Calibri"/>
              </a:defRPr>
            </a:lvl3pPr>
          </a:lstStyle>
          <a:p>
            <a:pPr lvl="0"/>
            <a:r>
              <a:rPr lang="en-US" dirty="0"/>
              <a:t>Click to edit Master text styles</a:t>
            </a:r>
          </a:p>
          <a:p>
            <a:pPr lvl="1"/>
            <a:r>
              <a:rPr lang="en-US" dirty="0"/>
              <a:t>Second level</a:t>
            </a:r>
          </a:p>
          <a:p>
            <a:pPr lvl="2"/>
            <a:r>
              <a:rPr lang="en-US" dirty="0"/>
              <a:t>Third level</a:t>
            </a:r>
          </a:p>
        </p:txBody>
      </p:sp>
      <p:sp>
        <p:nvSpPr>
          <p:cNvPr id="25" name="Content Placeholder 2"/>
          <p:cNvSpPr>
            <a:spLocks noGrp="1"/>
          </p:cNvSpPr>
          <p:nvPr>
            <p:ph idx="12"/>
          </p:nvPr>
        </p:nvSpPr>
        <p:spPr>
          <a:xfrm>
            <a:off x="4562446" y="1860014"/>
            <a:ext cx="4288907" cy="4235986"/>
          </a:xfrm>
          <a:prstGeom prst="rect">
            <a:avLst/>
          </a:prstGeom>
          <a:noFill/>
        </p:spPr>
        <p:txBody>
          <a:bodyPr lIns="182880" tIns="228600" rIns="182880" bIns="228600"/>
          <a:lstStyle>
            <a:lvl1pPr marL="365760" indent="-274320">
              <a:lnSpc>
                <a:spcPct val="100000"/>
              </a:lnSpc>
              <a:spcBef>
                <a:spcPts val="0"/>
              </a:spcBef>
              <a:spcAft>
                <a:spcPts val="1200"/>
              </a:spcAft>
              <a:buClr>
                <a:srgbClr val="BE242C"/>
              </a:buClr>
              <a:buSzPct val="140000"/>
              <a:buFont typeface="Arial"/>
              <a:buChar char="•"/>
              <a:defRPr sz="2400" b="0" i="0">
                <a:solidFill>
                  <a:schemeClr val="tx1">
                    <a:lumMod val="75000"/>
                    <a:lumOff val="25000"/>
                  </a:schemeClr>
                </a:solidFill>
                <a:latin typeface="Calibri"/>
                <a:cs typeface="Calibri"/>
              </a:defRPr>
            </a:lvl1pPr>
            <a:lvl2pPr marL="742950" indent="-285750">
              <a:lnSpc>
                <a:spcPct val="100000"/>
              </a:lnSpc>
              <a:spcBef>
                <a:spcPts val="0"/>
              </a:spcBef>
              <a:spcAft>
                <a:spcPts val="600"/>
              </a:spcAft>
              <a:buClr>
                <a:srgbClr val="003A6D"/>
              </a:buClr>
              <a:buSzPct val="120000"/>
              <a:buFont typeface="Arial"/>
              <a:buChar char="•"/>
              <a:defRPr sz="2000" b="0" i="0">
                <a:solidFill>
                  <a:srgbClr val="003A6D"/>
                </a:solidFill>
                <a:latin typeface="Calibri"/>
                <a:cs typeface="Calibri"/>
              </a:defRPr>
            </a:lvl2pPr>
            <a:lvl3pPr marL="1143000" indent="-228600">
              <a:lnSpc>
                <a:spcPct val="100000"/>
              </a:lnSpc>
              <a:spcBef>
                <a:spcPts val="0"/>
              </a:spcBef>
              <a:spcAft>
                <a:spcPts val="600"/>
              </a:spcAft>
              <a:buClr>
                <a:srgbClr val="003A6D"/>
              </a:buClr>
              <a:buSzPct val="120000"/>
              <a:buFont typeface="Arial"/>
              <a:buChar char="•"/>
              <a:defRPr sz="1800" b="0" i="0">
                <a:solidFill>
                  <a:srgbClr val="404040"/>
                </a:solidFill>
                <a:latin typeface="Calibri"/>
                <a:cs typeface="Calibri"/>
              </a:defRPr>
            </a:lvl3pPr>
          </a:lstStyle>
          <a:p>
            <a:pPr lvl="0"/>
            <a:r>
              <a:rPr lang="en-US" dirty="0"/>
              <a:t>Click to edit Master text styles</a:t>
            </a:r>
          </a:p>
          <a:p>
            <a:pPr lvl="1"/>
            <a:r>
              <a:rPr lang="en-US" dirty="0"/>
              <a:t>Second level</a:t>
            </a:r>
          </a:p>
          <a:p>
            <a:pPr lvl="2"/>
            <a:r>
              <a:rPr lang="en-US" dirty="0"/>
              <a:t>Third level</a:t>
            </a:r>
          </a:p>
        </p:txBody>
      </p:sp>
      <p:sp>
        <p:nvSpPr>
          <p:cNvPr id="13" name="Rectangle 12"/>
          <p:cNvSpPr/>
          <p:nvPr userDrawn="1"/>
        </p:nvSpPr>
        <p:spPr>
          <a:xfrm>
            <a:off x="0" y="6425969"/>
            <a:ext cx="9144000" cy="432031"/>
          </a:xfrm>
          <a:prstGeom prst="rect">
            <a:avLst/>
          </a:prstGeom>
          <a:solidFill>
            <a:srgbClr val="0D0D0D">
              <a:alpha val="7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bg1"/>
              </a:solidFill>
              <a:latin typeface="Calibri" charset="0"/>
              <a:ea typeface="Calibri" charset="0"/>
              <a:cs typeface="Calibri" charset="0"/>
            </a:endParaRPr>
          </a:p>
        </p:txBody>
      </p:sp>
      <p:sp>
        <p:nvSpPr>
          <p:cNvPr id="14" name="Slide Number Placeholder 5"/>
          <p:cNvSpPr txBox="1">
            <a:spLocks/>
          </p:cNvSpPr>
          <p:nvPr userDrawn="1"/>
        </p:nvSpPr>
        <p:spPr>
          <a:xfrm>
            <a:off x="0" y="6393184"/>
            <a:ext cx="9144001" cy="500615"/>
          </a:xfrm>
          <a:prstGeom prst="rect">
            <a:avLst/>
          </a:prstGeom>
          <a:noFill/>
        </p:spPr>
        <p:txBody>
          <a:bodyPr wrap="none" lIns="0" tIns="0" rIns="274320" bIns="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r"/>
            <a:fld id="{C72DE787-F2DE-6B40-9669-DBC189AF0A41}" type="slidenum">
              <a:rPr lang="en-US" sz="1800" b="0" i="0" smtClean="0">
                <a:solidFill>
                  <a:schemeClr val="bg1"/>
                </a:solidFill>
                <a:latin typeface="Calibri"/>
                <a:cs typeface="Calibri"/>
              </a:rPr>
              <a:pPr lvl="0" algn="r"/>
              <a:t>‹#›</a:t>
            </a:fld>
            <a:r>
              <a:rPr lang="en-US" sz="1200" b="0" i="0" dirty="0">
                <a:solidFill>
                  <a:schemeClr val="bg1"/>
                </a:solidFill>
                <a:latin typeface="Calibri"/>
                <a:cs typeface="Calibri"/>
              </a:rPr>
              <a:t> </a:t>
            </a:r>
            <a:endParaRPr lang="en-US" b="0" i="0" dirty="0">
              <a:solidFill>
                <a:schemeClr val="bg1"/>
              </a:solidFill>
              <a:latin typeface="Calibri"/>
              <a:cs typeface="Calibri"/>
            </a:endParaRPr>
          </a:p>
        </p:txBody>
      </p:sp>
      <p:sp>
        <p:nvSpPr>
          <p:cNvPr id="4" name="Title 3">
            <a:extLst>
              <a:ext uri="{FF2B5EF4-FFF2-40B4-BE49-F238E27FC236}">
                <a16:creationId xmlns:a16="http://schemas.microsoft.com/office/drawing/2014/main" id="{8DAE9082-3A61-49FA-837A-A3761F90A2AE}"/>
              </a:ext>
            </a:extLst>
          </p:cNvPr>
          <p:cNvSpPr>
            <a:spLocks noGrp="1"/>
          </p:cNvSpPr>
          <p:nvPr>
            <p:ph type="title"/>
          </p:nvPr>
        </p:nvSpPr>
        <p:spPr>
          <a:xfrm>
            <a:off x="628650" y="952419"/>
            <a:ext cx="8515351" cy="763640"/>
          </a:xfrm>
          <a:prstGeom prst="rect">
            <a:avLst/>
          </a:prstGeom>
        </p:spPr>
        <p:txBody>
          <a:bodyPr anchor="ctr"/>
          <a:lstStyle>
            <a:lvl1pPr algn="l">
              <a:defRPr sz="2800">
                <a:solidFill>
                  <a:schemeClr val="bg2"/>
                </a:solidFill>
                <a:latin typeface="+mn-lt"/>
              </a:defRPr>
            </a:lvl1pPr>
          </a:lstStyle>
          <a:p>
            <a:r>
              <a:rPr lang="en-US" dirty="0"/>
              <a:t>Click to edit Master title style</a:t>
            </a:r>
          </a:p>
        </p:txBody>
      </p:sp>
    </p:spTree>
    <p:extLst>
      <p:ext uri="{BB962C8B-B14F-4D97-AF65-F5344CB8AC3E}">
        <p14:creationId xmlns:p14="http://schemas.microsoft.com/office/powerpoint/2010/main" val="244110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9" name="Picture Placeholder 2"/>
          <p:cNvSpPr>
            <a:spLocks noGrp="1"/>
          </p:cNvSpPr>
          <p:nvPr>
            <p:ph type="pic" sz="quarter" idx="25"/>
          </p:nvPr>
        </p:nvSpPr>
        <p:spPr>
          <a:xfrm>
            <a:off x="4964396" y="2221321"/>
            <a:ext cx="3552853" cy="3548627"/>
          </a:xfrm>
          <a:prstGeom prst="rect">
            <a:avLst/>
          </a:prstGeom>
          <a:effectLst>
            <a:outerShdw blurRad="50800" dist="38100" dir="2700000" algn="tl" rotWithShape="0">
              <a:srgbClr val="000000">
                <a:alpha val="43000"/>
              </a:srgbClr>
            </a:outerShdw>
          </a:effectLst>
        </p:spPr>
        <p:txBody>
          <a:bodyPr/>
          <a:lstStyle>
            <a:lvl1pPr marL="0" indent="0">
              <a:buNone/>
              <a:defRPr sz="1800">
                <a:latin typeface="Calibri"/>
                <a:cs typeface="Calibri"/>
              </a:defRPr>
            </a:lvl1pPr>
          </a:lstStyle>
          <a:p>
            <a:endParaRPr lang="en-US" dirty="0"/>
          </a:p>
        </p:txBody>
      </p:sp>
      <p:sp>
        <p:nvSpPr>
          <p:cNvPr id="24" name="Content Placeholder 2"/>
          <p:cNvSpPr>
            <a:spLocks noGrp="1"/>
          </p:cNvSpPr>
          <p:nvPr>
            <p:ph idx="11"/>
          </p:nvPr>
        </p:nvSpPr>
        <p:spPr>
          <a:xfrm>
            <a:off x="273539" y="1860014"/>
            <a:ext cx="4288907" cy="4235986"/>
          </a:xfrm>
          <a:prstGeom prst="rect">
            <a:avLst/>
          </a:prstGeom>
          <a:noFill/>
        </p:spPr>
        <p:txBody>
          <a:bodyPr lIns="182880" tIns="228600" rIns="182880" bIns="228600"/>
          <a:lstStyle>
            <a:lvl1pPr marL="365760" indent="-274320">
              <a:lnSpc>
                <a:spcPct val="100000"/>
              </a:lnSpc>
              <a:spcBef>
                <a:spcPts val="0"/>
              </a:spcBef>
              <a:spcAft>
                <a:spcPts val="1200"/>
              </a:spcAft>
              <a:buClr>
                <a:srgbClr val="BE242C"/>
              </a:buClr>
              <a:buSzPct val="140000"/>
              <a:buFont typeface="Arial"/>
              <a:buChar char="•"/>
              <a:defRPr sz="2400" b="0" i="0">
                <a:solidFill>
                  <a:schemeClr val="tx1">
                    <a:lumMod val="75000"/>
                    <a:lumOff val="25000"/>
                  </a:schemeClr>
                </a:solidFill>
                <a:latin typeface="Calibri"/>
                <a:cs typeface="Calibri"/>
              </a:defRPr>
            </a:lvl1pPr>
            <a:lvl2pPr marL="742950" indent="-285750">
              <a:lnSpc>
                <a:spcPct val="100000"/>
              </a:lnSpc>
              <a:spcBef>
                <a:spcPts val="0"/>
              </a:spcBef>
              <a:spcAft>
                <a:spcPts val="600"/>
              </a:spcAft>
              <a:buClr>
                <a:srgbClr val="003A6D"/>
              </a:buClr>
              <a:buSzPct val="120000"/>
              <a:buFont typeface="Arial"/>
              <a:buChar char="•"/>
              <a:defRPr sz="2000" b="0" i="0">
                <a:solidFill>
                  <a:srgbClr val="003A6D"/>
                </a:solidFill>
                <a:latin typeface="Calibri"/>
                <a:cs typeface="Calibri"/>
              </a:defRPr>
            </a:lvl2pPr>
            <a:lvl3pPr marL="1143000" indent="-228600">
              <a:lnSpc>
                <a:spcPct val="100000"/>
              </a:lnSpc>
              <a:spcBef>
                <a:spcPts val="0"/>
              </a:spcBef>
              <a:spcAft>
                <a:spcPts val="600"/>
              </a:spcAft>
              <a:buClr>
                <a:srgbClr val="003A6D"/>
              </a:buClr>
              <a:buSzPct val="120000"/>
              <a:buFont typeface="Arial"/>
              <a:buChar char="•"/>
              <a:defRPr sz="1800" b="0" i="0">
                <a:solidFill>
                  <a:srgbClr val="404040"/>
                </a:solidFill>
                <a:latin typeface="Calibri"/>
                <a:cs typeface="Calibri"/>
              </a:defRPr>
            </a:lvl3pPr>
          </a:lstStyle>
          <a:p>
            <a:pPr lvl="0"/>
            <a:r>
              <a:rPr lang="en-US" dirty="0"/>
              <a:t>Click to edit Master text styles</a:t>
            </a:r>
          </a:p>
          <a:p>
            <a:pPr lvl="1"/>
            <a:r>
              <a:rPr lang="en-US" dirty="0"/>
              <a:t>Second level</a:t>
            </a:r>
          </a:p>
          <a:p>
            <a:pPr lvl="2"/>
            <a:r>
              <a:rPr lang="en-US" dirty="0"/>
              <a:t>Third level</a:t>
            </a:r>
          </a:p>
        </p:txBody>
      </p:sp>
      <p:sp>
        <p:nvSpPr>
          <p:cNvPr id="13" name="Rectangle 12"/>
          <p:cNvSpPr/>
          <p:nvPr userDrawn="1"/>
        </p:nvSpPr>
        <p:spPr>
          <a:xfrm>
            <a:off x="0" y="6425969"/>
            <a:ext cx="9144000" cy="432031"/>
          </a:xfrm>
          <a:prstGeom prst="rect">
            <a:avLst/>
          </a:prstGeom>
          <a:solidFill>
            <a:srgbClr val="0D0D0D">
              <a:alpha val="7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bg1"/>
              </a:solidFill>
              <a:latin typeface="Calibri" charset="0"/>
              <a:ea typeface="Calibri" charset="0"/>
              <a:cs typeface="Calibri" charset="0"/>
            </a:endParaRPr>
          </a:p>
        </p:txBody>
      </p:sp>
      <p:sp>
        <p:nvSpPr>
          <p:cNvPr id="14" name="Slide Number Placeholder 5"/>
          <p:cNvSpPr txBox="1">
            <a:spLocks/>
          </p:cNvSpPr>
          <p:nvPr userDrawn="1"/>
        </p:nvSpPr>
        <p:spPr>
          <a:xfrm>
            <a:off x="0" y="6393184"/>
            <a:ext cx="9144001" cy="500615"/>
          </a:xfrm>
          <a:prstGeom prst="rect">
            <a:avLst/>
          </a:prstGeom>
          <a:noFill/>
        </p:spPr>
        <p:txBody>
          <a:bodyPr wrap="none" lIns="0" tIns="0" rIns="274320" bIns="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r"/>
            <a:fld id="{C72DE787-F2DE-6B40-9669-DBC189AF0A41}" type="slidenum">
              <a:rPr lang="en-US" sz="1800" b="0" i="0" smtClean="0">
                <a:solidFill>
                  <a:schemeClr val="bg1"/>
                </a:solidFill>
                <a:latin typeface="Calibri"/>
                <a:cs typeface="Calibri"/>
              </a:rPr>
              <a:pPr lvl="0" algn="r"/>
              <a:t>‹#›</a:t>
            </a:fld>
            <a:r>
              <a:rPr lang="en-US" sz="1200" b="0" i="0" dirty="0">
                <a:solidFill>
                  <a:schemeClr val="bg1"/>
                </a:solidFill>
                <a:latin typeface="Calibri"/>
                <a:cs typeface="Calibri"/>
              </a:rPr>
              <a:t> </a:t>
            </a:r>
            <a:endParaRPr lang="en-US" b="0" i="0" dirty="0">
              <a:solidFill>
                <a:schemeClr val="bg1"/>
              </a:solidFill>
              <a:latin typeface="Calibri"/>
              <a:cs typeface="Calibri"/>
            </a:endParaRPr>
          </a:p>
        </p:txBody>
      </p:sp>
      <p:sp>
        <p:nvSpPr>
          <p:cNvPr id="2" name="Title 1">
            <a:extLst>
              <a:ext uri="{FF2B5EF4-FFF2-40B4-BE49-F238E27FC236}">
                <a16:creationId xmlns:a16="http://schemas.microsoft.com/office/drawing/2014/main" id="{9BC99A45-8940-4FE4-A67C-1DC172E0B4EE}"/>
              </a:ext>
            </a:extLst>
          </p:cNvPr>
          <p:cNvSpPr>
            <a:spLocks noGrp="1"/>
          </p:cNvSpPr>
          <p:nvPr>
            <p:ph type="title"/>
          </p:nvPr>
        </p:nvSpPr>
        <p:spPr>
          <a:xfrm>
            <a:off x="630549" y="952418"/>
            <a:ext cx="7886700" cy="774870"/>
          </a:xfrm>
          <a:prstGeom prst="rect">
            <a:avLst/>
          </a:prstGeom>
        </p:spPr>
        <p:txBody>
          <a:bodyPr anchor="ctr"/>
          <a:lstStyle>
            <a:lvl1pPr algn="l">
              <a:defRPr sz="2800">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309097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84EDF38-54BC-4977-B4A8-7E8598C7AFE6}"/>
              </a:ext>
            </a:extLst>
          </p:cNvPr>
          <p:cNvSpPr>
            <a:spLocks noGrp="1"/>
          </p:cNvSpPr>
          <p:nvPr>
            <p:ph type="title" hasCustomPrompt="1"/>
          </p:nvPr>
        </p:nvSpPr>
        <p:spPr>
          <a:xfrm>
            <a:off x="0" y="833804"/>
            <a:ext cx="9144000" cy="732325"/>
          </a:xfrm>
          <a:prstGeom prst="rect">
            <a:avLst/>
          </a:prstGeom>
        </p:spPr>
        <p:txBody>
          <a:bodyPr anchor="ctr"/>
          <a:lstStyle>
            <a:lvl1pPr algn="ctr">
              <a:defRPr sz="2800">
                <a:solidFill>
                  <a:schemeClr val="bg1"/>
                </a:solidFill>
                <a:latin typeface="+mn-lt"/>
              </a:defRPr>
            </a:lvl1pPr>
          </a:lstStyle>
          <a:p>
            <a:r>
              <a:rPr lang="en-US" dirty="0"/>
              <a:t>Thank you for joining us today.</a:t>
            </a:r>
          </a:p>
        </p:txBody>
      </p:sp>
      <p:sp>
        <p:nvSpPr>
          <p:cNvPr id="5" name="Slide Number Placeholder 5"/>
          <p:cNvSpPr txBox="1">
            <a:spLocks/>
          </p:cNvSpPr>
          <p:nvPr userDrawn="1"/>
        </p:nvSpPr>
        <p:spPr>
          <a:xfrm>
            <a:off x="6745600" y="6383365"/>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b="1" i="0" smtClean="0">
                <a:solidFill>
                  <a:schemeClr val="bg1"/>
                </a:solidFill>
                <a:latin typeface="Calibri"/>
                <a:cs typeface="Calibri"/>
              </a:rPr>
              <a:pPr algn="r"/>
              <a:t>‹#›</a:t>
            </a:fld>
            <a:endParaRPr lang="en-US" b="1" i="0" dirty="0">
              <a:solidFill>
                <a:schemeClr val="bg1"/>
              </a:solidFill>
              <a:latin typeface="Calibri"/>
              <a:cs typeface="Calibri"/>
            </a:endParaRPr>
          </a:p>
        </p:txBody>
      </p:sp>
      <p:sp>
        <p:nvSpPr>
          <p:cNvPr id="11" name="Rectangle 10" descr="footer">
            <a:extLst>
              <a:ext uri="{FF2B5EF4-FFF2-40B4-BE49-F238E27FC236}">
                <a16:creationId xmlns:a16="http://schemas.microsoft.com/office/drawing/2014/main" id="{14C4AC6A-1A70-49E0-A2D8-BCA5A93417F7}"/>
              </a:ext>
            </a:extLst>
          </p:cNvPr>
          <p:cNvSpPr/>
          <p:nvPr userDrawn="1"/>
        </p:nvSpPr>
        <p:spPr>
          <a:xfrm>
            <a:off x="0" y="6425969"/>
            <a:ext cx="9144000" cy="43203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accent1"/>
              </a:solidFill>
              <a:latin typeface="Calibri" charset="0"/>
              <a:ea typeface="Calibri" charset="0"/>
              <a:cs typeface="Calibri" charset="0"/>
            </a:endParaRPr>
          </a:p>
        </p:txBody>
      </p:sp>
      <p:pic>
        <p:nvPicPr>
          <p:cNvPr id="4" name="Picture 3">
            <a:extLst>
              <a:ext uri="{FF2B5EF4-FFF2-40B4-BE49-F238E27FC236}">
                <a16:creationId xmlns:a16="http://schemas.microsoft.com/office/drawing/2014/main" id="{48732A3C-DF58-4574-ADDF-EF6A8F18D0B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35250"/>
            <a:ext cx="9144000" cy="1499616"/>
          </a:xfrm>
          <a:prstGeom prst="rect">
            <a:avLst/>
          </a:prstGeom>
        </p:spPr>
      </p:pic>
      <p:sp>
        <p:nvSpPr>
          <p:cNvPr id="8" name="Rectangle 7"/>
          <p:cNvSpPr/>
          <p:nvPr userDrawn="1"/>
        </p:nvSpPr>
        <p:spPr>
          <a:xfrm>
            <a:off x="8065042" y="6488668"/>
            <a:ext cx="457176" cy="369332"/>
          </a:xfrm>
          <a:prstGeom prst="rect">
            <a:avLst/>
          </a:prstGeom>
        </p:spPr>
        <p:txBody>
          <a:bodyPr wrap="none">
            <a:spAutoFit/>
          </a:bodyPr>
          <a:lstStyle/>
          <a:p>
            <a:fld id="{C72DE787-F2DE-6B40-9669-DBC189AF0A41}" type="slidenum">
              <a:rPr lang="en-US">
                <a:solidFill>
                  <a:schemeClr val="bg1"/>
                </a:solidFill>
                <a:cs typeface="Calibri"/>
              </a:rPr>
              <a:pPr/>
              <a:t>‹#›</a:t>
            </a:fld>
            <a:endParaRPr lang="en-US" dirty="0"/>
          </a:p>
        </p:txBody>
      </p:sp>
    </p:spTree>
    <p:extLst>
      <p:ext uri="{BB962C8B-B14F-4D97-AF65-F5344CB8AC3E}">
        <p14:creationId xmlns:p14="http://schemas.microsoft.com/office/powerpoint/2010/main" val="39811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6" name="Rectangle 5"/>
          <p:cNvSpPr/>
          <p:nvPr userDrawn="1"/>
        </p:nvSpPr>
        <p:spPr>
          <a:xfrm>
            <a:off x="-4" y="0"/>
            <a:ext cx="9144000" cy="6858000"/>
          </a:xfrm>
          <a:prstGeom prst="rect">
            <a:avLst/>
          </a:prstGeom>
          <a:gradFill flip="none" rotWithShape="1">
            <a:gsLst>
              <a:gs pos="0">
                <a:schemeClr val="accent6"/>
              </a:gs>
              <a:gs pos="100000">
                <a:schemeClr val="accent6">
                  <a:lumMod val="75000"/>
                </a:schemeClr>
              </a:gs>
            </a:gsLst>
            <a:path path="circle">
              <a:fillToRect l="50000" t="50000" r="50000" b="50000"/>
            </a:path>
            <a:tileRect/>
          </a:gradFill>
          <a:ln>
            <a:noFill/>
          </a:ln>
          <a:effectLst>
            <a:outerShdw blurRad="190500" dist="38100" dir="126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itle 1"/>
          <p:cNvSpPr>
            <a:spLocks noGrp="1"/>
          </p:cNvSpPr>
          <p:nvPr>
            <p:ph type="ctrTitle"/>
          </p:nvPr>
        </p:nvSpPr>
        <p:spPr>
          <a:xfrm>
            <a:off x="0" y="0"/>
            <a:ext cx="9149000" cy="6858000"/>
          </a:xfrm>
          <a:prstGeom prst="rect">
            <a:avLst/>
          </a:prstGeom>
        </p:spPr>
        <p:txBody>
          <a:bodyPr anchor="ctr" anchorCtr="0"/>
          <a:lstStyle>
            <a:lvl1pPr algn="ctr">
              <a:defRPr sz="4000" b="0" i="0">
                <a:solidFill>
                  <a:schemeClr val="bg1"/>
                </a:solidFill>
                <a:latin typeface="Calibri"/>
                <a:cs typeface="Calibri"/>
              </a:defRPr>
            </a:lvl1pPr>
          </a:lstStyle>
          <a:p>
            <a:endParaRPr lang="en-US" dirty="0"/>
          </a:p>
        </p:txBody>
      </p:sp>
    </p:spTree>
    <p:extLst>
      <p:ext uri="{BB962C8B-B14F-4D97-AF65-F5344CB8AC3E}">
        <p14:creationId xmlns:p14="http://schemas.microsoft.com/office/powerpoint/2010/main" val="30684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174793-00F2-428C-88F2-273CA8A409B6}"/>
              </a:ext>
            </a:extLst>
          </p:cNvPr>
          <p:cNvSpPr/>
          <p:nvPr userDrawn="1"/>
        </p:nvSpPr>
        <p:spPr>
          <a:xfrm>
            <a:off x="0" y="951664"/>
            <a:ext cx="9144000" cy="786327"/>
          </a:xfrm>
          <a:prstGeom prst="rect">
            <a:avLst/>
          </a:prstGeom>
          <a:solidFill>
            <a:srgbClr val="1F355E"/>
          </a:solidFill>
          <a:ln w="12700" cap="flat" cmpd="sng" algn="ctr">
            <a:noFill/>
            <a:prstDash val="solid"/>
            <a:miter lim="800000"/>
          </a:ln>
          <a:effectLst/>
        </p:spPr>
        <p:txBody>
          <a:bodyPr rtlCol="0" anchor="ctr"/>
          <a:lstStyle/>
          <a:p>
            <a:pPr marL="0" marR="0" lvl="0" indent="0" defTabSz="685783"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srgbClr val="E7E6E6"/>
                </a:solidFill>
                <a:effectLst/>
                <a:uLnTx/>
                <a:uFillTx/>
                <a:latin typeface="Calibri" panose="020F0502020204030204"/>
                <a:ea typeface="+mn-ea"/>
                <a:cs typeface="+mn-cs"/>
              </a:rPr>
              <a:t>          </a:t>
            </a:r>
          </a:p>
        </p:txBody>
      </p:sp>
      <p:sp>
        <p:nvSpPr>
          <p:cNvPr id="9" name="Rectangle 8" descr="Red header bar.">
            <a:extLst>
              <a:ext uri="{FF2B5EF4-FFF2-40B4-BE49-F238E27FC236}">
                <a16:creationId xmlns:a16="http://schemas.microsoft.com/office/drawing/2014/main" id="{1DF00E9D-DF4E-40EE-96A9-89513FF51F24}"/>
              </a:ext>
            </a:extLst>
          </p:cNvPr>
          <p:cNvSpPr/>
          <p:nvPr userDrawn="1"/>
        </p:nvSpPr>
        <p:spPr>
          <a:xfrm>
            <a:off x="-1" y="253284"/>
            <a:ext cx="9144001" cy="420624"/>
          </a:xfrm>
          <a:prstGeom prst="rect">
            <a:avLst/>
          </a:prstGeom>
          <a:solidFill>
            <a:srgbClr val="CC2C3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Placeholder 4"/>
          <p:cNvSpPr>
            <a:spLocks noGrp="1"/>
          </p:cNvSpPr>
          <p:nvPr>
            <p:ph type="title"/>
          </p:nvPr>
        </p:nvSpPr>
        <p:spPr>
          <a:xfrm>
            <a:off x="628650" y="951664"/>
            <a:ext cx="7886700" cy="786327"/>
          </a:xfrm>
          <a:prstGeom prst="rect">
            <a:avLst/>
          </a:prstGeom>
        </p:spPr>
        <p:txBody>
          <a:bodyPr vert="horz" lIns="91440" tIns="45720" rIns="91440" bIns="45720" rtlCol="0" anchor="ctr">
            <a:normAutofit/>
          </a:bodyPr>
          <a:lstStyle/>
          <a:p>
            <a:r>
              <a:rPr lang="en-US" dirty="0"/>
              <a:t>Click to edit Master title style</a:t>
            </a:r>
          </a:p>
        </p:txBody>
      </p:sp>
      <p:pic>
        <p:nvPicPr>
          <p:cNvPr id="12" name="Picture 11">
            <a:extLst>
              <a:ext uri="{FF2B5EF4-FFF2-40B4-BE49-F238E27FC236}">
                <a16:creationId xmlns:a16="http://schemas.microsoft.com/office/drawing/2014/main" id="{6D56C6CE-F3AF-0442-9583-141404497176}"/>
              </a:ext>
            </a:extLst>
          </p:cNvPr>
          <p:cNvPicPr>
            <a:picLocks noChangeAspect="1"/>
          </p:cNvPicPr>
          <p:nvPr userDrawn="1"/>
        </p:nvPicPr>
        <p:blipFill>
          <a:blip r:embed="rId10" cstate="hqprint">
            <a:extLst>
              <a:ext uri="{28A0092B-C50C-407E-A947-70E740481C1C}">
                <a14:useLocalDpi xmlns:a14="http://schemas.microsoft.com/office/drawing/2010/main"/>
              </a:ext>
            </a:extLst>
          </a:blip>
          <a:srcRect/>
          <a:stretch/>
        </p:blipFill>
        <p:spPr>
          <a:xfrm>
            <a:off x="8103870" y="52116"/>
            <a:ext cx="822960" cy="822960"/>
          </a:xfrm>
          <a:prstGeom prst="rect">
            <a:avLst/>
          </a:prstGeom>
        </p:spPr>
      </p:pic>
    </p:spTree>
    <p:extLst>
      <p:ext uri="{BB962C8B-B14F-4D97-AF65-F5344CB8AC3E}">
        <p14:creationId xmlns:p14="http://schemas.microsoft.com/office/powerpoint/2010/main" val="3447220104"/>
      </p:ext>
    </p:extLst>
  </p:cSld>
  <p:clrMap bg1="lt1" tx1="dk1" bg2="lt2" tx2="dk2" accent1="accent1" accent2="accent2" accent3="accent3" accent4="accent4" accent5="accent5" accent6="accent6" hlink="hlink" folHlink="folHlink"/>
  <p:sldLayoutIdLst>
    <p:sldLayoutId id="2147483649" r:id="rId1"/>
    <p:sldLayoutId id="2147483680" r:id="rId2"/>
    <p:sldLayoutId id="2147483668" r:id="rId3"/>
    <p:sldLayoutId id="2147483650" r:id="rId4"/>
    <p:sldLayoutId id="2147483661" r:id="rId5"/>
    <p:sldLayoutId id="2147483679" r:id="rId6"/>
    <p:sldLayoutId id="2147483667" r:id="rId7"/>
    <p:sldLayoutId id="2147483669" r:id="rId8"/>
  </p:sldLayoutIdLst>
  <p:hf hdr="0" ftr="0" dt="0"/>
  <p:txStyles>
    <p:titleStyle>
      <a:lvl1pPr algn="ctr" defTabSz="457200" rtl="0" eaLnBrk="1" latinLnBrk="0" hangingPunct="1">
        <a:spcBef>
          <a:spcPct val="0"/>
        </a:spcBef>
        <a:buNone/>
        <a:defRPr sz="3600" b="1" i="0" kern="1200">
          <a:solidFill>
            <a:srgbClr val="376092"/>
          </a:solidFill>
          <a:latin typeface="Century Schoolbook"/>
          <a:ea typeface="+mj-ea"/>
          <a:cs typeface="Century Schoolbook"/>
        </a:defRPr>
      </a:lvl1pPr>
    </p:titleStyle>
    <p:bodyStyle>
      <a:lvl1pPr marL="342900" indent="-342900" algn="l" defTabSz="457200" rtl="0" eaLnBrk="1" latinLnBrk="0" hangingPunct="1">
        <a:spcBef>
          <a:spcPct val="20000"/>
        </a:spcBef>
        <a:buClr>
          <a:schemeClr val="accent2">
            <a:lumMod val="75000"/>
          </a:schemeClr>
        </a:buClr>
        <a:buFont typeface="Arial"/>
        <a:buChar char="•"/>
        <a:defRPr sz="2800" b="0" i="0" kern="1200">
          <a:solidFill>
            <a:schemeClr val="tx1"/>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400" b="0" i="0" kern="1200">
          <a:solidFill>
            <a:schemeClr val="tx1"/>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b="0" i="0" kern="1200">
          <a:solidFill>
            <a:schemeClr val="tx1"/>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militaryonesource.mil/leaders-service-providers/casualty-assistance/military-funeral-honor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militaryonesource.mil/leaders-service-providers/casualty-assistance/authorized-provider-partnership-program"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7324" y="5254987"/>
            <a:ext cx="7886700" cy="915035"/>
          </a:xfrm>
          <a:prstGeom prst="rect">
            <a:avLst/>
          </a:prstGeom>
        </p:spPr>
        <p:txBody>
          <a:bodyPr/>
          <a:lstStyle/>
          <a:p>
            <a:pPr algn="l"/>
            <a:r>
              <a:rPr lang="en-US" sz="2400" dirty="0">
                <a:solidFill>
                  <a:schemeClr val="tx1"/>
                </a:solidFill>
                <a:latin typeface="+mj-lt"/>
              </a:rPr>
              <a:t>Military Funeral Honors</a:t>
            </a:r>
            <a:br>
              <a:rPr lang="en-US" sz="2400" dirty="0">
                <a:solidFill>
                  <a:schemeClr val="tx1"/>
                </a:solidFill>
                <a:latin typeface="+mj-lt"/>
              </a:rPr>
            </a:br>
            <a:r>
              <a:rPr lang="en-US" sz="2800" dirty="0">
                <a:solidFill>
                  <a:srgbClr val="1F355E"/>
                </a:solidFill>
                <a:latin typeface="+mj-lt"/>
                <a:cs typeface="Arial" panose="020B0604020202020204" pitchFamily="34" charset="0"/>
              </a:rPr>
              <a:t>United States Army</a:t>
            </a:r>
            <a:endParaRPr lang="en-US" sz="2400" dirty="0">
              <a:solidFill>
                <a:srgbClr val="1F355E"/>
              </a:solidFill>
              <a:latin typeface="+mj-lt"/>
              <a:cs typeface="Arial" panose="020B0604020202020204" pitchFamily="34" charset="0"/>
            </a:endParaRPr>
          </a:p>
        </p:txBody>
      </p:sp>
      <p:pic>
        <p:nvPicPr>
          <p:cNvPr id="6" name="Picture 5" descr="Department of the Army Seal">
            <a:extLst>
              <a:ext uri="{FF2B5EF4-FFF2-40B4-BE49-F238E27FC236}">
                <a16:creationId xmlns:a16="http://schemas.microsoft.com/office/drawing/2014/main" id="{92EDCC6A-8560-1741-8035-6CDB45749E06}"/>
              </a:ext>
            </a:extLst>
          </p:cNvPr>
          <p:cNvPicPr>
            <a:picLocks noChangeAspect="1"/>
          </p:cNvPicPr>
          <p:nvPr/>
        </p:nvPicPr>
        <p:blipFill>
          <a:blip r:embed="rId3"/>
          <a:srcRect/>
          <a:stretch/>
        </p:blipFill>
        <p:spPr>
          <a:xfrm>
            <a:off x="6907181" y="4463656"/>
            <a:ext cx="1868220" cy="1868220"/>
          </a:xfrm>
          <a:prstGeom prst="rect">
            <a:avLst/>
          </a:prstGeom>
        </p:spPr>
      </p:pic>
    </p:spTree>
    <p:extLst>
      <p:ext uri="{BB962C8B-B14F-4D97-AF65-F5344CB8AC3E}">
        <p14:creationId xmlns:p14="http://schemas.microsoft.com/office/powerpoint/2010/main" val="1314381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Eligibility Criteria</a:t>
            </a:r>
          </a:p>
        </p:txBody>
      </p:sp>
      <p:sp>
        <p:nvSpPr>
          <p:cNvPr id="16" name="Content Placeholder 1" descr="Text Box for Content"/>
          <p:cNvSpPr>
            <a:spLocks noGrp="1"/>
          </p:cNvSpPr>
          <p:nvPr>
            <p:ph idx="1"/>
          </p:nvPr>
        </p:nvSpPr>
        <p:spPr>
          <a:xfrm>
            <a:off x="206829" y="1724927"/>
            <a:ext cx="4250871" cy="4543059"/>
          </a:xfrm>
        </p:spPr>
        <p:txBody>
          <a:bodyPr/>
          <a:lstStyle/>
          <a:p>
            <a:pPr marL="285750" indent="-285750">
              <a:buFont typeface="Arial" panose="020B0604020202020204" pitchFamily="34" charset="0"/>
              <a:buChar char="•"/>
            </a:pPr>
            <a:r>
              <a:rPr lang="en-US" dirty="0">
                <a:latin typeface="+mn-lt"/>
                <a:cs typeface="Arial" panose="020B0604020202020204" pitchFamily="34" charset="0"/>
              </a:rPr>
              <a:t>Active-duty service members</a:t>
            </a:r>
          </a:p>
          <a:p>
            <a:pPr marL="285750" indent="-285750">
              <a:buFont typeface="Arial" panose="020B0604020202020204" pitchFamily="34" charset="0"/>
              <a:buChar char="•"/>
            </a:pPr>
            <a:r>
              <a:rPr lang="en-US" dirty="0">
                <a:latin typeface="+mn-lt"/>
                <a:cs typeface="Arial" panose="020B0604020202020204" pitchFamily="34" charset="0"/>
              </a:rPr>
              <a:t>Selected reserve members</a:t>
            </a:r>
          </a:p>
          <a:p>
            <a:pPr marL="285750" indent="-285750">
              <a:buFont typeface="Arial" panose="020B0604020202020204" pitchFamily="34" charset="0"/>
              <a:buChar char="•"/>
            </a:pPr>
            <a:r>
              <a:rPr lang="en-US" dirty="0">
                <a:latin typeface="+mn-lt"/>
                <a:cs typeface="Arial" panose="020B0604020202020204" pitchFamily="34" charset="0"/>
              </a:rPr>
              <a:t>Honorably discharged retirees, veterans and selected reserve members</a:t>
            </a:r>
          </a:p>
          <a:p>
            <a:pPr marL="285750" indent="-285750">
              <a:buFont typeface="Arial" panose="020B0604020202020204" pitchFamily="34" charset="0"/>
              <a:buChar char="•"/>
            </a:pPr>
            <a:r>
              <a:rPr lang="en-US" dirty="0">
                <a:latin typeface="+mn-lt"/>
                <a:cs typeface="Arial" panose="020B0604020202020204" pitchFamily="34" charset="0"/>
              </a:rPr>
              <a:t>Medal of Honor recipients</a:t>
            </a:r>
          </a:p>
          <a:p>
            <a:pPr marL="285750" indent="-285750">
              <a:buFont typeface="Arial" panose="020B0604020202020204" pitchFamily="34" charset="0"/>
              <a:buChar char="•"/>
            </a:pPr>
            <a:r>
              <a:rPr lang="en-US" dirty="0">
                <a:latin typeface="+mn-lt"/>
                <a:cs typeface="Arial" panose="020B0604020202020204" pitchFamily="34" charset="0"/>
              </a:rPr>
              <a:t>Prisoner of War Medal recipients</a:t>
            </a:r>
          </a:p>
        </p:txBody>
      </p:sp>
      <p:pic>
        <p:nvPicPr>
          <p:cNvPr id="5" name="Picture 4" descr="Army Honor Guarding laying soldier to rest">
            <a:extLst>
              <a:ext uri="{FF2B5EF4-FFF2-40B4-BE49-F238E27FC236}">
                <a16:creationId xmlns:a16="http://schemas.microsoft.com/office/drawing/2014/main" id="{A9944A96-1960-0B40-97CB-2F437E98281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572000" y="1753503"/>
            <a:ext cx="4554206" cy="4663440"/>
          </a:xfrm>
          <a:prstGeom prst="rect">
            <a:avLst/>
          </a:prstGeom>
        </p:spPr>
      </p:pic>
    </p:spTree>
    <p:extLst>
      <p:ext uri="{BB962C8B-B14F-4D97-AF65-F5344CB8AC3E}">
        <p14:creationId xmlns:p14="http://schemas.microsoft.com/office/powerpoint/2010/main" val="785283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F5FFD77-E2DE-4F98-8426-8E1D01138F00}"/>
              </a:ext>
            </a:extLst>
          </p:cNvPr>
          <p:cNvSpPr>
            <a:spLocks noGrp="1"/>
          </p:cNvSpPr>
          <p:nvPr>
            <p:ph type="title"/>
          </p:nvPr>
        </p:nvSpPr>
        <p:spPr/>
        <p:txBody>
          <a:bodyPr>
            <a:normAutofit/>
          </a:bodyPr>
          <a:lstStyle/>
          <a:p>
            <a:r>
              <a:rPr lang="en-US" dirty="0">
                <a:cs typeface="Arial" panose="020B0604020202020204" pitchFamily="34" charset="0"/>
              </a:rPr>
              <a:t>Military Funeral Honors Ceremony  </a:t>
            </a:r>
          </a:p>
        </p:txBody>
      </p:sp>
      <p:pic>
        <p:nvPicPr>
          <p:cNvPr id="7" name="Picture 6" descr="Army Honor Guard folding the flag at a MHF">
            <a:extLst>
              <a:ext uri="{FF2B5EF4-FFF2-40B4-BE49-F238E27FC236}">
                <a16:creationId xmlns:a16="http://schemas.microsoft.com/office/drawing/2014/main" id="{8BA1715D-9585-0B4B-B293-6EC3F522F78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999" y="1746584"/>
            <a:ext cx="4783313" cy="4663440"/>
          </a:xfrm>
          <a:prstGeom prst="rect">
            <a:avLst/>
          </a:prstGeom>
        </p:spPr>
      </p:pic>
      <p:sp>
        <p:nvSpPr>
          <p:cNvPr id="2" name="Content Placeholder 1" descr="Text Box for Content"/>
          <p:cNvSpPr>
            <a:spLocks noGrp="1"/>
          </p:cNvSpPr>
          <p:nvPr>
            <p:ph idx="1"/>
          </p:nvPr>
        </p:nvSpPr>
        <p:spPr>
          <a:xfrm>
            <a:off x="4800600" y="1832313"/>
            <a:ext cx="4228246" cy="4354176"/>
          </a:xfrm>
        </p:spPr>
        <p:txBody>
          <a:bodyPr/>
          <a:lstStyle/>
          <a:p>
            <a:pPr marL="91440" indent="0">
              <a:buNone/>
            </a:pPr>
            <a:r>
              <a:rPr lang="en-US" dirty="0">
                <a:latin typeface="+mn-lt"/>
                <a:cs typeface="Arial" panose="020B0604020202020204" pitchFamily="34" charset="0"/>
              </a:rPr>
              <a:t>The Army will provide a funeral honors ceremony including, at a minimum:</a:t>
            </a:r>
          </a:p>
          <a:p>
            <a:pPr marL="285750" indent="-285750">
              <a:buFont typeface="Arial" panose="020B0604020202020204" pitchFamily="34" charset="0"/>
              <a:buChar char="•"/>
            </a:pPr>
            <a:r>
              <a:rPr lang="en-US" sz="2200" dirty="0">
                <a:latin typeface="+mn-lt"/>
                <a:cs typeface="Arial" panose="020B0604020202020204" pitchFamily="34" charset="0"/>
              </a:rPr>
              <a:t>Folding of and presentation of the U.S. flag to the veteran’s family</a:t>
            </a:r>
          </a:p>
          <a:p>
            <a:pPr marL="285750" indent="-285750">
              <a:buFont typeface="Arial" panose="020B0604020202020204" pitchFamily="34" charset="0"/>
              <a:buChar char="•"/>
            </a:pPr>
            <a:r>
              <a:rPr lang="en-US" sz="2200" dirty="0">
                <a:latin typeface="+mn-lt"/>
                <a:cs typeface="Arial" panose="020B0604020202020204" pitchFamily="34" charset="0"/>
              </a:rPr>
              <a:t>Playing of Taps (unless a bugler is on hand, the funeral honors detail will play a recorded version of Taps).</a:t>
            </a:r>
          </a:p>
        </p:txBody>
      </p:sp>
    </p:spTree>
    <p:extLst>
      <p:ext uri="{BB962C8B-B14F-4D97-AF65-F5344CB8AC3E}">
        <p14:creationId xmlns:p14="http://schemas.microsoft.com/office/powerpoint/2010/main" val="3618881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9919EE-1429-4AA1-AD99-4F597B1BEF95}"/>
              </a:ext>
            </a:extLst>
          </p:cNvPr>
          <p:cNvSpPr>
            <a:spLocks noGrp="1"/>
          </p:cNvSpPr>
          <p:nvPr>
            <p:ph type="title"/>
          </p:nvPr>
        </p:nvSpPr>
        <p:spPr/>
        <p:txBody>
          <a:bodyPr>
            <a:normAutofit/>
          </a:bodyPr>
          <a:lstStyle/>
          <a:p>
            <a:r>
              <a:rPr lang="en-US" dirty="0">
                <a:cs typeface="Arial" panose="020B0604020202020204" pitchFamily="34" charset="0"/>
              </a:rPr>
              <a:t>Honors Ceremony (continued)</a:t>
            </a:r>
            <a:endParaRPr lang="en-US" dirty="0">
              <a:latin typeface="Arial" panose="020B0604020202020204" pitchFamily="34" charset="0"/>
              <a:cs typeface="Arial" panose="020B0604020202020204" pitchFamily="34" charset="0"/>
            </a:endParaRPr>
          </a:p>
        </p:txBody>
      </p:sp>
      <p:pic>
        <p:nvPicPr>
          <p:cNvPr id="3" name="Picture 2" descr="A nine-member Honor Guard for a Military Honor Funeral ">
            <a:extLst>
              <a:ext uri="{FF2B5EF4-FFF2-40B4-BE49-F238E27FC236}">
                <a16:creationId xmlns:a16="http://schemas.microsoft.com/office/drawing/2014/main" id="{BC8C5340-9600-2E43-9EEC-D42638934AA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1731824"/>
            <a:ext cx="3572758" cy="4677828"/>
          </a:xfrm>
          <a:prstGeom prst="rect">
            <a:avLst/>
          </a:prstGeom>
        </p:spPr>
      </p:pic>
      <p:sp>
        <p:nvSpPr>
          <p:cNvPr id="5" name="Content Placeholder 4"/>
          <p:cNvSpPr>
            <a:spLocks noGrp="1"/>
          </p:cNvSpPr>
          <p:nvPr>
            <p:ph idx="1"/>
          </p:nvPr>
        </p:nvSpPr>
        <p:spPr>
          <a:xfrm>
            <a:off x="3572758" y="1724928"/>
            <a:ext cx="5571241" cy="4677828"/>
          </a:xfrm>
        </p:spPr>
        <p:txBody>
          <a:bodyPr/>
          <a:lstStyle/>
          <a:p>
            <a:pPr marL="285750" indent="-285750">
              <a:buFont typeface="Arial" panose="020B0604020202020204" pitchFamily="34" charset="0"/>
              <a:buChar char="•"/>
            </a:pPr>
            <a:r>
              <a:rPr lang="en-US" sz="1800" dirty="0">
                <a:latin typeface="+mn-lt"/>
                <a:cs typeface="Arial" panose="020B0604020202020204" pitchFamily="34" charset="0"/>
              </a:rPr>
              <a:t>Nine-member team (including firing party):</a:t>
            </a:r>
          </a:p>
          <a:p>
            <a:pPr lvl="1">
              <a:buFont typeface="Arial" panose="020B0604020202020204" pitchFamily="34" charset="0"/>
              <a:buChar char="•"/>
            </a:pPr>
            <a:r>
              <a:rPr lang="en-US" sz="1800" dirty="0">
                <a:latin typeface="+mn-lt"/>
                <a:cs typeface="Arial" panose="020B0604020202020204" pitchFamily="34" charset="0"/>
              </a:rPr>
              <a:t>Active-duty soldiers</a:t>
            </a:r>
          </a:p>
          <a:p>
            <a:pPr lvl="1">
              <a:buFont typeface="Arial" panose="020B0604020202020204" pitchFamily="34" charset="0"/>
              <a:buChar char="•"/>
            </a:pPr>
            <a:r>
              <a:rPr lang="en-US" sz="1800" dirty="0">
                <a:latin typeface="+mn-lt"/>
                <a:cs typeface="Arial" panose="020B0604020202020204" pitchFamily="34" charset="0"/>
              </a:rPr>
              <a:t>Medal of Honor and</a:t>
            </a:r>
            <a:br>
              <a:rPr lang="en-US" sz="1800" dirty="0">
                <a:latin typeface="+mn-lt"/>
                <a:cs typeface="Arial" panose="020B0604020202020204" pitchFamily="34" charset="0"/>
              </a:rPr>
            </a:br>
            <a:r>
              <a:rPr lang="en-US" sz="1800" dirty="0">
                <a:latin typeface="+mn-lt"/>
                <a:cs typeface="Arial" panose="020B0604020202020204" pitchFamily="34" charset="0"/>
              </a:rPr>
              <a:t>Prisoner of War Medal recipients</a:t>
            </a:r>
          </a:p>
          <a:p>
            <a:pPr lvl="1">
              <a:buFont typeface="Arial" panose="020B0604020202020204" pitchFamily="34" charset="0"/>
              <a:buChar char="•"/>
            </a:pPr>
            <a:r>
              <a:rPr lang="en-US" sz="1800" dirty="0">
                <a:latin typeface="+mn-lt"/>
                <a:cs typeface="Arial" panose="020B0604020202020204" pitchFamily="34" charset="0"/>
              </a:rPr>
              <a:t>Retirees</a:t>
            </a:r>
            <a:r>
              <a:rPr lang="en-US" sz="1800" dirty="0">
                <a:solidFill>
                  <a:srgbClr val="C00000"/>
                </a:solidFill>
                <a:latin typeface="+mn-lt"/>
                <a:cs typeface="Arial" panose="020B0604020202020204" pitchFamily="34" charset="0"/>
              </a:rPr>
              <a:t>*</a:t>
            </a:r>
            <a:br>
              <a:rPr lang="en-US" sz="1800" dirty="0">
                <a:solidFill>
                  <a:srgbClr val="C00000"/>
                </a:solidFill>
                <a:latin typeface="+mn-lt"/>
                <a:cs typeface="Arial" panose="020B0604020202020204" pitchFamily="34" charset="0"/>
              </a:rPr>
            </a:br>
            <a:endParaRPr lang="en-US" sz="1800" dirty="0">
              <a:latin typeface="+mn-lt"/>
              <a:cs typeface="Arial" panose="020B0604020202020204" pitchFamily="34" charset="0"/>
            </a:endParaRPr>
          </a:p>
          <a:p>
            <a:pPr marL="285750" indent="-285750">
              <a:buFont typeface="Arial" panose="020B0604020202020204" pitchFamily="34" charset="0"/>
              <a:buChar char="•"/>
            </a:pPr>
            <a:r>
              <a:rPr lang="en-US" sz="1800" dirty="0">
                <a:latin typeface="+mn-lt"/>
                <a:cs typeface="Arial" panose="020B0604020202020204" pitchFamily="34" charset="0"/>
              </a:rPr>
              <a:t>Two-member team (at least one from veteran’s parent service):</a:t>
            </a:r>
          </a:p>
          <a:p>
            <a:pPr lvl="1">
              <a:buFont typeface="Arial" panose="020B0604020202020204" pitchFamily="34" charset="0"/>
              <a:buChar char="•"/>
            </a:pPr>
            <a:r>
              <a:rPr lang="en-US" sz="1800" dirty="0">
                <a:latin typeface="+mn-lt"/>
                <a:cs typeface="Arial" panose="020B0604020202020204" pitchFamily="34" charset="0"/>
              </a:rPr>
              <a:t>Veterans </a:t>
            </a:r>
          </a:p>
          <a:p>
            <a:pPr lvl="1">
              <a:buFont typeface="Arial" panose="020B0604020202020204" pitchFamily="34" charset="0"/>
              <a:buChar char="•"/>
            </a:pPr>
            <a:r>
              <a:rPr lang="en-US" sz="1800" dirty="0">
                <a:latin typeface="+mn-lt"/>
                <a:cs typeface="Arial" panose="020B0604020202020204" pitchFamily="34" charset="0"/>
              </a:rPr>
              <a:t>Retirees</a:t>
            </a:r>
            <a:br>
              <a:rPr lang="en-US" sz="1800" dirty="0">
                <a:latin typeface="+mn-lt"/>
                <a:cs typeface="Arial" panose="020B0604020202020204" pitchFamily="34" charset="0"/>
              </a:rPr>
            </a:br>
            <a:endParaRPr lang="en-US" sz="1800" dirty="0">
              <a:latin typeface="+mn-lt"/>
              <a:cs typeface="Arial" panose="020B0604020202020204" pitchFamily="34" charset="0"/>
            </a:endParaRPr>
          </a:p>
          <a:p>
            <a:pPr marL="91440" indent="0">
              <a:buNone/>
            </a:pPr>
            <a:r>
              <a:rPr lang="en-US" sz="1800" dirty="0">
                <a:latin typeface="+mn-lt"/>
                <a:cs typeface="Arial" panose="020B0604020202020204" pitchFamily="34" charset="0"/>
              </a:rPr>
              <a:t> </a:t>
            </a:r>
            <a:r>
              <a:rPr lang="en-US" sz="1800" dirty="0">
                <a:solidFill>
                  <a:srgbClr val="C00000"/>
                </a:solidFill>
                <a:latin typeface="+mn-lt"/>
                <a:cs typeface="Arial" panose="020B0604020202020204" pitchFamily="34" charset="0"/>
              </a:rPr>
              <a:t>*</a:t>
            </a:r>
            <a:r>
              <a:rPr lang="en-US" sz="1800" i="1">
                <a:solidFill>
                  <a:srgbClr val="0070C0"/>
                </a:solidFill>
                <a:latin typeface="+mn-lt"/>
                <a:cs typeface="Arial" panose="020B0604020202020204" pitchFamily="34" charset="0"/>
              </a:rPr>
              <a:t>When resources </a:t>
            </a:r>
            <a:r>
              <a:rPr lang="en-US" sz="1800" i="1" dirty="0">
                <a:solidFill>
                  <a:srgbClr val="0070C0"/>
                </a:solidFill>
                <a:latin typeface="+mn-lt"/>
                <a:cs typeface="Arial" panose="020B0604020202020204" pitchFamily="34" charset="0"/>
              </a:rPr>
              <a:t>are available.</a:t>
            </a:r>
            <a:endParaRPr lang="en-US" sz="1800" i="1" dirty="0">
              <a:solidFill>
                <a:srgbClr val="0070C0"/>
              </a:solidFill>
              <a:latin typeface="+mn-lt"/>
            </a:endParaRPr>
          </a:p>
        </p:txBody>
      </p:sp>
    </p:spTree>
    <p:extLst>
      <p:ext uri="{BB962C8B-B14F-4D97-AF65-F5344CB8AC3E}">
        <p14:creationId xmlns:p14="http://schemas.microsoft.com/office/powerpoint/2010/main" val="2150175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cs typeface="Arial" panose="020B0604020202020204" pitchFamily="34" charset="0"/>
              </a:rPr>
              <a:t>Requesting Funeral Honors  </a:t>
            </a:r>
          </a:p>
        </p:txBody>
      </p:sp>
      <p:sp>
        <p:nvSpPr>
          <p:cNvPr id="8" name="Content Placeholder 2">
            <a:extLst>
              <a:ext uri="{FF2B5EF4-FFF2-40B4-BE49-F238E27FC236}">
                <a16:creationId xmlns:a16="http://schemas.microsoft.com/office/drawing/2014/main" id="{832BF486-8DC9-E248-8929-D2D90CAB3F28}"/>
              </a:ext>
            </a:extLst>
          </p:cNvPr>
          <p:cNvSpPr txBox="1">
            <a:spLocks/>
          </p:cNvSpPr>
          <p:nvPr/>
        </p:nvSpPr>
        <p:spPr>
          <a:xfrm>
            <a:off x="0" y="1724928"/>
            <a:ext cx="4800600" cy="4272413"/>
          </a:xfrm>
          <a:prstGeom prst="rect">
            <a:avLst/>
          </a:prstGeom>
          <a:noFill/>
        </p:spPr>
        <p:txBody>
          <a:bodyPr lIns="182880" tIns="228600" rIns="182880" bIns="228600">
            <a:normAutofit fontScale="92500" lnSpcReduction="10000"/>
          </a:bodyPr>
          <a:lstStyle>
            <a:lvl1pPr marL="365760" indent="-274320" algn="l" defTabSz="457200" rtl="0" eaLnBrk="1" latinLnBrk="0" hangingPunct="1">
              <a:lnSpc>
                <a:spcPct val="100000"/>
              </a:lnSpc>
              <a:spcBef>
                <a:spcPts val="0"/>
              </a:spcBef>
              <a:spcAft>
                <a:spcPts val="1200"/>
              </a:spcAft>
              <a:buClr>
                <a:srgbClr val="BE242C"/>
              </a:buClr>
              <a:buSzPct val="140000"/>
              <a:buFont typeface="Arial"/>
              <a:buChar char="•"/>
              <a:defRPr sz="2400" b="0" i="0" kern="1200">
                <a:solidFill>
                  <a:schemeClr val="tx1">
                    <a:lumMod val="75000"/>
                    <a:lumOff val="25000"/>
                  </a:schemeClr>
                </a:solidFill>
                <a:latin typeface="Calibri"/>
                <a:ea typeface="+mn-ea"/>
                <a:cs typeface="Calibri"/>
              </a:defRPr>
            </a:lvl1pPr>
            <a:lvl2pPr marL="742950" indent="-285750" algn="l" defTabSz="457200" rtl="0" eaLnBrk="1" latinLnBrk="0" hangingPunct="1">
              <a:lnSpc>
                <a:spcPct val="100000"/>
              </a:lnSpc>
              <a:spcBef>
                <a:spcPts val="0"/>
              </a:spcBef>
              <a:spcAft>
                <a:spcPts val="600"/>
              </a:spcAft>
              <a:buClr>
                <a:srgbClr val="003A6D"/>
              </a:buClr>
              <a:buSzPct val="120000"/>
              <a:buFont typeface="Arial"/>
              <a:buChar char="•"/>
              <a:defRPr sz="2000" b="0" i="0" kern="1200">
                <a:solidFill>
                  <a:srgbClr val="184365"/>
                </a:solidFill>
                <a:latin typeface="Calibri"/>
                <a:ea typeface="+mn-ea"/>
                <a:cs typeface="Calibri"/>
              </a:defRPr>
            </a:lvl2pPr>
            <a:lvl3pPr marL="1143000" indent="-228600" algn="l" defTabSz="457200" rtl="0" eaLnBrk="1" latinLnBrk="0" hangingPunct="1">
              <a:lnSpc>
                <a:spcPct val="100000"/>
              </a:lnSpc>
              <a:spcBef>
                <a:spcPts val="0"/>
              </a:spcBef>
              <a:spcAft>
                <a:spcPts val="600"/>
              </a:spcAft>
              <a:buClr>
                <a:srgbClr val="003A6D"/>
              </a:buClr>
              <a:buSzPct val="120000"/>
              <a:buFont typeface="Arial"/>
              <a:buChar char="•"/>
              <a:defRPr sz="1800" b="0" i="0" kern="1200">
                <a:solidFill>
                  <a:srgbClr val="404040"/>
                </a:solidFill>
                <a:latin typeface="Calibri"/>
                <a:ea typeface="+mn-ea"/>
                <a:cs typeface="Calibri"/>
              </a:defRPr>
            </a:lvl3pPr>
            <a:lvl4pPr marL="16002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600" dirty="0">
              <a:latin typeface="+mn-lt"/>
              <a:cs typeface="Arial" panose="020B0604020202020204" pitchFamily="34" charset="0"/>
            </a:endParaRPr>
          </a:p>
          <a:p>
            <a:r>
              <a:rPr lang="en-US" sz="2600" dirty="0">
                <a:latin typeface="+mn-lt"/>
                <a:cs typeface="Arial" panose="020B0604020202020204" pitchFamily="34" charset="0"/>
              </a:rPr>
              <a:t>Funeral planners: Contact the military funeral honors regional coordinator through Military OneSource at: </a:t>
            </a:r>
            <a:r>
              <a:rPr lang="en-US" sz="2600" dirty="0">
                <a:latin typeface="+mn-lt"/>
                <a:cs typeface="Arial" panose="020B0604020202020204" pitchFamily="34" charset="0"/>
                <a:hlinkClick r:id="rId3"/>
              </a:rPr>
              <a:t>https://www.militaryonesource.mil/leaders-service-providers/casualty-assistance/military-funeral-honors</a:t>
            </a:r>
            <a:endParaRPr lang="en-US" sz="2600" dirty="0">
              <a:latin typeface="+mn-lt"/>
              <a:cs typeface="Arial" panose="020B0604020202020204" pitchFamily="34" charset="0"/>
            </a:endParaRPr>
          </a:p>
          <a:p>
            <a:pPr marL="91440" indent="0">
              <a:buNone/>
            </a:pPr>
            <a:endParaRPr lang="en-US" dirty="0"/>
          </a:p>
        </p:txBody>
      </p:sp>
      <p:pic>
        <p:nvPicPr>
          <p:cNvPr id="4" name="Picture 3" descr="Military Honor Funeral Army soldiers saluting">
            <a:extLst>
              <a:ext uri="{FF2B5EF4-FFF2-40B4-BE49-F238E27FC236}">
                <a16:creationId xmlns:a16="http://schemas.microsoft.com/office/drawing/2014/main" id="{C823EC91-1F6C-1249-B553-C840BEFC49C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800601" y="1753503"/>
            <a:ext cx="4318655" cy="4663440"/>
          </a:xfrm>
          <a:prstGeom prst="rect">
            <a:avLst/>
          </a:prstGeom>
        </p:spPr>
      </p:pic>
    </p:spTree>
    <p:extLst>
      <p:ext uri="{BB962C8B-B14F-4D97-AF65-F5344CB8AC3E}">
        <p14:creationId xmlns:p14="http://schemas.microsoft.com/office/powerpoint/2010/main" val="2794710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cs typeface="Arial" panose="020B0604020202020204" pitchFamily="34" charset="0"/>
              </a:rPr>
              <a:t>Statistics — Honors Rendered   </a:t>
            </a:r>
            <a:endParaRPr lang="en-US" dirty="0">
              <a:latin typeface="Arial" panose="020B0604020202020204" pitchFamily="34" charset="0"/>
              <a:cs typeface="Arial" panose="020B0604020202020204" pitchFamily="34" charset="0"/>
            </a:endParaRPr>
          </a:p>
        </p:txBody>
      </p:sp>
      <p:pic>
        <p:nvPicPr>
          <p:cNvPr id="8" name="Picture 7" descr="Army Honor Guard member playing TAPS&#10;">
            <a:extLst>
              <a:ext uri="{FF2B5EF4-FFF2-40B4-BE49-F238E27FC236}">
                <a16:creationId xmlns:a16="http://schemas.microsoft.com/office/drawing/2014/main" id="{16A7058F-ECF8-5948-9EBD-87A9BBBCBD0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b="-1"/>
          <a:stretch/>
        </p:blipFill>
        <p:spPr>
          <a:xfrm>
            <a:off x="2" y="1743647"/>
            <a:ext cx="4786312" cy="4663440"/>
          </a:xfrm>
          <a:prstGeom prst="rect">
            <a:avLst/>
          </a:prstGeom>
        </p:spPr>
      </p:pic>
      <p:sp>
        <p:nvSpPr>
          <p:cNvPr id="2" name="Content Placeholder 1"/>
          <p:cNvSpPr>
            <a:spLocks noGrp="1"/>
          </p:cNvSpPr>
          <p:nvPr>
            <p:ph idx="1"/>
          </p:nvPr>
        </p:nvSpPr>
        <p:spPr>
          <a:xfrm>
            <a:off x="4786314" y="1743647"/>
            <a:ext cx="4282273" cy="4723141"/>
          </a:xfrm>
        </p:spPr>
        <p:txBody>
          <a:bodyPr/>
          <a:lstStyle/>
          <a:p>
            <a:pPr marL="285750" indent="-285750">
              <a:buFont typeface="Arial" panose="020B0604020202020204" pitchFamily="34" charset="0"/>
              <a:buChar char="•"/>
            </a:pPr>
            <a:r>
              <a:rPr lang="en-US" dirty="0">
                <a:latin typeface="+mn-lt"/>
                <a:cs typeface="Arial" panose="020B0604020202020204" pitchFamily="34" charset="0"/>
              </a:rPr>
              <a:t>In calendar year 2019, the Army rendered 135,305 honors.</a:t>
            </a:r>
          </a:p>
          <a:p>
            <a:pPr marL="285750" indent="-285750">
              <a:buFont typeface="Arial" panose="020B0604020202020204" pitchFamily="34" charset="0"/>
              <a:buChar char="•"/>
            </a:pPr>
            <a:r>
              <a:rPr lang="en-US" dirty="0">
                <a:latin typeface="+mn-lt"/>
                <a:cs typeface="Arial" panose="020B0604020202020204" pitchFamily="34" charset="0"/>
              </a:rPr>
              <a:t>In calendar year 2020, the Army rendered 111,630 honors. </a:t>
            </a:r>
          </a:p>
          <a:p>
            <a:endParaRPr lang="en-US" dirty="0">
              <a:latin typeface="Arial" panose="020B0604020202020204" pitchFamily="34" charset="0"/>
              <a:cs typeface="Arial" panose="020B0604020202020204" pitchFamily="34" charset="0"/>
            </a:endParaRPr>
          </a:p>
          <a:p>
            <a:pPr marL="91440" indent="0">
              <a:buNone/>
            </a:pPr>
            <a:endParaRPr lang="en-US" dirty="0">
              <a:latin typeface="Arial" panose="020B0604020202020204" pitchFamily="34" charset="0"/>
              <a:cs typeface="Arial" panose="020B0604020202020204" pitchFamily="34" charset="0"/>
            </a:endParaRPr>
          </a:p>
          <a:p>
            <a:pPr marL="91440" indent="0">
              <a:buNone/>
            </a:pPr>
            <a:endParaRPr lang="en-US" dirty="0"/>
          </a:p>
        </p:txBody>
      </p:sp>
    </p:spTree>
    <p:extLst>
      <p:ext uri="{BB962C8B-B14F-4D97-AF65-F5344CB8AC3E}">
        <p14:creationId xmlns:p14="http://schemas.microsoft.com/office/powerpoint/2010/main" val="1350497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solidFill>
                  <a:srgbClr val="1F355E"/>
                </a:solidFill>
              </a:rPr>
              <a:t>Disclaimer</a:t>
            </a:r>
          </a:p>
        </p:txBody>
      </p:sp>
      <p:sp>
        <p:nvSpPr>
          <p:cNvPr id="9" name="Content Placeholder 8"/>
          <p:cNvSpPr>
            <a:spLocks noGrp="1"/>
          </p:cNvSpPr>
          <p:nvPr>
            <p:ph idx="11"/>
          </p:nvPr>
        </p:nvSpPr>
        <p:spPr>
          <a:xfrm>
            <a:off x="273539" y="1908140"/>
            <a:ext cx="8389198" cy="2254786"/>
          </a:xfrm>
        </p:spPr>
        <p:txBody>
          <a:bodyPr/>
          <a:lstStyle/>
          <a:p>
            <a:pPr marL="91440" indent="0" algn="ctr">
              <a:spcAft>
                <a:spcPts val="0"/>
              </a:spcAft>
              <a:buNone/>
            </a:pPr>
            <a:r>
              <a:rPr lang="en-US" dirty="0"/>
              <a:t>For additional information and resources related to the Military Funeral Honors Program, including Army Military Funeral Honors Program frequently asked questions, </a:t>
            </a:r>
            <a:br>
              <a:rPr lang="en-US" dirty="0"/>
            </a:br>
            <a:r>
              <a:rPr lang="en-US" dirty="0">
                <a:hlinkClick r:id="rId3"/>
              </a:rPr>
              <a:t>visit Military OneSource </a:t>
            </a:r>
            <a:endParaRPr lang="en-US" dirty="0"/>
          </a:p>
          <a:p>
            <a:pPr marL="91440" indent="0" algn="ctr">
              <a:spcAft>
                <a:spcPts val="0"/>
              </a:spcAft>
              <a:buNone/>
            </a:pPr>
            <a:r>
              <a:rPr lang="en-US" dirty="0"/>
              <a:t>or call 800-342-9647.</a:t>
            </a:r>
            <a:r>
              <a:rPr lang="en-US" sz="2800" dirty="0"/>
              <a:t> </a:t>
            </a:r>
          </a:p>
          <a:p>
            <a:endParaRPr lang="en-US" dirty="0"/>
          </a:p>
        </p:txBody>
      </p:sp>
      <p:pic>
        <p:nvPicPr>
          <p:cNvPr id="13" name="Content Placeholder 12" descr="Military OneSource Logo"/>
          <p:cNvPicPr>
            <a:picLocks noGrp="1" noChangeAspect="1"/>
          </p:cNvPicPr>
          <p:nvPr>
            <p:ph idx="12"/>
          </p:nvPr>
        </p:nvPicPr>
        <p:blipFill>
          <a:blip r:embed="rId4">
            <a:extLst>
              <a:ext uri="{28A0092B-C50C-407E-A947-70E740481C1C}">
                <a14:useLocalDpi xmlns:a14="http://schemas.microsoft.com/office/drawing/2010/main"/>
              </a:ext>
            </a:extLst>
          </a:blip>
          <a:stretch>
            <a:fillRect/>
          </a:stretch>
        </p:blipFill>
        <p:spPr>
          <a:xfrm>
            <a:off x="2200876" y="4162926"/>
            <a:ext cx="5087728" cy="1224167"/>
          </a:xfrm>
        </p:spPr>
      </p:pic>
    </p:spTree>
    <p:extLst>
      <p:ext uri="{BB962C8B-B14F-4D97-AF65-F5344CB8AC3E}">
        <p14:creationId xmlns:p14="http://schemas.microsoft.com/office/powerpoint/2010/main" val="3300896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MOS_Relaunch_PPT template">
  <a:themeElements>
    <a:clrScheme name="Custom 5">
      <a:dk1>
        <a:sysClr val="windowText" lastClr="000000"/>
      </a:dk1>
      <a:lt1>
        <a:sysClr val="window" lastClr="FFFFFF"/>
      </a:lt1>
      <a:dk2>
        <a:srgbClr val="587589"/>
      </a:dk2>
      <a:lt2>
        <a:srgbClr val="FFFFFE"/>
      </a:lt2>
      <a:accent1>
        <a:srgbClr val="28496B"/>
      </a:accent1>
      <a:accent2>
        <a:srgbClr val="9C1420"/>
      </a:accent2>
      <a:accent3>
        <a:srgbClr val="6A7481"/>
      </a:accent3>
      <a:accent4>
        <a:srgbClr val="F4AA2C"/>
      </a:accent4>
      <a:accent5>
        <a:srgbClr val="3F1131"/>
      </a:accent5>
      <a:accent6>
        <a:srgbClr val="1C294E"/>
      </a:accent6>
      <a:hlink>
        <a:srgbClr val="183C5B"/>
      </a:hlink>
      <a:folHlink>
        <a:srgbClr val="2B8EC2"/>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algn="l">
          <a:defRPr sz="2800" dirty="0" smtClean="0">
            <a:solidFill>
              <a:schemeClr val="bg1"/>
            </a:solidFill>
            <a:latin typeface="+mj-lt"/>
            <a:cs typeface="Calibri"/>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MOS_Relaunch_PPT template.potx</Template>
  <TotalTime>7492</TotalTime>
  <Words>233</Words>
  <Application>Microsoft Office PowerPoint</Application>
  <PresentationFormat>On-screen Show (4:3)</PresentationFormat>
  <Paragraphs>37</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Century Schoolbook</vt:lpstr>
      <vt:lpstr>Franklin Gothic Book</vt:lpstr>
      <vt:lpstr>Lucida Grande</vt:lpstr>
      <vt:lpstr>MOS_Relaunch_PPT template</vt:lpstr>
      <vt:lpstr>Military Funeral Honors United States Army</vt:lpstr>
      <vt:lpstr>Eligibility Criteria</vt:lpstr>
      <vt:lpstr>Military Funeral Honors Ceremony  </vt:lpstr>
      <vt:lpstr>Honors Ceremony (continued)</vt:lpstr>
      <vt:lpstr>Requesting Funeral Honors  </vt:lpstr>
      <vt:lpstr>Statistics — Honors Rendered   </vt:lpstr>
      <vt:lpstr>Disclaimer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Military Funeral Honors: United States Army</dc:title>
  <dc:subject>Military Funeral Honors: United States Army</dc:subject>
  <dc:creator>Military OneSource</dc:creator>
  <cp:keywords>Military Funeral Honors: United States Army</cp:keywords>
  <dc:description/>
  <cp:lastModifiedBy>darryl curtis</cp:lastModifiedBy>
  <cp:revision>389</cp:revision>
  <dcterms:created xsi:type="dcterms:W3CDTF">2012-06-19T17:02:24Z</dcterms:created>
  <dcterms:modified xsi:type="dcterms:W3CDTF">2023-03-15T18:02:25Z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