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6"/>
  </p:notesMasterIdLst>
  <p:sldIdLst>
    <p:sldId id="256" r:id="rId2"/>
    <p:sldId id="262" r:id="rId3"/>
    <p:sldId id="259" r:id="rId4"/>
    <p:sldId id="260" r:id="rId5"/>
  </p:sldIdLst>
  <p:sldSz cx="12192000" cy="9144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D5EDD30-5016-4A80-8CAB-C5D71E7DE3C3}">
  <a:tblStyle styleId="{7D5EDD30-5016-4A80-8CAB-C5D71E7DE3C3}"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494" y="72"/>
      </p:cViewPr>
      <p:guideLst>
        <p:guide orient="horz" pos="288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 name="Google Shape;8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4" name="Google Shape;8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extLst>
      <p:ext uri="{BB962C8B-B14F-4D97-AF65-F5344CB8AC3E}">
        <p14:creationId xmlns:p14="http://schemas.microsoft.com/office/powerpoint/2010/main" val="3130034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2"/>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body" idx="1"/>
          </p:nvPr>
        </p:nvSpPr>
        <p:spPr>
          <a:xfrm>
            <a:off x="838200" y="2434167"/>
            <a:ext cx="10515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9" name="Google Shape;19;p2"/>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rot="5400000">
            <a:off x="6164792" y="3046943"/>
            <a:ext cx="7749117"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body" idx="1"/>
          </p:nvPr>
        </p:nvSpPr>
        <p:spPr>
          <a:xfrm rot="5400000">
            <a:off x="830792" y="494243"/>
            <a:ext cx="7749117"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8" name="Google Shape;78;p11"/>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1"/>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3"/>
          <p:cNvSpPr txBox="1">
            <a:spLocks noGrp="1"/>
          </p:cNvSpPr>
          <p:nvPr>
            <p:ph type="ctrTitle"/>
          </p:nvPr>
        </p:nvSpPr>
        <p:spPr>
          <a:xfrm>
            <a:off x="914400" y="1496484"/>
            <a:ext cx="10363200" cy="3183467"/>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subTitle" idx="1"/>
          </p:nvPr>
        </p:nvSpPr>
        <p:spPr>
          <a:xfrm>
            <a:off x="1524000" y="4802717"/>
            <a:ext cx="9144000" cy="2207683"/>
          </a:xfrm>
          <a:prstGeom prst="rect">
            <a:avLst/>
          </a:prstGeom>
          <a:noFill/>
          <a:ln>
            <a:noFill/>
          </a:ln>
        </p:spPr>
        <p:txBody>
          <a:bodyPr spcFirstLastPara="1" wrap="square" lIns="91425" tIns="45700" rIns="91425" bIns="45700" anchor="t" anchorCtr="0">
            <a:noAutofit/>
          </a:bodyPr>
          <a:lstStyle>
            <a:lvl1pPr lvl="0" algn="ctr">
              <a:lnSpc>
                <a:spcPct val="90000"/>
              </a:lnSpc>
              <a:spcBef>
                <a:spcPts val="1333"/>
              </a:spcBef>
              <a:spcAft>
                <a:spcPts val="0"/>
              </a:spcAft>
              <a:buClr>
                <a:schemeClr val="dk1"/>
              </a:buClr>
              <a:buSzPts val="3200"/>
              <a:buNone/>
              <a:defRPr sz="3200"/>
            </a:lvl1pPr>
            <a:lvl2pPr lvl="1" algn="ctr">
              <a:lnSpc>
                <a:spcPct val="90000"/>
              </a:lnSpc>
              <a:spcBef>
                <a:spcPts val="667"/>
              </a:spcBef>
              <a:spcAft>
                <a:spcPts val="0"/>
              </a:spcAft>
              <a:buClr>
                <a:schemeClr val="dk1"/>
              </a:buClr>
              <a:buSzPts val="2667"/>
              <a:buNone/>
              <a:defRPr sz="2667"/>
            </a:lvl2pPr>
            <a:lvl3pPr lvl="2" algn="ctr">
              <a:lnSpc>
                <a:spcPct val="90000"/>
              </a:lnSpc>
              <a:spcBef>
                <a:spcPts val="667"/>
              </a:spcBef>
              <a:spcAft>
                <a:spcPts val="0"/>
              </a:spcAft>
              <a:buClr>
                <a:schemeClr val="dk1"/>
              </a:buClr>
              <a:buSzPts val="2400"/>
              <a:buNone/>
              <a:defRPr sz="2400"/>
            </a:lvl3pPr>
            <a:lvl4pPr lvl="3" algn="ctr">
              <a:lnSpc>
                <a:spcPct val="90000"/>
              </a:lnSpc>
              <a:spcBef>
                <a:spcPts val="667"/>
              </a:spcBef>
              <a:spcAft>
                <a:spcPts val="0"/>
              </a:spcAft>
              <a:buClr>
                <a:schemeClr val="dk1"/>
              </a:buClr>
              <a:buSzPts val="2133"/>
              <a:buNone/>
              <a:defRPr sz="2133"/>
            </a:lvl4pPr>
            <a:lvl5pPr lvl="4" algn="ctr">
              <a:lnSpc>
                <a:spcPct val="90000"/>
              </a:lnSpc>
              <a:spcBef>
                <a:spcPts val="667"/>
              </a:spcBef>
              <a:spcAft>
                <a:spcPts val="0"/>
              </a:spcAft>
              <a:buClr>
                <a:schemeClr val="dk1"/>
              </a:buClr>
              <a:buSzPts val="2133"/>
              <a:buNone/>
              <a:defRPr sz="2133"/>
            </a:lvl5pPr>
            <a:lvl6pPr lvl="5" algn="ctr">
              <a:lnSpc>
                <a:spcPct val="90000"/>
              </a:lnSpc>
              <a:spcBef>
                <a:spcPts val="667"/>
              </a:spcBef>
              <a:spcAft>
                <a:spcPts val="0"/>
              </a:spcAft>
              <a:buClr>
                <a:schemeClr val="dk1"/>
              </a:buClr>
              <a:buSzPts val="2133"/>
              <a:buNone/>
              <a:defRPr sz="2133"/>
            </a:lvl6pPr>
            <a:lvl7pPr lvl="6" algn="ctr">
              <a:lnSpc>
                <a:spcPct val="90000"/>
              </a:lnSpc>
              <a:spcBef>
                <a:spcPts val="667"/>
              </a:spcBef>
              <a:spcAft>
                <a:spcPts val="0"/>
              </a:spcAft>
              <a:buClr>
                <a:schemeClr val="dk1"/>
              </a:buClr>
              <a:buSzPts val="2133"/>
              <a:buNone/>
              <a:defRPr sz="2133"/>
            </a:lvl7pPr>
            <a:lvl8pPr lvl="7" algn="ctr">
              <a:lnSpc>
                <a:spcPct val="90000"/>
              </a:lnSpc>
              <a:spcBef>
                <a:spcPts val="667"/>
              </a:spcBef>
              <a:spcAft>
                <a:spcPts val="0"/>
              </a:spcAft>
              <a:buClr>
                <a:schemeClr val="dk1"/>
              </a:buClr>
              <a:buSzPts val="2133"/>
              <a:buNone/>
              <a:defRPr sz="2133"/>
            </a:lvl8pPr>
            <a:lvl9pPr lvl="8" algn="ctr">
              <a:lnSpc>
                <a:spcPct val="90000"/>
              </a:lnSpc>
              <a:spcBef>
                <a:spcPts val="667"/>
              </a:spcBef>
              <a:spcAft>
                <a:spcPts val="0"/>
              </a:spcAft>
              <a:buClr>
                <a:schemeClr val="dk1"/>
              </a:buClr>
              <a:buSzPts val="2133"/>
              <a:buNone/>
              <a:defRPr sz="2133"/>
            </a:lvl9pPr>
          </a:lstStyle>
          <a:p>
            <a:endParaRPr/>
          </a:p>
        </p:txBody>
      </p:sp>
      <p:sp>
        <p:nvSpPr>
          <p:cNvPr id="25" name="Google Shape;25;p3"/>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831851" y="2279653"/>
            <a:ext cx="10515600" cy="380364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831851" y="6119286"/>
            <a:ext cx="10515600" cy="200024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3200"/>
              <a:buNone/>
              <a:defRPr sz="3200">
                <a:solidFill>
                  <a:schemeClr val="dk1"/>
                </a:solidFill>
              </a:defRPr>
            </a:lvl1pPr>
            <a:lvl2pPr marL="914400" lvl="1" indent="-228600" algn="l">
              <a:lnSpc>
                <a:spcPct val="90000"/>
              </a:lnSpc>
              <a:spcBef>
                <a:spcPts val="667"/>
              </a:spcBef>
              <a:spcAft>
                <a:spcPts val="0"/>
              </a:spcAft>
              <a:buClr>
                <a:srgbClr val="888888"/>
              </a:buClr>
              <a:buSzPts val="2667"/>
              <a:buNone/>
              <a:defRPr sz="2667">
                <a:solidFill>
                  <a:srgbClr val="888888"/>
                </a:solidFill>
              </a:defRPr>
            </a:lvl2pPr>
            <a:lvl3pPr marL="1371600" lvl="2" indent="-228600" algn="l">
              <a:lnSpc>
                <a:spcPct val="90000"/>
              </a:lnSpc>
              <a:spcBef>
                <a:spcPts val="667"/>
              </a:spcBef>
              <a:spcAft>
                <a:spcPts val="0"/>
              </a:spcAft>
              <a:buClr>
                <a:srgbClr val="888888"/>
              </a:buClr>
              <a:buSzPts val="2400"/>
              <a:buNone/>
              <a:defRPr sz="2400">
                <a:solidFill>
                  <a:srgbClr val="888888"/>
                </a:solidFill>
              </a:defRPr>
            </a:lvl3pPr>
            <a:lvl4pPr marL="1828800" lvl="3" indent="-228600" algn="l">
              <a:lnSpc>
                <a:spcPct val="90000"/>
              </a:lnSpc>
              <a:spcBef>
                <a:spcPts val="667"/>
              </a:spcBef>
              <a:spcAft>
                <a:spcPts val="0"/>
              </a:spcAft>
              <a:buClr>
                <a:srgbClr val="888888"/>
              </a:buClr>
              <a:buSzPts val="2133"/>
              <a:buNone/>
              <a:defRPr sz="2133">
                <a:solidFill>
                  <a:srgbClr val="888888"/>
                </a:solidFill>
              </a:defRPr>
            </a:lvl4pPr>
            <a:lvl5pPr marL="2286000" lvl="4" indent="-228600" algn="l">
              <a:lnSpc>
                <a:spcPct val="90000"/>
              </a:lnSpc>
              <a:spcBef>
                <a:spcPts val="667"/>
              </a:spcBef>
              <a:spcAft>
                <a:spcPts val="0"/>
              </a:spcAft>
              <a:buClr>
                <a:srgbClr val="888888"/>
              </a:buClr>
              <a:buSzPts val="2133"/>
              <a:buNone/>
              <a:defRPr sz="2133">
                <a:solidFill>
                  <a:srgbClr val="888888"/>
                </a:solidFill>
              </a:defRPr>
            </a:lvl5pPr>
            <a:lvl6pPr marL="2743200" lvl="5" indent="-228600" algn="l">
              <a:lnSpc>
                <a:spcPct val="90000"/>
              </a:lnSpc>
              <a:spcBef>
                <a:spcPts val="667"/>
              </a:spcBef>
              <a:spcAft>
                <a:spcPts val="0"/>
              </a:spcAft>
              <a:buClr>
                <a:srgbClr val="888888"/>
              </a:buClr>
              <a:buSzPts val="2133"/>
              <a:buNone/>
              <a:defRPr sz="2133">
                <a:solidFill>
                  <a:srgbClr val="888888"/>
                </a:solidFill>
              </a:defRPr>
            </a:lvl6pPr>
            <a:lvl7pPr marL="3200400" lvl="6" indent="-228600" algn="l">
              <a:lnSpc>
                <a:spcPct val="90000"/>
              </a:lnSpc>
              <a:spcBef>
                <a:spcPts val="667"/>
              </a:spcBef>
              <a:spcAft>
                <a:spcPts val="0"/>
              </a:spcAft>
              <a:buClr>
                <a:srgbClr val="888888"/>
              </a:buClr>
              <a:buSzPts val="2133"/>
              <a:buNone/>
              <a:defRPr sz="2133">
                <a:solidFill>
                  <a:srgbClr val="888888"/>
                </a:solidFill>
              </a:defRPr>
            </a:lvl7pPr>
            <a:lvl8pPr marL="3657600" lvl="7" indent="-228600" algn="l">
              <a:lnSpc>
                <a:spcPct val="90000"/>
              </a:lnSpc>
              <a:spcBef>
                <a:spcPts val="667"/>
              </a:spcBef>
              <a:spcAft>
                <a:spcPts val="0"/>
              </a:spcAft>
              <a:buClr>
                <a:srgbClr val="888888"/>
              </a:buClr>
              <a:buSzPts val="2133"/>
              <a:buNone/>
              <a:defRPr sz="2133">
                <a:solidFill>
                  <a:srgbClr val="888888"/>
                </a:solidFill>
              </a:defRPr>
            </a:lvl8pPr>
            <a:lvl9pPr marL="4114800" lvl="8" indent="-228600" algn="l">
              <a:lnSpc>
                <a:spcPct val="90000"/>
              </a:lnSpc>
              <a:spcBef>
                <a:spcPts val="667"/>
              </a:spcBef>
              <a:spcAft>
                <a:spcPts val="0"/>
              </a:spcAft>
              <a:buClr>
                <a:srgbClr val="888888"/>
              </a:buClr>
              <a:buSzPts val="2133"/>
              <a:buNone/>
              <a:defRPr sz="2133">
                <a:solidFill>
                  <a:srgbClr val="888888"/>
                </a:solidFill>
              </a:defRPr>
            </a:lvl9pPr>
          </a:lstStyle>
          <a:p>
            <a:endParaRPr/>
          </a:p>
        </p:txBody>
      </p:sp>
      <p:sp>
        <p:nvSpPr>
          <p:cNvPr id="31" name="Google Shape;31;p4"/>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838200" y="2434167"/>
            <a:ext cx="5181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7" name="Google Shape;37;p5"/>
          <p:cNvSpPr txBox="1">
            <a:spLocks noGrp="1"/>
          </p:cNvSpPr>
          <p:nvPr>
            <p:ph type="body" idx="2"/>
          </p:nvPr>
        </p:nvSpPr>
        <p:spPr>
          <a:xfrm>
            <a:off x="6172200" y="2434167"/>
            <a:ext cx="5181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8" name="Google Shape;38;p5"/>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839788"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839789" y="2241551"/>
            <a:ext cx="5157787" cy="1098549"/>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44" name="Google Shape;44;p6"/>
          <p:cNvSpPr txBox="1">
            <a:spLocks noGrp="1"/>
          </p:cNvSpPr>
          <p:nvPr>
            <p:ph type="body" idx="2"/>
          </p:nvPr>
        </p:nvSpPr>
        <p:spPr>
          <a:xfrm>
            <a:off x="839789" y="3340100"/>
            <a:ext cx="5157787" cy="4912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5" name="Google Shape;45;p6"/>
          <p:cNvSpPr txBox="1">
            <a:spLocks noGrp="1"/>
          </p:cNvSpPr>
          <p:nvPr>
            <p:ph type="body" idx="3"/>
          </p:nvPr>
        </p:nvSpPr>
        <p:spPr>
          <a:xfrm>
            <a:off x="6172201" y="2241551"/>
            <a:ext cx="5183188" cy="1098549"/>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46" name="Google Shape;46;p6"/>
          <p:cNvSpPr txBox="1">
            <a:spLocks noGrp="1"/>
          </p:cNvSpPr>
          <p:nvPr>
            <p:ph type="body" idx="4"/>
          </p:nvPr>
        </p:nvSpPr>
        <p:spPr>
          <a:xfrm>
            <a:off x="6172201" y="3340100"/>
            <a:ext cx="5183188" cy="4912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7" name="Google Shape;47;p6"/>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839788" y="609600"/>
            <a:ext cx="3932237"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body" idx="1"/>
          </p:nvPr>
        </p:nvSpPr>
        <p:spPr>
          <a:xfrm>
            <a:off x="5183188" y="1316569"/>
            <a:ext cx="6172200" cy="6498167"/>
          </a:xfrm>
          <a:prstGeom prst="rect">
            <a:avLst/>
          </a:prstGeom>
          <a:noFill/>
          <a:ln>
            <a:noFill/>
          </a:ln>
        </p:spPr>
        <p:txBody>
          <a:bodyPr spcFirstLastPara="1" wrap="square" lIns="91425" tIns="45700" rIns="91425" bIns="45700" anchor="t" anchorCtr="0">
            <a:noAutofit/>
          </a:bodyPr>
          <a:lstStyle>
            <a:lvl1pPr marL="457200" lvl="0" indent="-499554" algn="l">
              <a:lnSpc>
                <a:spcPct val="90000"/>
              </a:lnSpc>
              <a:spcBef>
                <a:spcPts val="1333"/>
              </a:spcBef>
              <a:spcAft>
                <a:spcPts val="0"/>
              </a:spcAft>
              <a:buClr>
                <a:schemeClr val="dk1"/>
              </a:buClr>
              <a:buSzPts val="4267"/>
              <a:buChar char="•"/>
              <a:defRPr sz="4267"/>
            </a:lvl1pPr>
            <a:lvl2pPr marL="914400" lvl="1" indent="-465645" algn="l">
              <a:lnSpc>
                <a:spcPct val="90000"/>
              </a:lnSpc>
              <a:spcBef>
                <a:spcPts val="667"/>
              </a:spcBef>
              <a:spcAft>
                <a:spcPts val="0"/>
              </a:spcAft>
              <a:buClr>
                <a:schemeClr val="dk1"/>
              </a:buClr>
              <a:buSzPts val="3733"/>
              <a:buChar char="•"/>
              <a:defRPr sz="3733"/>
            </a:lvl2pPr>
            <a:lvl3pPr marL="1371600" lvl="2" indent="-431800" algn="l">
              <a:lnSpc>
                <a:spcPct val="90000"/>
              </a:lnSpc>
              <a:spcBef>
                <a:spcPts val="667"/>
              </a:spcBef>
              <a:spcAft>
                <a:spcPts val="0"/>
              </a:spcAft>
              <a:buClr>
                <a:schemeClr val="dk1"/>
              </a:buClr>
              <a:buSzPts val="3200"/>
              <a:buChar char="•"/>
              <a:defRPr sz="3200"/>
            </a:lvl3pPr>
            <a:lvl4pPr marL="1828800" lvl="3" indent="-397954" algn="l">
              <a:lnSpc>
                <a:spcPct val="90000"/>
              </a:lnSpc>
              <a:spcBef>
                <a:spcPts val="667"/>
              </a:spcBef>
              <a:spcAft>
                <a:spcPts val="0"/>
              </a:spcAft>
              <a:buClr>
                <a:schemeClr val="dk1"/>
              </a:buClr>
              <a:buSzPts val="2667"/>
              <a:buChar char="•"/>
              <a:defRPr sz="2667"/>
            </a:lvl4pPr>
            <a:lvl5pPr marL="2286000" lvl="4" indent="-397954" algn="l">
              <a:lnSpc>
                <a:spcPct val="90000"/>
              </a:lnSpc>
              <a:spcBef>
                <a:spcPts val="667"/>
              </a:spcBef>
              <a:spcAft>
                <a:spcPts val="0"/>
              </a:spcAft>
              <a:buClr>
                <a:schemeClr val="dk1"/>
              </a:buClr>
              <a:buSzPts val="2667"/>
              <a:buChar char="•"/>
              <a:defRPr sz="2667"/>
            </a:lvl5pPr>
            <a:lvl6pPr marL="2743200" lvl="5" indent="-397954" algn="l">
              <a:lnSpc>
                <a:spcPct val="90000"/>
              </a:lnSpc>
              <a:spcBef>
                <a:spcPts val="667"/>
              </a:spcBef>
              <a:spcAft>
                <a:spcPts val="0"/>
              </a:spcAft>
              <a:buClr>
                <a:schemeClr val="dk1"/>
              </a:buClr>
              <a:buSzPts val="2667"/>
              <a:buChar char="•"/>
              <a:defRPr sz="2667"/>
            </a:lvl6pPr>
            <a:lvl7pPr marL="3200400" lvl="6" indent="-397954" algn="l">
              <a:lnSpc>
                <a:spcPct val="90000"/>
              </a:lnSpc>
              <a:spcBef>
                <a:spcPts val="667"/>
              </a:spcBef>
              <a:spcAft>
                <a:spcPts val="0"/>
              </a:spcAft>
              <a:buClr>
                <a:schemeClr val="dk1"/>
              </a:buClr>
              <a:buSzPts val="2667"/>
              <a:buChar char="•"/>
              <a:defRPr sz="2667"/>
            </a:lvl7pPr>
            <a:lvl8pPr marL="3657600" lvl="7" indent="-397954" algn="l">
              <a:lnSpc>
                <a:spcPct val="90000"/>
              </a:lnSpc>
              <a:spcBef>
                <a:spcPts val="667"/>
              </a:spcBef>
              <a:spcAft>
                <a:spcPts val="0"/>
              </a:spcAft>
              <a:buClr>
                <a:schemeClr val="dk1"/>
              </a:buClr>
              <a:buSzPts val="2667"/>
              <a:buChar char="•"/>
              <a:defRPr sz="2667"/>
            </a:lvl8pPr>
            <a:lvl9pPr marL="4114800" lvl="8" indent="-397954" algn="l">
              <a:lnSpc>
                <a:spcPct val="90000"/>
              </a:lnSpc>
              <a:spcBef>
                <a:spcPts val="667"/>
              </a:spcBef>
              <a:spcAft>
                <a:spcPts val="0"/>
              </a:spcAft>
              <a:buClr>
                <a:schemeClr val="dk1"/>
              </a:buClr>
              <a:buSzPts val="2667"/>
              <a:buChar char="•"/>
              <a:defRPr sz="2667"/>
            </a:lvl9pPr>
          </a:lstStyle>
          <a:p>
            <a:endParaRPr/>
          </a:p>
        </p:txBody>
      </p:sp>
      <p:sp>
        <p:nvSpPr>
          <p:cNvPr id="58" name="Google Shape;58;p8"/>
          <p:cNvSpPr txBox="1">
            <a:spLocks noGrp="1"/>
          </p:cNvSpPr>
          <p:nvPr>
            <p:ph type="body" idx="2"/>
          </p:nvPr>
        </p:nvSpPr>
        <p:spPr>
          <a:xfrm>
            <a:off x="839788" y="2743200"/>
            <a:ext cx="3932237" cy="5082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59" name="Google Shape;59;p8"/>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8"/>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839788" y="609600"/>
            <a:ext cx="3932237"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a:spLocks noGrp="1"/>
          </p:cNvSpPr>
          <p:nvPr>
            <p:ph type="pic" idx="2"/>
          </p:nvPr>
        </p:nvSpPr>
        <p:spPr>
          <a:xfrm>
            <a:off x="5183188" y="1316569"/>
            <a:ext cx="6172200" cy="64981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333"/>
              </a:spcBef>
              <a:spcAft>
                <a:spcPts val="0"/>
              </a:spcAft>
              <a:buClr>
                <a:schemeClr val="dk1"/>
              </a:buClr>
              <a:buSzPts val="4267"/>
              <a:buFont typeface="Arial"/>
              <a:buNone/>
              <a:defRPr sz="4267" b="0" i="0" u="none" strike="noStrike" cap="none">
                <a:solidFill>
                  <a:schemeClr val="dk1"/>
                </a:solidFill>
                <a:latin typeface="Calibri"/>
                <a:ea typeface="Calibri"/>
                <a:cs typeface="Calibri"/>
                <a:sym typeface="Calibri"/>
              </a:defRPr>
            </a:lvl1pPr>
            <a:lvl2pPr marR="0" lvl="1" algn="l" rtl="0">
              <a:lnSpc>
                <a:spcPct val="90000"/>
              </a:lnSpc>
              <a:spcBef>
                <a:spcPts val="667"/>
              </a:spcBef>
              <a:spcAft>
                <a:spcPts val="0"/>
              </a:spcAft>
              <a:buClr>
                <a:schemeClr val="dk1"/>
              </a:buClr>
              <a:buSzPts val="3733"/>
              <a:buFont typeface="Arial"/>
              <a:buNone/>
              <a:defRPr sz="3733" b="0" i="0" u="none" strike="noStrike" cap="none">
                <a:solidFill>
                  <a:schemeClr val="dk1"/>
                </a:solidFill>
                <a:latin typeface="Calibri"/>
                <a:ea typeface="Calibri"/>
                <a:cs typeface="Calibri"/>
                <a:sym typeface="Calibri"/>
              </a:defRPr>
            </a:lvl2pPr>
            <a:lvl3pPr marR="0" lvl="2" algn="l" rtl="0">
              <a:lnSpc>
                <a:spcPct val="90000"/>
              </a:lnSpc>
              <a:spcBef>
                <a:spcPts val="667"/>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R="0" lvl="3"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4pPr>
            <a:lvl5pPr marR="0" lvl="4"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5pPr>
            <a:lvl6pPr marR="0" lvl="5"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6pPr>
            <a:lvl7pPr marR="0" lvl="6"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7pPr>
            <a:lvl8pPr marR="0" lvl="7"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8pPr>
            <a:lvl9pPr marR="0" lvl="8"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9pPr>
          </a:lstStyle>
          <a:p>
            <a:endParaRPr/>
          </a:p>
        </p:txBody>
      </p:sp>
      <p:sp>
        <p:nvSpPr>
          <p:cNvPr id="65" name="Google Shape;65;p9"/>
          <p:cNvSpPr txBox="1">
            <a:spLocks noGrp="1"/>
          </p:cNvSpPr>
          <p:nvPr>
            <p:ph type="body" idx="1"/>
          </p:nvPr>
        </p:nvSpPr>
        <p:spPr>
          <a:xfrm>
            <a:off x="839788" y="2743200"/>
            <a:ext cx="3932237" cy="5082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66" name="Google Shape;66;p9"/>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9"/>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9"/>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body" idx="1"/>
          </p:nvPr>
        </p:nvSpPr>
        <p:spPr>
          <a:xfrm rot="5400000">
            <a:off x="3195108" y="77259"/>
            <a:ext cx="5801784"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2" name="Google Shape;72;p10"/>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0"/>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0"/>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2434167"/>
            <a:ext cx="10515600" cy="5801784"/>
          </a:xfrm>
          <a:prstGeom prst="rect">
            <a:avLst/>
          </a:prstGeom>
          <a:noFill/>
          <a:ln>
            <a:noFill/>
          </a:ln>
        </p:spPr>
        <p:txBody>
          <a:bodyPr spcFirstLastPara="1" wrap="square" lIns="91425" tIns="45700" rIns="91425" bIns="45700" anchor="t" anchorCtr="0">
            <a:noAutofit/>
          </a:bodyPr>
          <a:lstStyle>
            <a:lvl1pPr marL="457200" marR="0" lvl="0" indent="-465645" algn="l" rtl="0">
              <a:lnSpc>
                <a:spcPct val="90000"/>
              </a:lnSpc>
              <a:spcBef>
                <a:spcPts val="1333"/>
              </a:spcBef>
              <a:spcAft>
                <a:spcPts val="0"/>
              </a:spcAft>
              <a:buClr>
                <a:schemeClr val="dk1"/>
              </a:buClr>
              <a:buSzPts val="3733"/>
              <a:buFont typeface="Arial"/>
              <a:buChar char="•"/>
              <a:defRPr sz="3733"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667"/>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397954" algn="l" rtl="0">
              <a:lnSpc>
                <a:spcPct val="90000"/>
              </a:lnSpc>
              <a:spcBef>
                <a:spcPts val="667"/>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5" name="Google Shape;15;p1"/>
          <p:cNvSpPr/>
          <p:nvPr/>
        </p:nvSpPr>
        <p:spPr>
          <a:xfrm>
            <a:off x="10042368" y="8493249"/>
            <a:ext cx="1311431" cy="451143"/>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5.jpg"/><Relationship Id="rId13" Type="http://schemas.openxmlformats.org/officeDocument/2006/relationships/image" Target="../media/image8.jpg"/><Relationship Id="rId3" Type="http://schemas.openxmlformats.org/officeDocument/2006/relationships/hyperlink" Target="http://www.primaryhomeworkhelp.co.uk/saxons/food.htm" TargetMode="External"/><Relationship Id="rId7" Type="http://schemas.openxmlformats.org/officeDocument/2006/relationships/image" Target="../media/image3.jpg"/><Relationship Id="rId12"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4.jpg"/><Relationship Id="rId5" Type="http://schemas.openxmlformats.org/officeDocument/2006/relationships/hyperlink" Target="https://www.dkfindout.com/uk/history/anglo-saxons/what-did-anglo-saxons-eat/" TargetMode="External"/><Relationship Id="rId10" Type="http://schemas.openxmlformats.org/officeDocument/2006/relationships/image" Target="../media/image2.jpg"/><Relationship Id="rId4" Type="http://schemas.openxmlformats.org/officeDocument/2006/relationships/hyperlink" Target="https://www.historyhit.com/anglo-saxon-food-and-drink/" TargetMode="External"/><Relationship Id="rId9" Type="http://schemas.openxmlformats.org/officeDocument/2006/relationships/image" Target="../media/image6.png"/><Relationship Id="rId1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85"/>
        <p:cNvGrpSpPr/>
        <p:nvPr/>
      </p:nvGrpSpPr>
      <p:grpSpPr>
        <a:xfrm>
          <a:off x="0" y="0"/>
          <a:ext cx="0" cy="0"/>
          <a:chOff x="0" y="0"/>
          <a:chExt cx="0" cy="0"/>
        </a:xfrm>
      </p:grpSpPr>
      <p:sp>
        <p:nvSpPr>
          <p:cNvPr id="86" name="Google Shape;86;p12"/>
          <p:cNvSpPr txBox="1"/>
          <p:nvPr/>
        </p:nvSpPr>
        <p:spPr>
          <a:xfrm>
            <a:off x="10622375" y="1148988"/>
            <a:ext cx="861900" cy="11520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2"/>
          <p:cNvSpPr txBox="1"/>
          <p:nvPr/>
        </p:nvSpPr>
        <p:spPr>
          <a:xfrm>
            <a:off x="1013375" y="1149050"/>
            <a:ext cx="861900" cy="11520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p:txBody>
      </p:sp>
      <p:sp>
        <p:nvSpPr>
          <p:cNvPr id="88" name="Google Shape;88;p12"/>
          <p:cNvSpPr txBox="1"/>
          <p:nvPr/>
        </p:nvSpPr>
        <p:spPr>
          <a:xfrm>
            <a:off x="6191250" y="2410725"/>
            <a:ext cx="5309400" cy="1742100"/>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Transferable Knowledge:</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GB" sz="1800" b="0" i="0" u="none" strike="noStrike" cap="none">
                <a:solidFill>
                  <a:srgbClr val="000000"/>
                </a:solidFill>
                <a:latin typeface="Arial"/>
                <a:ea typeface="Arial"/>
                <a:cs typeface="Arial"/>
                <a:sym typeface="Arial"/>
              </a:rPr>
              <a:t>History - a study of an aspect or theme in British history that extends pupils’ chronological knowledge beyond 1066 </a:t>
            </a:r>
            <a:endParaRPr sz="2000"/>
          </a:p>
          <a:p>
            <a:pPr marL="0" marR="0" lvl="0" indent="0" algn="ctr" rtl="0">
              <a:lnSpc>
                <a:spcPct val="100000"/>
              </a:lnSpc>
              <a:spcBef>
                <a:spcPts val="0"/>
              </a:spcBef>
              <a:spcAft>
                <a:spcPts val="0"/>
              </a:spcAft>
              <a:buClr>
                <a:srgbClr val="000000"/>
              </a:buClr>
              <a:buSzPts val="1200"/>
              <a:buFont typeface="Arial"/>
              <a:buNone/>
            </a:pPr>
            <a:r>
              <a:rPr lang="en-GB" sz="2000"/>
              <a:t>History - Anglo-Saxon village life</a:t>
            </a:r>
            <a:endParaRPr sz="2000"/>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2"/>
          <p:cNvSpPr txBox="1"/>
          <p:nvPr/>
        </p:nvSpPr>
        <p:spPr>
          <a:xfrm>
            <a:off x="806825" y="4262550"/>
            <a:ext cx="10693800" cy="39792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600" b="1" i="0" u="sng" strike="noStrike" cap="none">
                <a:solidFill>
                  <a:srgbClr val="000000"/>
                </a:solidFill>
                <a:latin typeface="Arial"/>
                <a:ea typeface="Arial"/>
                <a:cs typeface="Arial"/>
                <a:sym typeface="Arial"/>
              </a:rPr>
              <a:t>National Curriculum Overview of Programme of Study</a:t>
            </a:r>
            <a:endParaRPr/>
          </a:p>
          <a:p>
            <a:pPr marL="0" marR="0" lvl="0" indent="0" algn="l" rtl="0">
              <a:lnSpc>
                <a:spcPct val="100000"/>
              </a:lnSpc>
              <a:spcBef>
                <a:spcPts val="0"/>
              </a:spcBef>
              <a:spcAft>
                <a:spcPts val="0"/>
              </a:spcAft>
              <a:buNone/>
            </a:pPr>
            <a:r>
              <a:rPr lang="en-GB" sz="1600" b="0" i="0" u="none" strike="noStrike" cap="none">
                <a:solidFill>
                  <a:srgbClr val="000000"/>
                </a:solidFill>
                <a:latin typeface="Arial"/>
                <a:ea typeface="Arial"/>
                <a:cs typeface="Arial"/>
                <a:sym typeface="Arial"/>
              </a:rPr>
              <a:t>Design and technology is an inspiring, rigorous and practical subject. Using creativity and imagination, pupils design and make products that solve real and relevant problems within a variety of contexts, considering their own and others’ needs, wants and values. They acquire a broad range of subject knowledge and draw on disciplines such as mathematics, science, engineering, computing and art. Pupils learn how to take risks, becoming resourceful, innovative, enterprising and capable citizens. Through the evaluation of past and present design and technology, they develop a critical understanding of its impact on daily life and the wider world. High-quality design and technology education makes an essential contribution to the creativity, culture, wealth and well-being of the nation. </a:t>
            </a:r>
            <a:endParaRPr sz="16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6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600" b="1" i="0" u="sng" strike="noStrike" cap="none">
                <a:solidFill>
                  <a:schemeClr val="dk1"/>
                </a:solidFill>
                <a:latin typeface="Arial"/>
                <a:ea typeface="Arial"/>
                <a:cs typeface="Arial"/>
                <a:sym typeface="Arial"/>
              </a:rPr>
              <a:t>During this area of study students should be taught to:</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Arial"/>
                <a:ea typeface="Arial"/>
                <a:cs typeface="Arial"/>
                <a:sym typeface="Arial"/>
              </a:rPr>
              <a:t>Understand and apply the principles of a healthy and varied diet </a:t>
            </a:r>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Arial"/>
                <a:ea typeface="Arial"/>
                <a:cs typeface="Arial"/>
                <a:sym typeface="Arial"/>
              </a:rPr>
              <a:t>Prepare and cook a variety of predominantly savoury dishes using a range of cooking techniques </a:t>
            </a:r>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Arial"/>
                <a:ea typeface="Arial"/>
                <a:cs typeface="Arial"/>
                <a:sym typeface="Arial"/>
              </a:rPr>
              <a:t>Understand seasonality, and know where and how a variety of ingredients are grown, reared, caught and processed. </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1" i="0" u="sng" strike="noStrike" cap="none">
              <a:solidFill>
                <a:schemeClr val="dk1"/>
              </a:solidFill>
              <a:latin typeface="Arial"/>
              <a:ea typeface="Arial"/>
              <a:cs typeface="Arial"/>
              <a:sym typeface="Arial"/>
            </a:endParaRPr>
          </a:p>
          <a:p>
            <a:pPr marL="171450" marR="0" lvl="0" indent="-114300" algn="l" rtl="0">
              <a:lnSpc>
                <a:spcPct val="100000"/>
              </a:lnSpc>
              <a:spcBef>
                <a:spcPts val="0"/>
              </a:spcBef>
              <a:spcAft>
                <a:spcPts val="0"/>
              </a:spcAft>
              <a:buClr>
                <a:schemeClr val="dk1"/>
              </a:buClr>
              <a:buSzPts val="900"/>
              <a:buFont typeface="Arial"/>
              <a:buNone/>
            </a:pPr>
            <a:endParaRPr sz="1400" b="0" i="0" u="none" strike="noStrike" cap="none">
              <a:solidFill>
                <a:srgbClr val="000000"/>
              </a:solidFill>
              <a:latin typeface="Arial"/>
              <a:ea typeface="Arial"/>
              <a:cs typeface="Arial"/>
              <a:sym typeface="Arial"/>
            </a:endParaRPr>
          </a:p>
        </p:txBody>
      </p:sp>
      <p:sp>
        <p:nvSpPr>
          <p:cNvPr id="90" name="Google Shape;90;p12"/>
          <p:cNvSpPr txBox="1"/>
          <p:nvPr/>
        </p:nvSpPr>
        <p:spPr>
          <a:xfrm>
            <a:off x="1818850" y="1152925"/>
            <a:ext cx="8797800" cy="1152000"/>
          </a:xfrm>
          <a:prstGeom prst="rect">
            <a:avLst/>
          </a:prstGeom>
          <a:solidFill>
            <a:srgbClr val="D8E2F3"/>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Arial"/>
                <a:ea typeface="Arial"/>
                <a:cs typeface="Arial"/>
                <a:sym typeface="Arial"/>
              </a:rPr>
              <a:t>Year 4 - Medium Term Plan – Technology</a:t>
            </a:r>
            <a:endParaRPr/>
          </a:p>
          <a:p>
            <a:pPr marL="0" marR="0" lvl="0" indent="0" algn="ctr" rtl="0">
              <a:lnSpc>
                <a:spcPct val="100000"/>
              </a:lnSpc>
              <a:spcBef>
                <a:spcPts val="0"/>
              </a:spcBef>
              <a:spcAft>
                <a:spcPts val="0"/>
              </a:spcAft>
              <a:buClr>
                <a:srgbClr val="000000"/>
              </a:buClr>
              <a:buSzPts val="1800"/>
              <a:buFont typeface="Arial"/>
              <a:buNone/>
            </a:pPr>
            <a:r>
              <a:rPr lang="en-GB" sz="1600"/>
              <a:t>Using the K, S and U that you have gained over the course of this topic, can you answer the enquiry question: H</a:t>
            </a:r>
            <a:r>
              <a:rPr lang="en-GB" sz="1600" b="0" i="0" u="none" strike="noStrike" cap="none">
                <a:solidFill>
                  <a:srgbClr val="000000"/>
                </a:solidFill>
                <a:latin typeface="Arial"/>
                <a:ea typeface="Arial"/>
                <a:cs typeface="Arial"/>
                <a:sym typeface="Arial"/>
              </a:rPr>
              <a:t>ow healthy was an Anglo Saxon diet?</a:t>
            </a:r>
            <a:endParaRPr sz="1600" b="0" i="0" u="none" strike="noStrike" cap="none">
              <a:solidFill>
                <a:srgbClr val="000000"/>
              </a:solidFill>
              <a:latin typeface="Arial"/>
              <a:ea typeface="Arial"/>
              <a:cs typeface="Arial"/>
              <a:sym typeface="Arial"/>
            </a:endParaRPr>
          </a:p>
        </p:txBody>
      </p:sp>
      <p:sp>
        <p:nvSpPr>
          <p:cNvPr id="91" name="Google Shape;91;p12"/>
          <p:cNvSpPr txBox="1"/>
          <p:nvPr/>
        </p:nvSpPr>
        <p:spPr>
          <a:xfrm>
            <a:off x="806825" y="2410750"/>
            <a:ext cx="5271300" cy="1742100"/>
          </a:xfrm>
          <a:prstGeom prst="rect">
            <a:avLst/>
          </a:prstGeom>
          <a:solidFill>
            <a:srgbClr val="FBE4D4"/>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Aspect of Study</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Cooking and nutrition </a:t>
            </a:r>
            <a:endParaRPr sz="1800" b="0" i="0" u="none" strike="noStrike" cap="none">
              <a:solidFill>
                <a:srgbClr val="000000"/>
              </a:solidFill>
              <a:latin typeface="Arial"/>
              <a:ea typeface="Arial"/>
              <a:cs typeface="Arial"/>
              <a:sym typeface="Arial"/>
            </a:endParaRPr>
          </a:p>
        </p:txBody>
      </p:sp>
      <p:pic>
        <p:nvPicPr>
          <p:cNvPr id="92" name="Google Shape;92;p12"/>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93" name="Google Shape;93;p12"/>
          <p:cNvPicPr preferRelativeResize="0"/>
          <p:nvPr/>
        </p:nvPicPr>
        <p:blipFill rotWithShape="1">
          <a:blip r:embed="rId4">
            <a:alphaModFix/>
          </a:blip>
          <a:srcRect l="8376" t="7406" r="8376" b="6665"/>
          <a:stretch/>
        </p:blipFill>
        <p:spPr>
          <a:xfrm>
            <a:off x="1818841" y="89479"/>
            <a:ext cx="700803" cy="1023475"/>
          </a:xfrm>
          <a:prstGeom prst="rect">
            <a:avLst/>
          </a:prstGeom>
          <a:noFill/>
          <a:ln>
            <a:noFill/>
          </a:ln>
        </p:spPr>
      </p:pic>
      <p:pic>
        <p:nvPicPr>
          <p:cNvPr id="94" name="Google Shape;94;p12" descr="C:\Users\James\Desktop\Logos\Global Enquirers Large no border.jpg"/>
          <p:cNvPicPr preferRelativeResize="0"/>
          <p:nvPr/>
        </p:nvPicPr>
        <p:blipFill rotWithShape="1">
          <a:blip r:embed="rId5">
            <a:alphaModFix/>
          </a:blip>
          <a:srcRect l="7170" r="7567" b="6322"/>
          <a:stretch/>
        </p:blipFill>
        <p:spPr>
          <a:xfrm>
            <a:off x="2831525" y="89479"/>
            <a:ext cx="741770" cy="1035596"/>
          </a:xfrm>
          <a:prstGeom prst="rect">
            <a:avLst/>
          </a:prstGeom>
          <a:noFill/>
          <a:ln>
            <a:noFill/>
          </a:ln>
        </p:spPr>
      </p:pic>
      <p:pic>
        <p:nvPicPr>
          <p:cNvPr id="95" name="Google Shape;95;p12" descr="C:\Users\James\Desktop\Logos\Sustainability Ambassadors Large no border.jpg"/>
          <p:cNvPicPr preferRelativeResize="0"/>
          <p:nvPr/>
        </p:nvPicPr>
        <p:blipFill rotWithShape="1">
          <a:blip r:embed="rId6">
            <a:alphaModFix/>
          </a:blip>
          <a:srcRect b="7850"/>
          <a:stretch/>
        </p:blipFill>
        <p:spPr>
          <a:xfrm>
            <a:off x="8544272" y="92852"/>
            <a:ext cx="877679" cy="1032224"/>
          </a:xfrm>
          <a:prstGeom prst="rect">
            <a:avLst/>
          </a:prstGeom>
          <a:noFill/>
          <a:ln>
            <a:noFill/>
          </a:ln>
        </p:spPr>
      </p:pic>
      <p:pic>
        <p:nvPicPr>
          <p:cNvPr id="96" name="Google Shape;96;p12" descr="C:\Users\James\Desktop\Logos\Designers Large no border.jpg"/>
          <p:cNvPicPr preferRelativeResize="0"/>
          <p:nvPr/>
        </p:nvPicPr>
        <p:blipFill rotWithShape="1">
          <a:blip r:embed="rId7">
            <a:alphaModFix/>
          </a:blip>
          <a:srcRect l="8376" t="7196" r="8376" b="4746"/>
          <a:stretch/>
        </p:blipFill>
        <p:spPr>
          <a:xfrm>
            <a:off x="3791744" y="89479"/>
            <a:ext cx="742200" cy="1059571"/>
          </a:xfrm>
          <a:prstGeom prst="rect">
            <a:avLst/>
          </a:prstGeom>
          <a:noFill/>
          <a:ln>
            <a:noFill/>
          </a:ln>
        </p:spPr>
      </p:pic>
      <p:pic>
        <p:nvPicPr>
          <p:cNvPr id="97" name="Google Shape;97;p12"/>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98" name="Google Shape;98;p12"/>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99" name="Google Shape;99;p12" descr="C:\Users\James\Desktop\cultural explorers.jpg"/>
          <p:cNvPicPr preferRelativeResize="0"/>
          <p:nvPr/>
        </p:nvPicPr>
        <p:blipFill rotWithShape="1">
          <a:blip r:embed="rId10">
            <a:alphaModFix/>
          </a:blip>
          <a:srcRect l="7956" r="7310" b="5291"/>
          <a:stretch/>
        </p:blipFill>
        <p:spPr>
          <a:xfrm>
            <a:off x="9552384" y="92851"/>
            <a:ext cx="723582" cy="1056199"/>
          </a:xfrm>
          <a:prstGeom prst="rect">
            <a:avLst/>
          </a:prstGeom>
          <a:noFill/>
          <a:ln>
            <a:noFill/>
          </a:ln>
        </p:spPr>
      </p:pic>
      <p:pic>
        <p:nvPicPr>
          <p:cNvPr id="100" name="Google Shape;100;p12" descr="C:\Users\James\Desktop\Careers.jpg"/>
          <p:cNvPicPr preferRelativeResize="0"/>
          <p:nvPr/>
        </p:nvPicPr>
        <p:blipFill rotWithShape="1">
          <a:blip r:embed="rId11">
            <a:alphaModFix/>
          </a:blip>
          <a:srcRect b="21389"/>
          <a:stretch/>
        </p:blipFill>
        <p:spPr>
          <a:xfrm>
            <a:off x="10416479" y="86818"/>
            <a:ext cx="861861" cy="884782"/>
          </a:xfrm>
          <a:prstGeom prst="rect">
            <a:avLst/>
          </a:prstGeom>
          <a:noFill/>
          <a:ln>
            <a:noFill/>
          </a:ln>
        </p:spPr>
      </p:pic>
      <p:pic>
        <p:nvPicPr>
          <p:cNvPr id="101" name="Google Shape;101;p12" descr="C:\Users\James\Desktop\Logos\Designers Large no border.jpg"/>
          <p:cNvPicPr preferRelativeResize="0"/>
          <p:nvPr/>
        </p:nvPicPr>
        <p:blipFill rotWithShape="1">
          <a:blip r:embed="rId7">
            <a:alphaModFix/>
          </a:blip>
          <a:srcRect l="8376" t="7196" r="8376" b="4746"/>
          <a:stretch/>
        </p:blipFill>
        <p:spPr>
          <a:xfrm>
            <a:off x="1073235" y="1233409"/>
            <a:ext cx="742200" cy="1059571"/>
          </a:xfrm>
          <a:prstGeom prst="rect">
            <a:avLst/>
          </a:prstGeom>
          <a:noFill/>
          <a:ln>
            <a:noFill/>
          </a:ln>
        </p:spPr>
      </p:pic>
      <p:pic>
        <p:nvPicPr>
          <p:cNvPr id="102" name="Google Shape;102;p12" descr="C:\Users\James\Desktop\Logos\Designers Large no border.jpg"/>
          <p:cNvPicPr preferRelativeResize="0"/>
          <p:nvPr/>
        </p:nvPicPr>
        <p:blipFill rotWithShape="1">
          <a:blip r:embed="rId7">
            <a:alphaModFix/>
          </a:blip>
          <a:srcRect l="8376" t="7196" r="8376" b="4746"/>
          <a:stretch/>
        </p:blipFill>
        <p:spPr>
          <a:xfrm>
            <a:off x="10682225" y="1217807"/>
            <a:ext cx="742200" cy="105957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2"/>
          <p:cNvSpPr txBox="1"/>
          <p:nvPr/>
        </p:nvSpPr>
        <p:spPr>
          <a:xfrm>
            <a:off x="6191250" y="2410724"/>
            <a:ext cx="5309400" cy="6322727"/>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dirty="0" smtClean="0">
                <a:solidFill>
                  <a:srgbClr val="000000"/>
                </a:solidFill>
                <a:latin typeface="Arial"/>
                <a:ea typeface="Arial"/>
                <a:cs typeface="Arial"/>
                <a:sym typeface="Arial"/>
              </a:rPr>
              <a:t>Books and websites to support with learning:</a:t>
            </a:r>
            <a:endParaRPr sz="1800" b="1" i="0" u="sng"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lang="en-GB" sz="1800" b="1" u="sng" dirty="0"/>
          </a:p>
          <a:p>
            <a:pPr lvl="0" algn="ctr">
              <a:buSzPts val="1800"/>
            </a:pPr>
            <a:r>
              <a:rPr lang="en-GB" sz="1800" dirty="0">
                <a:hlinkClick r:id="rId3"/>
              </a:rPr>
              <a:t>http://</a:t>
            </a:r>
            <a:r>
              <a:rPr lang="en-GB" sz="1800" dirty="0" smtClean="0">
                <a:hlinkClick r:id="rId3"/>
              </a:rPr>
              <a:t>www.primaryhomeworkhelp.co.uk/saxons/food.htm</a:t>
            </a:r>
            <a:endParaRPr lang="en-GB" sz="1800" dirty="0" smtClean="0"/>
          </a:p>
          <a:p>
            <a:pPr lvl="0" algn="ctr">
              <a:buSzPts val="1800"/>
            </a:pPr>
            <a:endParaRPr lang="en-GB" sz="1800" b="1" i="0" u="sng" strike="noStrike" cap="none" dirty="0">
              <a:solidFill>
                <a:srgbClr val="000000"/>
              </a:solidFill>
              <a:latin typeface="Arial"/>
              <a:ea typeface="Arial"/>
              <a:cs typeface="Arial"/>
              <a:sym typeface="Arial"/>
            </a:endParaRPr>
          </a:p>
          <a:p>
            <a:pPr lvl="0" algn="ctr">
              <a:buSzPts val="1800"/>
            </a:pPr>
            <a:r>
              <a:rPr lang="en-GB" sz="1800" dirty="0">
                <a:hlinkClick r:id="rId4"/>
              </a:rPr>
              <a:t>https://www.historyhit.com/anglo-saxon-food-and-drink</a:t>
            </a:r>
            <a:r>
              <a:rPr lang="en-GB" sz="1800" dirty="0" smtClean="0">
                <a:hlinkClick r:id="rId4"/>
              </a:rPr>
              <a:t>/</a:t>
            </a:r>
            <a:endParaRPr lang="en-GB" sz="1800" dirty="0" smtClean="0"/>
          </a:p>
          <a:p>
            <a:pPr lvl="0" algn="ctr">
              <a:buSzPts val="1800"/>
            </a:pPr>
            <a:endParaRPr lang="en-GB" sz="1800" b="1" i="0" u="sng" strike="noStrike" cap="none" dirty="0">
              <a:solidFill>
                <a:srgbClr val="000000"/>
              </a:solidFill>
              <a:latin typeface="Arial"/>
              <a:ea typeface="Arial"/>
              <a:cs typeface="Arial"/>
              <a:sym typeface="Arial"/>
            </a:endParaRPr>
          </a:p>
          <a:p>
            <a:pPr lvl="0" algn="ctr">
              <a:buSzPts val="1800"/>
            </a:pPr>
            <a:r>
              <a:rPr lang="en-GB" sz="1800" dirty="0">
                <a:hlinkClick r:id="rId5"/>
              </a:rPr>
              <a:t>https://www.dkfindout.com/uk/history/anglo-saxons/what-did-anglo-saxons-eat</a:t>
            </a:r>
            <a:r>
              <a:rPr lang="en-GB" sz="1800" dirty="0" smtClean="0">
                <a:hlinkClick r:id="rId5"/>
              </a:rPr>
              <a:t>/</a:t>
            </a:r>
            <a:endParaRPr lang="en-GB" sz="1800" dirty="0" smtClean="0"/>
          </a:p>
          <a:p>
            <a:pPr lvl="0" algn="ctr">
              <a:buSzPts val="1800"/>
            </a:pPr>
            <a:endParaRPr lang="en-GB" sz="1800" b="1" i="0" u="sng" strike="noStrike" cap="none" dirty="0">
              <a:solidFill>
                <a:srgbClr val="000000"/>
              </a:solidFill>
              <a:latin typeface="Arial"/>
              <a:ea typeface="Arial"/>
              <a:cs typeface="Arial"/>
              <a:sym typeface="Arial"/>
            </a:endParaRPr>
          </a:p>
          <a:p>
            <a:pPr marL="285750" indent="-285750">
              <a:buFont typeface="Arial" panose="020B0604020202020204" pitchFamily="34" charset="0"/>
              <a:buChar char="•"/>
            </a:pPr>
            <a:r>
              <a:rPr lang="en-GB" sz="1800" dirty="0" err="1"/>
              <a:t>Anglo-saxon</a:t>
            </a:r>
            <a:r>
              <a:rPr lang="en-GB" sz="1800" dirty="0"/>
              <a:t> Food &amp; </a:t>
            </a:r>
            <a:r>
              <a:rPr lang="en-GB" sz="1800" dirty="0" smtClean="0"/>
              <a:t>Drink Book </a:t>
            </a:r>
            <a:r>
              <a:rPr lang="en-GB" sz="1800" dirty="0"/>
              <a:t>by Ann Hagen</a:t>
            </a:r>
          </a:p>
          <a:p>
            <a:pPr marL="285750" indent="-285750">
              <a:buFont typeface="Arial" panose="020B0604020202020204" pitchFamily="34" charset="0"/>
              <a:buChar char="•"/>
            </a:pPr>
            <a:r>
              <a:rPr lang="en-GB" sz="1800" dirty="0"/>
              <a:t>Food and drink in Anglo-Saxon </a:t>
            </a:r>
            <a:r>
              <a:rPr lang="en-GB" sz="1800" dirty="0" smtClean="0"/>
              <a:t>England Book </a:t>
            </a:r>
            <a:r>
              <a:rPr lang="en-GB" sz="1800" dirty="0"/>
              <a:t>by Debby </a:t>
            </a:r>
            <a:r>
              <a:rPr lang="en-GB" sz="1800" dirty="0" smtClean="0"/>
              <a:t>Banham</a:t>
            </a:r>
            <a:endParaRPr sz="1600" b="1" i="0" u="sng" strike="noStrike" cap="none" dirty="0" smtClean="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lvl="0" algn="ctr">
              <a:buSzPts val="1800"/>
            </a:pPr>
            <a:r>
              <a:rPr lang="en-GB" sz="1800" b="1" u="sng" dirty="0">
                <a:solidFill>
                  <a:schemeClr val="dk1"/>
                </a:solidFill>
              </a:rPr>
              <a:t>Influential Figures</a:t>
            </a:r>
          </a:p>
          <a:p>
            <a:pPr marL="1828800" lvl="0" algn="ctr">
              <a:buSzPts val="1800"/>
            </a:pPr>
            <a:endParaRPr lang="en-GB" sz="1800" b="1" u="sng" dirty="0">
              <a:solidFill>
                <a:schemeClr val="dk1"/>
              </a:solidFill>
            </a:endParaRPr>
          </a:p>
          <a:p>
            <a:pPr lvl="0">
              <a:buSzPts val="1400"/>
            </a:pPr>
            <a:r>
              <a:rPr lang="en-GB" sz="1800" b="1" dirty="0"/>
              <a:t>Saint Augustine - </a:t>
            </a:r>
            <a:r>
              <a:rPr lang="en-GB" sz="1800" dirty="0"/>
              <a:t>Christian Missionary</a:t>
            </a:r>
          </a:p>
          <a:p>
            <a:pPr lvl="0">
              <a:buSzPts val="1400"/>
            </a:pPr>
            <a:r>
              <a:rPr lang="en-GB" sz="1800" b="1" dirty="0"/>
              <a:t>Ethelbert - </a:t>
            </a:r>
            <a:r>
              <a:rPr lang="en-GB" sz="1800" dirty="0"/>
              <a:t>First Anglo Saxon king to turn his back on paganism</a:t>
            </a:r>
          </a:p>
          <a:p>
            <a:pPr lvl="0">
              <a:buSzPts val="1400"/>
            </a:pPr>
            <a:r>
              <a:rPr lang="en-GB" sz="1800" b="1" dirty="0"/>
              <a:t>Edwin of Northumbria - </a:t>
            </a:r>
            <a:r>
              <a:rPr lang="en-GB" sz="1800" dirty="0"/>
              <a:t>First Christian King of the North </a:t>
            </a:r>
          </a:p>
        </p:txBody>
      </p:sp>
      <p:sp>
        <p:nvSpPr>
          <p:cNvPr id="88" name="Google Shape;88;p12"/>
          <p:cNvSpPr txBox="1"/>
          <p:nvPr/>
        </p:nvSpPr>
        <p:spPr>
          <a:xfrm>
            <a:off x="1762050" y="1152925"/>
            <a:ext cx="8787300" cy="1152000"/>
          </a:xfrm>
          <a:prstGeom prst="rect">
            <a:avLst/>
          </a:prstGeom>
          <a:solidFill>
            <a:srgbClr val="D8E2F3"/>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200" marR="0" lvl="0" indent="0" algn="ctr" rtl="0">
              <a:lnSpc>
                <a:spcPct val="100000"/>
              </a:lnSpc>
              <a:spcBef>
                <a:spcPts val="0"/>
              </a:spcBef>
              <a:spcAft>
                <a:spcPts val="0"/>
              </a:spcAft>
              <a:buNone/>
            </a:pPr>
            <a:endParaRPr lang="en-GB" sz="1800" b="1" dirty="0" smtClean="0">
              <a:solidFill>
                <a:srgbClr val="FF0000"/>
              </a:solidFill>
            </a:endParaRPr>
          </a:p>
          <a:p>
            <a:pPr marL="457200" marR="0" lvl="0" indent="0" algn="ctr" rtl="0">
              <a:lnSpc>
                <a:spcPct val="100000"/>
              </a:lnSpc>
              <a:spcBef>
                <a:spcPts val="0"/>
              </a:spcBef>
              <a:spcAft>
                <a:spcPts val="0"/>
              </a:spcAft>
              <a:buNone/>
            </a:pPr>
            <a:r>
              <a:rPr lang="en-GB" sz="2800" b="1" dirty="0" smtClean="0">
                <a:solidFill>
                  <a:srgbClr val="FF0000"/>
                </a:solidFill>
              </a:rPr>
              <a:t>Parental Support page</a:t>
            </a:r>
            <a:endParaRPr sz="2800" b="1" dirty="0">
              <a:solidFill>
                <a:srgbClr val="FF0000"/>
              </a:solidFill>
            </a:endParaRPr>
          </a:p>
          <a:p>
            <a:pPr marL="0" marR="0" lvl="0" indent="0" algn="ctr" rtl="0">
              <a:lnSpc>
                <a:spcPct val="100000"/>
              </a:lnSpc>
              <a:spcBef>
                <a:spcPts val="0"/>
              </a:spcBef>
              <a:spcAft>
                <a:spcPts val="0"/>
              </a:spcAft>
              <a:buClr>
                <a:srgbClr val="000000"/>
              </a:buClr>
              <a:buSzPts val="1800"/>
              <a:buFont typeface="Arial"/>
              <a:buNone/>
            </a:pPr>
            <a:endParaRPr sz="1800" dirty="0"/>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dirty="0">
                <a:solidFill>
                  <a:srgbClr val="2F5496"/>
                </a:solidFill>
                <a:latin typeface="Arial"/>
                <a:ea typeface="Arial"/>
                <a:cs typeface="Arial"/>
                <a:sym typeface="Arial"/>
              </a:rPr>
              <a:t>: </a:t>
            </a:r>
            <a:endParaRPr sz="1800" b="1" i="0" u="none" strike="noStrike" cap="none" dirty="0">
              <a:solidFill>
                <a:srgbClr val="2F5496"/>
              </a:solidFill>
              <a:latin typeface="Arial"/>
              <a:ea typeface="Arial"/>
              <a:cs typeface="Arial"/>
              <a:sym typeface="Arial"/>
            </a:endParaRPr>
          </a:p>
        </p:txBody>
      </p:sp>
      <p:sp>
        <p:nvSpPr>
          <p:cNvPr id="89" name="Google Shape;89;p12"/>
          <p:cNvSpPr txBox="1"/>
          <p:nvPr/>
        </p:nvSpPr>
        <p:spPr>
          <a:xfrm>
            <a:off x="806825" y="2410750"/>
            <a:ext cx="5271300" cy="2525584"/>
          </a:xfrm>
          <a:prstGeom prst="rect">
            <a:avLst/>
          </a:prstGeom>
          <a:solidFill>
            <a:srgbClr val="FBE4D4"/>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dirty="0" smtClean="0">
                <a:solidFill>
                  <a:srgbClr val="000000"/>
                </a:solidFill>
                <a:latin typeface="Arial"/>
                <a:ea typeface="Arial"/>
                <a:cs typeface="Arial"/>
                <a:sym typeface="Arial"/>
              </a:rPr>
              <a:t>Places to visit/things to do at home:</a:t>
            </a:r>
            <a:endParaRPr sz="1800" b="1" i="0" u="sng"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dirty="0">
              <a:solidFill>
                <a:srgbClr val="000000"/>
              </a:solidFill>
              <a:latin typeface="Arial"/>
              <a:ea typeface="Arial"/>
              <a:cs typeface="Arial"/>
              <a:sym typeface="Arial"/>
            </a:endParaRPr>
          </a:p>
          <a:p>
            <a:pPr marL="285750" lvl="0" indent="-285750">
              <a:buSzPts val="1800"/>
              <a:buFont typeface="Arial" panose="020B0604020202020204" pitchFamily="34" charset="0"/>
              <a:buChar char="•"/>
            </a:pPr>
            <a:r>
              <a:rPr lang="en-GB" sz="1800" dirty="0">
                <a:solidFill>
                  <a:srgbClr val="232323"/>
                </a:solidFill>
                <a:latin typeface="Arial" panose="020B0604020202020204" pitchFamily="34" charset="0"/>
              </a:rPr>
              <a:t>St Mary the Virgin, Old </a:t>
            </a:r>
            <a:r>
              <a:rPr lang="en-GB" sz="1800" dirty="0" err="1">
                <a:solidFill>
                  <a:srgbClr val="232323"/>
                </a:solidFill>
                <a:latin typeface="Arial" panose="020B0604020202020204" pitchFamily="34" charset="0"/>
              </a:rPr>
              <a:t>Seaham</a:t>
            </a:r>
            <a:r>
              <a:rPr lang="en-GB" sz="1800" dirty="0">
                <a:solidFill>
                  <a:srgbClr val="232323"/>
                </a:solidFill>
                <a:latin typeface="Arial" panose="020B0604020202020204" pitchFamily="34" charset="0"/>
              </a:rPr>
              <a:t>, County Durham</a:t>
            </a:r>
            <a:r>
              <a:rPr lang="en-GB" sz="1800" dirty="0" smtClean="0"/>
              <a:t> </a:t>
            </a:r>
          </a:p>
          <a:p>
            <a:pPr marL="285750" lvl="0" indent="-285750">
              <a:buSzPts val="1800"/>
              <a:buFont typeface="Arial" panose="020B0604020202020204" pitchFamily="34" charset="0"/>
              <a:buChar char="•"/>
            </a:pPr>
            <a:r>
              <a:rPr lang="en-GB" sz="1800" dirty="0" err="1"/>
              <a:t>Escomb</a:t>
            </a:r>
            <a:r>
              <a:rPr lang="en-GB" sz="1800" dirty="0"/>
              <a:t> Church, Bishop Auckland, County Durham</a:t>
            </a:r>
            <a:endParaRPr sz="2400" dirty="0"/>
          </a:p>
        </p:txBody>
      </p:sp>
      <p:pic>
        <p:nvPicPr>
          <p:cNvPr id="90" name="Google Shape;90;p12"/>
          <p:cNvPicPr preferRelativeResize="0"/>
          <p:nvPr/>
        </p:nvPicPr>
        <p:blipFill rotWithShape="1">
          <a:blip r:embed="rId6">
            <a:alphaModFix/>
          </a:blip>
          <a:srcRect/>
          <a:stretch/>
        </p:blipFill>
        <p:spPr>
          <a:xfrm>
            <a:off x="5246385" y="76137"/>
            <a:ext cx="1814680" cy="823455"/>
          </a:xfrm>
          <a:prstGeom prst="rect">
            <a:avLst/>
          </a:prstGeom>
          <a:noFill/>
          <a:ln>
            <a:noFill/>
          </a:ln>
        </p:spPr>
      </p:pic>
      <p:pic>
        <p:nvPicPr>
          <p:cNvPr id="91" name="Google Shape;91;p12" descr="C:\Users\James\Desktop\Logos\Global Enquirers Large no border.jpg"/>
          <p:cNvPicPr preferRelativeResize="0"/>
          <p:nvPr/>
        </p:nvPicPr>
        <p:blipFill rotWithShape="1">
          <a:blip r:embed="rId7">
            <a:alphaModFix/>
          </a:blip>
          <a:srcRect l="7170" r="7567" b="6322"/>
          <a:stretch/>
        </p:blipFill>
        <p:spPr>
          <a:xfrm>
            <a:off x="1762050" y="103154"/>
            <a:ext cx="741769" cy="1035597"/>
          </a:xfrm>
          <a:prstGeom prst="rect">
            <a:avLst/>
          </a:prstGeom>
          <a:noFill/>
          <a:ln>
            <a:noFill/>
          </a:ln>
        </p:spPr>
      </p:pic>
      <p:pic>
        <p:nvPicPr>
          <p:cNvPr id="92" name="Google Shape;92;p12" descr="C:\Users\James\Desktop\Logos\Designers Large no border.jpg"/>
          <p:cNvPicPr preferRelativeResize="0"/>
          <p:nvPr/>
        </p:nvPicPr>
        <p:blipFill rotWithShape="1">
          <a:blip r:embed="rId8">
            <a:alphaModFix/>
          </a:blip>
          <a:srcRect l="8376" t="7196" r="8376" b="4746"/>
          <a:stretch/>
        </p:blipFill>
        <p:spPr>
          <a:xfrm>
            <a:off x="2624969" y="71441"/>
            <a:ext cx="742200" cy="1059571"/>
          </a:xfrm>
          <a:prstGeom prst="rect">
            <a:avLst/>
          </a:prstGeom>
          <a:noFill/>
          <a:ln>
            <a:noFill/>
          </a:ln>
        </p:spPr>
      </p:pic>
      <p:pic>
        <p:nvPicPr>
          <p:cNvPr id="93" name="Google Shape;93;p12"/>
          <p:cNvPicPr preferRelativeResize="0"/>
          <p:nvPr/>
        </p:nvPicPr>
        <p:blipFill rotWithShape="1">
          <a:blip r:embed="rId9">
            <a:alphaModFix/>
          </a:blip>
          <a:srcRect/>
          <a:stretch/>
        </p:blipFill>
        <p:spPr>
          <a:xfrm>
            <a:off x="806175" y="86818"/>
            <a:ext cx="700800" cy="1028798"/>
          </a:xfrm>
          <a:prstGeom prst="rect">
            <a:avLst/>
          </a:prstGeom>
          <a:noFill/>
          <a:ln>
            <a:noFill/>
          </a:ln>
        </p:spPr>
      </p:pic>
      <p:pic>
        <p:nvPicPr>
          <p:cNvPr id="94" name="Google Shape;94;p12" descr="C:\Users\James\Desktop\Logos\Designers Large no border.jpg"/>
          <p:cNvPicPr preferRelativeResize="0"/>
          <p:nvPr/>
        </p:nvPicPr>
        <p:blipFill rotWithShape="1">
          <a:blip r:embed="rId8">
            <a:alphaModFix/>
          </a:blip>
          <a:srcRect l="8374" t="7194" r="8374" b="4746"/>
          <a:stretch/>
        </p:blipFill>
        <p:spPr>
          <a:xfrm>
            <a:off x="830594" y="1199141"/>
            <a:ext cx="742200" cy="1059571"/>
          </a:xfrm>
          <a:prstGeom prst="rect">
            <a:avLst/>
          </a:prstGeom>
          <a:noFill/>
          <a:ln>
            <a:noFill/>
          </a:ln>
        </p:spPr>
      </p:pic>
      <p:pic>
        <p:nvPicPr>
          <p:cNvPr id="95" name="Google Shape;95;p12" descr="C:\Users\James\Desktop\Logos\Designers Large no border.jpg"/>
          <p:cNvPicPr preferRelativeResize="0"/>
          <p:nvPr/>
        </p:nvPicPr>
        <p:blipFill rotWithShape="1">
          <a:blip r:embed="rId8">
            <a:alphaModFix/>
          </a:blip>
          <a:srcRect l="8374" t="7194" r="8374" b="4746"/>
          <a:stretch/>
        </p:blipFill>
        <p:spPr>
          <a:xfrm>
            <a:off x="10758444" y="1199141"/>
            <a:ext cx="742200" cy="1059571"/>
          </a:xfrm>
          <a:prstGeom prst="rect">
            <a:avLst/>
          </a:prstGeom>
          <a:noFill/>
          <a:ln>
            <a:noFill/>
          </a:ln>
        </p:spPr>
      </p:pic>
      <p:sp>
        <p:nvSpPr>
          <p:cNvPr id="96" name="Google Shape;96;p12"/>
          <p:cNvSpPr txBox="1"/>
          <p:nvPr/>
        </p:nvSpPr>
        <p:spPr>
          <a:xfrm>
            <a:off x="10549350" y="1149000"/>
            <a:ext cx="1034700" cy="11520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200" marR="0" lvl="0" indent="0" algn="ctr" rtl="0">
              <a:lnSpc>
                <a:spcPct val="100000"/>
              </a:lnSpc>
              <a:spcBef>
                <a:spcPts val="0"/>
              </a:spcBef>
              <a:spcAft>
                <a:spcPts val="0"/>
              </a:spcAft>
              <a:buNone/>
            </a:pPr>
            <a:endParaRPr sz="1800"/>
          </a:p>
          <a:p>
            <a:pPr marL="0" marR="0" lvl="0" indent="0" algn="ctr" rtl="0">
              <a:lnSpc>
                <a:spcPct val="100000"/>
              </a:lnSpc>
              <a:spcBef>
                <a:spcPts val="0"/>
              </a:spcBef>
              <a:spcAft>
                <a:spcPts val="0"/>
              </a:spcAft>
              <a:buClr>
                <a:srgbClr val="000000"/>
              </a:buClr>
              <a:buSzPts val="1800"/>
              <a:buFont typeface="Arial"/>
              <a:buNone/>
            </a:pPr>
            <a:endParaRPr sz="1800"/>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2F5496"/>
                </a:solidFill>
                <a:latin typeface="Arial"/>
                <a:ea typeface="Arial"/>
                <a:cs typeface="Arial"/>
                <a:sym typeface="Arial"/>
              </a:rPr>
              <a:t>: </a:t>
            </a:r>
            <a:endParaRPr sz="1800" b="1" i="0" u="none" strike="noStrike" cap="none">
              <a:solidFill>
                <a:srgbClr val="2F5496"/>
              </a:solidFill>
              <a:latin typeface="Arial"/>
              <a:ea typeface="Arial"/>
              <a:cs typeface="Arial"/>
              <a:sym typeface="Arial"/>
            </a:endParaRPr>
          </a:p>
        </p:txBody>
      </p:sp>
      <p:sp>
        <p:nvSpPr>
          <p:cNvPr id="97" name="Google Shape;97;p12"/>
          <p:cNvSpPr txBox="1"/>
          <p:nvPr/>
        </p:nvSpPr>
        <p:spPr>
          <a:xfrm>
            <a:off x="729975" y="1149038"/>
            <a:ext cx="1034700" cy="11520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200" marR="0" lvl="0" indent="0" algn="ctr" rtl="0">
              <a:lnSpc>
                <a:spcPct val="100000"/>
              </a:lnSpc>
              <a:spcBef>
                <a:spcPts val="0"/>
              </a:spcBef>
              <a:spcAft>
                <a:spcPts val="0"/>
              </a:spcAft>
              <a:buNone/>
            </a:pPr>
            <a:endParaRPr sz="1800"/>
          </a:p>
          <a:p>
            <a:pPr marL="0" marR="0" lvl="0" indent="0" algn="ctr" rtl="0">
              <a:lnSpc>
                <a:spcPct val="100000"/>
              </a:lnSpc>
              <a:spcBef>
                <a:spcPts val="0"/>
              </a:spcBef>
              <a:spcAft>
                <a:spcPts val="0"/>
              </a:spcAft>
              <a:buClr>
                <a:srgbClr val="000000"/>
              </a:buClr>
              <a:buSzPts val="1800"/>
              <a:buFont typeface="Arial"/>
              <a:buNone/>
            </a:pPr>
            <a:endParaRPr sz="1800"/>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2F5496"/>
                </a:solidFill>
                <a:latin typeface="Arial"/>
                <a:ea typeface="Arial"/>
                <a:cs typeface="Arial"/>
                <a:sym typeface="Arial"/>
              </a:rPr>
              <a:t>: </a:t>
            </a:r>
            <a:endParaRPr sz="1800" b="1" i="0" u="none" strike="noStrike" cap="none">
              <a:solidFill>
                <a:srgbClr val="2F5496"/>
              </a:solidFill>
              <a:latin typeface="Arial"/>
              <a:ea typeface="Arial"/>
              <a:cs typeface="Arial"/>
              <a:sym typeface="Arial"/>
            </a:endParaRPr>
          </a:p>
        </p:txBody>
      </p:sp>
      <p:pic>
        <p:nvPicPr>
          <p:cNvPr id="98" name="Google Shape;98;p12"/>
          <p:cNvPicPr preferRelativeResize="0"/>
          <p:nvPr/>
        </p:nvPicPr>
        <p:blipFill rotWithShape="1">
          <a:blip r:embed="rId10">
            <a:alphaModFix/>
          </a:blip>
          <a:srcRect l="8374" t="7406" r="8374" b="6667"/>
          <a:stretch/>
        </p:blipFill>
        <p:spPr>
          <a:xfrm>
            <a:off x="3524691" y="99829"/>
            <a:ext cx="700803" cy="1023477"/>
          </a:xfrm>
          <a:prstGeom prst="rect">
            <a:avLst/>
          </a:prstGeom>
          <a:noFill/>
          <a:ln>
            <a:noFill/>
          </a:ln>
        </p:spPr>
      </p:pic>
      <p:pic>
        <p:nvPicPr>
          <p:cNvPr id="99" name="Google Shape;99;p12" descr="C:\Users\James\Desktop\Logos\Sustainability Ambassadors Large no border.jpg"/>
          <p:cNvPicPr preferRelativeResize="0"/>
          <p:nvPr/>
        </p:nvPicPr>
        <p:blipFill rotWithShape="1">
          <a:blip r:embed="rId11">
            <a:alphaModFix/>
          </a:blip>
          <a:srcRect b="7851"/>
          <a:stretch/>
        </p:blipFill>
        <p:spPr>
          <a:xfrm>
            <a:off x="8544272" y="92852"/>
            <a:ext cx="877678" cy="1032225"/>
          </a:xfrm>
          <a:prstGeom prst="rect">
            <a:avLst/>
          </a:prstGeom>
          <a:noFill/>
          <a:ln>
            <a:noFill/>
          </a:ln>
        </p:spPr>
      </p:pic>
      <p:pic>
        <p:nvPicPr>
          <p:cNvPr id="100" name="Google Shape;100;p12"/>
          <p:cNvPicPr preferRelativeResize="0"/>
          <p:nvPr/>
        </p:nvPicPr>
        <p:blipFill rotWithShape="1">
          <a:blip r:embed="rId12">
            <a:alphaModFix/>
          </a:blip>
          <a:srcRect/>
          <a:stretch/>
        </p:blipFill>
        <p:spPr>
          <a:xfrm>
            <a:off x="7594588" y="83430"/>
            <a:ext cx="877676" cy="1032186"/>
          </a:xfrm>
          <a:prstGeom prst="rect">
            <a:avLst/>
          </a:prstGeom>
          <a:noFill/>
          <a:ln>
            <a:noFill/>
          </a:ln>
        </p:spPr>
      </p:pic>
      <p:pic>
        <p:nvPicPr>
          <p:cNvPr id="101" name="Google Shape;101;p12" descr="C:\Users\James\Desktop\cultural explorers.jpg"/>
          <p:cNvPicPr preferRelativeResize="0"/>
          <p:nvPr/>
        </p:nvPicPr>
        <p:blipFill rotWithShape="1">
          <a:blip r:embed="rId13">
            <a:alphaModFix/>
          </a:blip>
          <a:srcRect l="7956" r="7312" b="5294"/>
          <a:stretch/>
        </p:blipFill>
        <p:spPr>
          <a:xfrm>
            <a:off x="9552384" y="92851"/>
            <a:ext cx="723583" cy="1056200"/>
          </a:xfrm>
          <a:prstGeom prst="rect">
            <a:avLst/>
          </a:prstGeom>
          <a:noFill/>
          <a:ln>
            <a:noFill/>
          </a:ln>
        </p:spPr>
      </p:pic>
      <p:pic>
        <p:nvPicPr>
          <p:cNvPr id="102" name="Google Shape;102;p12" descr="C:\Users\James\Desktop\Careers.jpg"/>
          <p:cNvPicPr preferRelativeResize="0"/>
          <p:nvPr/>
        </p:nvPicPr>
        <p:blipFill rotWithShape="1">
          <a:blip r:embed="rId14">
            <a:alphaModFix/>
          </a:blip>
          <a:srcRect b="21389"/>
          <a:stretch/>
        </p:blipFill>
        <p:spPr>
          <a:xfrm>
            <a:off x="10416479" y="86818"/>
            <a:ext cx="861861" cy="884783"/>
          </a:xfrm>
          <a:prstGeom prst="rect">
            <a:avLst/>
          </a:prstGeom>
          <a:noFill/>
          <a:ln>
            <a:noFill/>
          </a:ln>
        </p:spPr>
      </p:pic>
      <p:sp>
        <p:nvSpPr>
          <p:cNvPr id="19" name="Google Shape;89;p12"/>
          <p:cNvSpPr txBox="1"/>
          <p:nvPr/>
        </p:nvSpPr>
        <p:spPr>
          <a:xfrm>
            <a:off x="806175" y="5042159"/>
            <a:ext cx="5271300" cy="3691292"/>
          </a:xfrm>
          <a:prstGeom prst="rect">
            <a:avLst/>
          </a:prstGeom>
          <a:solidFill>
            <a:schemeClr val="accent4">
              <a:lumMod val="20000"/>
              <a:lumOff val="80000"/>
            </a:schemeClr>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dirty="0" smtClean="0">
                <a:solidFill>
                  <a:srgbClr val="000000"/>
                </a:solidFill>
                <a:latin typeface="Arial"/>
                <a:ea typeface="Arial"/>
                <a:cs typeface="Arial"/>
                <a:sym typeface="Arial"/>
              </a:rPr>
              <a:t>Knowledge, skills and understanding covered in this unit:</a:t>
            </a:r>
          </a:p>
          <a:p>
            <a:pPr fontAlgn="base"/>
            <a:r>
              <a:rPr lang="en-GB" sz="2000" dirty="0"/>
              <a:t> </a:t>
            </a:r>
          </a:p>
          <a:p>
            <a:pPr marL="285750" indent="-285750" fontAlgn="base">
              <a:buFont typeface="Arial" panose="020B0604020202020204" pitchFamily="34" charset="0"/>
              <a:buChar char="•"/>
            </a:pPr>
            <a:r>
              <a:rPr lang="en-GB" sz="2000" dirty="0"/>
              <a:t>Works confidently in a range of contexts.</a:t>
            </a:r>
          </a:p>
          <a:p>
            <a:pPr marL="285750" indent="-285750" fontAlgn="base">
              <a:buFont typeface="Arial" panose="020B0604020202020204" pitchFamily="34" charset="0"/>
              <a:buChar char="•"/>
            </a:pPr>
            <a:r>
              <a:rPr lang="en-GB" sz="2000" dirty="0"/>
              <a:t>Describes the purpose of their products.</a:t>
            </a:r>
          </a:p>
          <a:p>
            <a:pPr marL="285750" lvl="0" indent="-285750">
              <a:buSzPts val="1800"/>
              <a:buFont typeface="Arial" panose="020B0604020202020204" pitchFamily="34" charset="0"/>
              <a:buChar char="•"/>
            </a:pPr>
            <a:r>
              <a:rPr lang="en-GB" sz="2000" dirty="0"/>
              <a:t>Clarifies ideas through </a:t>
            </a:r>
            <a:r>
              <a:rPr lang="en-GB" sz="2000" dirty="0" smtClean="0"/>
              <a:t>discussion</a:t>
            </a:r>
          </a:p>
          <a:p>
            <a:pPr marL="285750" indent="-285750" fontAlgn="base">
              <a:buFont typeface="Arial" panose="020B0604020202020204" pitchFamily="34" charset="0"/>
              <a:buChar char="•"/>
            </a:pPr>
            <a:r>
              <a:rPr lang="en-GB" sz="2000" dirty="0"/>
              <a:t>Model ideas using prototypes and patterns.</a:t>
            </a:r>
          </a:p>
          <a:p>
            <a:pPr marL="285750" indent="-285750" fontAlgn="base">
              <a:buFont typeface="Arial" panose="020B0604020202020204" pitchFamily="34" charset="0"/>
              <a:buChar char="•"/>
            </a:pPr>
            <a:r>
              <a:rPr lang="en-GB" sz="2000" dirty="0"/>
              <a:t>Uses annotated sketches with some cross-sectional drawings.</a:t>
            </a:r>
          </a:p>
          <a:p>
            <a:pPr marL="285750" indent="-285750" fontAlgn="base">
              <a:buFont typeface="Arial" panose="020B0604020202020204" pitchFamily="34" charset="0"/>
              <a:buChar char="•"/>
            </a:pPr>
            <a:r>
              <a:rPr lang="en-GB" sz="2000" dirty="0"/>
              <a:t>Beginning to use computer aided design.</a:t>
            </a:r>
          </a:p>
          <a:p>
            <a:pPr lvl="0">
              <a:buSzPts val="1800"/>
            </a:pPr>
            <a:endParaRPr sz="1800" b="1" i="0" u="sng"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867091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32"/>
        <p:cNvGrpSpPr/>
        <p:nvPr/>
      </p:nvGrpSpPr>
      <p:grpSpPr>
        <a:xfrm>
          <a:off x="0" y="0"/>
          <a:ext cx="0" cy="0"/>
          <a:chOff x="0" y="0"/>
          <a:chExt cx="0" cy="0"/>
        </a:xfrm>
      </p:grpSpPr>
      <p:pic>
        <p:nvPicPr>
          <p:cNvPr id="133" name="Google Shape;133;p15"/>
          <p:cNvPicPr preferRelativeResize="0"/>
          <p:nvPr/>
        </p:nvPicPr>
        <p:blipFill rotWithShape="1">
          <a:blip r:embed="rId3">
            <a:alphaModFix/>
          </a:blip>
          <a:srcRect/>
          <a:stretch/>
        </p:blipFill>
        <p:spPr>
          <a:xfrm>
            <a:off x="5001400" y="230700"/>
            <a:ext cx="2189200" cy="1023475"/>
          </a:xfrm>
          <a:prstGeom prst="rect">
            <a:avLst/>
          </a:prstGeom>
          <a:noFill/>
          <a:ln>
            <a:noFill/>
          </a:ln>
        </p:spPr>
      </p:pic>
      <p:sp>
        <p:nvSpPr>
          <p:cNvPr id="134" name="Google Shape;134;p15"/>
          <p:cNvSpPr txBox="1"/>
          <p:nvPr/>
        </p:nvSpPr>
        <p:spPr>
          <a:xfrm>
            <a:off x="755800" y="1442800"/>
            <a:ext cx="10651500" cy="10236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0124D"/>
              </a:solidFill>
              <a:latin typeface="Arial"/>
              <a:ea typeface="Arial"/>
              <a:cs typeface="Arial"/>
              <a:sym typeface="Arial"/>
            </a:endParaRPr>
          </a:p>
        </p:txBody>
      </p:sp>
      <p:graphicFrame>
        <p:nvGraphicFramePr>
          <p:cNvPr id="135" name="Google Shape;135;p15"/>
          <p:cNvGraphicFramePr/>
          <p:nvPr/>
        </p:nvGraphicFramePr>
        <p:xfrm>
          <a:off x="775768" y="2482672"/>
          <a:ext cx="10631550" cy="3901460"/>
        </p:xfrm>
        <a:graphic>
          <a:graphicData uri="http://schemas.openxmlformats.org/drawingml/2006/table">
            <a:tbl>
              <a:tblPr firstRow="1" bandRow="1">
                <a:noFill/>
                <a:tableStyleId>{7D5EDD30-5016-4A80-8CAB-C5D71E7DE3C3}</a:tableStyleId>
              </a:tblPr>
              <a:tblGrid>
                <a:gridCol w="3543850">
                  <a:extLst>
                    <a:ext uri="{9D8B030D-6E8A-4147-A177-3AD203B41FA5}">
                      <a16:colId xmlns:a16="http://schemas.microsoft.com/office/drawing/2014/main" val="20000"/>
                    </a:ext>
                  </a:extLst>
                </a:gridCol>
                <a:gridCol w="3543850">
                  <a:extLst>
                    <a:ext uri="{9D8B030D-6E8A-4147-A177-3AD203B41FA5}">
                      <a16:colId xmlns:a16="http://schemas.microsoft.com/office/drawing/2014/main" val="20001"/>
                    </a:ext>
                  </a:extLst>
                </a:gridCol>
                <a:gridCol w="3543850">
                  <a:extLst>
                    <a:ext uri="{9D8B030D-6E8A-4147-A177-3AD203B41FA5}">
                      <a16:colId xmlns:a16="http://schemas.microsoft.com/office/drawing/2014/main" val="20002"/>
                    </a:ext>
                  </a:extLst>
                </a:gridCol>
              </a:tblGrid>
              <a:tr h="370850">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Key vocabulary</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Concepts</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Language skills</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endParaRPr sz="1800" u="none" strike="noStrike" cap="none"/>
                    </a:p>
                    <a:p>
                      <a:pPr marL="0" marR="0" lvl="0" indent="0" algn="l" rtl="0">
                        <a:lnSpc>
                          <a:spcPct val="100000"/>
                        </a:lnSpc>
                        <a:spcBef>
                          <a:spcPts val="0"/>
                        </a:spcBef>
                        <a:spcAft>
                          <a:spcPts val="0"/>
                        </a:spcAft>
                        <a:buClr>
                          <a:srgbClr val="000000"/>
                        </a:buClr>
                        <a:buSzPts val="1400"/>
                        <a:buFont typeface="Arial"/>
                        <a:buNone/>
                      </a:pPr>
                      <a:endParaRPr sz="1800" u="none" strike="noStrike" cap="none"/>
                    </a:p>
                    <a:p>
                      <a:pPr marL="0" marR="0" lvl="0" indent="0" algn="ctr" rtl="0">
                        <a:lnSpc>
                          <a:spcPct val="100000"/>
                        </a:lnSpc>
                        <a:spcBef>
                          <a:spcPts val="0"/>
                        </a:spcBef>
                        <a:spcAft>
                          <a:spcPts val="0"/>
                        </a:spcAft>
                        <a:buClr>
                          <a:srgbClr val="000000"/>
                        </a:buClr>
                        <a:buSzPts val="1400"/>
                        <a:buFont typeface="Arial"/>
                        <a:buNone/>
                      </a:pPr>
                      <a:r>
                        <a:rPr lang="en-GB" sz="1800"/>
                        <a:t>Balanced diet</a:t>
                      </a:r>
                      <a:endParaRPr sz="1800"/>
                    </a:p>
                    <a:p>
                      <a:pPr marL="0" marR="0" lvl="0" indent="0" algn="ctr" rtl="0">
                        <a:lnSpc>
                          <a:spcPct val="100000"/>
                        </a:lnSpc>
                        <a:spcBef>
                          <a:spcPts val="0"/>
                        </a:spcBef>
                        <a:spcAft>
                          <a:spcPts val="0"/>
                        </a:spcAft>
                        <a:buClr>
                          <a:srgbClr val="000000"/>
                        </a:buClr>
                        <a:buSzPts val="1400"/>
                        <a:buFont typeface="Arial"/>
                        <a:buNone/>
                      </a:pPr>
                      <a:r>
                        <a:rPr lang="en-GB" sz="1800"/>
                        <a:t>Nutrition</a:t>
                      </a:r>
                      <a:endParaRPr sz="1800"/>
                    </a:p>
                    <a:p>
                      <a:pPr marL="0" marR="0" lvl="0" indent="0" algn="ctr" rtl="0">
                        <a:lnSpc>
                          <a:spcPct val="100000"/>
                        </a:lnSpc>
                        <a:spcBef>
                          <a:spcPts val="0"/>
                        </a:spcBef>
                        <a:spcAft>
                          <a:spcPts val="0"/>
                        </a:spcAft>
                        <a:buClr>
                          <a:srgbClr val="000000"/>
                        </a:buClr>
                        <a:buSzPts val="1400"/>
                        <a:buFont typeface="Arial"/>
                        <a:buNone/>
                      </a:pPr>
                      <a:r>
                        <a:rPr lang="en-GB" sz="1800"/>
                        <a:t>Seasons</a:t>
                      </a:r>
                      <a:endParaRPr sz="1800"/>
                    </a:p>
                    <a:p>
                      <a:pPr marL="0" marR="0" lvl="0" indent="0" algn="ctr" rtl="0">
                        <a:lnSpc>
                          <a:spcPct val="100000"/>
                        </a:lnSpc>
                        <a:spcBef>
                          <a:spcPts val="0"/>
                        </a:spcBef>
                        <a:spcAft>
                          <a:spcPts val="0"/>
                        </a:spcAft>
                        <a:buClr>
                          <a:srgbClr val="000000"/>
                        </a:buClr>
                        <a:buSzPts val="1400"/>
                        <a:buFont typeface="Arial"/>
                        <a:buNone/>
                      </a:pPr>
                      <a:r>
                        <a:rPr lang="en-GB" sz="1800"/>
                        <a:t>Seasonality</a:t>
                      </a:r>
                      <a:endParaRPr sz="1800"/>
                    </a:p>
                    <a:p>
                      <a:pPr marL="0" marR="0" lvl="0" indent="0" algn="ctr" rtl="0">
                        <a:lnSpc>
                          <a:spcPct val="100000"/>
                        </a:lnSpc>
                        <a:spcBef>
                          <a:spcPts val="0"/>
                        </a:spcBef>
                        <a:spcAft>
                          <a:spcPts val="0"/>
                        </a:spcAft>
                        <a:buClr>
                          <a:srgbClr val="000000"/>
                        </a:buClr>
                        <a:buSzPts val="1400"/>
                        <a:buFont typeface="Arial"/>
                        <a:buNone/>
                      </a:pPr>
                      <a:r>
                        <a:rPr lang="en-GB" sz="1800"/>
                        <a:t>Anglo-Saxon</a:t>
                      </a:r>
                      <a:endParaRPr sz="1800"/>
                    </a:p>
                    <a:p>
                      <a:pPr marL="0" marR="0" lvl="0" indent="0" algn="ctr" rtl="0">
                        <a:lnSpc>
                          <a:spcPct val="100000"/>
                        </a:lnSpc>
                        <a:spcBef>
                          <a:spcPts val="0"/>
                        </a:spcBef>
                        <a:spcAft>
                          <a:spcPts val="0"/>
                        </a:spcAft>
                        <a:buClr>
                          <a:srgbClr val="000000"/>
                        </a:buClr>
                        <a:buSzPts val="1400"/>
                        <a:buFont typeface="Arial"/>
                        <a:buNone/>
                      </a:pPr>
                      <a:r>
                        <a:rPr lang="en-GB" sz="1800"/>
                        <a:t>Germanic</a:t>
                      </a:r>
                      <a:endParaRPr sz="1800"/>
                    </a:p>
                    <a:p>
                      <a:pPr marL="0" marR="0" lvl="0" indent="0" algn="ctr" rtl="0">
                        <a:lnSpc>
                          <a:spcPct val="100000"/>
                        </a:lnSpc>
                        <a:spcBef>
                          <a:spcPts val="0"/>
                        </a:spcBef>
                        <a:spcAft>
                          <a:spcPts val="0"/>
                        </a:spcAft>
                        <a:buClr>
                          <a:srgbClr val="000000"/>
                        </a:buClr>
                        <a:buSzPts val="1400"/>
                        <a:buFont typeface="Arial"/>
                        <a:buNone/>
                      </a:pPr>
                      <a:r>
                        <a:rPr lang="en-GB" sz="1800"/>
                        <a:t>Middles Ages</a:t>
                      </a:r>
                      <a:endParaRPr sz="1800"/>
                    </a:p>
                    <a:p>
                      <a:pPr marL="0" marR="0" lvl="0" indent="0" algn="l" rtl="0">
                        <a:lnSpc>
                          <a:spcPct val="100000"/>
                        </a:lnSpc>
                        <a:spcBef>
                          <a:spcPts val="0"/>
                        </a:spcBef>
                        <a:spcAft>
                          <a:spcPts val="0"/>
                        </a:spcAft>
                        <a:buClr>
                          <a:srgbClr val="000000"/>
                        </a:buClr>
                        <a:buSzPts val="1400"/>
                        <a:buFont typeface="Arial"/>
                        <a:buNone/>
                      </a:pPr>
                      <a:endParaRPr sz="1800" u="none" strike="noStrike" cap="none"/>
                    </a:p>
                    <a:p>
                      <a:pPr marL="0" marR="0" lvl="0" indent="0" algn="l" rtl="0">
                        <a:lnSpc>
                          <a:spcPct val="100000"/>
                        </a:lnSpc>
                        <a:spcBef>
                          <a:spcPts val="0"/>
                        </a:spcBef>
                        <a:spcAft>
                          <a:spcPts val="0"/>
                        </a:spcAft>
                        <a:buClr>
                          <a:srgbClr val="000000"/>
                        </a:buClr>
                        <a:buSzPts val="1400"/>
                        <a:buFont typeface="Arial"/>
                        <a:buNone/>
                      </a:pPr>
                      <a:endParaRPr sz="1800" u="none" strike="noStrike" cap="none"/>
                    </a:p>
                    <a:p>
                      <a:pPr marL="0" marR="0" lvl="0" indent="0" algn="l" rtl="0">
                        <a:lnSpc>
                          <a:spcPct val="100000"/>
                        </a:lnSpc>
                        <a:spcBef>
                          <a:spcPts val="0"/>
                        </a:spcBef>
                        <a:spcAft>
                          <a:spcPts val="0"/>
                        </a:spcAft>
                        <a:buClr>
                          <a:srgbClr val="000000"/>
                        </a:buClr>
                        <a:buSzPts val="1400"/>
                        <a:buFont typeface="Arial"/>
                        <a:buNone/>
                      </a:pP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400"/>
                        <a:buFont typeface="Arial"/>
                        <a:buNone/>
                      </a:pPr>
                      <a:endParaRPr sz="1800">
                        <a:solidFill>
                          <a:schemeClr val="dk1"/>
                        </a:solidFill>
                      </a:endParaRPr>
                    </a:p>
                    <a:p>
                      <a:pPr marL="0" lvl="0" indent="0" algn="ctr" rtl="0">
                        <a:spcBef>
                          <a:spcPts val="0"/>
                        </a:spcBef>
                        <a:spcAft>
                          <a:spcPts val="0"/>
                        </a:spcAft>
                        <a:buClr>
                          <a:schemeClr val="dk1"/>
                        </a:buClr>
                        <a:buSzPts val="1400"/>
                        <a:buFont typeface="Arial"/>
                        <a:buNone/>
                      </a:pPr>
                      <a:endParaRPr sz="1800">
                        <a:solidFill>
                          <a:schemeClr val="dk1"/>
                        </a:solidFill>
                      </a:endParaRPr>
                    </a:p>
                    <a:p>
                      <a:pPr marL="0" lvl="0" indent="0" algn="ctr" rtl="0">
                        <a:spcBef>
                          <a:spcPts val="0"/>
                        </a:spcBef>
                        <a:spcAft>
                          <a:spcPts val="0"/>
                        </a:spcAft>
                        <a:buClr>
                          <a:schemeClr val="dk1"/>
                        </a:buClr>
                        <a:buSzPts val="1400"/>
                        <a:buFont typeface="Arial"/>
                        <a:buNone/>
                      </a:pPr>
                      <a:r>
                        <a:rPr lang="en-GB" sz="1800">
                          <a:solidFill>
                            <a:schemeClr val="dk1"/>
                          </a:solidFill>
                        </a:rPr>
                        <a:t>Balanced diet</a:t>
                      </a:r>
                      <a:endParaRPr sz="1800">
                        <a:solidFill>
                          <a:schemeClr val="dk1"/>
                        </a:solidFill>
                      </a:endParaRPr>
                    </a:p>
                    <a:p>
                      <a:pPr marL="0" lvl="0" indent="0" algn="ctr" rtl="0">
                        <a:spcBef>
                          <a:spcPts val="0"/>
                        </a:spcBef>
                        <a:spcAft>
                          <a:spcPts val="0"/>
                        </a:spcAft>
                        <a:buClr>
                          <a:schemeClr val="dk1"/>
                        </a:buClr>
                        <a:buSzPts val="1400"/>
                        <a:buFont typeface="Arial"/>
                        <a:buNone/>
                      </a:pPr>
                      <a:r>
                        <a:rPr lang="en-GB" sz="1800">
                          <a:solidFill>
                            <a:schemeClr val="dk1"/>
                          </a:solidFill>
                        </a:rPr>
                        <a:t>Nutrition</a:t>
                      </a:r>
                      <a:endParaRPr sz="1800">
                        <a:solidFill>
                          <a:schemeClr val="dk1"/>
                        </a:solidFill>
                      </a:endParaRPr>
                    </a:p>
                    <a:p>
                      <a:pPr marL="0" lvl="0" indent="0" algn="ctr" rtl="0">
                        <a:spcBef>
                          <a:spcPts val="0"/>
                        </a:spcBef>
                        <a:spcAft>
                          <a:spcPts val="0"/>
                        </a:spcAft>
                        <a:buClr>
                          <a:schemeClr val="dk1"/>
                        </a:buClr>
                        <a:buSzPts val="1400"/>
                        <a:buFont typeface="Arial"/>
                        <a:buNone/>
                      </a:pPr>
                      <a:r>
                        <a:rPr lang="en-GB" sz="1800">
                          <a:solidFill>
                            <a:schemeClr val="dk1"/>
                          </a:solidFill>
                        </a:rPr>
                        <a:t>Seasons</a:t>
                      </a:r>
                      <a:endParaRPr sz="1800">
                        <a:solidFill>
                          <a:schemeClr val="dk1"/>
                        </a:solidFill>
                      </a:endParaRPr>
                    </a:p>
                    <a:p>
                      <a:pPr marL="0" lvl="0" indent="0" algn="ctr" rtl="0">
                        <a:spcBef>
                          <a:spcPts val="0"/>
                        </a:spcBef>
                        <a:spcAft>
                          <a:spcPts val="0"/>
                        </a:spcAft>
                        <a:buClr>
                          <a:schemeClr val="dk1"/>
                        </a:buClr>
                        <a:buSzPts val="1400"/>
                        <a:buFont typeface="Arial"/>
                        <a:buNone/>
                      </a:pPr>
                      <a:r>
                        <a:rPr lang="en-GB" sz="1800">
                          <a:solidFill>
                            <a:schemeClr val="dk1"/>
                          </a:solidFill>
                        </a:rPr>
                        <a:t>Seasonality</a:t>
                      </a: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800"/>
                    </a:p>
                    <a:p>
                      <a:pPr marL="0" marR="0" lvl="0" indent="0" algn="ctr" rtl="0">
                        <a:lnSpc>
                          <a:spcPct val="100000"/>
                        </a:lnSpc>
                        <a:spcBef>
                          <a:spcPts val="0"/>
                        </a:spcBef>
                        <a:spcAft>
                          <a:spcPts val="0"/>
                        </a:spcAft>
                        <a:buClr>
                          <a:srgbClr val="000000"/>
                        </a:buClr>
                        <a:buSzPts val="1400"/>
                        <a:buFont typeface="Arial"/>
                        <a:buNone/>
                      </a:pPr>
                      <a:endParaRPr sz="1800"/>
                    </a:p>
                    <a:p>
                      <a:pPr marL="0" marR="0" lvl="0" indent="0" algn="ctr" rtl="0">
                        <a:lnSpc>
                          <a:spcPct val="100000"/>
                        </a:lnSpc>
                        <a:spcBef>
                          <a:spcPts val="0"/>
                        </a:spcBef>
                        <a:spcAft>
                          <a:spcPts val="0"/>
                        </a:spcAft>
                        <a:buClr>
                          <a:srgbClr val="000000"/>
                        </a:buClr>
                        <a:buSzPts val="1400"/>
                        <a:buFont typeface="Arial"/>
                        <a:buNone/>
                      </a:pPr>
                      <a:endParaRPr sz="1800"/>
                    </a:p>
                    <a:p>
                      <a:pPr marL="0" marR="0" lvl="0" indent="0" algn="ctr" rtl="0">
                        <a:lnSpc>
                          <a:spcPct val="100000"/>
                        </a:lnSpc>
                        <a:spcBef>
                          <a:spcPts val="0"/>
                        </a:spcBef>
                        <a:spcAft>
                          <a:spcPts val="0"/>
                        </a:spcAft>
                        <a:buClr>
                          <a:srgbClr val="000000"/>
                        </a:buClr>
                        <a:buSzPts val="1400"/>
                        <a:buFont typeface="Arial"/>
                        <a:buNone/>
                      </a:pPr>
                      <a:r>
                        <a:rPr lang="en-GB" sz="1800"/>
                        <a:t>ORACY FRAMEWORK</a:t>
                      </a: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39"/>
        <p:cNvGrpSpPr/>
        <p:nvPr/>
      </p:nvGrpSpPr>
      <p:grpSpPr>
        <a:xfrm>
          <a:off x="0" y="0"/>
          <a:ext cx="0" cy="0"/>
          <a:chOff x="0" y="0"/>
          <a:chExt cx="0" cy="0"/>
        </a:xfrm>
      </p:grpSpPr>
      <p:sp>
        <p:nvSpPr>
          <p:cNvPr id="140" name="Google Shape;140;p16"/>
          <p:cNvSpPr txBox="1"/>
          <p:nvPr/>
        </p:nvSpPr>
        <p:spPr>
          <a:xfrm>
            <a:off x="755800" y="1244055"/>
            <a:ext cx="10651500" cy="5101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20124D"/>
                </a:solidFill>
                <a:latin typeface="Arial"/>
                <a:ea typeface="Arial"/>
                <a:cs typeface="Arial"/>
                <a:sym typeface="Arial"/>
              </a:rPr>
              <a:t>Sequence of Teaching and Learning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0124D"/>
              </a:solidFill>
              <a:latin typeface="Arial"/>
              <a:ea typeface="Arial"/>
              <a:cs typeface="Arial"/>
              <a:sym typeface="Arial"/>
            </a:endParaRPr>
          </a:p>
        </p:txBody>
      </p:sp>
      <p:pic>
        <p:nvPicPr>
          <p:cNvPr id="141" name="Google Shape;141;p16"/>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142" name="Google Shape;142;p16"/>
          <p:cNvPicPr preferRelativeResize="0"/>
          <p:nvPr/>
        </p:nvPicPr>
        <p:blipFill rotWithShape="1">
          <a:blip r:embed="rId4">
            <a:alphaModFix/>
          </a:blip>
          <a:srcRect l="8376" t="7406" r="8376" b="6665"/>
          <a:stretch/>
        </p:blipFill>
        <p:spPr>
          <a:xfrm>
            <a:off x="1818841" y="89479"/>
            <a:ext cx="700803" cy="1023475"/>
          </a:xfrm>
          <a:prstGeom prst="rect">
            <a:avLst/>
          </a:prstGeom>
          <a:noFill/>
          <a:ln>
            <a:noFill/>
          </a:ln>
        </p:spPr>
      </p:pic>
      <p:pic>
        <p:nvPicPr>
          <p:cNvPr id="143" name="Google Shape;143;p16" descr="C:\Users\James\Desktop\Logos\Global Enquirers Large no border.jpg"/>
          <p:cNvPicPr preferRelativeResize="0"/>
          <p:nvPr/>
        </p:nvPicPr>
        <p:blipFill rotWithShape="1">
          <a:blip r:embed="rId5">
            <a:alphaModFix/>
          </a:blip>
          <a:srcRect l="7170" r="7567" b="6322"/>
          <a:stretch/>
        </p:blipFill>
        <p:spPr>
          <a:xfrm>
            <a:off x="2831525" y="89479"/>
            <a:ext cx="741770" cy="1035596"/>
          </a:xfrm>
          <a:prstGeom prst="rect">
            <a:avLst/>
          </a:prstGeom>
          <a:noFill/>
          <a:ln>
            <a:noFill/>
          </a:ln>
        </p:spPr>
      </p:pic>
      <p:pic>
        <p:nvPicPr>
          <p:cNvPr id="144" name="Google Shape;144;p16" descr="C:\Users\James\Desktop\Logos\Sustainability Ambassadors Large no border.jpg"/>
          <p:cNvPicPr preferRelativeResize="0"/>
          <p:nvPr/>
        </p:nvPicPr>
        <p:blipFill rotWithShape="1">
          <a:blip r:embed="rId6">
            <a:alphaModFix/>
          </a:blip>
          <a:srcRect b="7850"/>
          <a:stretch/>
        </p:blipFill>
        <p:spPr>
          <a:xfrm>
            <a:off x="8544272" y="92852"/>
            <a:ext cx="877679" cy="1032224"/>
          </a:xfrm>
          <a:prstGeom prst="rect">
            <a:avLst/>
          </a:prstGeom>
          <a:noFill/>
          <a:ln>
            <a:noFill/>
          </a:ln>
        </p:spPr>
      </p:pic>
      <p:pic>
        <p:nvPicPr>
          <p:cNvPr id="145" name="Google Shape;145;p16" descr="C:\Users\James\Desktop\Logos\Designers Large no border.jpg"/>
          <p:cNvPicPr preferRelativeResize="0"/>
          <p:nvPr/>
        </p:nvPicPr>
        <p:blipFill rotWithShape="1">
          <a:blip r:embed="rId7">
            <a:alphaModFix/>
          </a:blip>
          <a:srcRect l="8376" t="7196" r="8376" b="4746"/>
          <a:stretch/>
        </p:blipFill>
        <p:spPr>
          <a:xfrm>
            <a:off x="3791744" y="89479"/>
            <a:ext cx="742200" cy="1059571"/>
          </a:xfrm>
          <a:prstGeom prst="rect">
            <a:avLst/>
          </a:prstGeom>
          <a:noFill/>
          <a:ln>
            <a:noFill/>
          </a:ln>
        </p:spPr>
      </p:pic>
      <p:pic>
        <p:nvPicPr>
          <p:cNvPr id="146" name="Google Shape;146;p16"/>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147" name="Google Shape;147;p16"/>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148" name="Google Shape;148;p16" descr="C:\Users\James\Desktop\cultural explorers.jpg"/>
          <p:cNvPicPr preferRelativeResize="0"/>
          <p:nvPr/>
        </p:nvPicPr>
        <p:blipFill rotWithShape="1">
          <a:blip r:embed="rId10">
            <a:alphaModFix/>
          </a:blip>
          <a:srcRect l="7956" r="7310" b="5291"/>
          <a:stretch/>
        </p:blipFill>
        <p:spPr>
          <a:xfrm>
            <a:off x="9552384" y="92851"/>
            <a:ext cx="723582" cy="1056199"/>
          </a:xfrm>
          <a:prstGeom prst="rect">
            <a:avLst/>
          </a:prstGeom>
          <a:noFill/>
          <a:ln>
            <a:noFill/>
          </a:ln>
        </p:spPr>
      </p:pic>
      <p:pic>
        <p:nvPicPr>
          <p:cNvPr id="149" name="Google Shape;149;p16" descr="C:\Users\James\Desktop\Careers.jpg"/>
          <p:cNvPicPr preferRelativeResize="0"/>
          <p:nvPr/>
        </p:nvPicPr>
        <p:blipFill rotWithShape="1">
          <a:blip r:embed="rId11">
            <a:alphaModFix/>
          </a:blip>
          <a:srcRect b="21389"/>
          <a:stretch/>
        </p:blipFill>
        <p:spPr>
          <a:xfrm>
            <a:off x="10416479" y="86818"/>
            <a:ext cx="861861" cy="884782"/>
          </a:xfrm>
          <a:prstGeom prst="rect">
            <a:avLst/>
          </a:prstGeom>
          <a:noFill/>
          <a:ln>
            <a:noFill/>
          </a:ln>
        </p:spPr>
      </p:pic>
      <p:graphicFrame>
        <p:nvGraphicFramePr>
          <p:cNvPr id="150" name="Google Shape;150;p16"/>
          <p:cNvGraphicFramePr/>
          <p:nvPr>
            <p:extLst>
              <p:ext uri="{D42A27DB-BD31-4B8C-83A1-F6EECF244321}">
                <p14:modId xmlns:p14="http://schemas.microsoft.com/office/powerpoint/2010/main" val="2127782431"/>
              </p:ext>
            </p:extLst>
          </p:nvPr>
        </p:nvGraphicFramePr>
        <p:xfrm>
          <a:off x="755800" y="1754155"/>
          <a:ext cx="10651500" cy="2554732"/>
        </p:xfrm>
        <a:graphic>
          <a:graphicData uri="http://schemas.openxmlformats.org/drawingml/2006/table">
            <a:tbl>
              <a:tblPr firstRow="1" bandRow="1">
                <a:noFill/>
                <a:tableStyleId>{7D5EDD30-5016-4A80-8CAB-C5D71E7DE3C3}</a:tableStyleId>
              </a:tblPr>
              <a:tblGrid>
                <a:gridCol w="1162792">
                  <a:extLst>
                    <a:ext uri="{9D8B030D-6E8A-4147-A177-3AD203B41FA5}">
                      <a16:colId xmlns:a16="http://schemas.microsoft.com/office/drawing/2014/main" val="20000"/>
                    </a:ext>
                  </a:extLst>
                </a:gridCol>
                <a:gridCol w="9488708">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400" b="1" i="0" u="none" strike="noStrike" cap="none" dirty="0">
                          <a:solidFill>
                            <a:srgbClr val="000000"/>
                          </a:solidFill>
                          <a:latin typeface="Arial"/>
                          <a:ea typeface="Arial"/>
                          <a:cs typeface="Arial"/>
                          <a:sym typeface="Arial"/>
                        </a:rPr>
                        <a:t>National Curriculum LO/EQ?</a:t>
                      </a:r>
                      <a:endParaRPr sz="1400" u="none" strike="noStrike" cap="none" dirty="0"/>
                    </a:p>
                    <a:p>
                      <a:pPr marL="0" marR="0" lvl="0" indent="0" algn="ctr"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0"/>
                  </a:ext>
                </a:extLst>
              </a:tr>
              <a:tr h="1030712">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dirty="0" smtClean="0">
                          <a:solidFill>
                            <a:srgbClr val="000000"/>
                          </a:solidFill>
                          <a:latin typeface="Arial"/>
                          <a:ea typeface="Arial"/>
                          <a:cs typeface="Arial"/>
                          <a:sym typeface="Arial"/>
                        </a:rPr>
                        <a:t>1</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NC OBJ:</a:t>
                      </a:r>
                      <a:endParaRPr sz="1400" u="none" strike="noStrike" cap="none" dirty="0"/>
                    </a:p>
                    <a:p>
                      <a:pPr marL="285750" lvl="0" indent="-285750" algn="l" rtl="0">
                        <a:spcBef>
                          <a:spcPts val="0"/>
                        </a:spcBef>
                        <a:spcAft>
                          <a:spcPts val="0"/>
                        </a:spcAft>
                        <a:buClr>
                          <a:schemeClr val="dk1"/>
                        </a:buClr>
                        <a:buSzPts val="1600"/>
                        <a:buChar char="•"/>
                      </a:pPr>
                      <a:r>
                        <a:rPr lang="en-GB" sz="1600" dirty="0">
                          <a:solidFill>
                            <a:schemeClr val="dk1"/>
                          </a:solidFill>
                        </a:rPr>
                        <a:t>Understand and apply the principles of a healthy and varied diet </a:t>
                      </a:r>
                      <a:endParaRPr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r>
                        <a:rPr lang="en-GB" b="1" dirty="0"/>
                        <a:t>E.Q: How healthy was an Anglo Saxon diet</a:t>
                      </a:r>
                      <a:r>
                        <a:rPr lang="en-GB" b="1" dirty="0" smtClean="0"/>
                        <a:t>?</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dirty="0" smtClean="0">
                          <a:solidFill>
                            <a:srgbClr val="000000"/>
                          </a:solidFill>
                          <a:latin typeface="Arial"/>
                          <a:ea typeface="Arial"/>
                          <a:cs typeface="Arial"/>
                          <a:sym typeface="Arial"/>
                        </a:rPr>
                        <a:t>2</a:t>
                      </a:r>
                      <a:endParaRPr sz="4800" b="1" i="0" u="none" strike="noStrike" cap="none" dirty="0">
                        <a:solidFill>
                          <a:srgbClr val="000000"/>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NC OBJ:</a:t>
                      </a:r>
                      <a:endParaRPr dirty="0"/>
                    </a:p>
                    <a:p>
                      <a:pPr marL="285750" lvl="0" indent="-285750" algn="l" rtl="0">
                        <a:spcBef>
                          <a:spcPts val="0"/>
                        </a:spcBef>
                        <a:spcAft>
                          <a:spcPts val="0"/>
                        </a:spcAft>
                        <a:buClr>
                          <a:schemeClr val="dk1"/>
                        </a:buClr>
                        <a:buSzPts val="1600"/>
                        <a:buChar char="•"/>
                      </a:pPr>
                      <a:r>
                        <a:rPr lang="en-GB" sz="1600" dirty="0">
                          <a:solidFill>
                            <a:schemeClr val="dk1"/>
                          </a:solidFill>
                        </a:rPr>
                        <a:t>Prepare and cook a variety of predominantly savoury dishes using a range of cooking techniques</a:t>
                      </a:r>
                      <a:endParaRPr sz="1600" dirty="0">
                        <a:solidFill>
                          <a:schemeClr val="dk1"/>
                        </a:solidFill>
                      </a:endParaRPr>
                    </a:p>
                    <a:p>
                      <a:pPr marL="457200" lvl="0" indent="0" algn="l" rtl="0">
                        <a:spcBef>
                          <a:spcPts val="0"/>
                        </a:spcBef>
                        <a:spcAft>
                          <a:spcPts val="0"/>
                        </a:spcAft>
                        <a:buNone/>
                      </a:pPr>
                      <a:endParaRPr sz="1600" dirty="0">
                        <a:solidFill>
                          <a:schemeClr val="dk1"/>
                        </a:solidFill>
                      </a:endParaRPr>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L.O: To complete a sensory analysis o</a:t>
                      </a:r>
                      <a:r>
                        <a:rPr lang="en-GB" b="1" dirty="0"/>
                        <a:t>f Anglo Saxon food</a:t>
                      </a:r>
                      <a:r>
                        <a:rPr lang="en-GB" b="1" dirty="0" smtClean="0"/>
                        <a:t>.</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2"/>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857921007"/>
              </p:ext>
            </p:extLst>
          </p:nvPr>
        </p:nvGraphicFramePr>
        <p:xfrm>
          <a:off x="755800" y="4308887"/>
          <a:ext cx="10651500" cy="2651780"/>
        </p:xfrm>
        <a:graphic>
          <a:graphicData uri="http://schemas.openxmlformats.org/drawingml/2006/table">
            <a:tbl>
              <a:tblPr firstRow="1" bandRow="1">
                <a:noFill/>
                <a:tableStyleId>{7D5EDD30-5016-4A80-8CAB-C5D71E7DE3C3}</a:tableStyleId>
              </a:tblPr>
              <a:tblGrid>
                <a:gridCol w="1162792">
                  <a:extLst>
                    <a:ext uri="{9D8B030D-6E8A-4147-A177-3AD203B41FA5}">
                      <a16:colId xmlns:a16="http://schemas.microsoft.com/office/drawing/2014/main" val="3771198532"/>
                    </a:ext>
                  </a:extLst>
                </a:gridCol>
                <a:gridCol w="9488708">
                  <a:extLst>
                    <a:ext uri="{9D8B030D-6E8A-4147-A177-3AD203B41FA5}">
                      <a16:colId xmlns:a16="http://schemas.microsoft.com/office/drawing/2014/main" val="2733489263"/>
                    </a:ext>
                  </a:extLst>
                </a:gridCol>
              </a:tblGrid>
              <a:tr h="1308142">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dirty="0" smtClean="0">
                          <a:solidFill>
                            <a:srgbClr val="000000"/>
                          </a:solidFill>
                          <a:latin typeface="Arial"/>
                          <a:ea typeface="Arial"/>
                          <a:cs typeface="Arial"/>
                          <a:sym typeface="Arial"/>
                        </a:rPr>
                        <a:t>3</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NC OBJ:</a:t>
                      </a:r>
                      <a:endParaRPr dirty="0"/>
                    </a:p>
                    <a:p>
                      <a:pPr marL="285750" lvl="0" indent="-285750" algn="l" rtl="0">
                        <a:spcBef>
                          <a:spcPts val="0"/>
                        </a:spcBef>
                        <a:spcAft>
                          <a:spcPts val="0"/>
                        </a:spcAft>
                        <a:buClr>
                          <a:schemeClr val="dk1"/>
                        </a:buClr>
                        <a:buSzPts val="1600"/>
                        <a:buChar char="•"/>
                      </a:pPr>
                      <a:r>
                        <a:rPr lang="en-GB" sz="1600" dirty="0">
                          <a:solidFill>
                            <a:schemeClr val="dk1"/>
                          </a:solidFill>
                        </a:rPr>
                        <a:t>Understand seasonality, and know where and how a variety of ingredients are grown, reared, caught and processed. </a:t>
                      </a:r>
                      <a:endParaRPr sz="1600" dirty="0">
                        <a:solidFill>
                          <a:schemeClr val="dk1"/>
                        </a:solidFill>
                      </a:endParaRPr>
                    </a:p>
                    <a:p>
                      <a:pPr marL="457200" lvl="0" indent="0" algn="l" rtl="0">
                        <a:spcBef>
                          <a:spcPts val="0"/>
                        </a:spcBef>
                        <a:spcAft>
                          <a:spcPts val="0"/>
                        </a:spcAft>
                        <a:buNone/>
                      </a:pPr>
                      <a:endParaRPr sz="1600" dirty="0">
                        <a:solidFill>
                          <a:schemeClr val="dk1"/>
                        </a:solidFill>
                      </a:endParaRPr>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L.O: New concept - </a:t>
                      </a:r>
                      <a:r>
                        <a:rPr lang="en-GB" dirty="0"/>
                        <a:t>To u</a:t>
                      </a:r>
                      <a:r>
                        <a:rPr lang="en-GB" sz="1400" u="none" strike="noStrike" cap="none" dirty="0"/>
                        <a:t>nde</a:t>
                      </a:r>
                      <a:r>
                        <a:rPr lang="en-GB" dirty="0"/>
                        <a:t>rstand seasonality</a:t>
                      </a:r>
                      <a:r>
                        <a:rPr lang="en-GB" dirty="0" smtClean="0"/>
                        <a:t>.</a:t>
                      </a:r>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758856032"/>
                  </a:ext>
                </a:extLst>
              </a:tr>
              <a:tr h="370850">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dirty="0" smtClean="0">
                          <a:solidFill>
                            <a:srgbClr val="000000"/>
                          </a:solidFill>
                          <a:latin typeface="Arial"/>
                          <a:ea typeface="Arial"/>
                          <a:cs typeface="Arial"/>
                          <a:sym typeface="Arial"/>
                        </a:rPr>
                        <a:t>4</a:t>
                      </a:r>
                      <a:endParaRPr sz="4800" b="1" i="0" u="none" strike="noStrike" cap="none" dirty="0">
                        <a:solidFill>
                          <a:srgbClr val="000000"/>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NC OBJ:</a:t>
                      </a:r>
                      <a:endParaRPr dirty="0"/>
                    </a:p>
                    <a:p>
                      <a:pPr marL="285750" lvl="0" indent="-285750" algn="l" rtl="0">
                        <a:spcBef>
                          <a:spcPts val="0"/>
                        </a:spcBef>
                        <a:spcAft>
                          <a:spcPts val="0"/>
                        </a:spcAft>
                        <a:buClr>
                          <a:schemeClr val="dk1"/>
                        </a:buClr>
                        <a:buSzPts val="1600"/>
                        <a:buChar char="•"/>
                      </a:pPr>
                      <a:r>
                        <a:rPr lang="en-GB" sz="1600" dirty="0">
                          <a:solidFill>
                            <a:schemeClr val="dk1"/>
                          </a:solidFill>
                        </a:rPr>
                        <a:t>Understand and apply the principles of a healthy and varied diet </a:t>
                      </a:r>
                      <a:endParaRPr sz="1600" dirty="0">
                        <a:solidFill>
                          <a:schemeClr val="dk1"/>
                        </a:solidFill>
                      </a:endParaRPr>
                    </a:p>
                    <a:p>
                      <a:pPr marL="0" marR="0" lvl="0" indent="0" algn="l" rtl="0">
                        <a:lnSpc>
                          <a:spcPct val="100000"/>
                        </a:lnSpc>
                        <a:spcBef>
                          <a:spcPts val="0"/>
                        </a:spcBef>
                        <a:spcAft>
                          <a:spcPts val="0"/>
                        </a:spcAft>
                        <a:buClr>
                          <a:srgbClr val="000000"/>
                        </a:buClr>
                        <a:buSzPts val="1400"/>
                        <a:buFont typeface="Arial"/>
                        <a:buNone/>
                      </a:pPr>
                      <a:endParaRPr dirty="0"/>
                    </a:p>
                    <a:p>
                      <a:pPr marL="0" marR="0" lvl="0" indent="0" algn="l" rtl="0">
                        <a:lnSpc>
                          <a:spcPct val="100000"/>
                        </a:lnSpc>
                        <a:spcBef>
                          <a:spcPts val="0"/>
                        </a:spcBef>
                        <a:spcAft>
                          <a:spcPts val="0"/>
                        </a:spcAft>
                        <a:buClr>
                          <a:srgbClr val="000000"/>
                        </a:buClr>
                        <a:buSzPts val="1400"/>
                        <a:buFont typeface="Arial"/>
                        <a:buNone/>
                      </a:pPr>
                      <a:r>
                        <a:rPr lang="en-GB" b="1" dirty="0"/>
                        <a:t>E.Q: Did the Anglo Saxon people have a healthy and varied diet</a:t>
                      </a:r>
                      <a:r>
                        <a:rPr lang="en-GB" b="1" dirty="0" smtClean="0"/>
                        <a:t>?</a:t>
                      </a:r>
                    </a:p>
                    <a:p>
                      <a:pPr marL="0" marR="0" lvl="0" indent="0" algn="l" rtl="0">
                        <a:lnSpc>
                          <a:spcPct val="100000"/>
                        </a:lnSpc>
                        <a:spcBef>
                          <a:spcPts val="0"/>
                        </a:spcBef>
                        <a:spcAft>
                          <a:spcPts val="0"/>
                        </a:spcAft>
                        <a:buClr>
                          <a:srgbClr val="000000"/>
                        </a:buClr>
                        <a:buSzPts val="1400"/>
                        <a:buFont typeface="Arial"/>
                        <a:buNone/>
                      </a:pP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89678348"/>
                  </a:ext>
                </a:extLst>
              </a:tr>
            </a:tbl>
          </a:graphicData>
        </a:graphic>
      </p:graphicFrame>
    </p:spTree>
  </p:cSld>
  <p:clrMapOvr>
    <a:masterClrMapping/>
  </p:clrMapOvr>
</p:sld>
</file>

<file path=ppt/theme/theme1.xml><?xml version="1.0" encoding="utf-8"?>
<a:theme xmlns:a="http://schemas.openxmlformats.org/drawingml/2006/main"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1362</TotalTime>
  <Words>536</Words>
  <Application>Microsoft Office PowerPoint</Application>
  <PresentationFormat>Custom</PresentationFormat>
  <Paragraphs>105</Paragraphs>
  <Slides>4</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1_Custom Design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Deal</dc:creator>
  <cp:lastModifiedBy>Louise Hall</cp:lastModifiedBy>
  <cp:revision>6</cp:revision>
  <dcterms:modified xsi:type="dcterms:W3CDTF">2019-09-04T11:33:40Z</dcterms:modified>
</cp:coreProperties>
</file>