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Century Gothic" panose="020B0502020202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hpoyU5FQ11pHY6iCf1rYhFguxh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A34781-5ED2-4BB6-8854-E8154056590B}">
  <a:tblStyle styleId="{61A34781-5ED2-4BB6-8854-E8154056590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fe806084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5fe806084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fe806084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5fe806084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fe806084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5fe806084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425267" y="889483"/>
          <a:ext cx="8741100" cy="5654225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18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11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12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Text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Kensuke’s Kingdom (C)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Brightstorm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Northern Lights (B)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(Books will be dependent on class)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Voices in the Park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Dreadful Menace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Holes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Arrival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Writing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Balanced argument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Narrative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Character description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Poem using figurative language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Informal letter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News report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Persuasive leaflet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SPaG focus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(specific to text types – to be adapted according to the needs of pupils.)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Speech punctuation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Formality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Sentence types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Revision of adverbials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Coordinating/Subordinating conjunctions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Semi-colons and dashes to mark boundaries between clauses.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Parenthesis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Clauses (to include relative clauses)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Expanded noun phrases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Hyphens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Synonyms and antonyms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Formality – standard/non-standard English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Punctuating bullet points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Revision of verb tenses – simple, progressive and perfect.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Commas to avoid ambiguity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Active and passive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Writing across the curriculum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News report (Titanic)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Persuasive text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Explanation text - inuits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Ancient Maya- instruction writing, explanation text.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Non-chronological report.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5" name="Google Shape;85;p1"/>
          <p:cNvSpPr txBox="1"/>
          <p:nvPr/>
        </p:nvSpPr>
        <p:spPr>
          <a:xfrm>
            <a:off x="4585063" y="156756"/>
            <a:ext cx="23513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6 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6" name="Google Shape;86;p1"/>
          <p:cNvGraphicFramePr/>
          <p:nvPr/>
        </p:nvGraphicFramePr>
        <p:xfrm>
          <a:off x="9166351" y="889483"/>
          <a:ext cx="2185275" cy="566247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18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6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9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Greek myths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Who Let the Gods Out?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Extracts from Fantastic Beasts and Where to Find Them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Non-chronological report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Formal Letter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9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Consolidation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Balanced argument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Google Shape;91;p2"/>
          <p:cNvGraphicFramePr/>
          <p:nvPr/>
        </p:nvGraphicFramePr>
        <p:xfrm>
          <a:off x="425267" y="88948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18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11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12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9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Text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Non-fiction – Henry VIII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Street Child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Highwayman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Secrets of a Sun King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Non-fiction – Tutankhamun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Nowhere Emporium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Edvard Munch – The Scream poem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Writing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Biography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Letter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Setting description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Narrative to include description of setting and character/dialogue.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Newspaper report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Instruction writing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Precis 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Poem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Diary entry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Persuasive advert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SPaG focus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(specific to text types – to be adapted according to the needs of pupils.)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Formality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Coordinating/Subordinating conjunctions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Parenthesis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Phrases (noun, adverbial, prepositional)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Clauses (to include relative clauses)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Expanded noun phrases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Synonyms and antonyms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/>
                        <a:t>Speech punctuation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Direct and reported speech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Modal verbs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Punctuating bullet points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Revision of verb tenses – simple, progressive.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Commas to avoid ambiguity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Revision of objectives covered/addressing misconceptions and gaps in knowledge.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Writing across the curriculum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Historical recount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Formal Letter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Explanation text on River Nile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Biography of Salador Dali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" name="Google Shape;92;p2"/>
          <p:cNvSpPr txBox="1"/>
          <p:nvPr/>
        </p:nvSpPr>
        <p:spPr>
          <a:xfrm>
            <a:off x="4585063" y="156756"/>
            <a:ext cx="23513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5 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3"/>
          <p:cNvGraphicFramePr/>
          <p:nvPr/>
        </p:nvGraphicFramePr>
        <p:xfrm>
          <a:off x="425267" y="88948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18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8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11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12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9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Text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>
                          <a:solidFill>
                            <a:schemeClr val="dk1"/>
                          </a:solidFill>
                        </a:rPr>
                        <a:t>Billionaire Boy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Santa’s Book of Secrets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>
                          <a:solidFill>
                            <a:schemeClr val="dk1"/>
                          </a:solidFill>
                        </a:rPr>
                        <a:t>Black Elk’s Vision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>
                          <a:solidFill>
                            <a:schemeClr val="dk1"/>
                          </a:solidFill>
                        </a:rPr>
                        <a:t>The Rabbits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>
                          <a:solidFill>
                            <a:schemeClr val="dk1"/>
                          </a:solidFill>
                        </a:rPr>
                        <a:t>The Boy at the Back of the Class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The Sea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Flotsam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Writing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Diary entry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Letter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Narrative to include speech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Character description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Information text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Poem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Narrative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Formal persuasive letter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SPaG focus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(specific to text types – to be adapted according to the needs of pupils.)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word class covered so far.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Verb tenses (past, present, future, progressive)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Standard English verb inflections e.g. ‘we were’, ‘I did’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Fronted adverbials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Apostrophes for singular possession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Speech punctuation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plurals e.g elf/elves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Conjunctions revision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Clauses – main and subordinate and the impact of these on punctuation.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Apostrophes for plural possession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Pronouns – including different types.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objectives covered/addressing misconceptions and gaps in knowledge.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Develop awareness of formal and informal vocabulary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Synonyms/antonyms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Writing across the curriculum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Non chronological report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Historical recount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Information leaflet on New York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Persuasive advert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Instruction writing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8" name="Google Shape;98;p3"/>
          <p:cNvSpPr txBox="1"/>
          <p:nvPr/>
        </p:nvSpPr>
        <p:spPr>
          <a:xfrm>
            <a:off x="4585063" y="156756"/>
            <a:ext cx="23513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4 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4"/>
          <p:cNvGraphicFramePr/>
          <p:nvPr/>
        </p:nvGraphicFramePr>
        <p:xfrm>
          <a:off x="425267" y="88948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18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5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11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12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9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Text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Stone Age Boy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Non fiction – The Romans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Night Before Christmas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Escape From Pompeii 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Abominables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Charlie and the Chocolate Factory 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Writing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Character description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Newspaper article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Poetry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Narrative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Diary entry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Balanced argument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Play script </a:t>
                      </a: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SPaG focus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(specific to text types – to be adapted according to the needs of pupils.)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KS1 PaG concepts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Basic word class revision (noun, adjective, verb, adverb)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Coordinating and subordinating conjunctions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Past, present and future tense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Commas in lists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Apostrophes in contractions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Singular and plural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Prefixes (greater range – revision of basics then super, anti, auto)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Suffixes (er, est, ful, less, ness, er)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Determiners (initial focus on a/an)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Pronouns/nouns to avoid repetition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Inverted commas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Word families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Prepositions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conjunctions – vary sentence types.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punctuation covered so far.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(Touch on brackets and colons while teaching play script)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Revision of objectives covered/addressing misconceptions and gaps in knowledge.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Writing across the curriculum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First person recount of trip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Explanation text. 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News report on the eruption of Vesuvius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Non chronological report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Persuasive advert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Instructions</a:t>
                      </a:r>
                      <a:endParaRPr sz="12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4" name="Google Shape;104;p4"/>
          <p:cNvSpPr txBox="1"/>
          <p:nvPr/>
        </p:nvSpPr>
        <p:spPr>
          <a:xfrm>
            <a:off x="4585063" y="156756"/>
            <a:ext cx="23513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3 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5"/>
          <p:cNvGraphicFramePr/>
          <p:nvPr/>
        </p:nvGraphicFramePr>
        <p:xfrm>
          <a:off x="407850" y="787804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1 week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Cinderella – original story and alternative version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Piggy Book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How to Train a Dragon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Kitchen Disco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Snow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Description/ Narrative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Persuasion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Instructions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Poetry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Description/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First person recount of visit to a castle. Explanation text - Castles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" name="Google Shape;110;p5"/>
          <p:cNvSpPr txBox="1"/>
          <p:nvPr/>
        </p:nvSpPr>
        <p:spPr>
          <a:xfrm>
            <a:off x="4606288" y="139026"/>
            <a:ext cx="2351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2 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1" name="Google Shape;111;p5"/>
          <p:cNvGraphicFramePr/>
          <p:nvPr/>
        </p:nvGraphicFramePr>
        <p:xfrm>
          <a:off x="407850" y="247484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Scallywag and the Golden Underpants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Tunnel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And Tango Makes Three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James Cook – British Explorer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 (Non-Fiction)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 - Action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Recount/ Diary Entry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 / Personal Response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Non-Chronological Report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Explanation text – animals Non-Chronological report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2" name="Google Shape;112;p5"/>
          <p:cNvGraphicFramePr/>
          <p:nvPr/>
        </p:nvGraphicFramePr>
        <p:xfrm>
          <a:off x="407850" y="4174492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Fortunately the Milk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True Story of the Three Little Pigs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Meerkat Mail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Day the Crayons Quit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 - Adventure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Recount/ Newspaper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Letters/ Postcards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Various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Newspaper Report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p6"/>
          <p:cNvGraphicFramePr/>
          <p:nvPr/>
        </p:nvGraphicFramePr>
        <p:xfrm>
          <a:off x="407825" y="83251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5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1 week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Little Red Riding Hood – original story and alternative version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Beegu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Whatever Next!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Julian is a Mermaid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Hopscotch and the Christmas Tree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Description/ Narrative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Letter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Narrative/ Poem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Description/ Personal response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Lists and Captions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8" name="Google Shape;118;p6"/>
          <p:cNvSpPr txBox="1"/>
          <p:nvPr/>
        </p:nvSpPr>
        <p:spPr>
          <a:xfrm>
            <a:off x="4819425" y="240901"/>
            <a:ext cx="2351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 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9" name="Google Shape;119;p6"/>
          <p:cNvGraphicFramePr/>
          <p:nvPr/>
        </p:nvGraphicFramePr>
        <p:xfrm>
          <a:off x="407850" y="2487421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Tiger who came to Tea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Non-Fiction (No Text) How did the Tiger get to Sophie's house?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Oliver's Fruit Salad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Non-Fiction texts linked to Healthy Snacks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Narrative/ Instructions to make a sandwich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Recount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Instructions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Explanation text.  Non-Chronological report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0" name="Google Shape;120;p6"/>
          <p:cNvGraphicFramePr/>
          <p:nvPr/>
        </p:nvGraphicFramePr>
        <p:xfrm>
          <a:off x="407850" y="4027042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Where the Wild Things Are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/>
                        <a:t>Non-Fiction texts linked to Healthy Snacks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Zog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What the Ladybird Heard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 – Adventure/ Description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Information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Narrative - Quest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Recount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Newspaper Report. Information reports. First person recount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Google Shape;125;g5fe806084c_0_0"/>
          <p:cNvGraphicFramePr/>
          <p:nvPr/>
        </p:nvGraphicFramePr>
        <p:xfrm>
          <a:off x="407825" y="83251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5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4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1 week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You Choose!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Winnie’s Amazing Pumpkin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Kipper’s Toy Box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How to catch a star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Dream Snow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Pleasure and enjoyment/ vocab/ mark making/ captions. Instructions - How to make soup.</a:t>
                      </a:r>
                      <a:endParaRPr sz="10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Vocab/ sequence/ lists/ captions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Lists and Captions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6" name="Google Shape;126;g5fe806084c_0_0"/>
          <p:cNvSpPr txBox="1"/>
          <p:nvPr/>
        </p:nvSpPr>
        <p:spPr>
          <a:xfrm>
            <a:off x="4669988" y="255826"/>
            <a:ext cx="2351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Reception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7" name="Google Shape;127;g5fe806084c_0_0"/>
          <p:cNvGraphicFramePr/>
          <p:nvPr/>
        </p:nvGraphicFramePr>
        <p:xfrm>
          <a:off x="407825" y="282605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Lost and Found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Handa’s Surprise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Farmer Duck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Enormous Turnip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Oral rehearsal/ story map drawing/ animal facts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Oral rehearsal/ story map.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 and enjoyment/ Oral rehearsal/ Story Map/ Changes - Focus: Action/ Vegetable facts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Explanation text.  Non-Chronological report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8" name="Google Shape;128;g5fe806084c_0_0"/>
          <p:cNvGraphicFramePr/>
          <p:nvPr/>
        </p:nvGraphicFramePr>
        <p:xfrm>
          <a:off x="407850" y="487631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3 Little Pigs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Goldilocks (C) Humpty (B)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Mr Grumpy’s Outing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Scarecrow’s Wedding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Pleasure and enjoyment/ Oral rehearsal/ Story Map/ Changes - Focus: Action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Sequence/ Sentences Non-Fiction - Recount - A trip to..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Newspaper Report. Information reports. First person recount 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Google Shape;133;g5fe806084c_0_7"/>
          <p:cNvGraphicFramePr/>
          <p:nvPr/>
        </p:nvGraphicFramePr>
        <p:xfrm>
          <a:off x="407838" y="105546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181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8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8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1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1 week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Dear Zoo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Shark in the Park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Room on the Broom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Each Peach Pear Plum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Gingerbread Man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Snowman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Sharing fact books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Mark Making opportunities/ Name Writing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4" name="Google Shape;134;g5fe806084c_0_7"/>
          <p:cNvSpPr txBox="1"/>
          <p:nvPr/>
        </p:nvSpPr>
        <p:spPr>
          <a:xfrm>
            <a:off x="4606288" y="351351"/>
            <a:ext cx="2351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Nursery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5" name="Google Shape;135;g5fe806084c_0_7"/>
          <p:cNvGraphicFramePr/>
          <p:nvPr/>
        </p:nvGraphicFramePr>
        <p:xfrm>
          <a:off x="407825" y="282605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4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Billy goats Gruff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Gruffalo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Hungry Caterpillar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Easter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Recount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Facts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Pleasure/enjoyment/ facts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/>
                        <a:t>Mark Making opportunities/ Name 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6" name="Google Shape;136;g5fe806084c_0_7"/>
          <p:cNvGraphicFramePr/>
          <p:nvPr/>
        </p:nvGraphicFramePr>
        <p:xfrm>
          <a:off x="407850" y="487631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4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Supertato!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Children’s interest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Bear Hunt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Children’s interest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Signs/ Instructions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Bear Facts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00"/>
                        <a:t>Mark Making opportunities/ Name 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" name="Google Shape;141;g5fe806084c_0_14"/>
          <p:cNvGraphicFramePr/>
          <p:nvPr/>
        </p:nvGraphicFramePr>
        <p:xfrm>
          <a:off x="407838" y="105546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181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6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6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8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1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3 Weeks</a:t>
                      </a:r>
                      <a:endParaRPr sz="10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Ring-a-ring-o-roses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Baa Baa Black Sheep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Incy Wincy Spider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Owl Babies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Dear Santa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Sharing fact books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Mark Making opportunities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2" name="Google Shape;142;g5fe806084c_0_14"/>
          <p:cNvSpPr txBox="1"/>
          <p:nvPr/>
        </p:nvSpPr>
        <p:spPr>
          <a:xfrm>
            <a:off x="4606288" y="351376"/>
            <a:ext cx="2351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Little Learners</a:t>
            </a:r>
            <a:endParaRPr sz="1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3" name="Google Shape;143;g5fe806084c_0_14"/>
          <p:cNvGraphicFramePr/>
          <p:nvPr/>
        </p:nvGraphicFramePr>
        <p:xfrm>
          <a:off x="407825" y="282605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2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4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3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Balloon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Children’s interest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Crunching Munching Caterpillar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Spot’s Easter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 oral rehearsal/ story map drawing/ Sharing fact books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GB" sz="1000"/>
                        <a:t>Mark Making opportunities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4" name="Google Shape;144;g5fe806084c_0_14"/>
          <p:cNvGraphicFramePr/>
          <p:nvPr/>
        </p:nvGraphicFramePr>
        <p:xfrm>
          <a:off x="407850" y="487631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{61A34781-5ED2-4BB6-8854-E8154056590B}</a:tableStyleId>
              </a:tblPr>
              <a:tblGrid>
                <a:gridCol w="223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4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Term 3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4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4 weeks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2 weeks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Text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The Train Ride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Children’s interest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Very Lazy Ladybird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Children’s interest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Pleasure/ enjoyment/oral rehearsal/ story map drawing/ Sharing fact books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/>
                        <a:t>Writing across the curriculum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GB" sz="1000"/>
                        <a:t>Mark Making opportunities</a:t>
                      </a: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1548</Words>
  <Application>Microsoft Office PowerPoint</Application>
  <PresentationFormat>Widescreen</PresentationFormat>
  <Paragraphs>448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Mathews</dc:creator>
  <cp:lastModifiedBy>Catherine Clark</cp:lastModifiedBy>
  <cp:revision>1</cp:revision>
  <dcterms:created xsi:type="dcterms:W3CDTF">2019-07-17T13:34:33Z</dcterms:created>
  <dcterms:modified xsi:type="dcterms:W3CDTF">2019-09-11T10:38:44Z</dcterms:modified>
</cp:coreProperties>
</file>