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9"/>
  </p:notesMasterIdLst>
  <p:sldIdLst>
    <p:sldId id="256" r:id="rId2"/>
    <p:sldId id="257" r:id="rId3"/>
    <p:sldId id="258" r:id="rId4"/>
    <p:sldId id="259" r:id="rId5"/>
    <p:sldId id="260" r:id="rId6"/>
    <p:sldId id="261" r:id="rId7"/>
    <p:sldId id="262" r:id="rId8"/>
  </p:sldIdLst>
  <p:sldSz cx="12192000" cy="9144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F0BE155-03AA-4F7C-9CC3-730471A0B3DD}">
  <a:tblStyle styleId="{4F0BE155-03AA-4F7C-9CC3-730471A0B3DD}"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494" y="72"/>
      </p:cViewPr>
      <p:guideLst>
        <p:guide orient="horz" pos="288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 name="Google Shape;8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2"/>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body" idx="1"/>
          </p:nvPr>
        </p:nvSpPr>
        <p:spPr>
          <a:xfrm>
            <a:off x="838200" y="2434167"/>
            <a:ext cx="10515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9" name="Google Shape;19;p2"/>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rot="5400000">
            <a:off x="6164792" y="3046943"/>
            <a:ext cx="7749117"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body" idx="1"/>
          </p:nvPr>
        </p:nvSpPr>
        <p:spPr>
          <a:xfrm rot="5400000">
            <a:off x="830792" y="494243"/>
            <a:ext cx="7749117"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8" name="Google Shape;78;p11"/>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1"/>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3"/>
          <p:cNvSpPr txBox="1">
            <a:spLocks noGrp="1"/>
          </p:cNvSpPr>
          <p:nvPr>
            <p:ph type="ctrTitle"/>
          </p:nvPr>
        </p:nvSpPr>
        <p:spPr>
          <a:xfrm>
            <a:off x="914400" y="1496484"/>
            <a:ext cx="10363200" cy="3183467"/>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subTitle" idx="1"/>
          </p:nvPr>
        </p:nvSpPr>
        <p:spPr>
          <a:xfrm>
            <a:off x="1524000" y="4802717"/>
            <a:ext cx="9144000" cy="2207683"/>
          </a:xfrm>
          <a:prstGeom prst="rect">
            <a:avLst/>
          </a:prstGeom>
          <a:noFill/>
          <a:ln>
            <a:noFill/>
          </a:ln>
        </p:spPr>
        <p:txBody>
          <a:bodyPr spcFirstLastPara="1" wrap="square" lIns="91425" tIns="45700" rIns="91425" bIns="45700" anchor="t" anchorCtr="0">
            <a:noAutofit/>
          </a:bodyPr>
          <a:lstStyle>
            <a:lvl1pPr lvl="0" algn="ctr">
              <a:lnSpc>
                <a:spcPct val="90000"/>
              </a:lnSpc>
              <a:spcBef>
                <a:spcPts val="1333"/>
              </a:spcBef>
              <a:spcAft>
                <a:spcPts val="0"/>
              </a:spcAft>
              <a:buClr>
                <a:schemeClr val="dk1"/>
              </a:buClr>
              <a:buSzPts val="3200"/>
              <a:buNone/>
              <a:defRPr sz="3200"/>
            </a:lvl1pPr>
            <a:lvl2pPr lvl="1" algn="ctr">
              <a:lnSpc>
                <a:spcPct val="90000"/>
              </a:lnSpc>
              <a:spcBef>
                <a:spcPts val="667"/>
              </a:spcBef>
              <a:spcAft>
                <a:spcPts val="0"/>
              </a:spcAft>
              <a:buClr>
                <a:schemeClr val="dk1"/>
              </a:buClr>
              <a:buSzPts val="2667"/>
              <a:buNone/>
              <a:defRPr sz="2667"/>
            </a:lvl2pPr>
            <a:lvl3pPr lvl="2" algn="ctr">
              <a:lnSpc>
                <a:spcPct val="90000"/>
              </a:lnSpc>
              <a:spcBef>
                <a:spcPts val="667"/>
              </a:spcBef>
              <a:spcAft>
                <a:spcPts val="0"/>
              </a:spcAft>
              <a:buClr>
                <a:schemeClr val="dk1"/>
              </a:buClr>
              <a:buSzPts val="2400"/>
              <a:buNone/>
              <a:defRPr sz="2400"/>
            </a:lvl3pPr>
            <a:lvl4pPr lvl="3" algn="ctr">
              <a:lnSpc>
                <a:spcPct val="90000"/>
              </a:lnSpc>
              <a:spcBef>
                <a:spcPts val="667"/>
              </a:spcBef>
              <a:spcAft>
                <a:spcPts val="0"/>
              </a:spcAft>
              <a:buClr>
                <a:schemeClr val="dk1"/>
              </a:buClr>
              <a:buSzPts val="2133"/>
              <a:buNone/>
              <a:defRPr sz="2133"/>
            </a:lvl4pPr>
            <a:lvl5pPr lvl="4" algn="ctr">
              <a:lnSpc>
                <a:spcPct val="90000"/>
              </a:lnSpc>
              <a:spcBef>
                <a:spcPts val="667"/>
              </a:spcBef>
              <a:spcAft>
                <a:spcPts val="0"/>
              </a:spcAft>
              <a:buClr>
                <a:schemeClr val="dk1"/>
              </a:buClr>
              <a:buSzPts val="2133"/>
              <a:buNone/>
              <a:defRPr sz="2133"/>
            </a:lvl5pPr>
            <a:lvl6pPr lvl="5" algn="ctr">
              <a:lnSpc>
                <a:spcPct val="90000"/>
              </a:lnSpc>
              <a:spcBef>
                <a:spcPts val="667"/>
              </a:spcBef>
              <a:spcAft>
                <a:spcPts val="0"/>
              </a:spcAft>
              <a:buClr>
                <a:schemeClr val="dk1"/>
              </a:buClr>
              <a:buSzPts val="2133"/>
              <a:buNone/>
              <a:defRPr sz="2133"/>
            </a:lvl6pPr>
            <a:lvl7pPr lvl="6" algn="ctr">
              <a:lnSpc>
                <a:spcPct val="90000"/>
              </a:lnSpc>
              <a:spcBef>
                <a:spcPts val="667"/>
              </a:spcBef>
              <a:spcAft>
                <a:spcPts val="0"/>
              </a:spcAft>
              <a:buClr>
                <a:schemeClr val="dk1"/>
              </a:buClr>
              <a:buSzPts val="2133"/>
              <a:buNone/>
              <a:defRPr sz="2133"/>
            </a:lvl7pPr>
            <a:lvl8pPr lvl="7" algn="ctr">
              <a:lnSpc>
                <a:spcPct val="90000"/>
              </a:lnSpc>
              <a:spcBef>
                <a:spcPts val="667"/>
              </a:spcBef>
              <a:spcAft>
                <a:spcPts val="0"/>
              </a:spcAft>
              <a:buClr>
                <a:schemeClr val="dk1"/>
              </a:buClr>
              <a:buSzPts val="2133"/>
              <a:buNone/>
              <a:defRPr sz="2133"/>
            </a:lvl8pPr>
            <a:lvl9pPr lvl="8" algn="ctr">
              <a:lnSpc>
                <a:spcPct val="90000"/>
              </a:lnSpc>
              <a:spcBef>
                <a:spcPts val="667"/>
              </a:spcBef>
              <a:spcAft>
                <a:spcPts val="0"/>
              </a:spcAft>
              <a:buClr>
                <a:schemeClr val="dk1"/>
              </a:buClr>
              <a:buSzPts val="2133"/>
              <a:buNone/>
              <a:defRPr sz="2133"/>
            </a:lvl9pPr>
          </a:lstStyle>
          <a:p>
            <a:endParaRPr/>
          </a:p>
        </p:txBody>
      </p:sp>
      <p:sp>
        <p:nvSpPr>
          <p:cNvPr id="25" name="Google Shape;25;p3"/>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831851" y="2279653"/>
            <a:ext cx="10515600" cy="380364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831851" y="6119286"/>
            <a:ext cx="10515600" cy="200024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3200"/>
              <a:buNone/>
              <a:defRPr sz="3200">
                <a:solidFill>
                  <a:schemeClr val="dk1"/>
                </a:solidFill>
              </a:defRPr>
            </a:lvl1pPr>
            <a:lvl2pPr marL="914400" lvl="1" indent="-228600" algn="l">
              <a:lnSpc>
                <a:spcPct val="90000"/>
              </a:lnSpc>
              <a:spcBef>
                <a:spcPts val="667"/>
              </a:spcBef>
              <a:spcAft>
                <a:spcPts val="0"/>
              </a:spcAft>
              <a:buClr>
                <a:srgbClr val="888888"/>
              </a:buClr>
              <a:buSzPts val="2667"/>
              <a:buNone/>
              <a:defRPr sz="2667">
                <a:solidFill>
                  <a:srgbClr val="888888"/>
                </a:solidFill>
              </a:defRPr>
            </a:lvl2pPr>
            <a:lvl3pPr marL="1371600" lvl="2" indent="-228600" algn="l">
              <a:lnSpc>
                <a:spcPct val="90000"/>
              </a:lnSpc>
              <a:spcBef>
                <a:spcPts val="667"/>
              </a:spcBef>
              <a:spcAft>
                <a:spcPts val="0"/>
              </a:spcAft>
              <a:buClr>
                <a:srgbClr val="888888"/>
              </a:buClr>
              <a:buSzPts val="2400"/>
              <a:buNone/>
              <a:defRPr sz="2400">
                <a:solidFill>
                  <a:srgbClr val="888888"/>
                </a:solidFill>
              </a:defRPr>
            </a:lvl3pPr>
            <a:lvl4pPr marL="1828800" lvl="3" indent="-228600" algn="l">
              <a:lnSpc>
                <a:spcPct val="90000"/>
              </a:lnSpc>
              <a:spcBef>
                <a:spcPts val="667"/>
              </a:spcBef>
              <a:spcAft>
                <a:spcPts val="0"/>
              </a:spcAft>
              <a:buClr>
                <a:srgbClr val="888888"/>
              </a:buClr>
              <a:buSzPts val="2133"/>
              <a:buNone/>
              <a:defRPr sz="2133">
                <a:solidFill>
                  <a:srgbClr val="888888"/>
                </a:solidFill>
              </a:defRPr>
            </a:lvl4pPr>
            <a:lvl5pPr marL="2286000" lvl="4" indent="-228600" algn="l">
              <a:lnSpc>
                <a:spcPct val="90000"/>
              </a:lnSpc>
              <a:spcBef>
                <a:spcPts val="667"/>
              </a:spcBef>
              <a:spcAft>
                <a:spcPts val="0"/>
              </a:spcAft>
              <a:buClr>
                <a:srgbClr val="888888"/>
              </a:buClr>
              <a:buSzPts val="2133"/>
              <a:buNone/>
              <a:defRPr sz="2133">
                <a:solidFill>
                  <a:srgbClr val="888888"/>
                </a:solidFill>
              </a:defRPr>
            </a:lvl5pPr>
            <a:lvl6pPr marL="2743200" lvl="5" indent="-228600" algn="l">
              <a:lnSpc>
                <a:spcPct val="90000"/>
              </a:lnSpc>
              <a:spcBef>
                <a:spcPts val="667"/>
              </a:spcBef>
              <a:spcAft>
                <a:spcPts val="0"/>
              </a:spcAft>
              <a:buClr>
                <a:srgbClr val="888888"/>
              </a:buClr>
              <a:buSzPts val="2133"/>
              <a:buNone/>
              <a:defRPr sz="2133">
                <a:solidFill>
                  <a:srgbClr val="888888"/>
                </a:solidFill>
              </a:defRPr>
            </a:lvl6pPr>
            <a:lvl7pPr marL="3200400" lvl="6" indent="-228600" algn="l">
              <a:lnSpc>
                <a:spcPct val="90000"/>
              </a:lnSpc>
              <a:spcBef>
                <a:spcPts val="667"/>
              </a:spcBef>
              <a:spcAft>
                <a:spcPts val="0"/>
              </a:spcAft>
              <a:buClr>
                <a:srgbClr val="888888"/>
              </a:buClr>
              <a:buSzPts val="2133"/>
              <a:buNone/>
              <a:defRPr sz="2133">
                <a:solidFill>
                  <a:srgbClr val="888888"/>
                </a:solidFill>
              </a:defRPr>
            </a:lvl7pPr>
            <a:lvl8pPr marL="3657600" lvl="7" indent="-228600" algn="l">
              <a:lnSpc>
                <a:spcPct val="90000"/>
              </a:lnSpc>
              <a:spcBef>
                <a:spcPts val="667"/>
              </a:spcBef>
              <a:spcAft>
                <a:spcPts val="0"/>
              </a:spcAft>
              <a:buClr>
                <a:srgbClr val="888888"/>
              </a:buClr>
              <a:buSzPts val="2133"/>
              <a:buNone/>
              <a:defRPr sz="2133">
                <a:solidFill>
                  <a:srgbClr val="888888"/>
                </a:solidFill>
              </a:defRPr>
            </a:lvl8pPr>
            <a:lvl9pPr marL="4114800" lvl="8" indent="-228600" algn="l">
              <a:lnSpc>
                <a:spcPct val="90000"/>
              </a:lnSpc>
              <a:spcBef>
                <a:spcPts val="667"/>
              </a:spcBef>
              <a:spcAft>
                <a:spcPts val="0"/>
              </a:spcAft>
              <a:buClr>
                <a:srgbClr val="888888"/>
              </a:buClr>
              <a:buSzPts val="2133"/>
              <a:buNone/>
              <a:defRPr sz="2133">
                <a:solidFill>
                  <a:srgbClr val="888888"/>
                </a:solidFill>
              </a:defRPr>
            </a:lvl9pPr>
          </a:lstStyle>
          <a:p>
            <a:endParaRPr/>
          </a:p>
        </p:txBody>
      </p:sp>
      <p:sp>
        <p:nvSpPr>
          <p:cNvPr id="31" name="Google Shape;31;p4"/>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838200" y="2434167"/>
            <a:ext cx="5181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7" name="Google Shape;37;p5"/>
          <p:cNvSpPr txBox="1">
            <a:spLocks noGrp="1"/>
          </p:cNvSpPr>
          <p:nvPr>
            <p:ph type="body" idx="2"/>
          </p:nvPr>
        </p:nvSpPr>
        <p:spPr>
          <a:xfrm>
            <a:off x="6172200" y="2434167"/>
            <a:ext cx="5181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8" name="Google Shape;38;p5"/>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839788"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839789" y="2241551"/>
            <a:ext cx="5157787" cy="1098549"/>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44" name="Google Shape;44;p6"/>
          <p:cNvSpPr txBox="1">
            <a:spLocks noGrp="1"/>
          </p:cNvSpPr>
          <p:nvPr>
            <p:ph type="body" idx="2"/>
          </p:nvPr>
        </p:nvSpPr>
        <p:spPr>
          <a:xfrm>
            <a:off x="839789" y="3340100"/>
            <a:ext cx="5157787" cy="4912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5" name="Google Shape;45;p6"/>
          <p:cNvSpPr txBox="1">
            <a:spLocks noGrp="1"/>
          </p:cNvSpPr>
          <p:nvPr>
            <p:ph type="body" idx="3"/>
          </p:nvPr>
        </p:nvSpPr>
        <p:spPr>
          <a:xfrm>
            <a:off x="6172201" y="2241551"/>
            <a:ext cx="5183188" cy="1098549"/>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46" name="Google Shape;46;p6"/>
          <p:cNvSpPr txBox="1">
            <a:spLocks noGrp="1"/>
          </p:cNvSpPr>
          <p:nvPr>
            <p:ph type="body" idx="4"/>
          </p:nvPr>
        </p:nvSpPr>
        <p:spPr>
          <a:xfrm>
            <a:off x="6172201" y="3340100"/>
            <a:ext cx="5183188" cy="4912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7" name="Google Shape;47;p6"/>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839788" y="609600"/>
            <a:ext cx="3932237"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body" idx="1"/>
          </p:nvPr>
        </p:nvSpPr>
        <p:spPr>
          <a:xfrm>
            <a:off x="5183188" y="1316569"/>
            <a:ext cx="6172200" cy="6498167"/>
          </a:xfrm>
          <a:prstGeom prst="rect">
            <a:avLst/>
          </a:prstGeom>
          <a:noFill/>
          <a:ln>
            <a:noFill/>
          </a:ln>
        </p:spPr>
        <p:txBody>
          <a:bodyPr spcFirstLastPara="1" wrap="square" lIns="91425" tIns="45700" rIns="91425" bIns="45700" anchor="t" anchorCtr="0">
            <a:noAutofit/>
          </a:bodyPr>
          <a:lstStyle>
            <a:lvl1pPr marL="457200" lvl="0" indent="-499554" algn="l">
              <a:lnSpc>
                <a:spcPct val="90000"/>
              </a:lnSpc>
              <a:spcBef>
                <a:spcPts val="1333"/>
              </a:spcBef>
              <a:spcAft>
                <a:spcPts val="0"/>
              </a:spcAft>
              <a:buClr>
                <a:schemeClr val="dk1"/>
              </a:buClr>
              <a:buSzPts val="4267"/>
              <a:buChar char="•"/>
              <a:defRPr sz="4267"/>
            </a:lvl1pPr>
            <a:lvl2pPr marL="914400" lvl="1" indent="-465645" algn="l">
              <a:lnSpc>
                <a:spcPct val="90000"/>
              </a:lnSpc>
              <a:spcBef>
                <a:spcPts val="667"/>
              </a:spcBef>
              <a:spcAft>
                <a:spcPts val="0"/>
              </a:spcAft>
              <a:buClr>
                <a:schemeClr val="dk1"/>
              </a:buClr>
              <a:buSzPts val="3733"/>
              <a:buChar char="•"/>
              <a:defRPr sz="3733"/>
            </a:lvl2pPr>
            <a:lvl3pPr marL="1371600" lvl="2" indent="-431800" algn="l">
              <a:lnSpc>
                <a:spcPct val="90000"/>
              </a:lnSpc>
              <a:spcBef>
                <a:spcPts val="667"/>
              </a:spcBef>
              <a:spcAft>
                <a:spcPts val="0"/>
              </a:spcAft>
              <a:buClr>
                <a:schemeClr val="dk1"/>
              </a:buClr>
              <a:buSzPts val="3200"/>
              <a:buChar char="•"/>
              <a:defRPr sz="3200"/>
            </a:lvl3pPr>
            <a:lvl4pPr marL="1828800" lvl="3" indent="-397954" algn="l">
              <a:lnSpc>
                <a:spcPct val="90000"/>
              </a:lnSpc>
              <a:spcBef>
                <a:spcPts val="667"/>
              </a:spcBef>
              <a:spcAft>
                <a:spcPts val="0"/>
              </a:spcAft>
              <a:buClr>
                <a:schemeClr val="dk1"/>
              </a:buClr>
              <a:buSzPts val="2667"/>
              <a:buChar char="•"/>
              <a:defRPr sz="2667"/>
            </a:lvl4pPr>
            <a:lvl5pPr marL="2286000" lvl="4" indent="-397954" algn="l">
              <a:lnSpc>
                <a:spcPct val="90000"/>
              </a:lnSpc>
              <a:spcBef>
                <a:spcPts val="667"/>
              </a:spcBef>
              <a:spcAft>
                <a:spcPts val="0"/>
              </a:spcAft>
              <a:buClr>
                <a:schemeClr val="dk1"/>
              </a:buClr>
              <a:buSzPts val="2667"/>
              <a:buChar char="•"/>
              <a:defRPr sz="2667"/>
            </a:lvl5pPr>
            <a:lvl6pPr marL="2743200" lvl="5" indent="-397954" algn="l">
              <a:lnSpc>
                <a:spcPct val="90000"/>
              </a:lnSpc>
              <a:spcBef>
                <a:spcPts val="667"/>
              </a:spcBef>
              <a:spcAft>
                <a:spcPts val="0"/>
              </a:spcAft>
              <a:buClr>
                <a:schemeClr val="dk1"/>
              </a:buClr>
              <a:buSzPts val="2667"/>
              <a:buChar char="•"/>
              <a:defRPr sz="2667"/>
            </a:lvl6pPr>
            <a:lvl7pPr marL="3200400" lvl="6" indent="-397954" algn="l">
              <a:lnSpc>
                <a:spcPct val="90000"/>
              </a:lnSpc>
              <a:spcBef>
                <a:spcPts val="667"/>
              </a:spcBef>
              <a:spcAft>
                <a:spcPts val="0"/>
              </a:spcAft>
              <a:buClr>
                <a:schemeClr val="dk1"/>
              </a:buClr>
              <a:buSzPts val="2667"/>
              <a:buChar char="•"/>
              <a:defRPr sz="2667"/>
            </a:lvl7pPr>
            <a:lvl8pPr marL="3657600" lvl="7" indent="-397954" algn="l">
              <a:lnSpc>
                <a:spcPct val="90000"/>
              </a:lnSpc>
              <a:spcBef>
                <a:spcPts val="667"/>
              </a:spcBef>
              <a:spcAft>
                <a:spcPts val="0"/>
              </a:spcAft>
              <a:buClr>
                <a:schemeClr val="dk1"/>
              </a:buClr>
              <a:buSzPts val="2667"/>
              <a:buChar char="•"/>
              <a:defRPr sz="2667"/>
            </a:lvl8pPr>
            <a:lvl9pPr marL="4114800" lvl="8" indent="-397954" algn="l">
              <a:lnSpc>
                <a:spcPct val="90000"/>
              </a:lnSpc>
              <a:spcBef>
                <a:spcPts val="667"/>
              </a:spcBef>
              <a:spcAft>
                <a:spcPts val="0"/>
              </a:spcAft>
              <a:buClr>
                <a:schemeClr val="dk1"/>
              </a:buClr>
              <a:buSzPts val="2667"/>
              <a:buChar char="•"/>
              <a:defRPr sz="2667"/>
            </a:lvl9pPr>
          </a:lstStyle>
          <a:p>
            <a:endParaRPr/>
          </a:p>
        </p:txBody>
      </p:sp>
      <p:sp>
        <p:nvSpPr>
          <p:cNvPr id="58" name="Google Shape;58;p8"/>
          <p:cNvSpPr txBox="1">
            <a:spLocks noGrp="1"/>
          </p:cNvSpPr>
          <p:nvPr>
            <p:ph type="body" idx="2"/>
          </p:nvPr>
        </p:nvSpPr>
        <p:spPr>
          <a:xfrm>
            <a:off x="839788" y="2743200"/>
            <a:ext cx="3932237" cy="50821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59" name="Google Shape;59;p8"/>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8"/>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839788" y="609600"/>
            <a:ext cx="3932237"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a:spLocks noGrp="1"/>
          </p:cNvSpPr>
          <p:nvPr>
            <p:ph type="pic" idx="2"/>
          </p:nvPr>
        </p:nvSpPr>
        <p:spPr>
          <a:xfrm>
            <a:off x="5183188" y="1316569"/>
            <a:ext cx="6172200" cy="649816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333"/>
              </a:spcBef>
              <a:spcAft>
                <a:spcPts val="0"/>
              </a:spcAft>
              <a:buClr>
                <a:schemeClr val="dk1"/>
              </a:buClr>
              <a:buSzPts val="4267"/>
              <a:buFont typeface="Arial"/>
              <a:buNone/>
              <a:defRPr sz="4267" b="0" i="0" u="none" strike="noStrike" cap="none">
                <a:solidFill>
                  <a:schemeClr val="dk1"/>
                </a:solidFill>
                <a:latin typeface="Calibri"/>
                <a:ea typeface="Calibri"/>
                <a:cs typeface="Calibri"/>
                <a:sym typeface="Calibri"/>
              </a:defRPr>
            </a:lvl1pPr>
            <a:lvl2pPr marR="0" lvl="1" algn="l" rtl="0">
              <a:lnSpc>
                <a:spcPct val="90000"/>
              </a:lnSpc>
              <a:spcBef>
                <a:spcPts val="667"/>
              </a:spcBef>
              <a:spcAft>
                <a:spcPts val="0"/>
              </a:spcAft>
              <a:buClr>
                <a:schemeClr val="dk1"/>
              </a:buClr>
              <a:buSzPts val="3733"/>
              <a:buFont typeface="Arial"/>
              <a:buNone/>
              <a:defRPr sz="3733" b="0" i="0" u="none" strike="noStrike" cap="none">
                <a:solidFill>
                  <a:schemeClr val="dk1"/>
                </a:solidFill>
                <a:latin typeface="Calibri"/>
                <a:ea typeface="Calibri"/>
                <a:cs typeface="Calibri"/>
                <a:sym typeface="Calibri"/>
              </a:defRPr>
            </a:lvl2pPr>
            <a:lvl3pPr marR="0" lvl="2" algn="l" rtl="0">
              <a:lnSpc>
                <a:spcPct val="90000"/>
              </a:lnSpc>
              <a:spcBef>
                <a:spcPts val="667"/>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R="0" lvl="3"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4pPr>
            <a:lvl5pPr marR="0" lvl="4"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5pPr>
            <a:lvl6pPr marR="0" lvl="5"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6pPr>
            <a:lvl7pPr marR="0" lvl="6"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7pPr>
            <a:lvl8pPr marR="0" lvl="7"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8pPr>
            <a:lvl9pPr marR="0" lvl="8"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9pPr>
          </a:lstStyle>
          <a:p>
            <a:endParaRPr/>
          </a:p>
        </p:txBody>
      </p:sp>
      <p:sp>
        <p:nvSpPr>
          <p:cNvPr id="65" name="Google Shape;65;p9"/>
          <p:cNvSpPr txBox="1">
            <a:spLocks noGrp="1"/>
          </p:cNvSpPr>
          <p:nvPr>
            <p:ph type="body" idx="1"/>
          </p:nvPr>
        </p:nvSpPr>
        <p:spPr>
          <a:xfrm>
            <a:off x="839788" y="2743200"/>
            <a:ext cx="3932237" cy="50821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66" name="Google Shape;66;p9"/>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9"/>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9"/>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body" idx="1"/>
          </p:nvPr>
        </p:nvSpPr>
        <p:spPr>
          <a:xfrm rot="5400000">
            <a:off x="3195108" y="77259"/>
            <a:ext cx="5801784"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2" name="Google Shape;72;p10"/>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0"/>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0"/>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2434167"/>
            <a:ext cx="10515600" cy="5801784"/>
          </a:xfrm>
          <a:prstGeom prst="rect">
            <a:avLst/>
          </a:prstGeom>
          <a:noFill/>
          <a:ln>
            <a:noFill/>
          </a:ln>
        </p:spPr>
        <p:txBody>
          <a:bodyPr spcFirstLastPara="1" wrap="square" lIns="91425" tIns="45700" rIns="91425" bIns="45700" anchor="t" anchorCtr="0">
            <a:noAutofit/>
          </a:bodyPr>
          <a:lstStyle>
            <a:lvl1pPr marL="457200" marR="0" lvl="0" indent="-465645" algn="l" rtl="0">
              <a:lnSpc>
                <a:spcPct val="90000"/>
              </a:lnSpc>
              <a:spcBef>
                <a:spcPts val="1333"/>
              </a:spcBef>
              <a:spcAft>
                <a:spcPts val="0"/>
              </a:spcAft>
              <a:buClr>
                <a:schemeClr val="dk1"/>
              </a:buClr>
              <a:buSzPts val="3733"/>
              <a:buFont typeface="Arial"/>
              <a:buChar char="•"/>
              <a:defRPr sz="3733"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667"/>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397954" algn="l" rtl="0">
              <a:lnSpc>
                <a:spcPct val="90000"/>
              </a:lnSpc>
              <a:spcBef>
                <a:spcPts val="667"/>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5" name="Google Shape;15;p1"/>
          <p:cNvSpPr/>
          <p:nvPr/>
        </p:nvSpPr>
        <p:spPr>
          <a:xfrm>
            <a:off x="10042368" y="8493249"/>
            <a:ext cx="1311431" cy="451143"/>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85"/>
        <p:cNvGrpSpPr/>
        <p:nvPr/>
      </p:nvGrpSpPr>
      <p:grpSpPr>
        <a:xfrm>
          <a:off x="0" y="0"/>
          <a:ext cx="0" cy="0"/>
          <a:chOff x="0" y="0"/>
          <a:chExt cx="0" cy="0"/>
        </a:xfrm>
      </p:grpSpPr>
      <p:sp>
        <p:nvSpPr>
          <p:cNvPr id="86" name="Google Shape;86;p12"/>
          <p:cNvSpPr txBox="1"/>
          <p:nvPr/>
        </p:nvSpPr>
        <p:spPr>
          <a:xfrm>
            <a:off x="6191250" y="2410725"/>
            <a:ext cx="5309400" cy="1742100"/>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Transferable Knowledge:</a:t>
            </a:r>
            <a:endParaRPr sz="1800" b="1" i="0" u="sng" strike="noStrike" cap="none">
              <a:solidFill>
                <a:srgbClr val="000000"/>
              </a:solidFill>
              <a:latin typeface="Arial"/>
              <a:ea typeface="Arial"/>
              <a:cs typeface="Arial"/>
              <a:sym typeface="Arial"/>
            </a:endParaRPr>
          </a:p>
          <a:p>
            <a:pPr marL="457200" marR="0" lvl="0" indent="-342900" algn="ctr" rtl="0">
              <a:lnSpc>
                <a:spcPct val="100000"/>
              </a:lnSpc>
              <a:spcBef>
                <a:spcPts val="0"/>
              </a:spcBef>
              <a:spcAft>
                <a:spcPts val="0"/>
              </a:spcAft>
              <a:buSzPts val="1800"/>
              <a:buChar char="●"/>
            </a:pPr>
            <a:r>
              <a:rPr lang="en-GB" sz="1800"/>
              <a:t>P.E. - sports knowledge</a:t>
            </a:r>
            <a:endParaRPr sz="1800"/>
          </a:p>
          <a:p>
            <a:pPr marL="457200" marR="0" lvl="0" indent="-342900" algn="ctr" rtl="0">
              <a:lnSpc>
                <a:spcPct val="100000"/>
              </a:lnSpc>
              <a:spcBef>
                <a:spcPts val="0"/>
              </a:spcBef>
              <a:spcAft>
                <a:spcPts val="0"/>
              </a:spcAft>
              <a:buSzPts val="1800"/>
              <a:buChar char="●"/>
            </a:pPr>
            <a:r>
              <a:rPr lang="en-GB" sz="1800"/>
              <a:t>Grammatical features - Literacy</a:t>
            </a:r>
            <a:endParaRPr sz="1800"/>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2"/>
          <p:cNvSpPr txBox="1"/>
          <p:nvPr/>
        </p:nvSpPr>
        <p:spPr>
          <a:xfrm>
            <a:off x="508300" y="4262550"/>
            <a:ext cx="11278800" cy="46803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b="1" i="0" u="sng" strike="noStrike" cap="none">
                <a:solidFill>
                  <a:srgbClr val="000000"/>
                </a:solidFill>
                <a:latin typeface="Arial"/>
                <a:ea typeface="Arial"/>
                <a:cs typeface="Arial"/>
                <a:sym typeface="Arial"/>
              </a:rPr>
              <a:t>National Curriculum Overview of Programme of Study</a:t>
            </a:r>
            <a:endParaRPr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GB"/>
              <a:t>Learning a foreign language is a liberation from insularity and provides an opening to other cultures. A high-quality languages education should foster pupils’ curiosity and deepen their understanding of the world. The teaching should enable pupils to express their ideas and thoughts in another language and to understand and respond to its speakers, both in speech and in writing. It should also provide opportunities for them to communicate for practical purposes, learn new ways of thinking and read great literature in the original language. Language teaching should provide the foundation for learning further languages, equipping pupils to study and work in other countries.</a:t>
            </a:r>
            <a:endParaRPr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b="1" i="0" u="sng" strike="noStrike" cap="none">
                <a:solidFill>
                  <a:schemeClr val="dk1"/>
                </a:solidFill>
                <a:latin typeface="Arial"/>
                <a:ea typeface="Arial"/>
                <a:cs typeface="Arial"/>
                <a:sym typeface="Arial"/>
              </a:rPr>
              <a:t>During this area of study students should be taught to:</a:t>
            </a:r>
            <a:endParaRPr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SzPts val="1400"/>
              <a:buChar char="•"/>
            </a:pPr>
            <a:r>
              <a:rPr lang="en-GB">
                <a:solidFill>
                  <a:schemeClr val="dk1"/>
                </a:solidFill>
              </a:rPr>
              <a:t>listen attentively to spoken language and show understanding by joining in and responding</a:t>
            </a:r>
            <a:endParaRPr>
              <a:solidFill>
                <a:schemeClr val="dk1"/>
              </a:solidFill>
            </a:endParaRPr>
          </a:p>
          <a:p>
            <a:pPr marL="457200" lvl="0" indent="-317500" algn="l" rtl="0">
              <a:lnSpc>
                <a:spcPct val="115000"/>
              </a:lnSpc>
              <a:spcBef>
                <a:spcPts val="0"/>
              </a:spcBef>
              <a:spcAft>
                <a:spcPts val="0"/>
              </a:spcAft>
              <a:buSzPts val="1400"/>
              <a:buChar char="•"/>
            </a:pPr>
            <a:r>
              <a:rPr lang="en-GB">
                <a:solidFill>
                  <a:schemeClr val="dk1"/>
                </a:solidFill>
              </a:rPr>
              <a:t>engage in conversations; ask and answer questions; express opinions and respond to those of others; seek clarification and help</a:t>
            </a:r>
            <a:endParaRPr>
              <a:solidFill>
                <a:schemeClr val="dk1"/>
              </a:solidFill>
            </a:endParaRPr>
          </a:p>
          <a:p>
            <a:pPr marL="457200" lvl="0" indent="-317500" algn="l" rtl="0">
              <a:lnSpc>
                <a:spcPct val="115000"/>
              </a:lnSpc>
              <a:spcBef>
                <a:spcPts val="0"/>
              </a:spcBef>
              <a:spcAft>
                <a:spcPts val="0"/>
              </a:spcAft>
              <a:buSzPts val="1400"/>
              <a:buChar char="•"/>
            </a:pPr>
            <a:r>
              <a:rPr lang="en-GB">
                <a:solidFill>
                  <a:schemeClr val="dk1"/>
                </a:solidFill>
              </a:rPr>
              <a:t>speak in sentences, using familiar vocabulary, phrases and basic language structures</a:t>
            </a:r>
            <a:endParaRPr>
              <a:solidFill>
                <a:schemeClr val="dk1"/>
              </a:solidFill>
            </a:endParaRPr>
          </a:p>
          <a:p>
            <a:pPr marL="457200" lvl="0" indent="-317500" algn="l" rtl="0">
              <a:lnSpc>
                <a:spcPct val="115000"/>
              </a:lnSpc>
              <a:spcBef>
                <a:spcPts val="0"/>
              </a:spcBef>
              <a:spcAft>
                <a:spcPts val="0"/>
              </a:spcAft>
              <a:buSzPts val="1400"/>
              <a:buChar char="•"/>
            </a:pPr>
            <a:r>
              <a:rPr lang="en-GB">
                <a:solidFill>
                  <a:schemeClr val="dk1"/>
                </a:solidFill>
              </a:rPr>
              <a:t>develop accurate pronunciation and intonation so that others understand when they are reading aloud or using familiar words and phrases</a:t>
            </a:r>
            <a:endParaRPr>
              <a:solidFill>
                <a:schemeClr val="dk1"/>
              </a:solidFill>
            </a:endParaRPr>
          </a:p>
          <a:p>
            <a:pPr marL="457200" lvl="0" indent="-317500" algn="l" rtl="0">
              <a:lnSpc>
                <a:spcPct val="115000"/>
              </a:lnSpc>
              <a:spcBef>
                <a:spcPts val="0"/>
              </a:spcBef>
              <a:spcAft>
                <a:spcPts val="0"/>
              </a:spcAft>
              <a:buSzPts val="1400"/>
              <a:buChar char="•"/>
            </a:pPr>
            <a:r>
              <a:rPr lang="en-GB">
                <a:solidFill>
                  <a:schemeClr val="dk1"/>
                </a:solidFill>
              </a:rPr>
              <a:t>read carefully and show understanding of words, phrases and simple writing</a:t>
            </a:r>
            <a:endParaRPr>
              <a:solidFill>
                <a:schemeClr val="dk1"/>
              </a:solidFill>
            </a:endParaRPr>
          </a:p>
          <a:p>
            <a:pPr marL="457200" lvl="0" indent="-317500" algn="l" rtl="0">
              <a:lnSpc>
                <a:spcPct val="115000"/>
              </a:lnSpc>
              <a:spcBef>
                <a:spcPts val="0"/>
              </a:spcBef>
              <a:spcAft>
                <a:spcPts val="0"/>
              </a:spcAft>
              <a:buSzPts val="1400"/>
              <a:buChar char="•"/>
            </a:pPr>
            <a:r>
              <a:rPr lang="en-GB">
                <a:solidFill>
                  <a:schemeClr val="dk1"/>
                </a:solidFill>
              </a:rPr>
              <a:t>broaden their vocabulary and develop their ability to understand new words that are introduced into familiar written material, including through using a dictionary</a:t>
            </a:r>
            <a:endParaRPr>
              <a:solidFill>
                <a:schemeClr val="dk1"/>
              </a:solidFill>
            </a:endParaRPr>
          </a:p>
          <a:p>
            <a:pPr marL="457200" lvl="0" indent="-317500" algn="l" rtl="0">
              <a:lnSpc>
                <a:spcPct val="115000"/>
              </a:lnSpc>
              <a:spcBef>
                <a:spcPts val="0"/>
              </a:spcBef>
              <a:spcAft>
                <a:spcPts val="0"/>
              </a:spcAft>
              <a:buSzPts val="1400"/>
              <a:buChar char="•"/>
            </a:pPr>
            <a:r>
              <a:rPr lang="en-GB">
                <a:solidFill>
                  <a:schemeClr val="dk1"/>
                </a:solidFill>
              </a:rPr>
              <a:t>write phrases from memory, and adapt these to create new sentences, to express ideas clearly</a:t>
            </a:r>
            <a:endParaRPr>
              <a:solidFill>
                <a:schemeClr val="dk1"/>
              </a:solidFill>
            </a:endParaRPr>
          </a:p>
          <a:p>
            <a:pPr marL="457200" lvl="0" indent="-317500" algn="l" rtl="0">
              <a:lnSpc>
                <a:spcPct val="115000"/>
              </a:lnSpc>
              <a:spcBef>
                <a:spcPts val="0"/>
              </a:spcBef>
              <a:spcAft>
                <a:spcPts val="0"/>
              </a:spcAft>
              <a:buSzPts val="1400"/>
              <a:buChar char="•"/>
            </a:pPr>
            <a:r>
              <a:rPr lang="en-GB">
                <a:solidFill>
                  <a:schemeClr val="dk1"/>
                </a:solidFill>
              </a:rPr>
              <a:t>understand basic grammar appropriate to the language being studied, including (where relevant): feminine, masculine and neuter forms and the conjugation of high-frequency verbs; key features and patterns of the language; how to apply these, for instance, to build sentences; and how these differ from or are similar to English.</a:t>
            </a:r>
            <a:endParaRPr/>
          </a:p>
        </p:txBody>
      </p:sp>
      <p:sp>
        <p:nvSpPr>
          <p:cNvPr id="88" name="Google Shape;88;p12"/>
          <p:cNvSpPr txBox="1"/>
          <p:nvPr/>
        </p:nvSpPr>
        <p:spPr>
          <a:xfrm>
            <a:off x="830612" y="1152932"/>
            <a:ext cx="10693800" cy="1152000"/>
          </a:xfrm>
          <a:prstGeom prst="rect">
            <a:avLst/>
          </a:prstGeom>
          <a:solidFill>
            <a:srgbClr val="D8E2F3"/>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GB" sz="1800" b="1" i="0" u="none" strike="noStrike" cap="none">
                <a:solidFill>
                  <a:srgbClr val="000000"/>
                </a:solidFill>
                <a:latin typeface="Arial"/>
                <a:ea typeface="Arial"/>
                <a:cs typeface="Arial"/>
                <a:sym typeface="Arial"/>
              </a:rPr>
              <a:t>Year </a:t>
            </a:r>
            <a:r>
              <a:rPr lang="en-GB" sz="1800" b="1"/>
              <a:t>4</a:t>
            </a:r>
            <a:r>
              <a:rPr lang="en-GB" sz="1800" b="1" i="0" u="none" strike="noStrike" cap="none">
                <a:solidFill>
                  <a:srgbClr val="000000"/>
                </a:solidFill>
                <a:latin typeface="Arial"/>
                <a:ea typeface="Arial"/>
                <a:cs typeface="Arial"/>
                <a:sym typeface="Arial"/>
              </a:rPr>
              <a:t> - Medium Term Plan - </a:t>
            </a:r>
            <a:r>
              <a:rPr lang="en-GB" sz="1800" b="1"/>
              <a:t>Cultural Explorers - MFL</a:t>
            </a:r>
            <a:endParaRPr sz="18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a:solidFill>
                  <a:schemeClr val="dk1"/>
                </a:solidFill>
              </a:rPr>
              <a:t>Vive le sport! - </a:t>
            </a:r>
            <a:r>
              <a:rPr lang="en-GB" sz="1800" b="1" i="0" u="none" strike="noStrike" cap="none">
                <a:solidFill>
                  <a:schemeClr val="dk1"/>
                </a:solidFill>
                <a:latin typeface="Arial"/>
                <a:ea typeface="Arial"/>
                <a:cs typeface="Arial"/>
                <a:sym typeface="Arial"/>
              </a:rPr>
              <a:t>How </a:t>
            </a:r>
            <a:r>
              <a:rPr lang="en-GB" sz="1800" b="1">
                <a:solidFill>
                  <a:schemeClr val="dk1"/>
                </a:solidFill>
              </a:rPr>
              <a:t>could you describe what you like to do in your spare time to a French speaking person</a:t>
            </a:r>
            <a:r>
              <a:rPr lang="en-GB" sz="1800" b="1" i="0" u="none" strike="noStrike" cap="none">
                <a:solidFill>
                  <a:schemeClr val="dk1"/>
                </a:solidFill>
                <a:latin typeface="Arial"/>
                <a:ea typeface="Arial"/>
                <a:cs typeface="Arial"/>
                <a:sym typeface="Arial"/>
              </a:rPr>
              <a:t>?</a:t>
            </a:r>
            <a:endParaRPr sz="1800" b="1" i="0" u="none" strike="noStrike" cap="none">
              <a:solidFill>
                <a:schemeClr val="dk1"/>
              </a:solidFill>
              <a:latin typeface="Arial"/>
              <a:ea typeface="Arial"/>
              <a:cs typeface="Arial"/>
              <a:sym typeface="Arial"/>
            </a:endParaRPr>
          </a:p>
        </p:txBody>
      </p:sp>
      <p:sp>
        <p:nvSpPr>
          <p:cNvPr id="89" name="Google Shape;89;p12"/>
          <p:cNvSpPr txBox="1"/>
          <p:nvPr/>
        </p:nvSpPr>
        <p:spPr>
          <a:xfrm>
            <a:off x="806825" y="2410750"/>
            <a:ext cx="5271300" cy="1742100"/>
          </a:xfrm>
          <a:prstGeom prst="rect">
            <a:avLst/>
          </a:prstGeom>
          <a:solidFill>
            <a:srgbClr val="FBE4D4"/>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rPr>
              <a:t>Aspect of Study</a:t>
            </a:r>
            <a:endParaRPr sz="1800" b="1" i="0" u="sng" strike="noStrike" cap="none">
              <a:solidFill>
                <a:srgbClr val="000000"/>
              </a:solidFill>
            </a:endParaRPr>
          </a:p>
          <a:p>
            <a:pPr marL="457200" lvl="0" indent="-330200" algn="ctr" rtl="0">
              <a:lnSpc>
                <a:spcPct val="115000"/>
              </a:lnSpc>
              <a:spcBef>
                <a:spcPts val="0"/>
              </a:spcBef>
              <a:spcAft>
                <a:spcPts val="0"/>
              </a:spcAft>
              <a:buClr>
                <a:schemeClr val="dk1"/>
              </a:buClr>
              <a:buSzPts val="1600"/>
              <a:buChar char="●"/>
            </a:pPr>
            <a:r>
              <a:rPr lang="en-GB" sz="1600">
                <a:solidFill>
                  <a:schemeClr val="dk1"/>
                </a:solidFill>
              </a:rPr>
              <a:t>Sports</a:t>
            </a:r>
            <a:endParaRPr sz="1600">
              <a:solidFill>
                <a:schemeClr val="dk1"/>
              </a:solidFill>
            </a:endParaRPr>
          </a:p>
          <a:p>
            <a:pPr marL="457200" lvl="0" indent="-330200" algn="ctr" rtl="0">
              <a:lnSpc>
                <a:spcPct val="115000"/>
              </a:lnSpc>
              <a:spcBef>
                <a:spcPts val="0"/>
              </a:spcBef>
              <a:spcAft>
                <a:spcPts val="0"/>
              </a:spcAft>
              <a:buClr>
                <a:schemeClr val="dk1"/>
              </a:buClr>
              <a:buSzPts val="1600"/>
              <a:buChar char="●"/>
            </a:pPr>
            <a:r>
              <a:rPr lang="en-GB" sz="1600">
                <a:solidFill>
                  <a:schemeClr val="dk1"/>
                </a:solidFill>
              </a:rPr>
              <a:t>Hobbies</a:t>
            </a:r>
            <a:endParaRPr sz="1600">
              <a:solidFill>
                <a:schemeClr val="dk1"/>
              </a:solidFill>
            </a:endParaRPr>
          </a:p>
          <a:p>
            <a:pPr marL="457200" lvl="0" indent="-330200" algn="ctr" rtl="0">
              <a:lnSpc>
                <a:spcPct val="115000"/>
              </a:lnSpc>
              <a:spcBef>
                <a:spcPts val="0"/>
              </a:spcBef>
              <a:spcAft>
                <a:spcPts val="0"/>
              </a:spcAft>
              <a:buClr>
                <a:schemeClr val="dk1"/>
              </a:buClr>
              <a:buSzPts val="1600"/>
              <a:buChar char="●"/>
            </a:pPr>
            <a:r>
              <a:rPr lang="en-GB" sz="1600">
                <a:solidFill>
                  <a:schemeClr val="dk1"/>
                </a:solidFill>
              </a:rPr>
              <a:t>Discussion of preference</a:t>
            </a:r>
            <a:endParaRPr sz="1600">
              <a:solidFill>
                <a:schemeClr val="dk1"/>
              </a:solidFill>
            </a:endParaRPr>
          </a:p>
          <a:p>
            <a:pPr marL="457200" lvl="0" indent="-330200" algn="ctr" rtl="0">
              <a:lnSpc>
                <a:spcPct val="115000"/>
              </a:lnSpc>
              <a:spcBef>
                <a:spcPts val="0"/>
              </a:spcBef>
              <a:spcAft>
                <a:spcPts val="0"/>
              </a:spcAft>
              <a:buClr>
                <a:schemeClr val="dk1"/>
              </a:buClr>
              <a:buSzPts val="1600"/>
              <a:buChar char="●"/>
            </a:pPr>
            <a:r>
              <a:rPr lang="en-GB" sz="1600">
                <a:solidFill>
                  <a:schemeClr val="dk1"/>
                </a:solidFill>
              </a:rPr>
              <a:t>Use of the negative</a:t>
            </a:r>
            <a:endParaRPr sz="1600">
              <a:solidFill>
                <a:schemeClr val="dk1"/>
              </a:solidFill>
            </a:endParaRPr>
          </a:p>
        </p:txBody>
      </p:sp>
      <p:pic>
        <p:nvPicPr>
          <p:cNvPr id="90" name="Google Shape;90;p12"/>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91" name="Google Shape;91;p12"/>
          <p:cNvPicPr preferRelativeResize="0"/>
          <p:nvPr/>
        </p:nvPicPr>
        <p:blipFill rotWithShape="1">
          <a:blip r:embed="rId4">
            <a:alphaModFix/>
          </a:blip>
          <a:srcRect l="8376" t="7406" r="8376" b="6665"/>
          <a:stretch/>
        </p:blipFill>
        <p:spPr>
          <a:xfrm>
            <a:off x="1818841" y="89479"/>
            <a:ext cx="700803" cy="1023475"/>
          </a:xfrm>
          <a:prstGeom prst="rect">
            <a:avLst/>
          </a:prstGeom>
          <a:noFill/>
          <a:ln>
            <a:noFill/>
          </a:ln>
        </p:spPr>
      </p:pic>
      <p:pic>
        <p:nvPicPr>
          <p:cNvPr id="92" name="Google Shape;92;p12" descr="C:\Users\James\Desktop\Logos\Global Enquirers Large no border.jpg"/>
          <p:cNvPicPr preferRelativeResize="0"/>
          <p:nvPr/>
        </p:nvPicPr>
        <p:blipFill rotWithShape="1">
          <a:blip r:embed="rId5">
            <a:alphaModFix/>
          </a:blip>
          <a:srcRect l="7170" r="7567" b="6322"/>
          <a:stretch/>
        </p:blipFill>
        <p:spPr>
          <a:xfrm>
            <a:off x="2831525" y="89479"/>
            <a:ext cx="741770" cy="1035596"/>
          </a:xfrm>
          <a:prstGeom prst="rect">
            <a:avLst/>
          </a:prstGeom>
          <a:noFill/>
          <a:ln>
            <a:noFill/>
          </a:ln>
        </p:spPr>
      </p:pic>
      <p:pic>
        <p:nvPicPr>
          <p:cNvPr id="93" name="Google Shape;93;p12" descr="C:\Users\James\Desktop\Logos\Sustainability Ambassadors Large no border.jpg"/>
          <p:cNvPicPr preferRelativeResize="0"/>
          <p:nvPr/>
        </p:nvPicPr>
        <p:blipFill rotWithShape="1">
          <a:blip r:embed="rId6">
            <a:alphaModFix/>
          </a:blip>
          <a:srcRect b="7850"/>
          <a:stretch/>
        </p:blipFill>
        <p:spPr>
          <a:xfrm>
            <a:off x="8544272" y="92852"/>
            <a:ext cx="877679" cy="1032224"/>
          </a:xfrm>
          <a:prstGeom prst="rect">
            <a:avLst/>
          </a:prstGeom>
          <a:noFill/>
          <a:ln>
            <a:noFill/>
          </a:ln>
        </p:spPr>
      </p:pic>
      <p:pic>
        <p:nvPicPr>
          <p:cNvPr id="94" name="Google Shape;94;p12" descr="C:\Users\James\Desktop\Logos\Designers Large no border.jpg"/>
          <p:cNvPicPr preferRelativeResize="0"/>
          <p:nvPr/>
        </p:nvPicPr>
        <p:blipFill rotWithShape="1">
          <a:blip r:embed="rId7">
            <a:alphaModFix/>
          </a:blip>
          <a:srcRect l="8376" t="7196" r="8376" b="4746"/>
          <a:stretch/>
        </p:blipFill>
        <p:spPr>
          <a:xfrm>
            <a:off x="3791744" y="89479"/>
            <a:ext cx="742200" cy="1059571"/>
          </a:xfrm>
          <a:prstGeom prst="rect">
            <a:avLst/>
          </a:prstGeom>
          <a:noFill/>
          <a:ln>
            <a:noFill/>
          </a:ln>
        </p:spPr>
      </p:pic>
      <p:pic>
        <p:nvPicPr>
          <p:cNvPr id="95" name="Google Shape;95;p12"/>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96" name="Google Shape;96;p12"/>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97" name="Google Shape;97;p12" descr="C:\Users\James\Desktop\cultural explorers.jpg"/>
          <p:cNvPicPr preferRelativeResize="0"/>
          <p:nvPr/>
        </p:nvPicPr>
        <p:blipFill rotWithShape="1">
          <a:blip r:embed="rId10">
            <a:alphaModFix/>
          </a:blip>
          <a:srcRect l="7956" r="7310" b="5291"/>
          <a:stretch/>
        </p:blipFill>
        <p:spPr>
          <a:xfrm>
            <a:off x="9552384" y="92851"/>
            <a:ext cx="723582" cy="1056199"/>
          </a:xfrm>
          <a:prstGeom prst="rect">
            <a:avLst/>
          </a:prstGeom>
          <a:noFill/>
          <a:ln>
            <a:noFill/>
          </a:ln>
        </p:spPr>
      </p:pic>
      <p:pic>
        <p:nvPicPr>
          <p:cNvPr id="98" name="Google Shape;98;p12" descr="C:\Users\James\Desktop\cultural explorers.jpg"/>
          <p:cNvPicPr preferRelativeResize="0"/>
          <p:nvPr/>
        </p:nvPicPr>
        <p:blipFill rotWithShape="1">
          <a:blip r:embed="rId10">
            <a:alphaModFix/>
          </a:blip>
          <a:srcRect l="7956" r="7312" b="5294"/>
          <a:stretch/>
        </p:blipFill>
        <p:spPr>
          <a:xfrm>
            <a:off x="508309" y="1235076"/>
            <a:ext cx="723583" cy="1056200"/>
          </a:xfrm>
          <a:prstGeom prst="rect">
            <a:avLst/>
          </a:prstGeom>
          <a:noFill/>
          <a:ln>
            <a:noFill/>
          </a:ln>
        </p:spPr>
      </p:pic>
      <p:pic>
        <p:nvPicPr>
          <p:cNvPr id="99" name="Google Shape;99;p12" descr="C:\Users\James\Desktop\Careers.jpg"/>
          <p:cNvPicPr preferRelativeResize="0"/>
          <p:nvPr/>
        </p:nvPicPr>
        <p:blipFill rotWithShape="1">
          <a:blip r:embed="rId11">
            <a:alphaModFix/>
          </a:blip>
          <a:srcRect b="21389"/>
          <a:stretch/>
        </p:blipFill>
        <p:spPr>
          <a:xfrm>
            <a:off x="10416479" y="86818"/>
            <a:ext cx="861861" cy="884782"/>
          </a:xfrm>
          <a:prstGeom prst="rect">
            <a:avLst/>
          </a:prstGeom>
          <a:noFill/>
          <a:ln>
            <a:noFill/>
          </a:ln>
        </p:spPr>
      </p:pic>
      <p:pic>
        <p:nvPicPr>
          <p:cNvPr id="100" name="Google Shape;100;p12" descr="C:\Users\James\Desktop\cultural explorers.jpg"/>
          <p:cNvPicPr preferRelativeResize="0"/>
          <p:nvPr/>
        </p:nvPicPr>
        <p:blipFill rotWithShape="1">
          <a:blip r:embed="rId10">
            <a:alphaModFix/>
          </a:blip>
          <a:srcRect l="7956" r="7312" b="5294"/>
          <a:stretch/>
        </p:blipFill>
        <p:spPr>
          <a:xfrm>
            <a:off x="11063484" y="1163051"/>
            <a:ext cx="723583" cy="1056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05"/>
        <p:cNvGrpSpPr/>
        <p:nvPr/>
      </p:nvGrpSpPr>
      <p:grpSpPr>
        <a:xfrm>
          <a:off x="0" y="0"/>
          <a:ext cx="0" cy="0"/>
          <a:chOff x="0" y="0"/>
          <a:chExt cx="0" cy="0"/>
        </a:xfrm>
      </p:grpSpPr>
      <p:sp>
        <p:nvSpPr>
          <p:cNvPr id="106" name="Google Shape;106;p13"/>
          <p:cNvSpPr txBox="1"/>
          <p:nvPr/>
        </p:nvSpPr>
        <p:spPr>
          <a:xfrm>
            <a:off x="6191250" y="1520925"/>
            <a:ext cx="5309400" cy="32202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a:t>Communication</a:t>
            </a:r>
            <a:r>
              <a:rPr lang="en-GB" sz="1800" b="1" i="0" u="none" strike="noStrike" cap="none">
                <a:solidFill>
                  <a:srgbClr val="000000"/>
                </a:solidFill>
                <a:latin typeface="Arial"/>
                <a:ea typeface="Arial"/>
                <a:cs typeface="Arial"/>
                <a:sym typeface="Arial"/>
              </a:rPr>
              <a:t> </a:t>
            </a:r>
            <a:r>
              <a:rPr lang="en-GB" sz="1800" b="0" i="0" u="none" strike="noStrike" cap="none">
                <a:solidFill>
                  <a:srgbClr val="000000"/>
                </a:solidFill>
                <a:latin typeface="Arial"/>
                <a:ea typeface="Arial"/>
                <a:cs typeface="Arial"/>
                <a:sym typeface="Arial"/>
              </a:rPr>
              <a:t>– Understand how to </a:t>
            </a:r>
            <a:r>
              <a:rPr lang="en-GB" sz="1800"/>
              <a:t>speak to new people</a:t>
            </a: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13"/>
          <p:cNvSpPr txBox="1"/>
          <p:nvPr/>
        </p:nvSpPr>
        <p:spPr>
          <a:xfrm>
            <a:off x="768725" y="4883325"/>
            <a:ext cx="5309400" cy="33585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chemeClr val="dk1"/>
                </a:solidFill>
                <a:latin typeface="Arial"/>
                <a:ea typeface="Arial"/>
                <a:cs typeface="Arial"/>
                <a:sym typeface="Arial"/>
              </a:rPr>
              <a:t>Influential Figures</a:t>
            </a:r>
            <a:endParaRPr sz="1800" b="1" i="0" u="sng" strike="noStrike" cap="none">
              <a:solidFill>
                <a:schemeClr val="dk1"/>
              </a:solidFill>
              <a:latin typeface="Arial"/>
              <a:ea typeface="Arial"/>
              <a:cs typeface="Arial"/>
              <a:sym typeface="Arial"/>
            </a:endParaRPr>
          </a:p>
          <a:p>
            <a:pPr marL="457200" marR="0" lvl="0" indent="-342900" algn="ctr" rtl="0">
              <a:lnSpc>
                <a:spcPct val="100000"/>
              </a:lnSpc>
              <a:spcBef>
                <a:spcPts val="0"/>
              </a:spcBef>
              <a:spcAft>
                <a:spcPts val="0"/>
              </a:spcAft>
              <a:buClr>
                <a:schemeClr val="dk1"/>
              </a:buClr>
              <a:buSzPts val="1800"/>
              <a:buChar char="●"/>
            </a:pPr>
            <a:r>
              <a:rPr lang="en-GB" sz="1800">
                <a:solidFill>
                  <a:schemeClr val="dk1"/>
                </a:solidFill>
              </a:rPr>
              <a:t>Sportsmen and women who are French speakers.</a:t>
            </a:r>
            <a:endParaRPr sz="1800">
              <a:solidFill>
                <a:schemeClr val="dk1"/>
              </a:solidFill>
            </a:endParaRPr>
          </a:p>
          <a:p>
            <a:pPr marL="171450" marR="0" lvl="0" indent="-114300" algn="l" rtl="0">
              <a:lnSpc>
                <a:spcPct val="100000"/>
              </a:lnSpc>
              <a:spcBef>
                <a:spcPts val="0"/>
              </a:spcBef>
              <a:spcAft>
                <a:spcPts val="0"/>
              </a:spcAft>
              <a:buClr>
                <a:schemeClr val="dk1"/>
              </a:buClr>
              <a:buSzPts val="9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13"/>
          <p:cNvSpPr txBox="1"/>
          <p:nvPr/>
        </p:nvSpPr>
        <p:spPr>
          <a:xfrm>
            <a:off x="771225" y="1520925"/>
            <a:ext cx="5309400" cy="3220200"/>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Real World Links:</a:t>
            </a: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GB" sz="1800"/>
              <a:t>Learning to communicate to someone who does not share your language.  Link to members of our community for whom English is an additional language.</a:t>
            </a:r>
            <a:r>
              <a:rPr lang="en-GB" sz="1800" b="0" i="0" u="none" strike="noStrike" cap="none">
                <a:solidFill>
                  <a:srgbClr val="000000"/>
                </a:solidFill>
                <a:latin typeface="Arial"/>
                <a:ea typeface="Arial"/>
                <a:cs typeface="Arial"/>
                <a:sym typeface="Arial"/>
              </a:rPr>
              <a:t> </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sz="1800"/>
          </a:p>
          <a:p>
            <a:pPr marL="0" marR="0" lvl="0" indent="0" algn="ctr" rtl="0">
              <a:lnSpc>
                <a:spcPct val="100000"/>
              </a:lnSpc>
              <a:spcBef>
                <a:spcPts val="0"/>
              </a:spcBef>
              <a:spcAft>
                <a:spcPts val="0"/>
              </a:spcAft>
              <a:buNone/>
            </a:pPr>
            <a:r>
              <a:rPr lang="en-GB" sz="1800"/>
              <a:t>Greetings used in our ‘Language of the month’</a:t>
            </a:r>
            <a:endParaRPr sz="1800"/>
          </a:p>
          <a:p>
            <a:pPr marL="0" marR="0" lvl="0" indent="0" algn="ctr" rtl="0">
              <a:lnSpc>
                <a:spcPct val="100000"/>
              </a:lnSpc>
              <a:spcBef>
                <a:spcPts val="0"/>
              </a:spcBef>
              <a:spcAft>
                <a:spcPts val="0"/>
              </a:spcAft>
              <a:buNone/>
            </a:pPr>
            <a:endParaRPr sz="1800"/>
          </a:p>
          <a:p>
            <a:pPr marL="0" marR="0" lvl="0" indent="0" algn="ctr" rtl="0">
              <a:lnSpc>
                <a:spcPct val="100000"/>
              </a:lnSpc>
              <a:spcBef>
                <a:spcPts val="0"/>
              </a:spcBef>
              <a:spcAft>
                <a:spcPts val="0"/>
              </a:spcAft>
              <a:buNone/>
            </a:pPr>
            <a:r>
              <a:rPr lang="en-GB" sz="1800"/>
              <a:t>Sporting tournaments</a:t>
            </a:r>
            <a:endParaRPr sz="1800"/>
          </a:p>
        </p:txBody>
      </p:sp>
      <p:sp>
        <p:nvSpPr>
          <p:cNvPr id="109" name="Google Shape;109;p13"/>
          <p:cNvSpPr txBox="1"/>
          <p:nvPr/>
        </p:nvSpPr>
        <p:spPr>
          <a:xfrm>
            <a:off x="6191250" y="4883325"/>
            <a:ext cx="5271300" cy="33585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OPAL links</a:t>
            </a: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a:t>Link to the sports equipment used in P.E lessons and out on the yards at playtime</a:t>
            </a:r>
            <a:endParaRPr sz="1800"/>
          </a:p>
        </p:txBody>
      </p:sp>
      <p:pic>
        <p:nvPicPr>
          <p:cNvPr id="110" name="Google Shape;110;p13"/>
          <p:cNvPicPr preferRelativeResize="0"/>
          <p:nvPr/>
        </p:nvPicPr>
        <p:blipFill rotWithShape="1">
          <a:blip r:embed="rId3">
            <a:alphaModFix/>
          </a:blip>
          <a:srcRect/>
          <a:stretch/>
        </p:blipFill>
        <p:spPr>
          <a:xfrm>
            <a:off x="7538387" y="1557825"/>
            <a:ext cx="2615125" cy="1979400"/>
          </a:xfrm>
          <a:prstGeom prst="rect">
            <a:avLst/>
          </a:prstGeom>
          <a:noFill/>
          <a:ln>
            <a:noFill/>
          </a:ln>
        </p:spPr>
      </p:pic>
      <p:pic>
        <p:nvPicPr>
          <p:cNvPr id="111" name="Google Shape;111;p13"/>
          <p:cNvPicPr preferRelativeResize="0"/>
          <p:nvPr/>
        </p:nvPicPr>
        <p:blipFill rotWithShape="1">
          <a:blip r:embed="rId4">
            <a:alphaModFix/>
          </a:blip>
          <a:srcRect/>
          <a:stretch/>
        </p:blipFill>
        <p:spPr>
          <a:xfrm>
            <a:off x="8636125" y="3265075"/>
            <a:ext cx="419650" cy="196200"/>
          </a:xfrm>
          <a:prstGeom prst="rect">
            <a:avLst/>
          </a:prstGeom>
          <a:noFill/>
          <a:ln>
            <a:noFill/>
          </a:ln>
        </p:spPr>
      </p:pic>
      <p:pic>
        <p:nvPicPr>
          <p:cNvPr id="112" name="Google Shape;112;p13"/>
          <p:cNvPicPr preferRelativeResize="0"/>
          <p:nvPr/>
        </p:nvPicPr>
        <p:blipFill rotWithShape="1">
          <a:blip r:embed="rId4">
            <a:alphaModFix/>
          </a:blip>
          <a:srcRect/>
          <a:stretch/>
        </p:blipFill>
        <p:spPr>
          <a:xfrm>
            <a:off x="5001400" y="230700"/>
            <a:ext cx="2189200" cy="1023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17"/>
        <p:cNvGrpSpPr/>
        <p:nvPr/>
      </p:nvGrpSpPr>
      <p:grpSpPr>
        <a:xfrm>
          <a:off x="0" y="0"/>
          <a:ext cx="0" cy="0"/>
          <a:chOff x="0" y="0"/>
          <a:chExt cx="0" cy="0"/>
        </a:xfrm>
      </p:grpSpPr>
      <p:sp>
        <p:nvSpPr>
          <p:cNvPr id="118" name="Google Shape;118;p14"/>
          <p:cNvSpPr txBox="1"/>
          <p:nvPr/>
        </p:nvSpPr>
        <p:spPr>
          <a:xfrm>
            <a:off x="755800" y="3433925"/>
            <a:ext cx="3550500" cy="53769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sz="1200">
                <a:solidFill>
                  <a:schemeClr val="dk1"/>
                </a:solidFill>
              </a:rPr>
              <a:t>Listening</a:t>
            </a:r>
            <a:endParaRPr sz="1200">
              <a:solidFill>
                <a:schemeClr val="dk1"/>
              </a:solidFill>
            </a:endParaRPr>
          </a:p>
          <a:p>
            <a:pPr marL="457200" lvl="0" indent="-304800" algn="l" rtl="0">
              <a:spcBef>
                <a:spcPts val="0"/>
              </a:spcBef>
              <a:spcAft>
                <a:spcPts val="0"/>
              </a:spcAft>
              <a:buClr>
                <a:schemeClr val="dk1"/>
              </a:buClr>
              <a:buSzPts val="1200"/>
              <a:buChar char="●"/>
            </a:pPr>
            <a:r>
              <a:rPr lang="en-GB" sz="1200">
                <a:solidFill>
                  <a:schemeClr val="dk1"/>
                </a:solidFill>
              </a:rPr>
              <a:t>Show that he/she recognises words and phrase heard by responding appropriately</a:t>
            </a:r>
            <a:endParaRPr sz="1200">
              <a:solidFill>
                <a:schemeClr val="dk1"/>
              </a:solidFill>
            </a:endParaRPr>
          </a:p>
          <a:p>
            <a:pPr marL="457200" lvl="0" indent="-304800" algn="l" rtl="0">
              <a:spcBef>
                <a:spcPts val="0"/>
              </a:spcBef>
              <a:spcAft>
                <a:spcPts val="0"/>
              </a:spcAft>
              <a:buClr>
                <a:schemeClr val="dk1"/>
              </a:buClr>
              <a:buSzPts val="1200"/>
              <a:buChar char="●"/>
            </a:pPr>
            <a:r>
              <a:rPr lang="en-GB" sz="1200">
                <a:solidFill>
                  <a:schemeClr val="dk1"/>
                </a:solidFill>
              </a:rPr>
              <a:t>Follow simple instructions and link pictures or actions to language</a:t>
            </a:r>
            <a:endParaRPr sz="1200">
              <a:solidFill>
                <a:schemeClr val="dk1"/>
              </a:solidFill>
            </a:endParaRPr>
          </a:p>
          <a:p>
            <a:pPr marL="0" lvl="0" indent="0" algn="l" rtl="0">
              <a:spcBef>
                <a:spcPts val="0"/>
              </a:spcBef>
              <a:spcAft>
                <a:spcPts val="0"/>
              </a:spcAft>
              <a:buClr>
                <a:schemeClr val="dk1"/>
              </a:buClr>
              <a:buSzPts val="1100"/>
              <a:buFont typeface="Arial"/>
              <a:buNone/>
            </a:pPr>
            <a:r>
              <a:rPr lang="en-GB" sz="1200">
                <a:solidFill>
                  <a:schemeClr val="dk1"/>
                </a:solidFill>
              </a:rPr>
              <a:t>Speaking</a:t>
            </a:r>
            <a:endParaRPr sz="1200">
              <a:solidFill>
                <a:schemeClr val="dk1"/>
              </a:solidFill>
            </a:endParaRPr>
          </a:p>
          <a:p>
            <a:pPr marL="457200" lvl="0" indent="-304800" algn="l" rtl="0">
              <a:spcBef>
                <a:spcPts val="0"/>
              </a:spcBef>
              <a:spcAft>
                <a:spcPts val="0"/>
              </a:spcAft>
              <a:buClr>
                <a:schemeClr val="dk1"/>
              </a:buClr>
              <a:buSzPts val="1200"/>
              <a:buChar char="●"/>
            </a:pPr>
            <a:r>
              <a:rPr lang="en-GB" sz="1200">
                <a:solidFill>
                  <a:schemeClr val="dk1"/>
                </a:solidFill>
              </a:rPr>
              <a:t>Ask and answer simple questions</a:t>
            </a:r>
            <a:endParaRPr sz="1200">
              <a:solidFill>
                <a:schemeClr val="dk1"/>
              </a:solidFill>
            </a:endParaRPr>
          </a:p>
          <a:p>
            <a:pPr marL="457200" lvl="0" indent="-304800" algn="l" rtl="0">
              <a:spcBef>
                <a:spcPts val="0"/>
              </a:spcBef>
              <a:spcAft>
                <a:spcPts val="0"/>
              </a:spcAft>
              <a:buClr>
                <a:schemeClr val="dk1"/>
              </a:buClr>
              <a:buSzPts val="1200"/>
              <a:buChar char="●"/>
            </a:pPr>
            <a:r>
              <a:rPr lang="en-GB" sz="1200">
                <a:solidFill>
                  <a:schemeClr val="dk1"/>
                </a:solidFill>
              </a:rPr>
              <a:t>Repeat sentences heard and make simple adaptations to them</a:t>
            </a:r>
            <a:endParaRPr sz="1200">
              <a:solidFill>
                <a:schemeClr val="dk1"/>
              </a:solidFill>
            </a:endParaRPr>
          </a:p>
          <a:p>
            <a:pPr marL="0" lvl="0" indent="0" algn="l" rtl="0">
              <a:spcBef>
                <a:spcPts val="0"/>
              </a:spcBef>
              <a:spcAft>
                <a:spcPts val="0"/>
              </a:spcAft>
              <a:buClr>
                <a:schemeClr val="dk1"/>
              </a:buClr>
              <a:buSzPts val="1100"/>
              <a:buFont typeface="Arial"/>
              <a:buNone/>
            </a:pPr>
            <a:r>
              <a:rPr lang="en-GB" sz="1200">
                <a:solidFill>
                  <a:schemeClr val="dk1"/>
                </a:solidFill>
              </a:rPr>
              <a:t>Reading</a:t>
            </a:r>
            <a:endParaRPr sz="1200">
              <a:solidFill>
                <a:schemeClr val="dk1"/>
              </a:solidFill>
            </a:endParaRPr>
          </a:p>
          <a:p>
            <a:pPr marL="457200" lvl="0" indent="-304800" algn="l" rtl="0">
              <a:spcBef>
                <a:spcPts val="0"/>
              </a:spcBef>
              <a:spcAft>
                <a:spcPts val="0"/>
              </a:spcAft>
              <a:buClr>
                <a:schemeClr val="dk1"/>
              </a:buClr>
              <a:buSzPts val="1200"/>
              <a:buChar char="●"/>
            </a:pPr>
            <a:r>
              <a:rPr lang="en-GB" sz="1200">
                <a:solidFill>
                  <a:schemeClr val="dk1"/>
                </a:solidFill>
              </a:rPr>
              <a:t>Recognise some familiar words and phrases in written form</a:t>
            </a:r>
            <a:endParaRPr sz="1200">
              <a:solidFill>
                <a:schemeClr val="dk1"/>
              </a:solidFill>
            </a:endParaRPr>
          </a:p>
          <a:p>
            <a:pPr marL="457200" lvl="0" indent="-304800" algn="l" rtl="0">
              <a:spcBef>
                <a:spcPts val="0"/>
              </a:spcBef>
              <a:spcAft>
                <a:spcPts val="0"/>
              </a:spcAft>
              <a:buClr>
                <a:schemeClr val="dk1"/>
              </a:buClr>
              <a:buSzPts val="1200"/>
              <a:buChar char="●"/>
            </a:pPr>
            <a:r>
              <a:rPr lang="en-GB" sz="1200">
                <a:solidFill>
                  <a:schemeClr val="dk1"/>
                </a:solidFill>
              </a:rPr>
              <a:t>Read some familiar words aloud using mostly accurate pronunciation</a:t>
            </a:r>
            <a:endParaRPr sz="1200">
              <a:solidFill>
                <a:schemeClr val="dk1"/>
              </a:solidFill>
            </a:endParaRPr>
          </a:p>
          <a:p>
            <a:pPr marL="457200" lvl="0" indent="-304800" algn="l" rtl="0">
              <a:spcBef>
                <a:spcPts val="0"/>
              </a:spcBef>
              <a:spcAft>
                <a:spcPts val="0"/>
              </a:spcAft>
              <a:buClr>
                <a:schemeClr val="dk1"/>
              </a:buClr>
              <a:buSzPts val="1200"/>
              <a:buChar char="●"/>
            </a:pPr>
            <a:r>
              <a:rPr lang="en-GB" sz="1200">
                <a:solidFill>
                  <a:schemeClr val="dk1"/>
                </a:solidFill>
              </a:rPr>
              <a:t>Learn and remember new words encountered in reading</a:t>
            </a:r>
            <a:endParaRPr sz="1200">
              <a:solidFill>
                <a:schemeClr val="dk1"/>
              </a:solidFill>
            </a:endParaRPr>
          </a:p>
          <a:p>
            <a:pPr marL="0" lvl="0" indent="0" algn="l" rtl="0">
              <a:spcBef>
                <a:spcPts val="0"/>
              </a:spcBef>
              <a:spcAft>
                <a:spcPts val="0"/>
              </a:spcAft>
              <a:buClr>
                <a:schemeClr val="dk1"/>
              </a:buClr>
              <a:buSzPts val="1100"/>
              <a:buFont typeface="Arial"/>
              <a:buNone/>
            </a:pPr>
            <a:r>
              <a:rPr lang="en-GB" sz="1200">
                <a:solidFill>
                  <a:schemeClr val="dk1"/>
                </a:solidFill>
              </a:rPr>
              <a:t>Writing</a:t>
            </a:r>
            <a:endParaRPr sz="1200">
              <a:solidFill>
                <a:schemeClr val="dk1"/>
              </a:solidFill>
            </a:endParaRPr>
          </a:p>
          <a:p>
            <a:pPr marL="457200" lvl="0" indent="-304800" algn="l" rtl="0">
              <a:spcBef>
                <a:spcPts val="0"/>
              </a:spcBef>
              <a:spcAft>
                <a:spcPts val="0"/>
              </a:spcAft>
              <a:buClr>
                <a:schemeClr val="dk1"/>
              </a:buClr>
              <a:buSzPts val="1200"/>
              <a:buChar char="●"/>
            </a:pPr>
            <a:r>
              <a:rPr lang="en-GB" sz="1200">
                <a:solidFill>
                  <a:schemeClr val="dk1"/>
                </a:solidFill>
              </a:rPr>
              <a:t>Write some single words from memory</a:t>
            </a:r>
            <a:endParaRPr sz="1200">
              <a:solidFill>
                <a:schemeClr val="dk1"/>
              </a:solidFill>
            </a:endParaRPr>
          </a:p>
          <a:p>
            <a:pPr marL="457200" lvl="0" indent="-304800" algn="l" rtl="0">
              <a:spcBef>
                <a:spcPts val="0"/>
              </a:spcBef>
              <a:spcAft>
                <a:spcPts val="0"/>
              </a:spcAft>
              <a:buClr>
                <a:schemeClr val="dk1"/>
              </a:buClr>
              <a:buSzPts val="1200"/>
              <a:buChar char="●"/>
            </a:pPr>
            <a:r>
              <a:rPr lang="en-GB" sz="1200">
                <a:solidFill>
                  <a:schemeClr val="dk1"/>
                </a:solidFill>
              </a:rPr>
              <a:t>Record sentences using a word bank</a:t>
            </a:r>
            <a:endParaRPr sz="1200">
              <a:solidFill>
                <a:schemeClr val="dk1"/>
              </a:solidFill>
            </a:endParaRPr>
          </a:p>
          <a:p>
            <a:pPr marL="45720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GB" sz="1200">
                <a:solidFill>
                  <a:schemeClr val="dk1"/>
                </a:solidFill>
              </a:rPr>
              <a:t>Grammar</a:t>
            </a:r>
            <a:endParaRPr sz="1200">
              <a:solidFill>
                <a:schemeClr val="dk1"/>
              </a:solidFill>
            </a:endParaRPr>
          </a:p>
          <a:p>
            <a:pPr marL="457200" lvl="0" indent="-304800" algn="l" rtl="0">
              <a:spcBef>
                <a:spcPts val="0"/>
              </a:spcBef>
              <a:spcAft>
                <a:spcPts val="0"/>
              </a:spcAft>
              <a:buClr>
                <a:schemeClr val="dk1"/>
              </a:buClr>
              <a:buSzPts val="1200"/>
              <a:buChar char="●"/>
            </a:pPr>
            <a:r>
              <a:rPr lang="en-GB" sz="1200">
                <a:solidFill>
                  <a:schemeClr val="dk1"/>
                </a:solidFill>
              </a:rPr>
              <a:t>Recognise the main word classes e.g. nouns, adjectives and verbs</a:t>
            </a:r>
            <a:endParaRPr sz="1200">
              <a:solidFill>
                <a:schemeClr val="dk1"/>
              </a:solidFill>
            </a:endParaRPr>
          </a:p>
          <a:p>
            <a:pPr marL="457200" lvl="0" indent="-304800" algn="l" rtl="0">
              <a:spcBef>
                <a:spcPts val="0"/>
              </a:spcBef>
              <a:spcAft>
                <a:spcPts val="0"/>
              </a:spcAft>
              <a:buClr>
                <a:schemeClr val="dk1"/>
              </a:buClr>
              <a:buSzPts val="1200"/>
              <a:buChar char="●"/>
            </a:pPr>
            <a:r>
              <a:rPr lang="en-GB" sz="1200">
                <a:solidFill>
                  <a:schemeClr val="dk1"/>
                </a:solidFill>
              </a:rPr>
              <a:t>Understand that nouns may have different genders and can recognise clues to identify this, such as the difference in articles</a:t>
            </a:r>
            <a:endParaRPr sz="1200">
              <a:solidFill>
                <a:schemeClr val="dk1"/>
              </a:solidFill>
            </a:endParaRPr>
          </a:p>
        </p:txBody>
      </p:sp>
      <p:pic>
        <p:nvPicPr>
          <p:cNvPr id="119" name="Google Shape;119;p14"/>
          <p:cNvPicPr preferRelativeResize="0"/>
          <p:nvPr/>
        </p:nvPicPr>
        <p:blipFill rotWithShape="1">
          <a:blip r:embed="rId3">
            <a:alphaModFix/>
          </a:blip>
          <a:srcRect/>
          <a:stretch/>
        </p:blipFill>
        <p:spPr>
          <a:xfrm>
            <a:off x="5001400" y="230700"/>
            <a:ext cx="2189200" cy="1023475"/>
          </a:xfrm>
          <a:prstGeom prst="rect">
            <a:avLst/>
          </a:prstGeom>
          <a:noFill/>
          <a:ln>
            <a:noFill/>
          </a:ln>
        </p:spPr>
      </p:pic>
      <p:sp>
        <p:nvSpPr>
          <p:cNvPr id="120" name="Google Shape;120;p14"/>
          <p:cNvSpPr txBox="1"/>
          <p:nvPr/>
        </p:nvSpPr>
        <p:spPr>
          <a:xfrm>
            <a:off x="4306300" y="3434025"/>
            <a:ext cx="3550500" cy="53769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200"/>
              <a:t>Listening</a:t>
            </a:r>
            <a:endParaRPr sz="1200"/>
          </a:p>
          <a:p>
            <a:pPr marL="457200" marR="0" lvl="0" indent="-304800" algn="l" rtl="0">
              <a:lnSpc>
                <a:spcPct val="100000"/>
              </a:lnSpc>
              <a:spcBef>
                <a:spcPts val="0"/>
              </a:spcBef>
              <a:spcAft>
                <a:spcPts val="0"/>
              </a:spcAft>
              <a:buSzPts val="1200"/>
              <a:buChar char="●"/>
            </a:pPr>
            <a:r>
              <a:rPr lang="en-GB" sz="1200"/>
              <a:t>Show understanding of a range of familiar spoken phrases</a:t>
            </a:r>
            <a:endParaRPr sz="1200"/>
          </a:p>
          <a:p>
            <a:pPr marL="0" marR="0" lvl="0" indent="0" algn="l" rtl="0">
              <a:lnSpc>
                <a:spcPct val="100000"/>
              </a:lnSpc>
              <a:spcBef>
                <a:spcPts val="0"/>
              </a:spcBef>
              <a:spcAft>
                <a:spcPts val="0"/>
              </a:spcAft>
              <a:buNone/>
            </a:pPr>
            <a:r>
              <a:rPr lang="en-GB" sz="1200"/>
              <a:t>Speaking</a:t>
            </a:r>
            <a:endParaRPr sz="1200"/>
          </a:p>
          <a:p>
            <a:pPr marL="457200" marR="0" lvl="0" indent="-304800" algn="l" rtl="0">
              <a:lnSpc>
                <a:spcPct val="100000"/>
              </a:lnSpc>
              <a:spcBef>
                <a:spcPts val="0"/>
              </a:spcBef>
              <a:spcAft>
                <a:spcPts val="0"/>
              </a:spcAft>
              <a:buSzPts val="1200"/>
              <a:buChar char="●"/>
            </a:pPr>
            <a:r>
              <a:rPr lang="en-GB" sz="1200"/>
              <a:t>Ask and answer a range of  questions on different topic areas</a:t>
            </a:r>
            <a:endParaRPr sz="1200"/>
          </a:p>
          <a:p>
            <a:pPr marL="457200" marR="0" lvl="0" indent="-304800" algn="l" rtl="0">
              <a:lnSpc>
                <a:spcPct val="100000"/>
              </a:lnSpc>
              <a:spcBef>
                <a:spcPts val="0"/>
              </a:spcBef>
              <a:spcAft>
                <a:spcPts val="0"/>
              </a:spcAft>
              <a:buSzPts val="1200"/>
              <a:buChar char="●"/>
            </a:pPr>
            <a:r>
              <a:rPr lang="en-GB" sz="1200"/>
              <a:t>Using familiar sentences as models, make varied adaptation to create new sentences</a:t>
            </a:r>
            <a:endParaRPr sz="1200"/>
          </a:p>
          <a:p>
            <a:pPr marL="0" marR="0" lvl="0" indent="0" algn="l" rtl="0">
              <a:lnSpc>
                <a:spcPct val="100000"/>
              </a:lnSpc>
              <a:spcBef>
                <a:spcPts val="0"/>
              </a:spcBef>
              <a:spcAft>
                <a:spcPts val="0"/>
              </a:spcAft>
              <a:buNone/>
            </a:pPr>
            <a:r>
              <a:rPr lang="en-GB" sz="1200"/>
              <a:t>Reading</a:t>
            </a:r>
            <a:endParaRPr sz="1200"/>
          </a:p>
          <a:p>
            <a:pPr marL="457200" marR="0" lvl="0" indent="-304800" algn="l" rtl="0">
              <a:lnSpc>
                <a:spcPct val="100000"/>
              </a:lnSpc>
              <a:spcBef>
                <a:spcPts val="0"/>
              </a:spcBef>
              <a:spcAft>
                <a:spcPts val="0"/>
              </a:spcAft>
              <a:buSzPts val="1200"/>
              <a:buChar char="●"/>
            </a:pPr>
            <a:r>
              <a:rPr lang="en-GB" sz="1200"/>
              <a:t>Read a range of familiar written phrases and sentences, recognising their meaning and reading them aloud accurately</a:t>
            </a:r>
            <a:endParaRPr sz="1200"/>
          </a:p>
          <a:p>
            <a:pPr marL="457200" marR="0" lvl="0" indent="-304800" algn="l" rtl="0">
              <a:lnSpc>
                <a:spcPct val="100000"/>
              </a:lnSpc>
              <a:spcBef>
                <a:spcPts val="0"/>
              </a:spcBef>
              <a:spcAft>
                <a:spcPts val="0"/>
              </a:spcAft>
              <a:buSzPts val="1200"/>
              <a:buChar char="●"/>
            </a:pPr>
            <a:r>
              <a:rPr lang="en-GB" sz="1200"/>
              <a:t>Begin to work ut the meaning of unfamiliar words within a familiar text using contextual and other clues</a:t>
            </a:r>
            <a:endParaRPr sz="1200"/>
          </a:p>
          <a:p>
            <a:pPr marL="0" marR="0" lvl="0" indent="0" algn="l" rtl="0">
              <a:lnSpc>
                <a:spcPct val="100000"/>
              </a:lnSpc>
              <a:spcBef>
                <a:spcPts val="0"/>
              </a:spcBef>
              <a:spcAft>
                <a:spcPts val="0"/>
              </a:spcAft>
              <a:buNone/>
            </a:pPr>
            <a:r>
              <a:rPr lang="en-GB" sz="1200"/>
              <a:t>Writing</a:t>
            </a:r>
            <a:endParaRPr sz="1200"/>
          </a:p>
          <a:p>
            <a:pPr marL="457200" marR="0" lvl="0" indent="-304800" algn="l" rtl="0">
              <a:lnSpc>
                <a:spcPct val="100000"/>
              </a:lnSpc>
              <a:spcBef>
                <a:spcPts val="0"/>
              </a:spcBef>
              <a:spcAft>
                <a:spcPts val="0"/>
              </a:spcAft>
              <a:buSzPts val="1200"/>
              <a:buChar char="●"/>
            </a:pPr>
            <a:r>
              <a:rPr lang="en-GB" sz="1200"/>
              <a:t>Write  words and short phrases from memory</a:t>
            </a:r>
            <a:endParaRPr sz="1200"/>
          </a:p>
          <a:p>
            <a:pPr marL="457200" marR="0" lvl="0" indent="-304800" algn="l" rtl="0">
              <a:lnSpc>
                <a:spcPct val="100000"/>
              </a:lnSpc>
              <a:spcBef>
                <a:spcPts val="0"/>
              </a:spcBef>
              <a:spcAft>
                <a:spcPts val="0"/>
              </a:spcAft>
              <a:buSzPts val="1200"/>
              <a:buChar char="●"/>
            </a:pPr>
            <a:r>
              <a:rPr lang="en-GB" sz="1200"/>
              <a:t>Write descriptive sentences using a model but supplying some words from memory</a:t>
            </a:r>
            <a:endParaRPr sz="1200"/>
          </a:p>
          <a:p>
            <a:pPr marL="45720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GB" sz="1200"/>
              <a:t>Grammar</a:t>
            </a:r>
            <a:endParaRPr sz="1200"/>
          </a:p>
          <a:p>
            <a:pPr marL="457200" marR="0" lvl="0" indent="-304800" algn="l" rtl="0">
              <a:lnSpc>
                <a:spcPct val="100000"/>
              </a:lnSpc>
              <a:spcBef>
                <a:spcPts val="0"/>
              </a:spcBef>
              <a:spcAft>
                <a:spcPts val="0"/>
              </a:spcAft>
              <a:buSzPts val="1200"/>
              <a:buChar char="●"/>
            </a:pPr>
            <a:r>
              <a:rPr lang="en-GB" sz="1200"/>
              <a:t>Recognise a wider range of word classes including pronouns and articles</a:t>
            </a:r>
            <a:endParaRPr sz="1200"/>
          </a:p>
          <a:p>
            <a:pPr marL="457200" marR="0" lvl="0" indent="-304800" algn="l" rtl="0">
              <a:lnSpc>
                <a:spcPct val="100000"/>
              </a:lnSpc>
              <a:spcBef>
                <a:spcPts val="0"/>
              </a:spcBef>
              <a:spcAft>
                <a:spcPts val="0"/>
              </a:spcAft>
              <a:buSzPts val="1200"/>
              <a:buChar char="●"/>
            </a:pPr>
            <a:r>
              <a:rPr lang="en-GB" sz="1200"/>
              <a:t>Reconise questions and negative sentences</a:t>
            </a:r>
            <a:endParaRPr sz="1200"/>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endParaRPr u="sng"/>
          </a:p>
        </p:txBody>
      </p:sp>
      <p:sp>
        <p:nvSpPr>
          <p:cNvPr id="121" name="Google Shape;121;p14"/>
          <p:cNvSpPr txBox="1"/>
          <p:nvPr/>
        </p:nvSpPr>
        <p:spPr>
          <a:xfrm>
            <a:off x="7856800" y="3434025"/>
            <a:ext cx="3550500" cy="53769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200"/>
              <a:t>Listening</a:t>
            </a:r>
            <a:endParaRPr sz="1200"/>
          </a:p>
          <a:p>
            <a:pPr marL="457200" marR="0" lvl="0" indent="-304800" algn="l" rtl="0">
              <a:lnSpc>
                <a:spcPct val="100000"/>
              </a:lnSpc>
              <a:spcBef>
                <a:spcPts val="0"/>
              </a:spcBef>
              <a:spcAft>
                <a:spcPts val="0"/>
              </a:spcAft>
              <a:buSzPts val="1200"/>
              <a:buChar char="●"/>
            </a:pPr>
            <a:r>
              <a:rPr lang="en-GB" sz="1200"/>
              <a:t>Gain an overall understanding of an extended spoken text which includes some familiar language</a:t>
            </a:r>
            <a:endParaRPr sz="1200"/>
          </a:p>
          <a:p>
            <a:pPr marL="0" marR="0" lvl="0" indent="0" algn="l" rtl="0">
              <a:lnSpc>
                <a:spcPct val="100000"/>
              </a:lnSpc>
              <a:spcBef>
                <a:spcPts val="0"/>
              </a:spcBef>
              <a:spcAft>
                <a:spcPts val="0"/>
              </a:spcAft>
              <a:buNone/>
            </a:pPr>
            <a:r>
              <a:rPr lang="en-GB" sz="1200"/>
              <a:t>Speaking</a:t>
            </a:r>
            <a:endParaRPr sz="1200"/>
          </a:p>
          <a:p>
            <a:pPr marL="457200" marR="0" lvl="0" indent="-304800" algn="l" rtl="0">
              <a:lnSpc>
                <a:spcPct val="100000"/>
              </a:lnSpc>
              <a:spcBef>
                <a:spcPts val="0"/>
              </a:spcBef>
              <a:spcAft>
                <a:spcPts val="0"/>
              </a:spcAft>
              <a:buSzPts val="1200"/>
              <a:buChar char="●"/>
            </a:pPr>
            <a:r>
              <a:rPr lang="en-GB" sz="1200"/>
              <a:t>Take part in conversations and express simple opinions giving reasons</a:t>
            </a:r>
            <a:endParaRPr sz="1200"/>
          </a:p>
          <a:p>
            <a:pPr marL="457200" marR="0" lvl="0" indent="-304800" algn="l" rtl="0">
              <a:lnSpc>
                <a:spcPct val="100000"/>
              </a:lnSpc>
              <a:spcBef>
                <a:spcPts val="0"/>
              </a:spcBef>
              <a:spcAft>
                <a:spcPts val="0"/>
              </a:spcAft>
              <a:buSzPts val="1200"/>
              <a:buChar char="●"/>
            </a:pPr>
            <a:r>
              <a:rPr lang="en-GB" sz="1200"/>
              <a:t>Adapt known complex sentences to reflect a variation in meaning</a:t>
            </a:r>
            <a:endParaRPr sz="1200"/>
          </a:p>
          <a:p>
            <a:pPr marL="0" marR="0" lvl="0" indent="0" algn="l" rtl="0">
              <a:lnSpc>
                <a:spcPct val="100000"/>
              </a:lnSpc>
              <a:spcBef>
                <a:spcPts val="0"/>
              </a:spcBef>
              <a:spcAft>
                <a:spcPts val="0"/>
              </a:spcAft>
              <a:buNone/>
            </a:pPr>
            <a:r>
              <a:rPr lang="en-GB" sz="1200"/>
              <a:t>Reading</a:t>
            </a:r>
            <a:endParaRPr sz="1200"/>
          </a:p>
          <a:p>
            <a:pPr marL="457200" marR="0" lvl="0" indent="-304800" algn="l" rtl="0">
              <a:lnSpc>
                <a:spcPct val="100000"/>
              </a:lnSpc>
              <a:spcBef>
                <a:spcPts val="0"/>
              </a:spcBef>
              <a:spcAft>
                <a:spcPts val="0"/>
              </a:spcAft>
              <a:buSzPts val="1200"/>
              <a:buChar char="●"/>
            </a:pPr>
            <a:r>
              <a:rPr lang="en-GB" sz="1200"/>
              <a:t>Read aloud and understand a short text containing mostly familiar language, using fairly accurate pronunciation</a:t>
            </a:r>
            <a:endParaRPr sz="1200"/>
          </a:p>
          <a:p>
            <a:pPr marL="0" marR="0" lvl="0" indent="0" algn="l" rtl="0">
              <a:lnSpc>
                <a:spcPct val="100000"/>
              </a:lnSpc>
              <a:spcBef>
                <a:spcPts val="0"/>
              </a:spcBef>
              <a:spcAft>
                <a:spcPts val="0"/>
              </a:spcAft>
              <a:buNone/>
            </a:pPr>
            <a:r>
              <a:rPr lang="en-GB" sz="1200"/>
              <a:t>Writing</a:t>
            </a:r>
            <a:endParaRPr sz="1200"/>
          </a:p>
          <a:p>
            <a:pPr marL="457200" marR="0" lvl="0" indent="-304800" algn="l" rtl="0">
              <a:lnSpc>
                <a:spcPct val="100000"/>
              </a:lnSpc>
              <a:spcBef>
                <a:spcPts val="0"/>
              </a:spcBef>
              <a:spcAft>
                <a:spcPts val="0"/>
              </a:spcAft>
              <a:buSzPts val="1200"/>
              <a:buChar char="●"/>
            </a:pPr>
            <a:r>
              <a:rPr lang="en-GB" sz="1200"/>
              <a:t>Write phrases and some simple sentences from memory and write a short text with support from a word/phrase bank</a:t>
            </a:r>
            <a:endParaRPr sz="1200"/>
          </a:p>
          <a:p>
            <a:pPr marL="0" marR="0" lvl="0" indent="0" algn="l" rtl="0">
              <a:lnSpc>
                <a:spcPct val="100000"/>
              </a:lnSpc>
              <a:spcBef>
                <a:spcPts val="0"/>
              </a:spcBef>
              <a:spcAft>
                <a:spcPts val="0"/>
              </a:spcAft>
              <a:buNone/>
            </a:pPr>
            <a:r>
              <a:rPr lang="en-GB" sz="1200"/>
              <a:t>Grammar</a:t>
            </a:r>
            <a:endParaRPr sz="1200"/>
          </a:p>
          <a:p>
            <a:pPr marL="457200" marR="0" lvl="0" indent="-304800" algn="l" rtl="0">
              <a:lnSpc>
                <a:spcPct val="100000"/>
              </a:lnSpc>
              <a:spcBef>
                <a:spcPts val="0"/>
              </a:spcBef>
              <a:spcAft>
                <a:spcPts val="0"/>
              </a:spcAft>
              <a:buSzPts val="1200"/>
              <a:buChar char="●"/>
            </a:pPr>
            <a:r>
              <a:rPr lang="en-GB" sz="1200"/>
              <a:t>Know how to conjugate some high frequency verbs</a:t>
            </a:r>
            <a:endParaRPr sz="1200"/>
          </a:p>
          <a:p>
            <a:pPr marL="457200" marR="0" lvl="0" indent="-304800" algn="l" rtl="0">
              <a:lnSpc>
                <a:spcPct val="100000"/>
              </a:lnSpc>
              <a:spcBef>
                <a:spcPts val="0"/>
              </a:spcBef>
              <a:spcAft>
                <a:spcPts val="0"/>
              </a:spcAft>
              <a:buSzPts val="1200"/>
              <a:buChar char="●"/>
            </a:pPr>
            <a:r>
              <a:rPr lang="en-GB" sz="1200"/>
              <a:t>Adapt sentences to form negative sentences and begin to form questions</a:t>
            </a:r>
            <a:endParaRPr sz="1200"/>
          </a:p>
        </p:txBody>
      </p:sp>
      <p:sp>
        <p:nvSpPr>
          <p:cNvPr id="122" name="Google Shape;122;p14"/>
          <p:cNvSpPr txBox="1"/>
          <p:nvPr/>
        </p:nvSpPr>
        <p:spPr>
          <a:xfrm>
            <a:off x="755700" y="2539400"/>
            <a:ext cx="3550500" cy="894300"/>
          </a:xfrm>
          <a:prstGeom prst="rect">
            <a:avLst/>
          </a:prstGeom>
          <a:solidFill>
            <a:srgbClr val="FFF2CC"/>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Arial"/>
                <a:ea typeface="Arial"/>
                <a:cs typeface="Arial"/>
                <a:sym typeface="Arial"/>
              </a:rPr>
              <a:t>Prior</a:t>
            </a:r>
            <a:r>
              <a:rPr lang="en-GB" b="1">
                <a:solidFill>
                  <a:schemeClr val="dk1"/>
                </a:solidFill>
              </a:rPr>
              <a:t> </a:t>
            </a:r>
            <a:r>
              <a:rPr lang="en-GB" sz="1400" b="1" i="0" u="none" strike="noStrike" cap="none">
                <a:solidFill>
                  <a:schemeClr val="dk1"/>
                </a:solidFill>
                <a:latin typeface="Arial"/>
                <a:ea typeface="Arial"/>
                <a:cs typeface="Arial"/>
                <a:sym typeface="Arial"/>
              </a:rPr>
              <a:t> Curriculum Coverage</a:t>
            </a:r>
            <a:endParaRPr sz="1400" b="0" i="0" u="none" strike="noStrike" cap="none">
              <a:solidFill>
                <a:srgbClr val="000000"/>
              </a:solidFill>
              <a:latin typeface="Arial"/>
              <a:ea typeface="Arial"/>
              <a:cs typeface="Arial"/>
              <a:sym typeface="Arial"/>
            </a:endParaRPr>
          </a:p>
        </p:txBody>
      </p:sp>
      <p:sp>
        <p:nvSpPr>
          <p:cNvPr id="123" name="Google Shape;123;p14"/>
          <p:cNvSpPr txBox="1"/>
          <p:nvPr/>
        </p:nvSpPr>
        <p:spPr>
          <a:xfrm>
            <a:off x="4306300" y="2539400"/>
            <a:ext cx="3550500" cy="894300"/>
          </a:xfrm>
          <a:prstGeom prst="rect">
            <a:avLst/>
          </a:prstGeom>
          <a:solidFill>
            <a:srgbClr val="CFE2F3"/>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Arial"/>
                <a:ea typeface="Arial"/>
                <a:cs typeface="Arial"/>
                <a:sym typeface="Arial"/>
              </a:rPr>
              <a:t>Curriculum Coverage</a:t>
            </a:r>
            <a:endParaRPr sz="1400" b="0" i="0" u="none" strike="noStrike" cap="none">
              <a:solidFill>
                <a:srgbClr val="000000"/>
              </a:solidFill>
              <a:latin typeface="Arial"/>
              <a:ea typeface="Arial"/>
              <a:cs typeface="Arial"/>
              <a:sym typeface="Arial"/>
            </a:endParaRPr>
          </a:p>
        </p:txBody>
      </p:sp>
      <p:sp>
        <p:nvSpPr>
          <p:cNvPr id="124" name="Google Shape;124;p14"/>
          <p:cNvSpPr txBox="1"/>
          <p:nvPr/>
        </p:nvSpPr>
        <p:spPr>
          <a:xfrm>
            <a:off x="7856800" y="2539400"/>
            <a:ext cx="3550500" cy="894300"/>
          </a:xfrm>
          <a:prstGeom prst="rect">
            <a:avLst/>
          </a:prstGeom>
          <a:solidFill>
            <a:srgbClr val="D9EAD3"/>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C0C0C"/>
                </a:solidFill>
                <a:latin typeface="Arial"/>
                <a:ea typeface="Arial"/>
                <a:cs typeface="Arial"/>
                <a:sym typeface="Arial"/>
              </a:rPr>
              <a:t>Subsequent</a:t>
            </a:r>
            <a:r>
              <a:rPr lang="en-GB" sz="1400" b="0" i="0" u="none" strike="noStrike" cap="none">
                <a:solidFill>
                  <a:srgbClr val="0C0C0C"/>
                </a:solidFill>
                <a:latin typeface="Arial"/>
                <a:ea typeface="Arial"/>
                <a:cs typeface="Arial"/>
                <a:sym typeface="Arial"/>
              </a:rPr>
              <a:t> </a:t>
            </a:r>
            <a:r>
              <a:rPr lang="en-GB" sz="1400" b="1" i="0" u="none" strike="noStrike" cap="none">
                <a:solidFill>
                  <a:srgbClr val="0C0C0C"/>
                </a:solidFill>
                <a:latin typeface="Arial"/>
                <a:ea typeface="Arial"/>
                <a:cs typeface="Arial"/>
                <a:sym typeface="Arial"/>
              </a:rPr>
              <a:t>Curriculum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C0C0C"/>
                </a:solidFill>
                <a:latin typeface="Arial"/>
                <a:ea typeface="Arial"/>
                <a:cs typeface="Arial"/>
                <a:sym typeface="Arial"/>
              </a:rPr>
              <a:t>Coverage</a:t>
            </a:r>
            <a:endParaRPr sz="1400" b="0" i="0" u="none" strike="noStrike" cap="none">
              <a:solidFill>
                <a:srgbClr val="000000"/>
              </a:solidFill>
              <a:latin typeface="Arial"/>
              <a:ea typeface="Arial"/>
              <a:cs typeface="Arial"/>
              <a:sym typeface="Arial"/>
            </a:endParaRPr>
          </a:p>
        </p:txBody>
      </p:sp>
      <p:sp>
        <p:nvSpPr>
          <p:cNvPr id="125" name="Google Shape;125;p14"/>
          <p:cNvSpPr txBox="1"/>
          <p:nvPr/>
        </p:nvSpPr>
        <p:spPr>
          <a:xfrm>
            <a:off x="755800" y="1442800"/>
            <a:ext cx="10651500" cy="10236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20124D"/>
                </a:solidFill>
                <a:latin typeface="Arial"/>
                <a:ea typeface="Arial"/>
                <a:cs typeface="Arial"/>
                <a:sym typeface="Arial"/>
              </a:rPr>
              <a:t>Curriculum Coverage</a:t>
            </a:r>
            <a:endParaRPr sz="1800" b="0" i="0" u="none" strike="noStrike" cap="none">
              <a:solidFill>
                <a:srgbClr val="20124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a:solidFill>
                <a:srgbClr val="20124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20124D"/>
                </a:solidFill>
                <a:latin typeface="Arial"/>
                <a:ea typeface="Arial"/>
                <a:cs typeface="Arial"/>
                <a:sym typeface="Arial"/>
              </a:rPr>
              <a:t>(Previous, expected and what follows on)</a:t>
            </a:r>
            <a:endParaRPr sz="1800" b="0" i="0" u="none" strike="noStrike" cap="none">
              <a:solidFill>
                <a:srgbClr val="20124D"/>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30"/>
        <p:cNvGrpSpPr/>
        <p:nvPr/>
      </p:nvGrpSpPr>
      <p:grpSpPr>
        <a:xfrm>
          <a:off x="0" y="0"/>
          <a:ext cx="0" cy="0"/>
          <a:chOff x="0" y="0"/>
          <a:chExt cx="0" cy="0"/>
        </a:xfrm>
      </p:grpSpPr>
      <p:pic>
        <p:nvPicPr>
          <p:cNvPr id="131" name="Google Shape;131;p15"/>
          <p:cNvPicPr preferRelativeResize="0"/>
          <p:nvPr/>
        </p:nvPicPr>
        <p:blipFill rotWithShape="1">
          <a:blip r:embed="rId3">
            <a:alphaModFix/>
          </a:blip>
          <a:srcRect/>
          <a:stretch/>
        </p:blipFill>
        <p:spPr>
          <a:xfrm>
            <a:off x="5001400" y="230700"/>
            <a:ext cx="2189200" cy="1023475"/>
          </a:xfrm>
          <a:prstGeom prst="rect">
            <a:avLst/>
          </a:prstGeom>
          <a:noFill/>
          <a:ln>
            <a:noFill/>
          </a:ln>
        </p:spPr>
      </p:pic>
      <p:sp>
        <p:nvSpPr>
          <p:cNvPr id="132" name="Google Shape;132;p15"/>
          <p:cNvSpPr txBox="1"/>
          <p:nvPr/>
        </p:nvSpPr>
        <p:spPr>
          <a:xfrm>
            <a:off x="755800" y="1442800"/>
            <a:ext cx="10651500" cy="10236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20124D"/>
                </a:solidFill>
              </a:rPr>
              <a:t>Language plan</a:t>
            </a:r>
            <a:endParaRPr sz="1800" b="0" i="0" u="none" strike="noStrike" cap="none">
              <a:solidFill>
                <a:srgbClr val="20124D"/>
              </a:solidFill>
              <a:latin typeface="Arial"/>
              <a:ea typeface="Arial"/>
              <a:cs typeface="Arial"/>
              <a:sym typeface="Arial"/>
            </a:endParaRPr>
          </a:p>
        </p:txBody>
      </p:sp>
      <p:graphicFrame>
        <p:nvGraphicFramePr>
          <p:cNvPr id="133" name="Google Shape;133;p15"/>
          <p:cNvGraphicFramePr/>
          <p:nvPr/>
        </p:nvGraphicFramePr>
        <p:xfrm>
          <a:off x="775768" y="2482672"/>
          <a:ext cx="3000000" cy="3000000"/>
        </p:xfrm>
        <a:graphic>
          <a:graphicData uri="http://schemas.openxmlformats.org/drawingml/2006/table">
            <a:tbl>
              <a:tblPr firstRow="1" bandRow="1">
                <a:noFill/>
                <a:tableStyleId>{4F0BE155-03AA-4F7C-9CC3-730471A0B3DD}</a:tableStyleId>
              </a:tblPr>
              <a:tblGrid>
                <a:gridCol w="3543850">
                  <a:extLst>
                    <a:ext uri="{9D8B030D-6E8A-4147-A177-3AD203B41FA5}">
                      <a16:colId xmlns:a16="http://schemas.microsoft.com/office/drawing/2014/main" val="20000"/>
                    </a:ext>
                  </a:extLst>
                </a:gridCol>
                <a:gridCol w="3543850">
                  <a:extLst>
                    <a:ext uri="{9D8B030D-6E8A-4147-A177-3AD203B41FA5}">
                      <a16:colId xmlns:a16="http://schemas.microsoft.com/office/drawing/2014/main" val="20001"/>
                    </a:ext>
                  </a:extLst>
                </a:gridCol>
                <a:gridCol w="3543850">
                  <a:extLst>
                    <a:ext uri="{9D8B030D-6E8A-4147-A177-3AD203B41FA5}">
                      <a16:colId xmlns:a16="http://schemas.microsoft.com/office/drawing/2014/main" val="20002"/>
                    </a:ext>
                  </a:extLst>
                </a:gridCol>
              </a:tblGrid>
              <a:tr h="355675">
                <a:tc>
                  <a:txBody>
                    <a:bodyPr/>
                    <a:lstStyle/>
                    <a:p>
                      <a:pPr marL="0" marR="0" lvl="0" indent="0" algn="ctr" rtl="0">
                        <a:lnSpc>
                          <a:spcPct val="100000"/>
                        </a:lnSpc>
                        <a:spcBef>
                          <a:spcPts val="0"/>
                        </a:spcBef>
                        <a:spcAft>
                          <a:spcPts val="0"/>
                        </a:spcAft>
                        <a:buClr>
                          <a:srgbClr val="000000"/>
                        </a:buClr>
                        <a:buSzPts val="1400"/>
                        <a:buFont typeface="Arial"/>
                        <a:buNone/>
                      </a:pPr>
                      <a:r>
                        <a:rPr lang="en-GB" b="1"/>
                        <a:t>Key vocabulary</a:t>
                      </a:r>
                      <a:endParaRPr sz="1400" b="1" i="0" u="none" strike="noStrike" cap="none">
                        <a:solidFill>
                          <a:srgbClr val="000000"/>
                        </a:solidFil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b="1"/>
                        <a:t>Concepts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b="1"/>
                        <a:t>Speaking and listening</a:t>
                      </a:r>
                      <a:endParaRPr sz="1400" b="1"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extLst>
                  <a:ext uri="{0D108BD9-81ED-4DB2-BD59-A6C34878D82A}">
                    <a16:rowId xmlns:a16="http://schemas.microsoft.com/office/drawing/2014/main" val="10000"/>
                  </a:ext>
                </a:extLst>
              </a:tr>
              <a:tr h="5584325">
                <a:tc>
                  <a:txBody>
                    <a:bodyPr/>
                    <a:lstStyle/>
                    <a:p>
                      <a:pPr marL="457200" marR="0" lvl="0" indent="-342900" algn="ctr" rtl="0">
                        <a:lnSpc>
                          <a:spcPct val="100000"/>
                        </a:lnSpc>
                        <a:spcBef>
                          <a:spcPts val="0"/>
                        </a:spcBef>
                        <a:spcAft>
                          <a:spcPts val="0"/>
                        </a:spcAft>
                        <a:buSzPts val="1800"/>
                        <a:buChar char="●"/>
                      </a:pPr>
                      <a:r>
                        <a:rPr lang="en-GB" sz="1800"/>
                        <a:t>Nouns - names of sports, hobbies, pastimes</a:t>
                      </a:r>
                      <a:endParaRPr sz="1800"/>
                    </a:p>
                    <a:p>
                      <a:pPr marL="457200" marR="0" lvl="0" indent="-342900" algn="ctr" rtl="0">
                        <a:lnSpc>
                          <a:spcPct val="100000"/>
                        </a:lnSpc>
                        <a:spcBef>
                          <a:spcPts val="0"/>
                        </a:spcBef>
                        <a:spcAft>
                          <a:spcPts val="0"/>
                        </a:spcAft>
                        <a:buSzPts val="1800"/>
                        <a:buChar char="●"/>
                      </a:pPr>
                      <a:r>
                        <a:rPr lang="en-GB" sz="1800"/>
                        <a:t>Verbs - to like, to love, to dislike, to hate, to play, to do/make, to have, to be</a:t>
                      </a:r>
                      <a:endParaRPr sz="1800"/>
                    </a:p>
                    <a:p>
                      <a:pPr marL="0" marR="0" lvl="0" indent="0" algn="l" rtl="0">
                        <a:lnSpc>
                          <a:spcPct val="100000"/>
                        </a:lnSpc>
                        <a:spcBef>
                          <a:spcPts val="0"/>
                        </a:spcBef>
                        <a:spcAft>
                          <a:spcPts val="0"/>
                        </a:spcAft>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457200" marR="0" lvl="0" indent="-342900" algn="ctr" rtl="0">
                        <a:lnSpc>
                          <a:spcPct val="100000"/>
                        </a:lnSpc>
                        <a:spcBef>
                          <a:spcPts val="0"/>
                        </a:spcBef>
                        <a:spcAft>
                          <a:spcPts val="0"/>
                        </a:spcAft>
                        <a:buSzPts val="1800"/>
                        <a:buChar char="●"/>
                      </a:pPr>
                      <a:r>
                        <a:rPr lang="en-GB" sz="1800"/>
                        <a:t>Gender of nouns</a:t>
                      </a:r>
                      <a:endParaRPr sz="1800"/>
                    </a:p>
                    <a:p>
                      <a:pPr marL="457200" marR="0" lvl="0" indent="-342900" algn="ctr" rtl="0">
                        <a:lnSpc>
                          <a:spcPct val="100000"/>
                        </a:lnSpc>
                        <a:spcBef>
                          <a:spcPts val="0"/>
                        </a:spcBef>
                        <a:spcAft>
                          <a:spcPts val="0"/>
                        </a:spcAft>
                        <a:buSzPts val="1800"/>
                        <a:buChar char="●"/>
                      </a:pPr>
                      <a:r>
                        <a:rPr lang="en-GB" sz="1800"/>
                        <a:t>Changing a sentence to form the negative (ne...pas)</a:t>
                      </a:r>
                      <a:endParaRPr sz="1800"/>
                    </a:p>
                    <a:p>
                      <a:pPr marL="457200" marR="0" lvl="0" indent="-342900" algn="ctr" rtl="0">
                        <a:lnSpc>
                          <a:spcPct val="100000"/>
                        </a:lnSpc>
                        <a:spcBef>
                          <a:spcPts val="0"/>
                        </a:spcBef>
                        <a:spcAft>
                          <a:spcPts val="0"/>
                        </a:spcAft>
                        <a:buSzPts val="1800"/>
                        <a:buChar char="●"/>
                      </a:pPr>
                      <a:r>
                        <a:rPr lang="en-GB" sz="1800"/>
                        <a:t>Use of personal pronouns</a:t>
                      </a:r>
                      <a:endParaRPr sz="1800"/>
                    </a:p>
                    <a:p>
                      <a:pPr marL="457200" marR="0" lvl="0" indent="-342900" algn="ctr" rtl="0">
                        <a:lnSpc>
                          <a:spcPct val="100000"/>
                        </a:lnSpc>
                        <a:spcBef>
                          <a:spcPts val="0"/>
                        </a:spcBef>
                        <a:spcAft>
                          <a:spcPts val="0"/>
                        </a:spcAft>
                        <a:buSzPts val="1800"/>
                        <a:buChar char="●"/>
                      </a:pPr>
                      <a:r>
                        <a:rPr lang="en-GB" sz="1800"/>
                        <a:t>Use of articles</a:t>
                      </a: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457200" lvl="0" indent="-342900" algn="ctr" rtl="0">
                        <a:spcBef>
                          <a:spcPts val="0"/>
                        </a:spcBef>
                        <a:spcAft>
                          <a:spcPts val="0"/>
                        </a:spcAft>
                        <a:buClr>
                          <a:schemeClr val="dk1"/>
                        </a:buClr>
                        <a:buSzPts val="1800"/>
                        <a:buChar char="●"/>
                      </a:pPr>
                      <a:r>
                        <a:rPr lang="en-GB" sz="1800">
                          <a:solidFill>
                            <a:schemeClr val="dk1"/>
                          </a:solidFill>
                        </a:rPr>
                        <a:t>Greetings</a:t>
                      </a:r>
                      <a:endParaRPr sz="1800">
                        <a:solidFill>
                          <a:schemeClr val="dk1"/>
                        </a:solidFill>
                      </a:endParaRPr>
                    </a:p>
                    <a:p>
                      <a:pPr marL="457200" lvl="0" indent="-342900" algn="ctr" rtl="0">
                        <a:spcBef>
                          <a:spcPts val="0"/>
                        </a:spcBef>
                        <a:spcAft>
                          <a:spcPts val="0"/>
                        </a:spcAft>
                        <a:buClr>
                          <a:schemeClr val="dk1"/>
                        </a:buClr>
                        <a:buSzPts val="1800"/>
                        <a:buChar char="●"/>
                      </a:pPr>
                      <a:r>
                        <a:rPr lang="en-GB" sz="1800">
                          <a:solidFill>
                            <a:schemeClr val="dk1"/>
                          </a:solidFill>
                        </a:rPr>
                        <a:t>Turn taking in conversations</a:t>
                      </a:r>
                      <a:endParaRPr sz="1800">
                        <a:solidFill>
                          <a:schemeClr val="dk1"/>
                        </a:solidFill>
                      </a:endParaRPr>
                    </a:p>
                    <a:p>
                      <a:pPr marL="457200" lvl="0" indent="-342900" algn="ctr" rtl="0">
                        <a:spcBef>
                          <a:spcPts val="0"/>
                        </a:spcBef>
                        <a:spcAft>
                          <a:spcPts val="0"/>
                        </a:spcAft>
                        <a:buClr>
                          <a:schemeClr val="dk1"/>
                        </a:buClr>
                        <a:buSzPts val="1800"/>
                        <a:buChar char="●"/>
                      </a:pPr>
                      <a:r>
                        <a:rPr lang="en-GB" sz="1800">
                          <a:solidFill>
                            <a:schemeClr val="dk1"/>
                          </a:solidFill>
                        </a:rPr>
                        <a:t>Expressing opinions</a:t>
                      </a:r>
                      <a:endParaRPr sz="1800">
                        <a:solidFill>
                          <a:schemeClr val="dk1"/>
                        </a:solidFill>
                      </a:endParaRPr>
                    </a:p>
                    <a:p>
                      <a:pPr marL="457200" lvl="0" indent="-342900" algn="ctr" rtl="0">
                        <a:spcBef>
                          <a:spcPts val="0"/>
                        </a:spcBef>
                        <a:spcAft>
                          <a:spcPts val="0"/>
                        </a:spcAft>
                        <a:buClr>
                          <a:schemeClr val="dk1"/>
                        </a:buClr>
                        <a:buSzPts val="1800"/>
                        <a:buChar char="●"/>
                      </a:pPr>
                      <a:r>
                        <a:rPr lang="en-GB" sz="1800">
                          <a:solidFill>
                            <a:schemeClr val="dk1"/>
                          </a:solidFill>
                        </a:rPr>
                        <a:t>Asking questions</a:t>
                      </a:r>
                      <a:endParaRPr sz="1800">
                        <a:solidFill>
                          <a:schemeClr val="dk1"/>
                        </a:solidFill>
                      </a:endParaRPr>
                    </a:p>
                    <a:p>
                      <a:pPr marL="457200" lvl="0" indent="-342900" algn="ctr" rtl="0">
                        <a:spcBef>
                          <a:spcPts val="0"/>
                        </a:spcBef>
                        <a:spcAft>
                          <a:spcPts val="0"/>
                        </a:spcAft>
                        <a:buClr>
                          <a:schemeClr val="dk1"/>
                        </a:buClr>
                        <a:buSzPts val="1800"/>
                        <a:buChar char="●"/>
                      </a:pPr>
                      <a:r>
                        <a:rPr lang="en-GB" sz="1800">
                          <a:solidFill>
                            <a:schemeClr val="dk1"/>
                          </a:solidFill>
                        </a:rPr>
                        <a:t>Increasing accuracy in pronunciation</a:t>
                      </a:r>
                      <a:endParaRPr sz="180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37"/>
        <p:cNvGrpSpPr/>
        <p:nvPr/>
      </p:nvGrpSpPr>
      <p:grpSpPr>
        <a:xfrm>
          <a:off x="0" y="0"/>
          <a:ext cx="0" cy="0"/>
          <a:chOff x="0" y="0"/>
          <a:chExt cx="0" cy="0"/>
        </a:xfrm>
      </p:grpSpPr>
      <p:sp>
        <p:nvSpPr>
          <p:cNvPr id="138" name="Google Shape;138;p16"/>
          <p:cNvSpPr txBox="1"/>
          <p:nvPr/>
        </p:nvSpPr>
        <p:spPr>
          <a:xfrm>
            <a:off x="755800" y="1244055"/>
            <a:ext cx="10651500" cy="10236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20124D"/>
                </a:solidFill>
                <a:latin typeface="Arial"/>
                <a:ea typeface="Arial"/>
                <a:cs typeface="Arial"/>
                <a:sym typeface="Arial"/>
              </a:rPr>
              <a:t>Sequence of Teaching and Learning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a:solidFill>
                  <a:srgbClr val="20124D"/>
                </a:solidFill>
              </a:rPr>
              <a:t>Vive le sport! - How could you describe what you like to do in your spare time to a French speaking person?</a:t>
            </a:r>
            <a:endParaRPr sz="1800" b="0" i="0" u="none" strike="noStrike" cap="none">
              <a:solidFill>
                <a:srgbClr val="20124D"/>
              </a:solidFill>
              <a:latin typeface="Arial"/>
              <a:ea typeface="Arial"/>
              <a:cs typeface="Arial"/>
              <a:sym typeface="Arial"/>
            </a:endParaRPr>
          </a:p>
        </p:txBody>
      </p:sp>
      <p:pic>
        <p:nvPicPr>
          <p:cNvPr id="139" name="Google Shape;139;p16"/>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140" name="Google Shape;140;p16"/>
          <p:cNvPicPr preferRelativeResize="0"/>
          <p:nvPr/>
        </p:nvPicPr>
        <p:blipFill rotWithShape="1">
          <a:blip r:embed="rId4">
            <a:alphaModFix/>
          </a:blip>
          <a:srcRect l="8376" t="7406" r="8376" b="6665"/>
          <a:stretch/>
        </p:blipFill>
        <p:spPr>
          <a:xfrm>
            <a:off x="1818841" y="89479"/>
            <a:ext cx="700803" cy="1023475"/>
          </a:xfrm>
          <a:prstGeom prst="rect">
            <a:avLst/>
          </a:prstGeom>
          <a:noFill/>
          <a:ln>
            <a:noFill/>
          </a:ln>
        </p:spPr>
      </p:pic>
      <p:pic>
        <p:nvPicPr>
          <p:cNvPr id="141" name="Google Shape;141;p16" descr="C:\Users\James\Desktop\Logos\Global Enquirers Large no border.jpg"/>
          <p:cNvPicPr preferRelativeResize="0"/>
          <p:nvPr/>
        </p:nvPicPr>
        <p:blipFill rotWithShape="1">
          <a:blip r:embed="rId5">
            <a:alphaModFix/>
          </a:blip>
          <a:srcRect l="7170" r="7567" b="6322"/>
          <a:stretch/>
        </p:blipFill>
        <p:spPr>
          <a:xfrm>
            <a:off x="2831525" y="89479"/>
            <a:ext cx="741770" cy="1035596"/>
          </a:xfrm>
          <a:prstGeom prst="rect">
            <a:avLst/>
          </a:prstGeom>
          <a:noFill/>
          <a:ln>
            <a:noFill/>
          </a:ln>
        </p:spPr>
      </p:pic>
      <p:pic>
        <p:nvPicPr>
          <p:cNvPr id="142" name="Google Shape;142;p16" descr="C:\Users\James\Desktop\Logos\Sustainability Ambassadors Large no border.jpg"/>
          <p:cNvPicPr preferRelativeResize="0"/>
          <p:nvPr/>
        </p:nvPicPr>
        <p:blipFill rotWithShape="1">
          <a:blip r:embed="rId6">
            <a:alphaModFix/>
          </a:blip>
          <a:srcRect b="7850"/>
          <a:stretch/>
        </p:blipFill>
        <p:spPr>
          <a:xfrm>
            <a:off x="8544272" y="92852"/>
            <a:ext cx="877679" cy="1032224"/>
          </a:xfrm>
          <a:prstGeom prst="rect">
            <a:avLst/>
          </a:prstGeom>
          <a:noFill/>
          <a:ln>
            <a:noFill/>
          </a:ln>
        </p:spPr>
      </p:pic>
      <p:pic>
        <p:nvPicPr>
          <p:cNvPr id="143" name="Google Shape;143;p16" descr="C:\Users\James\Desktop\Logos\Designers Large no border.jpg"/>
          <p:cNvPicPr preferRelativeResize="0"/>
          <p:nvPr/>
        </p:nvPicPr>
        <p:blipFill rotWithShape="1">
          <a:blip r:embed="rId7">
            <a:alphaModFix/>
          </a:blip>
          <a:srcRect l="8376" t="7196" r="8376" b="4746"/>
          <a:stretch/>
        </p:blipFill>
        <p:spPr>
          <a:xfrm>
            <a:off x="3791744" y="89479"/>
            <a:ext cx="742200" cy="1059571"/>
          </a:xfrm>
          <a:prstGeom prst="rect">
            <a:avLst/>
          </a:prstGeom>
          <a:noFill/>
          <a:ln>
            <a:noFill/>
          </a:ln>
        </p:spPr>
      </p:pic>
      <p:pic>
        <p:nvPicPr>
          <p:cNvPr id="144" name="Google Shape;144;p16"/>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145" name="Google Shape;145;p16"/>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146" name="Google Shape;146;p16" descr="C:\Users\James\Desktop\cultural explorers.jpg"/>
          <p:cNvPicPr preferRelativeResize="0"/>
          <p:nvPr/>
        </p:nvPicPr>
        <p:blipFill rotWithShape="1">
          <a:blip r:embed="rId10">
            <a:alphaModFix/>
          </a:blip>
          <a:srcRect l="7956" r="7310" b="5291"/>
          <a:stretch/>
        </p:blipFill>
        <p:spPr>
          <a:xfrm>
            <a:off x="9552384" y="92851"/>
            <a:ext cx="723582" cy="1056199"/>
          </a:xfrm>
          <a:prstGeom prst="rect">
            <a:avLst/>
          </a:prstGeom>
          <a:noFill/>
          <a:ln>
            <a:noFill/>
          </a:ln>
        </p:spPr>
      </p:pic>
      <p:pic>
        <p:nvPicPr>
          <p:cNvPr id="147" name="Google Shape;147;p16" descr="C:\Users\James\Desktop\Careers.jpg"/>
          <p:cNvPicPr preferRelativeResize="0"/>
          <p:nvPr/>
        </p:nvPicPr>
        <p:blipFill rotWithShape="1">
          <a:blip r:embed="rId11">
            <a:alphaModFix/>
          </a:blip>
          <a:srcRect b="21389"/>
          <a:stretch/>
        </p:blipFill>
        <p:spPr>
          <a:xfrm>
            <a:off x="10416479" y="86818"/>
            <a:ext cx="861861" cy="884782"/>
          </a:xfrm>
          <a:prstGeom prst="rect">
            <a:avLst/>
          </a:prstGeom>
          <a:noFill/>
          <a:ln>
            <a:noFill/>
          </a:ln>
        </p:spPr>
      </p:pic>
      <p:graphicFrame>
        <p:nvGraphicFramePr>
          <p:cNvPr id="148" name="Google Shape;148;p16"/>
          <p:cNvGraphicFramePr/>
          <p:nvPr/>
        </p:nvGraphicFramePr>
        <p:xfrm>
          <a:off x="755800" y="2267655"/>
          <a:ext cx="3000000" cy="3000000"/>
        </p:xfrm>
        <a:graphic>
          <a:graphicData uri="http://schemas.openxmlformats.org/drawingml/2006/table">
            <a:tbl>
              <a:tblPr firstRow="1" bandRow="1">
                <a:noFill/>
                <a:tableStyleId>{4F0BE155-03AA-4F7C-9CC3-730471A0B3DD}</a:tableStyleId>
              </a:tblPr>
              <a:tblGrid>
                <a:gridCol w="609450">
                  <a:extLst>
                    <a:ext uri="{9D8B030D-6E8A-4147-A177-3AD203B41FA5}">
                      <a16:colId xmlns:a16="http://schemas.microsoft.com/office/drawing/2014/main" val="20000"/>
                    </a:ext>
                  </a:extLst>
                </a:gridCol>
                <a:gridCol w="2426500">
                  <a:extLst>
                    <a:ext uri="{9D8B030D-6E8A-4147-A177-3AD203B41FA5}">
                      <a16:colId xmlns:a16="http://schemas.microsoft.com/office/drawing/2014/main" val="20001"/>
                    </a:ext>
                  </a:extLst>
                </a:gridCol>
                <a:gridCol w="7615550">
                  <a:extLst>
                    <a:ext uri="{9D8B030D-6E8A-4147-A177-3AD203B41FA5}">
                      <a16:colId xmlns:a16="http://schemas.microsoft.com/office/drawing/2014/main" val="20002"/>
                    </a:ext>
                  </a:extLst>
                </a:gridCol>
              </a:tblGrid>
              <a:tr h="4362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GB" b="1"/>
                        <a:t>L</a:t>
                      </a:r>
                      <a:r>
                        <a:rPr lang="en-GB" sz="1400" b="1" i="0" u="none" strike="noStrike" cap="none">
                          <a:solidFill>
                            <a:srgbClr val="000000"/>
                          </a:solidFill>
                          <a:latin typeface="Arial"/>
                          <a:ea typeface="Arial"/>
                          <a:cs typeface="Arial"/>
                          <a:sym typeface="Arial"/>
                        </a:rPr>
                        <a:t>O/EQ?</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Arial"/>
                          <a:ea typeface="Arial"/>
                          <a:cs typeface="Arial"/>
                          <a:sym typeface="Arial"/>
                        </a:rPr>
                        <a:t>Lesson ideas/differentiation</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950650">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a:solidFill>
                            <a:srgbClr val="000000"/>
                          </a:solidFill>
                          <a:latin typeface="Arial"/>
                          <a:ea typeface="Arial"/>
                          <a:cs typeface="Arial"/>
                          <a:sym typeface="Arial"/>
                        </a:rPr>
                        <a:t>1</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t>L.O:</a:t>
                      </a:r>
                      <a:endParaRPr sz="1400" b="1" u="none" strike="noStrike" cap="none"/>
                    </a:p>
                    <a:p>
                      <a:pPr marL="0" marR="0" lvl="0" indent="0" algn="l" rtl="0">
                        <a:lnSpc>
                          <a:spcPct val="100000"/>
                        </a:lnSpc>
                        <a:spcBef>
                          <a:spcPts val="0"/>
                        </a:spcBef>
                        <a:spcAft>
                          <a:spcPts val="0"/>
                        </a:spcAft>
                        <a:buClr>
                          <a:srgbClr val="000000"/>
                        </a:buClr>
                        <a:buSzPts val="1400"/>
                        <a:buFont typeface="Arial"/>
                        <a:buNone/>
                      </a:pPr>
                      <a:r>
                        <a:rPr lang="en-GB" sz="1400" b="1" u="none" strike="noStrike" cap="none"/>
                        <a:t>To </a:t>
                      </a:r>
                      <a:r>
                        <a:rPr lang="en-GB" b="1"/>
                        <a:t>know the names of Sports in French</a:t>
                      </a:r>
                      <a:endParaRPr b="1"/>
                    </a:p>
                    <a:p>
                      <a:pPr marL="0" marR="0" lvl="0" indent="0" algn="l" rtl="0">
                        <a:lnSpc>
                          <a:spcPct val="100000"/>
                        </a:lnSpc>
                        <a:spcBef>
                          <a:spcPts val="0"/>
                        </a:spcBef>
                        <a:spcAft>
                          <a:spcPts val="0"/>
                        </a:spcAft>
                        <a:buClr>
                          <a:srgbClr val="000000"/>
                        </a:buClr>
                        <a:buSzPts val="1400"/>
                        <a:buFont typeface="Arial"/>
                        <a:buNone/>
                      </a:pPr>
                      <a:endParaRPr b="1"/>
                    </a:p>
                    <a:p>
                      <a:pPr marL="0" marR="0" lvl="0" indent="0" algn="l" rtl="0">
                        <a:lnSpc>
                          <a:spcPct val="100000"/>
                        </a:lnSpc>
                        <a:spcBef>
                          <a:spcPts val="0"/>
                        </a:spcBef>
                        <a:spcAft>
                          <a:spcPts val="0"/>
                        </a:spcAft>
                        <a:buClr>
                          <a:srgbClr val="000000"/>
                        </a:buClr>
                        <a:buSzPts val="1400"/>
                        <a:buFont typeface="Arial"/>
                        <a:buNone/>
                      </a:pPr>
                      <a:r>
                        <a:rPr lang="en-GB" b="1">
                          <a:solidFill>
                            <a:srgbClr val="FF0000"/>
                          </a:solidFill>
                        </a:rPr>
                        <a:t>P.E. link</a:t>
                      </a:r>
                      <a:endParaRPr b="1">
                        <a:solidFill>
                          <a:srgbClr val="FF0000"/>
                        </a:solidFil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a:t>Talk about Sports the children know in English.  What do they learn at school?  What do they do outside school?  Introduce the vocabulary for the names of Sports.  Children play ‘four corners’ game to reinforce vocab.</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668425">
                <a:tc>
                  <a:txBody>
                    <a:bodyPr/>
                    <a:lstStyle/>
                    <a:p>
                      <a:pPr marL="0" marR="0" lvl="0" indent="0" algn="ctr" rtl="0">
                        <a:lnSpc>
                          <a:spcPct val="100000"/>
                        </a:lnSpc>
                        <a:spcBef>
                          <a:spcPts val="0"/>
                        </a:spcBef>
                        <a:spcAft>
                          <a:spcPts val="0"/>
                        </a:spcAft>
                        <a:buClr>
                          <a:srgbClr val="000000"/>
                        </a:buClr>
                        <a:buSzPts val="4800"/>
                        <a:buFont typeface="Arial"/>
                        <a:buNone/>
                      </a:pPr>
                      <a:r>
                        <a:rPr lang="en-GB" sz="4800" b="1" u="none" strike="noStrike" cap="none"/>
                        <a:t>2</a:t>
                      </a:r>
                      <a:endParaRPr sz="4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t>L.O: </a:t>
                      </a:r>
                      <a:endParaRPr/>
                    </a:p>
                    <a:p>
                      <a:pPr marL="0" marR="0" lvl="0" indent="0" algn="l" rtl="0">
                        <a:lnSpc>
                          <a:spcPct val="100000"/>
                        </a:lnSpc>
                        <a:spcBef>
                          <a:spcPts val="0"/>
                        </a:spcBef>
                        <a:spcAft>
                          <a:spcPts val="0"/>
                        </a:spcAft>
                        <a:buClr>
                          <a:srgbClr val="000000"/>
                        </a:buClr>
                        <a:buSzPts val="1400"/>
                        <a:buFont typeface="Arial"/>
                        <a:buNone/>
                      </a:pPr>
                      <a:r>
                        <a:rPr lang="en-GB" b="1"/>
                        <a:t>To know the names of hobbies in French</a:t>
                      </a:r>
                      <a:endParaRPr sz="1400" b="1" u="none" strike="noStrike" cap="none">
                        <a:solidFill>
                          <a:srgbClr val="00B050"/>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lvl="0" indent="0" algn="l" rtl="0">
                        <a:spcBef>
                          <a:spcPts val="0"/>
                        </a:spcBef>
                        <a:spcAft>
                          <a:spcPts val="0"/>
                        </a:spcAft>
                        <a:buClr>
                          <a:schemeClr val="dk1"/>
                        </a:buClr>
                        <a:buSzPts val="1400"/>
                        <a:buFont typeface="Arial"/>
                        <a:buNone/>
                      </a:pPr>
                      <a:r>
                        <a:rPr lang="en-GB">
                          <a:solidFill>
                            <a:schemeClr val="dk1"/>
                          </a:solidFill>
                        </a:rPr>
                        <a:t>Talk about hobbies the children know in English.  What do they learn at school?  What do they do outside school?  Introduce the vocabulary for the names of hobbies.  Children match the hobbies to various people.  </a:t>
                      </a:r>
                      <a:endParaRPr>
                        <a:solidFill>
                          <a:schemeClr val="dk1"/>
                        </a:solidFill>
                      </a:endParaRPr>
                    </a:p>
                    <a:p>
                      <a:pPr marL="0" marR="0" lvl="0" indent="0" algn="l" rtl="0">
                        <a:lnSpc>
                          <a:spcPct val="100000"/>
                        </a:lnSpc>
                        <a:spcBef>
                          <a:spcPts val="0"/>
                        </a:spcBef>
                        <a:spcAft>
                          <a:spcPts val="0"/>
                        </a:spcAft>
                        <a:buClr>
                          <a:srgbClr val="000000"/>
                        </a:buClr>
                        <a:buSzPts val="1400"/>
                        <a:buFont typeface="Arial"/>
                        <a:buNone/>
                      </a:pP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52"/>
        <p:cNvGrpSpPr/>
        <p:nvPr/>
      </p:nvGrpSpPr>
      <p:grpSpPr>
        <a:xfrm>
          <a:off x="0" y="0"/>
          <a:ext cx="0" cy="0"/>
          <a:chOff x="0" y="0"/>
          <a:chExt cx="0" cy="0"/>
        </a:xfrm>
      </p:grpSpPr>
      <p:sp>
        <p:nvSpPr>
          <p:cNvPr id="153" name="Google Shape;153;p17"/>
          <p:cNvSpPr txBox="1"/>
          <p:nvPr/>
        </p:nvSpPr>
        <p:spPr>
          <a:xfrm>
            <a:off x="755800" y="1244055"/>
            <a:ext cx="10651500" cy="10236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20124D"/>
                </a:solidFill>
                <a:latin typeface="Arial"/>
                <a:ea typeface="Arial"/>
                <a:cs typeface="Arial"/>
                <a:sym typeface="Arial"/>
              </a:rPr>
              <a:t>Sequence of Teaching and Learning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0124D"/>
              </a:solidFill>
              <a:latin typeface="Arial"/>
              <a:ea typeface="Arial"/>
              <a:cs typeface="Arial"/>
              <a:sym typeface="Arial"/>
            </a:endParaRPr>
          </a:p>
        </p:txBody>
      </p:sp>
      <p:pic>
        <p:nvPicPr>
          <p:cNvPr id="154" name="Google Shape;154;p17"/>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155" name="Google Shape;155;p17"/>
          <p:cNvPicPr preferRelativeResize="0"/>
          <p:nvPr/>
        </p:nvPicPr>
        <p:blipFill rotWithShape="1">
          <a:blip r:embed="rId4">
            <a:alphaModFix/>
          </a:blip>
          <a:srcRect l="8376" t="7406" r="8376" b="6665"/>
          <a:stretch/>
        </p:blipFill>
        <p:spPr>
          <a:xfrm>
            <a:off x="1818841" y="89479"/>
            <a:ext cx="700803" cy="1023475"/>
          </a:xfrm>
          <a:prstGeom prst="rect">
            <a:avLst/>
          </a:prstGeom>
          <a:noFill/>
          <a:ln>
            <a:noFill/>
          </a:ln>
        </p:spPr>
      </p:pic>
      <p:pic>
        <p:nvPicPr>
          <p:cNvPr id="156" name="Google Shape;156;p17" descr="C:\Users\James\Desktop\Logos\Global Enquirers Large no border.jpg"/>
          <p:cNvPicPr preferRelativeResize="0"/>
          <p:nvPr/>
        </p:nvPicPr>
        <p:blipFill rotWithShape="1">
          <a:blip r:embed="rId5">
            <a:alphaModFix/>
          </a:blip>
          <a:srcRect l="7170" r="7567" b="6322"/>
          <a:stretch/>
        </p:blipFill>
        <p:spPr>
          <a:xfrm>
            <a:off x="2831525" y="89479"/>
            <a:ext cx="741770" cy="1035596"/>
          </a:xfrm>
          <a:prstGeom prst="rect">
            <a:avLst/>
          </a:prstGeom>
          <a:noFill/>
          <a:ln>
            <a:noFill/>
          </a:ln>
        </p:spPr>
      </p:pic>
      <p:pic>
        <p:nvPicPr>
          <p:cNvPr id="157" name="Google Shape;157;p17" descr="C:\Users\James\Desktop\Logos\Sustainability Ambassadors Large no border.jpg"/>
          <p:cNvPicPr preferRelativeResize="0"/>
          <p:nvPr/>
        </p:nvPicPr>
        <p:blipFill rotWithShape="1">
          <a:blip r:embed="rId6">
            <a:alphaModFix/>
          </a:blip>
          <a:srcRect b="7850"/>
          <a:stretch/>
        </p:blipFill>
        <p:spPr>
          <a:xfrm>
            <a:off x="8544272" y="92852"/>
            <a:ext cx="877679" cy="1032224"/>
          </a:xfrm>
          <a:prstGeom prst="rect">
            <a:avLst/>
          </a:prstGeom>
          <a:noFill/>
          <a:ln>
            <a:noFill/>
          </a:ln>
        </p:spPr>
      </p:pic>
      <p:pic>
        <p:nvPicPr>
          <p:cNvPr id="158" name="Google Shape;158;p17" descr="C:\Users\James\Desktop\Logos\Designers Large no border.jpg"/>
          <p:cNvPicPr preferRelativeResize="0"/>
          <p:nvPr/>
        </p:nvPicPr>
        <p:blipFill rotWithShape="1">
          <a:blip r:embed="rId7">
            <a:alphaModFix/>
          </a:blip>
          <a:srcRect l="8376" t="7196" r="8376" b="4746"/>
          <a:stretch/>
        </p:blipFill>
        <p:spPr>
          <a:xfrm>
            <a:off x="3791744" y="89479"/>
            <a:ext cx="742200" cy="1059571"/>
          </a:xfrm>
          <a:prstGeom prst="rect">
            <a:avLst/>
          </a:prstGeom>
          <a:noFill/>
          <a:ln>
            <a:noFill/>
          </a:ln>
        </p:spPr>
      </p:pic>
      <p:pic>
        <p:nvPicPr>
          <p:cNvPr id="159" name="Google Shape;159;p17"/>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160" name="Google Shape;160;p17"/>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161" name="Google Shape;161;p17" descr="C:\Users\James\Desktop\cultural explorers.jpg"/>
          <p:cNvPicPr preferRelativeResize="0"/>
          <p:nvPr/>
        </p:nvPicPr>
        <p:blipFill rotWithShape="1">
          <a:blip r:embed="rId10">
            <a:alphaModFix/>
          </a:blip>
          <a:srcRect l="7956" r="7310" b="5291"/>
          <a:stretch/>
        </p:blipFill>
        <p:spPr>
          <a:xfrm>
            <a:off x="9552384" y="92851"/>
            <a:ext cx="723582" cy="1056199"/>
          </a:xfrm>
          <a:prstGeom prst="rect">
            <a:avLst/>
          </a:prstGeom>
          <a:noFill/>
          <a:ln>
            <a:noFill/>
          </a:ln>
        </p:spPr>
      </p:pic>
      <p:pic>
        <p:nvPicPr>
          <p:cNvPr id="162" name="Google Shape;162;p17" descr="C:\Users\James\Desktop\Careers.jpg"/>
          <p:cNvPicPr preferRelativeResize="0"/>
          <p:nvPr/>
        </p:nvPicPr>
        <p:blipFill rotWithShape="1">
          <a:blip r:embed="rId11">
            <a:alphaModFix/>
          </a:blip>
          <a:srcRect b="21389"/>
          <a:stretch/>
        </p:blipFill>
        <p:spPr>
          <a:xfrm>
            <a:off x="10416479" y="86818"/>
            <a:ext cx="861861" cy="884782"/>
          </a:xfrm>
          <a:prstGeom prst="rect">
            <a:avLst/>
          </a:prstGeom>
          <a:noFill/>
          <a:ln>
            <a:noFill/>
          </a:ln>
        </p:spPr>
      </p:pic>
      <p:graphicFrame>
        <p:nvGraphicFramePr>
          <p:cNvPr id="163" name="Google Shape;163;p17"/>
          <p:cNvGraphicFramePr/>
          <p:nvPr/>
        </p:nvGraphicFramePr>
        <p:xfrm>
          <a:off x="755800" y="2267655"/>
          <a:ext cx="3000000" cy="3000000"/>
        </p:xfrm>
        <a:graphic>
          <a:graphicData uri="http://schemas.openxmlformats.org/drawingml/2006/table">
            <a:tbl>
              <a:tblPr firstRow="1" bandRow="1">
                <a:noFill/>
                <a:tableStyleId>{4F0BE155-03AA-4F7C-9CC3-730471A0B3DD}</a:tableStyleId>
              </a:tblPr>
              <a:tblGrid>
                <a:gridCol w="648725">
                  <a:extLst>
                    <a:ext uri="{9D8B030D-6E8A-4147-A177-3AD203B41FA5}">
                      <a16:colId xmlns:a16="http://schemas.microsoft.com/office/drawing/2014/main" val="20000"/>
                    </a:ext>
                  </a:extLst>
                </a:gridCol>
                <a:gridCol w="2387225">
                  <a:extLst>
                    <a:ext uri="{9D8B030D-6E8A-4147-A177-3AD203B41FA5}">
                      <a16:colId xmlns:a16="http://schemas.microsoft.com/office/drawing/2014/main" val="20001"/>
                    </a:ext>
                  </a:extLst>
                </a:gridCol>
                <a:gridCol w="7615550">
                  <a:extLst>
                    <a:ext uri="{9D8B030D-6E8A-4147-A177-3AD203B41FA5}">
                      <a16:colId xmlns:a16="http://schemas.microsoft.com/office/drawing/2014/main" val="20002"/>
                    </a:ext>
                  </a:extLst>
                </a:gridCol>
              </a:tblGrid>
              <a:tr h="3708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400" b="1" i="0" u="none" strike="noStrike" cap="none">
                          <a:solidFill>
                            <a:srgbClr val="000000"/>
                          </a:solidFill>
                          <a:latin typeface="Arial"/>
                          <a:ea typeface="Arial"/>
                          <a:cs typeface="Arial"/>
                          <a:sym typeface="Arial"/>
                        </a:rPr>
                        <a:t> LO/EQ</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Arial"/>
                          <a:ea typeface="Arial"/>
                          <a:cs typeface="Arial"/>
                          <a:sym typeface="Arial"/>
                        </a:rPr>
                        <a:t>Lesson ideas/differentiation</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794300">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a:solidFill>
                            <a:srgbClr val="000000"/>
                          </a:solidFill>
                          <a:latin typeface="Arial"/>
                          <a:ea typeface="Arial"/>
                          <a:cs typeface="Arial"/>
                          <a:sym typeface="Arial"/>
                        </a:rPr>
                        <a:t>3</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b="1"/>
                        <a:t>L.O</a:t>
                      </a:r>
                      <a:r>
                        <a:rPr lang="en-GB" sz="1400" b="1" u="none" strike="noStrike" cap="none"/>
                        <a:t>:</a:t>
                      </a:r>
                      <a:endParaRPr/>
                    </a:p>
                    <a:p>
                      <a:pPr marL="0" marR="0" lvl="0" indent="0" algn="l" rtl="0">
                        <a:lnSpc>
                          <a:spcPct val="100000"/>
                        </a:lnSpc>
                        <a:spcBef>
                          <a:spcPts val="0"/>
                        </a:spcBef>
                        <a:spcAft>
                          <a:spcPts val="0"/>
                        </a:spcAft>
                        <a:buClr>
                          <a:srgbClr val="000000"/>
                        </a:buClr>
                        <a:buSzPts val="1400"/>
                        <a:buFont typeface="Arial"/>
                        <a:buNone/>
                      </a:pPr>
                      <a:r>
                        <a:rPr lang="en-GB" b="1"/>
                        <a:t>To use French verbs in the context of sports and hobbies</a:t>
                      </a:r>
                      <a:endParaRPr sz="1400" b="1" u="none" strike="noStrike" cap="none"/>
                    </a:p>
                    <a:p>
                      <a:pPr marL="0" lvl="0" indent="0" algn="l" rtl="0">
                        <a:spcBef>
                          <a:spcPts val="0"/>
                        </a:spcBef>
                        <a:spcAft>
                          <a:spcPts val="0"/>
                        </a:spcAft>
                        <a:buClr>
                          <a:srgbClr val="000000"/>
                        </a:buClr>
                        <a:buSzPts val="1400"/>
                        <a:buFont typeface="Arial"/>
                        <a:buNone/>
                      </a:pPr>
                      <a:endParaRPr>
                        <a:solidFill>
                          <a:srgbClr val="FF0000"/>
                        </a:solidFill>
                      </a:endParaRPr>
                    </a:p>
                    <a:p>
                      <a:pPr marL="0" marR="0" lvl="0" indent="0" algn="l" rtl="0">
                        <a:lnSpc>
                          <a:spcPct val="100000"/>
                        </a:lnSpc>
                        <a:spcBef>
                          <a:spcPts val="0"/>
                        </a:spcBef>
                        <a:spcAft>
                          <a:spcPts val="0"/>
                        </a:spcAft>
                        <a:buClr>
                          <a:srgbClr val="000000"/>
                        </a:buClr>
                        <a:buSzPts val="1400"/>
                        <a:buFont typeface="Arial"/>
                        <a:buNone/>
                      </a:pPr>
                      <a:endParaRPr>
                        <a:solidFill>
                          <a:srgbClr val="FF0000"/>
                        </a:solidFill>
                      </a:endParaRPr>
                    </a:p>
                    <a:p>
                      <a:pPr marL="0" marR="0" lvl="0" indent="0" algn="l" rtl="0">
                        <a:lnSpc>
                          <a:spcPct val="100000"/>
                        </a:lnSpc>
                        <a:spcBef>
                          <a:spcPts val="0"/>
                        </a:spcBef>
                        <a:spcAft>
                          <a:spcPts val="0"/>
                        </a:spcAft>
                        <a:buClr>
                          <a:srgbClr val="000000"/>
                        </a:buClr>
                        <a:buSzPts val="1400"/>
                        <a:buFont typeface="Arial"/>
                        <a:buNone/>
                      </a:pPr>
                      <a:r>
                        <a:rPr lang="en-GB" sz="1400" b="1" u="none" strike="noStrike" cap="none">
                          <a:solidFill>
                            <a:srgbClr val="FF0000"/>
                          </a:solidFill>
                        </a:rPr>
                        <a:t>Link to </a:t>
                      </a:r>
                      <a:r>
                        <a:rPr lang="en-GB" b="1">
                          <a:solidFill>
                            <a:srgbClr val="FF0000"/>
                          </a:solidFill>
                        </a:rPr>
                        <a:t>literacy - word classes</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a:t>Discuss word classes.  Can children describe what a verb is?  Discuss ‘conjugating’ verbs - how a verb changes depending on who is doing it - I </a:t>
                      </a:r>
                      <a:r>
                        <a:rPr lang="en-GB" i="1"/>
                        <a:t>run </a:t>
                      </a:r>
                      <a:r>
                        <a:rPr lang="en-GB"/>
                        <a:t>he </a:t>
                      </a:r>
                      <a:r>
                        <a:rPr lang="en-GB" i="1"/>
                        <a:t>runs</a:t>
                      </a:r>
                      <a:r>
                        <a:rPr lang="en-GB"/>
                        <a:t>.  Explain that this is the same in French.</a:t>
                      </a:r>
                      <a:endParaRPr/>
                    </a:p>
                    <a:p>
                      <a:pPr marL="0" marR="0" lvl="0" indent="0" algn="l" rtl="0">
                        <a:lnSpc>
                          <a:spcPct val="100000"/>
                        </a:lnSpc>
                        <a:spcBef>
                          <a:spcPts val="0"/>
                        </a:spcBef>
                        <a:spcAft>
                          <a:spcPts val="0"/>
                        </a:spcAft>
                        <a:buClr>
                          <a:srgbClr val="000000"/>
                        </a:buClr>
                        <a:buSzPts val="1400"/>
                        <a:buFont typeface="Arial"/>
                        <a:buNone/>
                      </a:pPr>
                      <a:r>
                        <a:rPr lang="en-GB"/>
                        <a:t>Introduce some verbs in their infinitive form - to play (jouer), to do (faire) and show them conjugated for I (je joue, je fais) and he/she (il/elle joue, il/elle fait). Children use these verbs in sentences with the sport/hobbies vocabulary they have learnt in previous lessons.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a:solidFill>
                            <a:srgbClr val="000000"/>
                          </a:solidFill>
                          <a:latin typeface="Arial"/>
                          <a:ea typeface="Arial"/>
                          <a:cs typeface="Arial"/>
                          <a:sym typeface="Arial"/>
                        </a:rPr>
                        <a:t>4</a:t>
                      </a:r>
                      <a:endParaRPr sz="4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t>L.O:</a:t>
                      </a:r>
                      <a:endParaRPr/>
                    </a:p>
                    <a:p>
                      <a:pPr marL="0" marR="0" lvl="0" indent="0" algn="l" rtl="0">
                        <a:lnSpc>
                          <a:spcPct val="100000"/>
                        </a:lnSpc>
                        <a:spcBef>
                          <a:spcPts val="0"/>
                        </a:spcBef>
                        <a:spcAft>
                          <a:spcPts val="0"/>
                        </a:spcAft>
                        <a:buClr>
                          <a:srgbClr val="000000"/>
                        </a:buClr>
                        <a:buSzPts val="1400"/>
                        <a:buFont typeface="Arial"/>
                        <a:buNone/>
                      </a:pPr>
                      <a:r>
                        <a:rPr lang="en-GB" b="1"/>
                        <a:t>To express opinions in French</a:t>
                      </a:r>
                      <a:endParaRPr sz="1400" b="1" u="none" strike="noStrike" cap="none"/>
                    </a:p>
                    <a:p>
                      <a:pPr marL="0" marR="0" lvl="0" indent="0" algn="l" rtl="0">
                        <a:lnSpc>
                          <a:spcPct val="100000"/>
                        </a:lnSpc>
                        <a:spcBef>
                          <a:spcPts val="0"/>
                        </a:spcBef>
                        <a:spcAft>
                          <a:spcPts val="0"/>
                        </a:spcAft>
                        <a:buClr>
                          <a:srgbClr val="000000"/>
                        </a:buClr>
                        <a:buSzPts val="1400"/>
                        <a:buFont typeface="Arial"/>
                        <a:buNone/>
                      </a:pPr>
                      <a:endParaRPr sz="1400" b="1" u="none" strike="noStrike" cap="none"/>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endParaRPr sz="1400" b="1"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a:t>Recap work on verbs.  Introduce the verb to like (aimer) and to love (adorer).  Show how to conjugate these for I/he/she (j’aime, il/elle aime, j’adore, il’elle adore).  Children practise saying sports/hobbies children like.  They then record in sentences.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67"/>
        <p:cNvGrpSpPr/>
        <p:nvPr/>
      </p:nvGrpSpPr>
      <p:grpSpPr>
        <a:xfrm>
          <a:off x="0" y="0"/>
          <a:ext cx="0" cy="0"/>
          <a:chOff x="0" y="0"/>
          <a:chExt cx="0" cy="0"/>
        </a:xfrm>
      </p:grpSpPr>
      <p:sp>
        <p:nvSpPr>
          <p:cNvPr id="168" name="Google Shape;168;p18"/>
          <p:cNvSpPr txBox="1"/>
          <p:nvPr/>
        </p:nvSpPr>
        <p:spPr>
          <a:xfrm>
            <a:off x="755800" y="1244055"/>
            <a:ext cx="10651500" cy="10236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20124D"/>
                </a:solidFill>
                <a:latin typeface="Arial"/>
                <a:ea typeface="Arial"/>
                <a:cs typeface="Arial"/>
                <a:sym typeface="Arial"/>
              </a:rPr>
              <a:t>Sequence of Teaching and Learning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0124D"/>
              </a:solidFill>
              <a:latin typeface="Arial"/>
              <a:ea typeface="Arial"/>
              <a:cs typeface="Arial"/>
              <a:sym typeface="Arial"/>
            </a:endParaRPr>
          </a:p>
        </p:txBody>
      </p:sp>
      <p:pic>
        <p:nvPicPr>
          <p:cNvPr id="169" name="Google Shape;169;p18"/>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170" name="Google Shape;170;p18"/>
          <p:cNvPicPr preferRelativeResize="0"/>
          <p:nvPr/>
        </p:nvPicPr>
        <p:blipFill rotWithShape="1">
          <a:blip r:embed="rId4">
            <a:alphaModFix/>
          </a:blip>
          <a:srcRect l="8376" t="7406" r="8376" b="6665"/>
          <a:stretch/>
        </p:blipFill>
        <p:spPr>
          <a:xfrm>
            <a:off x="1818841" y="89479"/>
            <a:ext cx="700803" cy="1023475"/>
          </a:xfrm>
          <a:prstGeom prst="rect">
            <a:avLst/>
          </a:prstGeom>
          <a:noFill/>
          <a:ln>
            <a:noFill/>
          </a:ln>
        </p:spPr>
      </p:pic>
      <p:pic>
        <p:nvPicPr>
          <p:cNvPr id="171" name="Google Shape;171;p18" descr="C:\Users\James\Desktop\Logos\Global Enquirers Large no border.jpg"/>
          <p:cNvPicPr preferRelativeResize="0"/>
          <p:nvPr/>
        </p:nvPicPr>
        <p:blipFill rotWithShape="1">
          <a:blip r:embed="rId5">
            <a:alphaModFix/>
          </a:blip>
          <a:srcRect l="7170" r="7567" b="6322"/>
          <a:stretch/>
        </p:blipFill>
        <p:spPr>
          <a:xfrm>
            <a:off x="2831525" y="89479"/>
            <a:ext cx="741770" cy="1035596"/>
          </a:xfrm>
          <a:prstGeom prst="rect">
            <a:avLst/>
          </a:prstGeom>
          <a:noFill/>
          <a:ln>
            <a:noFill/>
          </a:ln>
        </p:spPr>
      </p:pic>
      <p:pic>
        <p:nvPicPr>
          <p:cNvPr id="172" name="Google Shape;172;p18" descr="C:\Users\James\Desktop\Logos\Sustainability Ambassadors Large no border.jpg"/>
          <p:cNvPicPr preferRelativeResize="0"/>
          <p:nvPr/>
        </p:nvPicPr>
        <p:blipFill rotWithShape="1">
          <a:blip r:embed="rId6">
            <a:alphaModFix/>
          </a:blip>
          <a:srcRect b="7850"/>
          <a:stretch/>
        </p:blipFill>
        <p:spPr>
          <a:xfrm>
            <a:off x="8544272" y="92852"/>
            <a:ext cx="877679" cy="1032224"/>
          </a:xfrm>
          <a:prstGeom prst="rect">
            <a:avLst/>
          </a:prstGeom>
          <a:noFill/>
          <a:ln>
            <a:noFill/>
          </a:ln>
        </p:spPr>
      </p:pic>
      <p:pic>
        <p:nvPicPr>
          <p:cNvPr id="173" name="Google Shape;173;p18" descr="C:\Users\James\Desktop\Logos\Designers Large no border.jpg"/>
          <p:cNvPicPr preferRelativeResize="0"/>
          <p:nvPr/>
        </p:nvPicPr>
        <p:blipFill rotWithShape="1">
          <a:blip r:embed="rId7">
            <a:alphaModFix/>
          </a:blip>
          <a:srcRect l="8376" t="7196" r="8376" b="4746"/>
          <a:stretch/>
        </p:blipFill>
        <p:spPr>
          <a:xfrm>
            <a:off x="3791744" y="89479"/>
            <a:ext cx="742200" cy="1059571"/>
          </a:xfrm>
          <a:prstGeom prst="rect">
            <a:avLst/>
          </a:prstGeom>
          <a:noFill/>
          <a:ln>
            <a:noFill/>
          </a:ln>
        </p:spPr>
      </p:pic>
      <p:pic>
        <p:nvPicPr>
          <p:cNvPr id="174" name="Google Shape;174;p18"/>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175" name="Google Shape;175;p18"/>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176" name="Google Shape;176;p18" descr="C:\Users\James\Desktop\cultural explorers.jpg"/>
          <p:cNvPicPr preferRelativeResize="0"/>
          <p:nvPr/>
        </p:nvPicPr>
        <p:blipFill rotWithShape="1">
          <a:blip r:embed="rId10">
            <a:alphaModFix/>
          </a:blip>
          <a:srcRect l="7956" r="7310" b="5291"/>
          <a:stretch/>
        </p:blipFill>
        <p:spPr>
          <a:xfrm>
            <a:off x="9552384" y="92851"/>
            <a:ext cx="723582" cy="1056199"/>
          </a:xfrm>
          <a:prstGeom prst="rect">
            <a:avLst/>
          </a:prstGeom>
          <a:noFill/>
          <a:ln>
            <a:noFill/>
          </a:ln>
        </p:spPr>
      </p:pic>
      <p:pic>
        <p:nvPicPr>
          <p:cNvPr id="177" name="Google Shape;177;p18" descr="C:\Users\James\Desktop\Careers.jpg"/>
          <p:cNvPicPr preferRelativeResize="0"/>
          <p:nvPr/>
        </p:nvPicPr>
        <p:blipFill rotWithShape="1">
          <a:blip r:embed="rId11">
            <a:alphaModFix/>
          </a:blip>
          <a:srcRect b="21389"/>
          <a:stretch/>
        </p:blipFill>
        <p:spPr>
          <a:xfrm>
            <a:off x="10416479" y="86818"/>
            <a:ext cx="861861" cy="884782"/>
          </a:xfrm>
          <a:prstGeom prst="rect">
            <a:avLst/>
          </a:prstGeom>
          <a:noFill/>
          <a:ln>
            <a:noFill/>
          </a:ln>
        </p:spPr>
      </p:pic>
      <p:graphicFrame>
        <p:nvGraphicFramePr>
          <p:cNvPr id="178" name="Google Shape;178;p18"/>
          <p:cNvGraphicFramePr/>
          <p:nvPr/>
        </p:nvGraphicFramePr>
        <p:xfrm>
          <a:off x="755800" y="2267655"/>
          <a:ext cx="3000000" cy="3000000"/>
        </p:xfrm>
        <a:graphic>
          <a:graphicData uri="http://schemas.openxmlformats.org/drawingml/2006/table">
            <a:tbl>
              <a:tblPr firstRow="1" bandRow="1">
                <a:noFill/>
                <a:tableStyleId>{4F0BE155-03AA-4F7C-9CC3-730471A0B3DD}</a:tableStyleId>
              </a:tblPr>
              <a:tblGrid>
                <a:gridCol w="648725">
                  <a:extLst>
                    <a:ext uri="{9D8B030D-6E8A-4147-A177-3AD203B41FA5}">
                      <a16:colId xmlns:a16="http://schemas.microsoft.com/office/drawing/2014/main" val="20000"/>
                    </a:ext>
                  </a:extLst>
                </a:gridCol>
                <a:gridCol w="2387225">
                  <a:extLst>
                    <a:ext uri="{9D8B030D-6E8A-4147-A177-3AD203B41FA5}">
                      <a16:colId xmlns:a16="http://schemas.microsoft.com/office/drawing/2014/main" val="20001"/>
                    </a:ext>
                  </a:extLst>
                </a:gridCol>
                <a:gridCol w="7615550">
                  <a:extLst>
                    <a:ext uri="{9D8B030D-6E8A-4147-A177-3AD203B41FA5}">
                      <a16:colId xmlns:a16="http://schemas.microsoft.com/office/drawing/2014/main" val="20002"/>
                    </a:ext>
                  </a:extLst>
                </a:gridCol>
              </a:tblGrid>
              <a:tr h="3708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400" b="1" i="0" u="none" strike="noStrike" cap="none">
                          <a:solidFill>
                            <a:srgbClr val="000000"/>
                          </a:solidFill>
                          <a:latin typeface="Arial"/>
                          <a:ea typeface="Arial"/>
                          <a:cs typeface="Arial"/>
                          <a:sym typeface="Arial"/>
                        </a:rPr>
                        <a:t>LO/EQ</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Arial"/>
                          <a:ea typeface="Arial"/>
                          <a:cs typeface="Arial"/>
                          <a:sym typeface="Arial"/>
                        </a:rPr>
                        <a:t>Lesson ideas/differentiation</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794300">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a:solidFill>
                            <a:srgbClr val="000000"/>
                          </a:solidFill>
                          <a:latin typeface="Arial"/>
                          <a:ea typeface="Arial"/>
                          <a:cs typeface="Arial"/>
                          <a:sym typeface="Arial"/>
                        </a:rPr>
                        <a:t>5</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b="1"/>
                        <a:t>L.O</a:t>
                      </a:r>
                      <a:r>
                        <a:rPr lang="en-GB" sz="1400" b="1" u="none" strike="noStrike" cap="none"/>
                        <a:t>: </a:t>
                      </a:r>
                      <a:endParaRPr/>
                    </a:p>
                    <a:p>
                      <a:pPr marL="0" marR="0" lvl="0" indent="0" algn="l" rtl="0">
                        <a:lnSpc>
                          <a:spcPct val="100000"/>
                        </a:lnSpc>
                        <a:spcBef>
                          <a:spcPts val="0"/>
                        </a:spcBef>
                        <a:spcAft>
                          <a:spcPts val="0"/>
                        </a:spcAft>
                        <a:buClr>
                          <a:srgbClr val="000000"/>
                        </a:buClr>
                        <a:buSzPts val="1400"/>
                        <a:buFont typeface="Arial"/>
                        <a:buNone/>
                      </a:pPr>
                      <a:r>
                        <a:rPr lang="en-GB" b="1"/>
                        <a:t>To express opinions in French</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a:t>Recap saying I like/love from last week.  Introduce using ne...pas around a verb to create a negative. Children say and write negative sentences to say which sports.hobbies children dislike.</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GB"/>
                        <a:t>Extension: using ne...que instead of ne...pas makes a sentence say ‘only’.  Children could use this to say/write the only sport/hobby they are interested in: </a:t>
                      </a:r>
                      <a:r>
                        <a:rPr lang="en-GB" i="1"/>
                        <a:t>Je n’aime que la natation. I only like swimming.</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a:solidFill>
                            <a:srgbClr val="000000"/>
                          </a:solidFill>
                          <a:latin typeface="Arial"/>
                          <a:ea typeface="Arial"/>
                          <a:cs typeface="Arial"/>
                          <a:sym typeface="Arial"/>
                        </a:rPr>
                        <a:t>6</a:t>
                      </a:r>
                      <a:endParaRPr sz="4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t>E.Q:</a:t>
                      </a:r>
                      <a:endParaRPr/>
                    </a:p>
                    <a:p>
                      <a:pPr marL="0" marR="0" lvl="0" indent="0" algn="l" rtl="0">
                        <a:lnSpc>
                          <a:spcPct val="100000"/>
                        </a:lnSpc>
                        <a:spcBef>
                          <a:spcPts val="0"/>
                        </a:spcBef>
                        <a:spcAft>
                          <a:spcPts val="0"/>
                        </a:spcAft>
                        <a:buClr>
                          <a:srgbClr val="000000"/>
                        </a:buClr>
                        <a:buSzPts val="1400"/>
                        <a:buFont typeface="Arial"/>
                        <a:buNone/>
                      </a:pPr>
                      <a:r>
                        <a:rPr lang="en-GB" sz="1400" b="1" u="none" strike="noStrike" cap="none"/>
                        <a:t>How c</a:t>
                      </a:r>
                      <a:r>
                        <a:rPr lang="en-GB" b="1"/>
                        <a:t>ould describe what you like to do in your spare time to a French speaking person?</a:t>
                      </a:r>
                      <a:endParaRPr/>
                    </a:p>
                    <a:p>
                      <a:pPr marL="0" marR="0" lvl="0" indent="0" algn="l" rtl="0">
                        <a:lnSpc>
                          <a:spcPct val="100000"/>
                        </a:lnSpc>
                        <a:spcBef>
                          <a:spcPts val="0"/>
                        </a:spcBef>
                        <a:spcAft>
                          <a:spcPts val="0"/>
                        </a:spcAft>
                        <a:buClr>
                          <a:srgbClr val="000000"/>
                        </a:buClr>
                        <a:buSzPts val="1400"/>
                        <a:buFont typeface="Arial"/>
                        <a:buNone/>
                      </a:pPr>
                      <a:endParaRPr sz="1400" b="1" u="none" strike="noStrike" cap="none"/>
                    </a:p>
                    <a:p>
                      <a:pPr marL="0" marR="0" lvl="0" indent="0" algn="l" rtl="0">
                        <a:lnSpc>
                          <a:spcPct val="100000"/>
                        </a:lnSpc>
                        <a:spcBef>
                          <a:spcPts val="0"/>
                        </a:spcBef>
                        <a:spcAft>
                          <a:spcPts val="0"/>
                        </a:spcAft>
                        <a:buClr>
                          <a:srgbClr val="000000"/>
                        </a:buClr>
                        <a:buSzPts val="1400"/>
                        <a:buFont typeface="Arial"/>
                        <a:buNone/>
                      </a:pPr>
                      <a:endParaRPr sz="1400" b="1"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a:t>Children use the knowledge they have gained this term to write a paragraph/prepare a presentation to tell a French speaker what they like to do in their spare time.  They should include information on sports, hobbies, what they like to do and what they dislike.</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1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1352</Words>
  <Application>Microsoft Office PowerPoint</Application>
  <PresentationFormat>Custom</PresentationFormat>
  <Paragraphs>210</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Hall</dc:creator>
  <cp:lastModifiedBy>Louise Hall</cp:lastModifiedBy>
  <cp:revision>1</cp:revision>
  <dcterms:modified xsi:type="dcterms:W3CDTF">2019-09-04T12:13:30Z</dcterms:modified>
</cp:coreProperties>
</file>