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BE6BB38-3D95-4F51-8C38-7A0810F8EC4B}">
          <p14:sldIdLst>
            <p14:sldId id="258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800"/>
    <a:srgbClr val="FFC500"/>
    <a:srgbClr val="FFF700"/>
    <a:srgbClr val="6CD12E"/>
    <a:srgbClr val="00B0A0"/>
    <a:srgbClr val="12BAF2"/>
    <a:srgbClr val="9824AC"/>
    <a:srgbClr val="6B48AD"/>
    <a:srgbClr val="51C5ED"/>
    <a:srgbClr val="4ADC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BAC8-2E46-4F29-B4B5-6F49C5D7069F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BF6C-B2F4-4E22-9224-28AAEED723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83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BAC8-2E46-4F29-B4B5-6F49C5D7069F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BF6C-B2F4-4E22-9224-28AAEED723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57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BAC8-2E46-4F29-B4B5-6F49C5D7069F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BF6C-B2F4-4E22-9224-28AAEED723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89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BAC8-2E46-4F29-B4B5-6F49C5D7069F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BF6C-B2F4-4E22-9224-28AAEED723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90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BAC8-2E46-4F29-B4B5-6F49C5D7069F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BF6C-B2F4-4E22-9224-28AAEED723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47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BAC8-2E46-4F29-B4B5-6F49C5D7069F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BF6C-B2F4-4E22-9224-28AAEED723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669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BAC8-2E46-4F29-B4B5-6F49C5D7069F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BF6C-B2F4-4E22-9224-28AAEED723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26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BAC8-2E46-4F29-B4B5-6F49C5D7069F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BF6C-B2F4-4E22-9224-28AAEED723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370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BAC8-2E46-4F29-B4B5-6F49C5D7069F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BF6C-B2F4-4E22-9224-28AAEED723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013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BAC8-2E46-4F29-B4B5-6F49C5D7069F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BF6C-B2F4-4E22-9224-28AAEED723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042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BAC8-2E46-4F29-B4B5-6F49C5D7069F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BF6C-B2F4-4E22-9224-28AAEED723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84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2BAC8-2E46-4F29-B4B5-6F49C5D7069F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EBF6C-B2F4-4E22-9224-28AAEED723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94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5YKmqaWvi7s" TargetMode="External"/><Relationship Id="rId3" Type="http://schemas.openxmlformats.org/officeDocument/2006/relationships/hyperlink" Target="https://www.youtube.com/watch?v=k2RPKMJmSp0" TargetMode="External"/><Relationship Id="rId7" Type="http://schemas.openxmlformats.org/officeDocument/2006/relationships/hyperlink" Target="https://www.youtube.com/watch?v=SAI_Nv3qWto" TargetMode="External"/><Relationship Id="rId2" Type="http://schemas.openxmlformats.org/officeDocument/2006/relationships/hyperlink" Target="https://www.youtube.com/watch?v=XRU1AJsXN1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rh298ITCHm8" TargetMode="External"/><Relationship Id="rId5" Type="http://schemas.openxmlformats.org/officeDocument/2006/relationships/hyperlink" Target="https://www.youtube.com/watch?v=qqM1qmpi8fs" TargetMode="External"/><Relationship Id="rId10" Type="http://schemas.openxmlformats.org/officeDocument/2006/relationships/hyperlink" Target="https://www.youtube.com/watch?v=feU3JFRG9Mc" TargetMode="External"/><Relationship Id="rId4" Type="http://schemas.openxmlformats.org/officeDocument/2006/relationships/hyperlink" Target="https://www.youtube.com/watch?v=HsM_VmN6ytk" TargetMode="External"/><Relationship Id="rId9" Type="http://schemas.openxmlformats.org/officeDocument/2006/relationships/hyperlink" Target="https://www.youtube.com/watch?v=KnhamPnvXuQ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T3uh75-OXQo" TargetMode="External"/><Relationship Id="rId3" Type="http://schemas.openxmlformats.org/officeDocument/2006/relationships/hyperlink" Target="https://www.youtube.com/watch?v=O71fetlkCZo" TargetMode="External"/><Relationship Id="rId7" Type="http://schemas.openxmlformats.org/officeDocument/2006/relationships/hyperlink" Target="https://www.youtube.com/watch?v=l-dYNttdgl0" TargetMode="External"/><Relationship Id="rId2" Type="http://schemas.openxmlformats.org/officeDocument/2006/relationships/hyperlink" Target="https://www.youtube.com/watch?v=Gu77Vtja30c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LanCLS_hIo4" TargetMode="External"/><Relationship Id="rId5" Type="http://schemas.openxmlformats.org/officeDocument/2006/relationships/hyperlink" Target="https://www.youtube.com/watch?v=A3yCcXgbKrE" TargetMode="External"/><Relationship Id="rId10" Type="http://schemas.openxmlformats.org/officeDocument/2006/relationships/hyperlink" Target="https://www.youtube.com/watch?v=rxUImfvzM08" TargetMode="External"/><Relationship Id="rId4" Type="http://schemas.openxmlformats.org/officeDocument/2006/relationships/hyperlink" Target="https://www.youtube.com/watch?v=CBPSr4TsQkI" TargetMode="External"/><Relationship Id="rId9" Type="http://schemas.openxmlformats.org/officeDocument/2006/relationships/hyperlink" Target="https://www.youtube.com/watch?v=kLp_Hh6DKW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906908"/>
              </p:ext>
            </p:extLst>
          </p:nvPr>
        </p:nvGraphicFramePr>
        <p:xfrm>
          <a:off x="128588" y="1328738"/>
          <a:ext cx="11930061" cy="3580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551">
                  <a:extLst>
                    <a:ext uri="{9D8B030D-6E8A-4147-A177-3AD203B41FA5}">
                      <a16:colId xmlns:a16="http://schemas.microsoft.com/office/drawing/2014/main" val="3422797123"/>
                    </a:ext>
                  </a:extLst>
                </a:gridCol>
                <a:gridCol w="1084551">
                  <a:extLst>
                    <a:ext uri="{9D8B030D-6E8A-4147-A177-3AD203B41FA5}">
                      <a16:colId xmlns:a16="http://schemas.microsoft.com/office/drawing/2014/main" val="1552898320"/>
                    </a:ext>
                  </a:extLst>
                </a:gridCol>
                <a:gridCol w="1084551">
                  <a:extLst>
                    <a:ext uri="{9D8B030D-6E8A-4147-A177-3AD203B41FA5}">
                      <a16:colId xmlns:a16="http://schemas.microsoft.com/office/drawing/2014/main" val="324062830"/>
                    </a:ext>
                  </a:extLst>
                </a:gridCol>
                <a:gridCol w="1084551">
                  <a:extLst>
                    <a:ext uri="{9D8B030D-6E8A-4147-A177-3AD203B41FA5}">
                      <a16:colId xmlns:a16="http://schemas.microsoft.com/office/drawing/2014/main" val="1543895852"/>
                    </a:ext>
                  </a:extLst>
                </a:gridCol>
                <a:gridCol w="1084551">
                  <a:extLst>
                    <a:ext uri="{9D8B030D-6E8A-4147-A177-3AD203B41FA5}">
                      <a16:colId xmlns:a16="http://schemas.microsoft.com/office/drawing/2014/main" val="1185597544"/>
                    </a:ext>
                  </a:extLst>
                </a:gridCol>
                <a:gridCol w="1084551">
                  <a:extLst>
                    <a:ext uri="{9D8B030D-6E8A-4147-A177-3AD203B41FA5}">
                      <a16:colId xmlns:a16="http://schemas.microsoft.com/office/drawing/2014/main" val="388693176"/>
                    </a:ext>
                  </a:extLst>
                </a:gridCol>
                <a:gridCol w="1084551">
                  <a:extLst>
                    <a:ext uri="{9D8B030D-6E8A-4147-A177-3AD203B41FA5}">
                      <a16:colId xmlns:a16="http://schemas.microsoft.com/office/drawing/2014/main" val="171029289"/>
                    </a:ext>
                  </a:extLst>
                </a:gridCol>
                <a:gridCol w="1084551">
                  <a:extLst>
                    <a:ext uri="{9D8B030D-6E8A-4147-A177-3AD203B41FA5}">
                      <a16:colId xmlns:a16="http://schemas.microsoft.com/office/drawing/2014/main" val="4010276956"/>
                    </a:ext>
                  </a:extLst>
                </a:gridCol>
                <a:gridCol w="1084551">
                  <a:extLst>
                    <a:ext uri="{9D8B030D-6E8A-4147-A177-3AD203B41FA5}">
                      <a16:colId xmlns:a16="http://schemas.microsoft.com/office/drawing/2014/main" val="1949670113"/>
                    </a:ext>
                  </a:extLst>
                </a:gridCol>
                <a:gridCol w="1084551">
                  <a:extLst>
                    <a:ext uri="{9D8B030D-6E8A-4147-A177-3AD203B41FA5}">
                      <a16:colId xmlns:a16="http://schemas.microsoft.com/office/drawing/2014/main" val="1434536485"/>
                    </a:ext>
                  </a:extLst>
                </a:gridCol>
                <a:gridCol w="1084551">
                  <a:extLst>
                    <a:ext uri="{9D8B030D-6E8A-4147-A177-3AD203B41FA5}">
                      <a16:colId xmlns:a16="http://schemas.microsoft.com/office/drawing/2014/main" val="1900610483"/>
                    </a:ext>
                  </a:extLst>
                </a:gridCol>
              </a:tblGrid>
              <a:tr h="401847"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Sept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Oct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Nov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Dec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Jan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Feb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Mar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April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May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June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July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69004"/>
                  </a:ext>
                </a:extLst>
              </a:tr>
              <a:tr h="104119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Wagner – The Ride of Valkyries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Camille </a:t>
                      </a:r>
                      <a:r>
                        <a:rPr lang="en-GB" sz="1200" dirty="0" err="1" smtClean="0"/>
                        <a:t>Saint-saëns</a:t>
                      </a:r>
                      <a:r>
                        <a:rPr lang="en-GB" sz="1200" dirty="0" smtClean="0"/>
                        <a:t> – Carnival 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/>
                        <a:t>of Animals </a:t>
                      </a:r>
                      <a:endParaRPr lang="en-GB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Remembrance Day – We’ll meet again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Christmas Carols – Selected with</a:t>
                      </a:r>
                      <a:r>
                        <a:rPr lang="en-GB" sz="1200" baseline="0" dirty="0" smtClean="0"/>
                        <a:t> plan for concerts.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Tchaikovsky</a:t>
                      </a:r>
                    </a:p>
                    <a:p>
                      <a:r>
                        <a:rPr lang="en-GB" sz="1200" dirty="0" smtClean="0"/>
                        <a:t>- The Nutcracker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The</a:t>
                      </a:r>
                      <a:r>
                        <a:rPr lang="en-GB" sz="1200" baseline="0" dirty="0" smtClean="0"/>
                        <a:t> Beatles - </a:t>
                      </a:r>
                      <a:r>
                        <a:rPr lang="en-GB" sz="1200" dirty="0" smtClean="0"/>
                        <a:t>Here Comes the Sun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Aretha Franklin</a:t>
                      </a:r>
                      <a:r>
                        <a:rPr lang="en-GB" sz="1200" baseline="0" dirty="0" smtClean="0"/>
                        <a:t> – Respect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Easter Songs and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dirty="0" smtClean="0"/>
                        <a:t>Hymns –</a:t>
                      </a:r>
                      <a:r>
                        <a:rPr lang="en-GB" sz="1200" baseline="0" dirty="0" smtClean="0"/>
                        <a:t> Give me oil in my lamp etc…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Mozart</a:t>
                      </a:r>
                      <a:r>
                        <a:rPr lang="en-GB" sz="1200" baseline="0" dirty="0" smtClean="0"/>
                        <a:t> - </a:t>
                      </a:r>
                      <a:r>
                        <a:rPr lang="en-GB" sz="1200" dirty="0" smtClean="0"/>
                        <a:t>Horn Concerto No. 4 (3rd movement) 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Elvis - Can’t help falling in love with you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Beethoven. Symphony No. 5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947391"/>
                  </a:ext>
                </a:extLst>
              </a:tr>
              <a:tr h="2137258"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hlinkClick r:id="rId2"/>
                        </a:rPr>
                        <a:t>https://www.youtube.com/watch?v=XRU1AJsXN1g</a:t>
                      </a:r>
                      <a:r>
                        <a:rPr lang="en-GB" sz="1900" dirty="0" smtClean="0"/>
                        <a:t> 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hlinkClick r:id="rId3"/>
                        </a:rPr>
                        <a:t>https://www.youtube.com/watch?v=k2RPKMJmSp0</a:t>
                      </a:r>
                      <a:r>
                        <a:rPr lang="en-GB" sz="1600" dirty="0" smtClean="0"/>
                        <a:t> </a:t>
                      </a:r>
                    </a:p>
                    <a:p>
                      <a:r>
                        <a:rPr lang="en-GB" sz="1600" dirty="0" smtClean="0"/>
                        <a:t> 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hlinkClick r:id="rId4"/>
                        </a:rPr>
                        <a:t>https://www.youtube.com/watch?v=HsM_VmN6ytk</a:t>
                      </a:r>
                      <a:r>
                        <a:rPr lang="en-GB" sz="1600" dirty="0" smtClean="0"/>
                        <a:t> 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hlinkClick r:id="rId5"/>
                        </a:rPr>
                        <a:t>https://www.youtube.com/watch?v=qqM1qmpi8fs</a:t>
                      </a:r>
                      <a:r>
                        <a:rPr lang="en-GB" sz="1900" dirty="0" smtClean="0"/>
                        <a:t> 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hlinkClick r:id="rId6"/>
                        </a:rPr>
                        <a:t>https://www.youtube.com/watch?v=rh298ITCHm8</a:t>
                      </a:r>
                      <a:r>
                        <a:rPr lang="en-GB" sz="1600" dirty="0" smtClean="0"/>
                        <a:t> 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hlinkClick r:id="rId7"/>
                        </a:rPr>
                        <a:t>https://www.youtube.com/watch?v=SAI_Nv3qWto</a:t>
                      </a:r>
                      <a:r>
                        <a:rPr lang="en-GB" sz="1600" dirty="0" smtClean="0"/>
                        <a:t> 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hlinkClick r:id="rId8"/>
                        </a:rPr>
                        <a:t>https://www.youtube.com/watch?v=5YKmqaWvi7s</a:t>
                      </a:r>
                      <a:r>
                        <a:rPr lang="en-GB" sz="1900" dirty="0" smtClean="0"/>
                        <a:t> 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hlinkClick r:id="rId9"/>
                        </a:rPr>
                        <a:t>https://www.youtube.com/watch?v=KnhamPnvXuQ</a:t>
                      </a:r>
                      <a:r>
                        <a:rPr lang="en-GB" sz="1600" dirty="0" smtClean="0"/>
                        <a:t> 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hlinkClick r:id="rId10"/>
                        </a:rPr>
                        <a:t>https://www.youtube.com/watch?v=feU3JFRG9Mc</a:t>
                      </a:r>
                      <a:r>
                        <a:rPr lang="en-GB" sz="1600" dirty="0" smtClean="0"/>
                        <a:t> 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9618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39270" y="421281"/>
            <a:ext cx="67086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Overview music assembly plan </a:t>
            </a:r>
            <a:r>
              <a:rPr lang="en-GB" sz="3200" b="1" dirty="0" smtClean="0"/>
              <a:t>for KS1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51599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306844"/>
              </p:ext>
            </p:extLst>
          </p:nvPr>
        </p:nvGraphicFramePr>
        <p:xfrm>
          <a:off x="308606" y="1358181"/>
          <a:ext cx="11555731" cy="3781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0521">
                  <a:extLst>
                    <a:ext uri="{9D8B030D-6E8A-4147-A177-3AD203B41FA5}">
                      <a16:colId xmlns:a16="http://schemas.microsoft.com/office/drawing/2014/main" val="3422797123"/>
                    </a:ext>
                  </a:extLst>
                </a:gridCol>
                <a:gridCol w="1050521">
                  <a:extLst>
                    <a:ext uri="{9D8B030D-6E8A-4147-A177-3AD203B41FA5}">
                      <a16:colId xmlns:a16="http://schemas.microsoft.com/office/drawing/2014/main" val="1552898320"/>
                    </a:ext>
                  </a:extLst>
                </a:gridCol>
                <a:gridCol w="1050521">
                  <a:extLst>
                    <a:ext uri="{9D8B030D-6E8A-4147-A177-3AD203B41FA5}">
                      <a16:colId xmlns:a16="http://schemas.microsoft.com/office/drawing/2014/main" val="324062830"/>
                    </a:ext>
                  </a:extLst>
                </a:gridCol>
                <a:gridCol w="1050521">
                  <a:extLst>
                    <a:ext uri="{9D8B030D-6E8A-4147-A177-3AD203B41FA5}">
                      <a16:colId xmlns:a16="http://schemas.microsoft.com/office/drawing/2014/main" val="1543895852"/>
                    </a:ext>
                  </a:extLst>
                </a:gridCol>
                <a:gridCol w="1050521">
                  <a:extLst>
                    <a:ext uri="{9D8B030D-6E8A-4147-A177-3AD203B41FA5}">
                      <a16:colId xmlns:a16="http://schemas.microsoft.com/office/drawing/2014/main" val="1185597544"/>
                    </a:ext>
                  </a:extLst>
                </a:gridCol>
                <a:gridCol w="1050521">
                  <a:extLst>
                    <a:ext uri="{9D8B030D-6E8A-4147-A177-3AD203B41FA5}">
                      <a16:colId xmlns:a16="http://schemas.microsoft.com/office/drawing/2014/main" val="388693176"/>
                    </a:ext>
                  </a:extLst>
                </a:gridCol>
                <a:gridCol w="1050521">
                  <a:extLst>
                    <a:ext uri="{9D8B030D-6E8A-4147-A177-3AD203B41FA5}">
                      <a16:colId xmlns:a16="http://schemas.microsoft.com/office/drawing/2014/main" val="171029289"/>
                    </a:ext>
                  </a:extLst>
                </a:gridCol>
                <a:gridCol w="1050521">
                  <a:extLst>
                    <a:ext uri="{9D8B030D-6E8A-4147-A177-3AD203B41FA5}">
                      <a16:colId xmlns:a16="http://schemas.microsoft.com/office/drawing/2014/main" val="4010276956"/>
                    </a:ext>
                  </a:extLst>
                </a:gridCol>
                <a:gridCol w="1050521">
                  <a:extLst>
                    <a:ext uri="{9D8B030D-6E8A-4147-A177-3AD203B41FA5}">
                      <a16:colId xmlns:a16="http://schemas.microsoft.com/office/drawing/2014/main" val="1949670113"/>
                    </a:ext>
                  </a:extLst>
                </a:gridCol>
                <a:gridCol w="1050521">
                  <a:extLst>
                    <a:ext uri="{9D8B030D-6E8A-4147-A177-3AD203B41FA5}">
                      <a16:colId xmlns:a16="http://schemas.microsoft.com/office/drawing/2014/main" val="1434536485"/>
                    </a:ext>
                  </a:extLst>
                </a:gridCol>
                <a:gridCol w="1050521">
                  <a:extLst>
                    <a:ext uri="{9D8B030D-6E8A-4147-A177-3AD203B41FA5}">
                      <a16:colId xmlns:a16="http://schemas.microsoft.com/office/drawing/2014/main" val="1900610483"/>
                    </a:ext>
                  </a:extLst>
                </a:gridCol>
              </a:tblGrid>
              <a:tr h="398293"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Sept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Oct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Nov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Dec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Jan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Feb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Mar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April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May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June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/>
                        <a:t>July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69004"/>
                  </a:ext>
                </a:extLst>
              </a:tr>
              <a:tr h="11581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Holst – The Planet Suite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Queen - We are the Champions</a:t>
                      </a:r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Remembrance Day - Mark </a:t>
                      </a:r>
                      <a:r>
                        <a:rPr lang="en-GB" sz="1100" dirty="0" err="1" smtClean="0"/>
                        <a:t>Knopfler</a:t>
                      </a:r>
                      <a:r>
                        <a:rPr lang="en-GB" sz="1100" baseline="0" dirty="0" smtClean="0"/>
                        <a:t> We will remember them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Christmas Carols – Selected with</a:t>
                      </a:r>
                      <a:r>
                        <a:rPr lang="en-GB" sz="1100" baseline="0" dirty="0" smtClean="0"/>
                        <a:t> plan for concerts.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Louis Armstrong – What a wonderful</a:t>
                      </a:r>
                      <a:r>
                        <a:rPr lang="en-GB" sz="1100" baseline="0" dirty="0" smtClean="0"/>
                        <a:t> world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Bob Marley -Three</a:t>
                      </a:r>
                      <a:r>
                        <a:rPr lang="en-GB" sz="1100" baseline="0" dirty="0" smtClean="0"/>
                        <a:t> little Birds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Vivaldi – The Four Seasons</a:t>
                      </a:r>
                    </a:p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Easter Songs and</a:t>
                      </a:r>
                      <a:r>
                        <a:rPr lang="en-GB" sz="1100" baseline="0" dirty="0" smtClean="0"/>
                        <a:t> </a:t>
                      </a:r>
                      <a:r>
                        <a:rPr lang="en-GB" sz="1100" dirty="0" smtClean="0"/>
                        <a:t>Hymns –</a:t>
                      </a:r>
                      <a:r>
                        <a:rPr lang="en-GB" sz="1100" baseline="0" dirty="0" smtClean="0"/>
                        <a:t> Give me oil in my lamp etc…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Pachelbel's Canon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Grieg</a:t>
                      </a:r>
                      <a:r>
                        <a:rPr lang="en-GB" sz="1100" baseline="0" dirty="0" smtClean="0"/>
                        <a:t> – In the Hall of the Mountain King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Jeff</a:t>
                      </a:r>
                      <a:r>
                        <a:rPr lang="en-GB" sz="1100" baseline="0" dirty="0" smtClean="0"/>
                        <a:t> Buckley – Hallelujah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947391"/>
                  </a:ext>
                </a:extLst>
              </a:tr>
              <a:tr h="2082800"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hlinkClick r:id="rId2"/>
                        </a:rPr>
                        <a:t>https://www.youtube.com/watch?v=Gu77Vtja30c</a:t>
                      </a:r>
                      <a:r>
                        <a:rPr lang="en-GB" sz="1900" dirty="0" smtClean="0"/>
                        <a:t> 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hlinkClick r:id="rId3"/>
                        </a:rPr>
                        <a:t>https://www.youtube.com/watch?v=O71fetlkCZo</a:t>
                      </a:r>
                      <a:r>
                        <a:rPr lang="en-GB" sz="2000" dirty="0" smtClean="0"/>
                        <a:t> 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hlinkClick r:id="rId4"/>
                        </a:rPr>
                        <a:t>https://www.youtube.com/watch?v=CBPSr4TsQkI</a:t>
                      </a:r>
                      <a:r>
                        <a:rPr lang="en-GB" sz="1600" dirty="0" smtClean="0"/>
                        <a:t> 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hlinkClick r:id="rId5"/>
                        </a:rPr>
                        <a:t>https://www.youtube.com/watch?v=A3yCcXgbKrE</a:t>
                      </a:r>
                      <a:r>
                        <a:rPr lang="en-GB" sz="1900" dirty="0" smtClean="0"/>
                        <a:t> 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hlinkClick r:id="rId6"/>
                        </a:rPr>
                        <a:t>https://www.youtube.com/watch?v=LanCLS_hIo4</a:t>
                      </a:r>
                      <a:r>
                        <a:rPr lang="en-GB" sz="1600" dirty="0" smtClean="0"/>
                        <a:t> 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hlinkClick r:id="rId7"/>
                        </a:rPr>
                        <a:t>https://www.youtube.com/watch?v=l-dYNttdgl0</a:t>
                      </a:r>
                      <a:r>
                        <a:rPr lang="en-GB" sz="1900" dirty="0" smtClean="0"/>
                        <a:t> 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hlinkClick r:id="rId8"/>
                        </a:rPr>
                        <a:t>https://www.youtube.com/watch?v=T3uh75-OXQo</a:t>
                      </a:r>
                      <a:r>
                        <a:rPr lang="en-GB" sz="1600" dirty="0" smtClean="0"/>
                        <a:t> </a:t>
                      </a:r>
                    </a:p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hlinkClick r:id="rId9"/>
                        </a:rPr>
                        <a:t>https://www.youtube.com/watch?v=kLp_Hh6DKWc</a:t>
                      </a:r>
                      <a:r>
                        <a:rPr lang="en-GB" sz="1900" dirty="0" smtClean="0"/>
                        <a:t> 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 smtClean="0">
                          <a:hlinkClick r:id="rId10"/>
                        </a:rPr>
                        <a:t>https://www.youtube.com/watch?v=rxUImfvzM08</a:t>
                      </a:r>
                      <a:r>
                        <a:rPr lang="en-GB" sz="1900" dirty="0" smtClean="0"/>
                        <a:t> 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9618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32123" y="339637"/>
            <a:ext cx="67086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Overview music assembly plan for </a:t>
            </a:r>
            <a:r>
              <a:rPr lang="en-GB" sz="3200" b="1" dirty="0" smtClean="0"/>
              <a:t>KS2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88384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4580</TotalTime>
  <Words>245</Words>
  <Application>Microsoft Office PowerPoint</Application>
  <PresentationFormat>Widescreen</PresentationFormat>
  <Paragraphs>67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Newcastle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Browell</dc:creator>
  <cp:lastModifiedBy>RCrichton</cp:lastModifiedBy>
  <cp:revision>51</cp:revision>
  <dcterms:created xsi:type="dcterms:W3CDTF">2019-07-04T10:16:13Z</dcterms:created>
  <dcterms:modified xsi:type="dcterms:W3CDTF">2019-09-12T06:59:31Z</dcterms:modified>
</cp:coreProperties>
</file>