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Lst>
  <p:sldSz cy="9144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623FB60-44A7-4DA4-A926-EC442EEA1A11}">
  <a:tblStyle styleId="{5623FB60-44A7-4DA4-A926-EC442EEA1A1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 name="Google Shape;18;p2"/>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19" name="Google Shape;19;p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 name="Google Shape;20;p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 name="Google Shape;21;p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1"/>
          <p:cNvSpPr txBox="1"/>
          <p:nvPr>
            <p:ph type="title"/>
          </p:nvPr>
        </p:nvSpPr>
        <p:spPr>
          <a:xfrm rot="5400000">
            <a:off x="6164701" y="3047035"/>
            <a:ext cx="77493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7" name="Google Shape;77;p11"/>
          <p:cNvSpPr txBox="1"/>
          <p:nvPr>
            <p:ph idx="1" type="body"/>
          </p:nvPr>
        </p:nvSpPr>
        <p:spPr>
          <a:xfrm rot="5400000">
            <a:off x="830701" y="494335"/>
            <a:ext cx="7749300" cy="77343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8" name="Google Shape;78;p1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p1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0" name="Google Shape;80;p1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8" name="Shape 88"/>
        <p:cNvGrpSpPr/>
        <p:nvPr/>
      </p:nvGrpSpPr>
      <p:grpSpPr>
        <a:xfrm>
          <a:off x="0" y="0"/>
          <a:ext cx="0" cy="0"/>
          <a:chOff x="0" y="0"/>
          <a:chExt cx="0" cy="0"/>
        </a:xfrm>
      </p:grpSpPr>
      <p:sp>
        <p:nvSpPr>
          <p:cNvPr id="89" name="Google Shape;89;p13"/>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3"/>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91" name="Google Shape;91;p1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4" name="Shape 94"/>
        <p:cNvGrpSpPr/>
        <p:nvPr/>
      </p:nvGrpSpPr>
      <p:grpSpPr>
        <a:xfrm>
          <a:off x="0" y="0"/>
          <a:ext cx="0" cy="0"/>
          <a:chOff x="0" y="0"/>
          <a:chExt cx="0" cy="0"/>
        </a:xfrm>
      </p:grpSpPr>
      <p:sp>
        <p:nvSpPr>
          <p:cNvPr id="95" name="Google Shape;95;p14"/>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4"/>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p:txBody>
      </p:sp>
      <p:sp>
        <p:nvSpPr>
          <p:cNvPr id="97" name="Google Shape;97;p1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0" name="Shape 100"/>
        <p:cNvGrpSpPr/>
        <p:nvPr/>
      </p:nvGrpSpPr>
      <p:grpSpPr>
        <a:xfrm>
          <a:off x="0" y="0"/>
          <a:ext cx="0" cy="0"/>
          <a:chOff x="0" y="0"/>
          <a:chExt cx="0" cy="0"/>
        </a:xfrm>
      </p:grpSpPr>
      <p:sp>
        <p:nvSpPr>
          <p:cNvPr id="101" name="Google Shape;101;p15"/>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5"/>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sz="3200">
                <a:solidFill>
                  <a:schemeClr val="dk1"/>
                </a:solidFill>
              </a:defRPr>
            </a:lvl1pPr>
            <a:lvl2pPr indent="-228600" lvl="1" marL="914400" algn="l">
              <a:lnSpc>
                <a:spcPct val="90000"/>
              </a:lnSpc>
              <a:spcBef>
                <a:spcPts val="667"/>
              </a:spcBef>
              <a:spcAft>
                <a:spcPts val="0"/>
              </a:spcAft>
              <a:buClr>
                <a:srgbClr val="888888"/>
              </a:buClr>
              <a:buSzPts val="2667"/>
              <a:buNone/>
              <a:defRPr sz="2667">
                <a:solidFill>
                  <a:srgbClr val="888888"/>
                </a:solidFill>
              </a:defRPr>
            </a:lvl2pPr>
            <a:lvl3pPr indent="-228600" lvl="2" marL="1371600" algn="l">
              <a:lnSpc>
                <a:spcPct val="90000"/>
              </a:lnSpc>
              <a:spcBef>
                <a:spcPts val="667"/>
              </a:spcBef>
              <a:spcAft>
                <a:spcPts val="0"/>
              </a:spcAft>
              <a:buClr>
                <a:srgbClr val="888888"/>
              </a:buClr>
              <a:buSzPts val="2400"/>
              <a:buNone/>
              <a:defRPr sz="2400">
                <a:solidFill>
                  <a:srgbClr val="888888"/>
                </a:solidFill>
              </a:defRPr>
            </a:lvl3pPr>
            <a:lvl4pPr indent="-228600" lvl="3" marL="1828800" algn="l">
              <a:lnSpc>
                <a:spcPct val="90000"/>
              </a:lnSpc>
              <a:spcBef>
                <a:spcPts val="667"/>
              </a:spcBef>
              <a:spcAft>
                <a:spcPts val="0"/>
              </a:spcAft>
              <a:buClr>
                <a:srgbClr val="888888"/>
              </a:buClr>
              <a:buSzPts val="2133"/>
              <a:buNone/>
              <a:defRPr sz="2133">
                <a:solidFill>
                  <a:srgbClr val="888888"/>
                </a:solidFill>
              </a:defRPr>
            </a:lvl4pPr>
            <a:lvl5pPr indent="-228600" lvl="4" marL="2286000" algn="l">
              <a:lnSpc>
                <a:spcPct val="90000"/>
              </a:lnSpc>
              <a:spcBef>
                <a:spcPts val="667"/>
              </a:spcBef>
              <a:spcAft>
                <a:spcPts val="0"/>
              </a:spcAft>
              <a:buClr>
                <a:srgbClr val="888888"/>
              </a:buClr>
              <a:buSzPts val="2133"/>
              <a:buNone/>
              <a:defRPr sz="2133">
                <a:solidFill>
                  <a:srgbClr val="888888"/>
                </a:solidFill>
              </a:defRPr>
            </a:lvl5pPr>
            <a:lvl6pPr indent="-228600" lvl="5" marL="2743200" algn="l">
              <a:lnSpc>
                <a:spcPct val="90000"/>
              </a:lnSpc>
              <a:spcBef>
                <a:spcPts val="667"/>
              </a:spcBef>
              <a:spcAft>
                <a:spcPts val="0"/>
              </a:spcAft>
              <a:buClr>
                <a:srgbClr val="888888"/>
              </a:buClr>
              <a:buSzPts val="2133"/>
              <a:buNone/>
              <a:defRPr sz="2133">
                <a:solidFill>
                  <a:srgbClr val="888888"/>
                </a:solidFill>
              </a:defRPr>
            </a:lvl6pPr>
            <a:lvl7pPr indent="-228600" lvl="6" marL="3200400" algn="l">
              <a:lnSpc>
                <a:spcPct val="90000"/>
              </a:lnSpc>
              <a:spcBef>
                <a:spcPts val="667"/>
              </a:spcBef>
              <a:spcAft>
                <a:spcPts val="0"/>
              </a:spcAft>
              <a:buClr>
                <a:srgbClr val="888888"/>
              </a:buClr>
              <a:buSzPts val="2133"/>
              <a:buNone/>
              <a:defRPr sz="2133">
                <a:solidFill>
                  <a:srgbClr val="888888"/>
                </a:solidFill>
              </a:defRPr>
            </a:lvl7pPr>
            <a:lvl8pPr indent="-228600" lvl="7" marL="3657600" algn="l">
              <a:lnSpc>
                <a:spcPct val="90000"/>
              </a:lnSpc>
              <a:spcBef>
                <a:spcPts val="667"/>
              </a:spcBef>
              <a:spcAft>
                <a:spcPts val="0"/>
              </a:spcAft>
              <a:buClr>
                <a:srgbClr val="888888"/>
              </a:buClr>
              <a:buSzPts val="2133"/>
              <a:buNone/>
              <a:defRPr sz="2133">
                <a:solidFill>
                  <a:srgbClr val="888888"/>
                </a:solidFill>
              </a:defRPr>
            </a:lvl8pPr>
            <a:lvl9pPr indent="-228600" lvl="8" marL="4114800" algn="l">
              <a:lnSpc>
                <a:spcPct val="90000"/>
              </a:lnSpc>
              <a:spcBef>
                <a:spcPts val="667"/>
              </a:spcBef>
              <a:spcAft>
                <a:spcPts val="0"/>
              </a:spcAft>
              <a:buClr>
                <a:srgbClr val="888888"/>
              </a:buClr>
              <a:buSzPts val="2133"/>
              <a:buNone/>
              <a:defRPr sz="2133">
                <a:solidFill>
                  <a:srgbClr val="888888"/>
                </a:solidFill>
              </a:defRPr>
            </a:lvl9pPr>
          </a:lstStyle>
          <a:p/>
        </p:txBody>
      </p:sp>
      <p:sp>
        <p:nvSpPr>
          <p:cNvPr id="103" name="Google Shape;103;p1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6" name="Shape 106"/>
        <p:cNvGrpSpPr/>
        <p:nvPr/>
      </p:nvGrpSpPr>
      <p:grpSpPr>
        <a:xfrm>
          <a:off x="0" y="0"/>
          <a:ext cx="0" cy="0"/>
          <a:chOff x="0" y="0"/>
          <a:chExt cx="0" cy="0"/>
        </a:xfrm>
      </p:grpSpPr>
      <p:sp>
        <p:nvSpPr>
          <p:cNvPr id="107" name="Google Shape;107;p16"/>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6"/>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09" name="Google Shape;109;p16"/>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0" name="Google Shape;110;p1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7"/>
          <p:cNvSpPr txBox="1"/>
          <p:nvPr>
            <p:ph idx="1" type="body"/>
          </p:nvPr>
        </p:nvSpPr>
        <p:spPr>
          <a:xfrm>
            <a:off x="839789" y="2241551"/>
            <a:ext cx="5157900" cy="10986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16" name="Google Shape;116;p17"/>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7" name="Google Shape;117;p17"/>
          <p:cNvSpPr txBox="1"/>
          <p:nvPr>
            <p:ph idx="3" type="body"/>
          </p:nvPr>
        </p:nvSpPr>
        <p:spPr>
          <a:xfrm>
            <a:off x="6172201" y="2241551"/>
            <a:ext cx="5183100" cy="10986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33"/>
              </a:spcBef>
              <a:spcAft>
                <a:spcPts val="0"/>
              </a:spcAft>
              <a:buClr>
                <a:schemeClr val="dk1"/>
              </a:buClr>
              <a:buSzPts val="3200"/>
              <a:buNone/>
              <a:defRPr b="1" sz="3200"/>
            </a:lvl1pPr>
            <a:lvl2pPr indent="-228600" lvl="1" marL="914400" algn="l">
              <a:lnSpc>
                <a:spcPct val="90000"/>
              </a:lnSpc>
              <a:spcBef>
                <a:spcPts val="667"/>
              </a:spcBef>
              <a:spcAft>
                <a:spcPts val="0"/>
              </a:spcAft>
              <a:buClr>
                <a:schemeClr val="dk1"/>
              </a:buClr>
              <a:buSzPts val="2667"/>
              <a:buNone/>
              <a:defRPr b="1" sz="2667"/>
            </a:lvl2pPr>
            <a:lvl3pPr indent="-228600" lvl="2" marL="1371600" algn="l">
              <a:lnSpc>
                <a:spcPct val="90000"/>
              </a:lnSpc>
              <a:spcBef>
                <a:spcPts val="667"/>
              </a:spcBef>
              <a:spcAft>
                <a:spcPts val="0"/>
              </a:spcAft>
              <a:buClr>
                <a:schemeClr val="dk1"/>
              </a:buClr>
              <a:buSzPts val="2400"/>
              <a:buNone/>
              <a:defRPr b="1" sz="2400"/>
            </a:lvl3pPr>
            <a:lvl4pPr indent="-228600" lvl="3" marL="1828800" algn="l">
              <a:lnSpc>
                <a:spcPct val="90000"/>
              </a:lnSpc>
              <a:spcBef>
                <a:spcPts val="667"/>
              </a:spcBef>
              <a:spcAft>
                <a:spcPts val="0"/>
              </a:spcAft>
              <a:buClr>
                <a:schemeClr val="dk1"/>
              </a:buClr>
              <a:buSzPts val="2133"/>
              <a:buNone/>
              <a:defRPr b="1" sz="2133"/>
            </a:lvl4pPr>
            <a:lvl5pPr indent="-228600" lvl="4" marL="2286000" algn="l">
              <a:lnSpc>
                <a:spcPct val="90000"/>
              </a:lnSpc>
              <a:spcBef>
                <a:spcPts val="667"/>
              </a:spcBef>
              <a:spcAft>
                <a:spcPts val="0"/>
              </a:spcAft>
              <a:buClr>
                <a:schemeClr val="dk1"/>
              </a:buClr>
              <a:buSzPts val="2133"/>
              <a:buNone/>
              <a:defRPr b="1" sz="2133"/>
            </a:lvl5pPr>
            <a:lvl6pPr indent="-228600" lvl="5" marL="2743200" algn="l">
              <a:lnSpc>
                <a:spcPct val="90000"/>
              </a:lnSpc>
              <a:spcBef>
                <a:spcPts val="667"/>
              </a:spcBef>
              <a:spcAft>
                <a:spcPts val="0"/>
              </a:spcAft>
              <a:buClr>
                <a:schemeClr val="dk1"/>
              </a:buClr>
              <a:buSzPts val="2133"/>
              <a:buNone/>
              <a:defRPr b="1" sz="2133"/>
            </a:lvl6pPr>
            <a:lvl7pPr indent="-228600" lvl="6" marL="3200400" algn="l">
              <a:lnSpc>
                <a:spcPct val="90000"/>
              </a:lnSpc>
              <a:spcBef>
                <a:spcPts val="667"/>
              </a:spcBef>
              <a:spcAft>
                <a:spcPts val="0"/>
              </a:spcAft>
              <a:buClr>
                <a:schemeClr val="dk1"/>
              </a:buClr>
              <a:buSzPts val="2133"/>
              <a:buNone/>
              <a:defRPr b="1" sz="2133"/>
            </a:lvl7pPr>
            <a:lvl8pPr indent="-228600" lvl="7" marL="3657600" algn="l">
              <a:lnSpc>
                <a:spcPct val="90000"/>
              </a:lnSpc>
              <a:spcBef>
                <a:spcPts val="667"/>
              </a:spcBef>
              <a:spcAft>
                <a:spcPts val="0"/>
              </a:spcAft>
              <a:buClr>
                <a:schemeClr val="dk1"/>
              </a:buClr>
              <a:buSzPts val="2133"/>
              <a:buNone/>
              <a:defRPr b="1" sz="2133"/>
            </a:lvl8pPr>
            <a:lvl9pPr indent="-228600" lvl="8" marL="4114800" algn="l">
              <a:lnSpc>
                <a:spcPct val="90000"/>
              </a:lnSpc>
              <a:spcBef>
                <a:spcPts val="667"/>
              </a:spcBef>
              <a:spcAft>
                <a:spcPts val="0"/>
              </a:spcAft>
              <a:buClr>
                <a:schemeClr val="dk1"/>
              </a:buClr>
              <a:buSzPts val="2133"/>
              <a:buNone/>
              <a:defRPr b="1" sz="2133"/>
            </a:lvl9pPr>
          </a:lstStyle>
          <a:p/>
        </p:txBody>
      </p:sp>
      <p:sp>
        <p:nvSpPr>
          <p:cNvPr id="118" name="Google Shape;118;p17"/>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19" name="Google Shape;119;p1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2" name="Shape 122"/>
        <p:cNvGrpSpPr/>
        <p:nvPr/>
      </p:nvGrpSpPr>
      <p:grpSpPr>
        <a:xfrm>
          <a:off x="0" y="0"/>
          <a:ext cx="0" cy="0"/>
          <a:chOff x="0" y="0"/>
          <a:chExt cx="0" cy="0"/>
        </a:xfrm>
      </p:grpSpPr>
      <p:sp>
        <p:nvSpPr>
          <p:cNvPr id="123" name="Google Shape;123;p18"/>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p19"/>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9"/>
          <p:cNvSpPr txBox="1"/>
          <p:nvPr>
            <p:ph idx="1" type="body"/>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indent="-499554" lvl="0" marL="457200" algn="l">
              <a:lnSpc>
                <a:spcPct val="90000"/>
              </a:lnSpc>
              <a:spcBef>
                <a:spcPts val="1333"/>
              </a:spcBef>
              <a:spcAft>
                <a:spcPts val="0"/>
              </a:spcAft>
              <a:buClr>
                <a:schemeClr val="dk1"/>
              </a:buClr>
              <a:buSzPts val="4267"/>
              <a:buChar char="•"/>
              <a:defRPr sz="4267"/>
            </a:lvl1pPr>
            <a:lvl2pPr indent="-465645" lvl="1" marL="914400" algn="l">
              <a:lnSpc>
                <a:spcPct val="90000"/>
              </a:lnSpc>
              <a:spcBef>
                <a:spcPts val="667"/>
              </a:spcBef>
              <a:spcAft>
                <a:spcPts val="0"/>
              </a:spcAft>
              <a:buClr>
                <a:schemeClr val="dk1"/>
              </a:buClr>
              <a:buSzPts val="3733"/>
              <a:buChar char="•"/>
              <a:defRPr sz="3733"/>
            </a:lvl2pPr>
            <a:lvl3pPr indent="-431800" lvl="2" marL="1371600" algn="l">
              <a:lnSpc>
                <a:spcPct val="90000"/>
              </a:lnSpc>
              <a:spcBef>
                <a:spcPts val="667"/>
              </a:spcBef>
              <a:spcAft>
                <a:spcPts val="0"/>
              </a:spcAft>
              <a:buClr>
                <a:schemeClr val="dk1"/>
              </a:buClr>
              <a:buSzPts val="3200"/>
              <a:buChar char="•"/>
              <a:defRPr sz="3200"/>
            </a:lvl3pPr>
            <a:lvl4pPr indent="-397954" lvl="3" marL="1828800" algn="l">
              <a:lnSpc>
                <a:spcPct val="90000"/>
              </a:lnSpc>
              <a:spcBef>
                <a:spcPts val="667"/>
              </a:spcBef>
              <a:spcAft>
                <a:spcPts val="0"/>
              </a:spcAft>
              <a:buClr>
                <a:schemeClr val="dk1"/>
              </a:buClr>
              <a:buSzPts val="2667"/>
              <a:buChar char="•"/>
              <a:defRPr sz="2667"/>
            </a:lvl4pPr>
            <a:lvl5pPr indent="-397954" lvl="4" marL="2286000" algn="l">
              <a:lnSpc>
                <a:spcPct val="90000"/>
              </a:lnSpc>
              <a:spcBef>
                <a:spcPts val="667"/>
              </a:spcBef>
              <a:spcAft>
                <a:spcPts val="0"/>
              </a:spcAft>
              <a:buClr>
                <a:schemeClr val="dk1"/>
              </a:buClr>
              <a:buSzPts val="2667"/>
              <a:buChar char="•"/>
              <a:defRPr sz="2667"/>
            </a:lvl5pPr>
            <a:lvl6pPr indent="-397954" lvl="5" marL="2743200" algn="l">
              <a:lnSpc>
                <a:spcPct val="90000"/>
              </a:lnSpc>
              <a:spcBef>
                <a:spcPts val="667"/>
              </a:spcBef>
              <a:spcAft>
                <a:spcPts val="0"/>
              </a:spcAft>
              <a:buClr>
                <a:schemeClr val="dk1"/>
              </a:buClr>
              <a:buSzPts val="2667"/>
              <a:buChar char="•"/>
              <a:defRPr sz="2667"/>
            </a:lvl6pPr>
            <a:lvl7pPr indent="-397954" lvl="6" marL="3200400" algn="l">
              <a:lnSpc>
                <a:spcPct val="90000"/>
              </a:lnSpc>
              <a:spcBef>
                <a:spcPts val="667"/>
              </a:spcBef>
              <a:spcAft>
                <a:spcPts val="0"/>
              </a:spcAft>
              <a:buClr>
                <a:schemeClr val="dk1"/>
              </a:buClr>
              <a:buSzPts val="2667"/>
              <a:buChar char="•"/>
              <a:defRPr sz="2667"/>
            </a:lvl7pPr>
            <a:lvl8pPr indent="-397954" lvl="7" marL="3657600" algn="l">
              <a:lnSpc>
                <a:spcPct val="90000"/>
              </a:lnSpc>
              <a:spcBef>
                <a:spcPts val="667"/>
              </a:spcBef>
              <a:spcAft>
                <a:spcPts val="0"/>
              </a:spcAft>
              <a:buClr>
                <a:schemeClr val="dk1"/>
              </a:buClr>
              <a:buSzPts val="2667"/>
              <a:buChar char="•"/>
              <a:defRPr sz="2667"/>
            </a:lvl8pPr>
            <a:lvl9pPr indent="-397954" lvl="8" marL="4114800" algn="l">
              <a:lnSpc>
                <a:spcPct val="90000"/>
              </a:lnSpc>
              <a:spcBef>
                <a:spcPts val="667"/>
              </a:spcBef>
              <a:spcAft>
                <a:spcPts val="0"/>
              </a:spcAft>
              <a:buClr>
                <a:schemeClr val="dk1"/>
              </a:buClr>
              <a:buSzPts val="2667"/>
              <a:buChar char="•"/>
              <a:defRPr sz="2667"/>
            </a:lvl9pPr>
          </a:lstStyle>
          <a:p/>
        </p:txBody>
      </p:sp>
      <p:sp>
        <p:nvSpPr>
          <p:cNvPr id="130" name="Google Shape;130;p19"/>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31" name="Google Shape;131;p1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p20"/>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0"/>
          <p:cNvSpPr/>
          <p:nvPr>
            <p:ph idx="2" type="pic"/>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3"/>
              </a:spcBef>
              <a:spcAft>
                <a:spcPts val="0"/>
              </a:spcAft>
              <a:buClr>
                <a:schemeClr val="dk1"/>
              </a:buClr>
              <a:buSzPts val="4267"/>
              <a:buFont typeface="Arial"/>
              <a:buNone/>
              <a:defRPr b="0" i="0" sz="4267" u="none" cap="none" strike="noStrike">
                <a:solidFill>
                  <a:schemeClr val="dk1"/>
                </a:solidFill>
                <a:latin typeface="Calibri"/>
                <a:ea typeface="Calibri"/>
                <a:cs typeface="Calibri"/>
                <a:sym typeface="Calibri"/>
              </a:defRPr>
            </a:lvl1pPr>
            <a:lvl2pPr lvl="1" marR="0" rtl="0" algn="l">
              <a:lnSpc>
                <a:spcPct val="90000"/>
              </a:lnSpc>
              <a:spcBef>
                <a:spcPts val="667"/>
              </a:spcBef>
              <a:spcAft>
                <a:spcPts val="0"/>
              </a:spcAft>
              <a:buClr>
                <a:schemeClr val="dk1"/>
              </a:buClr>
              <a:buSzPts val="3733"/>
              <a:buFont typeface="Arial"/>
              <a:buNone/>
              <a:defRPr b="0" i="0" sz="3733" u="none" cap="none" strike="noStrike">
                <a:solidFill>
                  <a:schemeClr val="dk1"/>
                </a:solidFill>
                <a:latin typeface="Calibri"/>
                <a:ea typeface="Calibri"/>
                <a:cs typeface="Calibri"/>
                <a:sym typeface="Calibri"/>
              </a:defRPr>
            </a:lvl2pPr>
            <a:lvl3pPr lvl="2" marR="0" rtl="0" algn="l">
              <a:lnSpc>
                <a:spcPct val="90000"/>
              </a:lnSpc>
              <a:spcBef>
                <a:spcPts val="667"/>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4pPr>
            <a:lvl5pPr lvl="4"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9pPr>
          </a:lstStyle>
          <a:p/>
        </p:txBody>
      </p:sp>
      <p:sp>
        <p:nvSpPr>
          <p:cNvPr id="137" name="Google Shape;137;p20"/>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3"/>
              </a:spcBef>
              <a:spcAft>
                <a:spcPts val="0"/>
              </a:spcAft>
              <a:buClr>
                <a:schemeClr val="dk1"/>
              </a:buClr>
              <a:buSzPts val="2133"/>
              <a:buNone/>
              <a:defRPr sz="2133"/>
            </a:lvl1pPr>
            <a:lvl2pPr indent="-228600" lvl="1" marL="914400" algn="l">
              <a:lnSpc>
                <a:spcPct val="90000"/>
              </a:lnSpc>
              <a:spcBef>
                <a:spcPts val="667"/>
              </a:spcBef>
              <a:spcAft>
                <a:spcPts val="0"/>
              </a:spcAft>
              <a:buClr>
                <a:schemeClr val="dk1"/>
              </a:buClr>
              <a:buSzPts val="1867"/>
              <a:buNone/>
              <a:defRPr sz="1867"/>
            </a:lvl2pPr>
            <a:lvl3pPr indent="-228600" lvl="2" marL="1371600" algn="l">
              <a:lnSpc>
                <a:spcPct val="90000"/>
              </a:lnSpc>
              <a:spcBef>
                <a:spcPts val="667"/>
              </a:spcBef>
              <a:spcAft>
                <a:spcPts val="0"/>
              </a:spcAft>
              <a:buClr>
                <a:schemeClr val="dk1"/>
              </a:buClr>
              <a:buSzPts val="1600"/>
              <a:buNone/>
              <a:defRPr sz="1600"/>
            </a:lvl3pPr>
            <a:lvl4pPr indent="-228600" lvl="3" marL="1828800" algn="l">
              <a:lnSpc>
                <a:spcPct val="90000"/>
              </a:lnSpc>
              <a:spcBef>
                <a:spcPts val="667"/>
              </a:spcBef>
              <a:spcAft>
                <a:spcPts val="0"/>
              </a:spcAft>
              <a:buClr>
                <a:schemeClr val="dk1"/>
              </a:buClr>
              <a:buSzPts val="1333"/>
              <a:buNone/>
              <a:defRPr sz="1333"/>
            </a:lvl4pPr>
            <a:lvl5pPr indent="-228600" lvl="4" marL="2286000" algn="l">
              <a:lnSpc>
                <a:spcPct val="90000"/>
              </a:lnSpc>
              <a:spcBef>
                <a:spcPts val="667"/>
              </a:spcBef>
              <a:spcAft>
                <a:spcPts val="0"/>
              </a:spcAft>
              <a:buClr>
                <a:schemeClr val="dk1"/>
              </a:buClr>
              <a:buSzPts val="1333"/>
              <a:buNone/>
              <a:defRPr sz="1333"/>
            </a:lvl5pPr>
            <a:lvl6pPr indent="-228600" lvl="5" marL="2743200" algn="l">
              <a:lnSpc>
                <a:spcPct val="90000"/>
              </a:lnSpc>
              <a:spcBef>
                <a:spcPts val="667"/>
              </a:spcBef>
              <a:spcAft>
                <a:spcPts val="0"/>
              </a:spcAft>
              <a:buClr>
                <a:schemeClr val="dk1"/>
              </a:buClr>
              <a:buSzPts val="1333"/>
              <a:buNone/>
              <a:defRPr sz="1333"/>
            </a:lvl6pPr>
            <a:lvl7pPr indent="-228600" lvl="6" marL="3200400" algn="l">
              <a:lnSpc>
                <a:spcPct val="90000"/>
              </a:lnSpc>
              <a:spcBef>
                <a:spcPts val="667"/>
              </a:spcBef>
              <a:spcAft>
                <a:spcPts val="0"/>
              </a:spcAft>
              <a:buClr>
                <a:schemeClr val="dk1"/>
              </a:buClr>
              <a:buSzPts val="1333"/>
              <a:buNone/>
              <a:defRPr sz="1333"/>
            </a:lvl7pPr>
            <a:lvl8pPr indent="-228600" lvl="7" marL="3657600" algn="l">
              <a:lnSpc>
                <a:spcPct val="90000"/>
              </a:lnSpc>
              <a:spcBef>
                <a:spcPts val="667"/>
              </a:spcBef>
              <a:spcAft>
                <a:spcPts val="0"/>
              </a:spcAft>
              <a:buClr>
                <a:schemeClr val="dk1"/>
              </a:buClr>
              <a:buSzPts val="1333"/>
              <a:buNone/>
              <a:defRPr sz="1333"/>
            </a:lvl8pPr>
            <a:lvl9pPr indent="-228600" lvl="8" marL="4114800" algn="l">
              <a:lnSpc>
                <a:spcPct val="90000"/>
              </a:lnSpc>
              <a:spcBef>
                <a:spcPts val="667"/>
              </a:spcBef>
              <a:spcAft>
                <a:spcPts val="0"/>
              </a:spcAft>
              <a:buClr>
                <a:schemeClr val="dk1"/>
              </a:buClr>
              <a:buSzPts val="1333"/>
              <a:buNone/>
              <a:defRPr sz="1333"/>
            </a:lvl9pPr>
          </a:lstStyle>
          <a:p/>
        </p:txBody>
      </p:sp>
      <p:sp>
        <p:nvSpPr>
          <p:cNvPr id="138" name="Google Shape;138;p2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1" name="Shape 141"/>
        <p:cNvGrpSpPr/>
        <p:nvPr/>
      </p:nvGrpSpPr>
      <p:grpSpPr>
        <a:xfrm>
          <a:off x="0" y="0"/>
          <a:ext cx="0" cy="0"/>
          <a:chOff x="0" y="0"/>
          <a:chExt cx="0" cy="0"/>
        </a:xfrm>
      </p:grpSpPr>
      <p:sp>
        <p:nvSpPr>
          <p:cNvPr id="142" name="Google Shape;142;p21"/>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1"/>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44" name="Google Shape;144;p2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3"/>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 name="Google Shape;24;p3"/>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25" name="Google Shape;25;p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 name="Google Shape;26;p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 name="Google Shape;27;p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7" name="Shape 147"/>
        <p:cNvGrpSpPr/>
        <p:nvPr/>
      </p:nvGrpSpPr>
      <p:grpSpPr>
        <a:xfrm>
          <a:off x="0" y="0"/>
          <a:ext cx="0" cy="0"/>
          <a:chOff x="0" y="0"/>
          <a:chExt cx="0" cy="0"/>
        </a:xfrm>
      </p:grpSpPr>
      <p:sp>
        <p:nvSpPr>
          <p:cNvPr id="148" name="Google Shape;148;p22"/>
          <p:cNvSpPr txBox="1"/>
          <p:nvPr>
            <p:ph type="title"/>
          </p:nvPr>
        </p:nvSpPr>
        <p:spPr>
          <a:xfrm rot="5400000">
            <a:off x="6164851" y="3046885"/>
            <a:ext cx="77490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2"/>
          <p:cNvSpPr txBox="1"/>
          <p:nvPr>
            <p:ph idx="1" type="body"/>
          </p:nvPr>
        </p:nvSpPr>
        <p:spPr>
          <a:xfrm rot="5400000">
            <a:off x="830851" y="494185"/>
            <a:ext cx="77490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3"/>
              </a:spcBef>
              <a:spcAft>
                <a:spcPts val="0"/>
              </a:spcAft>
              <a:buClr>
                <a:schemeClr val="dk1"/>
              </a:buClr>
              <a:buSzPts val="1800"/>
              <a:buChar char="•"/>
              <a:defRPr/>
            </a:lvl1pPr>
            <a:lvl2pPr indent="-342900" lvl="1" marL="914400" algn="l">
              <a:lnSpc>
                <a:spcPct val="90000"/>
              </a:lnSpc>
              <a:spcBef>
                <a:spcPts val="667"/>
              </a:spcBef>
              <a:spcAft>
                <a:spcPts val="0"/>
              </a:spcAft>
              <a:buClr>
                <a:schemeClr val="dk1"/>
              </a:buClr>
              <a:buSzPts val="1800"/>
              <a:buChar char="•"/>
              <a:defRPr/>
            </a:lvl2pPr>
            <a:lvl3pPr indent="-342900" lvl="2" marL="1371600" algn="l">
              <a:lnSpc>
                <a:spcPct val="90000"/>
              </a:lnSpc>
              <a:spcBef>
                <a:spcPts val="667"/>
              </a:spcBef>
              <a:spcAft>
                <a:spcPts val="0"/>
              </a:spcAft>
              <a:buClr>
                <a:schemeClr val="dk1"/>
              </a:buClr>
              <a:buSzPts val="1800"/>
              <a:buChar char="•"/>
              <a:defRPr/>
            </a:lvl3pPr>
            <a:lvl4pPr indent="-342900" lvl="3" marL="1828800" algn="l">
              <a:lnSpc>
                <a:spcPct val="90000"/>
              </a:lnSpc>
              <a:spcBef>
                <a:spcPts val="667"/>
              </a:spcBef>
              <a:spcAft>
                <a:spcPts val="0"/>
              </a:spcAft>
              <a:buClr>
                <a:schemeClr val="dk1"/>
              </a:buClr>
              <a:buSzPts val="1800"/>
              <a:buChar char="•"/>
              <a:defRPr/>
            </a:lvl4pPr>
            <a:lvl5pPr indent="-342900" lvl="4" marL="2286000" algn="l">
              <a:lnSpc>
                <a:spcPct val="90000"/>
              </a:lnSpc>
              <a:spcBef>
                <a:spcPts val="667"/>
              </a:spcBef>
              <a:spcAft>
                <a:spcPts val="0"/>
              </a:spcAft>
              <a:buClr>
                <a:schemeClr val="dk1"/>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150" name="Google Shape;150;p2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 name="Google Shape;30;p4"/>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sz="3200">
                <a:solidFill>
                  <a:schemeClr val="dk1"/>
                </a:solidFill>
              </a:defRPr>
            </a:lvl1pPr>
            <a:lvl2pPr indent="-228600" lvl="1" marL="914400" algn="l">
              <a:lnSpc>
                <a:spcPct val="90000"/>
              </a:lnSpc>
              <a:spcBef>
                <a:spcPts val="700"/>
              </a:spcBef>
              <a:spcAft>
                <a:spcPts val="0"/>
              </a:spcAft>
              <a:buClr>
                <a:srgbClr val="888888"/>
              </a:buClr>
              <a:buSzPts val="2700"/>
              <a:buNone/>
              <a:defRPr sz="2700">
                <a:solidFill>
                  <a:srgbClr val="888888"/>
                </a:solidFill>
              </a:defRPr>
            </a:lvl2pPr>
            <a:lvl3pPr indent="-228600" lvl="2" marL="1371600" algn="l">
              <a:lnSpc>
                <a:spcPct val="90000"/>
              </a:lnSpc>
              <a:spcBef>
                <a:spcPts val="700"/>
              </a:spcBef>
              <a:spcAft>
                <a:spcPts val="0"/>
              </a:spcAft>
              <a:buClr>
                <a:srgbClr val="888888"/>
              </a:buClr>
              <a:buSzPts val="2400"/>
              <a:buNone/>
              <a:defRPr sz="2400">
                <a:solidFill>
                  <a:srgbClr val="888888"/>
                </a:solidFill>
              </a:defRPr>
            </a:lvl3pPr>
            <a:lvl4pPr indent="-228600" lvl="3" marL="1828800" algn="l">
              <a:lnSpc>
                <a:spcPct val="90000"/>
              </a:lnSpc>
              <a:spcBef>
                <a:spcPts val="700"/>
              </a:spcBef>
              <a:spcAft>
                <a:spcPts val="0"/>
              </a:spcAft>
              <a:buClr>
                <a:srgbClr val="888888"/>
              </a:buClr>
              <a:buSzPts val="2100"/>
              <a:buNone/>
              <a:defRPr sz="2100">
                <a:solidFill>
                  <a:srgbClr val="888888"/>
                </a:solidFill>
              </a:defRPr>
            </a:lvl4pPr>
            <a:lvl5pPr indent="-228600" lvl="4" marL="2286000" algn="l">
              <a:lnSpc>
                <a:spcPct val="90000"/>
              </a:lnSpc>
              <a:spcBef>
                <a:spcPts val="700"/>
              </a:spcBef>
              <a:spcAft>
                <a:spcPts val="0"/>
              </a:spcAft>
              <a:buClr>
                <a:srgbClr val="888888"/>
              </a:buClr>
              <a:buSzPts val="2100"/>
              <a:buNone/>
              <a:defRPr sz="2100">
                <a:solidFill>
                  <a:srgbClr val="888888"/>
                </a:solidFill>
              </a:defRPr>
            </a:lvl5pPr>
            <a:lvl6pPr indent="-228600" lvl="5" marL="2743200" algn="l">
              <a:lnSpc>
                <a:spcPct val="90000"/>
              </a:lnSpc>
              <a:spcBef>
                <a:spcPts val="700"/>
              </a:spcBef>
              <a:spcAft>
                <a:spcPts val="0"/>
              </a:spcAft>
              <a:buClr>
                <a:srgbClr val="888888"/>
              </a:buClr>
              <a:buSzPts val="2100"/>
              <a:buNone/>
              <a:defRPr sz="2100">
                <a:solidFill>
                  <a:srgbClr val="888888"/>
                </a:solidFill>
              </a:defRPr>
            </a:lvl6pPr>
            <a:lvl7pPr indent="-228600" lvl="6" marL="3200400" algn="l">
              <a:lnSpc>
                <a:spcPct val="90000"/>
              </a:lnSpc>
              <a:spcBef>
                <a:spcPts val="700"/>
              </a:spcBef>
              <a:spcAft>
                <a:spcPts val="0"/>
              </a:spcAft>
              <a:buClr>
                <a:srgbClr val="888888"/>
              </a:buClr>
              <a:buSzPts val="2100"/>
              <a:buNone/>
              <a:defRPr sz="2100">
                <a:solidFill>
                  <a:srgbClr val="888888"/>
                </a:solidFill>
              </a:defRPr>
            </a:lvl7pPr>
            <a:lvl8pPr indent="-228600" lvl="7" marL="3657600" algn="l">
              <a:lnSpc>
                <a:spcPct val="90000"/>
              </a:lnSpc>
              <a:spcBef>
                <a:spcPts val="700"/>
              </a:spcBef>
              <a:spcAft>
                <a:spcPts val="0"/>
              </a:spcAft>
              <a:buClr>
                <a:srgbClr val="888888"/>
              </a:buClr>
              <a:buSzPts val="2100"/>
              <a:buNone/>
              <a:defRPr sz="2100">
                <a:solidFill>
                  <a:srgbClr val="888888"/>
                </a:solidFill>
              </a:defRPr>
            </a:lvl8pPr>
            <a:lvl9pPr indent="-228600" lvl="8" marL="4114800" algn="l">
              <a:lnSpc>
                <a:spcPct val="90000"/>
              </a:lnSpc>
              <a:spcBef>
                <a:spcPts val="700"/>
              </a:spcBef>
              <a:spcAft>
                <a:spcPts val="0"/>
              </a:spcAft>
              <a:buClr>
                <a:srgbClr val="888888"/>
              </a:buClr>
              <a:buSzPts val="2100"/>
              <a:buNone/>
              <a:defRPr sz="2100">
                <a:solidFill>
                  <a:srgbClr val="888888"/>
                </a:solidFill>
              </a:defRPr>
            </a:lvl9pPr>
          </a:lstStyle>
          <a:p/>
        </p:txBody>
      </p:sp>
      <p:sp>
        <p:nvSpPr>
          <p:cNvPr id="31" name="Google Shape;31;p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 name="Google Shape;32;p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 name="Google Shape;33;p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6" name="Google Shape;36;p5"/>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7" name="Google Shape;37;p5"/>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8" name="Google Shape;38;p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 name="Google Shape;39;p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 name="Google Shape;40;p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 name="Google Shape;43;p6"/>
          <p:cNvSpPr txBox="1"/>
          <p:nvPr>
            <p:ph idx="1" type="body"/>
          </p:nvPr>
        </p:nvSpPr>
        <p:spPr>
          <a:xfrm>
            <a:off x="839789" y="2241551"/>
            <a:ext cx="51579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4" name="Google Shape;44;p6"/>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5" name="Google Shape;45;p6"/>
          <p:cNvSpPr txBox="1"/>
          <p:nvPr>
            <p:ph idx="3" type="body"/>
          </p:nvPr>
        </p:nvSpPr>
        <p:spPr>
          <a:xfrm>
            <a:off x="6172201" y="2241551"/>
            <a:ext cx="51831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6" name="Google Shape;46;p6"/>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7" name="Google Shape;47;p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 name="Google Shape;48;p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p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 name="Google Shape;52;p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p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4" name="Google Shape;54;p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Google Shape;56;p8"/>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7" name="Google Shape;57;p8"/>
          <p:cNvSpPr txBox="1"/>
          <p:nvPr>
            <p:ph idx="1" type="body"/>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indent="-501650" lvl="0" marL="457200" algn="l">
              <a:lnSpc>
                <a:spcPct val="90000"/>
              </a:lnSpc>
              <a:spcBef>
                <a:spcPts val="1300"/>
              </a:spcBef>
              <a:spcAft>
                <a:spcPts val="0"/>
              </a:spcAft>
              <a:buClr>
                <a:schemeClr val="dk1"/>
              </a:buClr>
              <a:buSzPts val="4300"/>
              <a:buChar char="•"/>
              <a:defRPr sz="4300"/>
            </a:lvl1pPr>
            <a:lvl2pPr indent="-463550" lvl="1" marL="914400" algn="l">
              <a:lnSpc>
                <a:spcPct val="90000"/>
              </a:lnSpc>
              <a:spcBef>
                <a:spcPts val="700"/>
              </a:spcBef>
              <a:spcAft>
                <a:spcPts val="0"/>
              </a:spcAft>
              <a:buClr>
                <a:schemeClr val="dk1"/>
              </a:buClr>
              <a:buSzPts val="3700"/>
              <a:buChar char="•"/>
              <a:defRPr sz="3700"/>
            </a:lvl2pPr>
            <a:lvl3pPr indent="-431800" lvl="2" marL="1371600" algn="l">
              <a:lnSpc>
                <a:spcPct val="90000"/>
              </a:lnSpc>
              <a:spcBef>
                <a:spcPts val="700"/>
              </a:spcBef>
              <a:spcAft>
                <a:spcPts val="0"/>
              </a:spcAft>
              <a:buClr>
                <a:schemeClr val="dk1"/>
              </a:buClr>
              <a:buSzPts val="3200"/>
              <a:buChar char="•"/>
              <a:defRPr sz="3200"/>
            </a:lvl3pPr>
            <a:lvl4pPr indent="-400050" lvl="3" marL="1828800" algn="l">
              <a:lnSpc>
                <a:spcPct val="90000"/>
              </a:lnSpc>
              <a:spcBef>
                <a:spcPts val="700"/>
              </a:spcBef>
              <a:spcAft>
                <a:spcPts val="0"/>
              </a:spcAft>
              <a:buClr>
                <a:schemeClr val="dk1"/>
              </a:buClr>
              <a:buSzPts val="2700"/>
              <a:buChar char="•"/>
              <a:defRPr sz="2700"/>
            </a:lvl4pPr>
            <a:lvl5pPr indent="-400050" lvl="4" marL="2286000" algn="l">
              <a:lnSpc>
                <a:spcPct val="90000"/>
              </a:lnSpc>
              <a:spcBef>
                <a:spcPts val="700"/>
              </a:spcBef>
              <a:spcAft>
                <a:spcPts val="0"/>
              </a:spcAft>
              <a:buClr>
                <a:schemeClr val="dk1"/>
              </a:buClr>
              <a:buSzPts val="2700"/>
              <a:buChar char="•"/>
              <a:defRPr sz="2700"/>
            </a:lvl5pPr>
            <a:lvl6pPr indent="-400050" lvl="5" marL="2743200" algn="l">
              <a:lnSpc>
                <a:spcPct val="90000"/>
              </a:lnSpc>
              <a:spcBef>
                <a:spcPts val="700"/>
              </a:spcBef>
              <a:spcAft>
                <a:spcPts val="0"/>
              </a:spcAft>
              <a:buClr>
                <a:schemeClr val="dk1"/>
              </a:buClr>
              <a:buSzPts val="2700"/>
              <a:buChar char="•"/>
              <a:defRPr sz="2700"/>
            </a:lvl6pPr>
            <a:lvl7pPr indent="-400050" lvl="6" marL="3200400" algn="l">
              <a:lnSpc>
                <a:spcPct val="90000"/>
              </a:lnSpc>
              <a:spcBef>
                <a:spcPts val="700"/>
              </a:spcBef>
              <a:spcAft>
                <a:spcPts val="0"/>
              </a:spcAft>
              <a:buClr>
                <a:schemeClr val="dk1"/>
              </a:buClr>
              <a:buSzPts val="2700"/>
              <a:buChar char="•"/>
              <a:defRPr sz="2700"/>
            </a:lvl7pPr>
            <a:lvl8pPr indent="-400050" lvl="7" marL="3657600" algn="l">
              <a:lnSpc>
                <a:spcPct val="90000"/>
              </a:lnSpc>
              <a:spcBef>
                <a:spcPts val="700"/>
              </a:spcBef>
              <a:spcAft>
                <a:spcPts val="0"/>
              </a:spcAft>
              <a:buClr>
                <a:schemeClr val="dk1"/>
              </a:buClr>
              <a:buSzPts val="2700"/>
              <a:buChar char="•"/>
              <a:defRPr sz="2700"/>
            </a:lvl8pPr>
            <a:lvl9pPr indent="-400050" lvl="8" marL="4114800" algn="l">
              <a:lnSpc>
                <a:spcPct val="90000"/>
              </a:lnSpc>
              <a:spcBef>
                <a:spcPts val="700"/>
              </a:spcBef>
              <a:spcAft>
                <a:spcPts val="0"/>
              </a:spcAft>
              <a:buClr>
                <a:schemeClr val="dk1"/>
              </a:buClr>
              <a:buSzPts val="2700"/>
              <a:buChar char="•"/>
              <a:defRPr sz="2700"/>
            </a:lvl9pPr>
          </a:lstStyle>
          <a:p/>
        </p:txBody>
      </p:sp>
      <p:sp>
        <p:nvSpPr>
          <p:cNvPr id="58" name="Google Shape;58;p8"/>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59" name="Google Shape;59;p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0" name="Google Shape;60;p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1" name="Google Shape;61;p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2" name="Shape 62"/>
        <p:cNvGrpSpPr/>
        <p:nvPr/>
      </p:nvGrpSpPr>
      <p:grpSpPr>
        <a:xfrm>
          <a:off x="0" y="0"/>
          <a:ext cx="0" cy="0"/>
          <a:chOff x="0" y="0"/>
          <a:chExt cx="0" cy="0"/>
        </a:xfrm>
      </p:grpSpPr>
      <p:sp>
        <p:nvSpPr>
          <p:cNvPr id="63" name="Google Shape;63;p9"/>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 name="Google Shape;64;p9"/>
          <p:cNvSpPr/>
          <p:nvPr>
            <p:ph idx="2" type="pic"/>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0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1pPr>
            <a:lvl2pPr lvl="1" marR="0" rtl="0" algn="l">
              <a:lnSpc>
                <a:spcPct val="90000"/>
              </a:lnSpc>
              <a:spcBef>
                <a:spcPts val="700"/>
              </a:spcBef>
              <a:spcAft>
                <a:spcPts val="0"/>
              </a:spcAft>
              <a:buClr>
                <a:schemeClr val="dk1"/>
              </a:buClr>
              <a:buSzPts val="3700"/>
              <a:buFont typeface="Arial"/>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7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4pPr>
            <a:lvl5pPr lvl="4"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5pPr>
            <a:lvl6pPr lvl="5"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6pPr>
            <a:lvl7pPr lvl="6"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7pPr>
            <a:lvl8pPr lvl="7"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8pPr>
            <a:lvl9pPr lvl="8"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9pPr>
          </a:lstStyle>
          <a:p/>
        </p:txBody>
      </p:sp>
      <p:sp>
        <p:nvSpPr>
          <p:cNvPr id="65" name="Google Shape;65;p9"/>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66" name="Google Shape;66;p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 name="Google Shape;67;p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 name="Google Shape;68;p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9" name="Shape 69"/>
        <p:cNvGrpSpPr/>
        <p:nvPr/>
      </p:nvGrpSpPr>
      <p:grpSpPr>
        <a:xfrm>
          <a:off x="0" y="0"/>
          <a:ext cx="0" cy="0"/>
          <a:chOff x="0" y="0"/>
          <a:chExt cx="0" cy="0"/>
        </a:xfrm>
      </p:grpSpPr>
      <p:sp>
        <p:nvSpPr>
          <p:cNvPr id="70" name="Google Shape;70;p10"/>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1" name="Google Shape;71;p10"/>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2" name="Google Shape;72;p1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p1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4" name="Google Shape;74;p1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3.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3550" lvl="0" marL="457200" marR="0" rtl="0" algn="l">
              <a:lnSpc>
                <a:spcPct val="90000"/>
              </a:lnSpc>
              <a:spcBef>
                <a:spcPts val="13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lnSpc>
                <a:spcPct val="90000"/>
              </a:lnSpc>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lnSpc>
                <a:spcPct val="90000"/>
              </a:lnSpc>
              <a:spcBef>
                <a:spcPts val="7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5" name="Google Shape;15;p1"/>
          <p:cNvPicPr preferRelativeResize="0"/>
          <p:nvPr/>
        </p:nvPicPr>
        <p:blipFill rotWithShape="1">
          <a:blip r:embed="rId1">
            <a:alphaModFix/>
          </a:blip>
          <a:srcRect b="0" l="0" r="0" t="0"/>
          <a:stretch/>
        </p:blipFill>
        <p:spPr>
          <a:xfrm>
            <a:off x="10042368" y="8493249"/>
            <a:ext cx="1311431" cy="4511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 name="Shape 81"/>
        <p:cNvGrpSpPr/>
        <p:nvPr/>
      </p:nvGrpSpPr>
      <p:grpSpPr>
        <a:xfrm>
          <a:off x="0" y="0"/>
          <a:ext cx="0" cy="0"/>
          <a:chOff x="0" y="0"/>
          <a:chExt cx="0" cy="0"/>
        </a:xfrm>
      </p:grpSpPr>
      <p:sp>
        <p:nvSpPr>
          <p:cNvPr id="82" name="Google Shape;82;p12"/>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12"/>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5645" lvl="0" marL="457200" marR="0" rtl="0" algn="l">
              <a:lnSpc>
                <a:spcPct val="90000"/>
              </a:lnSpc>
              <a:spcBef>
                <a:spcPts val="1333"/>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lnSpc>
                <a:spcPct val="90000"/>
              </a:lnSpc>
              <a:spcBef>
                <a:spcPts val="667"/>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lnSpc>
                <a:spcPct val="90000"/>
              </a:lnSpc>
              <a:spcBef>
                <a:spcPts val="667"/>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84" name="Google Shape;84;p1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1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p1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87" name="Google Shape;87;p12"/>
          <p:cNvSpPr/>
          <p:nvPr/>
        </p:nvSpPr>
        <p:spPr>
          <a:xfrm>
            <a:off x="10042368" y="8493249"/>
            <a:ext cx="1311300" cy="451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3.png"/><Relationship Id="rId11" Type="http://schemas.openxmlformats.org/officeDocument/2006/relationships/image" Target="../media/image5.jpg"/><Relationship Id="rId10" Type="http://schemas.openxmlformats.org/officeDocument/2006/relationships/image" Target="../media/image6.png"/><Relationship Id="rId9" Type="http://schemas.openxmlformats.org/officeDocument/2006/relationships/image" Target="../media/image10.png"/><Relationship Id="rId5" Type="http://schemas.openxmlformats.org/officeDocument/2006/relationships/image" Target="../media/image2.jpg"/><Relationship Id="rId6" Type="http://schemas.openxmlformats.org/officeDocument/2006/relationships/image" Target="../media/image8.jpg"/><Relationship Id="rId7" Type="http://schemas.openxmlformats.org/officeDocument/2006/relationships/image" Target="../media/image4.jpg"/><Relationship Id="rId8"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jpg"/><Relationship Id="rId11" Type="http://schemas.openxmlformats.org/officeDocument/2006/relationships/image" Target="../media/image12.png"/><Relationship Id="rId10" Type="http://schemas.openxmlformats.org/officeDocument/2006/relationships/image" Target="../media/image5.jpg"/><Relationship Id="rId12" Type="http://schemas.openxmlformats.org/officeDocument/2006/relationships/image" Target="../media/image9.png"/><Relationship Id="rId9" Type="http://schemas.openxmlformats.org/officeDocument/2006/relationships/image" Target="../media/image6.png"/><Relationship Id="rId5" Type="http://schemas.openxmlformats.org/officeDocument/2006/relationships/image" Target="../media/image8.jpg"/><Relationship Id="rId6" Type="http://schemas.openxmlformats.org/officeDocument/2006/relationships/image" Target="../media/image4.jpg"/><Relationship Id="rId7" Type="http://schemas.openxmlformats.org/officeDocument/2006/relationships/image" Target="../media/image7.jp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b="0" l="0" r="0" t="0"/>
          <a:stretch/>
        </p:blipFill>
        <p:spPr>
          <a:xfrm>
            <a:off x="10609943" y="55946"/>
            <a:ext cx="772765" cy="1064675"/>
          </a:xfrm>
          <a:prstGeom prst="rect">
            <a:avLst/>
          </a:prstGeom>
          <a:noFill/>
          <a:ln>
            <a:noFill/>
          </a:ln>
        </p:spPr>
      </p:pic>
      <p:sp>
        <p:nvSpPr>
          <p:cNvPr id="159" name="Google Shape;159;p23"/>
          <p:cNvSpPr txBox="1"/>
          <p:nvPr/>
        </p:nvSpPr>
        <p:spPr>
          <a:xfrm>
            <a:off x="6191250" y="2410725"/>
            <a:ext cx="5309400" cy="1139299"/>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600" u="sng" cap="none" strike="noStrike">
                <a:solidFill>
                  <a:srgbClr val="000000"/>
                </a:solidFill>
                <a:latin typeface="Arial"/>
                <a:ea typeface="Arial"/>
                <a:cs typeface="Arial"/>
                <a:sym typeface="Arial"/>
              </a:rPr>
              <a:t>Transferable Knowledge:</a:t>
            </a:r>
            <a:endParaRPr b="1" i="0" sz="16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GB"/>
              <a:t>Stories have meanings </a:t>
            </a:r>
            <a:endParaRPr/>
          </a:p>
          <a:p>
            <a:pPr indent="0" lvl="0" marL="0" marR="0" rtl="0" algn="ctr">
              <a:lnSpc>
                <a:spcPct val="100000"/>
              </a:lnSpc>
              <a:spcBef>
                <a:spcPts val="0"/>
              </a:spcBef>
              <a:spcAft>
                <a:spcPts val="0"/>
              </a:spcAft>
              <a:buNone/>
            </a:pPr>
            <a:r>
              <a:rPr lang="en-GB"/>
              <a:t>Different ideas about how the world began</a:t>
            </a:r>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3"/>
          <p:cNvSpPr txBox="1"/>
          <p:nvPr/>
        </p:nvSpPr>
        <p:spPr>
          <a:xfrm>
            <a:off x="806825" y="3655817"/>
            <a:ext cx="10693800" cy="5314012"/>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GB" sz="1600"/>
              <a:t>Northumberland SACRE Curriculum Aims</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lang="en-GB" sz="1200"/>
              <a:t>Northumberland’s Agreed Syllabus for RE aims to ensure that all pupils and students: </a:t>
            </a:r>
            <a:endParaRPr sz="1200"/>
          </a:p>
          <a:p>
            <a:pPr indent="0" lvl="0" marL="0" marR="0" rtl="0" algn="l">
              <a:lnSpc>
                <a:spcPct val="100000"/>
              </a:lnSpc>
              <a:spcBef>
                <a:spcPts val="0"/>
              </a:spcBef>
              <a:spcAft>
                <a:spcPts val="0"/>
              </a:spcAft>
              <a:buNone/>
            </a:pPr>
            <a:r>
              <a:t/>
            </a:r>
            <a:endParaRPr sz="1200"/>
          </a:p>
          <a:p>
            <a:pPr indent="0" lvl="0" marL="0" marR="0" rtl="0" algn="l">
              <a:lnSpc>
                <a:spcPct val="100000"/>
              </a:lnSpc>
              <a:spcBef>
                <a:spcPts val="0"/>
              </a:spcBef>
              <a:spcAft>
                <a:spcPts val="0"/>
              </a:spcAft>
              <a:buNone/>
            </a:pPr>
            <a:r>
              <a:rPr lang="en-GB" sz="1200"/>
              <a:t>A. know about and understand a range of religions and worldviews, so that they can: describe, explain and analyse beliefs and practices, recognising the diversity which exists within and between communities and amongst individuals; identify, investigate and respond to questions posed and responses offered by some of the sources of wisdom found in religions and worldviews; appreciate and appraise the nature, significance and impact of different ways of expressing meaning. </a:t>
            </a:r>
            <a:endParaRPr sz="1200"/>
          </a:p>
          <a:p>
            <a:pPr indent="0" lvl="0" marL="0" marR="0" rtl="0" algn="l">
              <a:lnSpc>
                <a:spcPct val="100000"/>
              </a:lnSpc>
              <a:spcBef>
                <a:spcPts val="0"/>
              </a:spcBef>
              <a:spcAft>
                <a:spcPts val="0"/>
              </a:spcAft>
              <a:buNone/>
            </a:pPr>
            <a:r>
              <a:t/>
            </a:r>
            <a:endParaRPr sz="1200"/>
          </a:p>
          <a:p>
            <a:pPr indent="0" lvl="0" marL="0" marR="0" rtl="0" algn="l">
              <a:lnSpc>
                <a:spcPct val="100000"/>
              </a:lnSpc>
              <a:spcBef>
                <a:spcPts val="0"/>
              </a:spcBef>
              <a:spcAft>
                <a:spcPts val="0"/>
              </a:spcAft>
              <a:buNone/>
            </a:pPr>
            <a:r>
              <a:rPr lang="en-GB" sz="1200"/>
              <a:t>B. express ideas and insights about the nature, significance and impact of religions and worldviews, so that they can: explain reasonably their ideas about how beliefs, practices and forms of expression influence individuals and communities; express with increasing discernment their personal reflections and critical responses to questions and teachings about identity, diversity, meaning and value, including ethical issues; appreciate and appraise different dimensions of a religion or worldview. </a:t>
            </a:r>
            <a:endParaRPr sz="1200"/>
          </a:p>
          <a:p>
            <a:pPr indent="0" lvl="0" marL="0" marR="0" rtl="0" algn="l">
              <a:lnSpc>
                <a:spcPct val="100000"/>
              </a:lnSpc>
              <a:spcBef>
                <a:spcPts val="0"/>
              </a:spcBef>
              <a:spcAft>
                <a:spcPts val="0"/>
              </a:spcAft>
              <a:buNone/>
            </a:pPr>
            <a:r>
              <a:t/>
            </a:r>
            <a:endParaRPr sz="1200"/>
          </a:p>
          <a:p>
            <a:pPr indent="0" lvl="0" marL="0" marR="0" rtl="0" algn="l">
              <a:lnSpc>
                <a:spcPct val="100000"/>
              </a:lnSpc>
              <a:spcBef>
                <a:spcPts val="0"/>
              </a:spcBef>
              <a:spcAft>
                <a:spcPts val="0"/>
              </a:spcAft>
              <a:buNone/>
            </a:pPr>
            <a:r>
              <a:rPr lang="en-GB" sz="1200"/>
              <a:t>C.acquire and deploy the skills needed to engage seriously with religions and worldviews, so that they can: find out about and investigate key concepts and questions of belonging, meaning, purpose and truth, responding creatively; enquire into what enables different individuals and communities to live together respectfully for the well-being of all; articulate beliefs, values and commitments clearly in order to explain why they may be important in their own and other people’s lives..</a:t>
            </a:r>
            <a:endParaRPr sz="1200"/>
          </a:p>
          <a:p>
            <a:pPr indent="0" lvl="0" marL="0" marR="0" rtl="0" algn="l">
              <a:lnSpc>
                <a:spcPct val="100000"/>
              </a:lnSpc>
              <a:spcBef>
                <a:spcPts val="0"/>
              </a:spcBef>
              <a:spcAft>
                <a:spcPts val="0"/>
              </a:spcAft>
              <a:buNone/>
            </a:pPr>
            <a:r>
              <a:t/>
            </a:r>
            <a:endParaRPr sz="1200"/>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During this area of study students should be taught to:</a:t>
            </a:r>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lang="en-GB" sz="1600">
                <a:solidFill>
                  <a:schemeClr val="dk1"/>
                </a:solidFill>
              </a:rPr>
              <a:t>Discuss sacred writings, including stories, and recognise the traditions they come from..</a:t>
            </a:r>
            <a:endParaRPr sz="1600">
              <a:solidFill>
                <a:schemeClr val="dk1"/>
              </a:solidFill>
            </a:endParaRPr>
          </a:p>
          <a:p>
            <a:pPr indent="0" lvl="0" marL="0" marR="0" rtl="0" algn="l">
              <a:lnSpc>
                <a:spcPct val="100000"/>
              </a:lnSpc>
              <a:spcBef>
                <a:spcPts val="0"/>
              </a:spcBef>
              <a:spcAft>
                <a:spcPts val="0"/>
              </a:spcAft>
              <a:buNone/>
            </a:pPr>
            <a:r>
              <a:rPr lang="en-GB" sz="1600">
                <a:solidFill>
                  <a:schemeClr val="dk1"/>
                </a:solidFill>
              </a:rPr>
              <a:t>Respond sensitively to the traditions they encounter and express ideas clearly. </a:t>
            </a:r>
            <a:endParaRPr sz="1600">
              <a:solidFill>
                <a:schemeClr val="dk1"/>
              </a:solidFill>
            </a:endParaRPr>
          </a:p>
          <a:p>
            <a:pPr indent="0" lvl="0" marL="0" marR="0" rtl="0" algn="l">
              <a:lnSpc>
                <a:spcPct val="100000"/>
              </a:lnSpc>
              <a:spcBef>
                <a:spcPts val="0"/>
              </a:spcBef>
              <a:spcAft>
                <a:spcPts val="0"/>
              </a:spcAft>
              <a:buClr>
                <a:srgbClr val="000000"/>
              </a:buClr>
              <a:buFont typeface="Arial"/>
              <a:buNone/>
            </a:pPr>
            <a:r>
              <a:rPr lang="en-GB" sz="1600">
                <a:solidFill>
                  <a:schemeClr val="dk1"/>
                </a:solidFill>
              </a:rPr>
              <a:t>Notice and respond sensitively to some similarities between religions, worldviews and communities. </a:t>
            </a:r>
            <a:endParaRPr sz="1600">
              <a:solidFill>
                <a:schemeClr val="dk1"/>
              </a:solidFill>
            </a:endParaRPr>
          </a:p>
          <a:p>
            <a:pPr indent="0" lvl="0" marL="0" marR="0" rtl="0" algn="l">
              <a:lnSpc>
                <a:spcPct val="100000"/>
              </a:lnSpc>
              <a:spcBef>
                <a:spcPts val="0"/>
              </a:spcBef>
              <a:spcAft>
                <a:spcPts val="0"/>
              </a:spcAft>
              <a:buClr>
                <a:srgbClr val="000000"/>
              </a:buClr>
              <a:buSzPts val="700"/>
              <a:buFont typeface="Arial"/>
              <a:buNone/>
            </a:pPr>
            <a:r>
              <a:t/>
            </a:r>
            <a:endParaRPr b="1" i="0" sz="1200" u="sng" cap="none" strike="noStrike">
              <a:solidFill>
                <a:schemeClr val="dk1"/>
              </a:solidFill>
              <a:latin typeface="Arial"/>
              <a:ea typeface="Arial"/>
              <a:cs typeface="Arial"/>
              <a:sym typeface="Arial"/>
            </a:endParaRPr>
          </a:p>
          <a:p>
            <a:pPr indent="-114300" lvl="0" marL="171450" marR="0" rtl="0" algn="l">
              <a:lnSpc>
                <a:spcPct val="100000"/>
              </a:lnSpc>
              <a:spcBef>
                <a:spcPts val="0"/>
              </a:spcBef>
              <a:spcAft>
                <a:spcPts val="0"/>
              </a:spcAft>
              <a:buClr>
                <a:schemeClr val="dk1"/>
              </a:buClr>
              <a:buSzPts val="9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3"/>
          <p:cNvSpPr txBox="1"/>
          <p:nvPr/>
        </p:nvSpPr>
        <p:spPr>
          <a:xfrm>
            <a:off x="1654629" y="1152932"/>
            <a:ext cx="8955314" cy="1152000"/>
          </a:xfrm>
          <a:prstGeom prst="rect">
            <a:avLst/>
          </a:prstGeom>
          <a:solidFill>
            <a:srgbClr val="DDEAF6"/>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Medium Term Plan: </a:t>
            </a:r>
            <a:r>
              <a:rPr b="1" lang="en-GB"/>
              <a:t>Cultural Explorers: RE</a:t>
            </a:r>
            <a:endParaRPr/>
          </a:p>
          <a:p>
            <a:pPr indent="0" lvl="0" marL="0" marR="0" rtl="0" algn="ctr">
              <a:lnSpc>
                <a:spcPct val="100000"/>
              </a:lnSpc>
              <a:spcBef>
                <a:spcPts val="0"/>
              </a:spcBef>
              <a:spcAft>
                <a:spcPts val="0"/>
              </a:spcAft>
              <a:buNone/>
            </a:pPr>
            <a:r>
              <a:rPr lang="en-GB" u="sng"/>
              <a:t>What can creation stories tell us about religion?  </a:t>
            </a:r>
            <a:endParaRPr sz="1200" u="sng"/>
          </a:p>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Using the K,S,U you have learnt in this unit of work, </a:t>
            </a:r>
            <a:r>
              <a:rPr lang="en-GB" sz="1200"/>
              <a:t>what can be learned about religion by reading creation stories</a:t>
            </a:r>
            <a:r>
              <a:rPr b="0" i="0" lang="en-GB" sz="1200" u="none" cap="none" strike="noStrike">
                <a:solidFill>
                  <a:srgbClr val="000000"/>
                </a:solidFill>
                <a:latin typeface="Arial"/>
                <a:ea typeface="Arial"/>
                <a:cs typeface="Arial"/>
                <a:sym typeface="Arial"/>
              </a:rPr>
              <a:t>?  Demonstrate your </a:t>
            </a:r>
            <a:r>
              <a:rPr lang="en-GB" sz="1200"/>
              <a:t>understanding of the stories you’ve studied and your own ideas about creation. </a:t>
            </a:r>
            <a:endParaRPr/>
          </a:p>
        </p:txBody>
      </p:sp>
      <p:sp>
        <p:nvSpPr>
          <p:cNvPr id="162" name="Google Shape;162;p23"/>
          <p:cNvSpPr txBox="1"/>
          <p:nvPr/>
        </p:nvSpPr>
        <p:spPr>
          <a:xfrm>
            <a:off x="806825" y="2410750"/>
            <a:ext cx="5271300" cy="1139400"/>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Aspect of Study</a:t>
            </a:r>
            <a:endParaRPr b="1" i="0" sz="18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lang="en-GB"/>
              <a:t>Sacred Texts and sources of wisdom </a:t>
            </a:r>
            <a:endParaRPr/>
          </a:p>
          <a:p>
            <a:pPr indent="0" lvl="0" marL="0" marR="0" rtl="0" algn="ctr">
              <a:lnSpc>
                <a:spcPct val="100000"/>
              </a:lnSpc>
              <a:spcBef>
                <a:spcPts val="0"/>
              </a:spcBef>
              <a:spcAft>
                <a:spcPts val="0"/>
              </a:spcAft>
              <a:buNone/>
            </a:pPr>
            <a:r>
              <a:rPr lang="en-GB"/>
              <a:t>Personal resonance</a:t>
            </a:r>
            <a:endParaRPr/>
          </a:p>
          <a:p>
            <a:pPr indent="0" lvl="0" marL="0" rtl="0" algn="ctr">
              <a:spcBef>
                <a:spcPts val="0"/>
              </a:spcBef>
              <a:spcAft>
                <a:spcPts val="0"/>
              </a:spcAft>
              <a:buClr>
                <a:schemeClr val="dk1"/>
              </a:buClr>
              <a:buFont typeface="Arial"/>
              <a:buNone/>
            </a:pPr>
            <a:r>
              <a:rPr lang="en-GB">
                <a:solidFill>
                  <a:schemeClr val="dk1"/>
                </a:solidFill>
              </a:rPr>
              <a:t>Comparing religious ideas and traditions</a:t>
            </a:r>
            <a:endParaRPr/>
          </a:p>
          <a:p>
            <a:pPr indent="0" lvl="0" marL="0" marR="0" rtl="0" algn="ctr">
              <a:lnSpc>
                <a:spcPct val="100000"/>
              </a:lnSpc>
              <a:spcBef>
                <a:spcPts val="0"/>
              </a:spcBef>
              <a:spcAft>
                <a:spcPts val="0"/>
              </a:spcAft>
              <a:buNone/>
            </a:pPr>
            <a:r>
              <a:rPr lang="en-GB"/>
              <a:t>Religions: Christianity, Hinduism, Judaism, Islam Sikhism</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63" name="Google Shape;163;p23"/>
          <p:cNvPicPr preferRelativeResize="0"/>
          <p:nvPr/>
        </p:nvPicPr>
        <p:blipFill rotWithShape="1">
          <a:blip r:embed="rId4">
            <a:alphaModFix/>
          </a:blip>
          <a:srcRect b="0" l="0" r="0" t="0"/>
          <a:stretch/>
        </p:blipFill>
        <p:spPr>
          <a:xfrm>
            <a:off x="5300358" y="120036"/>
            <a:ext cx="1814680" cy="823455"/>
          </a:xfrm>
          <a:prstGeom prst="rect">
            <a:avLst/>
          </a:prstGeom>
          <a:noFill/>
          <a:ln>
            <a:noFill/>
          </a:ln>
        </p:spPr>
      </p:pic>
      <p:pic>
        <p:nvPicPr>
          <p:cNvPr id="164" name="Google Shape;164;p23"/>
          <p:cNvPicPr preferRelativeResize="0"/>
          <p:nvPr/>
        </p:nvPicPr>
        <p:blipFill rotWithShape="1">
          <a:blip r:embed="rId5">
            <a:alphaModFix/>
          </a:blip>
          <a:srcRect b="6665" l="8376" r="8376" t="7405"/>
          <a:stretch/>
        </p:blipFill>
        <p:spPr>
          <a:xfrm>
            <a:off x="1962273" y="89479"/>
            <a:ext cx="700803" cy="1023475"/>
          </a:xfrm>
          <a:prstGeom prst="rect">
            <a:avLst/>
          </a:prstGeom>
          <a:noFill/>
          <a:ln>
            <a:noFill/>
          </a:ln>
        </p:spPr>
      </p:pic>
      <p:pic>
        <p:nvPicPr>
          <p:cNvPr descr="C:\Users\James\Desktop\Logos\Global Enquirers Large no border.jpg" id="165" name="Google Shape;165;p23"/>
          <p:cNvPicPr preferRelativeResize="0"/>
          <p:nvPr/>
        </p:nvPicPr>
        <p:blipFill rotWithShape="1">
          <a:blip r:embed="rId6">
            <a:alphaModFix/>
          </a:blip>
          <a:srcRect b="6322" l="7170" r="7567" t="0"/>
          <a:stretch/>
        </p:blipFill>
        <p:spPr>
          <a:xfrm>
            <a:off x="2974957" y="89479"/>
            <a:ext cx="741770" cy="1035596"/>
          </a:xfrm>
          <a:prstGeom prst="rect">
            <a:avLst/>
          </a:prstGeom>
          <a:noFill/>
          <a:ln>
            <a:noFill/>
          </a:ln>
        </p:spPr>
      </p:pic>
      <p:pic>
        <p:nvPicPr>
          <p:cNvPr descr="C:\Users\James\Desktop\Logos\Sustainability Ambassadors Large no border.jpg" id="166" name="Google Shape;166;p23"/>
          <p:cNvPicPr preferRelativeResize="0"/>
          <p:nvPr/>
        </p:nvPicPr>
        <p:blipFill rotWithShape="1">
          <a:blip r:embed="rId7">
            <a:alphaModFix/>
          </a:blip>
          <a:srcRect b="7850" l="0" r="0" t="0"/>
          <a:stretch/>
        </p:blipFill>
        <p:spPr>
          <a:xfrm>
            <a:off x="8687704" y="92852"/>
            <a:ext cx="877679" cy="1032224"/>
          </a:xfrm>
          <a:prstGeom prst="rect">
            <a:avLst/>
          </a:prstGeom>
          <a:noFill/>
          <a:ln>
            <a:noFill/>
          </a:ln>
        </p:spPr>
      </p:pic>
      <p:pic>
        <p:nvPicPr>
          <p:cNvPr descr="C:\Users\James\Desktop\Logos\Designers Large no border.jpg" id="167" name="Google Shape;167;p23"/>
          <p:cNvPicPr preferRelativeResize="0"/>
          <p:nvPr/>
        </p:nvPicPr>
        <p:blipFill rotWithShape="1">
          <a:blip r:embed="rId8">
            <a:alphaModFix/>
          </a:blip>
          <a:srcRect b="4746" l="8376" r="8376" t="7196"/>
          <a:stretch/>
        </p:blipFill>
        <p:spPr>
          <a:xfrm>
            <a:off x="3935176" y="89479"/>
            <a:ext cx="742200" cy="1059571"/>
          </a:xfrm>
          <a:prstGeom prst="rect">
            <a:avLst/>
          </a:prstGeom>
          <a:noFill/>
          <a:ln>
            <a:noFill/>
          </a:ln>
        </p:spPr>
      </p:pic>
      <p:pic>
        <p:nvPicPr>
          <p:cNvPr id="168" name="Google Shape;168;p23"/>
          <p:cNvPicPr preferRelativeResize="0"/>
          <p:nvPr/>
        </p:nvPicPr>
        <p:blipFill rotWithShape="1">
          <a:blip r:embed="rId9">
            <a:alphaModFix/>
          </a:blip>
          <a:srcRect b="0" l="0" r="0" t="0"/>
          <a:stretch/>
        </p:blipFill>
        <p:spPr>
          <a:xfrm>
            <a:off x="949607" y="86818"/>
            <a:ext cx="700800" cy="1028798"/>
          </a:xfrm>
          <a:prstGeom prst="rect">
            <a:avLst/>
          </a:prstGeom>
          <a:noFill/>
          <a:ln>
            <a:noFill/>
          </a:ln>
        </p:spPr>
      </p:pic>
      <p:pic>
        <p:nvPicPr>
          <p:cNvPr id="169" name="Google Shape;169;p23"/>
          <p:cNvPicPr preferRelativeResize="0"/>
          <p:nvPr/>
        </p:nvPicPr>
        <p:blipFill rotWithShape="1">
          <a:blip r:embed="rId10">
            <a:alphaModFix/>
          </a:blip>
          <a:srcRect b="0" l="0" r="0" t="0"/>
          <a:stretch/>
        </p:blipFill>
        <p:spPr>
          <a:xfrm>
            <a:off x="7738020" y="83430"/>
            <a:ext cx="877676" cy="1032186"/>
          </a:xfrm>
          <a:prstGeom prst="rect">
            <a:avLst/>
          </a:prstGeom>
          <a:noFill/>
          <a:ln>
            <a:noFill/>
          </a:ln>
        </p:spPr>
      </p:pic>
      <p:pic>
        <p:nvPicPr>
          <p:cNvPr descr="C:\Users\James\Desktop\cultural explorers.jpg" id="170" name="Google Shape;170;p23"/>
          <p:cNvPicPr preferRelativeResize="0"/>
          <p:nvPr/>
        </p:nvPicPr>
        <p:blipFill rotWithShape="1">
          <a:blip r:embed="rId11">
            <a:alphaModFix/>
          </a:blip>
          <a:srcRect b="5291" l="7956" r="7309" t="0"/>
          <a:stretch/>
        </p:blipFill>
        <p:spPr>
          <a:xfrm>
            <a:off x="9695816" y="92851"/>
            <a:ext cx="723582" cy="1056199"/>
          </a:xfrm>
          <a:prstGeom prst="rect">
            <a:avLst/>
          </a:prstGeom>
          <a:noFill/>
          <a:ln>
            <a:noFill/>
          </a:ln>
        </p:spPr>
      </p:pic>
      <p:sp>
        <p:nvSpPr>
          <p:cNvPr id="171" name="Google Shape;171;p23"/>
          <p:cNvSpPr/>
          <p:nvPr/>
        </p:nvSpPr>
        <p:spPr>
          <a:xfrm>
            <a:off x="806175" y="1149051"/>
            <a:ext cx="848454" cy="1155882"/>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2" name="Google Shape;172;p23"/>
          <p:cNvSpPr/>
          <p:nvPr/>
        </p:nvSpPr>
        <p:spPr>
          <a:xfrm>
            <a:off x="10613990" y="1149051"/>
            <a:ext cx="848454" cy="1155882"/>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C:\Users\James\Desktop\cultural explorers.jpg" id="173" name="Google Shape;173;p23"/>
          <p:cNvPicPr preferRelativeResize="0"/>
          <p:nvPr/>
        </p:nvPicPr>
        <p:blipFill rotWithShape="1">
          <a:blip r:embed="rId11">
            <a:alphaModFix/>
          </a:blip>
          <a:srcRect b="5294" l="7956" r="7312" t="0"/>
          <a:stretch/>
        </p:blipFill>
        <p:spPr>
          <a:xfrm>
            <a:off x="10676441" y="1198888"/>
            <a:ext cx="723583" cy="1056200"/>
          </a:xfrm>
          <a:prstGeom prst="rect">
            <a:avLst/>
          </a:prstGeom>
          <a:noFill/>
          <a:ln>
            <a:noFill/>
          </a:ln>
        </p:spPr>
      </p:pic>
      <p:pic>
        <p:nvPicPr>
          <p:cNvPr descr="C:\Users\James\Desktop\cultural explorers.jpg" id="174" name="Google Shape;174;p23"/>
          <p:cNvPicPr preferRelativeResize="0"/>
          <p:nvPr/>
        </p:nvPicPr>
        <p:blipFill rotWithShape="1">
          <a:blip r:embed="rId11">
            <a:alphaModFix/>
          </a:blip>
          <a:srcRect b="5294" l="7956" r="7312" t="0"/>
          <a:stretch/>
        </p:blipFill>
        <p:spPr>
          <a:xfrm>
            <a:off x="864541" y="1200826"/>
            <a:ext cx="723583" cy="105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txBox="1"/>
          <p:nvPr/>
        </p:nvSpPr>
        <p:spPr>
          <a:xfrm>
            <a:off x="6191250" y="1344706"/>
            <a:ext cx="5309400" cy="7082118"/>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400" u="sng" cap="none" strike="noStrike">
                <a:solidFill>
                  <a:srgbClr val="000000"/>
                </a:solidFill>
                <a:latin typeface="Arial"/>
                <a:ea typeface="Arial"/>
                <a:cs typeface="Arial"/>
                <a:sym typeface="Arial"/>
              </a:rPr>
              <a:t>Disciplinary Knowledge? </a:t>
            </a:r>
            <a:endParaRPr/>
          </a:p>
          <a:p>
            <a:pPr indent="0" lvl="0" marL="0" marR="0" rtl="0" algn="l">
              <a:lnSpc>
                <a:spcPct val="100000"/>
              </a:lnSpc>
              <a:spcBef>
                <a:spcPts val="0"/>
              </a:spcBef>
              <a:spcAft>
                <a:spcPts val="0"/>
              </a:spcAft>
              <a:buNone/>
            </a:pPr>
            <a:r>
              <a:rPr lang="en-GB" sz="1600"/>
              <a:t> </a:t>
            </a:r>
            <a:endParaRPr b="0" i="0" sz="1600" u="none" cap="none" strike="noStrike">
              <a:solidFill>
                <a:srgbClr val="000000"/>
              </a:solidFill>
              <a:latin typeface="Arial"/>
              <a:ea typeface="Arial"/>
              <a:cs typeface="Arial"/>
              <a:sym typeface="Arial"/>
            </a:endParaRPr>
          </a:p>
        </p:txBody>
      </p:sp>
      <p:sp>
        <p:nvSpPr>
          <p:cNvPr id="181" name="Google Shape;181;p24"/>
          <p:cNvSpPr txBox="1"/>
          <p:nvPr/>
        </p:nvSpPr>
        <p:spPr>
          <a:xfrm>
            <a:off x="806825" y="1344706"/>
            <a:ext cx="5271300" cy="7082118"/>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400" u="sng" cap="none" strike="noStrike">
                <a:solidFill>
                  <a:srgbClr val="000000"/>
                </a:solidFill>
                <a:latin typeface="Arial"/>
                <a:ea typeface="Arial"/>
                <a:cs typeface="Arial"/>
                <a:sym typeface="Arial"/>
              </a:rPr>
              <a:t>Substantive Knowledge (subject-specific)</a:t>
            </a:r>
            <a:endParaRPr/>
          </a:p>
          <a:p>
            <a:pPr indent="0" lvl="0" marL="0" marR="0" rtl="0" algn="l">
              <a:lnSpc>
                <a:spcPct val="100000"/>
              </a:lnSpc>
              <a:spcBef>
                <a:spcPts val="0"/>
              </a:spcBef>
              <a:spcAft>
                <a:spcPts val="0"/>
              </a:spcAft>
              <a:buNone/>
            </a:pPr>
            <a:r>
              <a:t/>
            </a:r>
            <a:endParaRPr sz="1600"/>
          </a:p>
          <a:p>
            <a:pPr indent="0" lvl="0" marL="0" rtl="0" algn="l">
              <a:spcBef>
                <a:spcPts val="0"/>
              </a:spcBef>
              <a:spcAft>
                <a:spcPts val="0"/>
              </a:spcAft>
              <a:buNone/>
            </a:pPr>
            <a:r>
              <a:rPr lang="en-GB" sz="1600">
                <a:solidFill>
                  <a:schemeClr val="dk1"/>
                </a:solidFill>
              </a:rPr>
              <a:t>Discuss sacred writings, including stories, and recognise the traditions they come from.</a:t>
            </a:r>
            <a:endParaRPr sz="1600">
              <a:solidFill>
                <a:schemeClr val="dk1"/>
              </a:solidFill>
            </a:endParaRPr>
          </a:p>
          <a:p>
            <a:pPr indent="0" lvl="0" marL="0" rtl="0" algn="l">
              <a:spcBef>
                <a:spcPts val="0"/>
              </a:spcBef>
              <a:spcAft>
                <a:spcPts val="0"/>
              </a:spcAft>
              <a:buClr>
                <a:schemeClr val="dk1"/>
              </a:buClr>
              <a:buFont typeface="Arial"/>
              <a:buNone/>
            </a:pPr>
            <a:r>
              <a:t/>
            </a:r>
            <a:endParaRPr sz="1600">
              <a:solidFill>
                <a:schemeClr val="dk1"/>
              </a:solidFill>
            </a:endParaRPr>
          </a:p>
          <a:p>
            <a:pPr indent="0" lvl="0" marL="0" rtl="0" algn="l">
              <a:spcBef>
                <a:spcPts val="0"/>
              </a:spcBef>
              <a:spcAft>
                <a:spcPts val="0"/>
              </a:spcAft>
              <a:buNone/>
            </a:pPr>
            <a:r>
              <a:rPr lang="en-GB" sz="1600">
                <a:solidFill>
                  <a:schemeClr val="dk1"/>
                </a:solidFill>
              </a:rPr>
              <a:t>The Hindu creation story and what this means for Hindus today.</a:t>
            </a:r>
            <a:endParaRPr sz="1600">
              <a:solidFill>
                <a:schemeClr val="dk1"/>
              </a:solidFill>
            </a:endParaRPr>
          </a:p>
          <a:p>
            <a:pPr indent="0" lvl="0" marL="0" rtl="0" algn="l">
              <a:spcBef>
                <a:spcPts val="0"/>
              </a:spcBef>
              <a:spcAft>
                <a:spcPts val="0"/>
              </a:spcAft>
              <a:buClr>
                <a:schemeClr val="dk1"/>
              </a:buClr>
              <a:buFont typeface="Arial"/>
              <a:buNone/>
            </a:pPr>
            <a:r>
              <a:t/>
            </a:r>
            <a:endParaRPr sz="1600">
              <a:solidFill>
                <a:schemeClr val="dk1"/>
              </a:solidFill>
            </a:endParaRPr>
          </a:p>
          <a:p>
            <a:pPr indent="0" lvl="0" marL="0" rtl="0" algn="l">
              <a:spcBef>
                <a:spcPts val="0"/>
              </a:spcBef>
              <a:spcAft>
                <a:spcPts val="0"/>
              </a:spcAft>
              <a:buNone/>
            </a:pPr>
            <a:r>
              <a:rPr lang="en-GB" sz="1600">
                <a:solidFill>
                  <a:schemeClr val="dk1"/>
                </a:solidFill>
              </a:rPr>
              <a:t>That Sikhs have no creation story but believe God created the world. </a:t>
            </a:r>
            <a:endParaRPr sz="1600">
              <a:solidFill>
                <a:schemeClr val="dk1"/>
              </a:solidFill>
            </a:endParaRPr>
          </a:p>
          <a:p>
            <a:pPr indent="0" lvl="0" marL="0" rtl="0" algn="l">
              <a:spcBef>
                <a:spcPts val="0"/>
              </a:spcBef>
              <a:spcAft>
                <a:spcPts val="0"/>
              </a:spcAft>
              <a:buClr>
                <a:schemeClr val="dk1"/>
              </a:buClr>
              <a:buFont typeface="Arial"/>
              <a:buNone/>
            </a:pPr>
            <a:r>
              <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600">
                <a:solidFill>
                  <a:schemeClr val="dk1"/>
                </a:solidFill>
              </a:rPr>
              <a:t>That Muslims, Christians and Jews share the same creation story. </a:t>
            </a:r>
            <a:endParaRPr sz="1600"/>
          </a:p>
        </p:txBody>
      </p:sp>
      <p:pic>
        <p:nvPicPr>
          <p:cNvPr id="182" name="Google Shape;182;p24"/>
          <p:cNvPicPr preferRelativeResize="0"/>
          <p:nvPr/>
        </p:nvPicPr>
        <p:blipFill rotWithShape="1">
          <a:blip r:embed="rId3">
            <a:alphaModFix/>
          </a:blip>
          <a:srcRect b="0" l="0" r="0" t="0"/>
          <a:stretch/>
        </p:blipFill>
        <p:spPr>
          <a:xfrm>
            <a:off x="5246385" y="76137"/>
            <a:ext cx="1814680" cy="823455"/>
          </a:xfrm>
          <a:prstGeom prst="rect">
            <a:avLst/>
          </a:prstGeom>
          <a:noFill/>
          <a:ln>
            <a:noFill/>
          </a:ln>
        </p:spPr>
      </p:pic>
      <p:pic>
        <p:nvPicPr>
          <p:cNvPr id="183" name="Google Shape;183;p24"/>
          <p:cNvPicPr preferRelativeResize="0"/>
          <p:nvPr/>
        </p:nvPicPr>
        <p:blipFill rotWithShape="1">
          <a:blip r:embed="rId4">
            <a:alphaModFix/>
          </a:blip>
          <a:srcRect b="6665" l="8376" r="8376" t="7405"/>
          <a:stretch/>
        </p:blipFill>
        <p:spPr>
          <a:xfrm>
            <a:off x="1818841" y="89479"/>
            <a:ext cx="700803" cy="1023475"/>
          </a:xfrm>
          <a:prstGeom prst="rect">
            <a:avLst/>
          </a:prstGeom>
          <a:noFill/>
          <a:ln>
            <a:noFill/>
          </a:ln>
        </p:spPr>
      </p:pic>
      <p:pic>
        <p:nvPicPr>
          <p:cNvPr descr="C:\Users\James\Desktop\Logos\Global Enquirers Large no border.jpg" id="184" name="Google Shape;184;p24"/>
          <p:cNvPicPr preferRelativeResize="0"/>
          <p:nvPr/>
        </p:nvPicPr>
        <p:blipFill rotWithShape="1">
          <a:blip r:embed="rId5">
            <a:alphaModFix/>
          </a:blip>
          <a:srcRect b="6322" l="7170" r="7567" t="0"/>
          <a:stretch/>
        </p:blipFill>
        <p:spPr>
          <a:xfrm>
            <a:off x="2831525" y="89479"/>
            <a:ext cx="741770" cy="1035596"/>
          </a:xfrm>
          <a:prstGeom prst="rect">
            <a:avLst/>
          </a:prstGeom>
          <a:noFill/>
          <a:ln>
            <a:noFill/>
          </a:ln>
        </p:spPr>
      </p:pic>
      <p:pic>
        <p:nvPicPr>
          <p:cNvPr descr="C:\Users\James\Desktop\Logos\Sustainability Ambassadors Large no border.jpg" id="185" name="Google Shape;185;p24"/>
          <p:cNvPicPr preferRelativeResize="0"/>
          <p:nvPr/>
        </p:nvPicPr>
        <p:blipFill rotWithShape="1">
          <a:blip r:embed="rId6">
            <a:alphaModFix/>
          </a:blip>
          <a:srcRect b="7850" l="0" r="0" t="0"/>
          <a:stretch/>
        </p:blipFill>
        <p:spPr>
          <a:xfrm>
            <a:off x="8544272" y="92852"/>
            <a:ext cx="877679" cy="1032224"/>
          </a:xfrm>
          <a:prstGeom prst="rect">
            <a:avLst/>
          </a:prstGeom>
          <a:noFill/>
          <a:ln>
            <a:noFill/>
          </a:ln>
        </p:spPr>
      </p:pic>
      <p:pic>
        <p:nvPicPr>
          <p:cNvPr descr="C:\Users\James\Desktop\Logos\Designers Large no border.jpg" id="186" name="Google Shape;186;p24"/>
          <p:cNvPicPr preferRelativeResize="0"/>
          <p:nvPr/>
        </p:nvPicPr>
        <p:blipFill rotWithShape="1">
          <a:blip r:embed="rId7">
            <a:alphaModFix/>
          </a:blip>
          <a:srcRect b="4746" l="8376" r="8376" t="7196"/>
          <a:stretch/>
        </p:blipFill>
        <p:spPr>
          <a:xfrm>
            <a:off x="3791744" y="89479"/>
            <a:ext cx="742200" cy="1059571"/>
          </a:xfrm>
          <a:prstGeom prst="rect">
            <a:avLst/>
          </a:prstGeom>
          <a:noFill/>
          <a:ln>
            <a:noFill/>
          </a:ln>
        </p:spPr>
      </p:pic>
      <p:pic>
        <p:nvPicPr>
          <p:cNvPr id="187" name="Google Shape;187;p24"/>
          <p:cNvPicPr preferRelativeResize="0"/>
          <p:nvPr/>
        </p:nvPicPr>
        <p:blipFill rotWithShape="1">
          <a:blip r:embed="rId8">
            <a:alphaModFix/>
          </a:blip>
          <a:srcRect b="0" l="0" r="0" t="0"/>
          <a:stretch/>
        </p:blipFill>
        <p:spPr>
          <a:xfrm>
            <a:off x="806175" y="86818"/>
            <a:ext cx="700800" cy="1028798"/>
          </a:xfrm>
          <a:prstGeom prst="rect">
            <a:avLst/>
          </a:prstGeom>
          <a:noFill/>
          <a:ln>
            <a:noFill/>
          </a:ln>
        </p:spPr>
      </p:pic>
      <p:pic>
        <p:nvPicPr>
          <p:cNvPr id="188" name="Google Shape;188;p24"/>
          <p:cNvPicPr preferRelativeResize="0"/>
          <p:nvPr/>
        </p:nvPicPr>
        <p:blipFill rotWithShape="1">
          <a:blip r:embed="rId9">
            <a:alphaModFix/>
          </a:blip>
          <a:srcRect b="0" l="0" r="0" t="0"/>
          <a:stretch/>
        </p:blipFill>
        <p:spPr>
          <a:xfrm>
            <a:off x="7594588" y="83430"/>
            <a:ext cx="877676" cy="1032186"/>
          </a:xfrm>
          <a:prstGeom prst="rect">
            <a:avLst/>
          </a:prstGeom>
          <a:noFill/>
          <a:ln>
            <a:noFill/>
          </a:ln>
        </p:spPr>
      </p:pic>
      <p:pic>
        <p:nvPicPr>
          <p:cNvPr descr="C:\Users\James\Desktop\cultural explorers.jpg" id="189" name="Google Shape;189;p24"/>
          <p:cNvPicPr preferRelativeResize="0"/>
          <p:nvPr/>
        </p:nvPicPr>
        <p:blipFill rotWithShape="1">
          <a:blip r:embed="rId10">
            <a:alphaModFix/>
          </a:blip>
          <a:srcRect b="5291" l="7956" r="7309" t="0"/>
          <a:stretch/>
        </p:blipFill>
        <p:spPr>
          <a:xfrm>
            <a:off x="9552384" y="92851"/>
            <a:ext cx="723582" cy="1056199"/>
          </a:xfrm>
          <a:prstGeom prst="rect">
            <a:avLst/>
          </a:prstGeom>
          <a:noFill/>
          <a:ln>
            <a:noFill/>
          </a:ln>
        </p:spPr>
      </p:pic>
      <p:sp>
        <p:nvSpPr>
          <p:cNvPr id="190" name="Google Shape;190;p24"/>
          <p:cNvSpPr/>
          <p:nvPr/>
        </p:nvSpPr>
        <p:spPr>
          <a:xfrm rot="10800000">
            <a:off x="5516867" y="972913"/>
            <a:ext cx="1089758" cy="355305"/>
          </a:xfrm>
          <a:prstGeom prst="curvedUpArrow">
            <a:avLst>
              <a:gd fmla="val 25000" name="adj1"/>
              <a:gd fmla="val 50000" name="adj2"/>
              <a:gd fmla="val 25000" name="adj3"/>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191" name="Google Shape;191;p24"/>
          <p:cNvPicPr preferRelativeResize="0"/>
          <p:nvPr/>
        </p:nvPicPr>
        <p:blipFill rotWithShape="1">
          <a:blip r:embed="rId11">
            <a:alphaModFix/>
          </a:blip>
          <a:srcRect b="0" l="0" r="0" t="0"/>
          <a:stretch/>
        </p:blipFill>
        <p:spPr>
          <a:xfrm rot="-10598011">
            <a:off x="5579903" y="8423180"/>
            <a:ext cx="1109568" cy="420660"/>
          </a:xfrm>
          <a:prstGeom prst="rect">
            <a:avLst/>
          </a:prstGeom>
          <a:noFill/>
          <a:ln>
            <a:noFill/>
          </a:ln>
        </p:spPr>
      </p:pic>
      <p:pic>
        <p:nvPicPr>
          <p:cNvPr id="192" name="Google Shape;192;p24"/>
          <p:cNvPicPr preferRelativeResize="0"/>
          <p:nvPr/>
        </p:nvPicPr>
        <p:blipFill rotWithShape="1">
          <a:blip r:embed="rId12">
            <a:alphaModFix/>
          </a:blip>
          <a:srcRect b="0" l="0" r="0" t="0"/>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7" name="Shape 197"/>
        <p:cNvGrpSpPr/>
        <p:nvPr/>
      </p:nvGrpSpPr>
      <p:grpSpPr>
        <a:xfrm>
          <a:off x="0" y="0"/>
          <a:ext cx="0" cy="0"/>
          <a:chOff x="0" y="0"/>
          <a:chExt cx="0" cy="0"/>
        </a:xfrm>
      </p:grpSpPr>
      <p:sp>
        <p:nvSpPr>
          <p:cNvPr id="198" name="Google Shape;198;p25"/>
          <p:cNvSpPr txBox="1"/>
          <p:nvPr/>
        </p:nvSpPr>
        <p:spPr>
          <a:xfrm>
            <a:off x="6191250" y="1520925"/>
            <a:ext cx="5309700" cy="32199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b="1" lang="en-GB" sz="1200">
                <a:solidFill>
                  <a:schemeClr val="dk1"/>
                </a:solidFill>
              </a:rPr>
              <a:t>Communication </a:t>
            </a:r>
            <a:r>
              <a:rPr lang="en-GB" sz="1200">
                <a:solidFill>
                  <a:schemeClr val="dk1"/>
                </a:solidFill>
              </a:rPr>
              <a:t>– understand and respect that people have different views.</a:t>
            </a:r>
            <a:endParaRPr sz="1500">
              <a:solidFill>
                <a:schemeClr val="dk1"/>
              </a:solidFill>
            </a:endParaRPr>
          </a:p>
          <a:p>
            <a:pPr indent="0" lvl="0" marL="0" rtl="0" algn="l">
              <a:spcBef>
                <a:spcPts val="0"/>
              </a:spcBef>
              <a:spcAft>
                <a:spcPts val="0"/>
              </a:spcAft>
              <a:buClr>
                <a:schemeClr val="dk1"/>
              </a:buClr>
              <a:buSzPts val="1200"/>
              <a:buFont typeface="Arial"/>
              <a:buNone/>
            </a:pPr>
            <a:r>
              <a:rPr b="1" lang="en-GB" sz="1200">
                <a:solidFill>
                  <a:schemeClr val="dk1"/>
                </a:solidFill>
              </a:rPr>
              <a:t>Team-working </a:t>
            </a:r>
            <a:r>
              <a:rPr lang="en-GB" sz="1200">
                <a:solidFill>
                  <a:schemeClr val="dk1"/>
                </a:solidFill>
              </a:rPr>
              <a:t>– respect and listen to other</a:t>
            </a:r>
            <a:endParaRPr b="1" sz="1200">
              <a:solidFill>
                <a:schemeClr val="dk1"/>
              </a:solidFill>
            </a:endParaRPr>
          </a:p>
          <a:p>
            <a:pPr indent="0" lvl="0" marL="0" rtl="0" algn="l">
              <a:spcBef>
                <a:spcPts val="0"/>
              </a:spcBef>
              <a:spcAft>
                <a:spcPts val="0"/>
              </a:spcAft>
              <a:buClr>
                <a:schemeClr val="dk1"/>
              </a:buClr>
              <a:buSzPts val="1200"/>
              <a:buFont typeface="Arial"/>
              <a:buNone/>
            </a:pPr>
            <a:r>
              <a:rPr lang="en-GB" sz="1200">
                <a:solidFill>
                  <a:schemeClr val="dk1"/>
                </a:solidFill>
              </a:rPr>
              <a:t>Opportunities to apply Skills for Life during enquiry learning lessons.</a:t>
            </a:r>
            <a:endParaRPr b="1" sz="1200"/>
          </a:p>
          <a:p>
            <a:pPr indent="0" lvl="0" marL="0" marR="0" rtl="0" algn="l">
              <a:lnSpc>
                <a:spcPct val="100000"/>
              </a:lnSpc>
              <a:spcBef>
                <a:spcPts val="0"/>
              </a:spcBef>
              <a:spcAft>
                <a:spcPts val="0"/>
              </a:spcAft>
              <a:buClr>
                <a:srgbClr val="000000"/>
              </a:buClr>
              <a:buSzPts val="1200"/>
              <a:buFont typeface="Arial"/>
              <a:buNone/>
            </a:pPr>
            <a:r>
              <a:t/>
            </a:r>
            <a:endParaRPr b="1" sz="1200"/>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99" name="Google Shape;199;p25"/>
          <p:cNvSpPr txBox="1"/>
          <p:nvPr/>
        </p:nvSpPr>
        <p:spPr>
          <a:xfrm>
            <a:off x="768725" y="4883325"/>
            <a:ext cx="53097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Influential Figures</a:t>
            </a:r>
            <a:endParaRPr b="1" i="0" sz="1900" u="sng"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292100" lvl="0" marL="292100" marR="0" rtl="0" algn="l">
              <a:lnSpc>
                <a:spcPct val="100000"/>
              </a:lnSpc>
              <a:spcBef>
                <a:spcPts val="0"/>
              </a:spcBef>
              <a:spcAft>
                <a:spcPts val="0"/>
              </a:spcAft>
              <a:buClr>
                <a:srgbClr val="000000"/>
              </a:buClr>
              <a:buSzPts val="1900"/>
              <a:buFont typeface="Arial"/>
              <a:buChar char="•"/>
            </a:pPr>
            <a:r>
              <a:rPr lang="en-GB" sz="1900">
                <a:solidFill>
                  <a:schemeClr val="dk1"/>
                </a:solidFill>
              </a:rPr>
              <a:t>God - How did he make the world? </a:t>
            </a:r>
            <a:endParaRPr sz="1900">
              <a:solidFill>
                <a:schemeClr val="dk1"/>
              </a:solidFill>
            </a:endParaRPr>
          </a:p>
          <a:p>
            <a:pPr indent="-292100" lvl="0" marL="292100" marR="0" rtl="0" algn="l">
              <a:lnSpc>
                <a:spcPct val="100000"/>
              </a:lnSpc>
              <a:spcBef>
                <a:spcPts val="0"/>
              </a:spcBef>
              <a:spcAft>
                <a:spcPts val="0"/>
              </a:spcAft>
              <a:buClr>
                <a:schemeClr val="dk1"/>
              </a:buClr>
              <a:buSzPts val="1900"/>
              <a:buChar char="•"/>
            </a:pPr>
            <a:r>
              <a:rPr lang="en-GB" sz="1900">
                <a:solidFill>
                  <a:schemeClr val="dk1"/>
                </a:solidFill>
              </a:rPr>
              <a:t>Adam - How would he feel?</a:t>
            </a:r>
            <a:endParaRPr sz="1900">
              <a:solidFill>
                <a:schemeClr val="dk1"/>
              </a:solidFill>
            </a:endParaRPr>
          </a:p>
          <a:p>
            <a:pPr indent="-292100" lvl="0" marL="292100" marR="0" rtl="0" algn="l">
              <a:lnSpc>
                <a:spcPct val="100000"/>
              </a:lnSpc>
              <a:spcBef>
                <a:spcPts val="0"/>
              </a:spcBef>
              <a:spcAft>
                <a:spcPts val="0"/>
              </a:spcAft>
              <a:buClr>
                <a:schemeClr val="dk1"/>
              </a:buClr>
              <a:buSzPts val="1900"/>
              <a:buChar char="•"/>
            </a:pPr>
            <a:r>
              <a:rPr lang="en-GB" sz="1900">
                <a:solidFill>
                  <a:schemeClr val="dk1"/>
                </a:solidFill>
              </a:rPr>
              <a:t>Eve - How would she feel?</a:t>
            </a:r>
            <a:endParaRPr sz="1900">
              <a:solidFill>
                <a:schemeClr val="dk1"/>
              </a:solidFill>
            </a:endParaRPr>
          </a:p>
          <a:p>
            <a:pPr indent="-292100" lvl="0" marL="292100" marR="0" rtl="0" algn="l">
              <a:lnSpc>
                <a:spcPct val="100000"/>
              </a:lnSpc>
              <a:spcBef>
                <a:spcPts val="0"/>
              </a:spcBef>
              <a:spcAft>
                <a:spcPts val="0"/>
              </a:spcAft>
              <a:buClr>
                <a:schemeClr val="dk1"/>
              </a:buClr>
              <a:buSzPts val="1900"/>
              <a:buChar char="•"/>
            </a:pPr>
            <a:r>
              <a:rPr lang="en-GB" sz="1900">
                <a:solidFill>
                  <a:schemeClr val="dk1"/>
                </a:solidFill>
              </a:rPr>
              <a:t>Allah - Why does God have many names?</a:t>
            </a:r>
            <a:endParaRPr sz="1900">
              <a:solidFill>
                <a:schemeClr val="dk1"/>
              </a:solidFill>
            </a:endParaRPr>
          </a:p>
          <a:p>
            <a:pPr indent="-292100" lvl="0" marL="292100" marR="0" rtl="0" algn="l">
              <a:lnSpc>
                <a:spcPct val="100000"/>
              </a:lnSpc>
              <a:spcBef>
                <a:spcPts val="0"/>
              </a:spcBef>
              <a:spcAft>
                <a:spcPts val="0"/>
              </a:spcAft>
              <a:buClr>
                <a:schemeClr val="dk1"/>
              </a:buClr>
              <a:buSzPts val="1900"/>
              <a:buChar char="•"/>
            </a:pPr>
            <a:r>
              <a:rPr lang="en-GB" sz="1900">
                <a:solidFill>
                  <a:schemeClr val="dk1"/>
                </a:solidFill>
              </a:rPr>
              <a:t>Brahman - why does he make the world?</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1" i="0" sz="700" u="sng" cap="none" strike="noStrike">
              <a:solidFill>
                <a:schemeClr val="dk1"/>
              </a:solidFill>
              <a:latin typeface="Arial"/>
              <a:ea typeface="Arial"/>
              <a:cs typeface="Arial"/>
              <a:sym typeface="Arial"/>
            </a:endParaRPr>
          </a:p>
          <a:p>
            <a:pPr indent="-114300" lvl="0" marL="165100" marR="0" rtl="0" algn="l">
              <a:lnSpc>
                <a:spcPct val="100000"/>
              </a:lnSpc>
              <a:spcBef>
                <a:spcPts val="0"/>
              </a:spcBef>
              <a:spcAft>
                <a:spcPts val="0"/>
              </a:spcAft>
              <a:buClr>
                <a:schemeClr val="dk1"/>
              </a:buClr>
              <a:buSzPts val="900"/>
              <a:buFont typeface="Arial"/>
              <a:buNone/>
            </a:pPr>
            <a:r>
              <a:t/>
            </a:r>
            <a:endParaRPr b="0" i="0" sz="1500" u="none" cap="none" strike="noStrike">
              <a:solidFill>
                <a:srgbClr val="000000"/>
              </a:solidFill>
              <a:latin typeface="Arial"/>
              <a:ea typeface="Arial"/>
              <a:cs typeface="Arial"/>
              <a:sym typeface="Arial"/>
            </a:endParaRPr>
          </a:p>
        </p:txBody>
      </p:sp>
      <p:sp>
        <p:nvSpPr>
          <p:cNvPr id="200" name="Google Shape;200;p25"/>
          <p:cNvSpPr txBox="1"/>
          <p:nvPr/>
        </p:nvSpPr>
        <p:spPr>
          <a:xfrm>
            <a:off x="771225" y="1520925"/>
            <a:ext cx="5309700" cy="32199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Real World Links:</a:t>
            </a:r>
            <a:endParaRPr b="1" i="0" sz="19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900"/>
              <a:buFont typeface="Arial"/>
              <a:buNone/>
            </a:pPr>
            <a:r>
              <a:rPr lang="en-GB" sz="1900">
                <a:solidFill>
                  <a:schemeClr val="dk1"/>
                </a:solidFill>
              </a:rPr>
              <a:t>Pupils will explore stories and traditions shared by children in the Trust. </a:t>
            </a:r>
            <a:endParaRPr sz="1900">
              <a:solidFill>
                <a:schemeClr val="dk1"/>
              </a:solidFill>
            </a:endParaRPr>
          </a:p>
          <a:p>
            <a:pPr indent="0" lvl="0" marL="0" rtl="0" algn="l">
              <a:spcBef>
                <a:spcPts val="0"/>
              </a:spcBef>
              <a:spcAft>
                <a:spcPts val="0"/>
              </a:spcAft>
              <a:buClr>
                <a:schemeClr val="dk1"/>
              </a:buClr>
              <a:buSzPts val="1900"/>
              <a:buFont typeface="Arial"/>
              <a:buNone/>
            </a:pPr>
            <a:r>
              <a:rPr lang="en-GB" sz="1900">
                <a:solidFill>
                  <a:schemeClr val="dk1"/>
                </a:solidFill>
              </a:rPr>
              <a:t>Opportunities to discuss people who have different beliefs - what to do when we disagree and how to react responsibly (Thrive). </a:t>
            </a:r>
            <a:endParaRPr sz="1900">
              <a:solidFill>
                <a:schemeClr val="dk1"/>
              </a:solidFill>
            </a:endParaRPr>
          </a:p>
          <a:p>
            <a:pPr indent="0" lvl="0" marL="0" rtl="0" algn="l">
              <a:spcBef>
                <a:spcPts val="0"/>
              </a:spcBef>
              <a:spcAft>
                <a:spcPts val="0"/>
              </a:spcAft>
              <a:buClr>
                <a:schemeClr val="dk1"/>
              </a:buClr>
              <a:buSzPts val="1900"/>
              <a:buFont typeface="Arial"/>
              <a:buNone/>
            </a:pPr>
            <a:r>
              <a:t/>
            </a:r>
            <a:endParaRPr sz="1900">
              <a:solidFill>
                <a:schemeClr val="dk1"/>
              </a:solidFill>
            </a:endParaRPr>
          </a:p>
          <a:p>
            <a:pPr indent="0" lvl="0" marL="0" rtl="0" algn="l">
              <a:spcBef>
                <a:spcPts val="0"/>
              </a:spcBef>
              <a:spcAft>
                <a:spcPts val="0"/>
              </a:spcAft>
              <a:buClr>
                <a:schemeClr val="dk1"/>
              </a:buClr>
              <a:buSzPts val="1900"/>
              <a:buFont typeface="Arial"/>
              <a:buNone/>
            </a:pPr>
            <a:r>
              <a:t/>
            </a:r>
            <a:endParaRPr sz="1900">
              <a:solidFill>
                <a:schemeClr val="dk1"/>
              </a:solidFill>
            </a:endParaRPr>
          </a:p>
        </p:txBody>
      </p:sp>
      <p:pic>
        <p:nvPicPr>
          <p:cNvPr id="201" name="Google Shape;201;p25"/>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02" name="Google Shape;202;p25"/>
          <p:cNvSpPr txBox="1"/>
          <p:nvPr/>
        </p:nvSpPr>
        <p:spPr>
          <a:xfrm>
            <a:off x="6210300" y="4854825"/>
            <a:ext cx="52713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OPAL links</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lang="en-GB" sz="1900"/>
              <a:t>Materials to create imaginary landscapes and worlds. </a:t>
            </a:r>
            <a:endParaRPr sz="1900"/>
          </a:p>
          <a:p>
            <a:pPr indent="0" lvl="0" marL="0" marR="0" rtl="0" algn="ctr">
              <a:lnSpc>
                <a:spcPct val="100000"/>
              </a:lnSpc>
              <a:spcBef>
                <a:spcPts val="0"/>
              </a:spcBef>
              <a:spcAft>
                <a:spcPts val="0"/>
              </a:spcAft>
              <a:buClr>
                <a:srgbClr val="000000"/>
              </a:buClr>
              <a:buSzPts val="1900"/>
              <a:buFont typeface="Arial"/>
              <a:buNone/>
            </a:pPr>
            <a:r>
              <a:rPr lang="en-GB" sz="1900"/>
              <a:t>Sand and water to create a beach. </a:t>
            </a:r>
            <a:endParaRPr sz="1900"/>
          </a:p>
        </p:txBody>
      </p:sp>
      <p:pic>
        <p:nvPicPr>
          <p:cNvPr id="203" name="Google Shape;203;p25"/>
          <p:cNvPicPr preferRelativeResize="0"/>
          <p:nvPr/>
        </p:nvPicPr>
        <p:blipFill rotWithShape="1">
          <a:blip r:embed="rId4">
            <a:alphaModFix/>
          </a:blip>
          <a:srcRect b="0" l="0" r="0" t="0"/>
          <a:stretch/>
        </p:blipFill>
        <p:spPr>
          <a:xfrm>
            <a:off x="7538387" y="1557825"/>
            <a:ext cx="2615125" cy="1979400"/>
          </a:xfrm>
          <a:prstGeom prst="rect">
            <a:avLst/>
          </a:prstGeom>
          <a:noFill/>
          <a:ln>
            <a:noFill/>
          </a:ln>
        </p:spPr>
      </p:pic>
      <p:pic>
        <p:nvPicPr>
          <p:cNvPr id="204" name="Google Shape;204;p25"/>
          <p:cNvPicPr preferRelativeResize="0"/>
          <p:nvPr/>
        </p:nvPicPr>
        <p:blipFill rotWithShape="1">
          <a:blip r:embed="rId3">
            <a:alphaModFix/>
          </a:blip>
          <a:srcRect b="0" l="0" r="0" t="0"/>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9" name="Shape 209"/>
        <p:cNvGrpSpPr/>
        <p:nvPr/>
      </p:nvGrpSpPr>
      <p:grpSpPr>
        <a:xfrm>
          <a:off x="0" y="0"/>
          <a:ext cx="0" cy="0"/>
          <a:chOff x="0" y="0"/>
          <a:chExt cx="0" cy="0"/>
        </a:xfrm>
      </p:grpSpPr>
      <p:sp>
        <p:nvSpPr>
          <p:cNvPr id="210" name="Google Shape;210;p26"/>
          <p:cNvSpPr txBox="1"/>
          <p:nvPr/>
        </p:nvSpPr>
        <p:spPr>
          <a:xfrm>
            <a:off x="755800" y="34339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323850" lvl="0" marL="457200" marR="0" rtl="0" algn="l">
              <a:lnSpc>
                <a:spcPct val="100000"/>
              </a:lnSpc>
              <a:spcBef>
                <a:spcPts val="0"/>
              </a:spcBef>
              <a:spcAft>
                <a:spcPts val="0"/>
              </a:spcAft>
              <a:buClr>
                <a:schemeClr val="dk1"/>
              </a:buClr>
              <a:buSzPts val="1500"/>
              <a:buChar char="●"/>
            </a:pPr>
            <a:r>
              <a:rPr lang="en-GB" sz="1500">
                <a:solidFill>
                  <a:schemeClr val="dk1"/>
                </a:solidFill>
              </a:rPr>
              <a:t>What can we learn from stories? [Rec. module] </a:t>
            </a:r>
            <a:endParaRPr sz="1500">
              <a:solidFill>
                <a:schemeClr val="dk1"/>
              </a:solidFill>
            </a:endParaRPr>
          </a:p>
          <a:p>
            <a:pPr indent="-323850" lvl="0" marL="457200" marR="0" rtl="0" algn="l">
              <a:lnSpc>
                <a:spcPct val="100000"/>
              </a:lnSpc>
              <a:spcBef>
                <a:spcPts val="0"/>
              </a:spcBef>
              <a:spcAft>
                <a:spcPts val="0"/>
              </a:spcAft>
              <a:buClr>
                <a:schemeClr val="dk1"/>
              </a:buClr>
              <a:buSzPts val="1500"/>
              <a:buChar char="●"/>
            </a:pPr>
            <a:r>
              <a:rPr lang="en-GB" sz="1500">
                <a:solidFill>
                  <a:schemeClr val="dk1"/>
                </a:solidFill>
              </a:rPr>
              <a:t>Nativity and Easter stories and key figures within them.</a:t>
            </a:r>
            <a:endParaRPr sz="1500">
              <a:solidFill>
                <a:schemeClr val="dk1"/>
              </a:solidFill>
            </a:endParaRPr>
          </a:p>
          <a:p>
            <a:pPr indent="-323850" lvl="0" marL="457200" marR="0" rtl="0" algn="l">
              <a:lnSpc>
                <a:spcPct val="100000"/>
              </a:lnSpc>
              <a:spcBef>
                <a:spcPts val="0"/>
              </a:spcBef>
              <a:spcAft>
                <a:spcPts val="0"/>
              </a:spcAft>
              <a:buClr>
                <a:schemeClr val="dk1"/>
              </a:buClr>
              <a:buSzPts val="1500"/>
              <a:buChar char="●"/>
            </a:pPr>
            <a:r>
              <a:rPr lang="en-GB" sz="1500">
                <a:solidFill>
                  <a:schemeClr val="dk1"/>
                </a:solidFill>
              </a:rPr>
              <a:t>The Boy Who Cried Wolf and its meaning. </a:t>
            </a:r>
            <a:endParaRPr sz="1500">
              <a:solidFill>
                <a:schemeClr val="dk1"/>
              </a:solidFill>
            </a:endParaRPr>
          </a:p>
          <a:p>
            <a:pPr indent="-323850" lvl="0" marL="457200" marR="0" rtl="0" algn="l">
              <a:lnSpc>
                <a:spcPct val="100000"/>
              </a:lnSpc>
              <a:spcBef>
                <a:spcPts val="0"/>
              </a:spcBef>
              <a:spcAft>
                <a:spcPts val="0"/>
              </a:spcAft>
              <a:buClr>
                <a:schemeClr val="dk1"/>
              </a:buClr>
              <a:buSzPts val="1500"/>
              <a:buChar char="●"/>
            </a:pPr>
            <a:r>
              <a:rPr lang="en-GB" sz="1500">
                <a:solidFill>
                  <a:schemeClr val="dk1"/>
                </a:solidFill>
              </a:rPr>
              <a:t>The Crocodile and the Priest (Sikh story) and its </a:t>
            </a:r>
            <a:r>
              <a:rPr lang="en-GB" sz="1500">
                <a:solidFill>
                  <a:schemeClr val="dk1"/>
                </a:solidFill>
              </a:rPr>
              <a:t>meaning</a:t>
            </a:r>
            <a:r>
              <a:rPr lang="en-GB" sz="1500">
                <a:solidFill>
                  <a:schemeClr val="dk1"/>
                </a:solidFill>
              </a:rPr>
              <a:t>. </a:t>
            </a:r>
            <a:endParaRPr sz="1500">
              <a:solidFill>
                <a:schemeClr val="dk1"/>
              </a:solidFill>
            </a:endParaRPr>
          </a:p>
          <a:p>
            <a:pPr indent="-323850" lvl="0" marL="457200" marR="0" rtl="0" algn="l">
              <a:lnSpc>
                <a:spcPct val="100000"/>
              </a:lnSpc>
              <a:spcBef>
                <a:spcPts val="0"/>
              </a:spcBef>
              <a:spcAft>
                <a:spcPts val="0"/>
              </a:spcAft>
              <a:buClr>
                <a:schemeClr val="dk1"/>
              </a:buClr>
              <a:buSzPts val="1500"/>
              <a:buChar char="●"/>
            </a:pPr>
            <a:r>
              <a:rPr lang="en-GB" sz="1500">
                <a:solidFill>
                  <a:schemeClr val="dk1"/>
                </a:solidFill>
              </a:rPr>
              <a:t>Bilal and the beautiful butterfly (Muslim story) and its meaning. </a:t>
            </a:r>
            <a:endParaRPr sz="1500">
              <a:solidFill>
                <a:schemeClr val="dk1"/>
              </a:solidFill>
            </a:endParaRPr>
          </a:p>
        </p:txBody>
      </p:sp>
      <p:pic>
        <p:nvPicPr>
          <p:cNvPr id="211" name="Google Shape;211;p26"/>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12" name="Google Shape;212;p26"/>
          <p:cNvSpPr txBox="1"/>
          <p:nvPr/>
        </p:nvSpPr>
        <p:spPr>
          <a:xfrm>
            <a:off x="43063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GB" sz="1600">
                <a:solidFill>
                  <a:schemeClr val="dk1"/>
                </a:solidFill>
              </a:rPr>
              <a:t>The Hindu creation story and what this means for Hindus today.</a:t>
            </a:r>
            <a:endParaRPr sz="1600">
              <a:solidFill>
                <a:schemeClr val="dk1"/>
              </a:solidFill>
            </a:endParaRPr>
          </a:p>
          <a:p>
            <a:pPr indent="0" lvl="0" marL="0" rtl="0" algn="l">
              <a:spcBef>
                <a:spcPts val="0"/>
              </a:spcBef>
              <a:spcAft>
                <a:spcPts val="0"/>
              </a:spcAft>
              <a:buClr>
                <a:schemeClr val="dk1"/>
              </a:buClr>
              <a:buFont typeface="Arial"/>
              <a:buNone/>
            </a:pPr>
            <a:r>
              <a:t/>
            </a:r>
            <a:endParaRPr sz="1600">
              <a:solidFill>
                <a:schemeClr val="dk1"/>
              </a:solidFill>
            </a:endParaRPr>
          </a:p>
          <a:p>
            <a:pPr indent="0" lvl="0" marL="0" rtl="0" algn="l">
              <a:spcBef>
                <a:spcPts val="0"/>
              </a:spcBef>
              <a:spcAft>
                <a:spcPts val="0"/>
              </a:spcAft>
              <a:buClr>
                <a:schemeClr val="dk1"/>
              </a:buClr>
              <a:buFont typeface="Arial"/>
              <a:buNone/>
            </a:pPr>
            <a:r>
              <a:rPr lang="en-GB" sz="1600">
                <a:solidFill>
                  <a:schemeClr val="dk1"/>
                </a:solidFill>
              </a:rPr>
              <a:t>That Sikhs have no creation story but believe God created the world. </a:t>
            </a:r>
            <a:endParaRPr sz="1600">
              <a:solidFill>
                <a:schemeClr val="dk1"/>
              </a:solidFill>
            </a:endParaRPr>
          </a:p>
          <a:p>
            <a:pPr indent="0" lvl="0" marL="0" rtl="0" algn="l">
              <a:spcBef>
                <a:spcPts val="0"/>
              </a:spcBef>
              <a:spcAft>
                <a:spcPts val="0"/>
              </a:spcAft>
              <a:buClr>
                <a:schemeClr val="dk1"/>
              </a:buClr>
              <a:buFont typeface="Arial"/>
              <a:buNone/>
            </a:pPr>
            <a:r>
              <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600">
                <a:solidFill>
                  <a:schemeClr val="dk1"/>
                </a:solidFill>
              </a:rPr>
              <a:t>That Muslims, Christians and Jews share the same creation story. </a:t>
            </a:r>
            <a:endParaRPr sz="1900"/>
          </a:p>
        </p:txBody>
      </p:sp>
      <p:sp>
        <p:nvSpPr>
          <p:cNvPr id="213" name="Google Shape;213;p26"/>
          <p:cNvSpPr txBox="1"/>
          <p:nvPr/>
        </p:nvSpPr>
        <p:spPr>
          <a:xfrm>
            <a:off x="78568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323850" lvl="0" marL="457200" marR="0" rtl="0" algn="l">
              <a:lnSpc>
                <a:spcPct val="100000"/>
              </a:lnSpc>
              <a:spcBef>
                <a:spcPts val="0"/>
              </a:spcBef>
              <a:spcAft>
                <a:spcPts val="0"/>
              </a:spcAft>
              <a:buClr>
                <a:srgbClr val="000000"/>
              </a:buClr>
              <a:buSzPts val="1500"/>
              <a:buFont typeface="Arial"/>
              <a:buChar char="●"/>
            </a:pPr>
            <a:r>
              <a:rPr lang="en-GB" sz="1500"/>
              <a:t>Does God want Christians to look after the world? (Y1)</a:t>
            </a:r>
            <a:endParaRPr sz="1500"/>
          </a:p>
          <a:p>
            <a:pPr indent="-323850" lvl="0" marL="457200" marR="0" rtl="0" algn="l">
              <a:lnSpc>
                <a:spcPct val="100000"/>
              </a:lnSpc>
              <a:spcBef>
                <a:spcPts val="0"/>
              </a:spcBef>
              <a:spcAft>
                <a:spcPts val="0"/>
              </a:spcAft>
              <a:buSzPts val="1500"/>
              <a:buChar char="●"/>
            </a:pPr>
            <a:r>
              <a:rPr lang="en-GB" sz="1500"/>
              <a:t>The Nativity and the bible (Y1)</a:t>
            </a:r>
            <a:endParaRPr sz="1500"/>
          </a:p>
          <a:p>
            <a:pPr indent="-323850" lvl="0" marL="457200" marR="0" rtl="0" algn="l">
              <a:lnSpc>
                <a:spcPct val="100000"/>
              </a:lnSpc>
              <a:spcBef>
                <a:spcPts val="0"/>
              </a:spcBef>
              <a:spcAft>
                <a:spcPts val="0"/>
              </a:spcAft>
              <a:buSzPts val="1500"/>
              <a:buChar char="●"/>
            </a:pPr>
            <a:r>
              <a:rPr lang="en-GB" sz="1500"/>
              <a:t>Bible stories of Jesus’ miracles (Y1)</a:t>
            </a:r>
            <a:endParaRPr sz="1500"/>
          </a:p>
        </p:txBody>
      </p:sp>
      <p:sp>
        <p:nvSpPr>
          <p:cNvPr id="214" name="Google Shape;214;p26"/>
          <p:cNvSpPr txBox="1"/>
          <p:nvPr/>
        </p:nvSpPr>
        <p:spPr>
          <a:xfrm>
            <a:off x="755700" y="2539400"/>
            <a:ext cx="3550500" cy="894300"/>
          </a:xfrm>
          <a:prstGeom prst="rect">
            <a:avLst/>
          </a:prstGeom>
          <a:solidFill>
            <a:srgbClr val="FFF2CC"/>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Prior </a:t>
            </a:r>
            <a:r>
              <a:rPr b="1" lang="en-GB" sz="1500">
                <a:solidFill>
                  <a:schemeClr val="dk1"/>
                </a:solidFill>
              </a:rPr>
              <a:t>Religion-specific</a:t>
            </a:r>
            <a:r>
              <a:rPr b="1" i="0" lang="en-GB" sz="1500" u="none" cap="none" strike="noStrike">
                <a:solidFill>
                  <a:schemeClr val="dk1"/>
                </a:solidFill>
                <a:latin typeface="Arial"/>
                <a:ea typeface="Arial"/>
                <a:cs typeface="Arial"/>
                <a:sym typeface="Arial"/>
              </a:rPr>
              <a:t> Coverage</a:t>
            </a:r>
            <a:endParaRPr b="0" i="0" sz="1500" u="none" cap="none" strike="noStrike">
              <a:solidFill>
                <a:srgbClr val="000000"/>
              </a:solidFill>
              <a:latin typeface="Arial"/>
              <a:ea typeface="Arial"/>
              <a:cs typeface="Arial"/>
              <a:sym typeface="Arial"/>
            </a:endParaRPr>
          </a:p>
        </p:txBody>
      </p:sp>
      <p:sp>
        <p:nvSpPr>
          <p:cNvPr id="215" name="Google Shape;215;p26"/>
          <p:cNvSpPr txBox="1"/>
          <p:nvPr/>
        </p:nvSpPr>
        <p:spPr>
          <a:xfrm>
            <a:off x="4306300" y="2539400"/>
            <a:ext cx="3550500" cy="894300"/>
          </a:xfrm>
          <a:prstGeom prst="rect">
            <a:avLst/>
          </a:prstGeom>
          <a:solidFill>
            <a:srgbClr val="CFE2F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lang="en-GB" sz="1500">
                <a:solidFill>
                  <a:schemeClr val="dk1"/>
                </a:solidFill>
              </a:rPr>
              <a:t>Religion-specific</a:t>
            </a:r>
            <a:r>
              <a:rPr b="1" i="0" lang="en-GB" sz="1500" u="none" cap="none" strike="noStrike">
                <a:solidFill>
                  <a:schemeClr val="dk1"/>
                </a:solidFill>
                <a:latin typeface="Arial"/>
                <a:ea typeface="Arial"/>
                <a:cs typeface="Arial"/>
                <a:sym typeface="Arial"/>
              </a:rPr>
              <a:t> Coverage</a:t>
            </a:r>
            <a:endParaRPr b="0" i="0" sz="1500" u="none" cap="none" strike="noStrike">
              <a:solidFill>
                <a:srgbClr val="000000"/>
              </a:solidFill>
              <a:latin typeface="Arial"/>
              <a:ea typeface="Arial"/>
              <a:cs typeface="Arial"/>
              <a:sym typeface="Arial"/>
            </a:endParaRPr>
          </a:p>
        </p:txBody>
      </p:sp>
      <p:sp>
        <p:nvSpPr>
          <p:cNvPr id="216" name="Google Shape;216;p26"/>
          <p:cNvSpPr txBox="1"/>
          <p:nvPr/>
        </p:nvSpPr>
        <p:spPr>
          <a:xfrm>
            <a:off x="7856800" y="2539400"/>
            <a:ext cx="3550500" cy="894300"/>
          </a:xfrm>
          <a:prstGeom prst="rect">
            <a:avLst/>
          </a:prstGeom>
          <a:solidFill>
            <a:srgbClr val="D9EAD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Subsequent</a:t>
            </a:r>
            <a:r>
              <a:rPr b="0" i="0" lang="en-GB" sz="1500" u="none" cap="none" strike="noStrike">
                <a:solidFill>
                  <a:srgbClr val="0C0C0C"/>
                </a:solidFill>
                <a:latin typeface="Arial"/>
                <a:ea typeface="Arial"/>
                <a:cs typeface="Arial"/>
                <a:sym typeface="Arial"/>
              </a:rPr>
              <a:t> </a:t>
            </a:r>
            <a:r>
              <a:rPr b="1" lang="en-GB" sz="1500">
                <a:solidFill>
                  <a:schemeClr val="dk1"/>
                </a:solidFill>
              </a:rPr>
              <a:t>Religion-specific</a:t>
            </a:r>
            <a:r>
              <a:rPr b="1" i="0" lang="en-GB" sz="1500" u="none" cap="none" strike="noStrike">
                <a:solidFill>
                  <a:srgbClr val="0C0C0C"/>
                </a:solidFill>
                <a:latin typeface="Arial"/>
                <a:ea typeface="Arial"/>
                <a:cs typeface="Arial"/>
                <a:sym typeface="Arial"/>
              </a:rPr>
              <a:t> </a:t>
            </a:r>
            <a:endParaRPr b="0" i="0" sz="1500" u="none" cap="none" strike="noStrike">
              <a:solidFill>
                <a:srgbClr val="0C0C0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7" name="Google Shape;217;p26"/>
          <p:cNvSpPr txBox="1"/>
          <p:nvPr/>
        </p:nvSpPr>
        <p:spPr>
          <a:xfrm>
            <a:off x="755800" y="1442800"/>
            <a:ext cx="106515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20124D"/>
                </a:solidFill>
                <a:latin typeface="Arial"/>
                <a:ea typeface="Arial"/>
                <a:cs typeface="Arial"/>
                <a:sym typeface="Arial"/>
              </a:rPr>
              <a:t>Curriculum Coverage</a:t>
            </a:r>
            <a:endParaRPr b="0" i="0" sz="1900" u="none"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rgbClr val="20124D"/>
                </a:solidFill>
                <a:latin typeface="Arial"/>
                <a:ea typeface="Arial"/>
                <a:cs typeface="Arial"/>
                <a:sym typeface="Arial"/>
              </a:rPr>
              <a:t>(Previous, expected and what follows on)</a:t>
            </a:r>
            <a:endParaRPr b="0" i="0" sz="1900" u="none" cap="none" strike="noStrik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2" name="Shape 222"/>
        <p:cNvGrpSpPr/>
        <p:nvPr/>
      </p:nvGrpSpPr>
      <p:grpSpPr>
        <a:xfrm>
          <a:off x="0" y="0"/>
          <a:ext cx="0" cy="0"/>
          <a:chOff x="0" y="0"/>
          <a:chExt cx="0" cy="0"/>
        </a:xfrm>
      </p:grpSpPr>
      <p:pic>
        <p:nvPicPr>
          <p:cNvPr id="223" name="Google Shape;223;p27"/>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24" name="Google Shape;224;p27"/>
          <p:cNvSpPr txBox="1"/>
          <p:nvPr/>
        </p:nvSpPr>
        <p:spPr>
          <a:xfrm>
            <a:off x="755800" y="1442800"/>
            <a:ext cx="10651500" cy="1023600"/>
          </a:xfrm>
          <a:prstGeom prst="rect">
            <a:avLst/>
          </a:prstGeom>
          <a:solidFill>
            <a:srgbClr val="D8E2F3"/>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20124D"/>
                </a:solidFill>
                <a:latin typeface="Arial"/>
                <a:ea typeface="Arial"/>
                <a:cs typeface="Arial"/>
                <a:sym typeface="Arial"/>
              </a:rPr>
              <a:t>Language Plan</a:t>
            </a:r>
            <a:endParaRPr b="0" i="0" sz="1800" u="none" cap="none" strike="noStrike">
              <a:solidFill>
                <a:srgbClr val="20124D"/>
              </a:solidFill>
              <a:latin typeface="Arial"/>
              <a:ea typeface="Arial"/>
              <a:cs typeface="Arial"/>
              <a:sym typeface="Arial"/>
            </a:endParaRPr>
          </a:p>
        </p:txBody>
      </p:sp>
      <p:graphicFrame>
        <p:nvGraphicFramePr>
          <p:cNvPr id="225" name="Google Shape;225;p27"/>
          <p:cNvGraphicFramePr/>
          <p:nvPr/>
        </p:nvGraphicFramePr>
        <p:xfrm>
          <a:off x="775768" y="2482672"/>
          <a:ext cx="3000000" cy="3000000"/>
        </p:xfrm>
        <a:graphic>
          <a:graphicData uri="http://schemas.openxmlformats.org/drawingml/2006/table">
            <a:tbl>
              <a:tblPr bandRow="1" firstRow="1">
                <a:noFill/>
                <a:tableStyleId>{5623FB60-44A7-4DA4-A926-EC442EEA1A11}</a:tableStyleId>
              </a:tblPr>
              <a:tblGrid>
                <a:gridCol w="3543850"/>
                <a:gridCol w="3543850"/>
                <a:gridCol w="3543850"/>
              </a:tblGrid>
              <a:tr h="4908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Key vocabulary</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Concepts</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Speaking and Listening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r>
              <a:tr h="5929625">
                <a:tc>
                  <a:txBody>
                    <a:bodyPr/>
                    <a:lstStyle/>
                    <a:p>
                      <a:pPr indent="0" lvl="0" marL="0" rtl="0" algn="l">
                        <a:spcBef>
                          <a:spcPts val="0"/>
                        </a:spcBef>
                        <a:spcAft>
                          <a:spcPts val="0"/>
                        </a:spcAft>
                        <a:buNone/>
                      </a:pPr>
                      <a:r>
                        <a:rPr lang="en-GB" sz="2400"/>
                        <a:t>God </a:t>
                      </a:r>
                      <a:endParaRPr sz="2400"/>
                    </a:p>
                    <a:p>
                      <a:pPr indent="0" lvl="0" marL="0" rtl="0" algn="l">
                        <a:spcBef>
                          <a:spcPts val="0"/>
                        </a:spcBef>
                        <a:spcAft>
                          <a:spcPts val="0"/>
                        </a:spcAft>
                        <a:buNone/>
                      </a:pPr>
                      <a:r>
                        <a:rPr lang="en-GB" sz="2400"/>
                        <a:t>Christian</a:t>
                      </a:r>
                      <a:endParaRPr sz="2400"/>
                    </a:p>
                    <a:p>
                      <a:pPr indent="0" lvl="0" marL="0" rtl="0" algn="l">
                        <a:spcBef>
                          <a:spcPts val="0"/>
                        </a:spcBef>
                        <a:spcAft>
                          <a:spcPts val="0"/>
                        </a:spcAft>
                        <a:buNone/>
                      </a:pPr>
                      <a:r>
                        <a:rPr lang="en-GB" sz="2400"/>
                        <a:t>Jew</a:t>
                      </a:r>
                      <a:endParaRPr sz="2400"/>
                    </a:p>
                    <a:p>
                      <a:pPr indent="0" lvl="0" marL="0" rtl="0" algn="l">
                        <a:spcBef>
                          <a:spcPts val="0"/>
                        </a:spcBef>
                        <a:spcAft>
                          <a:spcPts val="0"/>
                        </a:spcAft>
                        <a:buNone/>
                      </a:pPr>
                      <a:r>
                        <a:rPr lang="en-GB" sz="2400"/>
                        <a:t>Muslim</a:t>
                      </a:r>
                      <a:endParaRPr sz="2400"/>
                    </a:p>
                    <a:p>
                      <a:pPr indent="0" lvl="0" marL="0" rtl="0" algn="l">
                        <a:spcBef>
                          <a:spcPts val="0"/>
                        </a:spcBef>
                        <a:spcAft>
                          <a:spcPts val="0"/>
                        </a:spcAft>
                        <a:buNone/>
                      </a:pPr>
                      <a:r>
                        <a:rPr lang="en-GB" sz="2400"/>
                        <a:t>Hindu</a:t>
                      </a:r>
                      <a:endParaRPr sz="2400"/>
                    </a:p>
                    <a:p>
                      <a:pPr indent="0" lvl="0" marL="0" rtl="0" algn="l">
                        <a:spcBef>
                          <a:spcPts val="0"/>
                        </a:spcBef>
                        <a:spcAft>
                          <a:spcPts val="0"/>
                        </a:spcAft>
                        <a:buNone/>
                      </a:pPr>
                      <a:r>
                        <a:rPr lang="en-GB" sz="2400"/>
                        <a:t>Sikh</a:t>
                      </a:r>
                      <a:endParaRPr sz="2400"/>
                    </a:p>
                    <a:p>
                      <a:pPr indent="0" lvl="0" marL="0" rtl="0" algn="l">
                        <a:spcBef>
                          <a:spcPts val="0"/>
                        </a:spcBef>
                        <a:spcAft>
                          <a:spcPts val="0"/>
                        </a:spcAft>
                        <a:buNone/>
                      </a:pPr>
                      <a:r>
                        <a:rPr lang="en-GB" sz="2400"/>
                        <a:t>Similar</a:t>
                      </a:r>
                      <a:endParaRPr sz="2400"/>
                    </a:p>
                    <a:p>
                      <a:pPr indent="0" lvl="0" marL="0" rtl="0" algn="l">
                        <a:spcBef>
                          <a:spcPts val="0"/>
                        </a:spcBef>
                        <a:spcAft>
                          <a:spcPts val="0"/>
                        </a:spcAft>
                        <a:buNone/>
                      </a:pPr>
                      <a:r>
                        <a:rPr lang="en-GB" sz="2400"/>
                        <a:t>Different </a:t>
                      </a:r>
                      <a:endParaRPr sz="2400"/>
                    </a:p>
                    <a:p>
                      <a:pPr indent="0" lvl="0" marL="0" rtl="0" algn="l">
                        <a:spcBef>
                          <a:spcPts val="0"/>
                        </a:spcBef>
                        <a:spcAft>
                          <a:spcPts val="0"/>
                        </a:spcAft>
                        <a:buNone/>
                      </a:pPr>
                      <a:r>
                        <a:rPr lang="en-GB" sz="2400"/>
                        <a:t>Brahman </a:t>
                      </a:r>
                      <a:endParaRPr sz="24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GB" sz="2400"/>
                        <a:t>Religion</a:t>
                      </a:r>
                      <a:endParaRPr sz="2400"/>
                    </a:p>
                    <a:p>
                      <a:pPr indent="0" lvl="0" marL="0" rtl="0" algn="l">
                        <a:spcBef>
                          <a:spcPts val="0"/>
                        </a:spcBef>
                        <a:spcAft>
                          <a:spcPts val="0"/>
                        </a:spcAft>
                        <a:buNone/>
                      </a:pPr>
                      <a:r>
                        <a:rPr lang="en-GB" sz="2400"/>
                        <a:t>Creation </a:t>
                      </a:r>
                      <a:endParaRPr sz="2400"/>
                    </a:p>
                    <a:p>
                      <a:pPr indent="0" lvl="0" marL="0" rtl="0" algn="l">
                        <a:spcBef>
                          <a:spcPts val="0"/>
                        </a:spcBef>
                        <a:spcAft>
                          <a:spcPts val="0"/>
                        </a:spcAft>
                        <a:buClr>
                          <a:schemeClr val="dk1"/>
                        </a:buClr>
                        <a:buSzPts val="1100"/>
                        <a:buFont typeface="Arial"/>
                        <a:buNone/>
                      </a:pPr>
                      <a:r>
                        <a:rPr lang="en-GB" sz="2400">
                          <a:solidFill>
                            <a:schemeClr val="dk1"/>
                          </a:solidFill>
                        </a:rPr>
                        <a:t>Sacred texts</a:t>
                      </a:r>
                      <a:endParaRPr sz="24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ORACY FRAMEWORK STRANDS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9" name="Shape 229"/>
        <p:cNvGrpSpPr/>
        <p:nvPr/>
      </p:nvGrpSpPr>
      <p:grpSpPr>
        <a:xfrm>
          <a:off x="0" y="0"/>
          <a:ext cx="0" cy="0"/>
          <a:chOff x="0" y="0"/>
          <a:chExt cx="0" cy="0"/>
        </a:xfrm>
      </p:grpSpPr>
      <p:graphicFrame>
        <p:nvGraphicFramePr>
          <p:cNvPr id="230" name="Google Shape;230;p28"/>
          <p:cNvGraphicFramePr/>
          <p:nvPr/>
        </p:nvGraphicFramePr>
        <p:xfrm>
          <a:off x="284191" y="1344384"/>
          <a:ext cx="3000000" cy="3000000"/>
        </p:xfrm>
        <a:graphic>
          <a:graphicData uri="http://schemas.openxmlformats.org/drawingml/2006/table">
            <a:tbl>
              <a:tblPr bandRow="1" firstRow="1">
                <a:noFill/>
                <a:tableStyleId>{5623FB60-44A7-4DA4-A926-EC442EEA1A11}</a:tableStyleId>
              </a:tblPr>
              <a:tblGrid>
                <a:gridCol w="1094025"/>
                <a:gridCol w="2522225"/>
                <a:gridCol w="5848700"/>
                <a:gridCol w="2287825"/>
              </a:tblGrid>
              <a:tr h="1056100">
                <a:tc gridSpan="4">
                  <a:txBody>
                    <a:bodyPr/>
                    <a:lstStyle/>
                    <a:p>
                      <a:pPr indent="0" lvl="0" marL="0" marR="0" rtl="0" algn="l">
                        <a:lnSpc>
                          <a:spcPct val="100000"/>
                        </a:lnSpc>
                        <a:spcBef>
                          <a:spcPts val="0"/>
                        </a:spcBef>
                        <a:spcAft>
                          <a:spcPts val="0"/>
                        </a:spcAft>
                        <a:buNone/>
                      </a:pPr>
                      <a:r>
                        <a:rPr b="1" lang="en-GB" sz="1500"/>
                        <a:t>At the start of the topic, recap the names of the major world faiths and their followers. </a:t>
                      </a:r>
                      <a:r>
                        <a:rPr b="1" lang="en-GB" sz="1500">
                          <a:solidFill>
                            <a:schemeClr val="dk1"/>
                          </a:solidFill>
                        </a:rPr>
                        <a:t>Show children the symbol associated with each. Repeatedly return to this throughout the module. </a:t>
                      </a:r>
                      <a:endParaRPr b="1" sz="1500">
                        <a:solidFill>
                          <a:schemeClr val="dk1"/>
                        </a:solidFill>
                      </a:endParaRPr>
                    </a:p>
                    <a:p>
                      <a:pPr indent="0" lvl="0" marL="0" marR="0" rtl="0" algn="l">
                        <a:lnSpc>
                          <a:spcPct val="100000"/>
                        </a:lnSpc>
                        <a:spcBef>
                          <a:spcPts val="0"/>
                        </a:spcBef>
                        <a:spcAft>
                          <a:spcPts val="0"/>
                        </a:spcAft>
                        <a:buNone/>
                      </a:pPr>
                      <a:r>
                        <a:t/>
                      </a:r>
                      <a:endParaRPr b="1" sz="1500">
                        <a:solidFill>
                          <a:schemeClr val="dk1"/>
                        </a:solidFill>
                      </a:endParaRPr>
                    </a:p>
                    <a:p>
                      <a:pPr indent="0" lvl="0" marL="0" marR="0" rtl="0" algn="l">
                        <a:lnSpc>
                          <a:spcPct val="100000"/>
                        </a:lnSpc>
                        <a:spcBef>
                          <a:spcPts val="0"/>
                        </a:spcBef>
                        <a:spcAft>
                          <a:spcPts val="0"/>
                        </a:spcAft>
                        <a:buNone/>
                      </a:pPr>
                      <a:r>
                        <a:rPr b="1" lang="en-GB" sz="1500"/>
                        <a:t>Christianity (Christian, the cross), Islam (Muslim, the crescent and star), Judaism (Jew, and the term Jewish, the star of David), Hinduism (Hindu and the term Hindi, Aum), Sikhism (Sikh, Khanda), Buddhism (Buddhist, Dharmachakra). </a:t>
                      </a:r>
                      <a:endParaRPr b="1" sz="1500"/>
                    </a:p>
                    <a:p>
                      <a:pPr indent="0" lvl="0" marL="0" marR="0" rtl="0" algn="l">
                        <a:lnSpc>
                          <a:spcPct val="100000"/>
                        </a:lnSpc>
                        <a:spcBef>
                          <a:spcPts val="0"/>
                        </a:spcBef>
                        <a:spcAft>
                          <a:spcPts val="0"/>
                        </a:spcAft>
                        <a:buNone/>
                      </a:pPr>
                      <a:r>
                        <a:t/>
                      </a:r>
                      <a:endParaRPr b="1" sz="1500"/>
                    </a:p>
                  </a:txBody>
                  <a:tcPr marT="45725" marB="45725" marR="91475" marL="91475">
                    <a:lnB cap="flat" cmpd="sng" w="9525">
                      <a:solidFill>
                        <a:srgbClr val="0C0C0C"/>
                      </a:solidFill>
                      <a:prstDash val="solid"/>
                      <a:round/>
                      <a:headEnd len="sm" w="sm" type="none"/>
                      <a:tailEnd len="sm" w="sm" type="none"/>
                    </a:lnB>
                    <a:solidFill>
                      <a:schemeClr val="lt2"/>
                    </a:solidFill>
                  </a:tcPr>
                </a:tc>
                <a:tc hMerge="1"/>
                <a:tc hMerge="1"/>
                <a:tc hMerge="1"/>
              </a:tr>
              <a:tr h="2588400">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1</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65100" lvl="0" marL="165100" marR="0" rtl="0" algn="l">
                        <a:lnSpc>
                          <a:spcPct val="100000"/>
                        </a:lnSpc>
                        <a:spcBef>
                          <a:spcPts val="0"/>
                        </a:spcBef>
                        <a:spcAft>
                          <a:spcPts val="0"/>
                        </a:spcAft>
                        <a:buSzPts val="1500"/>
                        <a:buFont typeface="Arial"/>
                        <a:buChar char="•"/>
                      </a:pPr>
                      <a:r>
                        <a:rPr b="0" lang="en-GB" sz="1500" u="none" cap="none" strike="noStrike">
                          <a:latin typeface="Arial"/>
                          <a:ea typeface="Arial"/>
                          <a:cs typeface="Arial"/>
                          <a:sym typeface="Arial"/>
                        </a:rPr>
                        <a:t>NC OBJ: </a:t>
                      </a:r>
                      <a:r>
                        <a:rPr lang="en-GB" sz="1600"/>
                        <a:t>Discuss sacred writings, including stories, and recognise the traditions they come from.</a:t>
                      </a:r>
                      <a:endParaRPr sz="1500" u="none" cap="none" strike="noStrike"/>
                    </a:p>
                    <a:p>
                      <a:pPr indent="0" lvl="0" marL="0" marR="0" rtl="0" algn="l">
                        <a:lnSpc>
                          <a:spcPct val="100000"/>
                        </a:lnSpc>
                        <a:spcBef>
                          <a:spcPts val="0"/>
                        </a:spcBef>
                        <a:spcAft>
                          <a:spcPts val="0"/>
                        </a:spcAft>
                        <a:buClr>
                          <a:srgbClr val="000000"/>
                        </a:buClr>
                        <a:buSzPts val="1500"/>
                        <a:buFont typeface="Arial"/>
                        <a:buNone/>
                      </a:pPr>
                      <a:r>
                        <a:t/>
                      </a:r>
                      <a:endParaRPr b="0" sz="15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Arial"/>
                          <a:ea typeface="Arial"/>
                          <a:cs typeface="Arial"/>
                          <a:sym typeface="Arial"/>
                        </a:rPr>
                        <a:t>LO: Why are sto</a:t>
                      </a:r>
                      <a:r>
                        <a:rPr b="1" lang="en-GB" sz="1500"/>
                        <a:t>ries important to people? </a:t>
                      </a:r>
                      <a:endParaRPr b="1" sz="7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None/>
                      </a:pPr>
                      <a:r>
                        <a:rPr b="1" i="1" lang="en-GB"/>
                        <a:t>Note:</a:t>
                      </a:r>
                      <a:r>
                        <a:rPr i="1" lang="en-GB"/>
                        <a:t> Children will have encountered several stories from a range of traditions already. There is an opportunity to assess working memory. There may need to be a conversation about what the words God and religion mean before the learning starts. </a:t>
                      </a:r>
                      <a:endParaRPr i="1"/>
                    </a:p>
                    <a:p>
                      <a:pPr indent="0" lvl="0" marL="0" rtl="0" algn="l">
                        <a:spcBef>
                          <a:spcPts val="0"/>
                        </a:spcBef>
                        <a:spcAft>
                          <a:spcPts val="0"/>
                        </a:spcAft>
                        <a:buNone/>
                      </a:pPr>
                      <a:r>
                        <a:t/>
                      </a:r>
                      <a:endParaRPr/>
                    </a:p>
                    <a:p>
                      <a:pPr indent="0" lvl="0" marL="0" rtl="0" algn="l">
                        <a:spcBef>
                          <a:spcPts val="0"/>
                        </a:spcBef>
                        <a:spcAft>
                          <a:spcPts val="0"/>
                        </a:spcAft>
                        <a:buNone/>
                      </a:pPr>
                      <a:r>
                        <a:rPr lang="en-GB"/>
                        <a:t>Share a story that has meaning to you, especially one with a message such as a fable. Discuss why some stories are important to people. </a:t>
                      </a:r>
                      <a:r>
                        <a:rPr lang="en-GB">
                          <a:solidFill>
                            <a:srgbClr val="FF0000"/>
                          </a:solidFill>
                        </a:rPr>
                        <a:t>Literacy link: stories with meaning. </a:t>
                      </a:r>
                      <a:endParaRPr>
                        <a:solidFill>
                          <a:srgbClr val="FF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Introduce the idea of a sacred text (use this terminology. Define as a text that is connected to God). Explain that these texts are books that include stories but also poems, songs, messages and instructions.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solidFill>
                            <a:schemeClr val="dk1"/>
                          </a:solidFill>
                        </a:rPr>
                        <a:t>Children discuss their own favourite stories and why they are important to them. </a:t>
                      </a:r>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24986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2</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65100" lvl="0" marL="165100" rtl="0" algn="l">
                        <a:spcBef>
                          <a:spcPts val="0"/>
                        </a:spcBef>
                        <a:spcAft>
                          <a:spcPts val="0"/>
                        </a:spcAft>
                        <a:buClr>
                          <a:schemeClr val="dk1"/>
                        </a:buClr>
                        <a:buSzPts val="1500"/>
                        <a:buChar char="•"/>
                      </a:pPr>
                      <a:r>
                        <a:rPr lang="en-GB" sz="1500">
                          <a:solidFill>
                            <a:schemeClr val="dk1"/>
                          </a:solidFill>
                        </a:rPr>
                        <a:t>NC OBJ: </a:t>
                      </a:r>
                      <a:r>
                        <a:rPr lang="en-GB" sz="1600">
                          <a:solidFill>
                            <a:schemeClr val="dk1"/>
                          </a:solidFill>
                        </a:rPr>
                        <a:t>That Muslims, Christians and Jews share the same creation story. </a:t>
                      </a:r>
                      <a:endParaRPr sz="1500">
                        <a:solidFill>
                          <a:schemeClr val="dk1"/>
                        </a:solidFill>
                      </a:endParaRPr>
                    </a:p>
                    <a:p>
                      <a:pPr indent="0" lvl="0" marL="0" rtl="0" algn="l">
                        <a:spcBef>
                          <a:spcPts val="0"/>
                        </a:spcBef>
                        <a:spcAft>
                          <a:spcPts val="0"/>
                        </a:spcAft>
                        <a:buClr>
                          <a:schemeClr val="dk1"/>
                        </a:buClr>
                        <a:buSzPts val="1500"/>
                        <a:buFont typeface="Arial"/>
                        <a:buNone/>
                      </a:pPr>
                      <a:r>
                        <a:t/>
                      </a:r>
                      <a:endParaRPr sz="1500">
                        <a:solidFill>
                          <a:schemeClr val="dk1"/>
                        </a:solidFill>
                      </a:endParaRPr>
                    </a:p>
                    <a:p>
                      <a:pPr indent="0" lvl="0" marL="0" rtl="0" algn="l">
                        <a:spcBef>
                          <a:spcPts val="0"/>
                        </a:spcBef>
                        <a:spcAft>
                          <a:spcPts val="0"/>
                        </a:spcAft>
                        <a:buClr>
                          <a:schemeClr val="dk1"/>
                        </a:buClr>
                        <a:buSzPts val="1500"/>
                        <a:buFont typeface="Arial"/>
                        <a:buNone/>
                      </a:pPr>
                      <a:r>
                        <a:rPr b="1" lang="en-GB" sz="1500">
                          <a:solidFill>
                            <a:schemeClr val="dk1"/>
                          </a:solidFill>
                        </a:rPr>
                        <a:t>LO: Do religions sometimes agree? </a:t>
                      </a:r>
                      <a:endParaRPr sz="1500">
                        <a:solidFill>
                          <a:schemeClr val="dk1"/>
                        </a:solidFill>
                      </a:endParaRPr>
                    </a:p>
                    <a:p>
                      <a:pPr indent="0" lvl="0" marL="0" marR="0" rtl="0" algn="l">
                        <a:lnSpc>
                          <a:spcPct val="100000"/>
                        </a:lnSpc>
                        <a:spcBef>
                          <a:spcPts val="0"/>
                        </a:spcBef>
                        <a:spcAft>
                          <a:spcPts val="0"/>
                        </a:spcAft>
                        <a:buClr>
                          <a:srgbClr val="000000"/>
                        </a:buClr>
                        <a:buSzPts val="1500"/>
                        <a:buFont typeface="Arial"/>
                        <a:buNone/>
                      </a:pPr>
                      <a:r>
                        <a:t/>
                      </a:r>
                      <a:endParaRPr b="1" sz="15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None/>
                      </a:pPr>
                      <a:r>
                        <a:rPr lang="en-GB"/>
                        <a:t>Introduce the idea of creation as a core part of some religious faiths. Explain that religions sometimes agree and sometimes disagree with each other.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Read the Christian creation story with the children. Explain that the three Abrahamic faiths (Christianity, Judaism, Islam) share some parts of their sacred texts (the Old Testament) and so they all believe in the story but sometimes call the characters different names. The children may be interested in hearing some of these. </a:t>
                      </a:r>
                      <a:r>
                        <a:rPr lang="en-GB">
                          <a:solidFill>
                            <a:srgbClr val="FF0000"/>
                          </a:solidFill>
                        </a:rPr>
                        <a:t>MFL link: translating names.</a:t>
                      </a:r>
                      <a:endParaRPr>
                        <a:solidFill>
                          <a:srgbClr val="FF0000"/>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a:t>
                      </a:r>
                      <a:r>
                        <a:rPr lang="en-GB">
                          <a:solidFill>
                            <a:schemeClr val="dk1"/>
                          </a:solidFill>
                        </a:rPr>
                        <a:t> Identify that the story is shared by Christians, Jews and Muslims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 </a:t>
                      </a:r>
                      <a:r>
                        <a:rPr lang="en-GB">
                          <a:solidFill>
                            <a:schemeClr val="dk1"/>
                          </a:solidFill>
                        </a:rPr>
                        <a:t> Identify why this story is special to certain people</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 </a:t>
                      </a:r>
                      <a:r>
                        <a:rPr lang="en-GB">
                          <a:solidFill>
                            <a:schemeClr val="dk1"/>
                          </a:solidFill>
                        </a:rPr>
                        <a:t>Explain what they believe about how the world was created. </a:t>
                      </a:r>
                      <a:endParaRPr>
                        <a:solidFill>
                          <a:schemeClr val="dk1"/>
                        </a:solidFill>
                      </a:endParaRPr>
                    </a:p>
                    <a:p>
                      <a:pPr indent="0" lvl="0" marL="0" rtl="0" algn="l">
                        <a:spcBef>
                          <a:spcPts val="0"/>
                        </a:spcBef>
                        <a:spcAft>
                          <a:spcPts val="0"/>
                        </a:spcAft>
                        <a:buNone/>
                      </a:pPr>
                      <a:r>
                        <a:rPr b="1" lang="en-GB">
                          <a:solidFill>
                            <a:schemeClr val="dk1"/>
                          </a:solidFill>
                        </a:rPr>
                        <a:t>Comparison</a:t>
                      </a:r>
                      <a:r>
                        <a:rPr lang="en-GB">
                          <a:solidFill>
                            <a:schemeClr val="dk1"/>
                          </a:solidFill>
                        </a:rPr>
                        <a:t> - </a:t>
                      </a:r>
                      <a:r>
                        <a:rPr lang="en-GB">
                          <a:solidFill>
                            <a:schemeClr val="dk1"/>
                          </a:solidFill>
                        </a:rPr>
                        <a:t>Suggest which parts (the names) might be different in different versions of the story. </a:t>
                      </a:r>
                      <a:endParaRPr>
                        <a:solidFill>
                          <a:schemeClr val="dk1"/>
                        </a:solidFill>
                      </a:endParaRPr>
                    </a:p>
                    <a:p>
                      <a:pPr indent="0" lvl="0" marL="0" rtl="0" algn="l">
                        <a:spcBef>
                          <a:spcPts val="0"/>
                        </a:spcBef>
                        <a:spcAft>
                          <a:spcPts val="0"/>
                        </a:spcAft>
                        <a:buNone/>
                      </a:pPr>
                      <a:r>
                        <a:t/>
                      </a:r>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31" name="Google Shape;231;p28"/>
          <p:cNvSpPr txBox="1"/>
          <p:nvPr/>
        </p:nvSpPr>
        <p:spPr>
          <a:xfrm>
            <a:off x="284125" y="264875"/>
            <a:ext cx="117528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32" name="Google Shape;232;p28"/>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33" name="Google Shape;233;p28"/>
          <p:cNvPicPr preferRelativeResize="0"/>
          <p:nvPr/>
        </p:nvPicPr>
        <p:blipFill rotWithShape="1">
          <a:blip r:embed="rId4">
            <a:alphaModFix/>
          </a:blip>
          <a:srcRect b="0" l="0" r="0" t="0"/>
          <a:stretch/>
        </p:blipFill>
        <p:spPr>
          <a:xfrm>
            <a:off x="10087767" y="8293647"/>
            <a:ext cx="1454015" cy="603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7" name="Shape 237"/>
        <p:cNvGrpSpPr/>
        <p:nvPr/>
      </p:nvGrpSpPr>
      <p:grpSpPr>
        <a:xfrm>
          <a:off x="0" y="0"/>
          <a:ext cx="0" cy="0"/>
          <a:chOff x="0" y="0"/>
          <a:chExt cx="0" cy="0"/>
        </a:xfrm>
      </p:grpSpPr>
      <p:graphicFrame>
        <p:nvGraphicFramePr>
          <p:cNvPr id="238" name="Google Shape;238;p29"/>
          <p:cNvGraphicFramePr/>
          <p:nvPr/>
        </p:nvGraphicFramePr>
        <p:xfrm>
          <a:off x="452492" y="1344383"/>
          <a:ext cx="3000000" cy="3000000"/>
        </p:xfrm>
        <a:graphic>
          <a:graphicData uri="http://schemas.openxmlformats.org/drawingml/2006/table">
            <a:tbl>
              <a:tblPr bandRow="1" firstRow="1">
                <a:noFill/>
                <a:tableStyleId>{5623FB60-44A7-4DA4-A926-EC442EEA1A11}</a:tableStyleId>
              </a:tblPr>
              <a:tblGrid>
                <a:gridCol w="1135000"/>
                <a:gridCol w="2362000"/>
                <a:gridCol w="5750075"/>
                <a:gridCol w="2118175"/>
              </a:tblGrid>
              <a:tr h="388262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t>3</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65100" lvl="0" marL="165100" rtl="0" algn="l">
                        <a:spcBef>
                          <a:spcPts val="0"/>
                        </a:spcBef>
                        <a:spcAft>
                          <a:spcPts val="0"/>
                        </a:spcAft>
                        <a:buClr>
                          <a:schemeClr val="dk1"/>
                        </a:buClr>
                        <a:buSzPts val="1500"/>
                        <a:buChar char="•"/>
                      </a:pPr>
                      <a:r>
                        <a:rPr lang="en-GB" sz="1500">
                          <a:solidFill>
                            <a:schemeClr val="dk1"/>
                          </a:solidFill>
                        </a:rPr>
                        <a:t>NC OBJ: </a:t>
                      </a:r>
                      <a:r>
                        <a:rPr lang="en-GB" sz="1600">
                          <a:solidFill>
                            <a:schemeClr val="dk1"/>
                          </a:solidFill>
                        </a:rPr>
                        <a:t>The Hindu creation story and what this means for Hindus today.</a:t>
                      </a:r>
                      <a:endParaRPr sz="1600">
                        <a:solidFill>
                          <a:schemeClr val="dk1"/>
                        </a:solidFill>
                      </a:endParaRPr>
                    </a:p>
                    <a:p>
                      <a:pPr indent="-323850" lvl="0" marL="457200" rtl="0" algn="l">
                        <a:spcBef>
                          <a:spcPts val="0"/>
                        </a:spcBef>
                        <a:spcAft>
                          <a:spcPts val="0"/>
                        </a:spcAft>
                        <a:buClr>
                          <a:schemeClr val="dk1"/>
                        </a:buClr>
                        <a:buSzPts val="1500"/>
                        <a:buChar char="•"/>
                      </a:pPr>
                      <a:r>
                        <a:rPr lang="en-GB" sz="1600">
                          <a:solidFill>
                            <a:schemeClr val="dk1"/>
                          </a:solidFill>
                        </a:rPr>
                        <a:t>That Sikhs have no creation story but believe God created the world.</a:t>
                      </a:r>
                      <a:endParaRPr sz="1500">
                        <a:solidFill>
                          <a:schemeClr val="dk1"/>
                        </a:solidFill>
                      </a:endParaRPr>
                    </a:p>
                    <a:p>
                      <a:pPr indent="0" lvl="0" marL="0" rtl="0" algn="l">
                        <a:spcBef>
                          <a:spcPts val="0"/>
                        </a:spcBef>
                        <a:spcAft>
                          <a:spcPts val="0"/>
                        </a:spcAft>
                        <a:buClr>
                          <a:schemeClr val="dk1"/>
                        </a:buClr>
                        <a:buSzPts val="1500"/>
                        <a:buFont typeface="Arial"/>
                        <a:buNone/>
                      </a:pPr>
                      <a:r>
                        <a:t/>
                      </a:r>
                      <a:endParaRPr sz="1500">
                        <a:solidFill>
                          <a:schemeClr val="dk1"/>
                        </a:solidFill>
                      </a:endParaRPr>
                    </a:p>
                    <a:p>
                      <a:pPr indent="0" lvl="0" marL="0" rtl="0" algn="l">
                        <a:spcBef>
                          <a:spcPts val="0"/>
                        </a:spcBef>
                        <a:spcAft>
                          <a:spcPts val="0"/>
                        </a:spcAft>
                        <a:buClr>
                          <a:schemeClr val="dk1"/>
                        </a:buClr>
                        <a:buSzPts val="1500"/>
                        <a:buFont typeface="Arial"/>
                        <a:buNone/>
                      </a:pPr>
                      <a:r>
                        <a:rPr b="1" lang="en-GB" sz="1500">
                          <a:solidFill>
                            <a:schemeClr val="dk1"/>
                          </a:solidFill>
                        </a:rPr>
                        <a:t>LO: Do religions sometimes disagree?</a:t>
                      </a:r>
                      <a:endParaRPr sz="1500">
                        <a:solidFill>
                          <a:schemeClr val="dk1"/>
                        </a:solidFill>
                      </a:endParaRPr>
                    </a:p>
                    <a:p>
                      <a:pPr indent="0" lvl="0" marL="0" marR="0" rtl="0" algn="l">
                        <a:lnSpc>
                          <a:spcPct val="100000"/>
                        </a:lnSpc>
                        <a:spcBef>
                          <a:spcPts val="0"/>
                        </a:spcBef>
                        <a:spcAft>
                          <a:spcPts val="0"/>
                        </a:spcAft>
                        <a:buClr>
                          <a:srgbClr val="000000"/>
                        </a:buClr>
                        <a:buSzPts val="1500"/>
                        <a:buFont typeface="Arial"/>
                        <a:buNone/>
                      </a:pPr>
                      <a:r>
                        <a:t/>
                      </a:r>
                      <a:endParaRPr b="1"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rgbClr val="000000"/>
                        </a:buClr>
                        <a:buSzPts val="1500"/>
                        <a:buFont typeface="Arial"/>
                        <a:buNone/>
                      </a:pPr>
                      <a:r>
                        <a:rPr lang="en-GB" sz="1500"/>
                        <a:t>Recap previous learning, particularly focusing on key vocabulary around faiths, their followers and the term sacred texts. </a:t>
                      </a:r>
                      <a:endParaRPr sz="1500"/>
                    </a:p>
                    <a:p>
                      <a:pPr indent="0" lvl="0" marL="0" marR="0" rtl="0" algn="l">
                        <a:lnSpc>
                          <a:spcPct val="100000"/>
                        </a:lnSpc>
                        <a:spcBef>
                          <a:spcPts val="0"/>
                        </a:spcBef>
                        <a:spcAft>
                          <a:spcPts val="0"/>
                        </a:spcAft>
                        <a:buClr>
                          <a:srgbClr val="000000"/>
                        </a:buClr>
                        <a:buSzPts val="1500"/>
                        <a:buFont typeface="Arial"/>
                        <a:buNone/>
                      </a:pPr>
                      <a:r>
                        <a:t/>
                      </a:r>
                      <a:endParaRPr sz="1500"/>
                    </a:p>
                    <a:p>
                      <a:pPr indent="0" lvl="0" marL="0" marR="0" rtl="0" algn="l">
                        <a:lnSpc>
                          <a:spcPct val="100000"/>
                        </a:lnSpc>
                        <a:spcBef>
                          <a:spcPts val="0"/>
                        </a:spcBef>
                        <a:spcAft>
                          <a:spcPts val="0"/>
                        </a:spcAft>
                        <a:buClr>
                          <a:srgbClr val="000000"/>
                        </a:buClr>
                        <a:buSzPts val="1500"/>
                        <a:buFont typeface="Arial"/>
                        <a:buNone/>
                      </a:pPr>
                      <a:r>
                        <a:rPr lang="en-GB" sz="1500"/>
                        <a:t>Introduce the religions </a:t>
                      </a:r>
                      <a:r>
                        <a:rPr lang="en-GB" sz="1500"/>
                        <a:t>Hinduism</a:t>
                      </a:r>
                      <a:r>
                        <a:rPr lang="en-GB" sz="1500"/>
                        <a:t> and Sikhism. Explain that, like the three religions looked at last week, they are from the same place (India). </a:t>
                      </a:r>
                      <a:r>
                        <a:rPr lang="en-GB" sz="1500">
                          <a:solidFill>
                            <a:srgbClr val="FF0000"/>
                          </a:solidFill>
                        </a:rPr>
                        <a:t>Geography Link: Find India and Asia on maps. </a:t>
                      </a:r>
                      <a:endParaRPr sz="1500">
                        <a:solidFill>
                          <a:srgbClr val="FF0000"/>
                        </a:solidFill>
                      </a:endParaRPr>
                    </a:p>
                    <a:p>
                      <a:pPr indent="0" lvl="0" marL="0" marR="0" rtl="0" algn="l">
                        <a:lnSpc>
                          <a:spcPct val="100000"/>
                        </a:lnSpc>
                        <a:spcBef>
                          <a:spcPts val="0"/>
                        </a:spcBef>
                        <a:spcAft>
                          <a:spcPts val="0"/>
                        </a:spcAft>
                        <a:buClr>
                          <a:srgbClr val="000000"/>
                        </a:buClr>
                        <a:buSzPts val="1500"/>
                        <a:buFont typeface="Arial"/>
                        <a:buNone/>
                      </a:pPr>
                      <a:r>
                        <a:t/>
                      </a:r>
                      <a:endParaRPr sz="1500"/>
                    </a:p>
                    <a:p>
                      <a:pPr indent="0" lvl="0" marL="0" marR="0" rtl="0" algn="l">
                        <a:lnSpc>
                          <a:spcPct val="100000"/>
                        </a:lnSpc>
                        <a:spcBef>
                          <a:spcPts val="0"/>
                        </a:spcBef>
                        <a:spcAft>
                          <a:spcPts val="0"/>
                        </a:spcAft>
                        <a:buClr>
                          <a:srgbClr val="000000"/>
                        </a:buClr>
                        <a:buSzPts val="1500"/>
                        <a:buFont typeface="Arial"/>
                        <a:buNone/>
                      </a:pPr>
                      <a:r>
                        <a:rPr lang="en-GB" sz="1500"/>
                        <a:t>Read the Hindu creation story with the children. Identify how this story is similar and different to the one last week. </a:t>
                      </a:r>
                      <a:endParaRPr sz="1500"/>
                    </a:p>
                    <a:p>
                      <a:pPr indent="0" lvl="0" marL="0" marR="0" rtl="0" algn="l">
                        <a:lnSpc>
                          <a:spcPct val="100000"/>
                        </a:lnSpc>
                        <a:spcBef>
                          <a:spcPts val="0"/>
                        </a:spcBef>
                        <a:spcAft>
                          <a:spcPts val="0"/>
                        </a:spcAft>
                        <a:buClr>
                          <a:srgbClr val="000000"/>
                        </a:buClr>
                        <a:buSzPts val="1500"/>
                        <a:buFont typeface="Arial"/>
                        <a:buNone/>
                      </a:pPr>
                      <a:r>
                        <a:rPr lang="en-GB" sz="1500"/>
                        <a:t>Sikhs, however, have no creation story. They believe God created the world but do not have a story to share.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u="sng">
                          <a:solidFill>
                            <a:schemeClr val="dk1"/>
                          </a:solidFill>
                        </a:rPr>
                        <a:t>Opportunities for: </a:t>
                      </a:r>
                      <a:endParaRPr u="sng">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Knowledge</a:t>
                      </a:r>
                      <a:r>
                        <a:rPr lang="en-GB">
                          <a:solidFill>
                            <a:schemeClr val="dk1"/>
                          </a:solidFill>
                        </a:rPr>
                        <a:t> -   Identify the story as part of the Hindu tradition and that Sikhs have no creation story</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Empathy</a:t>
                      </a:r>
                      <a:r>
                        <a:rPr lang="en-GB">
                          <a:solidFill>
                            <a:schemeClr val="dk1"/>
                          </a:solidFill>
                        </a:rPr>
                        <a:t> -Suggest why the story might be important for a Hindu.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Response</a:t>
                      </a:r>
                      <a:r>
                        <a:rPr lang="en-GB">
                          <a:solidFill>
                            <a:schemeClr val="dk1"/>
                          </a:solidFill>
                        </a:rPr>
                        <a:t> -Answer if they believe you need a story to believe in something.</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Suggest differences between Hindu, Sikh and Abrahamic beliefs on creation.  </a:t>
                      </a:r>
                      <a:endParaRPr>
                        <a:solidFill>
                          <a:schemeClr val="dk1"/>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r h="3168175">
                <a:tc>
                  <a:txBody>
                    <a:bodyPr/>
                    <a:lstStyle/>
                    <a:p>
                      <a:pPr indent="0" lvl="0" marL="0" marR="0" rtl="0" algn="l">
                        <a:lnSpc>
                          <a:spcPct val="100000"/>
                        </a:lnSpc>
                        <a:spcBef>
                          <a:spcPts val="0"/>
                        </a:spcBef>
                        <a:spcAft>
                          <a:spcPts val="0"/>
                        </a:spcAft>
                        <a:buClr>
                          <a:srgbClr val="000000"/>
                        </a:buClr>
                        <a:buSzPts val="6700"/>
                        <a:buFont typeface="Arial"/>
                        <a:buNone/>
                      </a:pPr>
                      <a:r>
                        <a:rPr b="1" lang="en-GB" sz="3600" u="none" cap="none" strike="noStrike"/>
                        <a:t>  4</a:t>
                      </a:r>
                      <a:endParaRPr b="1" sz="36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65100" lvl="0" marL="165100" rtl="0" algn="l">
                        <a:spcBef>
                          <a:spcPts val="0"/>
                        </a:spcBef>
                        <a:spcAft>
                          <a:spcPts val="0"/>
                        </a:spcAft>
                        <a:buClr>
                          <a:schemeClr val="dk1"/>
                        </a:buClr>
                        <a:buSzPts val="1500"/>
                        <a:buChar char="•"/>
                      </a:pPr>
                      <a:r>
                        <a:rPr lang="en-GB" sz="1500">
                          <a:solidFill>
                            <a:schemeClr val="dk1"/>
                          </a:solidFill>
                        </a:rPr>
                        <a:t>NC OBJ: </a:t>
                      </a:r>
                      <a:r>
                        <a:rPr lang="en-GB" sz="1600">
                          <a:solidFill>
                            <a:schemeClr val="dk1"/>
                          </a:solidFill>
                        </a:rPr>
                        <a:t>Respond sensitively to the traditions they encounter and express ideas clearly. </a:t>
                      </a:r>
                      <a:endParaRPr sz="1500">
                        <a:solidFill>
                          <a:schemeClr val="dk1"/>
                        </a:solidFill>
                      </a:endParaRPr>
                    </a:p>
                    <a:p>
                      <a:pPr indent="0" lvl="0" marL="0" rtl="0" algn="l">
                        <a:spcBef>
                          <a:spcPts val="0"/>
                        </a:spcBef>
                        <a:spcAft>
                          <a:spcPts val="0"/>
                        </a:spcAft>
                        <a:buClr>
                          <a:schemeClr val="dk1"/>
                        </a:buClr>
                        <a:buSzPts val="1500"/>
                        <a:buFont typeface="Arial"/>
                        <a:buNone/>
                      </a:pPr>
                      <a:r>
                        <a:t/>
                      </a:r>
                      <a:endParaRPr sz="1500">
                        <a:solidFill>
                          <a:schemeClr val="dk1"/>
                        </a:solidFill>
                      </a:endParaRPr>
                    </a:p>
                    <a:p>
                      <a:pPr indent="0" lvl="0" marL="0" rtl="0" algn="l">
                        <a:spcBef>
                          <a:spcPts val="0"/>
                        </a:spcBef>
                        <a:spcAft>
                          <a:spcPts val="0"/>
                        </a:spcAft>
                        <a:buClr>
                          <a:schemeClr val="dk1"/>
                        </a:buClr>
                        <a:buSzPts val="1500"/>
                        <a:buFont typeface="Arial"/>
                        <a:buNone/>
                      </a:pPr>
                      <a:r>
                        <a:rPr b="1" lang="en-GB" sz="1500">
                          <a:solidFill>
                            <a:schemeClr val="dk1"/>
                          </a:solidFill>
                        </a:rPr>
                        <a:t>LO: How similar are creation stories?</a:t>
                      </a:r>
                      <a:endParaRPr sz="1500"/>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chemeClr val="dk1"/>
                        </a:buClr>
                        <a:buSzPts val="700"/>
                        <a:buFont typeface="Comic Sans MS"/>
                        <a:buNone/>
                      </a:pPr>
                      <a:r>
                        <a:rPr lang="en-GB" sz="1500"/>
                        <a:t>Recap the two stories looked at so far (Genesis and the Hindu creation story). </a:t>
                      </a:r>
                      <a:endParaRPr sz="1500"/>
                    </a:p>
                    <a:p>
                      <a:pPr indent="0" lvl="0" marL="0" marR="0" rtl="0" algn="l">
                        <a:lnSpc>
                          <a:spcPct val="100000"/>
                        </a:lnSpc>
                        <a:spcBef>
                          <a:spcPts val="0"/>
                        </a:spcBef>
                        <a:spcAft>
                          <a:spcPts val="0"/>
                        </a:spcAft>
                        <a:buClr>
                          <a:schemeClr val="dk1"/>
                        </a:buClr>
                        <a:buSzPts val="700"/>
                        <a:buFont typeface="Comic Sans MS"/>
                        <a:buNone/>
                      </a:pPr>
                      <a:r>
                        <a:t/>
                      </a:r>
                      <a:endParaRPr sz="1500"/>
                    </a:p>
                    <a:p>
                      <a:pPr indent="0" lvl="0" marL="0" marR="0" rtl="0" algn="l">
                        <a:lnSpc>
                          <a:spcPct val="100000"/>
                        </a:lnSpc>
                        <a:spcBef>
                          <a:spcPts val="0"/>
                        </a:spcBef>
                        <a:spcAft>
                          <a:spcPts val="0"/>
                        </a:spcAft>
                        <a:buClr>
                          <a:schemeClr val="dk1"/>
                        </a:buClr>
                        <a:buSzPts val="700"/>
                        <a:buFont typeface="Comic Sans MS"/>
                        <a:buNone/>
                      </a:pPr>
                      <a:r>
                        <a:rPr lang="en-GB" sz="1500"/>
                        <a:t>Help children to identify similarities and differences between these stories and the Sikh view (that the story isn’t as important as creation itself).</a:t>
                      </a:r>
                      <a:endParaRPr sz="1500"/>
                    </a:p>
                    <a:p>
                      <a:pPr indent="0" lvl="0" marL="0" marR="0" rtl="0" algn="l">
                        <a:lnSpc>
                          <a:spcPct val="100000"/>
                        </a:lnSpc>
                        <a:spcBef>
                          <a:spcPts val="0"/>
                        </a:spcBef>
                        <a:spcAft>
                          <a:spcPts val="0"/>
                        </a:spcAft>
                        <a:buClr>
                          <a:schemeClr val="dk1"/>
                        </a:buClr>
                        <a:buSzPts val="700"/>
                        <a:buFont typeface="Comic Sans MS"/>
                        <a:buNone/>
                      </a:pPr>
                      <a:r>
                        <a:t/>
                      </a:r>
                      <a:endParaRPr sz="1500"/>
                    </a:p>
                    <a:p>
                      <a:pPr indent="0" lvl="0" marL="0" marR="0" rtl="0" algn="l">
                        <a:lnSpc>
                          <a:spcPct val="100000"/>
                        </a:lnSpc>
                        <a:spcBef>
                          <a:spcPts val="0"/>
                        </a:spcBef>
                        <a:spcAft>
                          <a:spcPts val="0"/>
                        </a:spcAft>
                        <a:buNone/>
                      </a:pPr>
                      <a:r>
                        <a:rPr lang="en-GB" sz="1500"/>
                        <a:t>Answer the big question - creation stories tell us that sometimes religions agree (Abrahamic traditions) and sometimes they disagree (Eastern traditions). </a:t>
                      </a:r>
                      <a:r>
                        <a:rPr lang="en-GB" sz="1500">
                          <a:solidFill>
                            <a:srgbClr val="FF0000"/>
                          </a:solidFill>
                        </a:rPr>
                        <a:t>British Values link: Mutual respect and Tolerance. </a:t>
                      </a:r>
                      <a:endParaRPr>
                        <a:solidFill>
                          <a:srgbClr val="FF0000"/>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u="sng">
                          <a:solidFill>
                            <a:schemeClr val="dk1"/>
                          </a:solidFill>
                        </a:rPr>
                        <a:t>Opportunities for: </a:t>
                      </a:r>
                      <a:endParaRPr u="sng">
                        <a:solidFill>
                          <a:schemeClr val="dk1"/>
                        </a:solidFill>
                      </a:endParaRPr>
                    </a:p>
                    <a:p>
                      <a:pPr indent="0" lvl="0" marL="0" rtl="0" algn="l">
                        <a:spcBef>
                          <a:spcPts val="0"/>
                        </a:spcBef>
                        <a:spcAft>
                          <a:spcPts val="0"/>
                        </a:spcAft>
                        <a:buNone/>
                      </a:pPr>
                      <a:r>
                        <a:rPr b="1" lang="en-GB">
                          <a:solidFill>
                            <a:schemeClr val="dk1"/>
                          </a:solidFill>
                        </a:rPr>
                        <a:t>Knowledge</a:t>
                      </a:r>
                      <a:r>
                        <a:rPr lang="en-GB">
                          <a:solidFill>
                            <a:schemeClr val="dk1"/>
                          </a:solidFill>
                        </a:rPr>
                        <a:t> -    Identify the stories and the traditions associated with them.</a:t>
                      </a:r>
                      <a:endParaRPr>
                        <a:solidFill>
                          <a:schemeClr val="dk1"/>
                        </a:solidFill>
                      </a:endParaRPr>
                    </a:p>
                    <a:p>
                      <a:pPr indent="0" lvl="0" marL="0" rtl="0" algn="l">
                        <a:spcBef>
                          <a:spcPts val="0"/>
                        </a:spcBef>
                        <a:spcAft>
                          <a:spcPts val="0"/>
                        </a:spcAft>
                        <a:buNone/>
                      </a:pPr>
                      <a:r>
                        <a:rPr b="1" lang="en-GB">
                          <a:solidFill>
                            <a:schemeClr val="dk1"/>
                          </a:solidFill>
                        </a:rPr>
                        <a:t>Empathy</a:t>
                      </a:r>
                      <a:r>
                        <a:rPr lang="en-GB">
                          <a:solidFill>
                            <a:schemeClr val="dk1"/>
                          </a:solidFill>
                        </a:rPr>
                        <a:t> - Explain why sometimes religions can agree or disagree. </a:t>
                      </a:r>
                      <a:endParaRPr>
                        <a:solidFill>
                          <a:schemeClr val="dk1"/>
                        </a:solidFill>
                      </a:endParaRPr>
                    </a:p>
                    <a:p>
                      <a:pPr indent="0" lvl="0" marL="0" rtl="0" algn="l">
                        <a:spcBef>
                          <a:spcPts val="0"/>
                        </a:spcBef>
                        <a:spcAft>
                          <a:spcPts val="0"/>
                        </a:spcAft>
                        <a:buNone/>
                      </a:pPr>
                      <a:r>
                        <a:rPr b="1" lang="en-GB">
                          <a:solidFill>
                            <a:schemeClr val="dk1"/>
                          </a:solidFill>
                        </a:rPr>
                        <a:t>Response</a:t>
                      </a:r>
                      <a:r>
                        <a:rPr lang="en-GB">
                          <a:solidFill>
                            <a:schemeClr val="dk1"/>
                          </a:solidFill>
                        </a:rPr>
                        <a:t> -Express own views on creation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Comparison</a:t>
                      </a:r>
                      <a:r>
                        <a:rPr lang="en-GB">
                          <a:solidFill>
                            <a:schemeClr val="dk1"/>
                          </a:solidFill>
                        </a:rPr>
                        <a:t> -  Suggest differences between Hindu, Sikh and Abrahamic beliefs on creation.</a:t>
                      </a:r>
                      <a:endParaRPr sz="1500"/>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chemeClr val="lt1"/>
                    </a:solidFill>
                  </a:tcPr>
                </a:tc>
                <a:tc hMerge="1"/>
              </a:tr>
            </a:tbl>
          </a:graphicData>
        </a:graphic>
      </p:graphicFrame>
      <p:sp>
        <p:nvSpPr>
          <p:cNvPr id="239" name="Google Shape;239;p29"/>
          <p:cNvSpPr txBox="1"/>
          <p:nvPr/>
        </p:nvSpPr>
        <p:spPr>
          <a:xfrm>
            <a:off x="438300" y="264885"/>
            <a:ext cx="113727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40" name="Google Shape;240;p29"/>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41" name="Google Shape;241;p29"/>
          <p:cNvPicPr preferRelativeResize="0"/>
          <p:nvPr/>
        </p:nvPicPr>
        <p:blipFill rotWithShape="1">
          <a:blip r:embed="rId4">
            <a:alphaModFix/>
          </a:blip>
          <a:srcRect b="0" l="0" r="0" t="0"/>
          <a:stretch/>
        </p:blipFill>
        <p:spPr>
          <a:xfrm>
            <a:off x="10737992" y="85854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