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4"/>
    <p:sldMasterId id="2147483659" r:id="rId5"/>
  </p:sldMasterIdLst>
  <p:notesMasterIdLst>
    <p:notesMasterId r:id="rId6"/>
  </p:notesMasterIdLst>
  <p:sldIdLst>
    <p:sldId id="256" r:id="rId7"/>
    <p:sldId id="257" r:id="rId8"/>
    <p:sldId id="258" r:id="rId9"/>
    <p:sldId id="259" r:id="rId10"/>
    <p:sldId id="260" r:id="rId11"/>
    <p:sldId id="261" r:id="rId12"/>
    <p:sldId id="262" r:id="rId13"/>
  </p:sldIdLst>
  <p:sldSz cy="9144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4" roundtripDataSignature="AMtx7mjS7Ykel7VsWfd64cTGkMG1kz5M7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E8EE0F5B-F257-492B-A1E8-AB094BDAA2FA}">
  <a:tblStyle styleId="{E8EE0F5B-F257-492B-A1E8-AB094BDAA2FA}"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customschemas.google.com/relationships/presentationmetadata" Target="meta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5dc4bdb219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g5dc4bdb219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g5dc4bdb219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 name="Google Shape;178;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5dc4bdb219_0_9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g5dc4bdb219_0_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 name="Google Shape;196;g5dc4bdb219_0_9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5dc4bdb219_0_17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g5dc4bdb219_0_1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 name="Google Shape;208;g5dc4bdb219_0_17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5dc4bdb219_0_26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g5dc4bdb219_0_2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1" name="Google Shape;221;g5dc4bdb219_0_2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8" name="Google Shape;228;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6" name="Google Shape;236;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6" name="Shape 16"/>
        <p:cNvGrpSpPr/>
        <p:nvPr/>
      </p:nvGrpSpPr>
      <p:grpSpPr>
        <a:xfrm>
          <a:off x="0" y="0"/>
          <a:ext cx="0" cy="0"/>
          <a:chOff x="0" y="0"/>
          <a:chExt cx="0" cy="0"/>
        </a:xfrm>
      </p:grpSpPr>
      <p:sp>
        <p:nvSpPr>
          <p:cNvPr id="17" name="Google Shape;17;p9"/>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8" name="Google Shape;18;p9"/>
          <p:cNvSpPr txBox="1"/>
          <p:nvPr>
            <p:ph idx="1" type="body"/>
          </p:nvPr>
        </p:nvSpPr>
        <p:spPr>
          <a:xfrm>
            <a:off x="838200" y="2434167"/>
            <a:ext cx="10515600" cy="58017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19" name="Google Shape;19;p9"/>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0" name="Google Shape;20;p9"/>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1" name="Google Shape;21;p9"/>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20"/>
          <p:cNvSpPr txBox="1"/>
          <p:nvPr>
            <p:ph type="title"/>
          </p:nvPr>
        </p:nvSpPr>
        <p:spPr>
          <a:xfrm rot="5400000">
            <a:off x="6164701" y="3047035"/>
            <a:ext cx="7749300"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7" name="Google Shape;77;p20"/>
          <p:cNvSpPr txBox="1"/>
          <p:nvPr>
            <p:ph idx="1" type="body"/>
          </p:nvPr>
        </p:nvSpPr>
        <p:spPr>
          <a:xfrm rot="5400000">
            <a:off x="830701" y="494335"/>
            <a:ext cx="7749300" cy="77343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78" name="Google Shape;78;p20"/>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9" name="Google Shape;79;p20"/>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80" name="Google Shape;80;p20"/>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88" name="Shape 88"/>
        <p:cNvGrpSpPr/>
        <p:nvPr/>
      </p:nvGrpSpPr>
      <p:grpSpPr>
        <a:xfrm>
          <a:off x="0" y="0"/>
          <a:ext cx="0" cy="0"/>
          <a:chOff x="0" y="0"/>
          <a:chExt cx="0" cy="0"/>
        </a:xfrm>
      </p:grpSpPr>
      <p:sp>
        <p:nvSpPr>
          <p:cNvPr id="89" name="Google Shape;89;g5dc4bdb219_0_274"/>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0" name="Google Shape;90;g5dc4bdb219_0_274"/>
          <p:cNvSpPr txBox="1"/>
          <p:nvPr>
            <p:ph idx="1" type="body"/>
          </p:nvPr>
        </p:nvSpPr>
        <p:spPr>
          <a:xfrm>
            <a:off x="838200" y="2434167"/>
            <a:ext cx="10515600" cy="58017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333"/>
              </a:spcBef>
              <a:spcAft>
                <a:spcPts val="0"/>
              </a:spcAft>
              <a:buClr>
                <a:schemeClr val="dk1"/>
              </a:buClr>
              <a:buSzPts val="1800"/>
              <a:buChar char="•"/>
              <a:defRPr/>
            </a:lvl1pPr>
            <a:lvl2pPr indent="-342900" lvl="1" marL="914400" rtl="0" algn="l">
              <a:lnSpc>
                <a:spcPct val="90000"/>
              </a:lnSpc>
              <a:spcBef>
                <a:spcPts val="667"/>
              </a:spcBef>
              <a:spcAft>
                <a:spcPts val="0"/>
              </a:spcAft>
              <a:buClr>
                <a:schemeClr val="dk1"/>
              </a:buClr>
              <a:buSzPts val="1800"/>
              <a:buChar char="•"/>
              <a:defRPr/>
            </a:lvl2pPr>
            <a:lvl3pPr indent="-342900" lvl="2" marL="1371600" rtl="0" algn="l">
              <a:lnSpc>
                <a:spcPct val="90000"/>
              </a:lnSpc>
              <a:spcBef>
                <a:spcPts val="667"/>
              </a:spcBef>
              <a:spcAft>
                <a:spcPts val="0"/>
              </a:spcAft>
              <a:buClr>
                <a:schemeClr val="dk1"/>
              </a:buClr>
              <a:buSzPts val="1800"/>
              <a:buChar char="•"/>
              <a:defRPr/>
            </a:lvl3pPr>
            <a:lvl4pPr indent="-342900" lvl="3" marL="1828800" rtl="0" algn="l">
              <a:lnSpc>
                <a:spcPct val="90000"/>
              </a:lnSpc>
              <a:spcBef>
                <a:spcPts val="667"/>
              </a:spcBef>
              <a:spcAft>
                <a:spcPts val="0"/>
              </a:spcAft>
              <a:buClr>
                <a:schemeClr val="dk1"/>
              </a:buClr>
              <a:buSzPts val="1800"/>
              <a:buChar char="•"/>
              <a:defRPr/>
            </a:lvl4pPr>
            <a:lvl5pPr indent="-342900" lvl="4" marL="2286000" rtl="0" algn="l">
              <a:lnSpc>
                <a:spcPct val="90000"/>
              </a:lnSpc>
              <a:spcBef>
                <a:spcPts val="667"/>
              </a:spcBef>
              <a:spcAft>
                <a:spcPts val="0"/>
              </a:spcAft>
              <a:buClr>
                <a:schemeClr val="dk1"/>
              </a:buClr>
              <a:buSzPts val="1800"/>
              <a:buChar char="•"/>
              <a:defRPr/>
            </a:lvl5pPr>
            <a:lvl6pPr indent="-342900" lvl="5" marL="2743200" rtl="0" algn="l">
              <a:lnSpc>
                <a:spcPct val="90000"/>
              </a:lnSpc>
              <a:spcBef>
                <a:spcPts val="667"/>
              </a:spcBef>
              <a:spcAft>
                <a:spcPts val="0"/>
              </a:spcAft>
              <a:buClr>
                <a:schemeClr val="dk1"/>
              </a:buClr>
              <a:buSzPts val="1800"/>
              <a:buChar char="•"/>
              <a:defRPr/>
            </a:lvl6pPr>
            <a:lvl7pPr indent="-342900" lvl="6" marL="3200400" rtl="0" algn="l">
              <a:lnSpc>
                <a:spcPct val="90000"/>
              </a:lnSpc>
              <a:spcBef>
                <a:spcPts val="667"/>
              </a:spcBef>
              <a:spcAft>
                <a:spcPts val="0"/>
              </a:spcAft>
              <a:buClr>
                <a:schemeClr val="dk1"/>
              </a:buClr>
              <a:buSzPts val="1800"/>
              <a:buChar char="•"/>
              <a:defRPr/>
            </a:lvl7pPr>
            <a:lvl8pPr indent="-342900" lvl="7" marL="3657600" rtl="0" algn="l">
              <a:lnSpc>
                <a:spcPct val="90000"/>
              </a:lnSpc>
              <a:spcBef>
                <a:spcPts val="667"/>
              </a:spcBef>
              <a:spcAft>
                <a:spcPts val="0"/>
              </a:spcAft>
              <a:buClr>
                <a:schemeClr val="dk1"/>
              </a:buClr>
              <a:buSzPts val="1800"/>
              <a:buChar char="•"/>
              <a:defRPr/>
            </a:lvl8pPr>
            <a:lvl9pPr indent="-342900" lvl="8" marL="4114800" rtl="0" algn="l">
              <a:lnSpc>
                <a:spcPct val="90000"/>
              </a:lnSpc>
              <a:spcBef>
                <a:spcPts val="667"/>
              </a:spcBef>
              <a:spcAft>
                <a:spcPts val="0"/>
              </a:spcAft>
              <a:buClr>
                <a:schemeClr val="dk1"/>
              </a:buClr>
              <a:buSzPts val="1800"/>
              <a:buChar char="•"/>
              <a:defRPr/>
            </a:lvl9pPr>
          </a:lstStyle>
          <a:p/>
        </p:txBody>
      </p:sp>
      <p:sp>
        <p:nvSpPr>
          <p:cNvPr id="91" name="Google Shape;91;g5dc4bdb219_0_274"/>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2" name="Google Shape;92;g5dc4bdb219_0_274"/>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3" name="Google Shape;93;g5dc4bdb219_0_274"/>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4" name="Shape 94"/>
        <p:cNvGrpSpPr/>
        <p:nvPr/>
      </p:nvGrpSpPr>
      <p:grpSpPr>
        <a:xfrm>
          <a:off x="0" y="0"/>
          <a:ext cx="0" cy="0"/>
          <a:chOff x="0" y="0"/>
          <a:chExt cx="0" cy="0"/>
        </a:xfrm>
      </p:grpSpPr>
      <p:sp>
        <p:nvSpPr>
          <p:cNvPr id="95" name="Google Shape;95;g5dc4bdb219_0_280"/>
          <p:cNvSpPr txBox="1"/>
          <p:nvPr>
            <p:ph type="ctrTitle"/>
          </p:nvPr>
        </p:nvSpPr>
        <p:spPr>
          <a:xfrm>
            <a:off x="914400" y="1496484"/>
            <a:ext cx="10363200" cy="31836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dk1"/>
              </a:buClr>
              <a:buSzPts val="8000"/>
              <a:buFont typeface="Calibri"/>
              <a:buNone/>
              <a:defRPr sz="8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6" name="Google Shape;96;g5dc4bdb219_0_280"/>
          <p:cNvSpPr txBox="1"/>
          <p:nvPr>
            <p:ph idx="1" type="subTitle"/>
          </p:nvPr>
        </p:nvSpPr>
        <p:spPr>
          <a:xfrm>
            <a:off x="1524000" y="4802717"/>
            <a:ext cx="9144000" cy="22077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333"/>
              </a:spcBef>
              <a:spcAft>
                <a:spcPts val="0"/>
              </a:spcAft>
              <a:buClr>
                <a:schemeClr val="dk1"/>
              </a:buClr>
              <a:buSzPts val="3200"/>
              <a:buNone/>
              <a:defRPr sz="3200"/>
            </a:lvl1pPr>
            <a:lvl2pPr lvl="1" rtl="0" algn="ctr">
              <a:lnSpc>
                <a:spcPct val="90000"/>
              </a:lnSpc>
              <a:spcBef>
                <a:spcPts val="667"/>
              </a:spcBef>
              <a:spcAft>
                <a:spcPts val="0"/>
              </a:spcAft>
              <a:buClr>
                <a:schemeClr val="dk1"/>
              </a:buClr>
              <a:buSzPts val="2667"/>
              <a:buNone/>
              <a:defRPr sz="2667"/>
            </a:lvl2pPr>
            <a:lvl3pPr lvl="2" rtl="0" algn="ctr">
              <a:lnSpc>
                <a:spcPct val="90000"/>
              </a:lnSpc>
              <a:spcBef>
                <a:spcPts val="667"/>
              </a:spcBef>
              <a:spcAft>
                <a:spcPts val="0"/>
              </a:spcAft>
              <a:buClr>
                <a:schemeClr val="dk1"/>
              </a:buClr>
              <a:buSzPts val="2400"/>
              <a:buNone/>
              <a:defRPr sz="2400"/>
            </a:lvl3pPr>
            <a:lvl4pPr lvl="3" rtl="0" algn="ctr">
              <a:lnSpc>
                <a:spcPct val="90000"/>
              </a:lnSpc>
              <a:spcBef>
                <a:spcPts val="667"/>
              </a:spcBef>
              <a:spcAft>
                <a:spcPts val="0"/>
              </a:spcAft>
              <a:buClr>
                <a:schemeClr val="dk1"/>
              </a:buClr>
              <a:buSzPts val="2133"/>
              <a:buNone/>
              <a:defRPr sz="2133"/>
            </a:lvl4pPr>
            <a:lvl5pPr lvl="4" rtl="0" algn="ctr">
              <a:lnSpc>
                <a:spcPct val="90000"/>
              </a:lnSpc>
              <a:spcBef>
                <a:spcPts val="667"/>
              </a:spcBef>
              <a:spcAft>
                <a:spcPts val="0"/>
              </a:spcAft>
              <a:buClr>
                <a:schemeClr val="dk1"/>
              </a:buClr>
              <a:buSzPts val="2133"/>
              <a:buNone/>
              <a:defRPr sz="2133"/>
            </a:lvl5pPr>
            <a:lvl6pPr lvl="5" rtl="0" algn="ctr">
              <a:lnSpc>
                <a:spcPct val="90000"/>
              </a:lnSpc>
              <a:spcBef>
                <a:spcPts val="667"/>
              </a:spcBef>
              <a:spcAft>
                <a:spcPts val="0"/>
              </a:spcAft>
              <a:buClr>
                <a:schemeClr val="dk1"/>
              </a:buClr>
              <a:buSzPts val="2133"/>
              <a:buNone/>
              <a:defRPr sz="2133"/>
            </a:lvl6pPr>
            <a:lvl7pPr lvl="6" rtl="0" algn="ctr">
              <a:lnSpc>
                <a:spcPct val="90000"/>
              </a:lnSpc>
              <a:spcBef>
                <a:spcPts val="667"/>
              </a:spcBef>
              <a:spcAft>
                <a:spcPts val="0"/>
              </a:spcAft>
              <a:buClr>
                <a:schemeClr val="dk1"/>
              </a:buClr>
              <a:buSzPts val="2133"/>
              <a:buNone/>
              <a:defRPr sz="2133"/>
            </a:lvl7pPr>
            <a:lvl8pPr lvl="7" rtl="0" algn="ctr">
              <a:lnSpc>
                <a:spcPct val="90000"/>
              </a:lnSpc>
              <a:spcBef>
                <a:spcPts val="667"/>
              </a:spcBef>
              <a:spcAft>
                <a:spcPts val="0"/>
              </a:spcAft>
              <a:buClr>
                <a:schemeClr val="dk1"/>
              </a:buClr>
              <a:buSzPts val="2133"/>
              <a:buNone/>
              <a:defRPr sz="2133"/>
            </a:lvl8pPr>
            <a:lvl9pPr lvl="8" rtl="0" algn="ctr">
              <a:lnSpc>
                <a:spcPct val="90000"/>
              </a:lnSpc>
              <a:spcBef>
                <a:spcPts val="667"/>
              </a:spcBef>
              <a:spcAft>
                <a:spcPts val="0"/>
              </a:spcAft>
              <a:buClr>
                <a:schemeClr val="dk1"/>
              </a:buClr>
              <a:buSzPts val="2133"/>
              <a:buNone/>
              <a:defRPr sz="2133"/>
            </a:lvl9pPr>
          </a:lstStyle>
          <a:p/>
        </p:txBody>
      </p:sp>
      <p:sp>
        <p:nvSpPr>
          <p:cNvPr id="97" name="Google Shape;97;g5dc4bdb219_0_280"/>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8" name="Google Shape;98;g5dc4bdb219_0_280"/>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9" name="Google Shape;99;g5dc4bdb219_0_280"/>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00" name="Shape 100"/>
        <p:cNvGrpSpPr/>
        <p:nvPr/>
      </p:nvGrpSpPr>
      <p:grpSpPr>
        <a:xfrm>
          <a:off x="0" y="0"/>
          <a:ext cx="0" cy="0"/>
          <a:chOff x="0" y="0"/>
          <a:chExt cx="0" cy="0"/>
        </a:xfrm>
      </p:grpSpPr>
      <p:sp>
        <p:nvSpPr>
          <p:cNvPr id="101" name="Google Shape;101;g5dc4bdb219_0_286"/>
          <p:cNvSpPr txBox="1"/>
          <p:nvPr>
            <p:ph type="title"/>
          </p:nvPr>
        </p:nvSpPr>
        <p:spPr>
          <a:xfrm>
            <a:off x="831851" y="2279653"/>
            <a:ext cx="10515600" cy="38037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8000"/>
              <a:buFont typeface="Calibri"/>
              <a:buNone/>
              <a:defRPr sz="8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2" name="Google Shape;102;g5dc4bdb219_0_286"/>
          <p:cNvSpPr txBox="1"/>
          <p:nvPr>
            <p:ph idx="1" type="body"/>
          </p:nvPr>
        </p:nvSpPr>
        <p:spPr>
          <a:xfrm>
            <a:off x="831851" y="6119286"/>
            <a:ext cx="10515600" cy="20001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333"/>
              </a:spcBef>
              <a:spcAft>
                <a:spcPts val="0"/>
              </a:spcAft>
              <a:buClr>
                <a:schemeClr val="dk1"/>
              </a:buClr>
              <a:buSzPts val="3200"/>
              <a:buNone/>
              <a:defRPr sz="3200">
                <a:solidFill>
                  <a:schemeClr val="dk1"/>
                </a:solidFill>
              </a:defRPr>
            </a:lvl1pPr>
            <a:lvl2pPr indent="-228600" lvl="1" marL="914400" rtl="0" algn="l">
              <a:lnSpc>
                <a:spcPct val="90000"/>
              </a:lnSpc>
              <a:spcBef>
                <a:spcPts val="667"/>
              </a:spcBef>
              <a:spcAft>
                <a:spcPts val="0"/>
              </a:spcAft>
              <a:buClr>
                <a:srgbClr val="888888"/>
              </a:buClr>
              <a:buSzPts val="2667"/>
              <a:buNone/>
              <a:defRPr sz="2667">
                <a:solidFill>
                  <a:srgbClr val="888888"/>
                </a:solidFill>
              </a:defRPr>
            </a:lvl2pPr>
            <a:lvl3pPr indent="-228600" lvl="2" marL="1371600" rtl="0" algn="l">
              <a:lnSpc>
                <a:spcPct val="90000"/>
              </a:lnSpc>
              <a:spcBef>
                <a:spcPts val="667"/>
              </a:spcBef>
              <a:spcAft>
                <a:spcPts val="0"/>
              </a:spcAft>
              <a:buClr>
                <a:srgbClr val="888888"/>
              </a:buClr>
              <a:buSzPts val="2400"/>
              <a:buNone/>
              <a:defRPr sz="2400">
                <a:solidFill>
                  <a:srgbClr val="888888"/>
                </a:solidFill>
              </a:defRPr>
            </a:lvl3pPr>
            <a:lvl4pPr indent="-228600" lvl="3" marL="1828800" rtl="0" algn="l">
              <a:lnSpc>
                <a:spcPct val="90000"/>
              </a:lnSpc>
              <a:spcBef>
                <a:spcPts val="667"/>
              </a:spcBef>
              <a:spcAft>
                <a:spcPts val="0"/>
              </a:spcAft>
              <a:buClr>
                <a:srgbClr val="888888"/>
              </a:buClr>
              <a:buSzPts val="2133"/>
              <a:buNone/>
              <a:defRPr sz="2133">
                <a:solidFill>
                  <a:srgbClr val="888888"/>
                </a:solidFill>
              </a:defRPr>
            </a:lvl4pPr>
            <a:lvl5pPr indent="-228600" lvl="4" marL="2286000" rtl="0" algn="l">
              <a:lnSpc>
                <a:spcPct val="90000"/>
              </a:lnSpc>
              <a:spcBef>
                <a:spcPts val="667"/>
              </a:spcBef>
              <a:spcAft>
                <a:spcPts val="0"/>
              </a:spcAft>
              <a:buClr>
                <a:srgbClr val="888888"/>
              </a:buClr>
              <a:buSzPts val="2133"/>
              <a:buNone/>
              <a:defRPr sz="2133">
                <a:solidFill>
                  <a:srgbClr val="888888"/>
                </a:solidFill>
              </a:defRPr>
            </a:lvl5pPr>
            <a:lvl6pPr indent="-228600" lvl="5" marL="2743200" rtl="0" algn="l">
              <a:lnSpc>
                <a:spcPct val="90000"/>
              </a:lnSpc>
              <a:spcBef>
                <a:spcPts val="667"/>
              </a:spcBef>
              <a:spcAft>
                <a:spcPts val="0"/>
              </a:spcAft>
              <a:buClr>
                <a:srgbClr val="888888"/>
              </a:buClr>
              <a:buSzPts val="2133"/>
              <a:buNone/>
              <a:defRPr sz="2133">
                <a:solidFill>
                  <a:srgbClr val="888888"/>
                </a:solidFill>
              </a:defRPr>
            </a:lvl6pPr>
            <a:lvl7pPr indent="-228600" lvl="6" marL="3200400" rtl="0" algn="l">
              <a:lnSpc>
                <a:spcPct val="90000"/>
              </a:lnSpc>
              <a:spcBef>
                <a:spcPts val="667"/>
              </a:spcBef>
              <a:spcAft>
                <a:spcPts val="0"/>
              </a:spcAft>
              <a:buClr>
                <a:srgbClr val="888888"/>
              </a:buClr>
              <a:buSzPts val="2133"/>
              <a:buNone/>
              <a:defRPr sz="2133">
                <a:solidFill>
                  <a:srgbClr val="888888"/>
                </a:solidFill>
              </a:defRPr>
            </a:lvl7pPr>
            <a:lvl8pPr indent="-228600" lvl="7" marL="3657600" rtl="0" algn="l">
              <a:lnSpc>
                <a:spcPct val="90000"/>
              </a:lnSpc>
              <a:spcBef>
                <a:spcPts val="667"/>
              </a:spcBef>
              <a:spcAft>
                <a:spcPts val="0"/>
              </a:spcAft>
              <a:buClr>
                <a:srgbClr val="888888"/>
              </a:buClr>
              <a:buSzPts val="2133"/>
              <a:buNone/>
              <a:defRPr sz="2133">
                <a:solidFill>
                  <a:srgbClr val="888888"/>
                </a:solidFill>
              </a:defRPr>
            </a:lvl8pPr>
            <a:lvl9pPr indent="-228600" lvl="8" marL="4114800" rtl="0" algn="l">
              <a:lnSpc>
                <a:spcPct val="90000"/>
              </a:lnSpc>
              <a:spcBef>
                <a:spcPts val="667"/>
              </a:spcBef>
              <a:spcAft>
                <a:spcPts val="0"/>
              </a:spcAft>
              <a:buClr>
                <a:srgbClr val="888888"/>
              </a:buClr>
              <a:buSzPts val="2133"/>
              <a:buNone/>
              <a:defRPr sz="2133">
                <a:solidFill>
                  <a:srgbClr val="888888"/>
                </a:solidFill>
              </a:defRPr>
            </a:lvl9pPr>
          </a:lstStyle>
          <a:p/>
        </p:txBody>
      </p:sp>
      <p:sp>
        <p:nvSpPr>
          <p:cNvPr id="103" name="Google Shape;103;g5dc4bdb219_0_286"/>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4" name="Google Shape;104;g5dc4bdb219_0_286"/>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5" name="Google Shape;105;g5dc4bdb219_0_286"/>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06" name="Shape 106"/>
        <p:cNvGrpSpPr/>
        <p:nvPr/>
      </p:nvGrpSpPr>
      <p:grpSpPr>
        <a:xfrm>
          <a:off x="0" y="0"/>
          <a:ext cx="0" cy="0"/>
          <a:chOff x="0" y="0"/>
          <a:chExt cx="0" cy="0"/>
        </a:xfrm>
      </p:grpSpPr>
      <p:sp>
        <p:nvSpPr>
          <p:cNvPr id="107" name="Google Shape;107;g5dc4bdb219_0_292"/>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8" name="Google Shape;108;g5dc4bdb219_0_292"/>
          <p:cNvSpPr txBox="1"/>
          <p:nvPr>
            <p:ph idx="1" type="body"/>
          </p:nvPr>
        </p:nvSpPr>
        <p:spPr>
          <a:xfrm>
            <a:off x="838200" y="2434167"/>
            <a:ext cx="5181600" cy="58017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333"/>
              </a:spcBef>
              <a:spcAft>
                <a:spcPts val="0"/>
              </a:spcAft>
              <a:buClr>
                <a:schemeClr val="dk1"/>
              </a:buClr>
              <a:buSzPts val="1800"/>
              <a:buChar char="•"/>
              <a:defRPr/>
            </a:lvl1pPr>
            <a:lvl2pPr indent="-342900" lvl="1" marL="914400" rtl="0" algn="l">
              <a:lnSpc>
                <a:spcPct val="90000"/>
              </a:lnSpc>
              <a:spcBef>
                <a:spcPts val="667"/>
              </a:spcBef>
              <a:spcAft>
                <a:spcPts val="0"/>
              </a:spcAft>
              <a:buClr>
                <a:schemeClr val="dk1"/>
              </a:buClr>
              <a:buSzPts val="1800"/>
              <a:buChar char="•"/>
              <a:defRPr/>
            </a:lvl2pPr>
            <a:lvl3pPr indent="-342900" lvl="2" marL="1371600" rtl="0" algn="l">
              <a:lnSpc>
                <a:spcPct val="90000"/>
              </a:lnSpc>
              <a:spcBef>
                <a:spcPts val="667"/>
              </a:spcBef>
              <a:spcAft>
                <a:spcPts val="0"/>
              </a:spcAft>
              <a:buClr>
                <a:schemeClr val="dk1"/>
              </a:buClr>
              <a:buSzPts val="1800"/>
              <a:buChar char="•"/>
              <a:defRPr/>
            </a:lvl3pPr>
            <a:lvl4pPr indent="-342900" lvl="3" marL="1828800" rtl="0" algn="l">
              <a:lnSpc>
                <a:spcPct val="90000"/>
              </a:lnSpc>
              <a:spcBef>
                <a:spcPts val="667"/>
              </a:spcBef>
              <a:spcAft>
                <a:spcPts val="0"/>
              </a:spcAft>
              <a:buClr>
                <a:schemeClr val="dk1"/>
              </a:buClr>
              <a:buSzPts val="1800"/>
              <a:buChar char="•"/>
              <a:defRPr/>
            </a:lvl4pPr>
            <a:lvl5pPr indent="-342900" lvl="4" marL="2286000" rtl="0" algn="l">
              <a:lnSpc>
                <a:spcPct val="90000"/>
              </a:lnSpc>
              <a:spcBef>
                <a:spcPts val="667"/>
              </a:spcBef>
              <a:spcAft>
                <a:spcPts val="0"/>
              </a:spcAft>
              <a:buClr>
                <a:schemeClr val="dk1"/>
              </a:buClr>
              <a:buSzPts val="1800"/>
              <a:buChar char="•"/>
              <a:defRPr/>
            </a:lvl5pPr>
            <a:lvl6pPr indent="-342900" lvl="5" marL="2743200" rtl="0" algn="l">
              <a:lnSpc>
                <a:spcPct val="90000"/>
              </a:lnSpc>
              <a:spcBef>
                <a:spcPts val="667"/>
              </a:spcBef>
              <a:spcAft>
                <a:spcPts val="0"/>
              </a:spcAft>
              <a:buClr>
                <a:schemeClr val="dk1"/>
              </a:buClr>
              <a:buSzPts val="1800"/>
              <a:buChar char="•"/>
              <a:defRPr/>
            </a:lvl6pPr>
            <a:lvl7pPr indent="-342900" lvl="6" marL="3200400" rtl="0" algn="l">
              <a:lnSpc>
                <a:spcPct val="90000"/>
              </a:lnSpc>
              <a:spcBef>
                <a:spcPts val="667"/>
              </a:spcBef>
              <a:spcAft>
                <a:spcPts val="0"/>
              </a:spcAft>
              <a:buClr>
                <a:schemeClr val="dk1"/>
              </a:buClr>
              <a:buSzPts val="1800"/>
              <a:buChar char="•"/>
              <a:defRPr/>
            </a:lvl7pPr>
            <a:lvl8pPr indent="-342900" lvl="7" marL="3657600" rtl="0" algn="l">
              <a:lnSpc>
                <a:spcPct val="90000"/>
              </a:lnSpc>
              <a:spcBef>
                <a:spcPts val="667"/>
              </a:spcBef>
              <a:spcAft>
                <a:spcPts val="0"/>
              </a:spcAft>
              <a:buClr>
                <a:schemeClr val="dk1"/>
              </a:buClr>
              <a:buSzPts val="1800"/>
              <a:buChar char="•"/>
              <a:defRPr/>
            </a:lvl8pPr>
            <a:lvl9pPr indent="-342900" lvl="8" marL="4114800" rtl="0" algn="l">
              <a:lnSpc>
                <a:spcPct val="90000"/>
              </a:lnSpc>
              <a:spcBef>
                <a:spcPts val="667"/>
              </a:spcBef>
              <a:spcAft>
                <a:spcPts val="0"/>
              </a:spcAft>
              <a:buClr>
                <a:schemeClr val="dk1"/>
              </a:buClr>
              <a:buSzPts val="1800"/>
              <a:buChar char="•"/>
              <a:defRPr/>
            </a:lvl9pPr>
          </a:lstStyle>
          <a:p/>
        </p:txBody>
      </p:sp>
      <p:sp>
        <p:nvSpPr>
          <p:cNvPr id="109" name="Google Shape;109;g5dc4bdb219_0_292"/>
          <p:cNvSpPr txBox="1"/>
          <p:nvPr>
            <p:ph idx="2" type="body"/>
          </p:nvPr>
        </p:nvSpPr>
        <p:spPr>
          <a:xfrm>
            <a:off x="6172200" y="2434167"/>
            <a:ext cx="5181600" cy="58017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333"/>
              </a:spcBef>
              <a:spcAft>
                <a:spcPts val="0"/>
              </a:spcAft>
              <a:buClr>
                <a:schemeClr val="dk1"/>
              </a:buClr>
              <a:buSzPts val="1800"/>
              <a:buChar char="•"/>
              <a:defRPr/>
            </a:lvl1pPr>
            <a:lvl2pPr indent="-342900" lvl="1" marL="914400" rtl="0" algn="l">
              <a:lnSpc>
                <a:spcPct val="90000"/>
              </a:lnSpc>
              <a:spcBef>
                <a:spcPts val="667"/>
              </a:spcBef>
              <a:spcAft>
                <a:spcPts val="0"/>
              </a:spcAft>
              <a:buClr>
                <a:schemeClr val="dk1"/>
              </a:buClr>
              <a:buSzPts val="1800"/>
              <a:buChar char="•"/>
              <a:defRPr/>
            </a:lvl2pPr>
            <a:lvl3pPr indent="-342900" lvl="2" marL="1371600" rtl="0" algn="l">
              <a:lnSpc>
                <a:spcPct val="90000"/>
              </a:lnSpc>
              <a:spcBef>
                <a:spcPts val="667"/>
              </a:spcBef>
              <a:spcAft>
                <a:spcPts val="0"/>
              </a:spcAft>
              <a:buClr>
                <a:schemeClr val="dk1"/>
              </a:buClr>
              <a:buSzPts val="1800"/>
              <a:buChar char="•"/>
              <a:defRPr/>
            </a:lvl3pPr>
            <a:lvl4pPr indent="-342900" lvl="3" marL="1828800" rtl="0" algn="l">
              <a:lnSpc>
                <a:spcPct val="90000"/>
              </a:lnSpc>
              <a:spcBef>
                <a:spcPts val="667"/>
              </a:spcBef>
              <a:spcAft>
                <a:spcPts val="0"/>
              </a:spcAft>
              <a:buClr>
                <a:schemeClr val="dk1"/>
              </a:buClr>
              <a:buSzPts val="1800"/>
              <a:buChar char="•"/>
              <a:defRPr/>
            </a:lvl4pPr>
            <a:lvl5pPr indent="-342900" lvl="4" marL="2286000" rtl="0" algn="l">
              <a:lnSpc>
                <a:spcPct val="90000"/>
              </a:lnSpc>
              <a:spcBef>
                <a:spcPts val="667"/>
              </a:spcBef>
              <a:spcAft>
                <a:spcPts val="0"/>
              </a:spcAft>
              <a:buClr>
                <a:schemeClr val="dk1"/>
              </a:buClr>
              <a:buSzPts val="1800"/>
              <a:buChar char="•"/>
              <a:defRPr/>
            </a:lvl5pPr>
            <a:lvl6pPr indent="-342900" lvl="5" marL="2743200" rtl="0" algn="l">
              <a:lnSpc>
                <a:spcPct val="90000"/>
              </a:lnSpc>
              <a:spcBef>
                <a:spcPts val="667"/>
              </a:spcBef>
              <a:spcAft>
                <a:spcPts val="0"/>
              </a:spcAft>
              <a:buClr>
                <a:schemeClr val="dk1"/>
              </a:buClr>
              <a:buSzPts val="1800"/>
              <a:buChar char="•"/>
              <a:defRPr/>
            </a:lvl6pPr>
            <a:lvl7pPr indent="-342900" lvl="6" marL="3200400" rtl="0" algn="l">
              <a:lnSpc>
                <a:spcPct val="90000"/>
              </a:lnSpc>
              <a:spcBef>
                <a:spcPts val="667"/>
              </a:spcBef>
              <a:spcAft>
                <a:spcPts val="0"/>
              </a:spcAft>
              <a:buClr>
                <a:schemeClr val="dk1"/>
              </a:buClr>
              <a:buSzPts val="1800"/>
              <a:buChar char="•"/>
              <a:defRPr/>
            </a:lvl7pPr>
            <a:lvl8pPr indent="-342900" lvl="7" marL="3657600" rtl="0" algn="l">
              <a:lnSpc>
                <a:spcPct val="90000"/>
              </a:lnSpc>
              <a:spcBef>
                <a:spcPts val="667"/>
              </a:spcBef>
              <a:spcAft>
                <a:spcPts val="0"/>
              </a:spcAft>
              <a:buClr>
                <a:schemeClr val="dk1"/>
              </a:buClr>
              <a:buSzPts val="1800"/>
              <a:buChar char="•"/>
              <a:defRPr/>
            </a:lvl8pPr>
            <a:lvl9pPr indent="-342900" lvl="8" marL="4114800" rtl="0" algn="l">
              <a:lnSpc>
                <a:spcPct val="90000"/>
              </a:lnSpc>
              <a:spcBef>
                <a:spcPts val="667"/>
              </a:spcBef>
              <a:spcAft>
                <a:spcPts val="0"/>
              </a:spcAft>
              <a:buClr>
                <a:schemeClr val="dk1"/>
              </a:buClr>
              <a:buSzPts val="1800"/>
              <a:buChar char="•"/>
              <a:defRPr/>
            </a:lvl9pPr>
          </a:lstStyle>
          <a:p/>
        </p:txBody>
      </p:sp>
      <p:sp>
        <p:nvSpPr>
          <p:cNvPr id="110" name="Google Shape;110;g5dc4bdb219_0_292"/>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1" name="Google Shape;111;g5dc4bdb219_0_292"/>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2" name="Google Shape;112;g5dc4bdb219_0_292"/>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13" name="Shape 113"/>
        <p:cNvGrpSpPr/>
        <p:nvPr/>
      </p:nvGrpSpPr>
      <p:grpSpPr>
        <a:xfrm>
          <a:off x="0" y="0"/>
          <a:ext cx="0" cy="0"/>
          <a:chOff x="0" y="0"/>
          <a:chExt cx="0" cy="0"/>
        </a:xfrm>
      </p:grpSpPr>
      <p:sp>
        <p:nvSpPr>
          <p:cNvPr id="114" name="Google Shape;114;g5dc4bdb219_0_299"/>
          <p:cNvSpPr txBox="1"/>
          <p:nvPr>
            <p:ph type="title"/>
          </p:nvPr>
        </p:nvSpPr>
        <p:spPr>
          <a:xfrm>
            <a:off x="839788" y="486836"/>
            <a:ext cx="10515600" cy="17673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5" name="Google Shape;115;g5dc4bdb219_0_299"/>
          <p:cNvSpPr txBox="1"/>
          <p:nvPr>
            <p:ph idx="1" type="body"/>
          </p:nvPr>
        </p:nvSpPr>
        <p:spPr>
          <a:xfrm>
            <a:off x="839789" y="2241551"/>
            <a:ext cx="5157900" cy="10986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333"/>
              </a:spcBef>
              <a:spcAft>
                <a:spcPts val="0"/>
              </a:spcAft>
              <a:buClr>
                <a:schemeClr val="dk1"/>
              </a:buClr>
              <a:buSzPts val="3200"/>
              <a:buNone/>
              <a:defRPr b="1" sz="3200"/>
            </a:lvl1pPr>
            <a:lvl2pPr indent="-228600" lvl="1" marL="914400" rtl="0" algn="l">
              <a:lnSpc>
                <a:spcPct val="90000"/>
              </a:lnSpc>
              <a:spcBef>
                <a:spcPts val="667"/>
              </a:spcBef>
              <a:spcAft>
                <a:spcPts val="0"/>
              </a:spcAft>
              <a:buClr>
                <a:schemeClr val="dk1"/>
              </a:buClr>
              <a:buSzPts val="2667"/>
              <a:buNone/>
              <a:defRPr b="1" sz="2667"/>
            </a:lvl2pPr>
            <a:lvl3pPr indent="-228600" lvl="2" marL="1371600" rtl="0" algn="l">
              <a:lnSpc>
                <a:spcPct val="90000"/>
              </a:lnSpc>
              <a:spcBef>
                <a:spcPts val="667"/>
              </a:spcBef>
              <a:spcAft>
                <a:spcPts val="0"/>
              </a:spcAft>
              <a:buClr>
                <a:schemeClr val="dk1"/>
              </a:buClr>
              <a:buSzPts val="2400"/>
              <a:buNone/>
              <a:defRPr b="1" sz="2400"/>
            </a:lvl3pPr>
            <a:lvl4pPr indent="-228600" lvl="3" marL="1828800" rtl="0" algn="l">
              <a:lnSpc>
                <a:spcPct val="90000"/>
              </a:lnSpc>
              <a:spcBef>
                <a:spcPts val="667"/>
              </a:spcBef>
              <a:spcAft>
                <a:spcPts val="0"/>
              </a:spcAft>
              <a:buClr>
                <a:schemeClr val="dk1"/>
              </a:buClr>
              <a:buSzPts val="2133"/>
              <a:buNone/>
              <a:defRPr b="1" sz="2133"/>
            </a:lvl4pPr>
            <a:lvl5pPr indent="-228600" lvl="4" marL="2286000" rtl="0" algn="l">
              <a:lnSpc>
                <a:spcPct val="90000"/>
              </a:lnSpc>
              <a:spcBef>
                <a:spcPts val="667"/>
              </a:spcBef>
              <a:spcAft>
                <a:spcPts val="0"/>
              </a:spcAft>
              <a:buClr>
                <a:schemeClr val="dk1"/>
              </a:buClr>
              <a:buSzPts val="2133"/>
              <a:buNone/>
              <a:defRPr b="1" sz="2133"/>
            </a:lvl5pPr>
            <a:lvl6pPr indent="-228600" lvl="5" marL="2743200" rtl="0" algn="l">
              <a:lnSpc>
                <a:spcPct val="90000"/>
              </a:lnSpc>
              <a:spcBef>
                <a:spcPts val="667"/>
              </a:spcBef>
              <a:spcAft>
                <a:spcPts val="0"/>
              </a:spcAft>
              <a:buClr>
                <a:schemeClr val="dk1"/>
              </a:buClr>
              <a:buSzPts val="2133"/>
              <a:buNone/>
              <a:defRPr b="1" sz="2133"/>
            </a:lvl6pPr>
            <a:lvl7pPr indent="-228600" lvl="6" marL="3200400" rtl="0" algn="l">
              <a:lnSpc>
                <a:spcPct val="90000"/>
              </a:lnSpc>
              <a:spcBef>
                <a:spcPts val="667"/>
              </a:spcBef>
              <a:spcAft>
                <a:spcPts val="0"/>
              </a:spcAft>
              <a:buClr>
                <a:schemeClr val="dk1"/>
              </a:buClr>
              <a:buSzPts val="2133"/>
              <a:buNone/>
              <a:defRPr b="1" sz="2133"/>
            </a:lvl7pPr>
            <a:lvl8pPr indent="-228600" lvl="7" marL="3657600" rtl="0" algn="l">
              <a:lnSpc>
                <a:spcPct val="90000"/>
              </a:lnSpc>
              <a:spcBef>
                <a:spcPts val="667"/>
              </a:spcBef>
              <a:spcAft>
                <a:spcPts val="0"/>
              </a:spcAft>
              <a:buClr>
                <a:schemeClr val="dk1"/>
              </a:buClr>
              <a:buSzPts val="2133"/>
              <a:buNone/>
              <a:defRPr b="1" sz="2133"/>
            </a:lvl8pPr>
            <a:lvl9pPr indent="-228600" lvl="8" marL="4114800" rtl="0" algn="l">
              <a:lnSpc>
                <a:spcPct val="90000"/>
              </a:lnSpc>
              <a:spcBef>
                <a:spcPts val="667"/>
              </a:spcBef>
              <a:spcAft>
                <a:spcPts val="0"/>
              </a:spcAft>
              <a:buClr>
                <a:schemeClr val="dk1"/>
              </a:buClr>
              <a:buSzPts val="2133"/>
              <a:buNone/>
              <a:defRPr b="1" sz="2133"/>
            </a:lvl9pPr>
          </a:lstStyle>
          <a:p/>
        </p:txBody>
      </p:sp>
      <p:sp>
        <p:nvSpPr>
          <p:cNvPr id="116" name="Google Shape;116;g5dc4bdb219_0_299"/>
          <p:cNvSpPr txBox="1"/>
          <p:nvPr>
            <p:ph idx="2" type="body"/>
          </p:nvPr>
        </p:nvSpPr>
        <p:spPr>
          <a:xfrm>
            <a:off x="839789" y="3340100"/>
            <a:ext cx="5157900" cy="49128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333"/>
              </a:spcBef>
              <a:spcAft>
                <a:spcPts val="0"/>
              </a:spcAft>
              <a:buClr>
                <a:schemeClr val="dk1"/>
              </a:buClr>
              <a:buSzPts val="1800"/>
              <a:buChar char="•"/>
              <a:defRPr/>
            </a:lvl1pPr>
            <a:lvl2pPr indent="-342900" lvl="1" marL="914400" rtl="0" algn="l">
              <a:lnSpc>
                <a:spcPct val="90000"/>
              </a:lnSpc>
              <a:spcBef>
                <a:spcPts val="667"/>
              </a:spcBef>
              <a:spcAft>
                <a:spcPts val="0"/>
              </a:spcAft>
              <a:buClr>
                <a:schemeClr val="dk1"/>
              </a:buClr>
              <a:buSzPts val="1800"/>
              <a:buChar char="•"/>
              <a:defRPr/>
            </a:lvl2pPr>
            <a:lvl3pPr indent="-342900" lvl="2" marL="1371600" rtl="0" algn="l">
              <a:lnSpc>
                <a:spcPct val="90000"/>
              </a:lnSpc>
              <a:spcBef>
                <a:spcPts val="667"/>
              </a:spcBef>
              <a:spcAft>
                <a:spcPts val="0"/>
              </a:spcAft>
              <a:buClr>
                <a:schemeClr val="dk1"/>
              </a:buClr>
              <a:buSzPts val="1800"/>
              <a:buChar char="•"/>
              <a:defRPr/>
            </a:lvl3pPr>
            <a:lvl4pPr indent="-342900" lvl="3" marL="1828800" rtl="0" algn="l">
              <a:lnSpc>
                <a:spcPct val="90000"/>
              </a:lnSpc>
              <a:spcBef>
                <a:spcPts val="667"/>
              </a:spcBef>
              <a:spcAft>
                <a:spcPts val="0"/>
              </a:spcAft>
              <a:buClr>
                <a:schemeClr val="dk1"/>
              </a:buClr>
              <a:buSzPts val="1800"/>
              <a:buChar char="•"/>
              <a:defRPr/>
            </a:lvl4pPr>
            <a:lvl5pPr indent="-342900" lvl="4" marL="2286000" rtl="0" algn="l">
              <a:lnSpc>
                <a:spcPct val="90000"/>
              </a:lnSpc>
              <a:spcBef>
                <a:spcPts val="667"/>
              </a:spcBef>
              <a:spcAft>
                <a:spcPts val="0"/>
              </a:spcAft>
              <a:buClr>
                <a:schemeClr val="dk1"/>
              </a:buClr>
              <a:buSzPts val="1800"/>
              <a:buChar char="•"/>
              <a:defRPr/>
            </a:lvl5pPr>
            <a:lvl6pPr indent="-342900" lvl="5" marL="2743200" rtl="0" algn="l">
              <a:lnSpc>
                <a:spcPct val="90000"/>
              </a:lnSpc>
              <a:spcBef>
                <a:spcPts val="667"/>
              </a:spcBef>
              <a:spcAft>
                <a:spcPts val="0"/>
              </a:spcAft>
              <a:buClr>
                <a:schemeClr val="dk1"/>
              </a:buClr>
              <a:buSzPts val="1800"/>
              <a:buChar char="•"/>
              <a:defRPr/>
            </a:lvl6pPr>
            <a:lvl7pPr indent="-342900" lvl="6" marL="3200400" rtl="0" algn="l">
              <a:lnSpc>
                <a:spcPct val="90000"/>
              </a:lnSpc>
              <a:spcBef>
                <a:spcPts val="667"/>
              </a:spcBef>
              <a:spcAft>
                <a:spcPts val="0"/>
              </a:spcAft>
              <a:buClr>
                <a:schemeClr val="dk1"/>
              </a:buClr>
              <a:buSzPts val="1800"/>
              <a:buChar char="•"/>
              <a:defRPr/>
            </a:lvl7pPr>
            <a:lvl8pPr indent="-342900" lvl="7" marL="3657600" rtl="0" algn="l">
              <a:lnSpc>
                <a:spcPct val="90000"/>
              </a:lnSpc>
              <a:spcBef>
                <a:spcPts val="667"/>
              </a:spcBef>
              <a:spcAft>
                <a:spcPts val="0"/>
              </a:spcAft>
              <a:buClr>
                <a:schemeClr val="dk1"/>
              </a:buClr>
              <a:buSzPts val="1800"/>
              <a:buChar char="•"/>
              <a:defRPr/>
            </a:lvl8pPr>
            <a:lvl9pPr indent="-342900" lvl="8" marL="4114800" rtl="0" algn="l">
              <a:lnSpc>
                <a:spcPct val="90000"/>
              </a:lnSpc>
              <a:spcBef>
                <a:spcPts val="667"/>
              </a:spcBef>
              <a:spcAft>
                <a:spcPts val="0"/>
              </a:spcAft>
              <a:buClr>
                <a:schemeClr val="dk1"/>
              </a:buClr>
              <a:buSzPts val="1800"/>
              <a:buChar char="•"/>
              <a:defRPr/>
            </a:lvl9pPr>
          </a:lstStyle>
          <a:p/>
        </p:txBody>
      </p:sp>
      <p:sp>
        <p:nvSpPr>
          <p:cNvPr id="117" name="Google Shape;117;g5dc4bdb219_0_299"/>
          <p:cNvSpPr txBox="1"/>
          <p:nvPr>
            <p:ph idx="3" type="body"/>
          </p:nvPr>
        </p:nvSpPr>
        <p:spPr>
          <a:xfrm>
            <a:off x="6172201" y="2241551"/>
            <a:ext cx="5183100" cy="10986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333"/>
              </a:spcBef>
              <a:spcAft>
                <a:spcPts val="0"/>
              </a:spcAft>
              <a:buClr>
                <a:schemeClr val="dk1"/>
              </a:buClr>
              <a:buSzPts val="3200"/>
              <a:buNone/>
              <a:defRPr b="1" sz="3200"/>
            </a:lvl1pPr>
            <a:lvl2pPr indent="-228600" lvl="1" marL="914400" rtl="0" algn="l">
              <a:lnSpc>
                <a:spcPct val="90000"/>
              </a:lnSpc>
              <a:spcBef>
                <a:spcPts val="667"/>
              </a:spcBef>
              <a:spcAft>
                <a:spcPts val="0"/>
              </a:spcAft>
              <a:buClr>
                <a:schemeClr val="dk1"/>
              </a:buClr>
              <a:buSzPts val="2667"/>
              <a:buNone/>
              <a:defRPr b="1" sz="2667"/>
            </a:lvl2pPr>
            <a:lvl3pPr indent="-228600" lvl="2" marL="1371600" rtl="0" algn="l">
              <a:lnSpc>
                <a:spcPct val="90000"/>
              </a:lnSpc>
              <a:spcBef>
                <a:spcPts val="667"/>
              </a:spcBef>
              <a:spcAft>
                <a:spcPts val="0"/>
              </a:spcAft>
              <a:buClr>
                <a:schemeClr val="dk1"/>
              </a:buClr>
              <a:buSzPts val="2400"/>
              <a:buNone/>
              <a:defRPr b="1" sz="2400"/>
            </a:lvl3pPr>
            <a:lvl4pPr indent="-228600" lvl="3" marL="1828800" rtl="0" algn="l">
              <a:lnSpc>
                <a:spcPct val="90000"/>
              </a:lnSpc>
              <a:spcBef>
                <a:spcPts val="667"/>
              </a:spcBef>
              <a:spcAft>
                <a:spcPts val="0"/>
              </a:spcAft>
              <a:buClr>
                <a:schemeClr val="dk1"/>
              </a:buClr>
              <a:buSzPts val="2133"/>
              <a:buNone/>
              <a:defRPr b="1" sz="2133"/>
            </a:lvl4pPr>
            <a:lvl5pPr indent="-228600" lvl="4" marL="2286000" rtl="0" algn="l">
              <a:lnSpc>
                <a:spcPct val="90000"/>
              </a:lnSpc>
              <a:spcBef>
                <a:spcPts val="667"/>
              </a:spcBef>
              <a:spcAft>
                <a:spcPts val="0"/>
              </a:spcAft>
              <a:buClr>
                <a:schemeClr val="dk1"/>
              </a:buClr>
              <a:buSzPts val="2133"/>
              <a:buNone/>
              <a:defRPr b="1" sz="2133"/>
            </a:lvl5pPr>
            <a:lvl6pPr indent="-228600" lvl="5" marL="2743200" rtl="0" algn="l">
              <a:lnSpc>
                <a:spcPct val="90000"/>
              </a:lnSpc>
              <a:spcBef>
                <a:spcPts val="667"/>
              </a:spcBef>
              <a:spcAft>
                <a:spcPts val="0"/>
              </a:spcAft>
              <a:buClr>
                <a:schemeClr val="dk1"/>
              </a:buClr>
              <a:buSzPts val="2133"/>
              <a:buNone/>
              <a:defRPr b="1" sz="2133"/>
            </a:lvl6pPr>
            <a:lvl7pPr indent="-228600" lvl="6" marL="3200400" rtl="0" algn="l">
              <a:lnSpc>
                <a:spcPct val="90000"/>
              </a:lnSpc>
              <a:spcBef>
                <a:spcPts val="667"/>
              </a:spcBef>
              <a:spcAft>
                <a:spcPts val="0"/>
              </a:spcAft>
              <a:buClr>
                <a:schemeClr val="dk1"/>
              </a:buClr>
              <a:buSzPts val="2133"/>
              <a:buNone/>
              <a:defRPr b="1" sz="2133"/>
            </a:lvl7pPr>
            <a:lvl8pPr indent="-228600" lvl="7" marL="3657600" rtl="0" algn="l">
              <a:lnSpc>
                <a:spcPct val="90000"/>
              </a:lnSpc>
              <a:spcBef>
                <a:spcPts val="667"/>
              </a:spcBef>
              <a:spcAft>
                <a:spcPts val="0"/>
              </a:spcAft>
              <a:buClr>
                <a:schemeClr val="dk1"/>
              </a:buClr>
              <a:buSzPts val="2133"/>
              <a:buNone/>
              <a:defRPr b="1" sz="2133"/>
            </a:lvl8pPr>
            <a:lvl9pPr indent="-228600" lvl="8" marL="4114800" rtl="0" algn="l">
              <a:lnSpc>
                <a:spcPct val="90000"/>
              </a:lnSpc>
              <a:spcBef>
                <a:spcPts val="667"/>
              </a:spcBef>
              <a:spcAft>
                <a:spcPts val="0"/>
              </a:spcAft>
              <a:buClr>
                <a:schemeClr val="dk1"/>
              </a:buClr>
              <a:buSzPts val="2133"/>
              <a:buNone/>
              <a:defRPr b="1" sz="2133"/>
            </a:lvl9pPr>
          </a:lstStyle>
          <a:p/>
        </p:txBody>
      </p:sp>
      <p:sp>
        <p:nvSpPr>
          <p:cNvPr id="118" name="Google Shape;118;g5dc4bdb219_0_299"/>
          <p:cNvSpPr txBox="1"/>
          <p:nvPr>
            <p:ph idx="4" type="body"/>
          </p:nvPr>
        </p:nvSpPr>
        <p:spPr>
          <a:xfrm>
            <a:off x="6172201" y="3340100"/>
            <a:ext cx="5183100" cy="49128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333"/>
              </a:spcBef>
              <a:spcAft>
                <a:spcPts val="0"/>
              </a:spcAft>
              <a:buClr>
                <a:schemeClr val="dk1"/>
              </a:buClr>
              <a:buSzPts val="1800"/>
              <a:buChar char="•"/>
              <a:defRPr/>
            </a:lvl1pPr>
            <a:lvl2pPr indent="-342900" lvl="1" marL="914400" rtl="0" algn="l">
              <a:lnSpc>
                <a:spcPct val="90000"/>
              </a:lnSpc>
              <a:spcBef>
                <a:spcPts val="667"/>
              </a:spcBef>
              <a:spcAft>
                <a:spcPts val="0"/>
              </a:spcAft>
              <a:buClr>
                <a:schemeClr val="dk1"/>
              </a:buClr>
              <a:buSzPts val="1800"/>
              <a:buChar char="•"/>
              <a:defRPr/>
            </a:lvl2pPr>
            <a:lvl3pPr indent="-342900" lvl="2" marL="1371600" rtl="0" algn="l">
              <a:lnSpc>
                <a:spcPct val="90000"/>
              </a:lnSpc>
              <a:spcBef>
                <a:spcPts val="667"/>
              </a:spcBef>
              <a:spcAft>
                <a:spcPts val="0"/>
              </a:spcAft>
              <a:buClr>
                <a:schemeClr val="dk1"/>
              </a:buClr>
              <a:buSzPts val="1800"/>
              <a:buChar char="•"/>
              <a:defRPr/>
            </a:lvl3pPr>
            <a:lvl4pPr indent="-342900" lvl="3" marL="1828800" rtl="0" algn="l">
              <a:lnSpc>
                <a:spcPct val="90000"/>
              </a:lnSpc>
              <a:spcBef>
                <a:spcPts val="667"/>
              </a:spcBef>
              <a:spcAft>
                <a:spcPts val="0"/>
              </a:spcAft>
              <a:buClr>
                <a:schemeClr val="dk1"/>
              </a:buClr>
              <a:buSzPts val="1800"/>
              <a:buChar char="•"/>
              <a:defRPr/>
            </a:lvl4pPr>
            <a:lvl5pPr indent="-342900" lvl="4" marL="2286000" rtl="0" algn="l">
              <a:lnSpc>
                <a:spcPct val="90000"/>
              </a:lnSpc>
              <a:spcBef>
                <a:spcPts val="667"/>
              </a:spcBef>
              <a:spcAft>
                <a:spcPts val="0"/>
              </a:spcAft>
              <a:buClr>
                <a:schemeClr val="dk1"/>
              </a:buClr>
              <a:buSzPts val="1800"/>
              <a:buChar char="•"/>
              <a:defRPr/>
            </a:lvl5pPr>
            <a:lvl6pPr indent="-342900" lvl="5" marL="2743200" rtl="0" algn="l">
              <a:lnSpc>
                <a:spcPct val="90000"/>
              </a:lnSpc>
              <a:spcBef>
                <a:spcPts val="667"/>
              </a:spcBef>
              <a:spcAft>
                <a:spcPts val="0"/>
              </a:spcAft>
              <a:buClr>
                <a:schemeClr val="dk1"/>
              </a:buClr>
              <a:buSzPts val="1800"/>
              <a:buChar char="•"/>
              <a:defRPr/>
            </a:lvl6pPr>
            <a:lvl7pPr indent="-342900" lvl="6" marL="3200400" rtl="0" algn="l">
              <a:lnSpc>
                <a:spcPct val="90000"/>
              </a:lnSpc>
              <a:spcBef>
                <a:spcPts val="667"/>
              </a:spcBef>
              <a:spcAft>
                <a:spcPts val="0"/>
              </a:spcAft>
              <a:buClr>
                <a:schemeClr val="dk1"/>
              </a:buClr>
              <a:buSzPts val="1800"/>
              <a:buChar char="•"/>
              <a:defRPr/>
            </a:lvl7pPr>
            <a:lvl8pPr indent="-342900" lvl="7" marL="3657600" rtl="0" algn="l">
              <a:lnSpc>
                <a:spcPct val="90000"/>
              </a:lnSpc>
              <a:spcBef>
                <a:spcPts val="667"/>
              </a:spcBef>
              <a:spcAft>
                <a:spcPts val="0"/>
              </a:spcAft>
              <a:buClr>
                <a:schemeClr val="dk1"/>
              </a:buClr>
              <a:buSzPts val="1800"/>
              <a:buChar char="•"/>
              <a:defRPr/>
            </a:lvl8pPr>
            <a:lvl9pPr indent="-342900" lvl="8" marL="4114800" rtl="0" algn="l">
              <a:lnSpc>
                <a:spcPct val="90000"/>
              </a:lnSpc>
              <a:spcBef>
                <a:spcPts val="667"/>
              </a:spcBef>
              <a:spcAft>
                <a:spcPts val="0"/>
              </a:spcAft>
              <a:buClr>
                <a:schemeClr val="dk1"/>
              </a:buClr>
              <a:buSzPts val="1800"/>
              <a:buChar char="•"/>
              <a:defRPr/>
            </a:lvl9pPr>
          </a:lstStyle>
          <a:p/>
        </p:txBody>
      </p:sp>
      <p:sp>
        <p:nvSpPr>
          <p:cNvPr id="119" name="Google Shape;119;g5dc4bdb219_0_299"/>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0" name="Google Shape;120;g5dc4bdb219_0_299"/>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1" name="Google Shape;121;g5dc4bdb219_0_299"/>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22" name="Shape 122"/>
        <p:cNvGrpSpPr/>
        <p:nvPr/>
      </p:nvGrpSpPr>
      <p:grpSpPr>
        <a:xfrm>
          <a:off x="0" y="0"/>
          <a:ext cx="0" cy="0"/>
          <a:chOff x="0" y="0"/>
          <a:chExt cx="0" cy="0"/>
        </a:xfrm>
      </p:grpSpPr>
      <p:sp>
        <p:nvSpPr>
          <p:cNvPr id="123" name="Google Shape;123;g5dc4bdb219_0_308"/>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4" name="Google Shape;124;g5dc4bdb219_0_308"/>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5" name="Google Shape;125;g5dc4bdb219_0_308"/>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6" name="Google Shape;126;g5dc4bdb219_0_308"/>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27" name="Shape 127"/>
        <p:cNvGrpSpPr/>
        <p:nvPr/>
      </p:nvGrpSpPr>
      <p:grpSpPr>
        <a:xfrm>
          <a:off x="0" y="0"/>
          <a:ext cx="0" cy="0"/>
          <a:chOff x="0" y="0"/>
          <a:chExt cx="0" cy="0"/>
        </a:xfrm>
      </p:grpSpPr>
      <p:sp>
        <p:nvSpPr>
          <p:cNvPr id="128" name="Google Shape;128;g5dc4bdb219_0_313"/>
          <p:cNvSpPr txBox="1"/>
          <p:nvPr>
            <p:ph type="title"/>
          </p:nvPr>
        </p:nvSpPr>
        <p:spPr>
          <a:xfrm>
            <a:off x="839788" y="609600"/>
            <a:ext cx="3932100" cy="21336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4267"/>
              <a:buFont typeface="Calibri"/>
              <a:buNone/>
              <a:defRPr sz="4267"/>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9" name="Google Shape;129;g5dc4bdb219_0_313"/>
          <p:cNvSpPr txBox="1"/>
          <p:nvPr>
            <p:ph idx="1" type="body"/>
          </p:nvPr>
        </p:nvSpPr>
        <p:spPr>
          <a:xfrm>
            <a:off x="5183188" y="1316569"/>
            <a:ext cx="6172200" cy="6498300"/>
          </a:xfrm>
          <a:prstGeom prst="rect">
            <a:avLst/>
          </a:prstGeom>
          <a:noFill/>
          <a:ln>
            <a:noFill/>
          </a:ln>
        </p:spPr>
        <p:txBody>
          <a:bodyPr anchorCtr="0" anchor="t" bIns="45700" lIns="91425" spcFirstLastPara="1" rIns="91425" wrap="square" tIns="45700">
            <a:noAutofit/>
          </a:bodyPr>
          <a:lstStyle>
            <a:lvl1pPr indent="-499554" lvl="0" marL="457200" rtl="0" algn="l">
              <a:lnSpc>
                <a:spcPct val="90000"/>
              </a:lnSpc>
              <a:spcBef>
                <a:spcPts val="1333"/>
              </a:spcBef>
              <a:spcAft>
                <a:spcPts val="0"/>
              </a:spcAft>
              <a:buClr>
                <a:schemeClr val="dk1"/>
              </a:buClr>
              <a:buSzPts val="4267"/>
              <a:buChar char="•"/>
              <a:defRPr sz="4267"/>
            </a:lvl1pPr>
            <a:lvl2pPr indent="-465645" lvl="1" marL="914400" rtl="0" algn="l">
              <a:lnSpc>
                <a:spcPct val="90000"/>
              </a:lnSpc>
              <a:spcBef>
                <a:spcPts val="667"/>
              </a:spcBef>
              <a:spcAft>
                <a:spcPts val="0"/>
              </a:spcAft>
              <a:buClr>
                <a:schemeClr val="dk1"/>
              </a:buClr>
              <a:buSzPts val="3733"/>
              <a:buChar char="•"/>
              <a:defRPr sz="3733"/>
            </a:lvl2pPr>
            <a:lvl3pPr indent="-431800" lvl="2" marL="1371600" rtl="0" algn="l">
              <a:lnSpc>
                <a:spcPct val="90000"/>
              </a:lnSpc>
              <a:spcBef>
                <a:spcPts val="667"/>
              </a:spcBef>
              <a:spcAft>
                <a:spcPts val="0"/>
              </a:spcAft>
              <a:buClr>
                <a:schemeClr val="dk1"/>
              </a:buClr>
              <a:buSzPts val="3200"/>
              <a:buChar char="•"/>
              <a:defRPr sz="3200"/>
            </a:lvl3pPr>
            <a:lvl4pPr indent="-397954" lvl="3" marL="1828800" rtl="0" algn="l">
              <a:lnSpc>
                <a:spcPct val="90000"/>
              </a:lnSpc>
              <a:spcBef>
                <a:spcPts val="667"/>
              </a:spcBef>
              <a:spcAft>
                <a:spcPts val="0"/>
              </a:spcAft>
              <a:buClr>
                <a:schemeClr val="dk1"/>
              </a:buClr>
              <a:buSzPts val="2667"/>
              <a:buChar char="•"/>
              <a:defRPr sz="2667"/>
            </a:lvl4pPr>
            <a:lvl5pPr indent="-397954" lvl="4" marL="2286000" rtl="0" algn="l">
              <a:lnSpc>
                <a:spcPct val="90000"/>
              </a:lnSpc>
              <a:spcBef>
                <a:spcPts val="667"/>
              </a:spcBef>
              <a:spcAft>
                <a:spcPts val="0"/>
              </a:spcAft>
              <a:buClr>
                <a:schemeClr val="dk1"/>
              </a:buClr>
              <a:buSzPts val="2667"/>
              <a:buChar char="•"/>
              <a:defRPr sz="2667"/>
            </a:lvl5pPr>
            <a:lvl6pPr indent="-397954" lvl="5" marL="2743200" rtl="0" algn="l">
              <a:lnSpc>
                <a:spcPct val="90000"/>
              </a:lnSpc>
              <a:spcBef>
                <a:spcPts val="667"/>
              </a:spcBef>
              <a:spcAft>
                <a:spcPts val="0"/>
              </a:spcAft>
              <a:buClr>
                <a:schemeClr val="dk1"/>
              </a:buClr>
              <a:buSzPts val="2667"/>
              <a:buChar char="•"/>
              <a:defRPr sz="2667"/>
            </a:lvl6pPr>
            <a:lvl7pPr indent="-397954" lvl="6" marL="3200400" rtl="0" algn="l">
              <a:lnSpc>
                <a:spcPct val="90000"/>
              </a:lnSpc>
              <a:spcBef>
                <a:spcPts val="667"/>
              </a:spcBef>
              <a:spcAft>
                <a:spcPts val="0"/>
              </a:spcAft>
              <a:buClr>
                <a:schemeClr val="dk1"/>
              </a:buClr>
              <a:buSzPts val="2667"/>
              <a:buChar char="•"/>
              <a:defRPr sz="2667"/>
            </a:lvl7pPr>
            <a:lvl8pPr indent="-397954" lvl="7" marL="3657600" rtl="0" algn="l">
              <a:lnSpc>
                <a:spcPct val="90000"/>
              </a:lnSpc>
              <a:spcBef>
                <a:spcPts val="667"/>
              </a:spcBef>
              <a:spcAft>
                <a:spcPts val="0"/>
              </a:spcAft>
              <a:buClr>
                <a:schemeClr val="dk1"/>
              </a:buClr>
              <a:buSzPts val="2667"/>
              <a:buChar char="•"/>
              <a:defRPr sz="2667"/>
            </a:lvl8pPr>
            <a:lvl9pPr indent="-397954" lvl="8" marL="4114800" rtl="0" algn="l">
              <a:lnSpc>
                <a:spcPct val="90000"/>
              </a:lnSpc>
              <a:spcBef>
                <a:spcPts val="667"/>
              </a:spcBef>
              <a:spcAft>
                <a:spcPts val="0"/>
              </a:spcAft>
              <a:buClr>
                <a:schemeClr val="dk1"/>
              </a:buClr>
              <a:buSzPts val="2667"/>
              <a:buChar char="•"/>
              <a:defRPr sz="2667"/>
            </a:lvl9pPr>
          </a:lstStyle>
          <a:p/>
        </p:txBody>
      </p:sp>
      <p:sp>
        <p:nvSpPr>
          <p:cNvPr id="130" name="Google Shape;130;g5dc4bdb219_0_313"/>
          <p:cNvSpPr txBox="1"/>
          <p:nvPr>
            <p:ph idx="2" type="body"/>
          </p:nvPr>
        </p:nvSpPr>
        <p:spPr>
          <a:xfrm>
            <a:off x="839788" y="2743200"/>
            <a:ext cx="3932100" cy="50820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333"/>
              </a:spcBef>
              <a:spcAft>
                <a:spcPts val="0"/>
              </a:spcAft>
              <a:buClr>
                <a:schemeClr val="dk1"/>
              </a:buClr>
              <a:buSzPts val="2133"/>
              <a:buNone/>
              <a:defRPr sz="2133"/>
            </a:lvl1pPr>
            <a:lvl2pPr indent="-228600" lvl="1" marL="914400" rtl="0" algn="l">
              <a:lnSpc>
                <a:spcPct val="90000"/>
              </a:lnSpc>
              <a:spcBef>
                <a:spcPts val="667"/>
              </a:spcBef>
              <a:spcAft>
                <a:spcPts val="0"/>
              </a:spcAft>
              <a:buClr>
                <a:schemeClr val="dk1"/>
              </a:buClr>
              <a:buSzPts val="1867"/>
              <a:buNone/>
              <a:defRPr sz="1867"/>
            </a:lvl2pPr>
            <a:lvl3pPr indent="-228600" lvl="2" marL="1371600" rtl="0" algn="l">
              <a:lnSpc>
                <a:spcPct val="90000"/>
              </a:lnSpc>
              <a:spcBef>
                <a:spcPts val="667"/>
              </a:spcBef>
              <a:spcAft>
                <a:spcPts val="0"/>
              </a:spcAft>
              <a:buClr>
                <a:schemeClr val="dk1"/>
              </a:buClr>
              <a:buSzPts val="1600"/>
              <a:buNone/>
              <a:defRPr sz="1600"/>
            </a:lvl3pPr>
            <a:lvl4pPr indent="-228600" lvl="3" marL="1828800" rtl="0" algn="l">
              <a:lnSpc>
                <a:spcPct val="90000"/>
              </a:lnSpc>
              <a:spcBef>
                <a:spcPts val="667"/>
              </a:spcBef>
              <a:spcAft>
                <a:spcPts val="0"/>
              </a:spcAft>
              <a:buClr>
                <a:schemeClr val="dk1"/>
              </a:buClr>
              <a:buSzPts val="1333"/>
              <a:buNone/>
              <a:defRPr sz="1333"/>
            </a:lvl4pPr>
            <a:lvl5pPr indent="-228600" lvl="4" marL="2286000" rtl="0" algn="l">
              <a:lnSpc>
                <a:spcPct val="90000"/>
              </a:lnSpc>
              <a:spcBef>
                <a:spcPts val="667"/>
              </a:spcBef>
              <a:spcAft>
                <a:spcPts val="0"/>
              </a:spcAft>
              <a:buClr>
                <a:schemeClr val="dk1"/>
              </a:buClr>
              <a:buSzPts val="1333"/>
              <a:buNone/>
              <a:defRPr sz="1333"/>
            </a:lvl5pPr>
            <a:lvl6pPr indent="-228600" lvl="5" marL="2743200" rtl="0" algn="l">
              <a:lnSpc>
                <a:spcPct val="90000"/>
              </a:lnSpc>
              <a:spcBef>
                <a:spcPts val="667"/>
              </a:spcBef>
              <a:spcAft>
                <a:spcPts val="0"/>
              </a:spcAft>
              <a:buClr>
                <a:schemeClr val="dk1"/>
              </a:buClr>
              <a:buSzPts val="1333"/>
              <a:buNone/>
              <a:defRPr sz="1333"/>
            </a:lvl6pPr>
            <a:lvl7pPr indent="-228600" lvl="6" marL="3200400" rtl="0" algn="l">
              <a:lnSpc>
                <a:spcPct val="90000"/>
              </a:lnSpc>
              <a:spcBef>
                <a:spcPts val="667"/>
              </a:spcBef>
              <a:spcAft>
                <a:spcPts val="0"/>
              </a:spcAft>
              <a:buClr>
                <a:schemeClr val="dk1"/>
              </a:buClr>
              <a:buSzPts val="1333"/>
              <a:buNone/>
              <a:defRPr sz="1333"/>
            </a:lvl7pPr>
            <a:lvl8pPr indent="-228600" lvl="7" marL="3657600" rtl="0" algn="l">
              <a:lnSpc>
                <a:spcPct val="90000"/>
              </a:lnSpc>
              <a:spcBef>
                <a:spcPts val="667"/>
              </a:spcBef>
              <a:spcAft>
                <a:spcPts val="0"/>
              </a:spcAft>
              <a:buClr>
                <a:schemeClr val="dk1"/>
              </a:buClr>
              <a:buSzPts val="1333"/>
              <a:buNone/>
              <a:defRPr sz="1333"/>
            </a:lvl8pPr>
            <a:lvl9pPr indent="-228600" lvl="8" marL="4114800" rtl="0" algn="l">
              <a:lnSpc>
                <a:spcPct val="90000"/>
              </a:lnSpc>
              <a:spcBef>
                <a:spcPts val="667"/>
              </a:spcBef>
              <a:spcAft>
                <a:spcPts val="0"/>
              </a:spcAft>
              <a:buClr>
                <a:schemeClr val="dk1"/>
              </a:buClr>
              <a:buSzPts val="1333"/>
              <a:buNone/>
              <a:defRPr sz="1333"/>
            </a:lvl9pPr>
          </a:lstStyle>
          <a:p/>
        </p:txBody>
      </p:sp>
      <p:sp>
        <p:nvSpPr>
          <p:cNvPr id="131" name="Google Shape;131;g5dc4bdb219_0_313"/>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2" name="Google Shape;132;g5dc4bdb219_0_313"/>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3" name="Google Shape;133;g5dc4bdb219_0_313"/>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34" name="Shape 134"/>
        <p:cNvGrpSpPr/>
        <p:nvPr/>
      </p:nvGrpSpPr>
      <p:grpSpPr>
        <a:xfrm>
          <a:off x="0" y="0"/>
          <a:ext cx="0" cy="0"/>
          <a:chOff x="0" y="0"/>
          <a:chExt cx="0" cy="0"/>
        </a:xfrm>
      </p:grpSpPr>
      <p:sp>
        <p:nvSpPr>
          <p:cNvPr id="135" name="Google Shape;135;g5dc4bdb219_0_320"/>
          <p:cNvSpPr txBox="1"/>
          <p:nvPr>
            <p:ph type="title"/>
          </p:nvPr>
        </p:nvSpPr>
        <p:spPr>
          <a:xfrm>
            <a:off x="839788" y="609600"/>
            <a:ext cx="3932100" cy="21336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4267"/>
              <a:buFont typeface="Calibri"/>
              <a:buNone/>
              <a:defRPr sz="4267"/>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6" name="Google Shape;136;g5dc4bdb219_0_320"/>
          <p:cNvSpPr/>
          <p:nvPr>
            <p:ph idx="2" type="pic"/>
          </p:nvPr>
        </p:nvSpPr>
        <p:spPr>
          <a:xfrm>
            <a:off x="5183188" y="1316569"/>
            <a:ext cx="6172200" cy="64983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333"/>
              </a:spcBef>
              <a:spcAft>
                <a:spcPts val="0"/>
              </a:spcAft>
              <a:buClr>
                <a:schemeClr val="dk1"/>
              </a:buClr>
              <a:buSzPts val="4267"/>
              <a:buFont typeface="Arial"/>
              <a:buNone/>
              <a:defRPr b="0" i="0" sz="4267" u="none" cap="none" strike="noStrike">
                <a:solidFill>
                  <a:schemeClr val="dk1"/>
                </a:solidFill>
                <a:latin typeface="Calibri"/>
                <a:ea typeface="Calibri"/>
                <a:cs typeface="Calibri"/>
                <a:sym typeface="Calibri"/>
              </a:defRPr>
            </a:lvl1pPr>
            <a:lvl2pPr lvl="1" marR="0" rtl="0" algn="l">
              <a:lnSpc>
                <a:spcPct val="90000"/>
              </a:lnSpc>
              <a:spcBef>
                <a:spcPts val="667"/>
              </a:spcBef>
              <a:spcAft>
                <a:spcPts val="0"/>
              </a:spcAft>
              <a:buClr>
                <a:schemeClr val="dk1"/>
              </a:buClr>
              <a:buSzPts val="3733"/>
              <a:buFont typeface="Arial"/>
              <a:buNone/>
              <a:defRPr b="0" i="0" sz="3733" u="none" cap="none" strike="noStrike">
                <a:solidFill>
                  <a:schemeClr val="dk1"/>
                </a:solidFill>
                <a:latin typeface="Calibri"/>
                <a:ea typeface="Calibri"/>
                <a:cs typeface="Calibri"/>
                <a:sym typeface="Calibri"/>
              </a:defRPr>
            </a:lvl2pPr>
            <a:lvl3pPr lvl="2" marR="0" rtl="0" algn="l">
              <a:lnSpc>
                <a:spcPct val="90000"/>
              </a:lnSpc>
              <a:spcBef>
                <a:spcPts val="667"/>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3pPr>
            <a:lvl4pPr lvl="3"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Calibri"/>
                <a:ea typeface="Calibri"/>
                <a:cs typeface="Calibri"/>
                <a:sym typeface="Calibri"/>
              </a:defRPr>
            </a:lvl4pPr>
            <a:lvl5pPr lvl="4"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Calibri"/>
                <a:ea typeface="Calibri"/>
                <a:cs typeface="Calibri"/>
                <a:sym typeface="Calibri"/>
              </a:defRPr>
            </a:lvl5pPr>
            <a:lvl6pPr lvl="5"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Calibri"/>
                <a:ea typeface="Calibri"/>
                <a:cs typeface="Calibri"/>
                <a:sym typeface="Calibri"/>
              </a:defRPr>
            </a:lvl6pPr>
            <a:lvl7pPr lvl="6"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Calibri"/>
                <a:ea typeface="Calibri"/>
                <a:cs typeface="Calibri"/>
                <a:sym typeface="Calibri"/>
              </a:defRPr>
            </a:lvl7pPr>
            <a:lvl8pPr lvl="7"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Calibri"/>
                <a:ea typeface="Calibri"/>
                <a:cs typeface="Calibri"/>
                <a:sym typeface="Calibri"/>
              </a:defRPr>
            </a:lvl8pPr>
            <a:lvl9pPr lvl="8"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Calibri"/>
                <a:ea typeface="Calibri"/>
                <a:cs typeface="Calibri"/>
                <a:sym typeface="Calibri"/>
              </a:defRPr>
            </a:lvl9pPr>
          </a:lstStyle>
          <a:p/>
        </p:txBody>
      </p:sp>
      <p:sp>
        <p:nvSpPr>
          <p:cNvPr id="137" name="Google Shape;137;g5dc4bdb219_0_320"/>
          <p:cNvSpPr txBox="1"/>
          <p:nvPr>
            <p:ph idx="1" type="body"/>
          </p:nvPr>
        </p:nvSpPr>
        <p:spPr>
          <a:xfrm>
            <a:off x="839788" y="2743200"/>
            <a:ext cx="3932100" cy="50820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333"/>
              </a:spcBef>
              <a:spcAft>
                <a:spcPts val="0"/>
              </a:spcAft>
              <a:buClr>
                <a:schemeClr val="dk1"/>
              </a:buClr>
              <a:buSzPts val="2133"/>
              <a:buNone/>
              <a:defRPr sz="2133"/>
            </a:lvl1pPr>
            <a:lvl2pPr indent="-228600" lvl="1" marL="914400" rtl="0" algn="l">
              <a:lnSpc>
                <a:spcPct val="90000"/>
              </a:lnSpc>
              <a:spcBef>
                <a:spcPts val="667"/>
              </a:spcBef>
              <a:spcAft>
                <a:spcPts val="0"/>
              </a:spcAft>
              <a:buClr>
                <a:schemeClr val="dk1"/>
              </a:buClr>
              <a:buSzPts val="1867"/>
              <a:buNone/>
              <a:defRPr sz="1867"/>
            </a:lvl2pPr>
            <a:lvl3pPr indent="-228600" lvl="2" marL="1371600" rtl="0" algn="l">
              <a:lnSpc>
                <a:spcPct val="90000"/>
              </a:lnSpc>
              <a:spcBef>
                <a:spcPts val="667"/>
              </a:spcBef>
              <a:spcAft>
                <a:spcPts val="0"/>
              </a:spcAft>
              <a:buClr>
                <a:schemeClr val="dk1"/>
              </a:buClr>
              <a:buSzPts val="1600"/>
              <a:buNone/>
              <a:defRPr sz="1600"/>
            </a:lvl3pPr>
            <a:lvl4pPr indent="-228600" lvl="3" marL="1828800" rtl="0" algn="l">
              <a:lnSpc>
                <a:spcPct val="90000"/>
              </a:lnSpc>
              <a:spcBef>
                <a:spcPts val="667"/>
              </a:spcBef>
              <a:spcAft>
                <a:spcPts val="0"/>
              </a:spcAft>
              <a:buClr>
                <a:schemeClr val="dk1"/>
              </a:buClr>
              <a:buSzPts val="1333"/>
              <a:buNone/>
              <a:defRPr sz="1333"/>
            </a:lvl4pPr>
            <a:lvl5pPr indent="-228600" lvl="4" marL="2286000" rtl="0" algn="l">
              <a:lnSpc>
                <a:spcPct val="90000"/>
              </a:lnSpc>
              <a:spcBef>
                <a:spcPts val="667"/>
              </a:spcBef>
              <a:spcAft>
                <a:spcPts val="0"/>
              </a:spcAft>
              <a:buClr>
                <a:schemeClr val="dk1"/>
              </a:buClr>
              <a:buSzPts val="1333"/>
              <a:buNone/>
              <a:defRPr sz="1333"/>
            </a:lvl5pPr>
            <a:lvl6pPr indent="-228600" lvl="5" marL="2743200" rtl="0" algn="l">
              <a:lnSpc>
                <a:spcPct val="90000"/>
              </a:lnSpc>
              <a:spcBef>
                <a:spcPts val="667"/>
              </a:spcBef>
              <a:spcAft>
                <a:spcPts val="0"/>
              </a:spcAft>
              <a:buClr>
                <a:schemeClr val="dk1"/>
              </a:buClr>
              <a:buSzPts val="1333"/>
              <a:buNone/>
              <a:defRPr sz="1333"/>
            </a:lvl6pPr>
            <a:lvl7pPr indent="-228600" lvl="6" marL="3200400" rtl="0" algn="l">
              <a:lnSpc>
                <a:spcPct val="90000"/>
              </a:lnSpc>
              <a:spcBef>
                <a:spcPts val="667"/>
              </a:spcBef>
              <a:spcAft>
                <a:spcPts val="0"/>
              </a:spcAft>
              <a:buClr>
                <a:schemeClr val="dk1"/>
              </a:buClr>
              <a:buSzPts val="1333"/>
              <a:buNone/>
              <a:defRPr sz="1333"/>
            </a:lvl7pPr>
            <a:lvl8pPr indent="-228600" lvl="7" marL="3657600" rtl="0" algn="l">
              <a:lnSpc>
                <a:spcPct val="90000"/>
              </a:lnSpc>
              <a:spcBef>
                <a:spcPts val="667"/>
              </a:spcBef>
              <a:spcAft>
                <a:spcPts val="0"/>
              </a:spcAft>
              <a:buClr>
                <a:schemeClr val="dk1"/>
              </a:buClr>
              <a:buSzPts val="1333"/>
              <a:buNone/>
              <a:defRPr sz="1333"/>
            </a:lvl8pPr>
            <a:lvl9pPr indent="-228600" lvl="8" marL="4114800" rtl="0" algn="l">
              <a:lnSpc>
                <a:spcPct val="90000"/>
              </a:lnSpc>
              <a:spcBef>
                <a:spcPts val="667"/>
              </a:spcBef>
              <a:spcAft>
                <a:spcPts val="0"/>
              </a:spcAft>
              <a:buClr>
                <a:schemeClr val="dk1"/>
              </a:buClr>
              <a:buSzPts val="1333"/>
              <a:buNone/>
              <a:defRPr sz="1333"/>
            </a:lvl9pPr>
          </a:lstStyle>
          <a:p/>
        </p:txBody>
      </p:sp>
      <p:sp>
        <p:nvSpPr>
          <p:cNvPr id="138" name="Google Shape;138;g5dc4bdb219_0_320"/>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9" name="Google Shape;139;g5dc4bdb219_0_320"/>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0" name="Google Shape;140;g5dc4bdb219_0_320"/>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41" name="Shape 141"/>
        <p:cNvGrpSpPr/>
        <p:nvPr/>
      </p:nvGrpSpPr>
      <p:grpSpPr>
        <a:xfrm>
          <a:off x="0" y="0"/>
          <a:ext cx="0" cy="0"/>
          <a:chOff x="0" y="0"/>
          <a:chExt cx="0" cy="0"/>
        </a:xfrm>
      </p:grpSpPr>
      <p:sp>
        <p:nvSpPr>
          <p:cNvPr id="142" name="Google Shape;142;g5dc4bdb219_0_327"/>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3" name="Google Shape;143;g5dc4bdb219_0_327"/>
          <p:cNvSpPr txBox="1"/>
          <p:nvPr>
            <p:ph idx="1" type="body"/>
          </p:nvPr>
        </p:nvSpPr>
        <p:spPr>
          <a:xfrm rot="5400000">
            <a:off x="3195150" y="77217"/>
            <a:ext cx="5801700" cy="10515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333"/>
              </a:spcBef>
              <a:spcAft>
                <a:spcPts val="0"/>
              </a:spcAft>
              <a:buClr>
                <a:schemeClr val="dk1"/>
              </a:buClr>
              <a:buSzPts val="1800"/>
              <a:buChar char="•"/>
              <a:defRPr/>
            </a:lvl1pPr>
            <a:lvl2pPr indent="-342900" lvl="1" marL="914400" rtl="0" algn="l">
              <a:lnSpc>
                <a:spcPct val="90000"/>
              </a:lnSpc>
              <a:spcBef>
                <a:spcPts val="667"/>
              </a:spcBef>
              <a:spcAft>
                <a:spcPts val="0"/>
              </a:spcAft>
              <a:buClr>
                <a:schemeClr val="dk1"/>
              </a:buClr>
              <a:buSzPts val="1800"/>
              <a:buChar char="•"/>
              <a:defRPr/>
            </a:lvl2pPr>
            <a:lvl3pPr indent="-342900" lvl="2" marL="1371600" rtl="0" algn="l">
              <a:lnSpc>
                <a:spcPct val="90000"/>
              </a:lnSpc>
              <a:spcBef>
                <a:spcPts val="667"/>
              </a:spcBef>
              <a:spcAft>
                <a:spcPts val="0"/>
              </a:spcAft>
              <a:buClr>
                <a:schemeClr val="dk1"/>
              </a:buClr>
              <a:buSzPts val="1800"/>
              <a:buChar char="•"/>
              <a:defRPr/>
            </a:lvl3pPr>
            <a:lvl4pPr indent="-342900" lvl="3" marL="1828800" rtl="0" algn="l">
              <a:lnSpc>
                <a:spcPct val="90000"/>
              </a:lnSpc>
              <a:spcBef>
                <a:spcPts val="667"/>
              </a:spcBef>
              <a:spcAft>
                <a:spcPts val="0"/>
              </a:spcAft>
              <a:buClr>
                <a:schemeClr val="dk1"/>
              </a:buClr>
              <a:buSzPts val="1800"/>
              <a:buChar char="•"/>
              <a:defRPr/>
            </a:lvl4pPr>
            <a:lvl5pPr indent="-342900" lvl="4" marL="2286000" rtl="0" algn="l">
              <a:lnSpc>
                <a:spcPct val="90000"/>
              </a:lnSpc>
              <a:spcBef>
                <a:spcPts val="667"/>
              </a:spcBef>
              <a:spcAft>
                <a:spcPts val="0"/>
              </a:spcAft>
              <a:buClr>
                <a:schemeClr val="dk1"/>
              </a:buClr>
              <a:buSzPts val="1800"/>
              <a:buChar char="•"/>
              <a:defRPr/>
            </a:lvl5pPr>
            <a:lvl6pPr indent="-342900" lvl="5" marL="2743200" rtl="0" algn="l">
              <a:lnSpc>
                <a:spcPct val="90000"/>
              </a:lnSpc>
              <a:spcBef>
                <a:spcPts val="667"/>
              </a:spcBef>
              <a:spcAft>
                <a:spcPts val="0"/>
              </a:spcAft>
              <a:buClr>
                <a:schemeClr val="dk1"/>
              </a:buClr>
              <a:buSzPts val="1800"/>
              <a:buChar char="•"/>
              <a:defRPr/>
            </a:lvl6pPr>
            <a:lvl7pPr indent="-342900" lvl="6" marL="3200400" rtl="0" algn="l">
              <a:lnSpc>
                <a:spcPct val="90000"/>
              </a:lnSpc>
              <a:spcBef>
                <a:spcPts val="667"/>
              </a:spcBef>
              <a:spcAft>
                <a:spcPts val="0"/>
              </a:spcAft>
              <a:buClr>
                <a:schemeClr val="dk1"/>
              </a:buClr>
              <a:buSzPts val="1800"/>
              <a:buChar char="•"/>
              <a:defRPr/>
            </a:lvl7pPr>
            <a:lvl8pPr indent="-342900" lvl="7" marL="3657600" rtl="0" algn="l">
              <a:lnSpc>
                <a:spcPct val="90000"/>
              </a:lnSpc>
              <a:spcBef>
                <a:spcPts val="667"/>
              </a:spcBef>
              <a:spcAft>
                <a:spcPts val="0"/>
              </a:spcAft>
              <a:buClr>
                <a:schemeClr val="dk1"/>
              </a:buClr>
              <a:buSzPts val="1800"/>
              <a:buChar char="•"/>
              <a:defRPr/>
            </a:lvl8pPr>
            <a:lvl9pPr indent="-342900" lvl="8" marL="4114800" rtl="0" algn="l">
              <a:lnSpc>
                <a:spcPct val="90000"/>
              </a:lnSpc>
              <a:spcBef>
                <a:spcPts val="667"/>
              </a:spcBef>
              <a:spcAft>
                <a:spcPts val="0"/>
              </a:spcAft>
              <a:buClr>
                <a:schemeClr val="dk1"/>
              </a:buClr>
              <a:buSzPts val="1800"/>
              <a:buChar char="•"/>
              <a:defRPr/>
            </a:lvl9pPr>
          </a:lstStyle>
          <a:p/>
        </p:txBody>
      </p:sp>
      <p:sp>
        <p:nvSpPr>
          <p:cNvPr id="144" name="Google Shape;144;g5dc4bdb219_0_327"/>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5" name="Google Shape;145;g5dc4bdb219_0_327"/>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6" name="Google Shape;146;g5dc4bdb219_0_327"/>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2" name="Shape 22"/>
        <p:cNvGrpSpPr/>
        <p:nvPr/>
      </p:nvGrpSpPr>
      <p:grpSpPr>
        <a:xfrm>
          <a:off x="0" y="0"/>
          <a:ext cx="0" cy="0"/>
          <a:chOff x="0" y="0"/>
          <a:chExt cx="0" cy="0"/>
        </a:xfrm>
      </p:grpSpPr>
      <p:sp>
        <p:nvSpPr>
          <p:cNvPr id="23" name="Google Shape;23;p12"/>
          <p:cNvSpPr txBox="1"/>
          <p:nvPr>
            <p:ph type="ctrTitle"/>
          </p:nvPr>
        </p:nvSpPr>
        <p:spPr>
          <a:xfrm>
            <a:off x="914400" y="1496484"/>
            <a:ext cx="10363200" cy="3183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4" name="Google Shape;24;p12"/>
          <p:cNvSpPr txBox="1"/>
          <p:nvPr>
            <p:ph idx="1" type="subTitle"/>
          </p:nvPr>
        </p:nvSpPr>
        <p:spPr>
          <a:xfrm>
            <a:off x="1524000" y="4802717"/>
            <a:ext cx="9144000" cy="22077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1300"/>
              </a:spcBef>
              <a:spcAft>
                <a:spcPts val="0"/>
              </a:spcAft>
              <a:buClr>
                <a:schemeClr val="dk1"/>
              </a:buClr>
              <a:buSzPts val="3200"/>
              <a:buNone/>
              <a:defRPr sz="3200"/>
            </a:lvl1pPr>
            <a:lvl2pPr lvl="1" algn="ctr">
              <a:lnSpc>
                <a:spcPct val="90000"/>
              </a:lnSpc>
              <a:spcBef>
                <a:spcPts val="700"/>
              </a:spcBef>
              <a:spcAft>
                <a:spcPts val="0"/>
              </a:spcAft>
              <a:buClr>
                <a:schemeClr val="dk1"/>
              </a:buClr>
              <a:buSzPts val="2700"/>
              <a:buNone/>
              <a:defRPr sz="2700"/>
            </a:lvl2pPr>
            <a:lvl3pPr lvl="2" algn="ctr">
              <a:lnSpc>
                <a:spcPct val="90000"/>
              </a:lnSpc>
              <a:spcBef>
                <a:spcPts val="700"/>
              </a:spcBef>
              <a:spcAft>
                <a:spcPts val="0"/>
              </a:spcAft>
              <a:buClr>
                <a:schemeClr val="dk1"/>
              </a:buClr>
              <a:buSzPts val="2400"/>
              <a:buNone/>
              <a:defRPr sz="2400"/>
            </a:lvl3pPr>
            <a:lvl4pPr lvl="3" algn="ctr">
              <a:lnSpc>
                <a:spcPct val="90000"/>
              </a:lnSpc>
              <a:spcBef>
                <a:spcPts val="700"/>
              </a:spcBef>
              <a:spcAft>
                <a:spcPts val="0"/>
              </a:spcAft>
              <a:buClr>
                <a:schemeClr val="dk1"/>
              </a:buClr>
              <a:buSzPts val="2100"/>
              <a:buNone/>
              <a:defRPr sz="2100"/>
            </a:lvl4pPr>
            <a:lvl5pPr lvl="4" algn="ctr">
              <a:lnSpc>
                <a:spcPct val="90000"/>
              </a:lnSpc>
              <a:spcBef>
                <a:spcPts val="700"/>
              </a:spcBef>
              <a:spcAft>
                <a:spcPts val="0"/>
              </a:spcAft>
              <a:buClr>
                <a:schemeClr val="dk1"/>
              </a:buClr>
              <a:buSzPts val="2100"/>
              <a:buNone/>
              <a:defRPr sz="2100"/>
            </a:lvl5pPr>
            <a:lvl6pPr lvl="5" algn="ctr">
              <a:lnSpc>
                <a:spcPct val="90000"/>
              </a:lnSpc>
              <a:spcBef>
                <a:spcPts val="700"/>
              </a:spcBef>
              <a:spcAft>
                <a:spcPts val="0"/>
              </a:spcAft>
              <a:buClr>
                <a:schemeClr val="dk1"/>
              </a:buClr>
              <a:buSzPts val="2100"/>
              <a:buNone/>
              <a:defRPr sz="2100"/>
            </a:lvl6pPr>
            <a:lvl7pPr lvl="6" algn="ctr">
              <a:lnSpc>
                <a:spcPct val="90000"/>
              </a:lnSpc>
              <a:spcBef>
                <a:spcPts val="700"/>
              </a:spcBef>
              <a:spcAft>
                <a:spcPts val="0"/>
              </a:spcAft>
              <a:buClr>
                <a:schemeClr val="dk1"/>
              </a:buClr>
              <a:buSzPts val="2100"/>
              <a:buNone/>
              <a:defRPr sz="2100"/>
            </a:lvl7pPr>
            <a:lvl8pPr lvl="7" algn="ctr">
              <a:lnSpc>
                <a:spcPct val="90000"/>
              </a:lnSpc>
              <a:spcBef>
                <a:spcPts val="700"/>
              </a:spcBef>
              <a:spcAft>
                <a:spcPts val="0"/>
              </a:spcAft>
              <a:buClr>
                <a:schemeClr val="dk1"/>
              </a:buClr>
              <a:buSzPts val="2100"/>
              <a:buNone/>
              <a:defRPr sz="2100"/>
            </a:lvl8pPr>
            <a:lvl9pPr lvl="8" algn="ctr">
              <a:lnSpc>
                <a:spcPct val="90000"/>
              </a:lnSpc>
              <a:spcBef>
                <a:spcPts val="700"/>
              </a:spcBef>
              <a:spcAft>
                <a:spcPts val="0"/>
              </a:spcAft>
              <a:buClr>
                <a:schemeClr val="dk1"/>
              </a:buClr>
              <a:buSzPts val="2100"/>
              <a:buNone/>
              <a:defRPr sz="2100"/>
            </a:lvl9pPr>
          </a:lstStyle>
          <a:p/>
        </p:txBody>
      </p:sp>
      <p:sp>
        <p:nvSpPr>
          <p:cNvPr id="25" name="Google Shape;25;p12"/>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6" name="Google Shape;26;p12"/>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7" name="Google Shape;27;p12"/>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47" name="Shape 147"/>
        <p:cNvGrpSpPr/>
        <p:nvPr/>
      </p:nvGrpSpPr>
      <p:grpSpPr>
        <a:xfrm>
          <a:off x="0" y="0"/>
          <a:ext cx="0" cy="0"/>
          <a:chOff x="0" y="0"/>
          <a:chExt cx="0" cy="0"/>
        </a:xfrm>
      </p:grpSpPr>
      <p:sp>
        <p:nvSpPr>
          <p:cNvPr id="148" name="Google Shape;148;g5dc4bdb219_0_333"/>
          <p:cNvSpPr txBox="1"/>
          <p:nvPr>
            <p:ph type="title"/>
          </p:nvPr>
        </p:nvSpPr>
        <p:spPr>
          <a:xfrm rot="5400000">
            <a:off x="6164851" y="3046885"/>
            <a:ext cx="7749000" cy="26289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9" name="Google Shape;149;g5dc4bdb219_0_333"/>
          <p:cNvSpPr txBox="1"/>
          <p:nvPr>
            <p:ph idx="1" type="body"/>
          </p:nvPr>
        </p:nvSpPr>
        <p:spPr>
          <a:xfrm rot="5400000">
            <a:off x="830851" y="494185"/>
            <a:ext cx="7749000" cy="77343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333"/>
              </a:spcBef>
              <a:spcAft>
                <a:spcPts val="0"/>
              </a:spcAft>
              <a:buClr>
                <a:schemeClr val="dk1"/>
              </a:buClr>
              <a:buSzPts val="1800"/>
              <a:buChar char="•"/>
              <a:defRPr/>
            </a:lvl1pPr>
            <a:lvl2pPr indent="-342900" lvl="1" marL="914400" rtl="0" algn="l">
              <a:lnSpc>
                <a:spcPct val="90000"/>
              </a:lnSpc>
              <a:spcBef>
                <a:spcPts val="667"/>
              </a:spcBef>
              <a:spcAft>
                <a:spcPts val="0"/>
              </a:spcAft>
              <a:buClr>
                <a:schemeClr val="dk1"/>
              </a:buClr>
              <a:buSzPts val="1800"/>
              <a:buChar char="•"/>
              <a:defRPr/>
            </a:lvl2pPr>
            <a:lvl3pPr indent="-342900" lvl="2" marL="1371600" rtl="0" algn="l">
              <a:lnSpc>
                <a:spcPct val="90000"/>
              </a:lnSpc>
              <a:spcBef>
                <a:spcPts val="667"/>
              </a:spcBef>
              <a:spcAft>
                <a:spcPts val="0"/>
              </a:spcAft>
              <a:buClr>
                <a:schemeClr val="dk1"/>
              </a:buClr>
              <a:buSzPts val="1800"/>
              <a:buChar char="•"/>
              <a:defRPr/>
            </a:lvl3pPr>
            <a:lvl4pPr indent="-342900" lvl="3" marL="1828800" rtl="0" algn="l">
              <a:lnSpc>
                <a:spcPct val="90000"/>
              </a:lnSpc>
              <a:spcBef>
                <a:spcPts val="667"/>
              </a:spcBef>
              <a:spcAft>
                <a:spcPts val="0"/>
              </a:spcAft>
              <a:buClr>
                <a:schemeClr val="dk1"/>
              </a:buClr>
              <a:buSzPts val="1800"/>
              <a:buChar char="•"/>
              <a:defRPr/>
            </a:lvl4pPr>
            <a:lvl5pPr indent="-342900" lvl="4" marL="2286000" rtl="0" algn="l">
              <a:lnSpc>
                <a:spcPct val="90000"/>
              </a:lnSpc>
              <a:spcBef>
                <a:spcPts val="667"/>
              </a:spcBef>
              <a:spcAft>
                <a:spcPts val="0"/>
              </a:spcAft>
              <a:buClr>
                <a:schemeClr val="dk1"/>
              </a:buClr>
              <a:buSzPts val="1800"/>
              <a:buChar char="•"/>
              <a:defRPr/>
            </a:lvl5pPr>
            <a:lvl6pPr indent="-342900" lvl="5" marL="2743200" rtl="0" algn="l">
              <a:lnSpc>
                <a:spcPct val="90000"/>
              </a:lnSpc>
              <a:spcBef>
                <a:spcPts val="667"/>
              </a:spcBef>
              <a:spcAft>
                <a:spcPts val="0"/>
              </a:spcAft>
              <a:buClr>
                <a:schemeClr val="dk1"/>
              </a:buClr>
              <a:buSzPts val="1800"/>
              <a:buChar char="•"/>
              <a:defRPr/>
            </a:lvl6pPr>
            <a:lvl7pPr indent="-342900" lvl="6" marL="3200400" rtl="0" algn="l">
              <a:lnSpc>
                <a:spcPct val="90000"/>
              </a:lnSpc>
              <a:spcBef>
                <a:spcPts val="667"/>
              </a:spcBef>
              <a:spcAft>
                <a:spcPts val="0"/>
              </a:spcAft>
              <a:buClr>
                <a:schemeClr val="dk1"/>
              </a:buClr>
              <a:buSzPts val="1800"/>
              <a:buChar char="•"/>
              <a:defRPr/>
            </a:lvl7pPr>
            <a:lvl8pPr indent="-342900" lvl="7" marL="3657600" rtl="0" algn="l">
              <a:lnSpc>
                <a:spcPct val="90000"/>
              </a:lnSpc>
              <a:spcBef>
                <a:spcPts val="667"/>
              </a:spcBef>
              <a:spcAft>
                <a:spcPts val="0"/>
              </a:spcAft>
              <a:buClr>
                <a:schemeClr val="dk1"/>
              </a:buClr>
              <a:buSzPts val="1800"/>
              <a:buChar char="•"/>
              <a:defRPr/>
            </a:lvl8pPr>
            <a:lvl9pPr indent="-342900" lvl="8" marL="4114800" rtl="0" algn="l">
              <a:lnSpc>
                <a:spcPct val="90000"/>
              </a:lnSpc>
              <a:spcBef>
                <a:spcPts val="667"/>
              </a:spcBef>
              <a:spcAft>
                <a:spcPts val="0"/>
              </a:spcAft>
              <a:buClr>
                <a:schemeClr val="dk1"/>
              </a:buClr>
              <a:buSzPts val="1800"/>
              <a:buChar char="•"/>
              <a:defRPr/>
            </a:lvl9pPr>
          </a:lstStyle>
          <a:p/>
        </p:txBody>
      </p:sp>
      <p:sp>
        <p:nvSpPr>
          <p:cNvPr id="150" name="Google Shape;150;g5dc4bdb219_0_333"/>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1" name="Google Shape;151;g5dc4bdb219_0_333"/>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2" name="Google Shape;152;g5dc4bdb219_0_333"/>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8" name="Shape 28"/>
        <p:cNvGrpSpPr/>
        <p:nvPr/>
      </p:nvGrpSpPr>
      <p:grpSpPr>
        <a:xfrm>
          <a:off x="0" y="0"/>
          <a:ext cx="0" cy="0"/>
          <a:chOff x="0" y="0"/>
          <a:chExt cx="0" cy="0"/>
        </a:xfrm>
      </p:grpSpPr>
      <p:sp>
        <p:nvSpPr>
          <p:cNvPr id="29" name="Google Shape;29;p13"/>
          <p:cNvSpPr txBox="1"/>
          <p:nvPr>
            <p:ph type="title"/>
          </p:nvPr>
        </p:nvSpPr>
        <p:spPr>
          <a:xfrm>
            <a:off x="831851" y="2279653"/>
            <a:ext cx="10515600" cy="38037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0" name="Google Shape;30;p13"/>
          <p:cNvSpPr txBox="1"/>
          <p:nvPr>
            <p:ph idx="1" type="body"/>
          </p:nvPr>
        </p:nvSpPr>
        <p:spPr>
          <a:xfrm>
            <a:off x="831851" y="6119286"/>
            <a:ext cx="10515600" cy="20001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300"/>
              </a:spcBef>
              <a:spcAft>
                <a:spcPts val="0"/>
              </a:spcAft>
              <a:buClr>
                <a:schemeClr val="dk1"/>
              </a:buClr>
              <a:buSzPts val="3200"/>
              <a:buNone/>
              <a:defRPr sz="3200">
                <a:solidFill>
                  <a:schemeClr val="dk1"/>
                </a:solidFill>
              </a:defRPr>
            </a:lvl1pPr>
            <a:lvl2pPr indent="-228600" lvl="1" marL="914400" algn="l">
              <a:lnSpc>
                <a:spcPct val="90000"/>
              </a:lnSpc>
              <a:spcBef>
                <a:spcPts val="700"/>
              </a:spcBef>
              <a:spcAft>
                <a:spcPts val="0"/>
              </a:spcAft>
              <a:buClr>
                <a:srgbClr val="888888"/>
              </a:buClr>
              <a:buSzPts val="2700"/>
              <a:buNone/>
              <a:defRPr sz="2700">
                <a:solidFill>
                  <a:srgbClr val="888888"/>
                </a:solidFill>
              </a:defRPr>
            </a:lvl2pPr>
            <a:lvl3pPr indent="-228600" lvl="2" marL="1371600" algn="l">
              <a:lnSpc>
                <a:spcPct val="90000"/>
              </a:lnSpc>
              <a:spcBef>
                <a:spcPts val="700"/>
              </a:spcBef>
              <a:spcAft>
                <a:spcPts val="0"/>
              </a:spcAft>
              <a:buClr>
                <a:srgbClr val="888888"/>
              </a:buClr>
              <a:buSzPts val="2400"/>
              <a:buNone/>
              <a:defRPr sz="2400">
                <a:solidFill>
                  <a:srgbClr val="888888"/>
                </a:solidFill>
              </a:defRPr>
            </a:lvl3pPr>
            <a:lvl4pPr indent="-228600" lvl="3" marL="1828800" algn="l">
              <a:lnSpc>
                <a:spcPct val="90000"/>
              </a:lnSpc>
              <a:spcBef>
                <a:spcPts val="700"/>
              </a:spcBef>
              <a:spcAft>
                <a:spcPts val="0"/>
              </a:spcAft>
              <a:buClr>
                <a:srgbClr val="888888"/>
              </a:buClr>
              <a:buSzPts val="2100"/>
              <a:buNone/>
              <a:defRPr sz="2100">
                <a:solidFill>
                  <a:srgbClr val="888888"/>
                </a:solidFill>
              </a:defRPr>
            </a:lvl4pPr>
            <a:lvl5pPr indent="-228600" lvl="4" marL="2286000" algn="l">
              <a:lnSpc>
                <a:spcPct val="90000"/>
              </a:lnSpc>
              <a:spcBef>
                <a:spcPts val="700"/>
              </a:spcBef>
              <a:spcAft>
                <a:spcPts val="0"/>
              </a:spcAft>
              <a:buClr>
                <a:srgbClr val="888888"/>
              </a:buClr>
              <a:buSzPts val="2100"/>
              <a:buNone/>
              <a:defRPr sz="2100">
                <a:solidFill>
                  <a:srgbClr val="888888"/>
                </a:solidFill>
              </a:defRPr>
            </a:lvl5pPr>
            <a:lvl6pPr indent="-228600" lvl="5" marL="2743200" algn="l">
              <a:lnSpc>
                <a:spcPct val="90000"/>
              </a:lnSpc>
              <a:spcBef>
                <a:spcPts val="700"/>
              </a:spcBef>
              <a:spcAft>
                <a:spcPts val="0"/>
              </a:spcAft>
              <a:buClr>
                <a:srgbClr val="888888"/>
              </a:buClr>
              <a:buSzPts val="2100"/>
              <a:buNone/>
              <a:defRPr sz="2100">
                <a:solidFill>
                  <a:srgbClr val="888888"/>
                </a:solidFill>
              </a:defRPr>
            </a:lvl6pPr>
            <a:lvl7pPr indent="-228600" lvl="6" marL="3200400" algn="l">
              <a:lnSpc>
                <a:spcPct val="90000"/>
              </a:lnSpc>
              <a:spcBef>
                <a:spcPts val="700"/>
              </a:spcBef>
              <a:spcAft>
                <a:spcPts val="0"/>
              </a:spcAft>
              <a:buClr>
                <a:srgbClr val="888888"/>
              </a:buClr>
              <a:buSzPts val="2100"/>
              <a:buNone/>
              <a:defRPr sz="2100">
                <a:solidFill>
                  <a:srgbClr val="888888"/>
                </a:solidFill>
              </a:defRPr>
            </a:lvl7pPr>
            <a:lvl8pPr indent="-228600" lvl="7" marL="3657600" algn="l">
              <a:lnSpc>
                <a:spcPct val="90000"/>
              </a:lnSpc>
              <a:spcBef>
                <a:spcPts val="700"/>
              </a:spcBef>
              <a:spcAft>
                <a:spcPts val="0"/>
              </a:spcAft>
              <a:buClr>
                <a:srgbClr val="888888"/>
              </a:buClr>
              <a:buSzPts val="2100"/>
              <a:buNone/>
              <a:defRPr sz="2100">
                <a:solidFill>
                  <a:srgbClr val="888888"/>
                </a:solidFill>
              </a:defRPr>
            </a:lvl8pPr>
            <a:lvl9pPr indent="-228600" lvl="8" marL="4114800" algn="l">
              <a:lnSpc>
                <a:spcPct val="90000"/>
              </a:lnSpc>
              <a:spcBef>
                <a:spcPts val="700"/>
              </a:spcBef>
              <a:spcAft>
                <a:spcPts val="0"/>
              </a:spcAft>
              <a:buClr>
                <a:srgbClr val="888888"/>
              </a:buClr>
              <a:buSzPts val="2100"/>
              <a:buNone/>
              <a:defRPr sz="2100">
                <a:solidFill>
                  <a:srgbClr val="888888"/>
                </a:solidFill>
              </a:defRPr>
            </a:lvl9pPr>
          </a:lstStyle>
          <a:p/>
        </p:txBody>
      </p:sp>
      <p:sp>
        <p:nvSpPr>
          <p:cNvPr id="31" name="Google Shape;31;p13"/>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2" name="Google Shape;32;p13"/>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3" name="Google Shape;33;p13"/>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4" name="Shape 34"/>
        <p:cNvGrpSpPr/>
        <p:nvPr/>
      </p:nvGrpSpPr>
      <p:grpSpPr>
        <a:xfrm>
          <a:off x="0" y="0"/>
          <a:ext cx="0" cy="0"/>
          <a:chOff x="0" y="0"/>
          <a:chExt cx="0" cy="0"/>
        </a:xfrm>
      </p:grpSpPr>
      <p:sp>
        <p:nvSpPr>
          <p:cNvPr id="35" name="Google Shape;35;p14"/>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6" name="Google Shape;36;p14"/>
          <p:cNvSpPr txBox="1"/>
          <p:nvPr>
            <p:ph idx="1" type="body"/>
          </p:nvPr>
        </p:nvSpPr>
        <p:spPr>
          <a:xfrm>
            <a:off x="838200" y="2434167"/>
            <a:ext cx="5181600" cy="58017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37" name="Google Shape;37;p14"/>
          <p:cNvSpPr txBox="1"/>
          <p:nvPr>
            <p:ph idx="2" type="body"/>
          </p:nvPr>
        </p:nvSpPr>
        <p:spPr>
          <a:xfrm>
            <a:off x="6172200" y="2434167"/>
            <a:ext cx="5181600" cy="58017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38" name="Google Shape;38;p14"/>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9" name="Google Shape;39;p14"/>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0" name="Google Shape;40;p14"/>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1" name="Shape 41"/>
        <p:cNvGrpSpPr/>
        <p:nvPr/>
      </p:nvGrpSpPr>
      <p:grpSpPr>
        <a:xfrm>
          <a:off x="0" y="0"/>
          <a:ext cx="0" cy="0"/>
          <a:chOff x="0" y="0"/>
          <a:chExt cx="0" cy="0"/>
        </a:xfrm>
      </p:grpSpPr>
      <p:sp>
        <p:nvSpPr>
          <p:cNvPr id="42" name="Google Shape;42;p15"/>
          <p:cNvSpPr txBox="1"/>
          <p:nvPr>
            <p:ph type="title"/>
          </p:nvPr>
        </p:nvSpPr>
        <p:spPr>
          <a:xfrm>
            <a:off x="839788"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3" name="Google Shape;43;p15"/>
          <p:cNvSpPr txBox="1"/>
          <p:nvPr>
            <p:ph idx="1" type="body"/>
          </p:nvPr>
        </p:nvSpPr>
        <p:spPr>
          <a:xfrm>
            <a:off x="839789" y="2241551"/>
            <a:ext cx="5157900" cy="10989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300"/>
              </a:spcBef>
              <a:spcAft>
                <a:spcPts val="0"/>
              </a:spcAft>
              <a:buClr>
                <a:schemeClr val="dk1"/>
              </a:buClr>
              <a:buSzPts val="3200"/>
              <a:buNone/>
              <a:defRPr b="1" sz="3200"/>
            </a:lvl1pPr>
            <a:lvl2pPr indent="-228600" lvl="1" marL="914400" algn="l">
              <a:lnSpc>
                <a:spcPct val="90000"/>
              </a:lnSpc>
              <a:spcBef>
                <a:spcPts val="700"/>
              </a:spcBef>
              <a:spcAft>
                <a:spcPts val="0"/>
              </a:spcAft>
              <a:buClr>
                <a:schemeClr val="dk1"/>
              </a:buClr>
              <a:buSzPts val="2700"/>
              <a:buNone/>
              <a:defRPr b="1" sz="2700"/>
            </a:lvl2pPr>
            <a:lvl3pPr indent="-228600" lvl="2" marL="1371600" algn="l">
              <a:lnSpc>
                <a:spcPct val="90000"/>
              </a:lnSpc>
              <a:spcBef>
                <a:spcPts val="700"/>
              </a:spcBef>
              <a:spcAft>
                <a:spcPts val="0"/>
              </a:spcAft>
              <a:buClr>
                <a:schemeClr val="dk1"/>
              </a:buClr>
              <a:buSzPts val="2400"/>
              <a:buNone/>
              <a:defRPr b="1" sz="2400"/>
            </a:lvl3pPr>
            <a:lvl4pPr indent="-228600" lvl="3" marL="1828800" algn="l">
              <a:lnSpc>
                <a:spcPct val="90000"/>
              </a:lnSpc>
              <a:spcBef>
                <a:spcPts val="700"/>
              </a:spcBef>
              <a:spcAft>
                <a:spcPts val="0"/>
              </a:spcAft>
              <a:buClr>
                <a:schemeClr val="dk1"/>
              </a:buClr>
              <a:buSzPts val="2100"/>
              <a:buNone/>
              <a:defRPr b="1" sz="2100"/>
            </a:lvl4pPr>
            <a:lvl5pPr indent="-228600" lvl="4" marL="2286000" algn="l">
              <a:lnSpc>
                <a:spcPct val="90000"/>
              </a:lnSpc>
              <a:spcBef>
                <a:spcPts val="700"/>
              </a:spcBef>
              <a:spcAft>
                <a:spcPts val="0"/>
              </a:spcAft>
              <a:buClr>
                <a:schemeClr val="dk1"/>
              </a:buClr>
              <a:buSzPts val="2100"/>
              <a:buNone/>
              <a:defRPr b="1" sz="2100"/>
            </a:lvl5pPr>
            <a:lvl6pPr indent="-228600" lvl="5" marL="2743200" algn="l">
              <a:lnSpc>
                <a:spcPct val="90000"/>
              </a:lnSpc>
              <a:spcBef>
                <a:spcPts val="700"/>
              </a:spcBef>
              <a:spcAft>
                <a:spcPts val="0"/>
              </a:spcAft>
              <a:buClr>
                <a:schemeClr val="dk1"/>
              </a:buClr>
              <a:buSzPts val="2100"/>
              <a:buNone/>
              <a:defRPr b="1" sz="2100"/>
            </a:lvl6pPr>
            <a:lvl7pPr indent="-228600" lvl="6" marL="3200400" algn="l">
              <a:lnSpc>
                <a:spcPct val="90000"/>
              </a:lnSpc>
              <a:spcBef>
                <a:spcPts val="700"/>
              </a:spcBef>
              <a:spcAft>
                <a:spcPts val="0"/>
              </a:spcAft>
              <a:buClr>
                <a:schemeClr val="dk1"/>
              </a:buClr>
              <a:buSzPts val="2100"/>
              <a:buNone/>
              <a:defRPr b="1" sz="2100"/>
            </a:lvl7pPr>
            <a:lvl8pPr indent="-228600" lvl="7" marL="3657600" algn="l">
              <a:lnSpc>
                <a:spcPct val="90000"/>
              </a:lnSpc>
              <a:spcBef>
                <a:spcPts val="700"/>
              </a:spcBef>
              <a:spcAft>
                <a:spcPts val="0"/>
              </a:spcAft>
              <a:buClr>
                <a:schemeClr val="dk1"/>
              </a:buClr>
              <a:buSzPts val="2100"/>
              <a:buNone/>
              <a:defRPr b="1" sz="2100"/>
            </a:lvl8pPr>
            <a:lvl9pPr indent="-228600" lvl="8" marL="4114800" algn="l">
              <a:lnSpc>
                <a:spcPct val="90000"/>
              </a:lnSpc>
              <a:spcBef>
                <a:spcPts val="700"/>
              </a:spcBef>
              <a:spcAft>
                <a:spcPts val="0"/>
              </a:spcAft>
              <a:buClr>
                <a:schemeClr val="dk1"/>
              </a:buClr>
              <a:buSzPts val="2100"/>
              <a:buNone/>
              <a:defRPr b="1" sz="2100"/>
            </a:lvl9pPr>
          </a:lstStyle>
          <a:p/>
        </p:txBody>
      </p:sp>
      <p:sp>
        <p:nvSpPr>
          <p:cNvPr id="44" name="Google Shape;44;p15"/>
          <p:cNvSpPr txBox="1"/>
          <p:nvPr>
            <p:ph idx="2" type="body"/>
          </p:nvPr>
        </p:nvSpPr>
        <p:spPr>
          <a:xfrm>
            <a:off x="839789" y="3340100"/>
            <a:ext cx="5157900" cy="49128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45" name="Google Shape;45;p15"/>
          <p:cNvSpPr txBox="1"/>
          <p:nvPr>
            <p:ph idx="3" type="body"/>
          </p:nvPr>
        </p:nvSpPr>
        <p:spPr>
          <a:xfrm>
            <a:off x="6172201" y="2241551"/>
            <a:ext cx="5183100" cy="10989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300"/>
              </a:spcBef>
              <a:spcAft>
                <a:spcPts val="0"/>
              </a:spcAft>
              <a:buClr>
                <a:schemeClr val="dk1"/>
              </a:buClr>
              <a:buSzPts val="3200"/>
              <a:buNone/>
              <a:defRPr b="1" sz="3200"/>
            </a:lvl1pPr>
            <a:lvl2pPr indent="-228600" lvl="1" marL="914400" algn="l">
              <a:lnSpc>
                <a:spcPct val="90000"/>
              </a:lnSpc>
              <a:spcBef>
                <a:spcPts val="700"/>
              </a:spcBef>
              <a:spcAft>
                <a:spcPts val="0"/>
              </a:spcAft>
              <a:buClr>
                <a:schemeClr val="dk1"/>
              </a:buClr>
              <a:buSzPts val="2700"/>
              <a:buNone/>
              <a:defRPr b="1" sz="2700"/>
            </a:lvl2pPr>
            <a:lvl3pPr indent="-228600" lvl="2" marL="1371600" algn="l">
              <a:lnSpc>
                <a:spcPct val="90000"/>
              </a:lnSpc>
              <a:spcBef>
                <a:spcPts val="700"/>
              </a:spcBef>
              <a:spcAft>
                <a:spcPts val="0"/>
              </a:spcAft>
              <a:buClr>
                <a:schemeClr val="dk1"/>
              </a:buClr>
              <a:buSzPts val="2400"/>
              <a:buNone/>
              <a:defRPr b="1" sz="2400"/>
            </a:lvl3pPr>
            <a:lvl4pPr indent="-228600" lvl="3" marL="1828800" algn="l">
              <a:lnSpc>
                <a:spcPct val="90000"/>
              </a:lnSpc>
              <a:spcBef>
                <a:spcPts val="700"/>
              </a:spcBef>
              <a:spcAft>
                <a:spcPts val="0"/>
              </a:spcAft>
              <a:buClr>
                <a:schemeClr val="dk1"/>
              </a:buClr>
              <a:buSzPts val="2100"/>
              <a:buNone/>
              <a:defRPr b="1" sz="2100"/>
            </a:lvl4pPr>
            <a:lvl5pPr indent="-228600" lvl="4" marL="2286000" algn="l">
              <a:lnSpc>
                <a:spcPct val="90000"/>
              </a:lnSpc>
              <a:spcBef>
                <a:spcPts val="700"/>
              </a:spcBef>
              <a:spcAft>
                <a:spcPts val="0"/>
              </a:spcAft>
              <a:buClr>
                <a:schemeClr val="dk1"/>
              </a:buClr>
              <a:buSzPts val="2100"/>
              <a:buNone/>
              <a:defRPr b="1" sz="2100"/>
            </a:lvl5pPr>
            <a:lvl6pPr indent="-228600" lvl="5" marL="2743200" algn="l">
              <a:lnSpc>
                <a:spcPct val="90000"/>
              </a:lnSpc>
              <a:spcBef>
                <a:spcPts val="700"/>
              </a:spcBef>
              <a:spcAft>
                <a:spcPts val="0"/>
              </a:spcAft>
              <a:buClr>
                <a:schemeClr val="dk1"/>
              </a:buClr>
              <a:buSzPts val="2100"/>
              <a:buNone/>
              <a:defRPr b="1" sz="2100"/>
            </a:lvl6pPr>
            <a:lvl7pPr indent="-228600" lvl="6" marL="3200400" algn="l">
              <a:lnSpc>
                <a:spcPct val="90000"/>
              </a:lnSpc>
              <a:spcBef>
                <a:spcPts val="700"/>
              </a:spcBef>
              <a:spcAft>
                <a:spcPts val="0"/>
              </a:spcAft>
              <a:buClr>
                <a:schemeClr val="dk1"/>
              </a:buClr>
              <a:buSzPts val="2100"/>
              <a:buNone/>
              <a:defRPr b="1" sz="2100"/>
            </a:lvl7pPr>
            <a:lvl8pPr indent="-228600" lvl="7" marL="3657600" algn="l">
              <a:lnSpc>
                <a:spcPct val="90000"/>
              </a:lnSpc>
              <a:spcBef>
                <a:spcPts val="700"/>
              </a:spcBef>
              <a:spcAft>
                <a:spcPts val="0"/>
              </a:spcAft>
              <a:buClr>
                <a:schemeClr val="dk1"/>
              </a:buClr>
              <a:buSzPts val="2100"/>
              <a:buNone/>
              <a:defRPr b="1" sz="2100"/>
            </a:lvl8pPr>
            <a:lvl9pPr indent="-228600" lvl="8" marL="4114800" algn="l">
              <a:lnSpc>
                <a:spcPct val="90000"/>
              </a:lnSpc>
              <a:spcBef>
                <a:spcPts val="700"/>
              </a:spcBef>
              <a:spcAft>
                <a:spcPts val="0"/>
              </a:spcAft>
              <a:buClr>
                <a:schemeClr val="dk1"/>
              </a:buClr>
              <a:buSzPts val="2100"/>
              <a:buNone/>
              <a:defRPr b="1" sz="2100"/>
            </a:lvl9pPr>
          </a:lstStyle>
          <a:p/>
        </p:txBody>
      </p:sp>
      <p:sp>
        <p:nvSpPr>
          <p:cNvPr id="46" name="Google Shape;46;p15"/>
          <p:cNvSpPr txBox="1"/>
          <p:nvPr>
            <p:ph idx="4" type="body"/>
          </p:nvPr>
        </p:nvSpPr>
        <p:spPr>
          <a:xfrm>
            <a:off x="6172201" y="3340100"/>
            <a:ext cx="5183100" cy="49128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47" name="Google Shape;47;p15"/>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8" name="Google Shape;48;p15"/>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9" name="Google Shape;49;p15"/>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0" name="Shape 50"/>
        <p:cNvGrpSpPr/>
        <p:nvPr/>
      </p:nvGrpSpPr>
      <p:grpSpPr>
        <a:xfrm>
          <a:off x="0" y="0"/>
          <a:ext cx="0" cy="0"/>
          <a:chOff x="0" y="0"/>
          <a:chExt cx="0" cy="0"/>
        </a:xfrm>
      </p:grpSpPr>
      <p:sp>
        <p:nvSpPr>
          <p:cNvPr id="51" name="Google Shape;51;p16"/>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2" name="Google Shape;52;p16"/>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3" name="Google Shape;53;p16"/>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4" name="Google Shape;54;p16"/>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5" name="Shape 55"/>
        <p:cNvGrpSpPr/>
        <p:nvPr/>
      </p:nvGrpSpPr>
      <p:grpSpPr>
        <a:xfrm>
          <a:off x="0" y="0"/>
          <a:ext cx="0" cy="0"/>
          <a:chOff x="0" y="0"/>
          <a:chExt cx="0" cy="0"/>
        </a:xfrm>
      </p:grpSpPr>
      <p:sp>
        <p:nvSpPr>
          <p:cNvPr id="56" name="Google Shape;56;p17"/>
          <p:cNvSpPr txBox="1"/>
          <p:nvPr>
            <p:ph type="title"/>
          </p:nvPr>
        </p:nvSpPr>
        <p:spPr>
          <a:xfrm>
            <a:off x="839788" y="609600"/>
            <a:ext cx="3932100" cy="2133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300"/>
              <a:buFont typeface="Calibri"/>
              <a:buNone/>
              <a:defRPr sz="43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7" name="Google Shape;57;p17"/>
          <p:cNvSpPr txBox="1"/>
          <p:nvPr>
            <p:ph idx="1" type="body"/>
          </p:nvPr>
        </p:nvSpPr>
        <p:spPr>
          <a:xfrm>
            <a:off x="5183188" y="1316569"/>
            <a:ext cx="6172500" cy="6498300"/>
          </a:xfrm>
          <a:prstGeom prst="rect">
            <a:avLst/>
          </a:prstGeom>
          <a:noFill/>
          <a:ln>
            <a:noFill/>
          </a:ln>
        </p:spPr>
        <p:txBody>
          <a:bodyPr anchorCtr="0" anchor="t" bIns="45700" lIns="91425" spcFirstLastPara="1" rIns="91425" wrap="square" tIns="45700">
            <a:noAutofit/>
          </a:bodyPr>
          <a:lstStyle>
            <a:lvl1pPr indent="-501650" lvl="0" marL="457200" algn="l">
              <a:lnSpc>
                <a:spcPct val="90000"/>
              </a:lnSpc>
              <a:spcBef>
                <a:spcPts val="1300"/>
              </a:spcBef>
              <a:spcAft>
                <a:spcPts val="0"/>
              </a:spcAft>
              <a:buClr>
                <a:schemeClr val="dk1"/>
              </a:buClr>
              <a:buSzPts val="4300"/>
              <a:buChar char="•"/>
              <a:defRPr sz="4300"/>
            </a:lvl1pPr>
            <a:lvl2pPr indent="-463550" lvl="1" marL="914400" algn="l">
              <a:lnSpc>
                <a:spcPct val="90000"/>
              </a:lnSpc>
              <a:spcBef>
                <a:spcPts val="700"/>
              </a:spcBef>
              <a:spcAft>
                <a:spcPts val="0"/>
              </a:spcAft>
              <a:buClr>
                <a:schemeClr val="dk1"/>
              </a:buClr>
              <a:buSzPts val="3700"/>
              <a:buChar char="•"/>
              <a:defRPr sz="3700"/>
            </a:lvl2pPr>
            <a:lvl3pPr indent="-431800" lvl="2" marL="1371600" algn="l">
              <a:lnSpc>
                <a:spcPct val="90000"/>
              </a:lnSpc>
              <a:spcBef>
                <a:spcPts val="700"/>
              </a:spcBef>
              <a:spcAft>
                <a:spcPts val="0"/>
              </a:spcAft>
              <a:buClr>
                <a:schemeClr val="dk1"/>
              </a:buClr>
              <a:buSzPts val="3200"/>
              <a:buChar char="•"/>
              <a:defRPr sz="3200"/>
            </a:lvl3pPr>
            <a:lvl4pPr indent="-400050" lvl="3" marL="1828800" algn="l">
              <a:lnSpc>
                <a:spcPct val="90000"/>
              </a:lnSpc>
              <a:spcBef>
                <a:spcPts val="700"/>
              </a:spcBef>
              <a:spcAft>
                <a:spcPts val="0"/>
              </a:spcAft>
              <a:buClr>
                <a:schemeClr val="dk1"/>
              </a:buClr>
              <a:buSzPts val="2700"/>
              <a:buChar char="•"/>
              <a:defRPr sz="2700"/>
            </a:lvl4pPr>
            <a:lvl5pPr indent="-400050" lvl="4" marL="2286000" algn="l">
              <a:lnSpc>
                <a:spcPct val="90000"/>
              </a:lnSpc>
              <a:spcBef>
                <a:spcPts val="700"/>
              </a:spcBef>
              <a:spcAft>
                <a:spcPts val="0"/>
              </a:spcAft>
              <a:buClr>
                <a:schemeClr val="dk1"/>
              </a:buClr>
              <a:buSzPts val="2700"/>
              <a:buChar char="•"/>
              <a:defRPr sz="2700"/>
            </a:lvl5pPr>
            <a:lvl6pPr indent="-400050" lvl="5" marL="2743200" algn="l">
              <a:lnSpc>
                <a:spcPct val="90000"/>
              </a:lnSpc>
              <a:spcBef>
                <a:spcPts val="700"/>
              </a:spcBef>
              <a:spcAft>
                <a:spcPts val="0"/>
              </a:spcAft>
              <a:buClr>
                <a:schemeClr val="dk1"/>
              </a:buClr>
              <a:buSzPts val="2700"/>
              <a:buChar char="•"/>
              <a:defRPr sz="2700"/>
            </a:lvl6pPr>
            <a:lvl7pPr indent="-400050" lvl="6" marL="3200400" algn="l">
              <a:lnSpc>
                <a:spcPct val="90000"/>
              </a:lnSpc>
              <a:spcBef>
                <a:spcPts val="700"/>
              </a:spcBef>
              <a:spcAft>
                <a:spcPts val="0"/>
              </a:spcAft>
              <a:buClr>
                <a:schemeClr val="dk1"/>
              </a:buClr>
              <a:buSzPts val="2700"/>
              <a:buChar char="•"/>
              <a:defRPr sz="2700"/>
            </a:lvl7pPr>
            <a:lvl8pPr indent="-400050" lvl="7" marL="3657600" algn="l">
              <a:lnSpc>
                <a:spcPct val="90000"/>
              </a:lnSpc>
              <a:spcBef>
                <a:spcPts val="700"/>
              </a:spcBef>
              <a:spcAft>
                <a:spcPts val="0"/>
              </a:spcAft>
              <a:buClr>
                <a:schemeClr val="dk1"/>
              </a:buClr>
              <a:buSzPts val="2700"/>
              <a:buChar char="•"/>
              <a:defRPr sz="2700"/>
            </a:lvl8pPr>
            <a:lvl9pPr indent="-400050" lvl="8" marL="4114800" algn="l">
              <a:lnSpc>
                <a:spcPct val="90000"/>
              </a:lnSpc>
              <a:spcBef>
                <a:spcPts val="700"/>
              </a:spcBef>
              <a:spcAft>
                <a:spcPts val="0"/>
              </a:spcAft>
              <a:buClr>
                <a:schemeClr val="dk1"/>
              </a:buClr>
              <a:buSzPts val="2700"/>
              <a:buChar char="•"/>
              <a:defRPr sz="2700"/>
            </a:lvl9pPr>
          </a:lstStyle>
          <a:p/>
        </p:txBody>
      </p:sp>
      <p:sp>
        <p:nvSpPr>
          <p:cNvPr id="58" name="Google Shape;58;p17"/>
          <p:cNvSpPr txBox="1"/>
          <p:nvPr>
            <p:ph idx="2" type="body"/>
          </p:nvPr>
        </p:nvSpPr>
        <p:spPr>
          <a:xfrm>
            <a:off x="839788" y="2743200"/>
            <a:ext cx="3932100" cy="5082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300"/>
              </a:spcBef>
              <a:spcAft>
                <a:spcPts val="0"/>
              </a:spcAft>
              <a:buClr>
                <a:schemeClr val="dk1"/>
              </a:buClr>
              <a:buSzPts val="2100"/>
              <a:buNone/>
              <a:defRPr sz="2100"/>
            </a:lvl1pPr>
            <a:lvl2pPr indent="-228600" lvl="1" marL="914400" algn="l">
              <a:lnSpc>
                <a:spcPct val="90000"/>
              </a:lnSpc>
              <a:spcBef>
                <a:spcPts val="700"/>
              </a:spcBef>
              <a:spcAft>
                <a:spcPts val="0"/>
              </a:spcAft>
              <a:buClr>
                <a:schemeClr val="dk1"/>
              </a:buClr>
              <a:buSzPts val="1900"/>
              <a:buNone/>
              <a:defRPr sz="1900"/>
            </a:lvl2pPr>
            <a:lvl3pPr indent="-228600" lvl="2" marL="1371600" algn="l">
              <a:lnSpc>
                <a:spcPct val="90000"/>
              </a:lnSpc>
              <a:spcBef>
                <a:spcPts val="700"/>
              </a:spcBef>
              <a:spcAft>
                <a:spcPts val="0"/>
              </a:spcAft>
              <a:buClr>
                <a:schemeClr val="dk1"/>
              </a:buClr>
              <a:buSzPts val="1600"/>
              <a:buNone/>
              <a:defRPr sz="1600"/>
            </a:lvl3pPr>
            <a:lvl4pPr indent="-228600" lvl="3" marL="1828800" algn="l">
              <a:lnSpc>
                <a:spcPct val="90000"/>
              </a:lnSpc>
              <a:spcBef>
                <a:spcPts val="700"/>
              </a:spcBef>
              <a:spcAft>
                <a:spcPts val="0"/>
              </a:spcAft>
              <a:buClr>
                <a:schemeClr val="dk1"/>
              </a:buClr>
              <a:buSzPts val="1300"/>
              <a:buNone/>
              <a:defRPr sz="1300"/>
            </a:lvl4pPr>
            <a:lvl5pPr indent="-228600" lvl="4" marL="2286000" algn="l">
              <a:lnSpc>
                <a:spcPct val="90000"/>
              </a:lnSpc>
              <a:spcBef>
                <a:spcPts val="700"/>
              </a:spcBef>
              <a:spcAft>
                <a:spcPts val="0"/>
              </a:spcAft>
              <a:buClr>
                <a:schemeClr val="dk1"/>
              </a:buClr>
              <a:buSzPts val="1300"/>
              <a:buNone/>
              <a:defRPr sz="1300"/>
            </a:lvl5pPr>
            <a:lvl6pPr indent="-228600" lvl="5" marL="2743200" algn="l">
              <a:lnSpc>
                <a:spcPct val="90000"/>
              </a:lnSpc>
              <a:spcBef>
                <a:spcPts val="700"/>
              </a:spcBef>
              <a:spcAft>
                <a:spcPts val="0"/>
              </a:spcAft>
              <a:buClr>
                <a:schemeClr val="dk1"/>
              </a:buClr>
              <a:buSzPts val="1300"/>
              <a:buNone/>
              <a:defRPr sz="1300"/>
            </a:lvl6pPr>
            <a:lvl7pPr indent="-228600" lvl="6" marL="3200400" algn="l">
              <a:lnSpc>
                <a:spcPct val="90000"/>
              </a:lnSpc>
              <a:spcBef>
                <a:spcPts val="700"/>
              </a:spcBef>
              <a:spcAft>
                <a:spcPts val="0"/>
              </a:spcAft>
              <a:buClr>
                <a:schemeClr val="dk1"/>
              </a:buClr>
              <a:buSzPts val="1300"/>
              <a:buNone/>
              <a:defRPr sz="1300"/>
            </a:lvl7pPr>
            <a:lvl8pPr indent="-228600" lvl="7" marL="3657600" algn="l">
              <a:lnSpc>
                <a:spcPct val="90000"/>
              </a:lnSpc>
              <a:spcBef>
                <a:spcPts val="700"/>
              </a:spcBef>
              <a:spcAft>
                <a:spcPts val="0"/>
              </a:spcAft>
              <a:buClr>
                <a:schemeClr val="dk1"/>
              </a:buClr>
              <a:buSzPts val="1300"/>
              <a:buNone/>
              <a:defRPr sz="1300"/>
            </a:lvl8pPr>
            <a:lvl9pPr indent="-228600" lvl="8" marL="4114800" algn="l">
              <a:lnSpc>
                <a:spcPct val="90000"/>
              </a:lnSpc>
              <a:spcBef>
                <a:spcPts val="700"/>
              </a:spcBef>
              <a:spcAft>
                <a:spcPts val="0"/>
              </a:spcAft>
              <a:buClr>
                <a:schemeClr val="dk1"/>
              </a:buClr>
              <a:buSzPts val="1300"/>
              <a:buNone/>
              <a:defRPr sz="1300"/>
            </a:lvl9pPr>
          </a:lstStyle>
          <a:p/>
        </p:txBody>
      </p:sp>
      <p:sp>
        <p:nvSpPr>
          <p:cNvPr id="59" name="Google Shape;59;p17"/>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0" name="Google Shape;60;p17"/>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1" name="Google Shape;61;p17"/>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2" name="Shape 62"/>
        <p:cNvGrpSpPr/>
        <p:nvPr/>
      </p:nvGrpSpPr>
      <p:grpSpPr>
        <a:xfrm>
          <a:off x="0" y="0"/>
          <a:ext cx="0" cy="0"/>
          <a:chOff x="0" y="0"/>
          <a:chExt cx="0" cy="0"/>
        </a:xfrm>
      </p:grpSpPr>
      <p:sp>
        <p:nvSpPr>
          <p:cNvPr id="63" name="Google Shape;63;p18"/>
          <p:cNvSpPr txBox="1"/>
          <p:nvPr>
            <p:ph type="title"/>
          </p:nvPr>
        </p:nvSpPr>
        <p:spPr>
          <a:xfrm>
            <a:off x="839788" y="609600"/>
            <a:ext cx="3932100" cy="2133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300"/>
              <a:buFont typeface="Calibri"/>
              <a:buNone/>
              <a:defRPr sz="43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4" name="Google Shape;64;p18"/>
          <p:cNvSpPr/>
          <p:nvPr>
            <p:ph idx="2" type="pic"/>
          </p:nvPr>
        </p:nvSpPr>
        <p:spPr>
          <a:xfrm>
            <a:off x="5183188" y="1316569"/>
            <a:ext cx="6172500" cy="64983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300"/>
              </a:spcBef>
              <a:spcAft>
                <a:spcPts val="0"/>
              </a:spcAft>
              <a:buClr>
                <a:schemeClr val="dk1"/>
              </a:buClr>
              <a:buSzPts val="4300"/>
              <a:buFont typeface="Arial"/>
              <a:buNone/>
              <a:defRPr b="0" i="0" sz="4300" u="none" cap="none" strike="noStrike">
                <a:solidFill>
                  <a:schemeClr val="dk1"/>
                </a:solidFill>
                <a:latin typeface="Calibri"/>
                <a:ea typeface="Calibri"/>
                <a:cs typeface="Calibri"/>
                <a:sym typeface="Calibri"/>
              </a:defRPr>
            </a:lvl1pPr>
            <a:lvl2pPr lvl="1" marR="0" rtl="0" algn="l">
              <a:lnSpc>
                <a:spcPct val="90000"/>
              </a:lnSpc>
              <a:spcBef>
                <a:spcPts val="700"/>
              </a:spcBef>
              <a:spcAft>
                <a:spcPts val="0"/>
              </a:spcAft>
              <a:buClr>
                <a:schemeClr val="dk1"/>
              </a:buClr>
              <a:buSzPts val="3700"/>
              <a:buFont typeface="Arial"/>
              <a:buNone/>
              <a:defRPr b="0" i="0" sz="3700" u="none" cap="none" strike="noStrike">
                <a:solidFill>
                  <a:schemeClr val="dk1"/>
                </a:solidFill>
                <a:latin typeface="Calibri"/>
                <a:ea typeface="Calibri"/>
                <a:cs typeface="Calibri"/>
                <a:sym typeface="Calibri"/>
              </a:defRPr>
            </a:lvl2pPr>
            <a:lvl3pPr lvl="2" marR="0" rtl="0" algn="l">
              <a:lnSpc>
                <a:spcPct val="90000"/>
              </a:lnSpc>
              <a:spcBef>
                <a:spcPts val="7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3pPr>
            <a:lvl4pPr lvl="3" marR="0" rtl="0" algn="l">
              <a:lnSpc>
                <a:spcPct val="90000"/>
              </a:lnSpc>
              <a:spcBef>
                <a:spcPts val="7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4pPr>
            <a:lvl5pPr lvl="4" marR="0" rtl="0" algn="l">
              <a:lnSpc>
                <a:spcPct val="90000"/>
              </a:lnSpc>
              <a:spcBef>
                <a:spcPts val="7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5pPr>
            <a:lvl6pPr lvl="5" marR="0" rtl="0" algn="l">
              <a:lnSpc>
                <a:spcPct val="90000"/>
              </a:lnSpc>
              <a:spcBef>
                <a:spcPts val="7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6pPr>
            <a:lvl7pPr lvl="6" marR="0" rtl="0" algn="l">
              <a:lnSpc>
                <a:spcPct val="90000"/>
              </a:lnSpc>
              <a:spcBef>
                <a:spcPts val="7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7pPr>
            <a:lvl8pPr lvl="7" marR="0" rtl="0" algn="l">
              <a:lnSpc>
                <a:spcPct val="90000"/>
              </a:lnSpc>
              <a:spcBef>
                <a:spcPts val="7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8pPr>
            <a:lvl9pPr lvl="8" marR="0" rtl="0" algn="l">
              <a:lnSpc>
                <a:spcPct val="90000"/>
              </a:lnSpc>
              <a:spcBef>
                <a:spcPts val="7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9pPr>
          </a:lstStyle>
          <a:p/>
        </p:txBody>
      </p:sp>
      <p:sp>
        <p:nvSpPr>
          <p:cNvPr id="65" name="Google Shape;65;p18"/>
          <p:cNvSpPr txBox="1"/>
          <p:nvPr>
            <p:ph idx="1" type="body"/>
          </p:nvPr>
        </p:nvSpPr>
        <p:spPr>
          <a:xfrm>
            <a:off x="839788" y="2743200"/>
            <a:ext cx="3932100" cy="5082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300"/>
              </a:spcBef>
              <a:spcAft>
                <a:spcPts val="0"/>
              </a:spcAft>
              <a:buClr>
                <a:schemeClr val="dk1"/>
              </a:buClr>
              <a:buSzPts val="2100"/>
              <a:buNone/>
              <a:defRPr sz="2100"/>
            </a:lvl1pPr>
            <a:lvl2pPr indent="-228600" lvl="1" marL="914400" algn="l">
              <a:lnSpc>
                <a:spcPct val="90000"/>
              </a:lnSpc>
              <a:spcBef>
                <a:spcPts val="700"/>
              </a:spcBef>
              <a:spcAft>
                <a:spcPts val="0"/>
              </a:spcAft>
              <a:buClr>
                <a:schemeClr val="dk1"/>
              </a:buClr>
              <a:buSzPts val="1900"/>
              <a:buNone/>
              <a:defRPr sz="1900"/>
            </a:lvl2pPr>
            <a:lvl3pPr indent="-228600" lvl="2" marL="1371600" algn="l">
              <a:lnSpc>
                <a:spcPct val="90000"/>
              </a:lnSpc>
              <a:spcBef>
                <a:spcPts val="700"/>
              </a:spcBef>
              <a:spcAft>
                <a:spcPts val="0"/>
              </a:spcAft>
              <a:buClr>
                <a:schemeClr val="dk1"/>
              </a:buClr>
              <a:buSzPts val="1600"/>
              <a:buNone/>
              <a:defRPr sz="1600"/>
            </a:lvl3pPr>
            <a:lvl4pPr indent="-228600" lvl="3" marL="1828800" algn="l">
              <a:lnSpc>
                <a:spcPct val="90000"/>
              </a:lnSpc>
              <a:spcBef>
                <a:spcPts val="700"/>
              </a:spcBef>
              <a:spcAft>
                <a:spcPts val="0"/>
              </a:spcAft>
              <a:buClr>
                <a:schemeClr val="dk1"/>
              </a:buClr>
              <a:buSzPts val="1300"/>
              <a:buNone/>
              <a:defRPr sz="1300"/>
            </a:lvl4pPr>
            <a:lvl5pPr indent="-228600" lvl="4" marL="2286000" algn="l">
              <a:lnSpc>
                <a:spcPct val="90000"/>
              </a:lnSpc>
              <a:spcBef>
                <a:spcPts val="700"/>
              </a:spcBef>
              <a:spcAft>
                <a:spcPts val="0"/>
              </a:spcAft>
              <a:buClr>
                <a:schemeClr val="dk1"/>
              </a:buClr>
              <a:buSzPts val="1300"/>
              <a:buNone/>
              <a:defRPr sz="1300"/>
            </a:lvl5pPr>
            <a:lvl6pPr indent="-228600" lvl="5" marL="2743200" algn="l">
              <a:lnSpc>
                <a:spcPct val="90000"/>
              </a:lnSpc>
              <a:spcBef>
                <a:spcPts val="700"/>
              </a:spcBef>
              <a:spcAft>
                <a:spcPts val="0"/>
              </a:spcAft>
              <a:buClr>
                <a:schemeClr val="dk1"/>
              </a:buClr>
              <a:buSzPts val="1300"/>
              <a:buNone/>
              <a:defRPr sz="1300"/>
            </a:lvl6pPr>
            <a:lvl7pPr indent="-228600" lvl="6" marL="3200400" algn="l">
              <a:lnSpc>
                <a:spcPct val="90000"/>
              </a:lnSpc>
              <a:spcBef>
                <a:spcPts val="700"/>
              </a:spcBef>
              <a:spcAft>
                <a:spcPts val="0"/>
              </a:spcAft>
              <a:buClr>
                <a:schemeClr val="dk1"/>
              </a:buClr>
              <a:buSzPts val="1300"/>
              <a:buNone/>
              <a:defRPr sz="1300"/>
            </a:lvl7pPr>
            <a:lvl8pPr indent="-228600" lvl="7" marL="3657600" algn="l">
              <a:lnSpc>
                <a:spcPct val="90000"/>
              </a:lnSpc>
              <a:spcBef>
                <a:spcPts val="700"/>
              </a:spcBef>
              <a:spcAft>
                <a:spcPts val="0"/>
              </a:spcAft>
              <a:buClr>
                <a:schemeClr val="dk1"/>
              </a:buClr>
              <a:buSzPts val="1300"/>
              <a:buNone/>
              <a:defRPr sz="1300"/>
            </a:lvl8pPr>
            <a:lvl9pPr indent="-228600" lvl="8" marL="4114800" algn="l">
              <a:lnSpc>
                <a:spcPct val="90000"/>
              </a:lnSpc>
              <a:spcBef>
                <a:spcPts val="700"/>
              </a:spcBef>
              <a:spcAft>
                <a:spcPts val="0"/>
              </a:spcAft>
              <a:buClr>
                <a:schemeClr val="dk1"/>
              </a:buClr>
              <a:buSzPts val="1300"/>
              <a:buNone/>
              <a:defRPr sz="1300"/>
            </a:lvl9pPr>
          </a:lstStyle>
          <a:p/>
        </p:txBody>
      </p:sp>
      <p:sp>
        <p:nvSpPr>
          <p:cNvPr id="66" name="Google Shape;66;p18"/>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7" name="Google Shape;67;p18"/>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8" name="Google Shape;68;p18"/>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9" name="Shape 69"/>
        <p:cNvGrpSpPr/>
        <p:nvPr/>
      </p:nvGrpSpPr>
      <p:grpSpPr>
        <a:xfrm>
          <a:off x="0" y="0"/>
          <a:ext cx="0" cy="0"/>
          <a:chOff x="0" y="0"/>
          <a:chExt cx="0" cy="0"/>
        </a:xfrm>
      </p:grpSpPr>
      <p:sp>
        <p:nvSpPr>
          <p:cNvPr id="70" name="Google Shape;70;p19"/>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1" name="Google Shape;71;p19"/>
          <p:cNvSpPr txBox="1"/>
          <p:nvPr>
            <p:ph idx="1" type="body"/>
          </p:nvPr>
        </p:nvSpPr>
        <p:spPr>
          <a:xfrm rot="5400000">
            <a:off x="3195150" y="77217"/>
            <a:ext cx="5801700" cy="105156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72" name="Google Shape;72;p19"/>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3" name="Google Shape;73;p19"/>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4" name="Google Shape;74;p19"/>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1" Type="http://schemas.openxmlformats.org/officeDocument/2006/relationships/theme" Target="../theme/theme2.xml"/><Relationship Id="rId10" Type="http://schemas.openxmlformats.org/officeDocument/2006/relationships/slideLayout" Target="../slideLayouts/slideLayout20.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8"/>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5900"/>
              <a:buFont typeface="Calibri"/>
              <a:buNone/>
              <a:defRPr b="0" i="0" sz="59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11" name="Google Shape;11;p8"/>
          <p:cNvSpPr txBox="1"/>
          <p:nvPr>
            <p:ph idx="1" type="body"/>
          </p:nvPr>
        </p:nvSpPr>
        <p:spPr>
          <a:xfrm>
            <a:off x="838200" y="2434167"/>
            <a:ext cx="10515600" cy="5801700"/>
          </a:xfrm>
          <a:prstGeom prst="rect">
            <a:avLst/>
          </a:prstGeom>
          <a:noFill/>
          <a:ln>
            <a:noFill/>
          </a:ln>
        </p:spPr>
        <p:txBody>
          <a:bodyPr anchorCtr="0" anchor="t" bIns="45700" lIns="91425" spcFirstLastPara="1" rIns="91425" wrap="square" tIns="45700">
            <a:noAutofit/>
          </a:bodyPr>
          <a:lstStyle>
            <a:lvl1pPr indent="-463550" lvl="0" marL="457200" marR="0" rtl="0" algn="l">
              <a:lnSpc>
                <a:spcPct val="90000"/>
              </a:lnSpc>
              <a:spcBef>
                <a:spcPts val="1300"/>
              </a:spcBef>
              <a:spcAft>
                <a:spcPts val="0"/>
              </a:spcAft>
              <a:buClr>
                <a:schemeClr val="dk1"/>
              </a:buClr>
              <a:buSzPts val="3700"/>
              <a:buFont typeface="Arial"/>
              <a:buChar char="•"/>
              <a:defRPr b="0" i="0" sz="3700" u="none" cap="none" strike="noStrike">
                <a:solidFill>
                  <a:schemeClr val="dk1"/>
                </a:solidFill>
                <a:latin typeface="Calibri"/>
                <a:ea typeface="Calibri"/>
                <a:cs typeface="Calibri"/>
                <a:sym typeface="Calibri"/>
              </a:defRPr>
            </a:lvl1pPr>
            <a:lvl2pPr indent="-431800" lvl="1" marL="914400" marR="0" rtl="0" algn="l">
              <a:lnSpc>
                <a:spcPct val="90000"/>
              </a:lnSpc>
              <a:spcBef>
                <a:spcPts val="7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2pPr>
            <a:lvl3pPr indent="-400050" lvl="2" marL="1371600" marR="0" rtl="0" algn="l">
              <a:lnSpc>
                <a:spcPct val="90000"/>
              </a:lnSpc>
              <a:spcBef>
                <a:spcPts val="7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3pPr>
            <a:lvl4pPr indent="-381000" lvl="3" marL="18288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4pPr>
            <a:lvl5pPr indent="-381000" lvl="4" marL="22860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5pPr>
            <a:lvl6pPr indent="-381000" lvl="5" marL="27432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6pPr>
            <a:lvl7pPr indent="-381000" lvl="6" marL="32004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7pPr>
            <a:lvl8pPr indent="-381000" lvl="7" marL="36576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8pPr>
            <a:lvl9pPr indent="-381000" lvl="8" marL="41148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9pPr>
          </a:lstStyle>
          <a:p/>
        </p:txBody>
      </p:sp>
      <p:sp>
        <p:nvSpPr>
          <p:cNvPr id="12" name="Google Shape;12;p8"/>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500"/>
              <a:buFont typeface="Arial"/>
              <a:buNone/>
              <a:defRPr b="0" i="0" sz="1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13" name="Google Shape;13;p8"/>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500"/>
              <a:buFont typeface="Arial"/>
              <a:buNone/>
              <a:defRPr b="0" i="0" sz="1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14" name="Google Shape;14;p8"/>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pic>
        <p:nvPicPr>
          <p:cNvPr id="15" name="Google Shape;15;p8"/>
          <p:cNvPicPr preferRelativeResize="0"/>
          <p:nvPr/>
        </p:nvPicPr>
        <p:blipFill rotWithShape="1">
          <a:blip r:embed="rId1">
            <a:alphaModFix/>
          </a:blip>
          <a:srcRect b="0" l="0" r="0" t="0"/>
          <a:stretch/>
        </p:blipFill>
        <p:spPr>
          <a:xfrm>
            <a:off x="10042368" y="8493249"/>
            <a:ext cx="1311431" cy="45114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1" name="Shape 81"/>
        <p:cNvGrpSpPr/>
        <p:nvPr/>
      </p:nvGrpSpPr>
      <p:grpSpPr>
        <a:xfrm>
          <a:off x="0" y="0"/>
          <a:ext cx="0" cy="0"/>
          <a:chOff x="0" y="0"/>
          <a:chExt cx="0" cy="0"/>
        </a:xfrm>
      </p:grpSpPr>
      <p:sp>
        <p:nvSpPr>
          <p:cNvPr id="82" name="Google Shape;82;g5dc4bdb219_0_267"/>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5867"/>
              <a:buFont typeface="Calibri"/>
              <a:buNone/>
              <a:defRPr b="0" i="0" sz="5867"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3" name="Google Shape;83;g5dc4bdb219_0_267"/>
          <p:cNvSpPr txBox="1"/>
          <p:nvPr>
            <p:ph idx="1" type="body"/>
          </p:nvPr>
        </p:nvSpPr>
        <p:spPr>
          <a:xfrm>
            <a:off x="838200" y="2434167"/>
            <a:ext cx="10515600" cy="5801700"/>
          </a:xfrm>
          <a:prstGeom prst="rect">
            <a:avLst/>
          </a:prstGeom>
          <a:noFill/>
          <a:ln>
            <a:noFill/>
          </a:ln>
        </p:spPr>
        <p:txBody>
          <a:bodyPr anchorCtr="0" anchor="t" bIns="45700" lIns="91425" spcFirstLastPara="1" rIns="91425" wrap="square" tIns="45700">
            <a:noAutofit/>
          </a:bodyPr>
          <a:lstStyle>
            <a:lvl1pPr indent="-465645" lvl="0" marL="457200" marR="0" rtl="0" algn="l">
              <a:lnSpc>
                <a:spcPct val="90000"/>
              </a:lnSpc>
              <a:spcBef>
                <a:spcPts val="1333"/>
              </a:spcBef>
              <a:spcAft>
                <a:spcPts val="0"/>
              </a:spcAft>
              <a:buClr>
                <a:schemeClr val="dk1"/>
              </a:buClr>
              <a:buSzPts val="3733"/>
              <a:buFont typeface="Arial"/>
              <a:buChar char="•"/>
              <a:defRPr b="0" i="0" sz="3733" u="none" cap="none" strike="noStrike">
                <a:solidFill>
                  <a:schemeClr val="dk1"/>
                </a:solidFill>
                <a:latin typeface="Calibri"/>
                <a:ea typeface="Calibri"/>
                <a:cs typeface="Calibri"/>
                <a:sym typeface="Calibri"/>
              </a:defRPr>
            </a:lvl1pPr>
            <a:lvl2pPr indent="-431800" lvl="1" marL="914400" marR="0" rtl="0" algn="l">
              <a:lnSpc>
                <a:spcPct val="90000"/>
              </a:lnSpc>
              <a:spcBef>
                <a:spcPts val="667"/>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2pPr>
            <a:lvl3pPr indent="-397954" lvl="2" marL="1371600" marR="0" rtl="0" algn="l">
              <a:lnSpc>
                <a:spcPct val="90000"/>
              </a:lnSpc>
              <a:spcBef>
                <a:spcPts val="667"/>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3pPr>
            <a:lvl4pPr indent="-381000" lvl="3" marL="1828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4pPr>
            <a:lvl5pPr indent="-381000" lvl="4" marL="22860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9pPr>
          </a:lstStyle>
          <a:p/>
        </p:txBody>
      </p:sp>
      <p:sp>
        <p:nvSpPr>
          <p:cNvPr id="84" name="Google Shape;84;g5dc4bdb219_0_267"/>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5" name="Google Shape;85;g5dc4bdb219_0_267"/>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6" name="Google Shape;86;g5dc4bdb219_0_267"/>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87" name="Google Shape;87;g5dc4bdb219_0_267"/>
          <p:cNvSpPr/>
          <p:nvPr/>
        </p:nvSpPr>
        <p:spPr>
          <a:xfrm>
            <a:off x="10042368" y="8493249"/>
            <a:ext cx="1311300" cy="451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png"/><Relationship Id="rId4" Type="http://schemas.openxmlformats.org/officeDocument/2006/relationships/image" Target="../media/image2.png"/><Relationship Id="rId11" Type="http://schemas.openxmlformats.org/officeDocument/2006/relationships/image" Target="../media/image4.jpg"/><Relationship Id="rId10" Type="http://schemas.openxmlformats.org/officeDocument/2006/relationships/image" Target="../media/image8.png"/><Relationship Id="rId9" Type="http://schemas.openxmlformats.org/officeDocument/2006/relationships/image" Target="../media/image6.png"/><Relationship Id="rId5" Type="http://schemas.openxmlformats.org/officeDocument/2006/relationships/image" Target="../media/image9.jpg"/><Relationship Id="rId6" Type="http://schemas.openxmlformats.org/officeDocument/2006/relationships/image" Target="../media/image12.jpg"/><Relationship Id="rId7" Type="http://schemas.openxmlformats.org/officeDocument/2006/relationships/image" Target="../media/image21.jpg"/><Relationship Id="rId8"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1.jpg"/><Relationship Id="rId11" Type="http://schemas.openxmlformats.org/officeDocument/2006/relationships/image" Target="../media/image7.png"/><Relationship Id="rId10" Type="http://schemas.openxmlformats.org/officeDocument/2006/relationships/image" Target="../media/image10.jpg"/><Relationship Id="rId12" Type="http://schemas.openxmlformats.org/officeDocument/2006/relationships/image" Target="../media/image23.png"/><Relationship Id="rId9" Type="http://schemas.openxmlformats.org/officeDocument/2006/relationships/image" Target="../media/image14.png"/><Relationship Id="rId5" Type="http://schemas.openxmlformats.org/officeDocument/2006/relationships/image" Target="../media/image19.jpg"/><Relationship Id="rId6" Type="http://schemas.openxmlformats.org/officeDocument/2006/relationships/image" Target="../media/image16.jpg"/><Relationship Id="rId7" Type="http://schemas.openxmlformats.org/officeDocument/2006/relationships/image" Target="../media/image13.jpg"/><Relationship Id="rId8"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pic>
        <p:nvPicPr>
          <p:cNvPr id="158" name="Google Shape;158;g5dc4bdb219_0_0"/>
          <p:cNvPicPr preferRelativeResize="0"/>
          <p:nvPr/>
        </p:nvPicPr>
        <p:blipFill rotWithShape="1">
          <a:blip r:embed="rId3">
            <a:alphaModFix/>
          </a:blip>
          <a:srcRect b="0" l="0" r="0" t="0"/>
          <a:stretch/>
        </p:blipFill>
        <p:spPr>
          <a:xfrm>
            <a:off x="10609943" y="55946"/>
            <a:ext cx="772765" cy="1064674"/>
          </a:xfrm>
          <a:prstGeom prst="rect">
            <a:avLst/>
          </a:prstGeom>
          <a:noFill/>
          <a:ln>
            <a:noFill/>
          </a:ln>
        </p:spPr>
      </p:pic>
      <p:sp>
        <p:nvSpPr>
          <p:cNvPr id="159" name="Google Shape;159;g5dc4bdb219_0_0"/>
          <p:cNvSpPr txBox="1"/>
          <p:nvPr/>
        </p:nvSpPr>
        <p:spPr>
          <a:xfrm>
            <a:off x="6191250" y="2410725"/>
            <a:ext cx="5309400" cy="1139400"/>
          </a:xfrm>
          <a:prstGeom prst="rect">
            <a:avLst/>
          </a:prstGeom>
          <a:solidFill>
            <a:srgbClr val="E1EFD8"/>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600" u="sng" cap="none" strike="noStrike">
                <a:solidFill>
                  <a:srgbClr val="000000"/>
                </a:solidFill>
                <a:latin typeface="Arial"/>
                <a:ea typeface="Arial"/>
                <a:cs typeface="Arial"/>
                <a:sym typeface="Arial"/>
              </a:rPr>
              <a:t>Transferable Knowledge:</a:t>
            </a:r>
            <a:endParaRPr b="1" i="0" sz="16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lang="en-GB"/>
              <a:t>How people learn and how the brain works</a:t>
            </a:r>
            <a:endParaRPr/>
          </a:p>
          <a:p>
            <a:pPr indent="0" lvl="0" marL="0" marR="0" rtl="0" algn="ctr">
              <a:lnSpc>
                <a:spcPct val="100000"/>
              </a:lnSpc>
              <a:spcBef>
                <a:spcPts val="0"/>
              </a:spcBef>
              <a:spcAft>
                <a:spcPts val="0"/>
              </a:spcAft>
              <a:buClr>
                <a:srgbClr val="000000"/>
              </a:buClr>
              <a:buSzPts val="1400"/>
              <a:buFont typeface="Arial"/>
              <a:buNone/>
            </a:pPr>
            <a:r>
              <a:rPr lang="en-GB"/>
              <a:t>How to demonstrate resilience</a:t>
            </a:r>
            <a:endParaRPr/>
          </a:p>
          <a:p>
            <a:pPr indent="0" lvl="0" marL="0" marR="0" rtl="0" algn="ctr">
              <a:lnSpc>
                <a:spcPct val="100000"/>
              </a:lnSpc>
              <a:spcBef>
                <a:spcPts val="0"/>
              </a:spcBef>
              <a:spcAft>
                <a:spcPts val="0"/>
              </a:spcAft>
              <a:buClr>
                <a:srgbClr val="000000"/>
              </a:buClr>
              <a:buSzPts val="1400"/>
              <a:buFont typeface="Arial"/>
              <a:buNone/>
            </a:pPr>
            <a:r>
              <a:rPr lang="en-GB"/>
              <a:t>The significance of having a growth mindset</a:t>
            </a:r>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g5dc4bdb219_0_0"/>
          <p:cNvSpPr txBox="1"/>
          <p:nvPr/>
        </p:nvSpPr>
        <p:spPr>
          <a:xfrm>
            <a:off x="806825" y="3655817"/>
            <a:ext cx="10693800" cy="5313900"/>
          </a:xfrm>
          <a:prstGeom prst="rect">
            <a:avLst/>
          </a:prstGeom>
          <a:solidFill>
            <a:schemeClr val="lt1"/>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1" lang="en-GB" sz="1600">
                <a:solidFill>
                  <a:schemeClr val="dk1"/>
                </a:solidFill>
              </a:rPr>
              <a:t>PSHE Association Guidance Aims: </a:t>
            </a:r>
            <a:endParaRPr b="1"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t/>
            </a:r>
            <a:endParaRPr sz="1200">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lang="en-GB" sz="1200">
                <a:solidFill>
                  <a:schemeClr val="dk1"/>
                </a:solidFill>
              </a:rPr>
              <a:t>PSHE education is a planned, developmental programme of learning through which children and young people acquire the knowledge, understanding and skills</a:t>
            </a:r>
            <a:endParaRPr sz="1200">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lang="en-GB" sz="1200">
                <a:solidFill>
                  <a:schemeClr val="dk1"/>
                </a:solidFill>
              </a:rPr>
              <a:t>they need to manage their lives now and in the future. As part of a whole-school approach, PSHE education develops the qualities and attributes pupils need to</a:t>
            </a:r>
            <a:endParaRPr sz="1200">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lang="en-GB" sz="1200">
                <a:solidFill>
                  <a:schemeClr val="dk1"/>
                </a:solidFill>
              </a:rPr>
              <a:t>thrive as individuals, family members and members of society.</a:t>
            </a:r>
            <a:endParaRPr sz="1200">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lang="en-GB" sz="1200">
                <a:solidFill>
                  <a:schemeClr val="dk1"/>
                </a:solidFill>
              </a:rPr>
              <a:t>PSHE education equips pupils to live healthy, safe, productive, capable, responsible and balanced lives. It encourages them to be enterprising and supports them</a:t>
            </a:r>
            <a:endParaRPr sz="1200">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lang="en-GB" sz="1200">
                <a:solidFill>
                  <a:schemeClr val="dk1"/>
                </a:solidFill>
              </a:rPr>
              <a:t>in making effective transitions, positive learning and career choices and in achieving economic wellbeing. A critical component of PSHE education is providing</a:t>
            </a:r>
            <a:endParaRPr sz="1200">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lang="en-GB" sz="1200">
                <a:solidFill>
                  <a:schemeClr val="dk1"/>
                </a:solidFill>
              </a:rPr>
              <a:t>opportunities for children and young people to reflect on and clarify their own values and attitudes and explore the complex and sometimes conflicting range of</a:t>
            </a:r>
            <a:endParaRPr sz="1200">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lang="en-GB" sz="1200">
                <a:solidFill>
                  <a:schemeClr val="dk1"/>
                </a:solidFill>
              </a:rPr>
              <a:t>values and attitudes they encounter now and in the future.</a:t>
            </a:r>
            <a:endParaRPr sz="1200">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lang="en-GB" sz="1200">
                <a:solidFill>
                  <a:schemeClr val="dk1"/>
                </a:solidFill>
              </a:rPr>
              <a:t>PSHE education contributes to personal development by helping pupils to build their confidence, resilience and self-esteem, and to identify and manage risk, make</a:t>
            </a:r>
            <a:endParaRPr sz="1200">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lang="en-GB" sz="1200">
                <a:solidFill>
                  <a:schemeClr val="dk1"/>
                </a:solidFill>
              </a:rPr>
              <a:t>informed choices and understand what influences their decisions. It enables them to recognise, accept and shape their identities, to understand and</a:t>
            </a:r>
            <a:endParaRPr sz="1200">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lang="en-GB" sz="1200">
                <a:solidFill>
                  <a:schemeClr val="dk1"/>
                </a:solidFill>
              </a:rPr>
              <a:t>accommodate difference and change, to manage emotions and to communicate constructively in a variety of settings. Developing an understanding of</a:t>
            </a:r>
            <a:endParaRPr sz="1200">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lang="en-GB" sz="1200">
                <a:solidFill>
                  <a:schemeClr val="dk1"/>
                </a:solidFill>
              </a:rPr>
              <a:t>themselves, empathy and the ability to work with others will help pupils to form and maintain good relationships, develop the essential skills for future</a:t>
            </a:r>
            <a:endParaRPr sz="1200">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lang="en-GB" sz="1200">
                <a:solidFill>
                  <a:schemeClr val="dk1"/>
                </a:solidFill>
              </a:rPr>
              <a:t>employability and better enjoy and manage their lives.</a:t>
            </a:r>
            <a:endParaRPr sz="1200">
              <a:solidFill>
                <a:schemeClr val="dk1"/>
              </a:solidFil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Arial"/>
                <a:ea typeface="Arial"/>
                <a:cs typeface="Arial"/>
                <a:sym typeface="Arial"/>
              </a:rPr>
              <a:t>During this area of study students should be taught to:</a:t>
            </a:r>
            <a:endParaRPr b="1"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sz="1600"/>
          </a:p>
          <a:p>
            <a:pPr indent="0" lvl="0" marL="0" marR="0" rtl="0" algn="l">
              <a:lnSpc>
                <a:spcPct val="100000"/>
              </a:lnSpc>
              <a:spcBef>
                <a:spcPts val="0"/>
              </a:spcBef>
              <a:spcAft>
                <a:spcPts val="0"/>
              </a:spcAft>
              <a:buClr>
                <a:srgbClr val="000000"/>
              </a:buClr>
              <a:buSzPts val="1400"/>
              <a:buFont typeface="Arial"/>
              <a:buNone/>
            </a:pPr>
            <a:r>
              <a:rPr lang="en-GB" sz="1600"/>
              <a:t>Identify some ways in which children learn and improve their memory. </a:t>
            </a:r>
            <a:endParaRPr sz="1600"/>
          </a:p>
          <a:p>
            <a:pPr indent="0" lvl="0" marL="0" marR="0" rtl="0" algn="l">
              <a:lnSpc>
                <a:spcPct val="100000"/>
              </a:lnSpc>
              <a:spcBef>
                <a:spcPts val="0"/>
              </a:spcBef>
              <a:spcAft>
                <a:spcPts val="0"/>
              </a:spcAft>
              <a:buClr>
                <a:srgbClr val="000000"/>
              </a:buClr>
              <a:buSzPts val="1400"/>
              <a:buFont typeface="Arial"/>
              <a:buNone/>
            </a:pPr>
            <a:r>
              <a:rPr lang="en-GB" sz="1600"/>
              <a:t>Practise and apply these strategies at home. </a:t>
            </a:r>
            <a:endParaRPr sz="1600"/>
          </a:p>
          <a:p>
            <a:pPr indent="0" lvl="0" marL="0" marR="0" rtl="0" algn="l">
              <a:lnSpc>
                <a:spcPct val="100000"/>
              </a:lnSpc>
              <a:spcBef>
                <a:spcPts val="0"/>
              </a:spcBef>
              <a:spcAft>
                <a:spcPts val="0"/>
              </a:spcAft>
              <a:buClr>
                <a:srgbClr val="000000"/>
              </a:buClr>
              <a:buSzPts val="1400"/>
              <a:buFont typeface="Arial"/>
              <a:buNone/>
            </a:pPr>
            <a:r>
              <a:t/>
            </a:r>
            <a:endParaRPr sz="1600"/>
          </a:p>
          <a:p>
            <a:pPr indent="0" lvl="0" marL="0" marR="0" rtl="0" algn="l">
              <a:lnSpc>
                <a:spcPct val="100000"/>
              </a:lnSpc>
              <a:spcBef>
                <a:spcPts val="0"/>
              </a:spcBef>
              <a:spcAft>
                <a:spcPts val="0"/>
              </a:spcAft>
              <a:buClr>
                <a:srgbClr val="000000"/>
              </a:buClr>
              <a:buSzPts val="700"/>
              <a:buFont typeface="Arial"/>
              <a:buNone/>
            </a:pPr>
            <a:r>
              <a:t/>
            </a:r>
            <a:endParaRPr b="1" i="0" sz="700" u="sng" cap="none" strike="noStrike">
              <a:solidFill>
                <a:schemeClr val="dk1"/>
              </a:solidFill>
              <a:latin typeface="Arial"/>
              <a:ea typeface="Arial"/>
              <a:cs typeface="Arial"/>
              <a:sym typeface="Arial"/>
            </a:endParaRPr>
          </a:p>
          <a:p>
            <a:pPr indent="-114300" lvl="0" marL="171450" marR="0" rtl="0" algn="l">
              <a:lnSpc>
                <a:spcPct val="100000"/>
              </a:lnSpc>
              <a:spcBef>
                <a:spcPts val="0"/>
              </a:spcBef>
              <a:spcAft>
                <a:spcPts val="0"/>
              </a:spcAft>
              <a:buClr>
                <a:schemeClr val="dk1"/>
              </a:buClr>
              <a:buSzPts val="9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g5dc4bdb219_0_0"/>
          <p:cNvSpPr txBox="1"/>
          <p:nvPr/>
        </p:nvSpPr>
        <p:spPr>
          <a:xfrm>
            <a:off x="1654629" y="1152932"/>
            <a:ext cx="8955300" cy="1152000"/>
          </a:xfrm>
          <a:prstGeom prst="rect">
            <a:avLst/>
          </a:prstGeom>
          <a:solidFill>
            <a:srgbClr val="DDEAF6"/>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Medium Term Plan: </a:t>
            </a:r>
            <a:r>
              <a:rPr b="1" lang="en-GB"/>
              <a:t>Careers Pathfinders</a:t>
            </a:r>
            <a:r>
              <a:rPr b="1" i="0" lang="en-GB" sz="1400" u="none" cap="none" strike="noStrike">
                <a:solidFill>
                  <a:srgbClr val="000000"/>
                </a:solidFill>
                <a:latin typeface="Arial"/>
                <a:ea typeface="Arial"/>
                <a:cs typeface="Arial"/>
                <a:sym typeface="Arial"/>
              </a:rPr>
              <a:t>: </a:t>
            </a:r>
            <a:r>
              <a:rPr b="1" lang="en-GB"/>
              <a:t>PSHE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lang="en-GB" u="sng"/>
              <a:t>Resilient Me: Growth Mindset</a:t>
            </a:r>
            <a:endParaRPr b="0" i="0" sz="14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200"/>
              <a:buFont typeface="Arial"/>
              <a:buNone/>
            </a:pPr>
            <a:r>
              <a:rPr b="0" i="0" lang="en-GB" sz="1200" u="none" cap="none" strike="noStrike">
                <a:solidFill>
                  <a:schemeClr val="dk1"/>
                </a:solidFill>
                <a:latin typeface="Arial"/>
                <a:ea typeface="Arial"/>
                <a:cs typeface="Arial"/>
                <a:sym typeface="Arial"/>
              </a:rPr>
              <a:t>Using the K,S,U you have learnt in this unit of work, </a:t>
            </a:r>
            <a:r>
              <a:rPr lang="en-GB" sz="1200">
                <a:solidFill>
                  <a:schemeClr val="dk1"/>
                </a:solidFill>
              </a:rPr>
              <a:t>is easier work always better for children</a:t>
            </a:r>
            <a:r>
              <a:rPr b="0" i="0" lang="en-GB" sz="1200" u="none" cap="none" strike="noStrike">
                <a:solidFill>
                  <a:schemeClr val="dk1"/>
                </a:solidFill>
                <a:latin typeface="Arial"/>
                <a:ea typeface="Arial"/>
                <a:cs typeface="Arial"/>
                <a:sym typeface="Arial"/>
              </a:rPr>
              <a:t>?  Demonstrate your understanding</a:t>
            </a:r>
            <a:r>
              <a:rPr lang="en-GB" sz="1200">
                <a:solidFill>
                  <a:schemeClr val="dk1"/>
                </a:solidFill>
              </a:rPr>
              <a:t> of growth mindset and resilience and reflect on your own learning journey. </a:t>
            </a:r>
            <a:r>
              <a:rPr b="0" i="0" lang="en-GB" sz="12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62" name="Google Shape;162;g5dc4bdb219_0_0"/>
          <p:cNvSpPr txBox="1"/>
          <p:nvPr/>
        </p:nvSpPr>
        <p:spPr>
          <a:xfrm>
            <a:off x="806825" y="2410750"/>
            <a:ext cx="5271300" cy="1139400"/>
          </a:xfrm>
          <a:prstGeom prst="rect">
            <a:avLst/>
          </a:prstGeom>
          <a:solidFill>
            <a:srgbClr val="FBE4D4"/>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sng" cap="none" strike="noStrike">
                <a:solidFill>
                  <a:srgbClr val="000000"/>
                </a:solidFill>
                <a:latin typeface="Arial"/>
                <a:ea typeface="Arial"/>
                <a:cs typeface="Arial"/>
                <a:sym typeface="Arial"/>
              </a:rPr>
              <a:t>Aspect of Study</a:t>
            </a:r>
            <a:endParaRPr b="1" i="0" sz="18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lang="en-GB"/>
              <a:t>Resilience and Change</a:t>
            </a:r>
            <a:endParaRPr/>
          </a:p>
          <a:p>
            <a:pPr indent="0" lvl="0" marL="0" marR="0" rtl="0" algn="ctr">
              <a:lnSpc>
                <a:spcPct val="100000"/>
              </a:lnSpc>
              <a:spcBef>
                <a:spcPts val="0"/>
              </a:spcBef>
              <a:spcAft>
                <a:spcPts val="0"/>
              </a:spcAft>
              <a:buClr>
                <a:srgbClr val="000000"/>
              </a:buClr>
              <a:buSzPts val="1400"/>
              <a:buFont typeface="Arial"/>
              <a:buNone/>
            </a:pPr>
            <a:r>
              <a:rPr lang="en-GB"/>
              <a:t>Growth Mindset</a:t>
            </a:r>
            <a:endParaRPr/>
          </a:p>
          <a:p>
            <a:pPr indent="0" lvl="0" marL="0" marR="0" rtl="0" algn="ctr">
              <a:lnSpc>
                <a:spcPct val="100000"/>
              </a:lnSpc>
              <a:spcBef>
                <a:spcPts val="0"/>
              </a:spcBef>
              <a:spcAft>
                <a:spcPts val="0"/>
              </a:spcAft>
              <a:buClr>
                <a:srgbClr val="000000"/>
              </a:buClr>
              <a:buSzPts val="1400"/>
              <a:buFont typeface="Arial"/>
              <a:buNone/>
            </a:pPr>
            <a:r>
              <a:rPr lang="en-GB"/>
              <a:t>Mental health and wellbeing</a:t>
            </a:r>
            <a:endParaRPr/>
          </a:p>
          <a:p>
            <a:pPr indent="0" lvl="0" marL="0" marR="0" rtl="0" algn="ctr">
              <a:lnSpc>
                <a:spcPct val="100000"/>
              </a:lnSpc>
              <a:spcBef>
                <a:spcPts val="0"/>
              </a:spcBef>
              <a:spcAft>
                <a:spcPts val="0"/>
              </a:spcAft>
              <a:buClr>
                <a:srgbClr val="000000"/>
              </a:buClr>
              <a:buSzPts val="1400"/>
              <a:buFont typeface="Arial"/>
              <a:buNone/>
            </a:pPr>
            <a:r>
              <a:rPr lang="en-GB"/>
              <a:t>Careers and skills for life</a:t>
            </a:r>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63" name="Google Shape;163;g5dc4bdb219_0_0"/>
          <p:cNvPicPr preferRelativeResize="0"/>
          <p:nvPr/>
        </p:nvPicPr>
        <p:blipFill rotWithShape="1">
          <a:blip r:embed="rId4">
            <a:alphaModFix/>
          </a:blip>
          <a:srcRect b="0" l="0" r="0" t="0"/>
          <a:stretch/>
        </p:blipFill>
        <p:spPr>
          <a:xfrm>
            <a:off x="5300358" y="120036"/>
            <a:ext cx="1814680" cy="823455"/>
          </a:xfrm>
          <a:prstGeom prst="rect">
            <a:avLst/>
          </a:prstGeom>
          <a:noFill/>
          <a:ln>
            <a:noFill/>
          </a:ln>
        </p:spPr>
      </p:pic>
      <p:pic>
        <p:nvPicPr>
          <p:cNvPr id="164" name="Google Shape;164;g5dc4bdb219_0_0"/>
          <p:cNvPicPr preferRelativeResize="0"/>
          <p:nvPr/>
        </p:nvPicPr>
        <p:blipFill rotWithShape="1">
          <a:blip r:embed="rId5">
            <a:alphaModFix/>
          </a:blip>
          <a:srcRect b="6659" l="8374" r="8374" t="7407"/>
          <a:stretch/>
        </p:blipFill>
        <p:spPr>
          <a:xfrm>
            <a:off x="1962273" y="89479"/>
            <a:ext cx="700803" cy="1023477"/>
          </a:xfrm>
          <a:prstGeom prst="rect">
            <a:avLst/>
          </a:prstGeom>
          <a:noFill/>
          <a:ln>
            <a:noFill/>
          </a:ln>
        </p:spPr>
      </p:pic>
      <p:pic>
        <p:nvPicPr>
          <p:cNvPr descr="C:\Users\James\Desktop\Logos\Global Enquirers Large no border.jpg" id="165" name="Google Shape;165;g5dc4bdb219_0_0"/>
          <p:cNvPicPr preferRelativeResize="0"/>
          <p:nvPr/>
        </p:nvPicPr>
        <p:blipFill rotWithShape="1">
          <a:blip r:embed="rId6">
            <a:alphaModFix/>
          </a:blip>
          <a:srcRect b="6323" l="7170" r="7563" t="0"/>
          <a:stretch/>
        </p:blipFill>
        <p:spPr>
          <a:xfrm>
            <a:off x="2974957" y="89479"/>
            <a:ext cx="741769" cy="1035597"/>
          </a:xfrm>
          <a:prstGeom prst="rect">
            <a:avLst/>
          </a:prstGeom>
          <a:noFill/>
          <a:ln>
            <a:noFill/>
          </a:ln>
        </p:spPr>
      </p:pic>
      <p:pic>
        <p:nvPicPr>
          <p:cNvPr descr="C:\Users\James\Desktop\Logos\Sustainability Ambassadors Large no border.jpg" id="166" name="Google Shape;166;g5dc4bdb219_0_0"/>
          <p:cNvPicPr preferRelativeResize="0"/>
          <p:nvPr/>
        </p:nvPicPr>
        <p:blipFill rotWithShape="1">
          <a:blip r:embed="rId7">
            <a:alphaModFix/>
          </a:blip>
          <a:srcRect b="7851" l="0" r="0" t="0"/>
          <a:stretch/>
        </p:blipFill>
        <p:spPr>
          <a:xfrm>
            <a:off x="8687704" y="92852"/>
            <a:ext cx="877678" cy="1032225"/>
          </a:xfrm>
          <a:prstGeom prst="rect">
            <a:avLst/>
          </a:prstGeom>
          <a:noFill/>
          <a:ln>
            <a:noFill/>
          </a:ln>
        </p:spPr>
      </p:pic>
      <p:pic>
        <p:nvPicPr>
          <p:cNvPr descr="C:\Users\James\Desktop\Logos\Designers Large no border.jpg" id="167" name="Google Shape;167;g5dc4bdb219_0_0"/>
          <p:cNvPicPr preferRelativeResize="0"/>
          <p:nvPr/>
        </p:nvPicPr>
        <p:blipFill rotWithShape="1">
          <a:blip r:embed="rId8">
            <a:alphaModFix/>
          </a:blip>
          <a:srcRect b="4746" l="8374" r="8374" t="7194"/>
          <a:stretch/>
        </p:blipFill>
        <p:spPr>
          <a:xfrm>
            <a:off x="3935176" y="89479"/>
            <a:ext cx="742200" cy="1059571"/>
          </a:xfrm>
          <a:prstGeom prst="rect">
            <a:avLst/>
          </a:prstGeom>
          <a:noFill/>
          <a:ln>
            <a:noFill/>
          </a:ln>
        </p:spPr>
      </p:pic>
      <p:pic>
        <p:nvPicPr>
          <p:cNvPr id="168" name="Google Shape;168;g5dc4bdb219_0_0"/>
          <p:cNvPicPr preferRelativeResize="0"/>
          <p:nvPr/>
        </p:nvPicPr>
        <p:blipFill rotWithShape="1">
          <a:blip r:embed="rId9">
            <a:alphaModFix/>
          </a:blip>
          <a:srcRect b="0" l="0" r="0" t="0"/>
          <a:stretch/>
        </p:blipFill>
        <p:spPr>
          <a:xfrm>
            <a:off x="949607" y="86818"/>
            <a:ext cx="700800" cy="1028798"/>
          </a:xfrm>
          <a:prstGeom prst="rect">
            <a:avLst/>
          </a:prstGeom>
          <a:noFill/>
          <a:ln>
            <a:noFill/>
          </a:ln>
        </p:spPr>
      </p:pic>
      <p:pic>
        <p:nvPicPr>
          <p:cNvPr id="169" name="Google Shape;169;g5dc4bdb219_0_0"/>
          <p:cNvPicPr preferRelativeResize="0"/>
          <p:nvPr/>
        </p:nvPicPr>
        <p:blipFill rotWithShape="1">
          <a:blip r:embed="rId10">
            <a:alphaModFix/>
          </a:blip>
          <a:srcRect b="0" l="0" r="0" t="0"/>
          <a:stretch/>
        </p:blipFill>
        <p:spPr>
          <a:xfrm>
            <a:off x="7738020" y="83430"/>
            <a:ext cx="877676" cy="1032186"/>
          </a:xfrm>
          <a:prstGeom prst="rect">
            <a:avLst/>
          </a:prstGeom>
          <a:noFill/>
          <a:ln>
            <a:noFill/>
          </a:ln>
        </p:spPr>
      </p:pic>
      <p:pic>
        <p:nvPicPr>
          <p:cNvPr descr="C:\Users\James\Desktop\cultural explorers.jpg" id="170" name="Google Shape;170;g5dc4bdb219_0_0"/>
          <p:cNvPicPr preferRelativeResize="0"/>
          <p:nvPr/>
        </p:nvPicPr>
        <p:blipFill rotWithShape="1">
          <a:blip r:embed="rId11">
            <a:alphaModFix/>
          </a:blip>
          <a:srcRect b="5294" l="7956" r="7304" t="0"/>
          <a:stretch/>
        </p:blipFill>
        <p:spPr>
          <a:xfrm>
            <a:off x="9695816" y="92851"/>
            <a:ext cx="723583" cy="1056200"/>
          </a:xfrm>
          <a:prstGeom prst="rect">
            <a:avLst/>
          </a:prstGeom>
          <a:noFill/>
          <a:ln>
            <a:noFill/>
          </a:ln>
        </p:spPr>
      </p:pic>
      <p:sp>
        <p:nvSpPr>
          <p:cNvPr id="171" name="Google Shape;171;g5dc4bdb219_0_0"/>
          <p:cNvSpPr/>
          <p:nvPr/>
        </p:nvSpPr>
        <p:spPr>
          <a:xfrm>
            <a:off x="806175" y="1149051"/>
            <a:ext cx="848400" cy="1155900"/>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2" name="Google Shape;172;g5dc4bdb219_0_0"/>
          <p:cNvSpPr/>
          <p:nvPr/>
        </p:nvSpPr>
        <p:spPr>
          <a:xfrm>
            <a:off x="10613990" y="1149051"/>
            <a:ext cx="848400" cy="1155900"/>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73" name="Google Shape;173;g5dc4bdb219_0_0"/>
          <p:cNvPicPr preferRelativeResize="0"/>
          <p:nvPr/>
        </p:nvPicPr>
        <p:blipFill rotWithShape="1">
          <a:blip r:embed="rId3">
            <a:alphaModFix/>
          </a:blip>
          <a:srcRect b="0" l="0" r="0" t="0"/>
          <a:stretch/>
        </p:blipFill>
        <p:spPr>
          <a:xfrm>
            <a:off x="10651843" y="1194646"/>
            <a:ext cx="772765" cy="1064674"/>
          </a:xfrm>
          <a:prstGeom prst="rect">
            <a:avLst/>
          </a:prstGeom>
          <a:noFill/>
          <a:ln>
            <a:noFill/>
          </a:ln>
        </p:spPr>
      </p:pic>
      <p:pic>
        <p:nvPicPr>
          <p:cNvPr id="174" name="Google Shape;174;g5dc4bdb219_0_0"/>
          <p:cNvPicPr preferRelativeResize="0"/>
          <p:nvPr/>
        </p:nvPicPr>
        <p:blipFill rotWithShape="1">
          <a:blip r:embed="rId3">
            <a:alphaModFix/>
          </a:blip>
          <a:srcRect b="0" l="0" r="0" t="0"/>
          <a:stretch/>
        </p:blipFill>
        <p:spPr>
          <a:xfrm>
            <a:off x="839968" y="1229121"/>
            <a:ext cx="772765" cy="10646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
          <p:cNvSpPr txBox="1"/>
          <p:nvPr/>
        </p:nvSpPr>
        <p:spPr>
          <a:xfrm>
            <a:off x="6191250" y="1344706"/>
            <a:ext cx="5309400" cy="7082118"/>
          </a:xfrm>
          <a:prstGeom prst="rect">
            <a:avLst/>
          </a:prstGeom>
          <a:solidFill>
            <a:srgbClr val="E1EFD8"/>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sng" cap="none" strike="noStrike">
                <a:solidFill>
                  <a:srgbClr val="000000"/>
                </a:solidFill>
                <a:latin typeface="Arial"/>
                <a:ea typeface="Arial"/>
                <a:cs typeface="Arial"/>
                <a:sym typeface="Arial"/>
              </a:rPr>
              <a:t>Disciplinary Knowledge?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181" name="Google Shape;181;p2"/>
          <p:cNvSpPr txBox="1"/>
          <p:nvPr/>
        </p:nvSpPr>
        <p:spPr>
          <a:xfrm>
            <a:off x="806825" y="1344706"/>
            <a:ext cx="5271300" cy="7082100"/>
          </a:xfrm>
          <a:prstGeom prst="rect">
            <a:avLst/>
          </a:prstGeom>
          <a:solidFill>
            <a:srgbClr val="FBE4D4"/>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sng" cap="none" strike="noStrike">
                <a:solidFill>
                  <a:srgbClr val="000000"/>
                </a:solidFill>
                <a:latin typeface="Arial"/>
                <a:ea typeface="Arial"/>
                <a:cs typeface="Arial"/>
                <a:sym typeface="Arial"/>
              </a:rPr>
              <a:t>Substantive Knowledge (subject-specific)</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rtl="0" algn="l">
              <a:spcBef>
                <a:spcPts val="0"/>
              </a:spcBef>
              <a:spcAft>
                <a:spcPts val="0"/>
              </a:spcAft>
              <a:buClr>
                <a:schemeClr val="dk1"/>
              </a:buClr>
              <a:buSzPts val="1400"/>
              <a:buFont typeface="Arial"/>
              <a:buNone/>
            </a:pPr>
            <a:r>
              <a:rPr lang="en-GB" sz="1600">
                <a:solidFill>
                  <a:schemeClr val="dk1"/>
                </a:solidFill>
              </a:rPr>
              <a:t>That intelligence is not fixed and can change over time.</a:t>
            </a:r>
            <a:endParaRPr sz="1600">
              <a:solidFill>
                <a:schemeClr val="dk1"/>
              </a:solidFill>
            </a:endParaRPr>
          </a:p>
          <a:p>
            <a:pPr indent="0" lvl="0" marL="0" rtl="0" algn="l">
              <a:spcBef>
                <a:spcPts val="0"/>
              </a:spcBef>
              <a:spcAft>
                <a:spcPts val="0"/>
              </a:spcAft>
              <a:buClr>
                <a:schemeClr val="dk1"/>
              </a:buClr>
              <a:buSzPts val="1400"/>
              <a:buFont typeface="Arial"/>
              <a:buNone/>
            </a:pPr>
            <a:r>
              <a:t/>
            </a:r>
            <a:endParaRPr sz="1600">
              <a:solidFill>
                <a:schemeClr val="dk1"/>
              </a:solidFill>
            </a:endParaRPr>
          </a:p>
          <a:p>
            <a:pPr indent="0" lvl="0" marL="0" rtl="0" algn="l">
              <a:spcBef>
                <a:spcPts val="0"/>
              </a:spcBef>
              <a:spcAft>
                <a:spcPts val="0"/>
              </a:spcAft>
              <a:buClr>
                <a:schemeClr val="dk1"/>
              </a:buClr>
              <a:buSzPts val="1400"/>
              <a:buFont typeface="Arial"/>
              <a:buNone/>
            </a:pPr>
            <a:r>
              <a:rPr lang="en-GB" sz="1600">
                <a:solidFill>
                  <a:schemeClr val="dk1"/>
                </a:solidFill>
              </a:rPr>
              <a:t>That challenge is good for developing learning and memory. </a:t>
            </a:r>
            <a:endParaRPr sz="1600">
              <a:solidFill>
                <a:schemeClr val="dk1"/>
              </a:solidFill>
            </a:endParaRPr>
          </a:p>
          <a:p>
            <a:pPr indent="0" lvl="0" marL="0" rtl="0" algn="l">
              <a:spcBef>
                <a:spcPts val="0"/>
              </a:spcBef>
              <a:spcAft>
                <a:spcPts val="0"/>
              </a:spcAft>
              <a:buClr>
                <a:schemeClr val="dk1"/>
              </a:buClr>
              <a:buSzPts val="1400"/>
              <a:buFont typeface="Arial"/>
              <a:buNone/>
            </a:pPr>
            <a:r>
              <a:t/>
            </a:r>
            <a:endParaRPr sz="1600">
              <a:solidFill>
                <a:schemeClr val="dk1"/>
              </a:solidFill>
            </a:endParaRPr>
          </a:p>
          <a:p>
            <a:pPr indent="0" lvl="0" marL="0" rtl="0" algn="l">
              <a:spcBef>
                <a:spcPts val="0"/>
              </a:spcBef>
              <a:spcAft>
                <a:spcPts val="0"/>
              </a:spcAft>
              <a:buClr>
                <a:schemeClr val="dk1"/>
              </a:buClr>
              <a:buSzPts val="1400"/>
              <a:buFont typeface="Arial"/>
              <a:buNone/>
            </a:pPr>
            <a:r>
              <a:rPr lang="en-GB" sz="1600">
                <a:solidFill>
                  <a:schemeClr val="dk1"/>
                </a:solidFill>
              </a:rPr>
              <a:t>Ways in which children learn and improve their memory. </a:t>
            </a:r>
            <a:endParaRPr sz="1600"/>
          </a:p>
        </p:txBody>
      </p:sp>
      <p:pic>
        <p:nvPicPr>
          <p:cNvPr id="182" name="Google Shape;182;p2"/>
          <p:cNvPicPr preferRelativeResize="0"/>
          <p:nvPr/>
        </p:nvPicPr>
        <p:blipFill rotWithShape="1">
          <a:blip r:embed="rId3">
            <a:alphaModFix/>
          </a:blip>
          <a:srcRect b="0" l="0" r="0" t="0"/>
          <a:stretch/>
        </p:blipFill>
        <p:spPr>
          <a:xfrm>
            <a:off x="5246385" y="76137"/>
            <a:ext cx="1814680" cy="823455"/>
          </a:xfrm>
          <a:prstGeom prst="rect">
            <a:avLst/>
          </a:prstGeom>
          <a:noFill/>
          <a:ln>
            <a:noFill/>
          </a:ln>
        </p:spPr>
      </p:pic>
      <p:pic>
        <p:nvPicPr>
          <p:cNvPr id="183" name="Google Shape;183;p2"/>
          <p:cNvPicPr preferRelativeResize="0"/>
          <p:nvPr/>
        </p:nvPicPr>
        <p:blipFill rotWithShape="1">
          <a:blip r:embed="rId4">
            <a:alphaModFix/>
          </a:blip>
          <a:srcRect b="6665" l="8376" r="8376" t="7405"/>
          <a:stretch/>
        </p:blipFill>
        <p:spPr>
          <a:xfrm>
            <a:off x="1818841" y="89479"/>
            <a:ext cx="700803" cy="1023475"/>
          </a:xfrm>
          <a:prstGeom prst="rect">
            <a:avLst/>
          </a:prstGeom>
          <a:noFill/>
          <a:ln>
            <a:noFill/>
          </a:ln>
        </p:spPr>
      </p:pic>
      <p:pic>
        <p:nvPicPr>
          <p:cNvPr descr="C:\Users\James\Desktop\Logos\Global Enquirers Large no border.jpg" id="184" name="Google Shape;184;p2"/>
          <p:cNvPicPr preferRelativeResize="0"/>
          <p:nvPr/>
        </p:nvPicPr>
        <p:blipFill rotWithShape="1">
          <a:blip r:embed="rId5">
            <a:alphaModFix/>
          </a:blip>
          <a:srcRect b="6322" l="7170" r="7567" t="0"/>
          <a:stretch/>
        </p:blipFill>
        <p:spPr>
          <a:xfrm>
            <a:off x="2831525" y="89479"/>
            <a:ext cx="741770" cy="1035596"/>
          </a:xfrm>
          <a:prstGeom prst="rect">
            <a:avLst/>
          </a:prstGeom>
          <a:noFill/>
          <a:ln>
            <a:noFill/>
          </a:ln>
        </p:spPr>
      </p:pic>
      <p:pic>
        <p:nvPicPr>
          <p:cNvPr descr="C:\Users\James\Desktop\Logos\Sustainability Ambassadors Large no border.jpg" id="185" name="Google Shape;185;p2"/>
          <p:cNvPicPr preferRelativeResize="0"/>
          <p:nvPr/>
        </p:nvPicPr>
        <p:blipFill rotWithShape="1">
          <a:blip r:embed="rId6">
            <a:alphaModFix/>
          </a:blip>
          <a:srcRect b="7850" l="0" r="0" t="0"/>
          <a:stretch/>
        </p:blipFill>
        <p:spPr>
          <a:xfrm>
            <a:off x="8544272" y="92852"/>
            <a:ext cx="877679" cy="1032224"/>
          </a:xfrm>
          <a:prstGeom prst="rect">
            <a:avLst/>
          </a:prstGeom>
          <a:noFill/>
          <a:ln>
            <a:noFill/>
          </a:ln>
        </p:spPr>
      </p:pic>
      <p:pic>
        <p:nvPicPr>
          <p:cNvPr descr="C:\Users\James\Desktop\Logos\Designers Large no border.jpg" id="186" name="Google Shape;186;p2"/>
          <p:cNvPicPr preferRelativeResize="0"/>
          <p:nvPr/>
        </p:nvPicPr>
        <p:blipFill rotWithShape="1">
          <a:blip r:embed="rId7">
            <a:alphaModFix/>
          </a:blip>
          <a:srcRect b="4746" l="8376" r="8376" t="7196"/>
          <a:stretch/>
        </p:blipFill>
        <p:spPr>
          <a:xfrm>
            <a:off x="3791744" y="89479"/>
            <a:ext cx="742200" cy="1059571"/>
          </a:xfrm>
          <a:prstGeom prst="rect">
            <a:avLst/>
          </a:prstGeom>
          <a:noFill/>
          <a:ln>
            <a:noFill/>
          </a:ln>
        </p:spPr>
      </p:pic>
      <p:pic>
        <p:nvPicPr>
          <p:cNvPr id="187" name="Google Shape;187;p2"/>
          <p:cNvPicPr preferRelativeResize="0"/>
          <p:nvPr/>
        </p:nvPicPr>
        <p:blipFill rotWithShape="1">
          <a:blip r:embed="rId8">
            <a:alphaModFix/>
          </a:blip>
          <a:srcRect b="0" l="0" r="0" t="0"/>
          <a:stretch/>
        </p:blipFill>
        <p:spPr>
          <a:xfrm>
            <a:off x="806175" y="86818"/>
            <a:ext cx="700800" cy="1028798"/>
          </a:xfrm>
          <a:prstGeom prst="rect">
            <a:avLst/>
          </a:prstGeom>
          <a:noFill/>
          <a:ln>
            <a:noFill/>
          </a:ln>
        </p:spPr>
      </p:pic>
      <p:pic>
        <p:nvPicPr>
          <p:cNvPr id="188" name="Google Shape;188;p2"/>
          <p:cNvPicPr preferRelativeResize="0"/>
          <p:nvPr/>
        </p:nvPicPr>
        <p:blipFill rotWithShape="1">
          <a:blip r:embed="rId9">
            <a:alphaModFix/>
          </a:blip>
          <a:srcRect b="0" l="0" r="0" t="0"/>
          <a:stretch/>
        </p:blipFill>
        <p:spPr>
          <a:xfrm>
            <a:off x="7594588" y="83430"/>
            <a:ext cx="877676" cy="1032186"/>
          </a:xfrm>
          <a:prstGeom prst="rect">
            <a:avLst/>
          </a:prstGeom>
          <a:noFill/>
          <a:ln>
            <a:noFill/>
          </a:ln>
        </p:spPr>
      </p:pic>
      <p:pic>
        <p:nvPicPr>
          <p:cNvPr descr="C:\Users\James\Desktop\cultural explorers.jpg" id="189" name="Google Shape;189;p2"/>
          <p:cNvPicPr preferRelativeResize="0"/>
          <p:nvPr/>
        </p:nvPicPr>
        <p:blipFill rotWithShape="1">
          <a:blip r:embed="rId10">
            <a:alphaModFix/>
          </a:blip>
          <a:srcRect b="5291" l="7956" r="7309" t="0"/>
          <a:stretch/>
        </p:blipFill>
        <p:spPr>
          <a:xfrm>
            <a:off x="9552384" y="92851"/>
            <a:ext cx="723582" cy="1056199"/>
          </a:xfrm>
          <a:prstGeom prst="rect">
            <a:avLst/>
          </a:prstGeom>
          <a:noFill/>
          <a:ln>
            <a:noFill/>
          </a:ln>
        </p:spPr>
      </p:pic>
      <p:sp>
        <p:nvSpPr>
          <p:cNvPr id="190" name="Google Shape;190;p2"/>
          <p:cNvSpPr/>
          <p:nvPr/>
        </p:nvSpPr>
        <p:spPr>
          <a:xfrm rot="10800000">
            <a:off x="5516867" y="972913"/>
            <a:ext cx="1089758" cy="355305"/>
          </a:xfrm>
          <a:prstGeom prst="curvedUpArrow">
            <a:avLst>
              <a:gd fmla="val 25000" name="adj1"/>
              <a:gd fmla="val 50000" name="adj2"/>
              <a:gd fmla="val 25000" name="adj3"/>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pic>
        <p:nvPicPr>
          <p:cNvPr id="191" name="Google Shape;191;p2"/>
          <p:cNvPicPr preferRelativeResize="0"/>
          <p:nvPr/>
        </p:nvPicPr>
        <p:blipFill rotWithShape="1">
          <a:blip r:embed="rId11">
            <a:alphaModFix/>
          </a:blip>
          <a:srcRect b="0" l="0" r="0" t="0"/>
          <a:stretch/>
        </p:blipFill>
        <p:spPr>
          <a:xfrm rot="-10598011">
            <a:off x="5579903" y="8423180"/>
            <a:ext cx="1109568" cy="420660"/>
          </a:xfrm>
          <a:prstGeom prst="rect">
            <a:avLst/>
          </a:prstGeom>
          <a:noFill/>
          <a:ln>
            <a:noFill/>
          </a:ln>
        </p:spPr>
      </p:pic>
      <p:pic>
        <p:nvPicPr>
          <p:cNvPr id="192" name="Google Shape;192;p2"/>
          <p:cNvPicPr preferRelativeResize="0"/>
          <p:nvPr/>
        </p:nvPicPr>
        <p:blipFill rotWithShape="1">
          <a:blip r:embed="rId12">
            <a:alphaModFix/>
          </a:blip>
          <a:srcRect b="0" l="0" r="0" t="0"/>
          <a:stretch/>
        </p:blipFill>
        <p:spPr>
          <a:xfrm>
            <a:off x="10583321" y="60400"/>
            <a:ext cx="772765" cy="1064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97" name="Shape 197"/>
        <p:cNvGrpSpPr/>
        <p:nvPr/>
      </p:nvGrpSpPr>
      <p:grpSpPr>
        <a:xfrm>
          <a:off x="0" y="0"/>
          <a:ext cx="0" cy="0"/>
          <a:chOff x="0" y="0"/>
          <a:chExt cx="0" cy="0"/>
        </a:xfrm>
      </p:grpSpPr>
      <p:sp>
        <p:nvSpPr>
          <p:cNvPr id="198" name="Google Shape;198;g5dc4bdb219_0_93"/>
          <p:cNvSpPr txBox="1"/>
          <p:nvPr/>
        </p:nvSpPr>
        <p:spPr>
          <a:xfrm>
            <a:off x="6191250" y="1520925"/>
            <a:ext cx="5309700" cy="3219900"/>
          </a:xfrm>
          <a:prstGeom prst="rect">
            <a:avLst/>
          </a:prstGeom>
          <a:solidFill>
            <a:schemeClr val="lt1"/>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b="1" lang="en-GB" sz="1200">
                <a:solidFill>
                  <a:schemeClr val="dk1"/>
                </a:solidFill>
              </a:rPr>
              <a:t>Resilience - </a:t>
            </a:r>
            <a:r>
              <a:rPr lang="en-GB" sz="1200">
                <a:solidFill>
                  <a:schemeClr val="dk1"/>
                </a:solidFill>
              </a:rPr>
              <a:t>Focus of module</a:t>
            </a:r>
            <a:endParaRPr sz="1200">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b="1" lang="en-GB" sz="1200">
                <a:solidFill>
                  <a:schemeClr val="dk1"/>
                </a:solidFill>
              </a:rPr>
              <a:t>Problem Solving - </a:t>
            </a:r>
            <a:r>
              <a:rPr lang="en-GB" sz="1200">
                <a:solidFill>
                  <a:schemeClr val="dk1"/>
                </a:solidFill>
              </a:rPr>
              <a:t>Identify that solving problems requires the resilience and growth mindset identified.</a:t>
            </a:r>
            <a:endParaRPr sz="1200">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b="1" i="0" lang="en-GB" sz="1200" u="none" cap="none" strike="noStrike">
                <a:solidFill>
                  <a:schemeClr val="dk1"/>
                </a:solidFill>
                <a:latin typeface="Arial"/>
                <a:ea typeface="Arial"/>
                <a:cs typeface="Arial"/>
                <a:sym typeface="Arial"/>
              </a:rPr>
              <a:t>Communication </a:t>
            </a:r>
            <a:r>
              <a:rPr b="0" i="0" lang="en-GB" sz="1200" u="none" cap="none" strike="noStrike">
                <a:solidFill>
                  <a:schemeClr val="dk1"/>
                </a:solidFill>
                <a:latin typeface="Arial"/>
                <a:ea typeface="Arial"/>
                <a:cs typeface="Arial"/>
                <a:sym typeface="Arial"/>
              </a:rPr>
              <a:t>–</a:t>
            </a:r>
            <a:r>
              <a:rPr lang="en-GB" sz="1200">
                <a:solidFill>
                  <a:schemeClr val="dk1"/>
                </a:solidFill>
              </a:rPr>
              <a:t> Identify when others are finding learning challenging and how to support them. </a:t>
            </a:r>
            <a:endParaRPr b="0" i="0" sz="15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b="1" i="0" lang="en-GB" sz="1200" u="none" cap="none" strike="noStrike">
                <a:solidFill>
                  <a:schemeClr val="dk1"/>
                </a:solidFill>
                <a:latin typeface="Arial"/>
                <a:ea typeface="Arial"/>
                <a:cs typeface="Arial"/>
                <a:sym typeface="Arial"/>
              </a:rPr>
              <a:t>Team-working </a:t>
            </a:r>
            <a:r>
              <a:rPr b="0" i="0" lang="en-GB" sz="1200" u="none" cap="none" strike="noStrike">
                <a:solidFill>
                  <a:schemeClr val="dk1"/>
                </a:solidFill>
                <a:latin typeface="Arial"/>
                <a:ea typeface="Arial"/>
                <a:cs typeface="Arial"/>
                <a:sym typeface="Arial"/>
              </a:rPr>
              <a:t>– respect and listen to other</a:t>
            </a:r>
            <a:r>
              <a:rPr lang="en-GB" sz="1200">
                <a:solidFill>
                  <a:schemeClr val="dk1"/>
                </a:solidFill>
              </a:rPr>
              <a:t> people and their needs.</a:t>
            </a:r>
            <a:endParaRPr b="0" i="0" sz="1500" u="none" cap="none" strike="noStrike">
              <a:solidFill>
                <a:srgbClr val="000000"/>
              </a:solidFill>
              <a:latin typeface="Arial"/>
              <a:ea typeface="Arial"/>
              <a:cs typeface="Arial"/>
              <a:sym typeface="Arial"/>
            </a:endParaRPr>
          </a:p>
        </p:txBody>
      </p:sp>
      <p:sp>
        <p:nvSpPr>
          <p:cNvPr id="199" name="Google Shape;199;g5dc4bdb219_0_93"/>
          <p:cNvSpPr txBox="1"/>
          <p:nvPr/>
        </p:nvSpPr>
        <p:spPr>
          <a:xfrm>
            <a:off x="768725" y="4883325"/>
            <a:ext cx="5309700" cy="3358500"/>
          </a:xfrm>
          <a:prstGeom prst="rect">
            <a:avLst/>
          </a:prstGeom>
          <a:solidFill>
            <a:schemeClr val="lt1"/>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sng" cap="none" strike="noStrike">
                <a:solidFill>
                  <a:schemeClr val="dk1"/>
                </a:solidFill>
                <a:latin typeface="Arial"/>
                <a:ea typeface="Arial"/>
                <a:cs typeface="Arial"/>
                <a:sym typeface="Arial"/>
              </a:rPr>
              <a:t>Influential Figures</a:t>
            </a:r>
            <a:endParaRPr b="1" i="0" sz="19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1" sz="1900" u="sng">
              <a:solidFill>
                <a:schemeClr val="dk1"/>
              </a:solidFill>
            </a:endParaRPr>
          </a:p>
          <a:p>
            <a:pPr indent="-349250" lvl="0" marL="457200" marR="0" rtl="0" algn="l">
              <a:lnSpc>
                <a:spcPct val="100000"/>
              </a:lnSpc>
              <a:spcBef>
                <a:spcPts val="0"/>
              </a:spcBef>
              <a:spcAft>
                <a:spcPts val="0"/>
              </a:spcAft>
              <a:buClr>
                <a:schemeClr val="dk1"/>
              </a:buClr>
              <a:buSzPts val="1900"/>
              <a:buChar char="●"/>
            </a:pPr>
            <a:r>
              <a:rPr lang="en-GB" sz="1900">
                <a:solidFill>
                  <a:schemeClr val="dk1"/>
                </a:solidFill>
              </a:rPr>
              <a:t>Carol Dweck - Psychologist who first identified growth mindset as a factor in learning. </a:t>
            </a:r>
            <a:endParaRPr sz="1900">
              <a:solidFill>
                <a:schemeClr val="dk1"/>
              </a:solidFil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t/>
            </a:r>
            <a:endParaRPr b="1" i="0" sz="700" u="sng" cap="none" strike="noStrike">
              <a:solidFill>
                <a:schemeClr val="dk1"/>
              </a:solidFill>
              <a:latin typeface="Arial"/>
              <a:ea typeface="Arial"/>
              <a:cs typeface="Arial"/>
              <a:sym typeface="Arial"/>
            </a:endParaRPr>
          </a:p>
          <a:p>
            <a:pPr indent="-114300" lvl="0" marL="165100" marR="0" rtl="0" algn="l">
              <a:lnSpc>
                <a:spcPct val="100000"/>
              </a:lnSpc>
              <a:spcBef>
                <a:spcPts val="0"/>
              </a:spcBef>
              <a:spcAft>
                <a:spcPts val="0"/>
              </a:spcAft>
              <a:buClr>
                <a:schemeClr val="dk1"/>
              </a:buClr>
              <a:buSzPts val="900"/>
              <a:buFont typeface="Arial"/>
              <a:buNone/>
            </a:pPr>
            <a:r>
              <a:t/>
            </a:r>
            <a:endParaRPr b="0" i="0" sz="1500" u="none" cap="none" strike="noStrike">
              <a:solidFill>
                <a:srgbClr val="000000"/>
              </a:solidFill>
              <a:latin typeface="Arial"/>
              <a:ea typeface="Arial"/>
              <a:cs typeface="Arial"/>
              <a:sym typeface="Arial"/>
            </a:endParaRPr>
          </a:p>
        </p:txBody>
      </p:sp>
      <p:sp>
        <p:nvSpPr>
          <p:cNvPr id="200" name="Google Shape;200;g5dc4bdb219_0_93"/>
          <p:cNvSpPr txBox="1"/>
          <p:nvPr/>
        </p:nvSpPr>
        <p:spPr>
          <a:xfrm>
            <a:off x="771225" y="1520925"/>
            <a:ext cx="5309700" cy="3219900"/>
          </a:xfrm>
          <a:prstGeom prst="rect">
            <a:avLst/>
          </a:prstGeom>
          <a:no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sng" cap="none" strike="noStrike">
                <a:solidFill>
                  <a:srgbClr val="000000"/>
                </a:solidFill>
                <a:latin typeface="Arial"/>
                <a:ea typeface="Arial"/>
                <a:cs typeface="Arial"/>
                <a:sym typeface="Arial"/>
              </a:rPr>
              <a:t>Real World Links:</a:t>
            </a:r>
            <a:endParaRPr b="1" i="0" sz="1900" u="sng"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900"/>
              <a:buFont typeface="Arial"/>
              <a:buNone/>
            </a:pPr>
            <a:r>
              <a:rPr lang="en-GB" sz="1900">
                <a:solidFill>
                  <a:schemeClr val="dk1"/>
                </a:solidFill>
              </a:rPr>
              <a:t>Children will explore that having a career will include learning new, often challenging skills. They will consider that this will often be difficult and that this is a good thing for their development. </a:t>
            </a:r>
            <a:endParaRPr sz="1900">
              <a:solidFill>
                <a:schemeClr val="dk1"/>
              </a:solidFill>
            </a:endParaRPr>
          </a:p>
          <a:p>
            <a:pPr indent="0" lvl="0" marL="0" marR="0" rtl="0" algn="l">
              <a:lnSpc>
                <a:spcPct val="100000"/>
              </a:lnSpc>
              <a:spcBef>
                <a:spcPts val="0"/>
              </a:spcBef>
              <a:spcAft>
                <a:spcPts val="0"/>
              </a:spcAft>
              <a:buClr>
                <a:schemeClr val="dk1"/>
              </a:buClr>
              <a:buSzPts val="1900"/>
              <a:buFont typeface="Arial"/>
              <a:buNone/>
            </a:pPr>
            <a:r>
              <a:rPr lang="en-GB" sz="1900">
                <a:solidFill>
                  <a:schemeClr val="dk1"/>
                </a:solidFill>
              </a:rPr>
              <a:t>They will need these strategies in whatever career path they choose. </a:t>
            </a:r>
            <a:endParaRPr sz="1900">
              <a:solidFill>
                <a:schemeClr val="dk1"/>
              </a:solidFill>
            </a:endParaRPr>
          </a:p>
          <a:p>
            <a:pPr indent="0" lvl="0" marL="0" marR="0" rtl="0" algn="l">
              <a:lnSpc>
                <a:spcPct val="100000"/>
              </a:lnSpc>
              <a:spcBef>
                <a:spcPts val="0"/>
              </a:spcBef>
              <a:spcAft>
                <a:spcPts val="0"/>
              </a:spcAft>
              <a:buClr>
                <a:schemeClr val="dk1"/>
              </a:buClr>
              <a:buSzPts val="1900"/>
              <a:buFont typeface="Arial"/>
              <a:buNone/>
            </a:pPr>
            <a:r>
              <a:t/>
            </a:r>
            <a:endParaRPr sz="1900">
              <a:solidFill>
                <a:schemeClr val="dk1"/>
              </a:solidFill>
            </a:endParaRPr>
          </a:p>
        </p:txBody>
      </p:sp>
      <p:pic>
        <p:nvPicPr>
          <p:cNvPr id="201" name="Google Shape;201;g5dc4bdb219_0_93"/>
          <p:cNvPicPr preferRelativeResize="0"/>
          <p:nvPr/>
        </p:nvPicPr>
        <p:blipFill rotWithShape="1">
          <a:blip r:embed="rId3">
            <a:alphaModFix/>
          </a:blip>
          <a:srcRect b="0" l="0" r="0" t="0"/>
          <a:stretch/>
        </p:blipFill>
        <p:spPr>
          <a:xfrm>
            <a:off x="5001400" y="230700"/>
            <a:ext cx="2189200" cy="1023475"/>
          </a:xfrm>
          <a:prstGeom prst="rect">
            <a:avLst/>
          </a:prstGeom>
          <a:noFill/>
          <a:ln>
            <a:noFill/>
          </a:ln>
        </p:spPr>
      </p:pic>
      <p:sp>
        <p:nvSpPr>
          <p:cNvPr id="202" name="Google Shape;202;g5dc4bdb219_0_93"/>
          <p:cNvSpPr txBox="1"/>
          <p:nvPr/>
        </p:nvSpPr>
        <p:spPr>
          <a:xfrm>
            <a:off x="6210300" y="4854825"/>
            <a:ext cx="5271300" cy="3358500"/>
          </a:xfrm>
          <a:prstGeom prst="rect">
            <a:avLst/>
          </a:prstGeom>
          <a:solidFill>
            <a:schemeClr val="lt1"/>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sng" cap="none" strike="noStrike">
                <a:solidFill>
                  <a:srgbClr val="000000"/>
                </a:solidFill>
                <a:latin typeface="Arial"/>
                <a:ea typeface="Arial"/>
                <a:cs typeface="Arial"/>
                <a:sym typeface="Arial"/>
              </a:rPr>
              <a:t>OPAL links</a:t>
            </a:r>
            <a:endParaRPr b="1" i="0" sz="19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t/>
            </a:r>
            <a:endParaRPr b="1" i="0" sz="19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rPr b="0" i="0" lang="en-GB" sz="1900" u="none" cap="none" strike="noStrike">
                <a:solidFill>
                  <a:srgbClr val="000000"/>
                </a:solidFill>
                <a:latin typeface="Arial"/>
                <a:ea typeface="Arial"/>
                <a:cs typeface="Arial"/>
                <a:sym typeface="Arial"/>
              </a:rPr>
              <a:t>Opportunities </a:t>
            </a:r>
            <a:r>
              <a:rPr lang="en-GB" sz="1900"/>
              <a:t>for games or activities that require children to go back to something and try various methods to find an outcome. </a:t>
            </a:r>
            <a:endParaRPr b="0" i="0" sz="1900" u="none" cap="none" strike="noStrike">
              <a:solidFill>
                <a:srgbClr val="000000"/>
              </a:solidFill>
              <a:latin typeface="Arial"/>
              <a:ea typeface="Arial"/>
              <a:cs typeface="Arial"/>
              <a:sym typeface="Arial"/>
            </a:endParaRPr>
          </a:p>
        </p:txBody>
      </p:sp>
      <p:pic>
        <p:nvPicPr>
          <p:cNvPr id="203" name="Google Shape;203;g5dc4bdb219_0_93"/>
          <p:cNvPicPr preferRelativeResize="0"/>
          <p:nvPr/>
        </p:nvPicPr>
        <p:blipFill rotWithShape="1">
          <a:blip r:embed="rId4">
            <a:alphaModFix/>
          </a:blip>
          <a:srcRect b="0" l="0" r="0" t="0"/>
          <a:stretch/>
        </p:blipFill>
        <p:spPr>
          <a:xfrm>
            <a:off x="7538387" y="1557825"/>
            <a:ext cx="2615125" cy="1979400"/>
          </a:xfrm>
          <a:prstGeom prst="rect">
            <a:avLst/>
          </a:prstGeom>
          <a:noFill/>
          <a:ln>
            <a:noFill/>
          </a:ln>
        </p:spPr>
      </p:pic>
      <p:pic>
        <p:nvPicPr>
          <p:cNvPr id="204" name="Google Shape;204;g5dc4bdb219_0_93"/>
          <p:cNvPicPr preferRelativeResize="0"/>
          <p:nvPr/>
        </p:nvPicPr>
        <p:blipFill rotWithShape="1">
          <a:blip r:embed="rId3">
            <a:alphaModFix/>
          </a:blip>
          <a:srcRect b="0" l="0" r="0" t="0"/>
          <a:stretch/>
        </p:blipFill>
        <p:spPr>
          <a:xfrm>
            <a:off x="8636125" y="3265075"/>
            <a:ext cx="419650" cy="196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09" name="Shape 209"/>
        <p:cNvGrpSpPr/>
        <p:nvPr/>
      </p:nvGrpSpPr>
      <p:grpSpPr>
        <a:xfrm>
          <a:off x="0" y="0"/>
          <a:ext cx="0" cy="0"/>
          <a:chOff x="0" y="0"/>
          <a:chExt cx="0" cy="0"/>
        </a:xfrm>
      </p:grpSpPr>
      <p:sp>
        <p:nvSpPr>
          <p:cNvPr id="210" name="Google Shape;210;g5dc4bdb219_0_176"/>
          <p:cNvSpPr txBox="1"/>
          <p:nvPr/>
        </p:nvSpPr>
        <p:spPr>
          <a:xfrm>
            <a:off x="755700" y="3434025"/>
            <a:ext cx="3550500" cy="4922700"/>
          </a:xfrm>
          <a:prstGeom prst="rect">
            <a:avLst/>
          </a:prstGeom>
          <a:no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215900" lvl="0" marL="215900" marR="0" rtl="0" algn="l">
              <a:lnSpc>
                <a:spcPct val="100000"/>
              </a:lnSpc>
              <a:spcBef>
                <a:spcPts val="0"/>
              </a:spcBef>
              <a:spcAft>
                <a:spcPts val="0"/>
              </a:spcAft>
              <a:buClr>
                <a:schemeClr val="dk1"/>
              </a:buClr>
              <a:buSzPts val="1600"/>
              <a:buFont typeface="Arial"/>
              <a:buChar char="•"/>
            </a:pPr>
            <a:r>
              <a:rPr lang="en-GB" sz="1600">
                <a:solidFill>
                  <a:schemeClr val="dk1"/>
                </a:solidFill>
              </a:rPr>
              <a:t>Introduction to Growth Mindset. </a:t>
            </a:r>
            <a:endParaRPr sz="1600">
              <a:solidFill>
                <a:schemeClr val="dk1"/>
              </a:solidFill>
            </a:endParaRPr>
          </a:p>
          <a:p>
            <a:pPr indent="-215900" lvl="0" marL="215900" marR="0" rtl="0" algn="l">
              <a:lnSpc>
                <a:spcPct val="100000"/>
              </a:lnSpc>
              <a:spcBef>
                <a:spcPts val="0"/>
              </a:spcBef>
              <a:spcAft>
                <a:spcPts val="0"/>
              </a:spcAft>
              <a:buClr>
                <a:schemeClr val="dk1"/>
              </a:buClr>
              <a:buSzPts val="1600"/>
              <a:buFont typeface="Arial"/>
              <a:buChar char="•"/>
            </a:pPr>
            <a:r>
              <a:rPr lang="en-GB" sz="1600">
                <a:solidFill>
                  <a:schemeClr val="dk1"/>
                </a:solidFill>
              </a:rPr>
              <a:t>That the brain is like a muscle and learning like exercise. </a:t>
            </a:r>
            <a:endParaRPr sz="1600">
              <a:solidFill>
                <a:schemeClr val="dk1"/>
              </a:solidFill>
            </a:endParaRPr>
          </a:p>
          <a:p>
            <a:pPr indent="-215900" lvl="0" marL="215900" marR="0" rtl="0" algn="l">
              <a:lnSpc>
                <a:spcPct val="100000"/>
              </a:lnSpc>
              <a:spcBef>
                <a:spcPts val="0"/>
              </a:spcBef>
              <a:spcAft>
                <a:spcPts val="0"/>
              </a:spcAft>
              <a:buClr>
                <a:schemeClr val="dk1"/>
              </a:buClr>
              <a:buSzPts val="1600"/>
              <a:buFont typeface="Arial"/>
              <a:buChar char="•"/>
            </a:pPr>
            <a:r>
              <a:rPr lang="en-GB" sz="1600">
                <a:solidFill>
                  <a:schemeClr val="dk1"/>
                </a:solidFill>
              </a:rPr>
              <a:t>That intelligence is not fixed and can be improved.  </a:t>
            </a:r>
            <a:endParaRPr b="0" i="0" sz="1600" u="none" cap="none" strike="noStrike">
              <a:solidFill>
                <a:schemeClr val="dk1"/>
              </a:solidFill>
              <a:latin typeface="Arial"/>
              <a:ea typeface="Arial"/>
              <a:cs typeface="Arial"/>
              <a:sym typeface="Arial"/>
            </a:endParaRPr>
          </a:p>
        </p:txBody>
      </p:sp>
      <p:pic>
        <p:nvPicPr>
          <p:cNvPr id="211" name="Google Shape;211;g5dc4bdb219_0_176"/>
          <p:cNvPicPr preferRelativeResize="0"/>
          <p:nvPr/>
        </p:nvPicPr>
        <p:blipFill rotWithShape="1">
          <a:blip r:embed="rId3">
            <a:alphaModFix/>
          </a:blip>
          <a:srcRect b="0" l="0" r="0" t="0"/>
          <a:stretch/>
        </p:blipFill>
        <p:spPr>
          <a:xfrm>
            <a:off x="5001400" y="230700"/>
            <a:ext cx="2189200" cy="1023475"/>
          </a:xfrm>
          <a:prstGeom prst="rect">
            <a:avLst/>
          </a:prstGeom>
          <a:noFill/>
          <a:ln>
            <a:noFill/>
          </a:ln>
        </p:spPr>
      </p:pic>
      <p:sp>
        <p:nvSpPr>
          <p:cNvPr id="212" name="Google Shape;212;g5dc4bdb219_0_176"/>
          <p:cNvSpPr txBox="1"/>
          <p:nvPr/>
        </p:nvSpPr>
        <p:spPr>
          <a:xfrm>
            <a:off x="4306300" y="3434025"/>
            <a:ext cx="3550500" cy="4922700"/>
          </a:xfrm>
          <a:prstGeom prst="rect">
            <a:avLst/>
          </a:prstGeom>
          <a:no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349250" lvl="0" marL="457200" rtl="0" algn="l">
              <a:spcBef>
                <a:spcPts val="0"/>
              </a:spcBef>
              <a:spcAft>
                <a:spcPts val="0"/>
              </a:spcAft>
              <a:buClr>
                <a:schemeClr val="dk1"/>
              </a:buClr>
              <a:buSzPts val="1900"/>
              <a:buChar char="•"/>
            </a:pPr>
            <a:r>
              <a:rPr lang="en-GB" sz="1600">
                <a:solidFill>
                  <a:schemeClr val="dk1"/>
                </a:solidFill>
              </a:rPr>
              <a:t>That intelligence is not fixed and can change over time.</a:t>
            </a:r>
            <a:endParaRPr sz="1600">
              <a:solidFill>
                <a:schemeClr val="dk1"/>
              </a:solidFill>
            </a:endParaRPr>
          </a:p>
          <a:p>
            <a:pPr indent="0" lvl="0" marL="457200" rtl="0" algn="l">
              <a:spcBef>
                <a:spcPts val="0"/>
              </a:spcBef>
              <a:spcAft>
                <a:spcPts val="0"/>
              </a:spcAft>
              <a:buNone/>
            </a:pPr>
            <a:r>
              <a:t/>
            </a:r>
            <a:endParaRPr sz="1600">
              <a:solidFill>
                <a:schemeClr val="dk1"/>
              </a:solidFill>
            </a:endParaRPr>
          </a:p>
          <a:p>
            <a:pPr indent="-349250" lvl="0" marL="457200" rtl="0" algn="l">
              <a:spcBef>
                <a:spcPts val="0"/>
              </a:spcBef>
              <a:spcAft>
                <a:spcPts val="0"/>
              </a:spcAft>
              <a:buClr>
                <a:schemeClr val="dk1"/>
              </a:buClr>
              <a:buSzPts val="1900"/>
              <a:buChar char="•"/>
            </a:pPr>
            <a:r>
              <a:rPr lang="en-GB" sz="1600">
                <a:solidFill>
                  <a:schemeClr val="dk1"/>
                </a:solidFill>
              </a:rPr>
              <a:t>That challenge is good for developing learning and memory. </a:t>
            </a:r>
            <a:endParaRPr sz="1600">
              <a:solidFill>
                <a:schemeClr val="dk1"/>
              </a:solidFill>
            </a:endParaRPr>
          </a:p>
          <a:p>
            <a:pPr indent="0" lvl="0" marL="457200" rtl="0" algn="l">
              <a:spcBef>
                <a:spcPts val="0"/>
              </a:spcBef>
              <a:spcAft>
                <a:spcPts val="0"/>
              </a:spcAft>
              <a:buNone/>
            </a:pPr>
            <a:r>
              <a:t/>
            </a:r>
            <a:endParaRPr sz="1600">
              <a:solidFill>
                <a:schemeClr val="dk1"/>
              </a:solidFill>
            </a:endParaRPr>
          </a:p>
          <a:p>
            <a:pPr indent="-349250" lvl="0" marL="457200" rtl="0" algn="l">
              <a:spcBef>
                <a:spcPts val="0"/>
              </a:spcBef>
              <a:spcAft>
                <a:spcPts val="0"/>
              </a:spcAft>
              <a:buClr>
                <a:schemeClr val="dk1"/>
              </a:buClr>
              <a:buSzPts val="1900"/>
              <a:buChar char="•"/>
            </a:pPr>
            <a:r>
              <a:rPr lang="en-GB" sz="1600">
                <a:solidFill>
                  <a:schemeClr val="dk1"/>
                </a:solidFill>
              </a:rPr>
              <a:t>Ways in which children learn and improve their memory.</a:t>
            </a:r>
            <a:endParaRPr b="1" i="1" sz="1900"/>
          </a:p>
          <a:p>
            <a:pPr indent="0" lvl="0" marL="0" marR="0" rtl="0" algn="l">
              <a:lnSpc>
                <a:spcPct val="100000"/>
              </a:lnSpc>
              <a:spcBef>
                <a:spcPts val="0"/>
              </a:spcBef>
              <a:spcAft>
                <a:spcPts val="0"/>
              </a:spcAft>
              <a:buClr>
                <a:schemeClr val="dk1"/>
              </a:buClr>
              <a:buSzPts val="1900"/>
              <a:buFont typeface="Arial"/>
              <a:buNone/>
            </a:pPr>
            <a:r>
              <a:t/>
            </a:r>
            <a:endParaRPr b="1" i="1" sz="19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13" name="Google Shape;213;g5dc4bdb219_0_176"/>
          <p:cNvSpPr txBox="1"/>
          <p:nvPr/>
        </p:nvSpPr>
        <p:spPr>
          <a:xfrm>
            <a:off x="7856800" y="3434025"/>
            <a:ext cx="3550500" cy="4922700"/>
          </a:xfrm>
          <a:prstGeom prst="rect">
            <a:avLst/>
          </a:prstGeom>
          <a:no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215900" lvl="0" marL="215900" marR="0" rtl="0" algn="l">
              <a:lnSpc>
                <a:spcPct val="100000"/>
              </a:lnSpc>
              <a:spcBef>
                <a:spcPts val="0"/>
              </a:spcBef>
              <a:spcAft>
                <a:spcPts val="0"/>
              </a:spcAft>
              <a:buClr>
                <a:srgbClr val="000000"/>
              </a:buClr>
              <a:buSzPts val="1500"/>
              <a:buFont typeface="Arial"/>
              <a:buChar char="•"/>
            </a:pPr>
            <a:r>
              <a:t/>
            </a:r>
            <a:endParaRPr b="0" i="0" sz="1500" u="none" cap="none" strike="noStrike">
              <a:solidFill>
                <a:srgbClr val="000000"/>
              </a:solidFill>
              <a:latin typeface="Arial"/>
              <a:ea typeface="Arial"/>
              <a:cs typeface="Arial"/>
              <a:sym typeface="Arial"/>
            </a:endParaRPr>
          </a:p>
        </p:txBody>
      </p:sp>
      <p:sp>
        <p:nvSpPr>
          <p:cNvPr id="214" name="Google Shape;214;g5dc4bdb219_0_176"/>
          <p:cNvSpPr txBox="1"/>
          <p:nvPr/>
        </p:nvSpPr>
        <p:spPr>
          <a:xfrm>
            <a:off x="755700" y="2539400"/>
            <a:ext cx="3550500" cy="894300"/>
          </a:xfrm>
          <a:prstGeom prst="rect">
            <a:avLst/>
          </a:prstGeom>
          <a:solidFill>
            <a:srgbClr val="FFF2CC"/>
          </a:solidFill>
          <a:ln cap="flat" cmpd="sng" w="9525">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Prior Coverage</a:t>
            </a:r>
            <a:endParaRPr b="0" i="0" sz="1500" u="none" cap="none" strike="noStrike">
              <a:solidFill>
                <a:srgbClr val="000000"/>
              </a:solidFill>
              <a:latin typeface="Arial"/>
              <a:ea typeface="Arial"/>
              <a:cs typeface="Arial"/>
              <a:sym typeface="Arial"/>
            </a:endParaRPr>
          </a:p>
        </p:txBody>
      </p:sp>
      <p:sp>
        <p:nvSpPr>
          <p:cNvPr id="215" name="Google Shape;215;g5dc4bdb219_0_176"/>
          <p:cNvSpPr txBox="1"/>
          <p:nvPr/>
        </p:nvSpPr>
        <p:spPr>
          <a:xfrm>
            <a:off x="4306300" y="2539400"/>
            <a:ext cx="3550500" cy="894300"/>
          </a:xfrm>
          <a:prstGeom prst="rect">
            <a:avLst/>
          </a:prstGeom>
          <a:solidFill>
            <a:srgbClr val="CFE2F3"/>
          </a:solidFill>
          <a:ln cap="flat" cmpd="sng" w="9525">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lang="en-GB" sz="1500">
                <a:solidFill>
                  <a:schemeClr val="dk1"/>
                </a:solidFill>
              </a:rPr>
              <a:t>Curriculum </a:t>
            </a:r>
            <a:r>
              <a:rPr b="1" i="0" lang="en-GB" sz="1500" u="none" cap="none" strike="noStrike">
                <a:solidFill>
                  <a:schemeClr val="dk1"/>
                </a:solidFill>
                <a:latin typeface="Arial"/>
                <a:ea typeface="Arial"/>
                <a:cs typeface="Arial"/>
                <a:sym typeface="Arial"/>
              </a:rPr>
              <a:t>Coverage</a:t>
            </a:r>
            <a:endParaRPr b="0" i="0" sz="1500" u="none" cap="none" strike="noStrike">
              <a:solidFill>
                <a:srgbClr val="000000"/>
              </a:solidFill>
              <a:latin typeface="Arial"/>
              <a:ea typeface="Arial"/>
              <a:cs typeface="Arial"/>
              <a:sym typeface="Arial"/>
            </a:endParaRPr>
          </a:p>
        </p:txBody>
      </p:sp>
      <p:sp>
        <p:nvSpPr>
          <p:cNvPr id="216" name="Google Shape;216;g5dc4bdb219_0_176"/>
          <p:cNvSpPr txBox="1"/>
          <p:nvPr/>
        </p:nvSpPr>
        <p:spPr>
          <a:xfrm>
            <a:off x="7856800" y="2539400"/>
            <a:ext cx="3550500" cy="894300"/>
          </a:xfrm>
          <a:prstGeom prst="rect">
            <a:avLst/>
          </a:prstGeom>
          <a:solidFill>
            <a:srgbClr val="D9EAD3"/>
          </a:solidFill>
          <a:ln cap="flat" cmpd="sng" w="9525">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rgbClr val="0C0C0C"/>
                </a:solidFill>
                <a:latin typeface="Arial"/>
                <a:ea typeface="Arial"/>
                <a:cs typeface="Arial"/>
                <a:sym typeface="Arial"/>
              </a:rPr>
              <a:t>Subsequent</a:t>
            </a:r>
            <a:endParaRPr b="0" i="0" sz="1500" u="none" cap="none" strike="noStrike">
              <a:solidFill>
                <a:srgbClr val="0C0C0C"/>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rgbClr val="0C0C0C"/>
                </a:solidFill>
                <a:latin typeface="Arial"/>
                <a:ea typeface="Arial"/>
                <a:cs typeface="Arial"/>
                <a:sym typeface="Arial"/>
              </a:rPr>
              <a:t>Coverage</a:t>
            </a:r>
            <a:endParaRPr b="0" i="0" sz="1500" u="none" cap="none" strike="noStrike">
              <a:solidFill>
                <a:srgbClr val="000000"/>
              </a:solidFill>
              <a:latin typeface="Arial"/>
              <a:ea typeface="Arial"/>
              <a:cs typeface="Arial"/>
              <a:sym typeface="Arial"/>
            </a:endParaRPr>
          </a:p>
        </p:txBody>
      </p:sp>
      <p:sp>
        <p:nvSpPr>
          <p:cNvPr id="217" name="Google Shape;217;g5dc4bdb219_0_176"/>
          <p:cNvSpPr txBox="1"/>
          <p:nvPr/>
        </p:nvSpPr>
        <p:spPr>
          <a:xfrm>
            <a:off x="755800" y="1442800"/>
            <a:ext cx="10651500" cy="1023600"/>
          </a:xfrm>
          <a:prstGeom prst="rect">
            <a:avLst/>
          </a:prstGeom>
          <a:solidFill>
            <a:srgbClr val="FDF6F1"/>
          </a:solidFill>
          <a:ln cap="flat" cmpd="sng" w="9525">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sng" cap="none" strike="noStrike">
                <a:solidFill>
                  <a:srgbClr val="20124D"/>
                </a:solidFill>
                <a:latin typeface="Arial"/>
                <a:ea typeface="Arial"/>
                <a:cs typeface="Arial"/>
                <a:sym typeface="Arial"/>
              </a:rPr>
              <a:t>Curriculum Coverage</a:t>
            </a:r>
            <a:endParaRPr b="0" i="0" sz="1900" u="none" cap="none" strike="noStrike">
              <a:solidFill>
                <a:srgbClr val="20124D"/>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t/>
            </a:r>
            <a:endParaRPr b="1" i="0" sz="1900" u="sng" cap="none" strike="noStrike">
              <a:solidFill>
                <a:srgbClr val="20124D"/>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rPr b="1" i="0" lang="en-GB" sz="1900" u="none" cap="none" strike="noStrike">
                <a:solidFill>
                  <a:srgbClr val="20124D"/>
                </a:solidFill>
                <a:latin typeface="Arial"/>
                <a:ea typeface="Arial"/>
                <a:cs typeface="Arial"/>
                <a:sym typeface="Arial"/>
              </a:rPr>
              <a:t>(Previous, expected and what follows on)</a:t>
            </a:r>
            <a:endParaRPr b="0" i="0" sz="1900" u="none" cap="none" strike="noStrike">
              <a:solidFill>
                <a:srgbClr val="20124D"/>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22" name="Shape 222"/>
        <p:cNvGrpSpPr/>
        <p:nvPr/>
      </p:nvGrpSpPr>
      <p:grpSpPr>
        <a:xfrm>
          <a:off x="0" y="0"/>
          <a:ext cx="0" cy="0"/>
          <a:chOff x="0" y="0"/>
          <a:chExt cx="0" cy="0"/>
        </a:xfrm>
      </p:grpSpPr>
      <p:pic>
        <p:nvPicPr>
          <p:cNvPr id="223" name="Google Shape;223;g5dc4bdb219_0_260"/>
          <p:cNvPicPr preferRelativeResize="0"/>
          <p:nvPr/>
        </p:nvPicPr>
        <p:blipFill rotWithShape="1">
          <a:blip r:embed="rId3">
            <a:alphaModFix/>
          </a:blip>
          <a:srcRect b="0" l="0" r="0" t="0"/>
          <a:stretch/>
        </p:blipFill>
        <p:spPr>
          <a:xfrm>
            <a:off x="5001400" y="230700"/>
            <a:ext cx="2189200" cy="1023475"/>
          </a:xfrm>
          <a:prstGeom prst="rect">
            <a:avLst/>
          </a:prstGeom>
          <a:noFill/>
          <a:ln>
            <a:noFill/>
          </a:ln>
        </p:spPr>
      </p:pic>
      <p:sp>
        <p:nvSpPr>
          <p:cNvPr id="224" name="Google Shape;224;g5dc4bdb219_0_260"/>
          <p:cNvSpPr txBox="1"/>
          <p:nvPr/>
        </p:nvSpPr>
        <p:spPr>
          <a:xfrm>
            <a:off x="755800" y="1442800"/>
            <a:ext cx="10651500" cy="1023600"/>
          </a:xfrm>
          <a:prstGeom prst="rect">
            <a:avLst/>
          </a:prstGeom>
          <a:solidFill>
            <a:srgbClr val="D8E2F3"/>
          </a:solidFill>
          <a:ln cap="flat" cmpd="sng" w="9525">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20124D"/>
                </a:solidFill>
                <a:latin typeface="Arial"/>
                <a:ea typeface="Arial"/>
                <a:cs typeface="Arial"/>
                <a:sym typeface="Arial"/>
              </a:rPr>
              <a:t>Language Plan</a:t>
            </a:r>
            <a:endParaRPr b="0" i="0" sz="1800" u="none" cap="none" strike="noStrike">
              <a:solidFill>
                <a:srgbClr val="20124D"/>
              </a:solidFill>
              <a:latin typeface="Arial"/>
              <a:ea typeface="Arial"/>
              <a:cs typeface="Arial"/>
              <a:sym typeface="Arial"/>
            </a:endParaRPr>
          </a:p>
        </p:txBody>
      </p:sp>
      <p:graphicFrame>
        <p:nvGraphicFramePr>
          <p:cNvPr id="225" name="Google Shape;225;g5dc4bdb219_0_260"/>
          <p:cNvGraphicFramePr/>
          <p:nvPr/>
        </p:nvGraphicFramePr>
        <p:xfrm>
          <a:off x="775768" y="2482672"/>
          <a:ext cx="3000000" cy="3000000"/>
        </p:xfrm>
        <a:graphic>
          <a:graphicData uri="http://schemas.openxmlformats.org/drawingml/2006/table">
            <a:tbl>
              <a:tblPr bandRow="1" firstRow="1">
                <a:noFill/>
                <a:tableStyleId>{E8EE0F5B-F257-492B-A1E8-AB094BDAA2FA}</a:tableStyleId>
              </a:tblPr>
              <a:tblGrid>
                <a:gridCol w="3543850"/>
                <a:gridCol w="3543850"/>
                <a:gridCol w="3543850"/>
              </a:tblGrid>
              <a:tr h="49080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t>Key vocabulary</a:t>
                      </a:r>
                      <a:endParaRPr b="1" i="0" sz="1400" u="none" cap="none" strike="noStrike">
                        <a:solidFill>
                          <a:srgbClr val="000000"/>
                        </a:solidFill>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3C6E7"/>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t>Concepts</a:t>
                      </a:r>
                      <a:endParaRPr b="1" i="0" sz="1400" u="none" cap="none" strike="noStrike">
                        <a:solidFill>
                          <a:srgbClr val="000000"/>
                        </a:solidFill>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3C6E7"/>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t>Speaking and Listening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3C6E7"/>
                    </a:solidFill>
                  </a:tcPr>
                </a:tc>
              </a:tr>
              <a:tr h="5929625">
                <a:tc>
                  <a:txBody>
                    <a:bodyPr/>
                    <a:lstStyle/>
                    <a:p>
                      <a:pPr indent="0" lvl="0" marL="0" marR="0" rtl="0" algn="l">
                        <a:lnSpc>
                          <a:spcPct val="100000"/>
                        </a:lnSpc>
                        <a:spcBef>
                          <a:spcPts val="0"/>
                        </a:spcBef>
                        <a:spcAft>
                          <a:spcPts val="0"/>
                        </a:spcAft>
                        <a:buClr>
                          <a:srgbClr val="000000"/>
                        </a:buClr>
                        <a:buSzPts val="1800"/>
                        <a:buFont typeface="Arial"/>
                        <a:buNone/>
                      </a:pPr>
                      <a:r>
                        <a:rPr lang="en-GB" sz="1800"/>
                        <a:t>Resilience</a:t>
                      </a:r>
                      <a:endParaRPr sz="1800"/>
                    </a:p>
                    <a:p>
                      <a:pPr indent="0" lvl="0" marL="0" marR="0" rtl="0" algn="l">
                        <a:lnSpc>
                          <a:spcPct val="100000"/>
                        </a:lnSpc>
                        <a:spcBef>
                          <a:spcPts val="0"/>
                        </a:spcBef>
                        <a:spcAft>
                          <a:spcPts val="0"/>
                        </a:spcAft>
                        <a:buClr>
                          <a:srgbClr val="000000"/>
                        </a:buClr>
                        <a:buSzPts val="1800"/>
                        <a:buFont typeface="Arial"/>
                        <a:buNone/>
                      </a:pPr>
                      <a:r>
                        <a:rPr lang="en-GB" sz="1800"/>
                        <a:t>Growth Mindset </a:t>
                      </a:r>
                      <a:endParaRPr sz="1800"/>
                    </a:p>
                    <a:p>
                      <a:pPr indent="0" lvl="0" marL="0" marR="0" rtl="0" algn="l">
                        <a:lnSpc>
                          <a:spcPct val="100000"/>
                        </a:lnSpc>
                        <a:spcBef>
                          <a:spcPts val="0"/>
                        </a:spcBef>
                        <a:spcAft>
                          <a:spcPts val="0"/>
                        </a:spcAft>
                        <a:buClr>
                          <a:srgbClr val="000000"/>
                        </a:buClr>
                        <a:buSzPts val="1800"/>
                        <a:buFont typeface="Arial"/>
                        <a:buNone/>
                      </a:pPr>
                      <a:r>
                        <a:rPr lang="en-GB" sz="1800"/>
                        <a:t>Intelligence </a:t>
                      </a:r>
                      <a:endParaRPr sz="1800"/>
                    </a:p>
                    <a:p>
                      <a:pPr indent="0" lvl="0" marL="0" marR="0" rtl="0" algn="l">
                        <a:lnSpc>
                          <a:spcPct val="100000"/>
                        </a:lnSpc>
                        <a:spcBef>
                          <a:spcPts val="0"/>
                        </a:spcBef>
                        <a:spcAft>
                          <a:spcPts val="0"/>
                        </a:spcAft>
                        <a:buClr>
                          <a:srgbClr val="000000"/>
                        </a:buClr>
                        <a:buSzPts val="1800"/>
                        <a:buFont typeface="Arial"/>
                        <a:buNone/>
                      </a:pPr>
                      <a:r>
                        <a:rPr lang="en-GB" sz="1800"/>
                        <a:t>Exercise</a:t>
                      </a:r>
                      <a:endParaRPr sz="1800"/>
                    </a:p>
                    <a:p>
                      <a:pPr indent="0" lvl="0" marL="0" marR="0" rtl="0" algn="l">
                        <a:lnSpc>
                          <a:spcPct val="100000"/>
                        </a:lnSpc>
                        <a:spcBef>
                          <a:spcPts val="0"/>
                        </a:spcBef>
                        <a:spcAft>
                          <a:spcPts val="0"/>
                        </a:spcAft>
                        <a:buClr>
                          <a:srgbClr val="000000"/>
                        </a:buClr>
                        <a:buSzPts val="1800"/>
                        <a:buFont typeface="Arial"/>
                        <a:buNone/>
                      </a:pPr>
                      <a:r>
                        <a:rPr lang="en-GB" sz="1800"/>
                        <a:t>Mistakes</a:t>
                      </a:r>
                      <a:endParaRPr sz="1800"/>
                    </a:p>
                    <a:p>
                      <a:pPr indent="0" lvl="0" marL="0" marR="0" rtl="0" algn="l">
                        <a:lnSpc>
                          <a:spcPct val="100000"/>
                        </a:lnSpc>
                        <a:spcBef>
                          <a:spcPts val="0"/>
                        </a:spcBef>
                        <a:spcAft>
                          <a:spcPts val="0"/>
                        </a:spcAft>
                        <a:buClr>
                          <a:srgbClr val="000000"/>
                        </a:buClr>
                        <a:buSzPts val="1800"/>
                        <a:buFont typeface="Arial"/>
                        <a:buNone/>
                      </a:pPr>
                      <a:r>
                        <a:rPr lang="en-GB" sz="1800"/>
                        <a:t>Learning </a:t>
                      </a:r>
                      <a:endParaRPr sz="1800"/>
                    </a:p>
                    <a:p>
                      <a:pPr indent="0" lvl="0" marL="0" marR="0" rtl="0" algn="l">
                        <a:lnSpc>
                          <a:spcPct val="100000"/>
                        </a:lnSpc>
                        <a:spcBef>
                          <a:spcPts val="0"/>
                        </a:spcBef>
                        <a:spcAft>
                          <a:spcPts val="0"/>
                        </a:spcAft>
                        <a:buClr>
                          <a:srgbClr val="000000"/>
                        </a:buClr>
                        <a:buSzPts val="1800"/>
                        <a:buFont typeface="Arial"/>
                        <a:buNone/>
                      </a:pPr>
                      <a:r>
                        <a:rPr lang="en-GB" sz="1800"/>
                        <a:t>Memory</a:t>
                      </a:r>
                      <a:endParaRPr sz="1800"/>
                    </a:p>
                    <a:p>
                      <a:pPr indent="0" lvl="0" marL="0" marR="0" rtl="0" algn="l">
                        <a:lnSpc>
                          <a:spcPct val="100000"/>
                        </a:lnSpc>
                        <a:spcBef>
                          <a:spcPts val="0"/>
                        </a:spcBef>
                        <a:spcAft>
                          <a:spcPts val="0"/>
                        </a:spcAft>
                        <a:buClr>
                          <a:srgbClr val="000000"/>
                        </a:buClr>
                        <a:buSzPts val="1800"/>
                        <a:buFont typeface="Arial"/>
                        <a:buNone/>
                      </a:pPr>
                      <a:r>
                        <a:rPr lang="en-GB" sz="1800"/>
                        <a:t>“The dip” </a:t>
                      </a:r>
                      <a:endParaRPr sz="1800"/>
                    </a:p>
                    <a:p>
                      <a:pPr indent="0" lvl="0" marL="0" marR="0" rtl="0" algn="l">
                        <a:lnSpc>
                          <a:spcPct val="100000"/>
                        </a:lnSpc>
                        <a:spcBef>
                          <a:spcPts val="0"/>
                        </a:spcBef>
                        <a:spcAft>
                          <a:spcPts val="0"/>
                        </a:spcAft>
                        <a:buClr>
                          <a:srgbClr val="000000"/>
                        </a:buClr>
                        <a:buSzPts val="1800"/>
                        <a:buFont typeface="Arial"/>
                        <a:buNone/>
                      </a:pPr>
                      <a:r>
                        <a:rPr lang="en-GB" sz="1800"/>
                        <a:t>Challenge</a:t>
                      </a:r>
                      <a:endParaRPr sz="1800"/>
                    </a:p>
                    <a:p>
                      <a:pPr indent="0" lvl="0" marL="0" marR="0" rtl="0" algn="l">
                        <a:lnSpc>
                          <a:spcPct val="100000"/>
                        </a:lnSpc>
                        <a:spcBef>
                          <a:spcPts val="0"/>
                        </a:spcBef>
                        <a:spcAft>
                          <a:spcPts val="0"/>
                        </a:spcAft>
                        <a:buClr>
                          <a:srgbClr val="000000"/>
                        </a:buClr>
                        <a:buSzPts val="1800"/>
                        <a:buFont typeface="Arial"/>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en-GB" sz="1800"/>
                        <a:t>Resilience</a:t>
                      </a:r>
                      <a:endParaRPr sz="1800"/>
                    </a:p>
                    <a:p>
                      <a:pPr indent="0" lvl="0" marL="0" marR="0" rtl="0" algn="l">
                        <a:lnSpc>
                          <a:spcPct val="100000"/>
                        </a:lnSpc>
                        <a:spcBef>
                          <a:spcPts val="0"/>
                        </a:spcBef>
                        <a:spcAft>
                          <a:spcPts val="0"/>
                        </a:spcAft>
                        <a:buClr>
                          <a:srgbClr val="000000"/>
                        </a:buClr>
                        <a:buSzPts val="1800"/>
                        <a:buFont typeface="Arial"/>
                        <a:buNone/>
                      </a:pPr>
                      <a:r>
                        <a:rPr lang="en-GB" sz="1800"/>
                        <a:t>Growth Mindset</a:t>
                      </a:r>
                      <a:endParaRPr sz="1800"/>
                    </a:p>
                    <a:p>
                      <a:pPr indent="0" lvl="0" marL="0" marR="0" rtl="0" algn="l">
                        <a:lnSpc>
                          <a:spcPct val="100000"/>
                        </a:lnSpc>
                        <a:spcBef>
                          <a:spcPts val="0"/>
                        </a:spcBef>
                        <a:spcAft>
                          <a:spcPts val="0"/>
                        </a:spcAft>
                        <a:buClr>
                          <a:srgbClr val="000000"/>
                        </a:buClr>
                        <a:buSzPts val="1800"/>
                        <a:buFont typeface="Arial"/>
                        <a:buNone/>
                      </a:pPr>
                      <a:r>
                        <a:rPr lang="en-GB" sz="1800"/>
                        <a:t>Intelligence</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ORACY FRAMEWORK STRANDS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29" name="Shape 229"/>
        <p:cNvGrpSpPr/>
        <p:nvPr/>
      </p:nvGrpSpPr>
      <p:grpSpPr>
        <a:xfrm>
          <a:off x="0" y="0"/>
          <a:ext cx="0" cy="0"/>
          <a:chOff x="0" y="0"/>
          <a:chExt cx="0" cy="0"/>
        </a:xfrm>
      </p:grpSpPr>
      <p:graphicFrame>
        <p:nvGraphicFramePr>
          <p:cNvPr id="230" name="Google Shape;230;p6"/>
          <p:cNvGraphicFramePr/>
          <p:nvPr/>
        </p:nvGraphicFramePr>
        <p:xfrm>
          <a:off x="284191" y="1344384"/>
          <a:ext cx="3000000" cy="3000000"/>
        </p:xfrm>
        <a:graphic>
          <a:graphicData uri="http://schemas.openxmlformats.org/drawingml/2006/table">
            <a:tbl>
              <a:tblPr bandRow="1" firstRow="1">
                <a:noFill/>
                <a:tableStyleId>{E8EE0F5B-F257-492B-A1E8-AB094BDAA2FA}</a:tableStyleId>
              </a:tblPr>
              <a:tblGrid>
                <a:gridCol w="1094025"/>
                <a:gridCol w="2522225"/>
                <a:gridCol w="5848700"/>
                <a:gridCol w="2287825"/>
              </a:tblGrid>
              <a:tr h="1056100">
                <a:tc gridSpan="4">
                  <a:txBody>
                    <a:bodyPr/>
                    <a:lstStyle/>
                    <a:p>
                      <a:pPr indent="0" lvl="0" marL="0" rtl="0" algn="l">
                        <a:spcBef>
                          <a:spcPts val="0"/>
                        </a:spcBef>
                        <a:spcAft>
                          <a:spcPts val="0"/>
                        </a:spcAft>
                        <a:buClr>
                          <a:schemeClr val="dk1"/>
                        </a:buClr>
                        <a:buSzPts val="1100"/>
                        <a:buFont typeface="Arial"/>
                        <a:buNone/>
                      </a:pPr>
                      <a:r>
                        <a:rPr b="1" lang="en-GB" sz="1500">
                          <a:solidFill>
                            <a:schemeClr val="dk1"/>
                          </a:solidFill>
                        </a:rPr>
                        <a:t>At the start of the topic, recap the terms “growth mindset” (the belief that people can become more intelligent) and “resilience”. Link this to learning and reinforce that challenging learning is good for the brain and memory.  Repeatedly return to this throughout the module and throughout the wider curriculum. </a:t>
                      </a:r>
                      <a:endParaRPr b="1" sz="1500" u="none" cap="none" strike="noStrike"/>
                    </a:p>
                  </a:txBody>
                  <a:tcPr marT="45725" marB="45725" marR="91475" marL="91475">
                    <a:lnB cap="flat" cmpd="sng" w="9525">
                      <a:solidFill>
                        <a:srgbClr val="0C0C0C"/>
                      </a:solidFill>
                      <a:prstDash val="solid"/>
                      <a:round/>
                      <a:headEnd len="sm" w="sm" type="none"/>
                      <a:tailEnd len="sm" w="sm" type="none"/>
                    </a:lnB>
                    <a:solidFill>
                      <a:schemeClr val="lt2"/>
                    </a:solidFill>
                  </a:tcPr>
                </a:tc>
                <a:tc hMerge="1"/>
                <a:tc hMerge="1"/>
                <a:tc hMerge="1"/>
              </a:tr>
              <a:tr h="2588400">
                <a:tc>
                  <a:txBody>
                    <a:bodyPr/>
                    <a:lstStyle/>
                    <a:p>
                      <a:pPr indent="0" lvl="0" marL="0" marR="0" rtl="0" algn="ctr">
                        <a:lnSpc>
                          <a:spcPct val="100000"/>
                        </a:lnSpc>
                        <a:spcBef>
                          <a:spcPts val="0"/>
                        </a:spcBef>
                        <a:spcAft>
                          <a:spcPts val="0"/>
                        </a:spcAft>
                        <a:buClr>
                          <a:srgbClr val="000000"/>
                        </a:buClr>
                        <a:buSzPts val="4000"/>
                        <a:buFont typeface="Arial"/>
                        <a:buNone/>
                      </a:pPr>
                      <a:r>
                        <a:rPr b="1" lang="en-GB" sz="4000" u="none" cap="none" strike="noStrike">
                          <a:latin typeface="Arial"/>
                          <a:ea typeface="Arial"/>
                          <a:cs typeface="Arial"/>
                          <a:sym typeface="Arial"/>
                        </a:rPr>
                        <a:t>1</a:t>
                      </a:r>
                      <a:endParaRPr b="1" sz="4000" u="none" cap="none" strike="noStrike">
                        <a:latin typeface="Arial"/>
                        <a:ea typeface="Arial"/>
                        <a:cs typeface="Arial"/>
                        <a:sym typeface="Arial"/>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E2F3"/>
                    </a:solidFill>
                  </a:tcPr>
                </a:tc>
                <a:tc>
                  <a:txBody>
                    <a:bodyPr/>
                    <a:lstStyle/>
                    <a:p>
                      <a:pPr indent="-158750" lvl="0" marL="165100" marR="0" rtl="0" algn="l">
                        <a:lnSpc>
                          <a:spcPct val="100000"/>
                        </a:lnSpc>
                        <a:spcBef>
                          <a:spcPts val="0"/>
                        </a:spcBef>
                        <a:spcAft>
                          <a:spcPts val="0"/>
                        </a:spcAft>
                        <a:buClr>
                          <a:srgbClr val="000000"/>
                        </a:buClr>
                        <a:buSzPts val="1400"/>
                        <a:buFont typeface="Arial"/>
                        <a:buChar char="•"/>
                      </a:pPr>
                      <a:r>
                        <a:rPr lang="en-GB" sz="1400" u="none" cap="none" strike="noStrike">
                          <a:solidFill>
                            <a:srgbClr val="000000"/>
                          </a:solidFill>
                        </a:rPr>
                        <a:t>NC OBJ: </a:t>
                      </a:r>
                      <a:r>
                        <a:rPr lang="en-GB">
                          <a:solidFill>
                            <a:srgbClr val="000000"/>
                          </a:solidFill>
                        </a:rPr>
                        <a:t>Identify that the brain is similar to a muscle and must get regular exercise (learning).</a:t>
                      </a:r>
                      <a:endParaRPr sz="1400" u="none" cap="none" strike="noStrike">
                        <a:solidFill>
                          <a:srgbClr val="000000"/>
                        </a:solidFill>
                      </a:endParaRPr>
                    </a:p>
                    <a:p>
                      <a:pPr indent="0" lvl="0" marL="0" marR="0" rtl="0" algn="l">
                        <a:lnSpc>
                          <a:spcPct val="100000"/>
                        </a:lnSpc>
                        <a:spcBef>
                          <a:spcPts val="0"/>
                        </a:spcBef>
                        <a:spcAft>
                          <a:spcPts val="0"/>
                        </a:spcAft>
                        <a:buClr>
                          <a:srgbClr val="000000"/>
                        </a:buClr>
                        <a:buSzPts val="1100"/>
                        <a:buFont typeface="Arial"/>
                        <a:buNone/>
                      </a:pPr>
                      <a:r>
                        <a:t/>
                      </a:r>
                      <a:endParaRPr sz="1500" u="none" cap="none" strike="noStrike">
                        <a:solidFill>
                          <a:srgbClr val="000000"/>
                        </a:solidFill>
                      </a:endParaRPr>
                    </a:p>
                    <a:p>
                      <a:pPr indent="0" lvl="0" marL="0" marR="0" rtl="0" algn="l">
                        <a:lnSpc>
                          <a:spcPct val="100000"/>
                        </a:lnSpc>
                        <a:spcBef>
                          <a:spcPts val="0"/>
                        </a:spcBef>
                        <a:spcAft>
                          <a:spcPts val="0"/>
                        </a:spcAft>
                        <a:buClr>
                          <a:srgbClr val="000000"/>
                        </a:buClr>
                        <a:buSzPts val="1100"/>
                        <a:buFont typeface="Arial"/>
                        <a:buNone/>
                      </a:pPr>
                      <a:r>
                        <a:rPr b="1" lang="en-GB" sz="1500" u="none" cap="none" strike="noStrike">
                          <a:solidFill>
                            <a:srgbClr val="000000"/>
                          </a:solidFill>
                        </a:rPr>
                        <a:t>EQ: </a:t>
                      </a:r>
                      <a:r>
                        <a:rPr b="1" lang="en-GB" sz="1500">
                          <a:solidFill>
                            <a:srgbClr val="000000"/>
                          </a:solidFill>
                        </a:rPr>
                        <a:t>How is the brain like a muscle? </a:t>
                      </a:r>
                      <a:endParaRPr sz="1400" u="none" cap="none" strike="noStrike"/>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D8D8"/>
                    </a:solidFill>
                  </a:tcPr>
                </a:tc>
                <a:tc gridSpan="2">
                  <a:txBody>
                    <a:bodyPr/>
                    <a:lstStyle/>
                    <a:p>
                      <a:pPr indent="0" lvl="0" marL="0" marR="0" rtl="0" algn="l">
                        <a:lnSpc>
                          <a:spcPct val="100000"/>
                        </a:lnSpc>
                        <a:spcBef>
                          <a:spcPts val="0"/>
                        </a:spcBef>
                        <a:spcAft>
                          <a:spcPts val="0"/>
                        </a:spcAft>
                        <a:buClr>
                          <a:srgbClr val="000000"/>
                        </a:buClr>
                        <a:buSzPts val="1100"/>
                        <a:buFont typeface="Arial"/>
                        <a:buNone/>
                      </a:pPr>
                      <a:r>
                        <a:rPr lang="en-GB">
                          <a:solidFill>
                            <a:srgbClr val="000000"/>
                          </a:solidFill>
                        </a:rPr>
                        <a:t>Recap the definitions of growth mindset and resilience with the children. Ensure they understand the difference between the two and that this applies across the curriculum in all subject areas. </a:t>
                      </a:r>
                      <a:endParaRPr>
                        <a:solidFill>
                          <a:srgbClr val="000000"/>
                        </a:solidFill>
                      </a:endParaRPr>
                    </a:p>
                    <a:p>
                      <a:pPr indent="0" lvl="0" marL="0" marR="0" rtl="0" algn="l">
                        <a:lnSpc>
                          <a:spcPct val="100000"/>
                        </a:lnSpc>
                        <a:spcBef>
                          <a:spcPts val="0"/>
                        </a:spcBef>
                        <a:spcAft>
                          <a:spcPts val="0"/>
                        </a:spcAft>
                        <a:buClr>
                          <a:srgbClr val="000000"/>
                        </a:buClr>
                        <a:buSzPts val="1100"/>
                        <a:buFont typeface="Arial"/>
                        <a:buNone/>
                      </a:pPr>
                      <a:r>
                        <a:t/>
                      </a:r>
                      <a:endParaRPr>
                        <a:solidFill>
                          <a:srgbClr val="000000"/>
                        </a:solidFill>
                      </a:endParaRPr>
                    </a:p>
                    <a:p>
                      <a:pPr indent="0" lvl="0" marL="0" marR="0" rtl="0" algn="l">
                        <a:lnSpc>
                          <a:spcPct val="100000"/>
                        </a:lnSpc>
                        <a:spcBef>
                          <a:spcPts val="0"/>
                        </a:spcBef>
                        <a:spcAft>
                          <a:spcPts val="0"/>
                        </a:spcAft>
                        <a:buClr>
                          <a:srgbClr val="000000"/>
                        </a:buClr>
                        <a:buSzPts val="1100"/>
                        <a:buFont typeface="Arial"/>
                        <a:buNone/>
                      </a:pPr>
                      <a:r>
                        <a:rPr lang="en-GB">
                          <a:solidFill>
                            <a:srgbClr val="000000"/>
                          </a:solidFill>
                        </a:rPr>
                        <a:t>Show the children </a:t>
                      </a:r>
                      <a:r>
                        <a:rPr lang="en-GB"/>
                        <a:t>some of the </a:t>
                      </a:r>
                      <a:r>
                        <a:rPr lang="en-GB">
                          <a:solidFill>
                            <a:srgbClr val="000000"/>
                          </a:solidFill>
                        </a:rPr>
                        <a:t> Dojo Growth Mindset videos. Explore the discussion questions as a class. Children could then explain what advice they would have given Mojo in the scenarios. </a:t>
                      </a:r>
                      <a:endParaRPr>
                        <a:solidFill>
                          <a:srgbClr val="000000"/>
                        </a:solidFill>
                      </a:endParaRPr>
                    </a:p>
                    <a:p>
                      <a:pPr indent="0" lvl="0" marL="0" marR="0" rtl="0" algn="l">
                        <a:lnSpc>
                          <a:spcPct val="100000"/>
                        </a:lnSpc>
                        <a:spcBef>
                          <a:spcPts val="0"/>
                        </a:spcBef>
                        <a:spcAft>
                          <a:spcPts val="0"/>
                        </a:spcAft>
                        <a:buClr>
                          <a:srgbClr val="000000"/>
                        </a:buClr>
                        <a:buSzPts val="1100"/>
                        <a:buFont typeface="Arial"/>
                        <a:buNone/>
                      </a:pPr>
                      <a:r>
                        <a:rPr lang="en-GB">
                          <a:solidFill>
                            <a:srgbClr val="FF0000"/>
                          </a:solidFill>
                        </a:rPr>
                        <a:t>Maths link: After the session, take the opportunity to embed this in a Maths lesson by making a deliberate mistakes and celebrating it; use metacognition to model your mindset and thought process so children are encouraged when they make similar mistakes. </a:t>
                      </a:r>
                      <a:endParaRPr>
                        <a:solidFill>
                          <a:srgbClr val="FF0000"/>
                        </a:solidFill>
                      </a:endParaRPr>
                    </a:p>
                    <a:p>
                      <a:pPr indent="0" lvl="0" marL="0" marR="0" rtl="0" algn="l">
                        <a:lnSpc>
                          <a:spcPct val="100000"/>
                        </a:lnSpc>
                        <a:spcBef>
                          <a:spcPts val="0"/>
                        </a:spcBef>
                        <a:spcAft>
                          <a:spcPts val="0"/>
                        </a:spcAft>
                        <a:buClr>
                          <a:srgbClr val="000000"/>
                        </a:buClr>
                        <a:buSzPts val="1100"/>
                        <a:buFont typeface="Arial"/>
                        <a:buNone/>
                      </a:pPr>
                      <a:r>
                        <a:t/>
                      </a:r>
                      <a:endParaRPr>
                        <a:solidFill>
                          <a:srgbClr val="000000"/>
                        </a:solidFill>
                      </a:endParaRPr>
                    </a:p>
                    <a:p>
                      <a:pPr indent="0" lvl="0" marL="0" marR="0" rtl="0" algn="l">
                        <a:lnSpc>
                          <a:spcPct val="100000"/>
                        </a:lnSpc>
                        <a:spcBef>
                          <a:spcPts val="0"/>
                        </a:spcBef>
                        <a:spcAft>
                          <a:spcPts val="0"/>
                        </a:spcAft>
                        <a:buClr>
                          <a:srgbClr val="000000"/>
                        </a:buClr>
                        <a:buSzPts val="1100"/>
                        <a:buFont typeface="Arial"/>
                        <a:buNone/>
                      </a:pPr>
                      <a:r>
                        <a:t/>
                      </a:r>
                      <a:endParaRPr sz="1400" u="sng" cap="none" strike="noStrike">
                        <a:solidFill>
                          <a:srgbClr val="000000"/>
                        </a:solidFill>
                      </a:endParaRPr>
                    </a:p>
                    <a:p>
                      <a:pPr indent="0" lvl="0" marL="0" marR="0" rtl="0" algn="l">
                        <a:lnSpc>
                          <a:spcPct val="100000"/>
                        </a:lnSpc>
                        <a:spcBef>
                          <a:spcPts val="0"/>
                        </a:spcBef>
                        <a:spcAft>
                          <a:spcPts val="0"/>
                        </a:spcAft>
                        <a:buClr>
                          <a:srgbClr val="000000"/>
                        </a:buClr>
                        <a:buSzPts val="1100"/>
                        <a:buFont typeface="Arial"/>
                        <a:buNone/>
                      </a:pPr>
                      <a:r>
                        <a:rPr lang="en-GB" sz="1400" u="sng" cap="none" strike="noStrike">
                          <a:solidFill>
                            <a:srgbClr val="000000"/>
                          </a:solidFill>
                        </a:rPr>
                        <a:t>Opportunities for: </a:t>
                      </a:r>
                      <a:endParaRPr sz="1400" u="sng" cap="none" strike="noStrike">
                        <a:solidFill>
                          <a:srgbClr val="000000"/>
                        </a:solidFill>
                      </a:endParaRPr>
                    </a:p>
                    <a:p>
                      <a:pPr indent="0" lvl="0" marL="0" marR="0" rtl="0" algn="l">
                        <a:lnSpc>
                          <a:spcPct val="100000"/>
                        </a:lnSpc>
                        <a:spcBef>
                          <a:spcPts val="0"/>
                        </a:spcBef>
                        <a:spcAft>
                          <a:spcPts val="0"/>
                        </a:spcAft>
                        <a:buClr>
                          <a:srgbClr val="000000"/>
                        </a:buClr>
                        <a:buSzPts val="1100"/>
                        <a:buFont typeface="Arial"/>
                        <a:buNone/>
                      </a:pPr>
                      <a:r>
                        <a:rPr b="1" lang="en-GB">
                          <a:solidFill>
                            <a:srgbClr val="000000"/>
                          </a:solidFill>
                        </a:rPr>
                        <a:t>Social skills</a:t>
                      </a:r>
                      <a:r>
                        <a:rPr lang="en-GB" sz="1400" u="none" cap="none" strike="noStrike">
                          <a:solidFill>
                            <a:srgbClr val="000000"/>
                          </a:solidFill>
                        </a:rPr>
                        <a:t> -  </a:t>
                      </a:r>
                      <a:r>
                        <a:rPr lang="en-GB">
                          <a:solidFill>
                            <a:srgbClr val="000000"/>
                          </a:solidFill>
                        </a:rPr>
                        <a:t>Discussing mistakes with the group, taking turns.</a:t>
                      </a:r>
                      <a:endParaRPr>
                        <a:solidFill>
                          <a:srgbClr val="000000"/>
                        </a:solidFill>
                      </a:endParaRPr>
                    </a:p>
                    <a:p>
                      <a:pPr indent="0" lvl="0" marL="0" marR="0" rtl="0" algn="l">
                        <a:lnSpc>
                          <a:spcPct val="100000"/>
                        </a:lnSpc>
                        <a:spcBef>
                          <a:spcPts val="0"/>
                        </a:spcBef>
                        <a:spcAft>
                          <a:spcPts val="0"/>
                        </a:spcAft>
                        <a:buClr>
                          <a:srgbClr val="000000"/>
                        </a:buClr>
                        <a:buSzPts val="1100"/>
                        <a:buFont typeface="Arial"/>
                        <a:buNone/>
                      </a:pPr>
                      <a:r>
                        <a:rPr b="1" lang="en-GB">
                          <a:solidFill>
                            <a:srgbClr val="000000"/>
                          </a:solidFill>
                        </a:rPr>
                        <a:t>Safeguarding</a:t>
                      </a:r>
                      <a:r>
                        <a:rPr lang="en-GB" sz="1400" u="none" cap="none" strike="noStrike">
                          <a:solidFill>
                            <a:srgbClr val="000000"/>
                          </a:solidFill>
                        </a:rPr>
                        <a:t> - </a:t>
                      </a:r>
                      <a:r>
                        <a:rPr lang="en-GB">
                          <a:solidFill>
                            <a:srgbClr val="000000"/>
                          </a:solidFill>
                        </a:rPr>
                        <a:t>Recognise that they are in a safe environment where mistakes are ok to discuss.</a:t>
                      </a:r>
                      <a:endParaRPr sz="1400" u="none" cap="none" strike="noStrike">
                        <a:solidFill>
                          <a:srgbClr val="000000"/>
                        </a:solidFill>
                      </a:endParaRPr>
                    </a:p>
                    <a:p>
                      <a:pPr indent="0" lvl="0" marL="0" marR="0" rtl="0" algn="l">
                        <a:lnSpc>
                          <a:spcPct val="100000"/>
                        </a:lnSpc>
                        <a:spcBef>
                          <a:spcPts val="0"/>
                        </a:spcBef>
                        <a:spcAft>
                          <a:spcPts val="0"/>
                        </a:spcAft>
                        <a:buClr>
                          <a:srgbClr val="000000"/>
                        </a:buClr>
                        <a:buSzPts val="1100"/>
                        <a:buFont typeface="Arial"/>
                        <a:buNone/>
                      </a:pPr>
                      <a:r>
                        <a:rPr b="1" lang="en-GB">
                          <a:solidFill>
                            <a:srgbClr val="000000"/>
                          </a:solidFill>
                        </a:rPr>
                        <a:t>Equalities</a:t>
                      </a:r>
                      <a:r>
                        <a:rPr lang="en-GB" sz="1400" u="none" cap="none" strike="noStrike">
                          <a:solidFill>
                            <a:srgbClr val="000000"/>
                          </a:solidFill>
                        </a:rPr>
                        <a:t> - Ag</a:t>
                      </a:r>
                      <a:r>
                        <a:rPr lang="en-GB">
                          <a:solidFill>
                            <a:srgbClr val="000000"/>
                          </a:solidFill>
                        </a:rPr>
                        <a:t>e - identify that learning happens at all ages</a:t>
                      </a:r>
                      <a:endParaRPr sz="1400" u="none" cap="none" strike="noStrike">
                        <a:solidFill>
                          <a:srgbClr val="000000"/>
                        </a:solidFill>
                      </a:endParaRPr>
                    </a:p>
                    <a:p>
                      <a:pPr indent="0" lvl="0" marL="0" marR="0" rtl="0" algn="l">
                        <a:lnSpc>
                          <a:spcPct val="100000"/>
                        </a:lnSpc>
                        <a:spcBef>
                          <a:spcPts val="0"/>
                        </a:spcBef>
                        <a:spcAft>
                          <a:spcPts val="0"/>
                        </a:spcAft>
                        <a:buClr>
                          <a:srgbClr val="000000"/>
                        </a:buClr>
                        <a:buSzPts val="1100"/>
                        <a:buFont typeface="Arial"/>
                        <a:buNone/>
                      </a:pPr>
                      <a:r>
                        <a:rPr b="1" lang="en-GB">
                          <a:solidFill>
                            <a:srgbClr val="000000"/>
                          </a:solidFill>
                        </a:rPr>
                        <a:t>Moral/Spiritual</a:t>
                      </a:r>
                      <a:r>
                        <a:rPr lang="en-GB" sz="1400" u="none" cap="none" strike="noStrike">
                          <a:solidFill>
                            <a:srgbClr val="000000"/>
                          </a:solidFill>
                        </a:rPr>
                        <a:t> - Self-re</a:t>
                      </a:r>
                      <a:r>
                        <a:rPr lang="en-GB">
                          <a:solidFill>
                            <a:srgbClr val="000000"/>
                          </a:solidFill>
                        </a:rPr>
                        <a:t>flection on own learning</a:t>
                      </a:r>
                      <a:endParaRPr sz="1400" u="none" cap="none" strike="noStrike"/>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FFFFFF"/>
                    </a:solidFill>
                  </a:tcPr>
                </a:tc>
                <a:tc hMerge="1"/>
              </a:tr>
              <a:tr h="2498675">
                <a:tc>
                  <a:txBody>
                    <a:bodyPr/>
                    <a:lstStyle/>
                    <a:p>
                      <a:pPr indent="0" lvl="0" marL="0" marR="0" rtl="0" algn="ctr">
                        <a:lnSpc>
                          <a:spcPct val="100000"/>
                        </a:lnSpc>
                        <a:spcBef>
                          <a:spcPts val="0"/>
                        </a:spcBef>
                        <a:spcAft>
                          <a:spcPts val="0"/>
                        </a:spcAft>
                        <a:buClr>
                          <a:srgbClr val="000000"/>
                        </a:buClr>
                        <a:buSzPts val="4000"/>
                        <a:buFont typeface="Arial"/>
                        <a:buNone/>
                      </a:pPr>
                      <a:r>
                        <a:rPr b="1" lang="en-GB" sz="4000"/>
                        <a:t>2</a:t>
                      </a:r>
                      <a:endParaRPr b="1" sz="4000" u="none" cap="none" strike="noStrike">
                        <a:latin typeface="Arial"/>
                        <a:ea typeface="Arial"/>
                        <a:cs typeface="Arial"/>
                        <a:sym typeface="Arial"/>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E2F3"/>
                    </a:solidFill>
                  </a:tcPr>
                </a:tc>
                <a:tc>
                  <a:txBody>
                    <a:bodyPr/>
                    <a:lstStyle/>
                    <a:p>
                      <a:pPr indent="-158750" lvl="0" marL="165100" marR="0" rtl="0" algn="l">
                        <a:lnSpc>
                          <a:spcPct val="100000"/>
                        </a:lnSpc>
                        <a:spcBef>
                          <a:spcPts val="0"/>
                        </a:spcBef>
                        <a:spcAft>
                          <a:spcPts val="0"/>
                        </a:spcAft>
                        <a:buClr>
                          <a:srgbClr val="000000"/>
                        </a:buClr>
                        <a:buSzPts val="1400"/>
                        <a:buFont typeface="Arial"/>
                        <a:buChar char="•"/>
                      </a:pPr>
                      <a:r>
                        <a:rPr lang="en-GB" sz="1400" u="none" cap="none" strike="noStrike">
                          <a:solidFill>
                            <a:srgbClr val="000000"/>
                          </a:solidFill>
                        </a:rPr>
                        <a:t>NC OBJ: </a:t>
                      </a:r>
                      <a:r>
                        <a:rPr lang="en-GB"/>
                        <a:t>That intelligence is not fixed and can change over time. </a:t>
                      </a:r>
                      <a:endParaRPr/>
                    </a:p>
                    <a:p>
                      <a:pPr indent="-158750" lvl="0" marL="165100" marR="0" rtl="0" algn="l">
                        <a:lnSpc>
                          <a:spcPct val="100000"/>
                        </a:lnSpc>
                        <a:spcBef>
                          <a:spcPts val="0"/>
                        </a:spcBef>
                        <a:spcAft>
                          <a:spcPts val="0"/>
                        </a:spcAft>
                        <a:buClr>
                          <a:srgbClr val="000000"/>
                        </a:buClr>
                        <a:buSzPts val="1400"/>
                        <a:buFont typeface="Arial"/>
                        <a:buChar char="•"/>
                      </a:pPr>
                      <a:r>
                        <a:rPr lang="en-GB"/>
                        <a:t>That challenge is good for developing learning and memory. </a:t>
                      </a:r>
                      <a:endParaRPr/>
                    </a:p>
                    <a:p>
                      <a:pPr indent="0" lvl="0" marL="0" marR="0" rtl="0" algn="l">
                        <a:lnSpc>
                          <a:spcPct val="100000"/>
                        </a:lnSpc>
                        <a:spcBef>
                          <a:spcPts val="0"/>
                        </a:spcBef>
                        <a:spcAft>
                          <a:spcPts val="0"/>
                        </a:spcAft>
                        <a:buClr>
                          <a:srgbClr val="000000"/>
                        </a:buClr>
                        <a:buSzPts val="1100"/>
                        <a:buFont typeface="Arial"/>
                        <a:buNone/>
                      </a:pPr>
                      <a:r>
                        <a:t/>
                      </a:r>
                      <a:endParaRPr sz="1500" u="none" cap="none" strike="noStrike">
                        <a:solidFill>
                          <a:srgbClr val="000000"/>
                        </a:solidFill>
                      </a:endParaRPr>
                    </a:p>
                    <a:p>
                      <a:pPr indent="0" lvl="0" marL="0" marR="0" rtl="0" algn="l">
                        <a:lnSpc>
                          <a:spcPct val="100000"/>
                        </a:lnSpc>
                        <a:spcBef>
                          <a:spcPts val="0"/>
                        </a:spcBef>
                        <a:spcAft>
                          <a:spcPts val="0"/>
                        </a:spcAft>
                        <a:buClr>
                          <a:srgbClr val="000000"/>
                        </a:buClr>
                        <a:buSzPts val="1100"/>
                        <a:buFont typeface="Arial"/>
                        <a:buNone/>
                      </a:pPr>
                      <a:r>
                        <a:rPr b="1" lang="en-GB" sz="1500" u="none" cap="none" strike="noStrike">
                          <a:solidFill>
                            <a:srgbClr val="000000"/>
                          </a:solidFill>
                        </a:rPr>
                        <a:t>EQ: </a:t>
                      </a:r>
                      <a:r>
                        <a:rPr b="1" lang="en-GB" sz="1500"/>
                        <a:t>Is easier work always better?</a:t>
                      </a:r>
                      <a:endParaRPr b="1" sz="1500" u="none" cap="none" strike="noStrike"/>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D8D8"/>
                    </a:solidFill>
                  </a:tcPr>
                </a:tc>
                <a:tc gridSpan="2">
                  <a:txBody>
                    <a:bodyPr/>
                    <a:lstStyle/>
                    <a:p>
                      <a:pPr indent="0" lvl="0" marL="0" rtl="0" algn="l">
                        <a:spcBef>
                          <a:spcPts val="0"/>
                        </a:spcBef>
                        <a:spcAft>
                          <a:spcPts val="0"/>
                        </a:spcAft>
                        <a:buNone/>
                      </a:pPr>
                      <a:r>
                        <a:rPr lang="en-GB"/>
                        <a:t>Recap knowledge of growth mindset and resilience from previous lessons. Identify examples of this outside and within school.</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Show children a series of problems of different difficulties. Which would they prefer to be set as work? Discuss the factors involved in their decision with them - that they have encountered it before, that they understand the words being used, that it is clearer to know what to do etc.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Help children recognise that there is a “right level” of challenge, where the brain can grow without it being too hard. Reiterate that teachers try to give children the perfect level of challenge.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u="sng"/>
                        <a:t>Opportunities for: </a:t>
                      </a:r>
                      <a:endParaRPr u="sng"/>
                    </a:p>
                    <a:p>
                      <a:pPr indent="0" lvl="0" marL="0" rtl="0" algn="l">
                        <a:spcBef>
                          <a:spcPts val="0"/>
                        </a:spcBef>
                        <a:spcAft>
                          <a:spcPts val="0"/>
                        </a:spcAft>
                        <a:buNone/>
                      </a:pPr>
                      <a:r>
                        <a:rPr b="1" lang="en-GB"/>
                        <a:t>Social skills</a:t>
                      </a:r>
                      <a:r>
                        <a:rPr lang="en-GB"/>
                        <a:t> -  Discussing with others, taking turns. </a:t>
                      </a:r>
                      <a:endParaRPr/>
                    </a:p>
                    <a:p>
                      <a:pPr indent="0" lvl="0" marL="0" rtl="0" algn="l">
                        <a:spcBef>
                          <a:spcPts val="0"/>
                        </a:spcBef>
                        <a:spcAft>
                          <a:spcPts val="0"/>
                        </a:spcAft>
                        <a:buNone/>
                      </a:pPr>
                      <a:r>
                        <a:rPr b="1" lang="en-GB"/>
                        <a:t>Safeguarding</a:t>
                      </a:r>
                      <a:r>
                        <a:rPr lang="en-GB"/>
                        <a:t> - Recognise that they are in a safe environment where mistakes are ok to discuss. Identify teachers as people who care and help. </a:t>
                      </a:r>
                      <a:endParaRPr/>
                    </a:p>
                    <a:p>
                      <a:pPr indent="0" lvl="0" marL="0" rtl="0" algn="l">
                        <a:spcBef>
                          <a:spcPts val="0"/>
                        </a:spcBef>
                        <a:spcAft>
                          <a:spcPts val="0"/>
                        </a:spcAft>
                        <a:buNone/>
                      </a:pPr>
                      <a:r>
                        <a:rPr b="1" lang="en-GB"/>
                        <a:t>Equalities</a:t>
                      </a:r>
                      <a:r>
                        <a:rPr lang="en-GB"/>
                        <a:t> - Diversity - that challenge is personal and different for everybody. </a:t>
                      </a:r>
                      <a:endParaRPr/>
                    </a:p>
                    <a:p>
                      <a:pPr indent="0" lvl="0" marL="0" rtl="0" algn="l">
                        <a:spcBef>
                          <a:spcPts val="0"/>
                        </a:spcBef>
                        <a:spcAft>
                          <a:spcPts val="0"/>
                        </a:spcAft>
                        <a:buNone/>
                      </a:pPr>
                      <a:r>
                        <a:rPr b="1" lang="en-GB"/>
                        <a:t>Moral/Spiritual</a:t>
                      </a:r>
                      <a:r>
                        <a:rPr lang="en-GB"/>
                        <a:t> - Self-reflection on own learning</a:t>
                      </a:r>
                      <a:endParaRPr sz="1500"/>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FFFFFF"/>
                    </a:solidFill>
                  </a:tcPr>
                </a:tc>
                <a:tc hMerge="1"/>
              </a:tr>
            </a:tbl>
          </a:graphicData>
        </a:graphic>
      </p:graphicFrame>
      <p:sp>
        <p:nvSpPr>
          <p:cNvPr id="231" name="Google Shape;231;p6"/>
          <p:cNvSpPr txBox="1"/>
          <p:nvPr/>
        </p:nvSpPr>
        <p:spPr>
          <a:xfrm>
            <a:off x="284125" y="264875"/>
            <a:ext cx="11752800" cy="1023600"/>
          </a:xfrm>
          <a:prstGeom prst="rect">
            <a:avLst/>
          </a:prstGeom>
          <a:solidFill>
            <a:srgbClr val="FDF6F1"/>
          </a:solidFill>
          <a:ln cap="flat" cmpd="sng" w="9525">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sng" cap="none" strike="noStrike">
                <a:solidFill>
                  <a:schemeClr val="dk1"/>
                </a:solidFill>
                <a:latin typeface="Arial"/>
                <a:ea typeface="Arial"/>
                <a:cs typeface="Arial"/>
                <a:sym typeface="Arial"/>
              </a:rPr>
              <a:t>Sequence of Teaching and Learning</a:t>
            </a:r>
            <a:endParaRPr b="0" i="0" sz="11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20124D"/>
              </a:solidFill>
              <a:latin typeface="Arial"/>
              <a:ea typeface="Arial"/>
              <a:cs typeface="Arial"/>
              <a:sym typeface="Arial"/>
            </a:endParaRPr>
          </a:p>
        </p:txBody>
      </p:sp>
      <p:pic>
        <p:nvPicPr>
          <p:cNvPr id="232" name="Google Shape;232;p6"/>
          <p:cNvPicPr preferRelativeResize="0"/>
          <p:nvPr/>
        </p:nvPicPr>
        <p:blipFill rotWithShape="1">
          <a:blip r:embed="rId3">
            <a:alphaModFix/>
          </a:blip>
          <a:srcRect b="0" l="0" r="0" t="0"/>
          <a:stretch/>
        </p:blipFill>
        <p:spPr>
          <a:xfrm>
            <a:off x="5431300" y="700663"/>
            <a:ext cx="1272400" cy="511737"/>
          </a:xfrm>
          <a:prstGeom prst="rect">
            <a:avLst/>
          </a:prstGeom>
          <a:noFill/>
          <a:ln>
            <a:noFill/>
          </a:ln>
        </p:spPr>
      </p:pic>
      <p:pic>
        <p:nvPicPr>
          <p:cNvPr id="233" name="Google Shape;233;p6"/>
          <p:cNvPicPr preferRelativeResize="0"/>
          <p:nvPr/>
        </p:nvPicPr>
        <p:blipFill rotWithShape="1">
          <a:blip r:embed="rId4">
            <a:alphaModFix/>
          </a:blip>
          <a:srcRect b="0" l="0" r="0" t="0"/>
          <a:stretch/>
        </p:blipFill>
        <p:spPr>
          <a:xfrm>
            <a:off x="10959224" y="8746049"/>
            <a:ext cx="1232786" cy="511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37" name="Shape 237"/>
        <p:cNvGrpSpPr/>
        <p:nvPr/>
      </p:nvGrpSpPr>
      <p:grpSpPr>
        <a:xfrm>
          <a:off x="0" y="0"/>
          <a:ext cx="0" cy="0"/>
          <a:chOff x="0" y="0"/>
          <a:chExt cx="0" cy="0"/>
        </a:xfrm>
      </p:grpSpPr>
      <p:graphicFrame>
        <p:nvGraphicFramePr>
          <p:cNvPr id="238" name="Google Shape;238;p7"/>
          <p:cNvGraphicFramePr/>
          <p:nvPr/>
        </p:nvGraphicFramePr>
        <p:xfrm>
          <a:off x="452492" y="1344383"/>
          <a:ext cx="3000000" cy="3000000"/>
        </p:xfrm>
        <a:graphic>
          <a:graphicData uri="http://schemas.openxmlformats.org/drawingml/2006/table">
            <a:tbl>
              <a:tblPr bandRow="1" firstRow="1">
                <a:noFill/>
                <a:tableStyleId>{E8EE0F5B-F257-492B-A1E8-AB094BDAA2FA}</a:tableStyleId>
              </a:tblPr>
              <a:tblGrid>
                <a:gridCol w="1135000"/>
                <a:gridCol w="2362000"/>
                <a:gridCol w="5750075"/>
                <a:gridCol w="2118175"/>
              </a:tblGrid>
              <a:tr h="3527075">
                <a:tc>
                  <a:txBody>
                    <a:bodyPr/>
                    <a:lstStyle/>
                    <a:p>
                      <a:pPr indent="0" lvl="0" marL="0" marR="0" rtl="0" algn="ctr">
                        <a:lnSpc>
                          <a:spcPct val="100000"/>
                        </a:lnSpc>
                        <a:spcBef>
                          <a:spcPts val="0"/>
                        </a:spcBef>
                        <a:spcAft>
                          <a:spcPts val="0"/>
                        </a:spcAft>
                        <a:buClr>
                          <a:srgbClr val="000000"/>
                        </a:buClr>
                        <a:buSzPts val="4000"/>
                        <a:buFont typeface="Arial"/>
                        <a:buNone/>
                      </a:pPr>
                      <a:r>
                        <a:rPr b="1" lang="en-GB" sz="4000" u="none" cap="none" strike="noStrike"/>
                        <a:t>3</a:t>
                      </a:r>
                      <a:endParaRPr b="1" sz="4000" u="none" cap="none" strike="noStrike">
                        <a:latin typeface="Arial"/>
                        <a:ea typeface="Arial"/>
                        <a:cs typeface="Arial"/>
                        <a:sym typeface="Arial"/>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E2F3"/>
                    </a:solidFill>
                  </a:tcPr>
                </a:tc>
                <a:tc>
                  <a:txBody>
                    <a:bodyPr/>
                    <a:lstStyle/>
                    <a:p>
                      <a:pPr indent="-158750" lvl="0" marL="165100" marR="0" rtl="0" algn="l">
                        <a:lnSpc>
                          <a:spcPct val="100000"/>
                        </a:lnSpc>
                        <a:spcBef>
                          <a:spcPts val="0"/>
                        </a:spcBef>
                        <a:spcAft>
                          <a:spcPts val="0"/>
                        </a:spcAft>
                        <a:buClr>
                          <a:schemeClr val="dk1"/>
                        </a:buClr>
                        <a:buSzPts val="1400"/>
                        <a:buFont typeface="Arial"/>
                        <a:buChar char="•"/>
                      </a:pPr>
                      <a:r>
                        <a:rPr lang="en-GB" sz="1400" u="none" cap="none" strike="noStrike">
                          <a:solidFill>
                            <a:schemeClr val="dk1"/>
                          </a:solidFill>
                        </a:rPr>
                        <a:t>NC OBJ: </a:t>
                      </a:r>
                      <a:r>
                        <a:rPr lang="en-GB">
                          <a:solidFill>
                            <a:schemeClr val="dk1"/>
                          </a:solidFill>
                        </a:rPr>
                        <a:t>Ways in which children learn and improve their memory.</a:t>
                      </a:r>
                      <a:endParaRPr>
                        <a:solidFill>
                          <a:schemeClr val="dk1"/>
                        </a:solidFill>
                      </a:endParaRPr>
                    </a:p>
                    <a:p>
                      <a:pPr indent="0" lvl="0" marL="0" marR="0" rtl="0" algn="l">
                        <a:lnSpc>
                          <a:spcPct val="100000"/>
                        </a:lnSpc>
                        <a:spcBef>
                          <a:spcPts val="0"/>
                        </a:spcBef>
                        <a:spcAft>
                          <a:spcPts val="0"/>
                        </a:spcAft>
                        <a:buNone/>
                      </a:pPr>
                      <a:r>
                        <a:t/>
                      </a:r>
                      <a:endParaRPr>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sz="15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b="1" lang="en-GB" sz="1500" u="none" cap="none" strike="noStrike">
                          <a:solidFill>
                            <a:schemeClr val="dk1"/>
                          </a:solidFill>
                        </a:rPr>
                        <a:t>EQ: </a:t>
                      </a:r>
                      <a:r>
                        <a:rPr b="1" lang="en-GB" sz="1500">
                          <a:solidFill>
                            <a:schemeClr val="dk1"/>
                          </a:solidFill>
                        </a:rPr>
                        <a:t>How do children learn? </a:t>
                      </a:r>
                      <a:endParaRPr b="1" sz="1500" u="none" cap="none" strike="noStrike"/>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D8D8"/>
                    </a:solidFill>
                  </a:tcPr>
                </a:tc>
                <a:tc gridSpan="2">
                  <a:txBody>
                    <a:bodyPr/>
                    <a:lstStyle/>
                    <a:p>
                      <a:pPr indent="0" lvl="0" marL="0" rtl="0" algn="l">
                        <a:spcBef>
                          <a:spcPts val="0"/>
                        </a:spcBef>
                        <a:spcAft>
                          <a:spcPts val="0"/>
                        </a:spcAft>
                        <a:buClr>
                          <a:schemeClr val="dk1"/>
                        </a:buClr>
                        <a:buSzPts val="1100"/>
                        <a:buFont typeface="Arial"/>
                        <a:buNone/>
                      </a:pPr>
                      <a:r>
                        <a:rPr lang="en-GB">
                          <a:solidFill>
                            <a:schemeClr val="dk1"/>
                          </a:solidFill>
                        </a:rPr>
                        <a:t>Recap knowledge of growth mindset and resilience from previous lessons. Identify examples of this outside and within school.</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Explore with children a variety of theories on how people learn. Focus on developing memory and applying what they know. Ensure they understand the difference between knowledge and skill.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Help children to identify that learning involves remembering and then applying something. Focus on growth mindset as a key part of that as learning does not happen automatically- children need to work hard to recall their knowledge and practice their skills. </a:t>
                      </a:r>
                      <a:endParaRPr>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sz="1400" u="none" cap="none" strike="noStrike">
                        <a:solidFill>
                          <a:schemeClr val="dk1"/>
                        </a:solidFill>
                      </a:endParaRPr>
                    </a:p>
                    <a:p>
                      <a:pPr indent="0" lvl="0" marL="0" rtl="0" algn="l">
                        <a:spcBef>
                          <a:spcPts val="0"/>
                        </a:spcBef>
                        <a:spcAft>
                          <a:spcPts val="0"/>
                        </a:spcAft>
                        <a:buClr>
                          <a:schemeClr val="dk1"/>
                        </a:buClr>
                        <a:buSzPts val="1100"/>
                        <a:buFont typeface="Arial"/>
                        <a:buNone/>
                      </a:pPr>
                      <a:r>
                        <a:rPr lang="en-GB" u="sng">
                          <a:solidFill>
                            <a:schemeClr val="dk1"/>
                          </a:solidFill>
                        </a:rPr>
                        <a:t>Opportunities for: </a:t>
                      </a:r>
                      <a:endParaRPr u="sng">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Social skills</a:t>
                      </a:r>
                      <a:r>
                        <a:rPr lang="en-GB">
                          <a:solidFill>
                            <a:schemeClr val="dk1"/>
                          </a:solidFill>
                        </a:rPr>
                        <a:t> -  Discussing their own learning experiences with the group. Listening to others.</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Safeguarding</a:t>
                      </a:r>
                      <a:r>
                        <a:rPr lang="en-GB">
                          <a:solidFill>
                            <a:schemeClr val="dk1"/>
                          </a:solidFill>
                        </a:rPr>
                        <a:t> - Recognise that they are in a safe environment where mistakes are ok to discuss.</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Equalities</a:t>
                      </a:r>
                      <a:r>
                        <a:rPr lang="en-GB">
                          <a:solidFill>
                            <a:schemeClr val="dk1"/>
                          </a:solidFill>
                        </a:rPr>
                        <a:t> - Diversity - that challenge is personal and different for everybody. </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Moral/Spiritual</a:t>
                      </a:r>
                      <a:r>
                        <a:rPr lang="en-GB">
                          <a:solidFill>
                            <a:schemeClr val="dk1"/>
                          </a:solidFill>
                        </a:rPr>
                        <a:t> - Self-reflection on own learning</a:t>
                      </a:r>
                      <a:endParaRPr u="sng">
                        <a:solidFill>
                          <a:schemeClr val="dk1"/>
                        </a:solidFill>
                      </a:endParaRPr>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chemeClr val="lt1"/>
                    </a:solidFill>
                  </a:tcPr>
                </a:tc>
                <a:tc hMerge="1"/>
              </a:tr>
              <a:tr h="3323425">
                <a:tc>
                  <a:txBody>
                    <a:bodyPr/>
                    <a:lstStyle/>
                    <a:p>
                      <a:pPr indent="0" lvl="0" marL="0" marR="0" rtl="0" algn="l">
                        <a:lnSpc>
                          <a:spcPct val="100000"/>
                        </a:lnSpc>
                        <a:spcBef>
                          <a:spcPts val="0"/>
                        </a:spcBef>
                        <a:spcAft>
                          <a:spcPts val="0"/>
                        </a:spcAft>
                        <a:buClr>
                          <a:srgbClr val="000000"/>
                        </a:buClr>
                        <a:buSzPts val="6700"/>
                        <a:buFont typeface="Arial"/>
                        <a:buNone/>
                      </a:pPr>
                      <a:r>
                        <a:rPr b="1" lang="en-GB" sz="3600" u="none" cap="none" strike="noStrike"/>
                        <a:t>  4</a:t>
                      </a:r>
                      <a:endParaRPr b="1" sz="3600" u="none" cap="none" strike="noStrike">
                        <a:latin typeface="Arial"/>
                        <a:ea typeface="Arial"/>
                        <a:cs typeface="Arial"/>
                        <a:sym typeface="Arial"/>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E2F3"/>
                    </a:solidFill>
                  </a:tcPr>
                </a:tc>
                <a:tc>
                  <a:txBody>
                    <a:bodyPr/>
                    <a:lstStyle/>
                    <a:p>
                      <a:pPr indent="-317500" lvl="0" marL="457200" rtl="0" algn="l">
                        <a:spcBef>
                          <a:spcPts val="0"/>
                        </a:spcBef>
                        <a:spcAft>
                          <a:spcPts val="0"/>
                        </a:spcAft>
                        <a:buClr>
                          <a:schemeClr val="dk1"/>
                        </a:buClr>
                        <a:buSzPts val="1400"/>
                        <a:buChar char="•"/>
                      </a:pPr>
                      <a:r>
                        <a:rPr lang="en-GB">
                          <a:solidFill>
                            <a:schemeClr val="dk1"/>
                          </a:solidFill>
                        </a:rPr>
                        <a:t>NC OBJ: Ways in which children learn and improve their memory.</a:t>
                      </a:r>
                      <a:endParaRPr sz="14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sz="15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b="1" lang="en-GB" sz="1500" u="none" cap="none" strike="noStrike">
                          <a:solidFill>
                            <a:schemeClr val="dk1"/>
                          </a:solidFill>
                        </a:rPr>
                        <a:t>LO: </a:t>
                      </a:r>
                      <a:r>
                        <a:rPr b="1" lang="en-GB" sz="1500">
                          <a:solidFill>
                            <a:schemeClr val="dk1"/>
                          </a:solidFill>
                        </a:rPr>
                        <a:t>How do I improve my memory? </a:t>
                      </a:r>
                      <a:endParaRPr sz="1500" u="none" cap="none" strike="noStrike"/>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D8D8"/>
                    </a:solidFill>
                  </a:tcPr>
                </a:tc>
                <a:tc gridSpan="2">
                  <a:txBody>
                    <a:bodyPr/>
                    <a:lstStyle/>
                    <a:p>
                      <a:pPr indent="0" lvl="0" marL="0" rtl="0" algn="l">
                        <a:spcBef>
                          <a:spcPts val="0"/>
                        </a:spcBef>
                        <a:spcAft>
                          <a:spcPts val="0"/>
                        </a:spcAft>
                        <a:buClr>
                          <a:schemeClr val="dk1"/>
                        </a:buClr>
                        <a:buSzPts val="1100"/>
                        <a:buFont typeface="Arial"/>
                        <a:buNone/>
                      </a:pPr>
                      <a:r>
                        <a:rPr lang="en-GB">
                          <a:solidFill>
                            <a:schemeClr val="dk1"/>
                          </a:solidFill>
                        </a:rPr>
                        <a:t>Recap knowledge of growth mindset and resilience from previous lessons. Identify examples of this outside and within school.</a:t>
                      </a:r>
                      <a:endParaRPr>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n-GB">
                          <a:solidFill>
                            <a:schemeClr val="dk1"/>
                          </a:solidFill>
                        </a:rPr>
                        <a:t>Explore with children the idea of memory - what is it and how does it work? If children remember something does it mean they have learned it. [Note: Be careful here; Ofsted say yes.] - focus children back onto the idea of recall and coming back to something and then taking it further. </a:t>
                      </a:r>
                      <a:r>
                        <a:rPr lang="en-GB">
                          <a:solidFill>
                            <a:srgbClr val="FF0000"/>
                          </a:solidFill>
                        </a:rPr>
                        <a:t>Use some examples of this from Mathematics or Literacy. </a:t>
                      </a:r>
                      <a:endParaRPr>
                        <a:solidFill>
                          <a:srgbClr val="FF0000"/>
                        </a:solidFill>
                      </a:endParaRPr>
                    </a:p>
                    <a:p>
                      <a:pPr indent="0" lvl="0" marL="0" marR="0" rtl="0" algn="l">
                        <a:lnSpc>
                          <a:spcPct val="100000"/>
                        </a:lnSpc>
                        <a:spcBef>
                          <a:spcPts val="0"/>
                        </a:spcBef>
                        <a:spcAft>
                          <a:spcPts val="0"/>
                        </a:spcAft>
                        <a:buClr>
                          <a:schemeClr val="dk1"/>
                        </a:buClr>
                        <a:buSzPts val="1100"/>
                        <a:buFont typeface="Arial"/>
                        <a:buNone/>
                      </a:pPr>
                      <a:r>
                        <a:t/>
                      </a:r>
                      <a:endParaRPr>
                        <a:solidFill>
                          <a:srgbClr val="FF0000"/>
                        </a:solidFill>
                      </a:endParaRPr>
                    </a:p>
                    <a:p>
                      <a:pPr indent="0" lvl="0" marL="0" marR="0" rtl="0" algn="l">
                        <a:lnSpc>
                          <a:spcPct val="100000"/>
                        </a:lnSpc>
                        <a:spcBef>
                          <a:spcPts val="0"/>
                        </a:spcBef>
                        <a:spcAft>
                          <a:spcPts val="0"/>
                        </a:spcAft>
                        <a:buClr>
                          <a:schemeClr val="dk1"/>
                        </a:buClr>
                        <a:buSzPts val="1100"/>
                        <a:buFont typeface="Arial"/>
                        <a:buNone/>
                      </a:pPr>
                      <a:r>
                        <a:rPr lang="en-GB"/>
                        <a:t>Children respond to the EQ: Is easier work always better?</a:t>
                      </a:r>
                      <a:endParaRPr/>
                    </a:p>
                    <a:p>
                      <a:pPr indent="0" lvl="0" marL="0" marR="0" rtl="0" algn="l">
                        <a:lnSpc>
                          <a:spcPct val="100000"/>
                        </a:lnSpc>
                        <a:spcBef>
                          <a:spcPts val="0"/>
                        </a:spcBef>
                        <a:spcAft>
                          <a:spcPts val="0"/>
                        </a:spcAft>
                        <a:buClr>
                          <a:schemeClr val="dk1"/>
                        </a:buClr>
                        <a:buSzPts val="1100"/>
                        <a:buFont typeface="Arial"/>
                        <a:buNone/>
                      </a:pPr>
                      <a:r>
                        <a:t/>
                      </a:r>
                      <a:endParaRPr sz="1400" u="sng" cap="none" strike="noStrike">
                        <a:solidFill>
                          <a:schemeClr val="dk1"/>
                        </a:solidFill>
                      </a:endParaRPr>
                    </a:p>
                    <a:p>
                      <a:pPr indent="0" lvl="0" marL="0" rtl="0" algn="l">
                        <a:spcBef>
                          <a:spcPts val="0"/>
                        </a:spcBef>
                        <a:spcAft>
                          <a:spcPts val="0"/>
                        </a:spcAft>
                        <a:buClr>
                          <a:schemeClr val="dk1"/>
                        </a:buClr>
                        <a:buSzPts val="1100"/>
                        <a:buFont typeface="Arial"/>
                        <a:buNone/>
                      </a:pPr>
                      <a:r>
                        <a:rPr lang="en-GB" u="sng">
                          <a:solidFill>
                            <a:schemeClr val="dk1"/>
                          </a:solidFill>
                        </a:rPr>
                        <a:t>Opportunities for: </a:t>
                      </a:r>
                      <a:endParaRPr u="sng">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Social skills</a:t>
                      </a:r>
                      <a:r>
                        <a:rPr lang="en-GB">
                          <a:solidFill>
                            <a:schemeClr val="dk1"/>
                          </a:solidFill>
                        </a:rPr>
                        <a:t> -  Discussing mistakes with the group, taking turns.</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Safeguarding</a:t>
                      </a:r>
                      <a:r>
                        <a:rPr lang="en-GB">
                          <a:solidFill>
                            <a:schemeClr val="dk1"/>
                          </a:solidFill>
                        </a:rPr>
                        <a:t> - Recognise that they are in a safe environment where mistakes are ok to discuss.</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Equalities</a:t>
                      </a:r>
                      <a:r>
                        <a:rPr lang="en-GB">
                          <a:solidFill>
                            <a:schemeClr val="dk1"/>
                          </a:solidFill>
                        </a:rPr>
                        <a:t> - Age - identify that learning happens at all ages</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Moral/Spiritual</a:t>
                      </a:r>
                      <a:r>
                        <a:rPr lang="en-GB">
                          <a:solidFill>
                            <a:schemeClr val="dk1"/>
                          </a:solidFill>
                        </a:rPr>
                        <a:t> - Self-reflection on own learning</a:t>
                      </a:r>
                      <a:endParaRPr u="sng">
                        <a:solidFill>
                          <a:schemeClr val="dk1"/>
                        </a:solidFill>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chemeClr val="lt1"/>
                    </a:solidFill>
                  </a:tcPr>
                </a:tc>
                <a:tc hMerge="1"/>
              </a:tr>
            </a:tbl>
          </a:graphicData>
        </a:graphic>
      </p:graphicFrame>
      <p:sp>
        <p:nvSpPr>
          <p:cNvPr id="239" name="Google Shape;239;p7"/>
          <p:cNvSpPr txBox="1"/>
          <p:nvPr/>
        </p:nvSpPr>
        <p:spPr>
          <a:xfrm>
            <a:off x="438300" y="264885"/>
            <a:ext cx="11372700" cy="1023600"/>
          </a:xfrm>
          <a:prstGeom prst="rect">
            <a:avLst/>
          </a:prstGeom>
          <a:solidFill>
            <a:srgbClr val="FDF6F1"/>
          </a:solidFill>
          <a:ln cap="flat" cmpd="sng" w="9525">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sng" cap="none" strike="noStrike">
                <a:solidFill>
                  <a:schemeClr val="dk1"/>
                </a:solidFill>
                <a:latin typeface="Arial"/>
                <a:ea typeface="Arial"/>
                <a:cs typeface="Arial"/>
                <a:sym typeface="Arial"/>
              </a:rPr>
              <a:t>Sequence of Teaching and Learning</a:t>
            </a:r>
            <a:endParaRPr b="0" i="0" sz="11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20124D"/>
              </a:solidFill>
              <a:latin typeface="Arial"/>
              <a:ea typeface="Arial"/>
              <a:cs typeface="Arial"/>
              <a:sym typeface="Arial"/>
            </a:endParaRPr>
          </a:p>
        </p:txBody>
      </p:sp>
      <p:pic>
        <p:nvPicPr>
          <p:cNvPr id="240" name="Google Shape;240;p7"/>
          <p:cNvPicPr preferRelativeResize="0"/>
          <p:nvPr/>
        </p:nvPicPr>
        <p:blipFill rotWithShape="1">
          <a:blip r:embed="rId3">
            <a:alphaModFix/>
          </a:blip>
          <a:srcRect b="0" l="0" r="0" t="0"/>
          <a:stretch/>
        </p:blipFill>
        <p:spPr>
          <a:xfrm>
            <a:off x="5431300" y="700663"/>
            <a:ext cx="1272400" cy="511737"/>
          </a:xfrm>
          <a:prstGeom prst="rect">
            <a:avLst/>
          </a:prstGeom>
          <a:noFill/>
          <a:ln>
            <a:noFill/>
          </a:ln>
        </p:spPr>
      </p:pic>
      <p:pic>
        <p:nvPicPr>
          <p:cNvPr id="241" name="Google Shape;241;p7"/>
          <p:cNvPicPr preferRelativeResize="0"/>
          <p:nvPr/>
        </p:nvPicPr>
        <p:blipFill rotWithShape="1">
          <a:blip r:embed="rId4">
            <a:alphaModFix/>
          </a:blip>
          <a:srcRect b="0" l="0" r="0" t="0"/>
          <a:stretch/>
        </p:blipFill>
        <p:spPr>
          <a:xfrm>
            <a:off x="10737992" y="8540447"/>
            <a:ext cx="1454015" cy="60355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