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Lst>
  <p:sldSz cy="9144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4" roundtripDataSignature="AMtx7mhDACVvoTKLAbFeLI08vnBPvABx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94AA5FD-D756-4FAC-89A8-7BC65929F331}">
  <a:tblStyle styleId="{194AA5FD-D756-4FAC-89A8-7BC65929F331}"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5dc6523957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5dc652395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5dc652395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dc6523957_0_9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5dc6523957_0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5dc6523957_0_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5dc6523957_0_1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5dc6523957_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g5dc6523957_0_1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5dc6523957_0_2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5dc6523957_0_2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g5dc6523957_0_2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6" name="Shape 16"/>
        <p:cNvGrpSpPr/>
        <p:nvPr/>
      </p:nvGrpSpPr>
      <p:grpSpPr>
        <a:xfrm>
          <a:off x="0" y="0"/>
          <a:ext cx="0" cy="0"/>
          <a:chOff x="0" y="0"/>
          <a:chExt cx="0" cy="0"/>
        </a:xfrm>
      </p:grpSpPr>
      <p:sp>
        <p:nvSpPr>
          <p:cNvPr id="17" name="Google Shape;17;p9"/>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 name="Google Shape;18;p9"/>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19" name="Google Shape;19;p9"/>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 name="Google Shape;20;p9"/>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1" name="Google Shape;21;p9"/>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20"/>
          <p:cNvSpPr txBox="1"/>
          <p:nvPr>
            <p:ph type="title"/>
          </p:nvPr>
        </p:nvSpPr>
        <p:spPr>
          <a:xfrm rot="5400000">
            <a:off x="6164701" y="3047035"/>
            <a:ext cx="77493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7" name="Google Shape;77;p20"/>
          <p:cNvSpPr txBox="1"/>
          <p:nvPr>
            <p:ph idx="1" type="body"/>
          </p:nvPr>
        </p:nvSpPr>
        <p:spPr>
          <a:xfrm rot="5400000">
            <a:off x="830701" y="494335"/>
            <a:ext cx="7749300" cy="77343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78" name="Google Shape;78;p20"/>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9" name="Google Shape;79;p20"/>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0" name="Google Shape;80;p20"/>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8" name="Shape 88"/>
        <p:cNvGrpSpPr/>
        <p:nvPr/>
      </p:nvGrpSpPr>
      <p:grpSpPr>
        <a:xfrm>
          <a:off x="0" y="0"/>
          <a:ext cx="0" cy="0"/>
          <a:chOff x="0" y="0"/>
          <a:chExt cx="0" cy="0"/>
        </a:xfrm>
      </p:grpSpPr>
      <p:sp>
        <p:nvSpPr>
          <p:cNvPr id="89" name="Google Shape;89;g5dc6523957_0_274"/>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g5dc6523957_0_274"/>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333"/>
              </a:spcBef>
              <a:spcAft>
                <a:spcPts val="0"/>
              </a:spcAft>
              <a:buClr>
                <a:schemeClr val="dk1"/>
              </a:buClr>
              <a:buSzPts val="1800"/>
              <a:buChar char="•"/>
              <a:defRPr/>
            </a:lvl1pPr>
            <a:lvl2pPr indent="-342900" lvl="1" marL="914400" rtl="0" algn="l">
              <a:lnSpc>
                <a:spcPct val="90000"/>
              </a:lnSpc>
              <a:spcBef>
                <a:spcPts val="667"/>
              </a:spcBef>
              <a:spcAft>
                <a:spcPts val="0"/>
              </a:spcAft>
              <a:buClr>
                <a:schemeClr val="dk1"/>
              </a:buClr>
              <a:buSzPts val="1800"/>
              <a:buChar char="•"/>
              <a:defRPr/>
            </a:lvl2pPr>
            <a:lvl3pPr indent="-342900" lvl="2" marL="1371600" rtl="0" algn="l">
              <a:lnSpc>
                <a:spcPct val="90000"/>
              </a:lnSpc>
              <a:spcBef>
                <a:spcPts val="667"/>
              </a:spcBef>
              <a:spcAft>
                <a:spcPts val="0"/>
              </a:spcAft>
              <a:buClr>
                <a:schemeClr val="dk1"/>
              </a:buClr>
              <a:buSzPts val="1800"/>
              <a:buChar char="•"/>
              <a:defRPr/>
            </a:lvl3pPr>
            <a:lvl4pPr indent="-342900" lvl="3" marL="1828800" rtl="0" algn="l">
              <a:lnSpc>
                <a:spcPct val="90000"/>
              </a:lnSpc>
              <a:spcBef>
                <a:spcPts val="667"/>
              </a:spcBef>
              <a:spcAft>
                <a:spcPts val="0"/>
              </a:spcAft>
              <a:buClr>
                <a:schemeClr val="dk1"/>
              </a:buClr>
              <a:buSzPts val="1800"/>
              <a:buChar char="•"/>
              <a:defRPr/>
            </a:lvl4pPr>
            <a:lvl5pPr indent="-342900" lvl="4" marL="2286000" rtl="0" algn="l">
              <a:lnSpc>
                <a:spcPct val="90000"/>
              </a:lnSpc>
              <a:spcBef>
                <a:spcPts val="667"/>
              </a:spcBef>
              <a:spcAft>
                <a:spcPts val="0"/>
              </a:spcAft>
              <a:buClr>
                <a:schemeClr val="dk1"/>
              </a:buClr>
              <a:buSzPts val="1800"/>
              <a:buChar char="•"/>
              <a:defRPr/>
            </a:lvl5pPr>
            <a:lvl6pPr indent="-342900" lvl="5" marL="2743200" rtl="0" algn="l">
              <a:lnSpc>
                <a:spcPct val="90000"/>
              </a:lnSpc>
              <a:spcBef>
                <a:spcPts val="667"/>
              </a:spcBef>
              <a:spcAft>
                <a:spcPts val="0"/>
              </a:spcAft>
              <a:buClr>
                <a:schemeClr val="dk1"/>
              </a:buClr>
              <a:buSzPts val="1800"/>
              <a:buChar char="•"/>
              <a:defRPr/>
            </a:lvl6pPr>
            <a:lvl7pPr indent="-342900" lvl="6" marL="3200400" rtl="0" algn="l">
              <a:lnSpc>
                <a:spcPct val="90000"/>
              </a:lnSpc>
              <a:spcBef>
                <a:spcPts val="667"/>
              </a:spcBef>
              <a:spcAft>
                <a:spcPts val="0"/>
              </a:spcAft>
              <a:buClr>
                <a:schemeClr val="dk1"/>
              </a:buClr>
              <a:buSzPts val="1800"/>
              <a:buChar char="•"/>
              <a:defRPr/>
            </a:lvl7pPr>
            <a:lvl8pPr indent="-342900" lvl="7" marL="3657600" rtl="0" algn="l">
              <a:lnSpc>
                <a:spcPct val="90000"/>
              </a:lnSpc>
              <a:spcBef>
                <a:spcPts val="667"/>
              </a:spcBef>
              <a:spcAft>
                <a:spcPts val="0"/>
              </a:spcAft>
              <a:buClr>
                <a:schemeClr val="dk1"/>
              </a:buClr>
              <a:buSzPts val="1800"/>
              <a:buChar char="•"/>
              <a:defRPr/>
            </a:lvl8pPr>
            <a:lvl9pPr indent="-342900" lvl="8" marL="4114800" rtl="0" algn="l">
              <a:lnSpc>
                <a:spcPct val="90000"/>
              </a:lnSpc>
              <a:spcBef>
                <a:spcPts val="667"/>
              </a:spcBef>
              <a:spcAft>
                <a:spcPts val="0"/>
              </a:spcAft>
              <a:buClr>
                <a:schemeClr val="dk1"/>
              </a:buClr>
              <a:buSzPts val="1800"/>
              <a:buChar char="•"/>
              <a:defRPr/>
            </a:lvl9pPr>
          </a:lstStyle>
          <a:p/>
        </p:txBody>
      </p:sp>
      <p:sp>
        <p:nvSpPr>
          <p:cNvPr id="91" name="Google Shape;91;g5dc6523957_0_274"/>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 name="Google Shape;92;g5dc6523957_0_274"/>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3" name="Google Shape;93;g5dc6523957_0_274"/>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4" name="Shape 94"/>
        <p:cNvGrpSpPr/>
        <p:nvPr/>
      </p:nvGrpSpPr>
      <p:grpSpPr>
        <a:xfrm>
          <a:off x="0" y="0"/>
          <a:ext cx="0" cy="0"/>
          <a:chOff x="0" y="0"/>
          <a:chExt cx="0" cy="0"/>
        </a:xfrm>
      </p:grpSpPr>
      <p:sp>
        <p:nvSpPr>
          <p:cNvPr id="95" name="Google Shape;95;g5dc6523957_0_280"/>
          <p:cNvSpPr txBox="1"/>
          <p:nvPr>
            <p:ph type="ctrTitle"/>
          </p:nvPr>
        </p:nvSpPr>
        <p:spPr>
          <a:xfrm>
            <a:off x="914400" y="1496484"/>
            <a:ext cx="10363200" cy="31836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8000"/>
              <a:buFont typeface="Calibri"/>
              <a:buNone/>
              <a:defRPr sz="8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g5dc6523957_0_280"/>
          <p:cNvSpPr txBox="1"/>
          <p:nvPr>
            <p:ph idx="1" type="subTitle"/>
          </p:nvPr>
        </p:nvSpPr>
        <p:spPr>
          <a:xfrm>
            <a:off x="1524000" y="4802717"/>
            <a:ext cx="9144000" cy="2207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333"/>
              </a:spcBef>
              <a:spcAft>
                <a:spcPts val="0"/>
              </a:spcAft>
              <a:buClr>
                <a:schemeClr val="dk1"/>
              </a:buClr>
              <a:buSzPts val="3200"/>
              <a:buNone/>
              <a:defRPr sz="3200"/>
            </a:lvl1pPr>
            <a:lvl2pPr lvl="1" rtl="0" algn="ctr">
              <a:lnSpc>
                <a:spcPct val="90000"/>
              </a:lnSpc>
              <a:spcBef>
                <a:spcPts val="667"/>
              </a:spcBef>
              <a:spcAft>
                <a:spcPts val="0"/>
              </a:spcAft>
              <a:buClr>
                <a:schemeClr val="dk1"/>
              </a:buClr>
              <a:buSzPts val="2667"/>
              <a:buNone/>
              <a:defRPr sz="2667"/>
            </a:lvl2pPr>
            <a:lvl3pPr lvl="2" rtl="0" algn="ctr">
              <a:lnSpc>
                <a:spcPct val="90000"/>
              </a:lnSpc>
              <a:spcBef>
                <a:spcPts val="667"/>
              </a:spcBef>
              <a:spcAft>
                <a:spcPts val="0"/>
              </a:spcAft>
              <a:buClr>
                <a:schemeClr val="dk1"/>
              </a:buClr>
              <a:buSzPts val="2400"/>
              <a:buNone/>
              <a:defRPr sz="2400"/>
            </a:lvl3pPr>
            <a:lvl4pPr lvl="3" rtl="0" algn="ctr">
              <a:lnSpc>
                <a:spcPct val="90000"/>
              </a:lnSpc>
              <a:spcBef>
                <a:spcPts val="667"/>
              </a:spcBef>
              <a:spcAft>
                <a:spcPts val="0"/>
              </a:spcAft>
              <a:buClr>
                <a:schemeClr val="dk1"/>
              </a:buClr>
              <a:buSzPts val="2133"/>
              <a:buNone/>
              <a:defRPr sz="2133"/>
            </a:lvl4pPr>
            <a:lvl5pPr lvl="4" rtl="0" algn="ctr">
              <a:lnSpc>
                <a:spcPct val="90000"/>
              </a:lnSpc>
              <a:spcBef>
                <a:spcPts val="667"/>
              </a:spcBef>
              <a:spcAft>
                <a:spcPts val="0"/>
              </a:spcAft>
              <a:buClr>
                <a:schemeClr val="dk1"/>
              </a:buClr>
              <a:buSzPts val="2133"/>
              <a:buNone/>
              <a:defRPr sz="2133"/>
            </a:lvl5pPr>
            <a:lvl6pPr lvl="5" rtl="0" algn="ctr">
              <a:lnSpc>
                <a:spcPct val="90000"/>
              </a:lnSpc>
              <a:spcBef>
                <a:spcPts val="667"/>
              </a:spcBef>
              <a:spcAft>
                <a:spcPts val="0"/>
              </a:spcAft>
              <a:buClr>
                <a:schemeClr val="dk1"/>
              </a:buClr>
              <a:buSzPts val="2133"/>
              <a:buNone/>
              <a:defRPr sz="2133"/>
            </a:lvl6pPr>
            <a:lvl7pPr lvl="6" rtl="0" algn="ctr">
              <a:lnSpc>
                <a:spcPct val="90000"/>
              </a:lnSpc>
              <a:spcBef>
                <a:spcPts val="667"/>
              </a:spcBef>
              <a:spcAft>
                <a:spcPts val="0"/>
              </a:spcAft>
              <a:buClr>
                <a:schemeClr val="dk1"/>
              </a:buClr>
              <a:buSzPts val="2133"/>
              <a:buNone/>
              <a:defRPr sz="2133"/>
            </a:lvl7pPr>
            <a:lvl8pPr lvl="7" rtl="0" algn="ctr">
              <a:lnSpc>
                <a:spcPct val="90000"/>
              </a:lnSpc>
              <a:spcBef>
                <a:spcPts val="667"/>
              </a:spcBef>
              <a:spcAft>
                <a:spcPts val="0"/>
              </a:spcAft>
              <a:buClr>
                <a:schemeClr val="dk1"/>
              </a:buClr>
              <a:buSzPts val="2133"/>
              <a:buNone/>
              <a:defRPr sz="2133"/>
            </a:lvl8pPr>
            <a:lvl9pPr lvl="8" rtl="0" algn="ctr">
              <a:lnSpc>
                <a:spcPct val="90000"/>
              </a:lnSpc>
              <a:spcBef>
                <a:spcPts val="667"/>
              </a:spcBef>
              <a:spcAft>
                <a:spcPts val="0"/>
              </a:spcAft>
              <a:buClr>
                <a:schemeClr val="dk1"/>
              </a:buClr>
              <a:buSzPts val="2133"/>
              <a:buNone/>
              <a:defRPr sz="2133"/>
            </a:lvl9pPr>
          </a:lstStyle>
          <a:p/>
        </p:txBody>
      </p:sp>
      <p:sp>
        <p:nvSpPr>
          <p:cNvPr id="97" name="Google Shape;97;g5dc6523957_0_280"/>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g5dc6523957_0_280"/>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g5dc6523957_0_280"/>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0" name="Shape 100"/>
        <p:cNvGrpSpPr/>
        <p:nvPr/>
      </p:nvGrpSpPr>
      <p:grpSpPr>
        <a:xfrm>
          <a:off x="0" y="0"/>
          <a:ext cx="0" cy="0"/>
          <a:chOff x="0" y="0"/>
          <a:chExt cx="0" cy="0"/>
        </a:xfrm>
      </p:grpSpPr>
      <p:sp>
        <p:nvSpPr>
          <p:cNvPr id="101" name="Google Shape;101;g5dc6523957_0_286"/>
          <p:cNvSpPr txBox="1"/>
          <p:nvPr>
            <p:ph type="title"/>
          </p:nvPr>
        </p:nvSpPr>
        <p:spPr>
          <a:xfrm>
            <a:off x="831851" y="2279653"/>
            <a:ext cx="10515600" cy="3803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8000"/>
              <a:buFont typeface="Calibri"/>
              <a:buNone/>
              <a:defRPr sz="8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 name="Google Shape;102;g5dc6523957_0_286"/>
          <p:cNvSpPr txBox="1"/>
          <p:nvPr>
            <p:ph idx="1" type="body"/>
          </p:nvPr>
        </p:nvSpPr>
        <p:spPr>
          <a:xfrm>
            <a:off x="831851" y="6119286"/>
            <a:ext cx="10515600" cy="20001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333"/>
              </a:spcBef>
              <a:spcAft>
                <a:spcPts val="0"/>
              </a:spcAft>
              <a:buClr>
                <a:schemeClr val="dk1"/>
              </a:buClr>
              <a:buSzPts val="3200"/>
              <a:buNone/>
              <a:defRPr sz="3200">
                <a:solidFill>
                  <a:schemeClr val="dk1"/>
                </a:solidFill>
              </a:defRPr>
            </a:lvl1pPr>
            <a:lvl2pPr indent="-228600" lvl="1" marL="914400" rtl="0" algn="l">
              <a:lnSpc>
                <a:spcPct val="90000"/>
              </a:lnSpc>
              <a:spcBef>
                <a:spcPts val="667"/>
              </a:spcBef>
              <a:spcAft>
                <a:spcPts val="0"/>
              </a:spcAft>
              <a:buClr>
                <a:srgbClr val="888888"/>
              </a:buClr>
              <a:buSzPts val="2667"/>
              <a:buNone/>
              <a:defRPr sz="2667">
                <a:solidFill>
                  <a:srgbClr val="888888"/>
                </a:solidFill>
              </a:defRPr>
            </a:lvl2pPr>
            <a:lvl3pPr indent="-228600" lvl="2" marL="1371600" rtl="0" algn="l">
              <a:lnSpc>
                <a:spcPct val="90000"/>
              </a:lnSpc>
              <a:spcBef>
                <a:spcPts val="667"/>
              </a:spcBef>
              <a:spcAft>
                <a:spcPts val="0"/>
              </a:spcAft>
              <a:buClr>
                <a:srgbClr val="888888"/>
              </a:buClr>
              <a:buSzPts val="2400"/>
              <a:buNone/>
              <a:defRPr sz="2400">
                <a:solidFill>
                  <a:srgbClr val="888888"/>
                </a:solidFill>
              </a:defRPr>
            </a:lvl3pPr>
            <a:lvl4pPr indent="-228600" lvl="3" marL="1828800" rtl="0" algn="l">
              <a:lnSpc>
                <a:spcPct val="90000"/>
              </a:lnSpc>
              <a:spcBef>
                <a:spcPts val="667"/>
              </a:spcBef>
              <a:spcAft>
                <a:spcPts val="0"/>
              </a:spcAft>
              <a:buClr>
                <a:srgbClr val="888888"/>
              </a:buClr>
              <a:buSzPts val="2133"/>
              <a:buNone/>
              <a:defRPr sz="2133">
                <a:solidFill>
                  <a:srgbClr val="888888"/>
                </a:solidFill>
              </a:defRPr>
            </a:lvl4pPr>
            <a:lvl5pPr indent="-228600" lvl="4" marL="2286000" rtl="0" algn="l">
              <a:lnSpc>
                <a:spcPct val="90000"/>
              </a:lnSpc>
              <a:spcBef>
                <a:spcPts val="667"/>
              </a:spcBef>
              <a:spcAft>
                <a:spcPts val="0"/>
              </a:spcAft>
              <a:buClr>
                <a:srgbClr val="888888"/>
              </a:buClr>
              <a:buSzPts val="2133"/>
              <a:buNone/>
              <a:defRPr sz="2133">
                <a:solidFill>
                  <a:srgbClr val="888888"/>
                </a:solidFill>
              </a:defRPr>
            </a:lvl5pPr>
            <a:lvl6pPr indent="-228600" lvl="5" marL="2743200" rtl="0" algn="l">
              <a:lnSpc>
                <a:spcPct val="90000"/>
              </a:lnSpc>
              <a:spcBef>
                <a:spcPts val="667"/>
              </a:spcBef>
              <a:spcAft>
                <a:spcPts val="0"/>
              </a:spcAft>
              <a:buClr>
                <a:srgbClr val="888888"/>
              </a:buClr>
              <a:buSzPts val="2133"/>
              <a:buNone/>
              <a:defRPr sz="2133">
                <a:solidFill>
                  <a:srgbClr val="888888"/>
                </a:solidFill>
              </a:defRPr>
            </a:lvl6pPr>
            <a:lvl7pPr indent="-228600" lvl="6" marL="3200400" rtl="0" algn="l">
              <a:lnSpc>
                <a:spcPct val="90000"/>
              </a:lnSpc>
              <a:spcBef>
                <a:spcPts val="667"/>
              </a:spcBef>
              <a:spcAft>
                <a:spcPts val="0"/>
              </a:spcAft>
              <a:buClr>
                <a:srgbClr val="888888"/>
              </a:buClr>
              <a:buSzPts val="2133"/>
              <a:buNone/>
              <a:defRPr sz="2133">
                <a:solidFill>
                  <a:srgbClr val="888888"/>
                </a:solidFill>
              </a:defRPr>
            </a:lvl7pPr>
            <a:lvl8pPr indent="-228600" lvl="7" marL="3657600" rtl="0" algn="l">
              <a:lnSpc>
                <a:spcPct val="90000"/>
              </a:lnSpc>
              <a:spcBef>
                <a:spcPts val="667"/>
              </a:spcBef>
              <a:spcAft>
                <a:spcPts val="0"/>
              </a:spcAft>
              <a:buClr>
                <a:srgbClr val="888888"/>
              </a:buClr>
              <a:buSzPts val="2133"/>
              <a:buNone/>
              <a:defRPr sz="2133">
                <a:solidFill>
                  <a:srgbClr val="888888"/>
                </a:solidFill>
              </a:defRPr>
            </a:lvl8pPr>
            <a:lvl9pPr indent="-228600" lvl="8" marL="4114800" rtl="0" algn="l">
              <a:lnSpc>
                <a:spcPct val="90000"/>
              </a:lnSpc>
              <a:spcBef>
                <a:spcPts val="667"/>
              </a:spcBef>
              <a:spcAft>
                <a:spcPts val="0"/>
              </a:spcAft>
              <a:buClr>
                <a:srgbClr val="888888"/>
              </a:buClr>
              <a:buSzPts val="2133"/>
              <a:buNone/>
              <a:defRPr sz="2133">
                <a:solidFill>
                  <a:srgbClr val="888888"/>
                </a:solidFill>
              </a:defRPr>
            </a:lvl9pPr>
          </a:lstStyle>
          <a:p/>
        </p:txBody>
      </p:sp>
      <p:sp>
        <p:nvSpPr>
          <p:cNvPr id="103" name="Google Shape;103;g5dc6523957_0_286"/>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4" name="Google Shape;104;g5dc6523957_0_286"/>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5" name="Google Shape;105;g5dc6523957_0_286"/>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6" name="Shape 106"/>
        <p:cNvGrpSpPr/>
        <p:nvPr/>
      </p:nvGrpSpPr>
      <p:grpSpPr>
        <a:xfrm>
          <a:off x="0" y="0"/>
          <a:ext cx="0" cy="0"/>
          <a:chOff x="0" y="0"/>
          <a:chExt cx="0" cy="0"/>
        </a:xfrm>
      </p:grpSpPr>
      <p:sp>
        <p:nvSpPr>
          <p:cNvPr id="107" name="Google Shape;107;g5dc6523957_0_292"/>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 name="Google Shape;108;g5dc6523957_0_292"/>
          <p:cNvSpPr txBox="1"/>
          <p:nvPr>
            <p:ph idx="1" type="body"/>
          </p:nvPr>
        </p:nvSpPr>
        <p:spPr>
          <a:xfrm>
            <a:off x="838200" y="2434167"/>
            <a:ext cx="5181600" cy="5801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333"/>
              </a:spcBef>
              <a:spcAft>
                <a:spcPts val="0"/>
              </a:spcAft>
              <a:buClr>
                <a:schemeClr val="dk1"/>
              </a:buClr>
              <a:buSzPts val="1800"/>
              <a:buChar char="•"/>
              <a:defRPr/>
            </a:lvl1pPr>
            <a:lvl2pPr indent="-342900" lvl="1" marL="914400" rtl="0" algn="l">
              <a:lnSpc>
                <a:spcPct val="90000"/>
              </a:lnSpc>
              <a:spcBef>
                <a:spcPts val="667"/>
              </a:spcBef>
              <a:spcAft>
                <a:spcPts val="0"/>
              </a:spcAft>
              <a:buClr>
                <a:schemeClr val="dk1"/>
              </a:buClr>
              <a:buSzPts val="1800"/>
              <a:buChar char="•"/>
              <a:defRPr/>
            </a:lvl2pPr>
            <a:lvl3pPr indent="-342900" lvl="2" marL="1371600" rtl="0" algn="l">
              <a:lnSpc>
                <a:spcPct val="90000"/>
              </a:lnSpc>
              <a:spcBef>
                <a:spcPts val="667"/>
              </a:spcBef>
              <a:spcAft>
                <a:spcPts val="0"/>
              </a:spcAft>
              <a:buClr>
                <a:schemeClr val="dk1"/>
              </a:buClr>
              <a:buSzPts val="1800"/>
              <a:buChar char="•"/>
              <a:defRPr/>
            </a:lvl3pPr>
            <a:lvl4pPr indent="-342900" lvl="3" marL="1828800" rtl="0" algn="l">
              <a:lnSpc>
                <a:spcPct val="90000"/>
              </a:lnSpc>
              <a:spcBef>
                <a:spcPts val="667"/>
              </a:spcBef>
              <a:spcAft>
                <a:spcPts val="0"/>
              </a:spcAft>
              <a:buClr>
                <a:schemeClr val="dk1"/>
              </a:buClr>
              <a:buSzPts val="1800"/>
              <a:buChar char="•"/>
              <a:defRPr/>
            </a:lvl4pPr>
            <a:lvl5pPr indent="-342900" lvl="4" marL="2286000" rtl="0" algn="l">
              <a:lnSpc>
                <a:spcPct val="90000"/>
              </a:lnSpc>
              <a:spcBef>
                <a:spcPts val="667"/>
              </a:spcBef>
              <a:spcAft>
                <a:spcPts val="0"/>
              </a:spcAft>
              <a:buClr>
                <a:schemeClr val="dk1"/>
              </a:buClr>
              <a:buSzPts val="1800"/>
              <a:buChar char="•"/>
              <a:defRPr/>
            </a:lvl5pPr>
            <a:lvl6pPr indent="-342900" lvl="5" marL="2743200" rtl="0" algn="l">
              <a:lnSpc>
                <a:spcPct val="90000"/>
              </a:lnSpc>
              <a:spcBef>
                <a:spcPts val="667"/>
              </a:spcBef>
              <a:spcAft>
                <a:spcPts val="0"/>
              </a:spcAft>
              <a:buClr>
                <a:schemeClr val="dk1"/>
              </a:buClr>
              <a:buSzPts val="1800"/>
              <a:buChar char="•"/>
              <a:defRPr/>
            </a:lvl6pPr>
            <a:lvl7pPr indent="-342900" lvl="6" marL="3200400" rtl="0" algn="l">
              <a:lnSpc>
                <a:spcPct val="90000"/>
              </a:lnSpc>
              <a:spcBef>
                <a:spcPts val="667"/>
              </a:spcBef>
              <a:spcAft>
                <a:spcPts val="0"/>
              </a:spcAft>
              <a:buClr>
                <a:schemeClr val="dk1"/>
              </a:buClr>
              <a:buSzPts val="1800"/>
              <a:buChar char="•"/>
              <a:defRPr/>
            </a:lvl7pPr>
            <a:lvl8pPr indent="-342900" lvl="7" marL="3657600" rtl="0" algn="l">
              <a:lnSpc>
                <a:spcPct val="90000"/>
              </a:lnSpc>
              <a:spcBef>
                <a:spcPts val="667"/>
              </a:spcBef>
              <a:spcAft>
                <a:spcPts val="0"/>
              </a:spcAft>
              <a:buClr>
                <a:schemeClr val="dk1"/>
              </a:buClr>
              <a:buSzPts val="1800"/>
              <a:buChar char="•"/>
              <a:defRPr/>
            </a:lvl8pPr>
            <a:lvl9pPr indent="-342900" lvl="8" marL="4114800" rtl="0" algn="l">
              <a:lnSpc>
                <a:spcPct val="90000"/>
              </a:lnSpc>
              <a:spcBef>
                <a:spcPts val="667"/>
              </a:spcBef>
              <a:spcAft>
                <a:spcPts val="0"/>
              </a:spcAft>
              <a:buClr>
                <a:schemeClr val="dk1"/>
              </a:buClr>
              <a:buSzPts val="1800"/>
              <a:buChar char="•"/>
              <a:defRPr/>
            </a:lvl9pPr>
          </a:lstStyle>
          <a:p/>
        </p:txBody>
      </p:sp>
      <p:sp>
        <p:nvSpPr>
          <p:cNvPr id="109" name="Google Shape;109;g5dc6523957_0_292"/>
          <p:cNvSpPr txBox="1"/>
          <p:nvPr>
            <p:ph idx="2" type="body"/>
          </p:nvPr>
        </p:nvSpPr>
        <p:spPr>
          <a:xfrm>
            <a:off x="6172200" y="2434167"/>
            <a:ext cx="5181600" cy="5801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333"/>
              </a:spcBef>
              <a:spcAft>
                <a:spcPts val="0"/>
              </a:spcAft>
              <a:buClr>
                <a:schemeClr val="dk1"/>
              </a:buClr>
              <a:buSzPts val="1800"/>
              <a:buChar char="•"/>
              <a:defRPr/>
            </a:lvl1pPr>
            <a:lvl2pPr indent="-342900" lvl="1" marL="914400" rtl="0" algn="l">
              <a:lnSpc>
                <a:spcPct val="90000"/>
              </a:lnSpc>
              <a:spcBef>
                <a:spcPts val="667"/>
              </a:spcBef>
              <a:spcAft>
                <a:spcPts val="0"/>
              </a:spcAft>
              <a:buClr>
                <a:schemeClr val="dk1"/>
              </a:buClr>
              <a:buSzPts val="1800"/>
              <a:buChar char="•"/>
              <a:defRPr/>
            </a:lvl2pPr>
            <a:lvl3pPr indent="-342900" lvl="2" marL="1371600" rtl="0" algn="l">
              <a:lnSpc>
                <a:spcPct val="90000"/>
              </a:lnSpc>
              <a:spcBef>
                <a:spcPts val="667"/>
              </a:spcBef>
              <a:spcAft>
                <a:spcPts val="0"/>
              </a:spcAft>
              <a:buClr>
                <a:schemeClr val="dk1"/>
              </a:buClr>
              <a:buSzPts val="1800"/>
              <a:buChar char="•"/>
              <a:defRPr/>
            </a:lvl3pPr>
            <a:lvl4pPr indent="-342900" lvl="3" marL="1828800" rtl="0" algn="l">
              <a:lnSpc>
                <a:spcPct val="90000"/>
              </a:lnSpc>
              <a:spcBef>
                <a:spcPts val="667"/>
              </a:spcBef>
              <a:spcAft>
                <a:spcPts val="0"/>
              </a:spcAft>
              <a:buClr>
                <a:schemeClr val="dk1"/>
              </a:buClr>
              <a:buSzPts val="1800"/>
              <a:buChar char="•"/>
              <a:defRPr/>
            </a:lvl4pPr>
            <a:lvl5pPr indent="-342900" lvl="4" marL="2286000" rtl="0" algn="l">
              <a:lnSpc>
                <a:spcPct val="90000"/>
              </a:lnSpc>
              <a:spcBef>
                <a:spcPts val="667"/>
              </a:spcBef>
              <a:spcAft>
                <a:spcPts val="0"/>
              </a:spcAft>
              <a:buClr>
                <a:schemeClr val="dk1"/>
              </a:buClr>
              <a:buSzPts val="1800"/>
              <a:buChar char="•"/>
              <a:defRPr/>
            </a:lvl5pPr>
            <a:lvl6pPr indent="-342900" lvl="5" marL="2743200" rtl="0" algn="l">
              <a:lnSpc>
                <a:spcPct val="90000"/>
              </a:lnSpc>
              <a:spcBef>
                <a:spcPts val="667"/>
              </a:spcBef>
              <a:spcAft>
                <a:spcPts val="0"/>
              </a:spcAft>
              <a:buClr>
                <a:schemeClr val="dk1"/>
              </a:buClr>
              <a:buSzPts val="1800"/>
              <a:buChar char="•"/>
              <a:defRPr/>
            </a:lvl6pPr>
            <a:lvl7pPr indent="-342900" lvl="6" marL="3200400" rtl="0" algn="l">
              <a:lnSpc>
                <a:spcPct val="90000"/>
              </a:lnSpc>
              <a:spcBef>
                <a:spcPts val="667"/>
              </a:spcBef>
              <a:spcAft>
                <a:spcPts val="0"/>
              </a:spcAft>
              <a:buClr>
                <a:schemeClr val="dk1"/>
              </a:buClr>
              <a:buSzPts val="1800"/>
              <a:buChar char="•"/>
              <a:defRPr/>
            </a:lvl7pPr>
            <a:lvl8pPr indent="-342900" lvl="7" marL="3657600" rtl="0" algn="l">
              <a:lnSpc>
                <a:spcPct val="90000"/>
              </a:lnSpc>
              <a:spcBef>
                <a:spcPts val="667"/>
              </a:spcBef>
              <a:spcAft>
                <a:spcPts val="0"/>
              </a:spcAft>
              <a:buClr>
                <a:schemeClr val="dk1"/>
              </a:buClr>
              <a:buSzPts val="1800"/>
              <a:buChar char="•"/>
              <a:defRPr/>
            </a:lvl8pPr>
            <a:lvl9pPr indent="-342900" lvl="8" marL="4114800" rtl="0" algn="l">
              <a:lnSpc>
                <a:spcPct val="90000"/>
              </a:lnSpc>
              <a:spcBef>
                <a:spcPts val="667"/>
              </a:spcBef>
              <a:spcAft>
                <a:spcPts val="0"/>
              </a:spcAft>
              <a:buClr>
                <a:schemeClr val="dk1"/>
              </a:buClr>
              <a:buSzPts val="1800"/>
              <a:buChar char="•"/>
              <a:defRPr/>
            </a:lvl9pPr>
          </a:lstStyle>
          <a:p/>
        </p:txBody>
      </p:sp>
      <p:sp>
        <p:nvSpPr>
          <p:cNvPr id="110" name="Google Shape;110;g5dc6523957_0_29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 name="Google Shape;111;g5dc6523957_0_29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2" name="Google Shape;112;g5dc6523957_0_29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3" name="Shape 113"/>
        <p:cNvGrpSpPr/>
        <p:nvPr/>
      </p:nvGrpSpPr>
      <p:grpSpPr>
        <a:xfrm>
          <a:off x="0" y="0"/>
          <a:ext cx="0" cy="0"/>
          <a:chOff x="0" y="0"/>
          <a:chExt cx="0" cy="0"/>
        </a:xfrm>
      </p:grpSpPr>
      <p:sp>
        <p:nvSpPr>
          <p:cNvPr id="114" name="Google Shape;114;g5dc6523957_0_299"/>
          <p:cNvSpPr txBox="1"/>
          <p:nvPr>
            <p:ph type="title"/>
          </p:nvPr>
        </p:nvSpPr>
        <p:spPr>
          <a:xfrm>
            <a:off x="839788" y="486836"/>
            <a:ext cx="10515600" cy="1767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5" name="Google Shape;115;g5dc6523957_0_299"/>
          <p:cNvSpPr txBox="1"/>
          <p:nvPr>
            <p:ph idx="1" type="body"/>
          </p:nvPr>
        </p:nvSpPr>
        <p:spPr>
          <a:xfrm>
            <a:off x="839789" y="2241551"/>
            <a:ext cx="5157900" cy="10986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333"/>
              </a:spcBef>
              <a:spcAft>
                <a:spcPts val="0"/>
              </a:spcAft>
              <a:buClr>
                <a:schemeClr val="dk1"/>
              </a:buClr>
              <a:buSzPts val="3200"/>
              <a:buNone/>
              <a:defRPr b="1" sz="3200"/>
            </a:lvl1pPr>
            <a:lvl2pPr indent="-228600" lvl="1" marL="914400" rtl="0" algn="l">
              <a:lnSpc>
                <a:spcPct val="90000"/>
              </a:lnSpc>
              <a:spcBef>
                <a:spcPts val="667"/>
              </a:spcBef>
              <a:spcAft>
                <a:spcPts val="0"/>
              </a:spcAft>
              <a:buClr>
                <a:schemeClr val="dk1"/>
              </a:buClr>
              <a:buSzPts val="2667"/>
              <a:buNone/>
              <a:defRPr b="1" sz="2667"/>
            </a:lvl2pPr>
            <a:lvl3pPr indent="-228600" lvl="2" marL="1371600" rtl="0" algn="l">
              <a:lnSpc>
                <a:spcPct val="90000"/>
              </a:lnSpc>
              <a:spcBef>
                <a:spcPts val="667"/>
              </a:spcBef>
              <a:spcAft>
                <a:spcPts val="0"/>
              </a:spcAft>
              <a:buClr>
                <a:schemeClr val="dk1"/>
              </a:buClr>
              <a:buSzPts val="2400"/>
              <a:buNone/>
              <a:defRPr b="1" sz="2400"/>
            </a:lvl3pPr>
            <a:lvl4pPr indent="-228600" lvl="3" marL="1828800" rtl="0" algn="l">
              <a:lnSpc>
                <a:spcPct val="90000"/>
              </a:lnSpc>
              <a:spcBef>
                <a:spcPts val="667"/>
              </a:spcBef>
              <a:spcAft>
                <a:spcPts val="0"/>
              </a:spcAft>
              <a:buClr>
                <a:schemeClr val="dk1"/>
              </a:buClr>
              <a:buSzPts val="2133"/>
              <a:buNone/>
              <a:defRPr b="1" sz="2133"/>
            </a:lvl4pPr>
            <a:lvl5pPr indent="-228600" lvl="4" marL="2286000" rtl="0" algn="l">
              <a:lnSpc>
                <a:spcPct val="90000"/>
              </a:lnSpc>
              <a:spcBef>
                <a:spcPts val="667"/>
              </a:spcBef>
              <a:spcAft>
                <a:spcPts val="0"/>
              </a:spcAft>
              <a:buClr>
                <a:schemeClr val="dk1"/>
              </a:buClr>
              <a:buSzPts val="2133"/>
              <a:buNone/>
              <a:defRPr b="1" sz="2133"/>
            </a:lvl5pPr>
            <a:lvl6pPr indent="-228600" lvl="5" marL="2743200" rtl="0" algn="l">
              <a:lnSpc>
                <a:spcPct val="90000"/>
              </a:lnSpc>
              <a:spcBef>
                <a:spcPts val="667"/>
              </a:spcBef>
              <a:spcAft>
                <a:spcPts val="0"/>
              </a:spcAft>
              <a:buClr>
                <a:schemeClr val="dk1"/>
              </a:buClr>
              <a:buSzPts val="2133"/>
              <a:buNone/>
              <a:defRPr b="1" sz="2133"/>
            </a:lvl6pPr>
            <a:lvl7pPr indent="-228600" lvl="6" marL="3200400" rtl="0" algn="l">
              <a:lnSpc>
                <a:spcPct val="90000"/>
              </a:lnSpc>
              <a:spcBef>
                <a:spcPts val="667"/>
              </a:spcBef>
              <a:spcAft>
                <a:spcPts val="0"/>
              </a:spcAft>
              <a:buClr>
                <a:schemeClr val="dk1"/>
              </a:buClr>
              <a:buSzPts val="2133"/>
              <a:buNone/>
              <a:defRPr b="1" sz="2133"/>
            </a:lvl7pPr>
            <a:lvl8pPr indent="-228600" lvl="7" marL="3657600" rtl="0" algn="l">
              <a:lnSpc>
                <a:spcPct val="90000"/>
              </a:lnSpc>
              <a:spcBef>
                <a:spcPts val="667"/>
              </a:spcBef>
              <a:spcAft>
                <a:spcPts val="0"/>
              </a:spcAft>
              <a:buClr>
                <a:schemeClr val="dk1"/>
              </a:buClr>
              <a:buSzPts val="2133"/>
              <a:buNone/>
              <a:defRPr b="1" sz="2133"/>
            </a:lvl8pPr>
            <a:lvl9pPr indent="-228600" lvl="8" marL="4114800" rtl="0" algn="l">
              <a:lnSpc>
                <a:spcPct val="90000"/>
              </a:lnSpc>
              <a:spcBef>
                <a:spcPts val="667"/>
              </a:spcBef>
              <a:spcAft>
                <a:spcPts val="0"/>
              </a:spcAft>
              <a:buClr>
                <a:schemeClr val="dk1"/>
              </a:buClr>
              <a:buSzPts val="2133"/>
              <a:buNone/>
              <a:defRPr b="1" sz="2133"/>
            </a:lvl9pPr>
          </a:lstStyle>
          <a:p/>
        </p:txBody>
      </p:sp>
      <p:sp>
        <p:nvSpPr>
          <p:cNvPr id="116" name="Google Shape;116;g5dc6523957_0_299"/>
          <p:cNvSpPr txBox="1"/>
          <p:nvPr>
            <p:ph idx="2" type="body"/>
          </p:nvPr>
        </p:nvSpPr>
        <p:spPr>
          <a:xfrm>
            <a:off x="839789" y="3340100"/>
            <a:ext cx="5157900" cy="4912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333"/>
              </a:spcBef>
              <a:spcAft>
                <a:spcPts val="0"/>
              </a:spcAft>
              <a:buClr>
                <a:schemeClr val="dk1"/>
              </a:buClr>
              <a:buSzPts val="1800"/>
              <a:buChar char="•"/>
              <a:defRPr/>
            </a:lvl1pPr>
            <a:lvl2pPr indent="-342900" lvl="1" marL="914400" rtl="0" algn="l">
              <a:lnSpc>
                <a:spcPct val="90000"/>
              </a:lnSpc>
              <a:spcBef>
                <a:spcPts val="667"/>
              </a:spcBef>
              <a:spcAft>
                <a:spcPts val="0"/>
              </a:spcAft>
              <a:buClr>
                <a:schemeClr val="dk1"/>
              </a:buClr>
              <a:buSzPts val="1800"/>
              <a:buChar char="•"/>
              <a:defRPr/>
            </a:lvl2pPr>
            <a:lvl3pPr indent="-342900" lvl="2" marL="1371600" rtl="0" algn="l">
              <a:lnSpc>
                <a:spcPct val="90000"/>
              </a:lnSpc>
              <a:spcBef>
                <a:spcPts val="667"/>
              </a:spcBef>
              <a:spcAft>
                <a:spcPts val="0"/>
              </a:spcAft>
              <a:buClr>
                <a:schemeClr val="dk1"/>
              </a:buClr>
              <a:buSzPts val="1800"/>
              <a:buChar char="•"/>
              <a:defRPr/>
            </a:lvl3pPr>
            <a:lvl4pPr indent="-342900" lvl="3" marL="1828800" rtl="0" algn="l">
              <a:lnSpc>
                <a:spcPct val="90000"/>
              </a:lnSpc>
              <a:spcBef>
                <a:spcPts val="667"/>
              </a:spcBef>
              <a:spcAft>
                <a:spcPts val="0"/>
              </a:spcAft>
              <a:buClr>
                <a:schemeClr val="dk1"/>
              </a:buClr>
              <a:buSzPts val="1800"/>
              <a:buChar char="•"/>
              <a:defRPr/>
            </a:lvl4pPr>
            <a:lvl5pPr indent="-342900" lvl="4" marL="2286000" rtl="0" algn="l">
              <a:lnSpc>
                <a:spcPct val="90000"/>
              </a:lnSpc>
              <a:spcBef>
                <a:spcPts val="667"/>
              </a:spcBef>
              <a:spcAft>
                <a:spcPts val="0"/>
              </a:spcAft>
              <a:buClr>
                <a:schemeClr val="dk1"/>
              </a:buClr>
              <a:buSzPts val="1800"/>
              <a:buChar char="•"/>
              <a:defRPr/>
            </a:lvl5pPr>
            <a:lvl6pPr indent="-342900" lvl="5" marL="2743200" rtl="0" algn="l">
              <a:lnSpc>
                <a:spcPct val="90000"/>
              </a:lnSpc>
              <a:spcBef>
                <a:spcPts val="667"/>
              </a:spcBef>
              <a:spcAft>
                <a:spcPts val="0"/>
              </a:spcAft>
              <a:buClr>
                <a:schemeClr val="dk1"/>
              </a:buClr>
              <a:buSzPts val="1800"/>
              <a:buChar char="•"/>
              <a:defRPr/>
            </a:lvl6pPr>
            <a:lvl7pPr indent="-342900" lvl="6" marL="3200400" rtl="0" algn="l">
              <a:lnSpc>
                <a:spcPct val="90000"/>
              </a:lnSpc>
              <a:spcBef>
                <a:spcPts val="667"/>
              </a:spcBef>
              <a:spcAft>
                <a:spcPts val="0"/>
              </a:spcAft>
              <a:buClr>
                <a:schemeClr val="dk1"/>
              </a:buClr>
              <a:buSzPts val="1800"/>
              <a:buChar char="•"/>
              <a:defRPr/>
            </a:lvl7pPr>
            <a:lvl8pPr indent="-342900" lvl="7" marL="3657600" rtl="0" algn="l">
              <a:lnSpc>
                <a:spcPct val="90000"/>
              </a:lnSpc>
              <a:spcBef>
                <a:spcPts val="667"/>
              </a:spcBef>
              <a:spcAft>
                <a:spcPts val="0"/>
              </a:spcAft>
              <a:buClr>
                <a:schemeClr val="dk1"/>
              </a:buClr>
              <a:buSzPts val="1800"/>
              <a:buChar char="•"/>
              <a:defRPr/>
            </a:lvl8pPr>
            <a:lvl9pPr indent="-342900" lvl="8" marL="4114800" rtl="0" algn="l">
              <a:lnSpc>
                <a:spcPct val="90000"/>
              </a:lnSpc>
              <a:spcBef>
                <a:spcPts val="667"/>
              </a:spcBef>
              <a:spcAft>
                <a:spcPts val="0"/>
              </a:spcAft>
              <a:buClr>
                <a:schemeClr val="dk1"/>
              </a:buClr>
              <a:buSzPts val="1800"/>
              <a:buChar char="•"/>
              <a:defRPr/>
            </a:lvl9pPr>
          </a:lstStyle>
          <a:p/>
        </p:txBody>
      </p:sp>
      <p:sp>
        <p:nvSpPr>
          <p:cNvPr id="117" name="Google Shape;117;g5dc6523957_0_299"/>
          <p:cNvSpPr txBox="1"/>
          <p:nvPr>
            <p:ph idx="3" type="body"/>
          </p:nvPr>
        </p:nvSpPr>
        <p:spPr>
          <a:xfrm>
            <a:off x="6172201" y="2241551"/>
            <a:ext cx="5183100" cy="10986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333"/>
              </a:spcBef>
              <a:spcAft>
                <a:spcPts val="0"/>
              </a:spcAft>
              <a:buClr>
                <a:schemeClr val="dk1"/>
              </a:buClr>
              <a:buSzPts val="3200"/>
              <a:buNone/>
              <a:defRPr b="1" sz="3200"/>
            </a:lvl1pPr>
            <a:lvl2pPr indent="-228600" lvl="1" marL="914400" rtl="0" algn="l">
              <a:lnSpc>
                <a:spcPct val="90000"/>
              </a:lnSpc>
              <a:spcBef>
                <a:spcPts val="667"/>
              </a:spcBef>
              <a:spcAft>
                <a:spcPts val="0"/>
              </a:spcAft>
              <a:buClr>
                <a:schemeClr val="dk1"/>
              </a:buClr>
              <a:buSzPts val="2667"/>
              <a:buNone/>
              <a:defRPr b="1" sz="2667"/>
            </a:lvl2pPr>
            <a:lvl3pPr indent="-228600" lvl="2" marL="1371600" rtl="0" algn="l">
              <a:lnSpc>
                <a:spcPct val="90000"/>
              </a:lnSpc>
              <a:spcBef>
                <a:spcPts val="667"/>
              </a:spcBef>
              <a:spcAft>
                <a:spcPts val="0"/>
              </a:spcAft>
              <a:buClr>
                <a:schemeClr val="dk1"/>
              </a:buClr>
              <a:buSzPts val="2400"/>
              <a:buNone/>
              <a:defRPr b="1" sz="2400"/>
            </a:lvl3pPr>
            <a:lvl4pPr indent="-228600" lvl="3" marL="1828800" rtl="0" algn="l">
              <a:lnSpc>
                <a:spcPct val="90000"/>
              </a:lnSpc>
              <a:spcBef>
                <a:spcPts val="667"/>
              </a:spcBef>
              <a:spcAft>
                <a:spcPts val="0"/>
              </a:spcAft>
              <a:buClr>
                <a:schemeClr val="dk1"/>
              </a:buClr>
              <a:buSzPts val="2133"/>
              <a:buNone/>
              <a:defRPr b="1" sz="2133"/>
            </a:lvl4pPr>
            <a:lvl5pPr indent="-228600" lvl="4" marL="2286000" rtl="0" algn="l">
              <a:lnSpc>
                <a:spcPct val="90000"/>
              </a:lnSpc>
              <a:spcBef>
                <a:spcPts val="667"/>
              </a:spcBef>
              <a:spcAft>
                <a:spcPts val="0"/>
              </a:spcAft>
              <a:buClr>
                <a:schemeClr val="dk1"/>
              </a:buClr>
              <a:buSzPts val="2133"/>
              <a:buNone/>
              <a:defRPr b="1" sz="2133"/>
            </a:lvl5pPr>
            <a:lvl6pPr indent="-228600" lvl="5" marL="2743200" rtl="0" algn="l">
              <a:lnSpc>
                <a:spcPct val="90000"/>
              </a:lnSpc>
              <a:spcBef>
                <a:spcPts val="667"/>
              </a:spcBef>
              <a:spcAft>
                <a:spcPts val="0"/>
              </a:spcAft>
              <a:buClr>
                <a:schemeClr val="dk1"/>
              </a:buClr>
              <a:buSzPts val="2133"/>
              <a:buNone/>
              <a:defRPr b="1" sz="2133"/>
            </a:lvl6pPr>
            <a:lvl7pPr indent="-228600" lvl="6" marL="3200400" rtl="0" algn="l">
              <a:lnSpc>
                <a:spcPct val="90000"/>
              </a:lnSpc>
              <a:spcBef>
                <a:spcPts val="667"/>
              </a:spcBef>
              <a:spcAft>
                <a:spcPts val="0"/>
              </a:spcAft>
              <a:buClr>
                <a:schemeClr val="dk1"/>
              </a:buClr>
              <a:buSzPts val="2133"/>
              <a:buNone/>
              <a:defRPr b="1" sz="2133"/>
            </a:lvl7pPr>
            <a:lvl8pPr indent="-228600" lvl="7" marL="3657600" rtl="0" algn="l">
              <a:lnSpc>
                <a:spcPct val="90000"/>
              </a:lnSpc>
              <a:spcBef>
                <a:spcPts val="667"/>
              </a:spcBef>
              <a:spcAft>
                <a:spcPts val="0"/>
              </a:spcAft>
              <a:buClr>
                <a:schemeClr val="dk1"/>
              </a:buClr>
              <a:buSzPts val="2133"/>
              <a:buNone/>
              <a:defRPr b="1" sz="2133"/>
            </a:lvl8pPr>
            <a:lvl9pPr indent="-228600" lvl="8" marL="4114800" rtl="0" algn="l">
              <a:lnSpc>
                <a:spcPct val="90000"/>
              </a:lnSpc>
              <a:spcBef>
                <a:spcPts val="667"/>
              </a:spcBef>
              <a:spcAft>
                <a:spcPts val="0"/>
              </a:spcAft>
              <a:buClr>
                <a:schemeClr val="dk1"/>
              </a:buClr>
              <a:buSzPts val="2133"/>
              <a:buNone/>
              <a:defRPr b="1" sz="2133"/>
            </a:lvl9pPr>
          </a:lstStyle>
          <a:p/>
        </p:txBody>
      </p:sp>
      <p:sp>
        <p:nvSpPr>
          <p:cNvPr id="118" name="Google Shape;118;g5dc6523957_0_299"/>
          <p:cNvSpPr txBox="1"/>
          <p:nvPr>
            <p:ph idx="4" type="body"/>
          </p:nvPr>
        </p:nvSpPr>
        <p:spPr>
          <a:xfrm>
            <a:off x="6172201" y="3340100"/>
            <a:ext cx="5183100" cy="4912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333"/>
              </a:spcBef>
              <a:spcAft>
                <a:spcPts val="0"/>
              </a:spcAft>
              <a:buClr>
                <a:schemeClr val="dk1"/>
              </a:buClr>
              <a:buSzPts val="1800"/>
              <a:buChar char="•"/>
              <a:defRPr/>
            </a:lvl1pPr>
            <a:lvl2pPr indent="-342900" lvl="1" marL="914400" rtl="0" algn="l">
              <a:lnSpc>
                <a:spcPct val="90000"/>
              </a:lnSpc>
              <a:spcBef>
                <a:spcPts val="667"/>
              </a:spcBef>
              <a:spcAft>
                <a:spcPts val="0"/>
              </a:spcAft>
              <a:buClr>
                <a:schemeClr val="dk1"/>
              </a:buClr>
              <a:buSzPts val="1800"/>
              <a:buChar char="•"/>
              <a:defRPr/>
            </a:lvl2pPr>
            <a:lvl3pPr indent="-342900" lvl="2" marL="1371600" rtl="0" algn="l">
              <a:lnSpc>
                <a:spcPct val="90000"/>
              </a:lnSpc>
              <a:spcBef>
                <a:spcPts val="667"/>
              </a:spcBef>
              <a:spcAft>
                <a:spcPts val="0"/>
              </a:spcAft>
              <a:buClr>
                <a:schemeClr val="dk1"/>
              </a:buClr>
              <a:buSzPts val="1800"/>
              <a:buChar char="•"/>
              <a:defRPr/>
            </a:lvl3pPr>
            <a:lvl4pPr indent="-342900" lvl="3" marL="1828800" rtl="0" algn="l">
              <a:lnSpc>
                <a:spcPct val="90000"/>
              </a:lnSpc>
              <a:spcBef>
                <a:spcPts val="667"/>
              </a:spcBef>
              <a:spcAft>
                <a:spcPts val="0"/>
              </a:spcAft>
              <a:buClr>
                <a:schemeClr val="dk1"/>
              </a:buClr>
              <a:buSzPts val="1800"/>
              <a:buChar char="•"/>
              <a:defRPr/>
            </a:lvl4pPr>
            <a:lvl5pPr indent="-342900" lvl="4" marL="2286000" rtl="0" algn="l">
              <a:lnSpc>
                <a:spcPct val="90000"/>
              </a:lnSpc>
              <a:spcBef>
                <a:spcPts val="667"/>
              </a:spcBef>
              <a:spcAft>
                <a:spcPts val="0"/>
              </a:spcAft>
              <a:buClr>
                <a:schemeClr val="dk1"/>
              </a:buClr>
              <a:buSzPts val="1800"/>
              <a:buChar char="•"/>
              <a:defRPr/>
            </a:lvl5pPr>
            <a:lvl6pPr indent="-342900" lvl="5" marL="2743200" rtl="0" algn="l">
              <a:lnSpc>
                <a:spcPct val="90000"/>
              </a:lnSpc>
              <a:spcBef>
                <a:spcPts val="667"/>
              </a:spcBef>
              <a:spcAft>
                <a:spcPts val="0"/>
              </a:spcAft>
              <a:buClr>
                <a:schemeClr val="dk1"/>
              </a:buClr>
              <a:buSzPts val="1800"/>
              <a:buChar char="•"/>
              <a:defRPr/>
            </a:lvl6pPr>
            <a:lvl7pPr indent="-342900" lvl="6" marL="3200400" rtl="0" algn="l">
              <a:lnSpc>
                <a:spcPct val="90000"/>
              </a:lnSpc>
              <a:spcBef>
                <a:spcPts val="667"/>
              </a:spcBef>
              <a:spcAft>
                <a:spcPts val="0"/>
              </a:spcAft>
              <a:buClr>
                <a:schemeClr val="dk1"/>
              </a:buClr>
              <a:buSzPts val="1800"/>
              <a:buChar char="•"/>
              <a:defRPr/>
            </a:lvl7pPr>
            <a:lvl8pPr indent="-342900" lvl="7" marL="3657600" rtl="0" algn="l">
              <a:lnSpc>
                <a:spcPct val="90000"/>
              </a:lnSpc>
              <a:spcBef>
                <a:spcPts val="667"/>
              </a:spcBef>
              <a:spcAft>
                <a:spcPts val="0"/>
              </a:spcAft>
              <a:buClr>
                <a:schemeClr val="dk1"/>
              </a:buClr>
              <a:buSzPts val="1800"/>
              <a:buChar char="•"/>
              <a:defRPr/>
            </a:lvl8pPr>
            <a:lvl9pPr indent="-342900" lvl="8" marL="4114800" rtl="0" algn="l">
              <a:lnSpc>
                <a:spcPct val="90000"/>
              </a:lnSpc>
              <a:spcBef>
                <a:spcPts val="667"/>
              </a:spcBef>
              <a:spcAft>
                <a:spcPts val="0"/>
              </a:spcAft>
              <a:buClr>
                <a:schemeClr val="dk1"/>
              </a:buClr>
              <a:buSzPts val="1800"/>
              <a:buChar char="•"/>
              <a:defRPr/>
            </a:lvl9pPr>
          </a:lstStyle>
          <a:p/>
        </p:txBody>
      </p:sp>
      <p:sp>
        <p:nvSpPr>
          <p:cNvPr id="119" name="Google Shape;119;g5dc6523957_0_299"/>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0" name="Google Shape;120;g5dc6523957_0_299"/>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1" name="Google Shape;121;g5dc6523957_0_299"/>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2" name="Shape 122"/>
        <p:cNvGrpSpPr/>
        <p:nvPr/>
      </p:nvGrpSpPr>
      <p:grpSpPr>
        <a:xfrm>
          <a:off x="0" y="0"/>
          <a:ext cx="0" cy="0"/>
          <a:chOff x="0" y="0"/>
          <a:chExt cx="0" cy="0"/>
        </a:xfrm>
      </p:grpSpPr>
      <p:sp>
        <p:nvSpPr>
          <p:cNvPr id="123" name="Google Shape;123;g5dc6523957_0_308"/>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4" name="Google Shape;124;g5dc6523957_0_308"/>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g5dc6523957_0_308"/>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6" name="Google Shape;126;g5dc6523957_0_308"/>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27" name="Shape 127"/>
        <p:cNvGrpSpPr/>
        <p:nvPr/>
      </p:nvGrpSpPr>
      <p:grpSpPr>
        <a:xfrm>
          <a:off x="0" y="0"/>
          <a:ext cx="0" cy="0"/>
          <a:chOff x="0" y="0"/>
          <a:chExt cx="0" cy="0"/>
        </a:xfrm>
      </p:grpSpPr>
      <p:sp>
        <p:nvSpPr>
          <p:cNvPr id="128" name="Google Shape;128;g5dc6523957_0_313"/>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4267"/>
              <a:buFont typeface="Calibri"/>
              <a:buNone/>
              <a:defRPr sz="4267"/>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9" name="Google Shape;129;g5dc6523957_0_313"/>
          <p:cNvSpPr txBox="1"/>
          <p:nvPr>
            <p:ph idx="1" type="body"/>
          </p:nvPr>
        </p:nvSpPr>
        <p:spPr>
          <a:xfrm>
            <a:off x="5183188" y="1316569"/>
            <a:ext cx="6172200" cy="6498300"/>
          </a:xfrm>
          <a:prstGeom prst="rect">
            <a:avLst/>
          </a:prstGeom>
          <a:noFill/>
          <a:ln>
            <a:noFill/>
          </a:ln>
        </p:spPr>
        <p:txBody>
          <a:bodyPr anchorCtr="0" anchor="t" bIns="45700" lIns="91425" spcFirstLastPara="1" rIns="91425" wrap="square" tIns="45700">
            <a:noAutofit/>
          </a:bodyPr>
          <a:lstStyle>
            <a:lvl1pPr indent="-499554" lvl="0" marL="457200" rtl="0" algn="l">
              <a:lnSpc>
                <a:spcPct val="90000"/>
              </a:lnSpc>
              <a:spcBef>
                <a:spcPts val="1333"/>
              </a:spcBef>
              <a:spcAft>
                <a:spcPts val="0"/>
              </a:spcAft>
              <a:buClr>
                <a:schemeClr val="dk1"/>
              </a:buClr>
              <a:buSzPts val="4267"/>
              <a:buChar char="•"/>
              <a:defRPr sz="4267"/>
            </a:lvl1pPr>
            <a:lvl2pPr indent="-465645" lvl="1" marL="914400" rtl="0" algn="l">
              <a:lnSpc>
                <a:spcPct val="90000"/>
              </a:lnSpc>
              <a:spcBef>
                <a:spcPts val="667"/>
              </a:spcBef>
              <a:spcAft>
                <a:spcPts val="0"/>
              </a:spcAft>
              <a:buClr>
                <a:schemeClr val="dk1"/>
              </a:buClr>
              <a:buSzPts val="3733"/>
              <a:buChar char="•"/>
              <a:defRPr sz="3733"/>
            </a:lvl2pPr>
            <a:lvl3pPr indent="-431800" lvl="2" marL="1371600" rtl="0" algn="l">
              <a:lnSpc>
                <a:spcPct val="90000"/>
              </a:lnSpc>
              <a:spcBef>
                <a:spcPts val="667"/>
              </a:spcBef>
              <a:spcAft>
                <a:spcPts val="0"/>
              </a:spcAft>
              <a:buClr>
                <a:schemeClr val="dk1"/>
              </a:buClr>
              <a:buSzPts val="3200"/>
              <a:buChar char="•"/>
              <a:defRPr sz="3200"/>
            </a:lvl3pPr>
            <a:lvl4pPr indent="-397954" lvl="3" marL="1828800" rtl="0" algn="l">
              <a:lnSpc>
                <a:spcPct val="90000"/>
              </a:lnSpc>
              <a:spcBef>
                <a:spcPts val="667"/>
              </a:spcBef>
              <a:spcAft>
                <a:spcPts val="0"/>
              </a:spcAft>
              <a:buClr>
                <a:schemeClr val="dk1"/>
              </a:buClr>
              <a:buSzPts val="2667"/>
              <a:buChar char="•"/>
              <a:defRPr sz="2667"/>
            </a:lvl4pPr>
            <a:lvl5pPr indent="-397954" lvl="4" marL="2286000" rtl="0" algn="l">
              <a:lnSpc>
                <a:spcPct val="90000"/>
              </a:lnSpc>
              <a:spcBef>
                <a:spcPts val="667"/>
              </a:spcBef>
              <a:spcAft>
                <a:spcPts val="0"/>
              </a:spcAft>
              <a:buClr>
                <a:schemeClr val="dk1"/>
              </a:buClr>
              <a:buSzPts val="2667"/>
              <a:buChar char="•"/>
              <a:defRPr sz="2667"/>
            </a:lvl5pPr>
            <a:lvl6pPr indent="-397954" lvl="5" marL="2743200" rtl="0" algn="l">
              <a:lnSpc>
                <a:spcPct val="90000"/>
              </a:lnSpc>
              <a:spcBef>
                <a:spcPts val="667"/>
              </a:spcBef>
              <a:spcAft>
                <a:spcPts val="0"/>
              </a:spcAft>
              <a:buClr>
                <a:schemeClr val="dk1"/>
              </a:buClr>
              <a:buSzPts val="2667"/>
              <a:buChar char="•"/>
              <a:defRPr sz="2667"/>
            </a:lvl6pPr>
            <a:lvl7pPr indent="-397954" lvl="6" marL="3200400" rtl="0" algn="l">
              <a:lnSpc>
                <a:spcPct val="90000"/>
              </a:lnSpc>
              <a:spcBef>
                <a:spcPts val="667"/>
              </a:spcBef>
              <a:spcAft>
                <a:spcPts val="0"/>
              </a:spcAft>
              <a:buClr>
                <a:schemeClr val="dk1"/>
              </a:buClr>
              <a:buSzPts val="2667"/>
              <a:buChar char="•"/>
              <a:defRPr sz="2667"/>
            </a:lvl7pPr>
            <a:lvl8pPr indent="-397954" lvl="7" marL="3657600" rtl="0" algn="l">
              <a:lnSpc>
                <a:spcPct val="90000"/>
              </a:lnSpc>
              <a:spcBef>
                <a:spcPts val="667"/>
              </a:spcBef>
              <a:spcAft>
                <a:spcPts val="0"/>
              </a:spcAft>
              <a:buClr>
                <a:schemeClr val="dk1"/>
              </a:buClr>
              <a:buSzPts val="2667"/>
              <a:buChar char="•"/>
              <a:defRPr sz="2667"/>
            </a:lvl8pPr>
            <a:lvl9pPr indent="-397954" lvl="8" marL="4114800" rtl="0" algn="l">
              <a:lnSpc>
                <a:spcPct val="90000"/>
              </a:lnSpc>
              <a:spcBef>
                <a:spcPts val="667"/>
              </a:spcBef>
              <a:spcAft>
                <a:spcPts val="0"/>
              </a:spcAft>
              <a:buClr>
                <a:schemeClr val="dk1"/>
              </a:buClr>
              <a:buSzPts val="2667"/>
              <a:buChar char="•"/>
              <a:defRPr sz="2667"/>
            </a:lvl9pPr>
          </a:lstStyle>
          <a:p/>
        </p:txBody>
      </p:sp>
      <p:sp>
        <p:nvSpPr>
          <p:cNvPr id="130" name="Google Shape;130;g5dc6523957_0_313"/>
          <p:cNvSpPr txBox="1"/>
          <p:nvPr>
            <p:ph idx="2"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333"/>
              </a:spcBef>
              <a:spcAft>
                <a:spcPts val="0"/>
              </a:spcAft>
              <a:buClr>
                <a:schemeClr val="dk1"/>
              </a:buClr>
              <a:buSzPts val="2133"/>
              <a:buNone/>
              <a:defRPr sz="2133"/>
            </a:lvl1pPr>
            <a:lvl2pPr indent="-228600" lvl="1" marL="914400" rtl="0" algn="l">
              <a:lnSpc>
                <a:spcPct val="90000"/>
              </a:lnSpc>
              <a:spcBef>
                <a:spcPts val="667"/>
              </a:spcBef>
              <a:spcAft>
                <a:spcPts val="0"/>
              </a:spcAft>
              <a:buClr>
                <a:schemeClr val="dk1"/>
              </a:buClr>
              <a:buSzPts val="1867"/>
              <a:buNone/>
              <a:defRPr sz="1867"/>
            </a:lvl2pPr>
            <a:lvl3pPr indent="-228600" lvl="2" marL="1371600" rtl="0" algn="l">
              <a:lnSpc>
                <a:spcPct val="90000"/>
              </a:lnSpc>
              <a:spcBef>
                <a:spcPts val="667"/>
              </a:spcBef>
              <a:spcAft>
                <a:spcPts val="0"/>
              </a:spcAft>
              <a:buClr>
                <a:schemeClr val="dk1"/>
              </a:buClr>
              <a:buSzPts val="1600"/>
              <a:buNone/>
              <a:defRPr sz="1600"/>
            </a:lvl3pPr>
            <a:lvl4pPr indent="-228600" lvl="3" marL="1828800" rtl="0" algn="l">
              <a:lnSpc>
                <a:spcPct val="90000"/>
              </a:lnSpc>
              <a:spcBef>
                <a:spcPts val="667"/>
              </a:spcBef>
              <a:spcAft>
                <a:spcPts val="0"/>
              </a:spcAft>
              <a:buClr>
                <a:schemeClr val="dk1"/>
              </a:buClr>
              <a:buSzPts val="1333"/>
              <a:buNone/>
              <a:defRPr sz="1333"/>
            </a:lvl4pPr>
            <a:lvl5pPr indent="-228600" lvl="4" marL="2286000" rtl="0" algn="l">
              <a:lnSpc>
                <a:spcPct val="90000"/>
              </a:lnSpc>
              <a:spcBef>
                <a:spcPts val="667"/>
              </a:spcBef>
              <a:spcAft>
                <a:spcPts val="0"/>
              </a:spcAft>
              <a:buClr>
                <a:schemeClr val="dk1"/>
              </a:buClr>
              <a:buSzPts val="1333"/>
              <a:buNone/>
              <a:defRPr sz="1333"/>
            </a:lvl5pPr>
            <a:lvl6pPr indent="-228600" lvl="5" marL="2743200" rtl="0" algn="l">
              <a:lnSpc>
                <a:spcPct val="90000"/>
              </a:lnSpc>
              <a:spcBef>
                <a:spcPts val="667"/>
              </a:spcBef>
              <a:spcAft>
                <a:spcPts val="0"/>
              </a:spcAft>
              <a:buClr>
                <a:schemeClr val="dk1"/>
              </a:buClr>
              <a:buSzPts val="1333"/>
              <a:buNone/>
              <a:defRPr sz="1333"/>
            </a:lvl6pPr>
            <a:lvl7pPr indent="-228600" lvl="6" marL="3200400" rtl="0" algn="l">
              <a:lnSpc>
                <a:spcPct val="90000"/>
              </a:lnSpc>
              <a:spcBef>
                <a:spcPts val="667"/>
              </a:spcBef>
              <a:spcAft>
                <a:spcPts val="0"/>
              </a:spcAft>
              <a:buClr>
                <a:schemeClr val="dk1"/>
              </a:buClr>
              <a:buSzPts val="1333"/>
              <a:buNone/>
              <a:defRPr sz="1333"/>
            </a:lvl7pPr>
            <a:lvl8pPr indent="-228600" lvl="7" marL="3657600" rtl="0" algn="l">
              <a:lnSpc>
                <a:spcPct val="90000"/>
              </a:lnSpc>
              <a:spcBef>
                <a:spcPts val="667"/>
              </a:spcBef>
              <a:spcAft>
                <a:spcPts val="0"/>
              </a:spcAft>
              <a:buClr>
                <a:schemeClr val="dk1"/>
              </a:buClr>
              <a:buSzPts val="1333"/>
              <a:buNone/>
              <a:defRPr sz="1333"/>
            </a:lvl8pPr>
            <a:lvl9pPr indent="-228600" lvl="8" marL="4114800" rtl="0" algn="l">
              <a:lnSpc>
                <a:spcPct val="90000"/>
              </a:lnSpc>
              <a:spcBef>
                <a:spcPts val="667"/>
              </a:spcBef>
              <a:spcAft>
                <a:spcPts val="0"/>
              </a:spcAft>
              <a:buClr>
                <a:schemeClr val="dk1"/>
              </a:buClr>
              <a:buSzPts val="1333"/>
              <a:buNone/>
              <a:defRPr sz="1333"/>
            </a:lvl9pPr>
          </a:lstStyle>
          <a:p/>
        </p:txBody>
      </p:sp>
      <p:sp>
        <p:nvSpPr>
          <p:cNvPr id="131" name="Google Shape;131;g5dc6523957_0_313"/>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2" name="Google Shape;132;g5dc6523957_0_313"/>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3" name="Google Shape;133;g5dc6523957_0_313"/>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34" name="Shape 134"/>
        <p:cNvGrpSpPr/>
        <p:nvPr/>
      </p:nvGrpSpPr>
      <p:grpSpPr>
        <a:xfrm>
          <a:off x="0" y="0"/>
          <a:ext cx="0" cy="0"/>
          <a:chOff x="0" y="0"/>
          <a:chExt cx="0" cy="0"/>
        </a:xfrm>
      </p:grpSpPr>
      <p:sp>
        <p:nvSpPr>
          <p:cNvPr id="135" name="Google Shape;135;g5dc6523957_0_320"/>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4267"/>
              <a:buFont typeface="Calibri"/>
              <a:buNone/>
              <a:defRPr sz="4267"/>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6" name="Google Shape;136;g5dc6523957_0_320"/>
          <p:cNvSpPr/>
          <p:nvPr>
            <p:ph idx="2" type="pic"/>
          </p:nvPr>
        </p:nvSpPr>
        <p:spPr>
          <a:xfrm>
            <a:off x="5183188" y="1316569"/>
            <a:ext cx="6172200" cy="6498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3"/>
              </a:spcBef>
              <a:spcAft>
                <a:spcPts val="0"/>
              </a:spcAft>
              <a:buClr>
                <a:schemeClr val="dk1"/>
              </a:buClr>
              <a:buSzPts val="4267"/>
              <a:buFont typeface="Arial"/>
              <a:buNone/>
              <a:defRPr b="0" i="0" sz="4267" u="none" cap="none" strike="noStrike">
                <a:solidFill>
                  <a:schemeClr val="dk1"/>
                </a:solidFill>
                <a:latin typeface="Calibri"/>
                <a:ea typeface="Calibri"/>
                <a:cs typeface="Calibri"/>
                <a:sym typeface="Calibri"/>
              </a:defRPr>
            </a:lvl1pPr>
            <a:lvl2pPr lvl="1" marR="0" rtl="0" algn="l">
              <a:lnSpc>
                <a:spcPct val="90000"/>
              </a:lnSpc>
              <a:spcBef>
                <a:spcPts val="667"/>
              </a:spcBef>
              <a:spcAft>
                <a:spcPts val="0"/>
              </a:spcAft>
              <a:buClr>
                <a:schemeClr val="dk1"/>
              </a:buClr>
              <a:buSzPts val="3733"/>
              <a:buFont typeface="Arial"/>
              <a:buNone/>
              <a:defRPr b="0" i="0" sz="3733" u="none" cap="none" strike="noStrike">
                <a:solidFill>
                  <a:schemeClr val="dk1"/>
                </a:solidFill>
                <a:latin typeface="Calibri"/>
                <a:ea typeface="Calibri"/>
                <a:cs typeface="Calibri"/>
                <a:sym typeface="Calibri"/>
              </a:defRPr>
            </a:lvl2pPr>
            <a:lvl3pPr lvl="2" marR="0" rtl="0" algn="l">
              <a:lnSpc>
                <a:spcPct val="90000"/>
              </a:lnSpc>
              <a:spcBef>
                <a:spcPts val="667"/>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3pPr>
            <a:lvl4pPr lvl="3"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4pPr>
            <a:lvl5pPr lvl="4"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9pPr>
          </a:lstStyle>
          <a:p/>
        </p:txBody>
      </p:sp>
      <p:sp>
        <p:nvSpPr>
          <p:cNvPr id="137" name="Google Shape;137;g5dc6523957_0_320"/>
          <p:cNvSpPr txBox="1"/>
          <p:nvPr>
            <p:ph idx="1"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333"/>
              </a:spcBef>
              <a:spcAft>
                <a:spcPts val="0"/>
              </a:spcAft>
              <a:buClr>
                <a:schemeClr val="dk1"/>
              </a:buClr>
              <a:buSzPts val="2133"/>
              <a:buNone/>
              <a:defRPr sz="2133"/>
            </a:lvl1pPr>
            <a:lvl2pPr indent="-228600" lvl="1" marL="914400" rtl="0" algn="l">
              <a:lnSpc>
                <a:spcPct val="90000"/>
              </a:lnSpc>
              <a:spcBef>
                <a:spcPts val="667"/>
              </a:spcBef>
              <a:spcAft>
                <a:spcPts val="0"/>
              </a:spcAft>
              <a:buClr>
                <a:schemeClr val="dk1"/>
              </a:buClr>
              <a:buSzPts val="1867"/>
              <a:buNone/>
              <a:defRPr sz="1867"/>
            </a:lvl2pPr>
            <a:lvl3pPr indent="-228600" lvl="2" marL="1371600" rtl="0" algn="l">
              <a:lnSpc>
                <a:spcPct val="90000"/>
              </a:lnSpc>
              <a:spcBef>
                <a:spcPts val="667"/>
              </a:spcBef>
              <a:spcAft>
                <a:spcPts val="0"/>
              </a:spcAft>
              <a:buClr>
                <a:schemeClr val="dk1"/>
              </a:buClr>
              <a:buSzPts val="1600"/>
              <a:buNone/>
              <a:defRPr sz="1600"/>
            </a:lvl3pPr>
            <a:lvl4pPr indent="-228600" lvl="3" marL="1828800" rtl="0" algn="l">
              <a:lnSpc>
                <a:spcPct val="90000"/>
              </a:lnSpc>
              <a:spcBef>
                <a:spcPts val="667"/>
              </a:spcBef>
              <a:spcAft>
                <a:spcPts val="0"/>
              </a:spcAft>
              <a:buClr>
                <a:schemeClr val="dk1"/>
              </a:buClr>
              <a:buSzPts val="1333"/>
              <a:buNone/>
              <a:defRPr sz="1333"/>
            </a:lvl4pPr>
            <a:lvl5pPr indent="-228600" lvl="4" marL="2286000" rtl="0" algn="l">
              <a:lnSpc>
                <a:spcPct val="90000"/>
              </a:lnSpc>
              <a:spcBef>
                <a:spcPts val="667"/>
              </a:spcBef>
              <a:spcAft>
                <a:spcPts val="0"/>
              </a:spcAft>
              <a:buClr>
                <a:schemeClr val="dk1"/>
              </a:buClr>
              <a:buSzPts val="1333"/>
              <a:buNone/>
              <a:defRPr sz="1333"/>
            </a:lvl5pPr>
            <a:lvl6pPr indent="-228600" lvl="5" marL="2743200" rtl="0" algn="l">
              <a:lnSpc>
                <a:spcPct val="90000"/>
              </a:lnSpc>
              <a:spcBef>
                <a:spcPts val="667"/>
              </a:spcBef>
              <a:spcAft>
                <a:spcPts val="0"/>
              </a:spcAft>
              <a:buClr>
                <a:schemeClr val="dk1"/>
              </a:buClr>
              <a:buSzPts val="1333"/>
              <a:buNone/>
              <a:defRPr sz="1333"/>
            </a:lvl6pPr>
            <a:lvl7pPr indent="-228600" lvl="6" marL="3200400" rtl="0" algn="l">
              <a:lnSpc>
                <a:spcPct val="90000"/>
              </a:lnSpc>
              <a:spcBef>
                <a:spcPts val="667"/>
              </a:spcBef>
              <a:spcAft>
                <a:spcPts val="0"/>
              </a:spcAft>
              <a:buClr>
                <a:schemeClr val="dk1"/>
              </a:buClr>
              <a:buSzPts val="1333"/>
              <a:buNone/>
              <a:defRPr sz="1333"/>
            </a:lvl7pPr>
            <a:lvl8pPr indent="-228600" lvl="7" marL="3657600" rtl="0" algn="l">
              <a:lnSpc>
                <a:spcPct val="90000"/>
              </a:lnSpc>
              <a:spcBef>
                <a:spcPts val="667"/>
              </a:spcBef>
              <a:spcAft>
                <a:spcPts val="0"/>
              </a:spcAft>
              <a:buClr>
                <a:schemeClr val="dk1"/>
              </a:buClr>
              <a:buSzPts val="1333"/>
              <a:buNone/>
              <a:defRPr sz="1333"/>
            </a:lvl8pPr>
            <a:lvl9pPr indent="-228600" lvl="8" marL="4114800" rtl="0" algn="l">
              <a:lnSpc>
                <a:spcPct val="90000"/>
              </a:lnSpc>
              <a:spcBef>
                <a:spcPts val="667"/>
              </a:spcBef>
              <a:spcAft>
                <a:spcPts val="0"/>
              </a:spcAft>
              <a:buClr>
                <a:schemeClr val="dk1"/>
              </a:buClr>
              <a:buSzPts val="1333"/>
              <a:buNone/>
              <a:defRPr sz="1333"/>
            </a:lvl9pPr>
          </a:lstStyle>
          <a:p/>
        </p:txBody>
      </p:sp>
      <p:sp>
        <p:nvSpPr>
          <p:cNvPr id="138" name="Google Shape;138;g5dc6523957_0_320"/>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9" name="Google Shape;139;g5dc6523957_0_320"/>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0" name="Google Shape;140;g5dc6523957_0_320"/>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1" name="Shape 141"/>
        <p:cNvGrpSpPr/>
        <p:nvPr/>
      </p:nvGrpSpPr>
      <p:grpSpPr>
        <a:xfrm>
          <a:off x="0" y="0"/>
          <a:ext cx="0" cy="0"/>
          <a:chOff x="0" y="0"/>
          <a:chExt cx="0" cy="0"/>
        </a:xfrm>
      </p:grpSpPr>
      <p:sp>
        <p:nvSpPr>
          <p:cNvPr id="142" name="Google Shape;142;g5dc6523957_0_327"/>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3" name="Google Shape;143;g5dc6523957_0_327"/>
          <p:cNvSpPr txBox="1"/>
          <p:nvPr>
            <p:ph idx="1" type="body"/>
          </p:nvPr>
        </p:nvSpPr>
        <p:spPr>
          <a:xfrm rot="5400000">
            <a:off x="3195150" y="77217"/>
            <a:ext cx="58017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333"/>
              </a:spcBef>
              <a:spcAft>
                <a:spcPts val="0"/>
              </a:spcAft>
              <a:buClr>
                <a:schemeClr val="dk1"/>
              </a:buClr>
              <a:buSzPts val="1800"/>
              <a:buChar char="•"/>
              <a:defRPr/>
            </a:lvl1pPr>
            <a:lvl2pPr indent="-342900" lvl="1" marL="914400" rtl="0" algn="l">
              <a:lnSpc>
                <a:spcPct val="90000"/>
              </a:lnSpc>
              <a:spcBef>
                <a:spcPts val="667"/>
              </a:spcBef>
              <a:spcAft>
                <a:spcPts val="0"/>
              </a:spcAft>
              <a:buClr>
                <a:schemeClr val="dk1"/>
              </a:buClr>
              <a:buSzPts val="1800"/>
              <a:buChar char="•"/>
              <a:defRPr/>
            </a:lvl2pPr>
            <a:lvl3pPr indent="-342900" lvl="2" marL="1371600" rtl="0" algn="l">
              <a:lnSpc>
                <a:spcPct val="90000"/>
              </a:lnSpc>
              <a:spcBef>
                <a:spcPts val="667"/>
              </a:spcBef>
              <a:spcAft>
                <a:spcPts val="0"/>
              </a:spcAft>
              <a:buClr>
                <a:schemeClr val="dk1"/>
              </a:buClr>
              <a:buSzPts val="1800"/>
              <a:buChar char="•"/>
              <a:defRPr/>
            </a:lvl3pPr>
            <a:lvl4pPr indent="-342900" lvl="3" marL="1828800" rtl="0" algn="l">
              <a:lnSpc>
                <a:spcPct val="90000"/>
              </a:lnSpc>
              <a:spcBef>
                <a:spcPts val="667"/>
              </a:spcBef>
              <a:spcAft>
                <a:spcPts val="0"/>
              </a:spcAft>
              <a:buClr>
                <a:schemeClr val="dk1"/>
              </a:buClr>
              <a:buSzPts val="1800"/>
              <a:buChar char="•"/>
              <a:defRPr/>
            </a:lvl4pPr>
            <a:lvl5pPr indent="-342900" lvl="4" marL="2286000" rtl="0" algn="l">
              <a:lnSpc>
                <a:spcPct val="90000"/>
              </a:lnSpc>
              <a:spcBef>
                <a:spcPts val="667"/>
              </a:spcBef>
              <a:spcAft>
                <a:spcPts val="0"/>
              </a:spcAft>
              <a:buClr>
                <a:schemeClr val="dk1"/>
              </a:buClr>
              <a:buSzPts val="1800"/>
              <a:buChar char="•"/>
              <a:defRPr/>
            </a:lvl5pPr>
            <a:lvl6pPr indent="-342900" lvl="5" marL="2743200" rtl="0" algn="l">
              <a:lnSpc>
                <a:spcPct val="90000"/>
              </a:lnSpc>
              <a:spcBef>
                <a:spcPts val="667"/>
              </a:spcBef>
              <a:spcAft>
                <a:spcPts val="0"/>
              </a:spcAft>
              <a:buClr>
                <a:schemeClr val="dk1"/>
              </a:buClr>
              <a:buSzPts val="1800"/>
              <a:buChar char="•"/>
              <a:defRPr/>
            </a:lvl6pPr>
            <a:lvl7pPr indent="-342900" lvl="6" marL="3200400" rtl="0" algn="l">
              <a:lnSpc>
                <a:spcPct val="90000"/>
              </a:lnSpc>
              <a:spcBef>
                <a:spcPts val="667"/>
              </a:spcBef>
              <a:spcAft>
                <a:spcPts val="0"/>
              </a:spcAft>
              <a:buClr>
                <a:schemeClr val="dk1"/>
              </a:buClr>
              <a:buSzPts val="1800"/>
              <a:buChar char="•"/>
              <a:defRPr/>
            </a:lvl7pPr>
            <a:lvl8pPr indent="-342900" lvl="7" marL="3657600" rtl="0" algn="l">
              <a:lnSpc>
                <a:spcPct val="90000"/>
              </a:lnSpc>
              <a:spcBef>
                <a:spcPts val="667"/>
              </a:spcBef>
              <a:spcAft>
                <a:spcPts val="0"/>
              </a:spcAft>
              <a:buClr>
                <a:schemeClr val="dk1"/>
              </a:buClr>
              <a:buSzPts val="1800"/>
              <a:buChar char="•"/>
              <a:defRPr/>
            </a:lvl8pPr>
            <a:lvl9pPr indent="-342900" lvl="8" marL="4114800" rtl="0" algn="l">
              <a:lnSpc>
                <a:spcPct val="90000"/>
              </a:lnSpc>
              <a:spcBef>
                <a:spcPts val="667"/>
              </a:spcBef>
              <a:spcAft>
                <a:spcPts val="0"/>
              </a:spcAft>
              <a:buClr>
                <a:schemeClr val="dk1"/>
              </a:buClr>
              <a:buSzPts val="1800"/>
              <a:buChar char="•"/>
              <a:defRPr/>
            </a:lvl9pPr>
          </a:lstStyle>
          <a:p/>
        </p:txBody>
      </p:sp>
      <p:sp>
        <p:nvSpPr>
          <p:cNvPr id="144" name="Google Shape;144;g5dc6523957_0_327"/>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5" name="Google Shape;145;g5dc6523957_0_327"/>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6" name="Google Shape;146;g5dc6523957_0_327"/>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2" name="Shape 22"/>
        <p:cNvGrpSpPr/>
        <p:nvPr/>
      </p:nvGrpSpPr>
      <p:grpSpPr>
        <a:xfrm>
          <a:off x="0" y="0"/>
          <a:ext cx="0" cy="0"/>
          <a:chOff x="0" y="0"/>
          <a:chExt cx="0" cy="0"/>
        </a:xfrm>
      </p:grpSpPr>
      <p:sp>
        <p:nvSpPr>
          <p:cNvPr id="23" name="Google Shape;23;p12"/>
          <p:cNvSpPr txBox="1"/>
          <p:nvPr>
            <p:ph type="ctrTitle"/>
          </p:nvPr>
        </p:nvSpPr>
        <p:spPr>
          <a:xfrm>
            <a:off x="914400" y="1496484"/>
            <a:ext cx="10363200" cy="3183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4" name="Google Shape;24;p12"/>
          <p:cNvSpPr txBox="1"/>
          <p:nvPr>
            <p:ph idx="1" type="subTitle"/>
          </p:nvPr>
        </p:nvSpPr>
        <p:spPr>
          <a:xfrm>
            <a:off x="1524000" y="4802717"/>
            <a:ext cx="9144000" cy="2207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300"/>
              </a:spcBef>
              <a:spcAft>
                <a:spcPts val="0"/>
              </a:spcAft>
              <a:buClr>
                <a:schemeClr val="dk1"/>
              </a:buClr>
              <a:buSzPts val="3200"/>
              <a:buNone/>
              <a:defRPr sz="3200"/>
            </a:lvl1pPr>
            <a:lvl2pPr lvl="1" algn="ctr">
              <a:lnSpc>
                <a:spcPct val="90000"/>
              </a:lnSpc>
              <a:spcBef>
                <a:spcPts val="700"/>
              </a:spcBef>
              <a:spcAft>
                <a:spcPts val="0"/>
              </a:spcAft>
              <a:buClr>
                <a:schemeClr val="dk1"/>
              </a:buClr>
              <a:buSzPts val="2700"/>
              <a:buNone/>
              <a:defRPr sz="2700"/>
            </a:lvl2pPr>
            <a:lvl3pPr lvl="2" algn="ctr">
              <a:lnSpc>
                <a:spcPct val="90000"/>
              </a:lnSpc>
              <a:spcBef>
                <a:spcPts val="700"/>
              </a:spcBef>
              <a:spcAft>
                <a:spcPts val="0"/>
              </a:spcAft>
              <a:buClr>
                <a:schemeClr val="dk1"/>
              </a:buClr>
              <a:buSzPts val="2400"/>
              <a:buNone/>
              <a:defRPr sz="2400"/>
            </a:lvl3pPr>
            <a:lvl4pPr lvl="3" algn="ctr">
              <a:lnSpc>
                <a:spcPct val="90000"/>
              </a:lnSpc>
              <a:spcBef>
                <a:spcPts val="700"/>
              </a:spcBef>
              <a:spcAft>
                <a:spcPts val="0"/>
              </a:spcAft>
              <a:buClr>
                <a:schemeClr val="dk1"/>
              </a:buClr>
              <a:buSzPts val="2100"/>
              <a:buNone/>
              <a:defRPr sz="2100"/>
            </a:lvl4pPr>
            <a:lvl5pPr lvl="4" algn="ctr">
              <a:lnSpc>
                <a:spcPct val="90000"/>
              </a:lnSpc>
              <a:spcBef>
                <a:spcPts val="700"/>
              </a:spcBef>
              <a:spcAft>
                <a:spcPts val="0"/>
              </a:spcAft>
              <a:buClr>
                <a:schemeClr val="dk1"/>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p:txBody>
      </p:sp>
      <p:sp>
        <p:nvSpPr>
          <p:cNvPr id="25" name="Google Shape;25;p1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6" name="Google Shape;26;p1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 name="Google Shape;27;p1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47" name="Shape 147"/>
        <p:cNvGrpSpPr/>
        <p:nvPr/>
      </p:nvGrpSpPr>
      <p:grpSpPr>
        <a:xfrm>
          <a:off x="0" y="0"/>
          <a:ext cx="0" cy="0"/>
          <a:chOff x="0" y="0"/>
          <a:chExt cx="0" cy="0"/>
        </a:xfrm>
      </p:grpSpPr>
      <p:sp>
        <p:nvSpPr>
          <p:cNvPr id="148" name="Google Shape;148;g5dc6523957_0_333"/>
          <p:cNvSpPr txBox="1"/>
          <p:nvPr>
            <p:ph type="title"/>
          </p:nvPr>
        </p:nvSpPr>
        <p:spPr>
          <a:xfrm rot="5400000">
            <a:off x="6164851" y="3046885"/>
            <a:ext cx="77490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9" name="Google Shape;149;g5dc6523957_0_333"/>
          <p:cNvSpPr txBox="1"/>
          <p:nvPr>
            <p:ph idx="1" type="body"/>
          </p:nvPr>
        </p:nvSpPr>
        <p:spPr>
          <a:xfrm rot="5400000">
            <a:off x="830851" y="494185"/>
            <a:ext cx="77490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333"/>
              </a:spcBef>
              <a:spcAft>
                <a:spcPts val="0"/>
              </a:spcAft>
              <a:buClr>
                <a:schemeClr val="dk1"/>
              </a:buClr>
              <a:buSzPts val="1800"/>
              <a:buChar char="•"/>
              <a:defRPr/>
            </a:lvl1pPr>
            <a:lvl2pPr indent="-342900" lvl="1" marL="914400" rtl="0" algn="l">
              <a:lnSpc>
                <a:spcPct val="90000"/>
              </a:lnSpc>
              <a:spcBef>
                <a:spcPts val="667"/>
              </a:spcBef>
              <a:spcAft>
                <a:spcPts val="0"/>
              </a:spcAft>
              <a:buClr>
                <a:schemeClr val="dk1"/>
              </a:buClr>
              <a:buSzPts val="1800"/>
              <a:buChar char="•"/>
              <a:defRPr/>
            </a:lvl2pPr>
            <a:lvl3pPr indent="-342900" lvl="2" marL="1371600" rtl="0" algn="l">
              <a:lnSpc>
                <a:spcPct val="90000"/>
              </a:lnSpc>
              <a:spcBef>
                <a:spcPts val="667"/>
              </a:spcBef>
              <a:spcAft>
                <a:spcPts val="0"/>
              </a:spcAft>
              <a:buClr>
                <a:schemeClr val="dk1"/>
              </a:buClr>
              <a:buSzPts val="1800"/>
              <a:buChar char="•"/>
              <a:defRPr/>
            </a:lvl3pPr>
            <a:lvl4pPr indent="-342900" lvl="3" marL="1828800" rtl="0" algn="l">
              <a:lnSpc>
                <a:spcPct val="90000"/>
              </a:lnSpc>
              <a:spcBef>
                <a:spcPts val="667"/>
              </a:spcBef>
              <a:spcAft>
                <a:spcPts val="0"/>
              </a:spcAft>
              <a:buClr>
                <a:schemeClr val="dk1"/>
              </a:buClr>
              <a:buSzPts val="1800"/>
              <a:buChar char="•"/>
              <a:defRPr/>
            </a:lvl4pPr>
            <a:lvl5pPr indent="-342900" lvl="4" marL="2286000" rtl="0" algn="l">
              <a:lnSpc>
                <a:spcPct val="90000"/>
              </a:lnSpc>
              <a:spcBef>
                <a:spcPts val="667"/>
              </a:spcBef>
              <a:spcAft>
                <a:spcPts val="0"/>
              </a:spcAft>
              <a:buClr>
                <a:schemeClr val="dk1"/>
              </a:buClr>
              <a:buSzPts val="1800"/>
              <a:buChar char="•"/>
              <a:defRPr/>
            </a:lvl5pPr>
            <a:lvl6pPr indent="-342900" lvl="5" marL="2743200" rtl="0" algn="l">
              <a:lnSpc>
                <a:spcPct val="90000"/>
              </a:lnSpc>
              <a:spcBef>
                <a:spcPts val="667"/>
              </a:spcBef>
              <a:spcAft>
                <a:spcPts val="0"/>
              </a:spcAft>
              <a:buClr>
                <a:schemeClr val="dk1"/>
              </a:buClr>
              <a:buSzPts val="1800"/>
              <a:buChar char="•"/>
              <a:defRPr/>
            </a:lvl6pPr>
            <a:lvl7pPr indent="-342900" lvl="6" marL="3200400" rtl="0" algn="l">
              <a:lnSpc>
                <a:spcPct val="90000"/>
              </a:lnSpc>
              <a:spcBef>
                <a:spcPts val="667"/>
              </a:spcBef>
              <a:spcAft>
                <a:spcPts val="0"/>
              </a:spcAft>
              <a:buClr>
                <a:schemeClr val="dk1"/>
              </a:buClr>
              <a:buSzPts val="1800"/>
              <a:buChar char="•"/>
              <a:defRPr/>
            </a:lvl7pPr>
            <a:lvl8pPr indent="-342900" lvl="7" marL="3657600" rtl="0" algn="l">
              <a:lnSpc>
                <a:spcPct val="90000"/>
              </a:lnSpc>
              <a:spcBef>
                <a:spcPts val="667"/>
              </a:spcBef>
              <a:spcAft>
                <a:spcPts val="0"/>
              </a:spcAft>
              <a:buClr>
                <a:schemeClr val="dk1"/>
              </a:buClr>
              <a:buSzPts val="1800"/>
              <a:buChar char="•"/>
              <a:defRPr/>
            </a:lvl8pPr>
            <a:lvl9pPr indent="-342900" lvl="8" marL="4114800" rtl="0" algn="l">
              <a:lnSpc>
                <a:spcPct val="90000"/>
              </a:lnSpc>
              <a:spcBef>
                <a:spcPts val="667"/>
              </a:spcBef>
              <a:spcAft>
                <a:spcPts val="0"/>
              </a:spcAft>
              <a:buClr>
                <a:schemeClr val="dk1"/>
              </a:buClr>
              <a:buSzPts val="1800"/>
              <a:buChar char="•"/>
              <a:defRPr/>
            </a:lvl9pPr>
          </a:lstStyle>
          <a:p/>
        </p:txBody>
      </p:sp>
      <p:sp>
        <p:nvSpPr>
          <p:cNvPr id="150" name="Google Shape;150;g5dc6523957_0_333"/>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1" name="Google Shape;151;g5dc6523957_0_333"/>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2" name="Google Shape;152;g5dc6523957_0_333"/>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8" name="Shape 28"/>
        <p:cNvGrpSpPr/>
        <p:nvPr/>
      </p:nvGrpSpPr>
      <p:grpSpPr>
        <a:xfrm>
          <a:off x="0" y="0"/>
          <a:ext cx="0" cy="0"/>
          <a:chOff x="0" y="0"/>
          <a:chExt cx="0" cy="0"/>
        </a:xfrm>
      </p:grpSpPr>
      <p:sp>
        <p:nvSpPr>
          <p:cNvPr id="29" name="Google Shape;29;p13"/>
          <p:cNvSpPr txBox="1"/>
          <p:nvPr>
            <p:ph type="title"/>
          </p:nvPr>
        </p:nvSpPr>
        <p:spPr>
          <a:xfrm>
            <a:off x="831851" y="2279653"/>
            <a:ext cx="10515600" cy="3803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0" name="Google Shape;30;p13"/>
          <p:cNvSpPr txBox="1"/>
          <p:nvPr>
            <p:ph idx="1" type="body"/>
          </p:nvPr>
        </p:nvSpPr>
        <p:spPr>
          <a:xfrm>
            <a:off x="831851" y="6119286"/>
            <a:ext cx="10515600" cy="2000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sz="3200">
                <a:solidFill>
                  <a:schemeClr val="dk1"/>
                </a:solidFill>
              </a:defRPr>
            </a:lvl1pPr>
            <a:lvl2pPr indent="-228600" lvl="1" marL="914400" algn="l">
              <a:lnSpc>
                <a:spcPct val="90000"/>
              </a:lnSpc>
              <a:spcBef>
                <a:spcPts val="700"/>
              </a:spcBef>
              <a:spcAft>
                <a:spcPts val="0"/>
              </a:spcAft>
              <a:buClr>
                <a:srgbClr val="888888"/>
              </a:buClr>
              <a:buSzPts val="2700"/>
              <a:buNone/>
              <a:defRPr sz="2700">
                <a:solidFill>
                  <a:srgbClr val="888888"/>
                </a:solidFill>
              </a:defRPr>
            </a:lvl2pPr>
            <a:lvl3pPr indent="-228600" lvl="2" marL="1371600" algn="l">
              <a:lnSpc>
                <a:spcPct val="90000"/>
              </a:lnSpc>
              <a:spcBef>
                <a:spcPts val="700"/>
              </a:spcBef>
              <a:spcAft>
                <a:spcPts val="0"/>
              </a:spcAft>
              <a:buClr>
                <a:srgbClr val="888888"/>
              </a:buClr>
              <a:buSzPts val="2400"/>
              <a:buNone/>
              <a:defRPr sz="2400">
                <a:solidFill>
                  <a:srgbClr val="888888"/>
                </a:solidFill>
              </a:defRPr>
            </a:lvl3pPr>
            <a:lvl4pPr indent="-228600" lvl="3" marL="1828800" algn="l">
              <a:lnSpc>
                <a:spcPct val="90000"/>
              </a:lnSpc>
              <a:spcBef>
                <a:spcPts val="700"/>
              </a:spcBef>
              <a:spcAft>
                <a:spcPts val="0"/>
              </a:spcAft>
              <a:buClr>
                <a:srgbClr val="888888"/>
              </a:buClr>
              <a:buSzPts val="2100"/>
              <a:buNone/>
              <a:defRPr sz="2100">
                <a:solidFill>
                  <a:srgbClr val="888888"/>
                </a:solidFill>
              </a:defRPr>
            </a:lvl4pPr>
            <a:lvl5pPr indent="-228600" lvl="4" marL="2286000" algn="l">
              <a:lnSpc>
                <a:spcPct val="90000"/>
              </a:lnSpc>
              <a:spcBef>
                <a:spcPts val="700"/>
              </a:spcBef>
              <a:spcAft>
                <a:spcPts val="0"/>
              </a:spcAft>
              <a:buClr>
                <a:srgbClr val="888888"/>
              </a:buClr>
              <a:buSzPts val="2100"/>
              <a:buNone/>
              <a:defRPr sz="2100">
                <a:solidFill>
                  <a:srgbClr val="888888"/>
                </a:solidFill>
              </a:defRPr>
            </a:lvl5pPr>
            <a:lvl6pPr indent="-228600" lvl="5" marL="2743200" algn="l">
              <a:lnSpc>
                <a:spcPct val="90000"/>
              </a:lnSpc>
              <a:spcBef>
                <a:spcPts val="700"/>
              </a:spcBef>
              <a:spcAft>
                <a:spcPts val="0"/>
              </a:spcAft>
              <a:buClr>
                <a:srgbClr val="888888"/>
              </a:buClr>
              <a:buSzPts val="2100"/>
              <a:buNone/>
              <a:defRPr sz="2100">
                <a:solidFill>
                  <a:srgbClr val="888888"/>
                </a:solidFill>
              </a:defRPr>
            </a:lvl6pPr>
            <a:lvl7pPr indent="-228600" lvl="6" marL="3200400" algn="l">
              <a:lnSpc>
                <a:spcPct val="90000"/>
              </a:lnSpc>
              <a:spcBef>
                <a:spcPts val="700"/>
              </a:spcBef>
              <a:spcAft>
                <a:spcPts val="0"/>
              </a:spcAft>
              <a:buClr>
                <a:srgbClr val="888888"/>
              </a:buClr>
              <a:buSzPts val="2100"/>
              <a:buNone/>
              <a:defRPr sz="2100">
                <a:solidFill>
                  <a:srgbClr val="888888"/>
                </a:solidFill>
              </a:defRPr>
            </a:lvl7pPr>
            <a:lvl8pPr indent="-228600" lvl="7" marL="3657600" algn="l">
              <a:lnSpc>
                <a:spcPct val="90000"/>
              </a:lnSpc>
              <a:spcBef>
                <a:spcPts val="700"/>
              </a:spcBef>
              <a:spcAft>
                <a:spcPts val="0"/>
              </a:spcAft>
              <a:buClr>
                <a:srgbClr val="888888"/>
              </a:buClr>
              <a:buSzPts val="2100"/>
              <a:buNone/>
              <a:defRPr sz="2100">
                <a:solidFill>
                  <a:srgbClr val="888888"/>
                </a:solidFill>
              </a:defRPr>
            </a:lvl8pPr>
            <a:lvl9pPr indent="-228600" lvl="8" marL="4114800" algn="l">
              <a:lnSpc>
                <a:spcPct val="90000"/>
              </a:lnSpc>
              <a:spcBef>
                <a:spcPts val="700"/>
              </a:spcBef>
              <a:spcAft>
                <a:spcPts val="0"/>
              </a:spcAft>
              <a:buClr>
                <a:srgbClr val="888888"/>
              </a:buClr>
              <a:buSzPts val="2100"/>
              <a:buNone/>
              <a:defRPr sz="2100">
                <a:solidFill>
                  <a:srgbClr val="888888"/>
                </a:solidFill>
              </a:defRPr>
            </a:lvl9pPr>
          </a:lstStyle>
          <a:p/>
        </p:txBody>
      </p:sp>
      <p:sp>
        <p:nvSpPr>
          <p:cNvPr id="31" name="Google Shape;31;p13"/>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2" name="Google Shape;32;p13"/>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3" name="Google Shape;33;p13"/>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4" name="Shape 34"/>
        <p:cNvGrpSpPr/>
        <p:nvPr/>
      </p:nvGrpSpPr>
      <p:grpSpPr>
        <a:xfrm>
          <a:off x="0" y="0"/>
          <a:ext cx="0" cy="0"/>
          <a:chOff x="0" y="0"/>
          <a:chExt cx="0" cy="0"/>
        </a:xfrm>
      </p:grpSpPr>
      <p:sp>
        <p:nvSpPr>
          <p:cNvPr id="35" name="Google Shape;35;p14"/>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6" name="Google Shape;36;p14"/>
          <p:cNvSpPr txBox="1"/>
          <p:nvPr>
            <p:ph idx="1" type="body"/>
          </p:nvPr>
        </p:nvSpPr>
        <p:spPr>
          <a:xfrm>
            <a:off x="838200" y="2434167"/>
            <a:ext cx="5181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37" name="Google Shape;37;p14"/>
          <p:cNvSpPr txBox="1"/>
          <p:nvPr>
            <p:ph idx="2" type="body"/>
          </p:nvPr>
        </p:nvSpPr>
        <p:spPr>
          <a:xfrm>
            <a:off x="6172200" y="2434167"/>
            <a:ext cx="5181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38" name="Google Shape;38;p14"/>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9" name="Google Shape;39;p14"/>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0" name="Google Shape;40;p14"/>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1" name="Shape 41"/>
        <p:cNvGrpSpPr/>
        <p:nvPr/>
      </p:nvGrpSpPr>
      <p:grpSpPr>
        <a:xfrm>
          <a:off x="0" y="0"/>
          <a:ext cx="0" cy="0"/>
          <a:chOff x="0" y="0"/>
          <a:chExt cx="0" cy="0"/>
        </a:xfrm>
      </p:grpSpPr>
      <p:sp>
        <p:nvSpPr>
          <p:cNvPr id="42" name="Google Shape;42;p15"/>
          <p:cNvSpPr txBox="1"/>
          <p:nvPr>
            <p:ph type="title"/>
          </p:nvPr>
        </p:nvSpPr>
        <p:spPr>
          <a:xfrm>
            <a:off x="839788"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 name="Google Shape;43;p15"/>
          <p:cNvSpPr txBox="1"/>
          <p:nvPr>
            <p:ph idx="1" type="body"/>
          </p:nvPr>
        </p:nvSpPr>
        <p:spPr>
          <a:xfrm>
            <a:off x="839789" y="2241551"/>
            <a:ext cx="5157900" cy="10989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b="1" sz="3200"/>
            </a:lvl1pPr>
            <a:lvl2pPr indent="-228600" lvl="1" marL="914400" algn="l">
              <a:lnSpc>
                <a:spcPct val="90000"/>
              </a:lnSpc>
              <a:spcBef>
                <a:spcPts val="700"/>
              </a:spcBef>
              <a:spcAft>
                <a:spcPts val="0"/>
              </a:spcAft>
              <a:buClr>
                <a:schemeClr val="dk1"/>
              </a:buClr>
              <a:buSzPts val="2700"/>
              <a:buNone/>
              <a:defRPr b="1" sz="2700"/>
            </a:lvl2pPr>
            <a:lvl3pPr indent="-228600" lvl="2" marL="1371600" algn="l">
              <a:lnSpc>
                <a:spcPct val="90000"/>
              </a:lnSpc>
              <a:spcBef>
                <a:spcPts val="700"/>
              </a:spcBef>
              <a:spcAft>
                <a:spcPts val="0"/>
              </a:spcAft>
              <a:buClr>
                <a:schemeClr val="dk1"/>
              </a:buClr>
              <a:buSzPts val="2400"/>
              <a:buNone/>
              <a:defRPr b="1" sz="2400"/>
            </a:lvl3pPr>
            <a:lvl4pPr indent="-228600" lvl="3" marL="1828800" algn="l">
              <a:lnSpc>
                <a:spcPct val="90000"/>
              </a:lnSpc>
              <a:spcBef>
                <a:spcPts val="700"/>
              </a:spcBef>
              <a:spcAft>
                <a:spcPts val="0"/>
              </a:spcAft>
              <a:buClr>
                <a:schemeClr val="dk1"/>
              </a:buClr>
              <a:buSzPts val="2100"/>
              <a:buNone/>
              <a:defRPr b="1" sz="2100"/>
            </a:lvl4pPr>
            <a:lvl5pPr indent="-228600" lvl="4" marL="2286000" algn="l">
              <a:lnSpc>
                <a:spcPct val="90000"/>
              </a:lnSpc>
              <a:spcBef>
                <a:spcPts val="700"/>
              </a:spcBef>
              <a:spcAft>
                <a:spcPts val="0"/>
              </a:spcAft>
              <a:buClr>
                <a:schemeClr val="dk1"/>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44" name="Google Shape;44;p15"/>
          <p:cNvSpPr txBox="1"/>
          <p:nvPr>
            <p:ph idx="2" type="body"/>
          </p:nvPr>
        </p:nvSpPr>
        <p:spPr>
          <a:xfrm>
            <a:off x="839789" y="3340100"/>
            <a:ext cx="5157900" cy="49128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45" name="Google Shape;45;p15"/>
          <p:cNvSpPr txBox="1"/>
          <p:nvPr>
            <p:ph idx="3" type="body"/>
          </p:nvPr>
        </p:nvSpPr>
        <p:spPr>
          <a:xfrm>
            <a:off x="6172201" y="2241551"/>
            <a:ext cx="5183100" cy="10989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b="1" sz="3200"/>
            </a:lvl1pPr>
            <a:lvl2pPr indent="-228600" lvl="1" marL="914400" algn="l">
              <a:lnSpc>
                <a:spcPct val="90000"/>
              </a:lnSpc>
              <a:spcBef>
                <a:spcPts val="700"/>
              </a:spcBef>
              <a:spcAft>
                <a:spcPts val="0"/>
              </a:spcAft>
              <a:buClr>
                <a:schemeClr val="dk1"/>
              </a:buClr>
              <a:buSzPts val="2700"/>
              <a:buNone/>
              <a:defRPr b="1" sz="2700"/>
            </a:lvl2pPr>
            <a:lvl3pPr indent="-228600" lvl="2" marL="1371600" algn="l">
              <a:lnSpc>
                <a:spcPct val="90000"/>
              </a:lnSpc>
              <a:spcBef>
                <a:spcPts val="700"/>
              </a:spcBef>
              <a:spcAft>
                <a:spcPts val="0"/>
              </a:spcAft>
              <a:buClr>
                <a:schemeClr val="dk1"/>
              </a:buClr>
              <a:buSzPts val="2400"/>
              <a:buNone/>
              <a:defRPr b="1" sz="2400"/>
            </a:lvl3pPr>
            <a:lvl4pPr indent="-228600" lvl="3" marL="1828800" algn="l">
              <a:lnSpc>
                <a:spcPct val="90000"/>
              </a:lnSpc>
              <a:spcBef>
                <a:spcPts val="700"/>
              </a:spcBef>
              <a:spcAft>
                <a:spcPts val="0"/>
              </a:spcAft>
              <a:buClr>
                <a:schemeClr val="dk1"/>
              </a:buClr>
              <a:buSzPts val="2100"/>
              <a:buNone/>
              <a:defRPr b="1" sz="2100"/>
            </a:lvl4pPr>
            <a:lvl5pPr indent="-228600" lvl="4" marL="2286000" algn="l">
              <a:lnSpc>
                <a:spcPct val="90000"/>
              </a:lnSpc>
              <a:spcBef>
                <a:spcPts val="700"/>
              </a:spcBef>
              <a:spcAft>
                <a:spcPts val="0"/>
              </a:spcAft>
              <a:buClr>
                <a:schemeClr val="dk1"/>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46" name="Google Shape;46;p15"/>
          <p:cNvSpPr txBox="1"/>
          <p:nvPr>
            <p:ph idx="4" type="body"/>
          </p:nvPr>
        </p:nvSpPr>
        <p:spPr>
          <a:xfrm>
            <a:off x="6172201" y="3340100"/>
            <a:ext cx="5183100" cy="49128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47" name="Google Shape;47;p15"/>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8" name="Google Shape;48;p15"/>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9" name="Google Shape;49;p15"/>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0" name="Shape 50"/>
        <p:cNvGrpSpPr/>
        <p:nvPr/>
      </p:nvGrpSpPr>
      <p:grpSpPr>
        <a:xfrm>
          <a:off x="0" y="0"/>
          <a:ext cx="0" cy="0"/>
          <a:chOff x="0" y="0"/>
          <a:chExt cx="0" cy="0"/>
        </a:xfrm>
      </p:grpSpPr>
      <p:sp>
        <p:nvSpPr>
          <p:cNvPr id="51" name="Google Shape;51;p16"/>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2" name="Google Shape;52;p16"/>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3" name="Google Shape;53;p16"/>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4" name="Google Shape;54;p16"/>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5" name="Shape 55"/>
        <p:cNvGrpSpPr/>
        <p:nvPr/>
      </p:nvGrpSpPr>
      <p:grpSpPr>
        <a:xfrm>
          <a:off x="0" y="0"/>
          <a:ext cx="0" cy="0"/>
          <a:chOff x="0" y="0"/>
          <a:chExt cx="0" cy="0"/>
        </a:xfrm>
      </p:grpSpPr>
      <p:sp>
        <p:nvSpPr>
          <p:cNvPr id="56" name="Google Shape;56;p17"/>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7" name="Google Shape;57;p17"/>
          <p:cNvSpPr txBox="1"/>
          <p:nvPr>
            <p:ph idx="1" type="body"/>
          </p:nvPr>
        </p:nvSpPr>
        <p:spPr>
          <a:xfrm>
            <a:off x="5183188" y="1316569"/>
            <a:ext cx="6172500" cy="6498300"/>
          </a:xfrm>
          <a:prstGeom prst="rect">
            <a:avLst/>
          </a:prstGeom>
          <a:noFill/>
          <a:ln>
            <a:noFill/>
          </a:ln>
        </p:spPr>
        <p:txBody>
          <a:bodyPr anchorCtr="0" anchor="t" bIns="45700" lIns="91425" spcFirstLastPara="1" rIns="91425" wrap="square" tIns="45700">
            <a:noAutofit/>
          </a:bodyPr>
          <a:lstStyle>
            <a:lvl1pPr indent="-501650" lvl="0" marL="457200" algn="l">
              <a:lnSpc>
                <a:spcPct val="90000"/>
              </a:lnSpc>
              <a:spcBef>
                <a:spcPts val="1300"/>
              </a:spcBef>
              <a:spcAft>
                <a:spcPts val="0"/>
              </a:spcAft>
              <a:buClr>
                <a:schemeClr val="dk1"/>
              </a:buClr>
              <a:buSzPts val="4300"/>
              <a:buChar char="•"/>
              <a:defRPr sz="4300"/>
            </a:lvl1pPr>
            <a:lvl2pPr indent="-463550" lvl="1" marL="914400" algn="l">
              <a:lnSpc>
                <a:spcPct val="90000"/>
              </a:lnSpc>
              <a:spcBef>
                <a:spcPts val="700"/>
              </a:spcBef>
              <a:spcAft>
                <a:spcPts val="0"/>
              </a:spcAft>
              <a:buClr>
                <a:schemeClr val="dk1"/>
              </a:buClr>
              <a:buSzPts val="3700"/>
              <a:buChar char="•"/>
              <a:defRPr sz="3700"/>
            </a:lvl2pPr>
            <a:lvl3pPr indent="-431800" lvl="2" marL="1371600" algn="l">
              <a:lnSpc>
                <a:spcPct val="90000"/>
              </a:lnSpc>
              <a:spcBef>
                <a:spcPts val="700"/>
              </a:spcBef>
              <a:spcAft>
                <a:spcPts val="0"/>
              </a:spcAft>
              <a:buClr>
                <a:schemeClr val="dk1"/>
              </a:buClr>
              <a:buSzPts val="3200"/>
              <a:buChar char="•"/>
              <a:defRPr sz="3200"/>
            </a:lvl3pPr>
            <a:lvl4pPr indent="-400050" lvl="3" marL="1828800" algn="l">
              <a:lnSpc>
                <a:spcPct val="90000"/>
              </a:lnSpc>
              <a:spcBef>
                <a:spcPts val="700"/>
              </a:spcBef>
              <a:spcAft>
                <a:spcPts val="0"/>
              </a:spcAft>
              <a:buClr>
                <a:schemeClr val="dk1"/>
              </a:buClr>
              <a:buSzPts val="2700"/>
              <a:buChar char="•"/>
              <a:defRPr sz="2700"/>
            </a:lvl4pPr>
            <a:lvl5pPr indent="-400050" lvl="4" marL="2286000" algn="l">
              <a:lnSpc>
                <a:spcPct val="90000"/>
              </a:lnSpc>
              <a:spcBef>
                <a:spcPts val="700"/>
              </a:spcBef>
              <a:spcAft>
                <a:spcPts val="0"/>
              </a:spcAft>
              <a:buClr>
                <a:schemeClr val="dk1"/>
              </a:buClr>
              <a:buSzPts val="2700"/>
              <a:buChar char="•"/>
              <a:defRPr sz="2700"/>
            </a:lvl5pPr>
            <a:lvl6pPr indent="-400050" lvl="5" marL="2743200" algn="l">
              <a:lnSpc>
                <a:spcPct val="90000"/>
              </a:lnSpc>
              <a:spcBef>
                <a:spcPts val="700"/>
              </a:spcBef>
              <a:spcAft>
                <a:spcPts val="0"/>
              </a:spcAft>
              <a:buClr>
                <a:schemeClr val="dk1"/>
              </a:buClr>
              <a:buSzPts val="2700"/>
              <a:buChar char="•"/>
              <a:defRPr sz="2700"/>
            </a:lvl6pPr>
            <a:lvl7pPr indent="-400050" lvl="6" marL="3200400" algn="l">
              <a:lnSpc>
                <a:spcPct val="90000"/>
              </a:lnSpc>
              <a:spcBef>
                <a:spcPts val="700"/>
              </a:spcBef>
              <a:spcAft>
                <a:spcPts val="0"/>
              </a:spcAft>
              <a:buClr>
                <a:schemeClr val="dk1"/>
              </a:buClr>
              <a:buSzPts val="2700"/>
              <a:buChar char="•"/>
              <a:defRPr sz="2700"/>
            </a:lvl7pPr>
            <a:lvl8pPr indent="-400050" lvl="7" marL="3657600" algn="l">
              <a:lnSpc>
                <a:spcPct val="90000"/>
              </a:lnSpc>
              <a:spcBef>
                <a:spcPts val="700"/>
              </a:spcBef>
              <a:spcAft>
                <a:spcPts val="0"/>
              </a:spcAft>
              <a:buClr>
                <a:schemeClr val="dk1"/>
              </a:buClr>
              <a:buSzPts val="2700"/>
              <a:buChar char="•"/>
              <a:defRPr sz="2700"/>
            </a:lvl8pPr>
            <a:lvl9pPr indent="-400050" lvl="8" marL="4114800" algn="l">
              <a:lnSpc>
                <a:spcPct val="90000"/>
              </a:lnSpc>
              <a:spcBef>
                <a:spcPts val="700"/>
              </a:spcBef>
              <a:spcAft>
                <a:spcPts val="0"/>
              </a:spcAft>
              <a:buClr>
                <a:schemeClr val="dk1"/>
              </a:buClr>
              <a:buSzPts val="2700"/>
              <a:buChar char="•"/>
              <a:defRPr sz="2700"/>
            </a:lvl9pPr>
          </a:lstStyle>
          <a:p/>
        </p:txBody>
      </p:sp>
      <p:sp>
        <p:nvSpPr>
          <p:cNvPr id="58" name="Google Shape;58;p17"/>
          <p:cNvSpPr txBox="1"/>
          <p:nvPr>
            <p:ph idx="2"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2100"/>
              <a:buNone/>
              <a:defRPr sz="2100"/>
            </a:lvl1pPr>
            <a:lvl2pPr indent="-228600" lvl="1" marL="914400" algn="l">
              <a:lnSpc>
                <a:spcPct val="90000"/>
              </a:lnSpc>
              <a:spcBef>
                <a:spcPts val="700"/>
              </a:spcBef>
              <a:spcAft>
                <a:spcPts val="0"/>
              </a:spcAft>
              <a:buClr>
                <a:schemeClr val="dk1"/>
              </a:buClr>
              <a:buSzPts val="1900"/>
              <a:buNone/>
              <a:defRPr sz="1900"/>
            </a:lvl2pPr>
            <a:lvl3pPr indent="-228600" lvl="2" marL="1371600" algn="l">
              <a:lnSpc>
                <a:spcPct val="90000"/>
              </a:lnSpc>
              <a:spcBef>
                <a:spcPts val="700"/>
              </a:spcBef>
              <a:spcAft>
                <a:spcPts val="0"/>
              </a:spcAft>
              <a:buClr>
                <a:schemeClr val="dk1"/>
              </a:buClr>
              <a:buSzPts val="1600"/>
              <a:buNone/>
              <a:defRPr sz="1600"/>
            </a:lvl3pPr>
            <a:lvl4pPr indent="-228600" lvl="3" marL="1828800" algn="l">
              <a:lnSpc>
                <a:spcPct val="90000"/>
              </a:lnSpc>
              <a:spcBef>
                <a:spcPts val="700"/>
              </a:spcBef>
              <a:spcAft>
                <a:spcPts val="0"/>
              </a:spcAft>
              <a:buClr>
                <a:schemeClr val="dk1"/>
              </a:buClr>
              <a:buSzPts val="1300"/>
              <a:buNone/>
              <a:defRPr sz="1300"/>
            </a:lvl4pPr>
            <a:lvl5pPr indent="-228600" lvl="4" marL="2286000" algn="l">
              <a:lnSpc>
                <a:spcPct val="90000"/>
              </a:lnSpc>
              <a:spcBef>
                <a:spcPts val="700"/>
              </a:spcBef>
              <a:spcAft>
                <a:spcPts val="0"/>
              </a:spcAft>
              <a:buClr>
                <a:schemeClr val="dk1"/>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59" name="Google Shape;59;p17"/>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0" name="Google Shape;60;p17"/>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1" name="Google Shape;61;p17"/>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2" name="Shape 62"/>
        <p:cNvGrpSpPr/>
        <p:nvPr/>
      </p:nvGrpSpPr>
      <p:grpSpPr>
        <a:xfrm>
          <a:off x="0" y="0"/>
          <a:ext cx="0" cy="0"/>
          <a:chOff x="0" y="0"/>
          <a:chExt cx="0" cy="0"/>
        </a:xfrm>
      </p:grpSpPr>
      <p:sp>
        <p:nvSpPr>
          <p:cNvPr id="63" name="Google Shape;63;p18"/>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4" name="Google Shape;64;p18"/>
          <p:cNvSpPr/>
          <p:nvPr>
            <p:ph idx="2" type="pic"/>
          </p:nvPr>
        </p:nvSpPr>
        <p:spPr>
          <a:xfrm>
            <a:off x="5183188" y="1316569"/>
            <a:ext cx="6172500" cy="6498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0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1pPr>
            <a:lvl2pPr lvl="1" marR="0" rtl="0" algn="l">
              <a:lnSpc>
                <a:spcPct val="90000"/>
              </a:lnSpc>
              <a:spcBef>
                <a:spcPts val="700"/>
              </a:spcBef>
              <a:spcAft>
                <a:spcPts val="0"/>
              </a:spcAft>
              <a:buClr>
                <a:schemeClr val="dk1"/>
              </a:buClr>
              <a:buSzPts val="3700"/>
              <a:buFont typeface="Arial"/>
              <a:buNone/>
              <a:defRPr b="0" i="0" sz="3700" u="none" cap="none" strike="noStrike">
                <a:solidFill>
                  <a:schemeClr val="dk1"/>
                </a:solidFill>
                <a:latin typeface="Calibri"/>
                <a:ea typeface="Calibri"/>
                <a:cs typeface="Calibri"/>
                <a:sym typeface="Calibri"/>
              </a:defRPr>
            </a:lvl2pPr>
            <a:lvl3pPr lvl="2" marR="0" rtl="0" algn="l">
              <a:lnSpc>
                <a:spcPct val="90000"/>
              </a:lnSpc>
              <a:spcBef>
                <a:spcPts val="7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3pPr>
            <a:lvl4pPr lvl="3"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4pPr>
            <a:lvl5pPr lvl="4"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5pPr>
            <a:lvl6pPr lvl="5"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6pPr>
            <a:lvl7pPr lvl="6"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7pPr>
            <a:lvl8pPr lvl="7"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8pPr>
            <a:lvl9pPr lvl="8"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9pPr>
          </a:lstStyle>
          <a:p/>
        </p:txBody>
      </p:sp>
      <p:sp>
        <p:nvSpPr>
          <p:cNvPr id="65" name="Google Shape;65;p18"/>
          <p:cNvSpPr txBox="1"/>
          <p:nvPr>
            <p:ph idx="1"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2100"/>
              <a:buNone/>
              <a:defRPr sz="2100"/>
            </a:lvl1pPr>
            <a:lvl2pPr indent="-228600" lvl="1" marL="914400" algn="l">
              <a:lnSpc>
                <a:spcPct val="90000"/>
              </a:lnSpc>
              <a:spcBef>
                <a:spcPts val="700"/>
              </a:spcBef>
              <a:spcAft>
                <a:spcPts val="0"/>
              </a:spcAft>
              <a:buClr>
                <a:schemeClr val="dk1"/>
              </a:buClr>
              <a:buSzPts val="1900"/>
              <a:buNone/>
              <a:defRPr sz="1900"/>
            </a:lvl2pPr>
            <a:lvl3pPr indent="-228600" lvl="2" marL="1371600" algn="l">
              <a:lnSpc>
                <a:spcPct val="90000"/>
              </a:lnSpc>
              <a:spcBef>
                <a:spcPts val="700"/>
              </a:spcBef>
              <a:spcAft>
                <a:spcPts val="0"/>
              </a:spcAft>
              <a:buClr>
                <a:schemeClr val="dk1"/>
              </a:buClr>
              <a:buSzPts val="1600"/>
              <a:buNone/>
              <a:defRPr sz="1600"/>
            </a:lvl3pPr>
            <a:lvl4pPr indent="-228600" lvl="3" marL="1828800" algn="l">
              <a:lnSpc>
                <a:spcPct val="90000"/>
              </a:lnSpc>
              <a:spcBef>
                <a:spcPts val="700"/>
              </a:spcBef>
              <a:spcAft>
                <a:spcPts val="0"/>
              </a:spcAft>
              <a:buClr>
                <a:schemeClr val="dk1"/>
              </a:buClr>
              <a:buSzPts val="1300"/>
              <a:buNone/>
              <a:defRPr sz="1300"/>
            </a:lvl4pPr>
            <a:lvl5pPr indent="-228600" lvl="4" marL="2286000" algn="l">
              <a:lnSpc>
                <a:spcPct val="90000"/>
              </a:lnSpc>
              <a:spcBef>
                <a:spcPts val="700"/>
              </a:spcBef>
              <a:spcAft>
                <a:spcPts val="0"/>
              </a:spcAft>
              <a:buClr>
                <a:schemeClr val="dk1"/>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66" name="Google Shape;66;p18"/>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7" name="Google Shape;67;p18"/>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8" name="Google Shape;68;p18"/>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9" name="Shape 69"/>
        <p:cNvGrpSpPr/>
        <p:nvPr/>
      </p:nvGrpSpPr>
      <p:grpSpPr>
        <a:xfrm>
          <a:off x="0" y="0"/>
          <a:ext cx="0" cy="0"/>
          <a:chOff x="0" y="0"/>
          <a:chExt cx="0" cy="0"/>
        </a:xfrm>
      </p:grpSpPr>
      <p:sp>
        <p:nvSpPr>
          <p:cNvPr id="70" name="Google Shape;70;p19"/>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1" name="Google Shape;71;p19"/>
          <p:cNvSpPr txBox="1"/>
          <p:nvPr>
            <p:ph idx="1" type="body"/>
          </p:nvPr>
        </p:nvSpPr>
        <p:spPr>
          <a:xfrm rot="5400000">
            <a:off x="3195150" y="77217"/>
            <a:ext cx="5801700" cy="105156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72" name="Google Shape;72;p19"/>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3" name="Google Shape;73;p19"/>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4" name="Google Shape;74;p19"/>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3.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1" name="Google Shape;11;p8"/>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463550" lvl="0" marL="457200" marR="0" rtl="0" algn="l">
              <a:lnSpc>
                <a:spcPct val="90000"/>
              </a:lnSpc>
              <a:spcBef>
                <a:spcPts val="13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1pPr>
            <a:lvl2pPr indent="-431800" lvl="1" marL="914400" marR="0" rtl="0" algn="l">
              <a:lnSpc>
                <a:spcPct val="90000"/>
              </a:lnSpc>
              <a:spcBef>
                <a:spcPts val="7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00050" lvl="2" marL="1371600" marR="0" rtl="0" algn="l">
              <a:lnSpc>
                <a:spcPct val="90000"/>
              </a:lnSpc>
              <a:spcBef>
                <a:spcPts val="7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81000" lvl="3" marL="1828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12" name="Google Shape;12;p8"/>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3" name="Google Shape;13;p8"/>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5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4" name="Google Shape;14;p8"/>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15" name="Google Shape;15;p8"/>
          <p:cNvPicPr preferRelativeResize="0"/>
          <p:nvPr/>
        </p:nvPicPr>
        <p:blipFill rotWithShape="1">
          <a:blip r:embed="rId1">
            <a:alphaModFix/>
          </a:blip>
          <a:srcRect b="0" l="0" r="0" t="0"/>
          <a:stretch/>
        </p:blipFill>
        <p:spPr>
          <a:xfrm>
            <a:off x="10042368" y="8493249"/>
            <a:ext cx="1311431" cy="4511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1" name="Shape 81"/>
        <p:cNvGrpSpPr/>
        <p:nvPr/>
      </p:nvGrpSpPr>
      <p:grpSpPr>
        <a:xfrm>
          <a:off x="0" y="0"/>
          <a:ext cx="0" cy="0"/>
          <a:chOff x="0" y="0"/>
          <a:chExt cx="0" cy="0"/>
        </a:xfrm>
      </p:grpSpPr>
      <p:sp>
        <p:nvSpPr>
          <p:cNvPr id="82" name="Google Shape;82;g5dc6523957_0_267"/>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5867"/>
              <a:buFont typeface="Calibri"/>
              <a:buNone/>
              <a:defRPr b="0" i="0" sz="5867"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 name="Google Shape;83;g5dc6523957_0_267"/>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465645" lvl="0" marL="457200" marR="0" rtl="0" algn="l">
              <a:lnSpc>
                <a:spcPct val="90000"/>
              </a:lnSpc>
              <a:spcBef>
                <a:spcPts val="1333"/>
              </a:spcBef>
              <a:spcAft>
                <a:spcPts val="0"/>
              </a:spcAft>
              <a:buClr>
                <a:schemeClr val="dk1"/>
              </a:buClr>
              <a:buSzPts val="3733"/>
              <a:buFont typeface="Arial"/>
              <a:buChar char="•"/>
              <a:defRPr b="0" i="0" sz="3733" u="none" cap="none" strike="noStrike">
                <a:solidFill>
                  <a:schemeClr val="dk1"/>
                </a:solidFill>
                <a:latin typeface="Calibri"/>
                <a:ea typeface="Calibri"/>
                <a:cs typeface="Calibri"/>
                <a:sym typeface="Calibri"/>
              </a:defRPr>
            </a:lvl1pPr>
            <a:lvl2pPr indent="-431800" lvl="1" marL="914400" marR="0" rtl="0" algn="l">
              <a:lnSpc>
                <a:spcPct val="90000"/>
              </a:lnSpc>
              <a:spcBef>
                <a:spcPts val="667"/>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397954" lvl="2" marL="1371600" marR="0" rtl="0" algn="l">
              <a:lnSpc>
                <a:spcPct val="90000"/>
              </a:lnSpc>
              <a:spcBef>
                <a:spcPts val="667"/>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3pPr>
            <a:lvl4pPr indent="-381000" lvl="3" marL="1828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84" name="Google Shape;84;g5dc6523957_0_267"/>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g5dc6523957_0_267"/>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6" name="Google Shape;86;g5dc6523957_0_267"/>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87" name="Google Shape;87;g5dc6523957_0_267"/>
          <p:cNvSpPr/>
          <p:nvPr/>
        </p:nvSpPr>
        <p:spPr>
          <a:xfrm>
            <a:off x="10042368" y="8493249"/>
            <a:ext cx="1311300" cy="451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2.png"/><Relationship Id="rId11" Type="http://schemas.openxmlformats.org/officeDocument/2006/relationships/image" Target="../media/image9.jpg"/><Relationship Id="rId10" Type="http://schemas.openxmlformats.org/officeDocument/2006/relationships/image" Target="../media/image4.png"/><Relationship Id="rId9" Type="http://schemas.openxmlformats.org/officeDocument/2006/relationships/image" Target="../media/image11.png"/><Relationship Id="rId5" Type="http://schemas.openxmlformats.org/officeDocument/2006/relationships/image" Target="../media/image5.jpg"/><Relationship Id="rId6" Type="http://schemas.openxmlformats.org/officeDocument/2006/relationships/image" Target="../media/image3.jpg"/><Relationship Id="rId7" Type="http://schemas.openxmlformats.org/officeDocument/2006/relationships/image" Target="../media/image19.jpg"/><Relationship Id="rId8"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5.jpg"/><Relationship Id="rId11" Type="http://schemas.openxmlformats.org/officeDocument/2006/relationships/image" Target="../media/image10.png"/><Relationship Id="rId10" Type="http://schemas.openxmlformats.org/officeDocument/2006/relationships/image" Target="../media/image6.jpg"/><Relationship Id="rId12" Type="http://schemas.openxmlformats.org/officeDocument/2006/relationships/image" Target="../media/image23.png"/><Relationship Id="rId9" Type="http://schemas.openxmlformats.org/officeDocument/2006/relationships/image" Target="../media/image16.png"/><Relationship Id="rId5" Type="http://schemas.openxmlformats.org/officeDocument/2006/relationships/image" Target="../media/image13.jpg"/><Relationship Id="rId6" Type="http://schemas.openxmlformats.org/officeDocument/2006/relationships/image" Target="../media/image18.jpg"/><Relationship Id="rId7" Type="http://schemas.openxmlformats.org/officeDocument/2006/relationships/image" Target="../media/image14.jp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g5dc6523957_0_0"/>
          <p:cNvPicPr preferRelativeResize="0"/>
          <p:nvPr/>
        </p:nvPicPr>
        <p:blipFill rotWithShape="1">
          <a:blip r:embed="rId3">
            <a:alphaModFix/>
          </a:blip>
          <a:srcRect b="0" l="0" r="0" t="0"/>
          <a:stretch/>
        </p:blipFill>
        <p:spPr>
          <a:xfrm>
            <a:off x="10609943" y="55946"/>
            <a:ext cx="772765" cy="1064674"/>
          </a:xfrm>
          <a:prstGeom prst="rect">
            <a:avLst/>
          </a:prstGeom>
          <a:noFill/>
          <a:ln>
            <a:noFill/>
          </a:ln>
        </p:spPr>
      </p:pic>
      <p:sp>
        <p:nvSpPr>
          <p:cNvPr id="159" name="Google Shape;159;g5dc6523957_0_0"/>
          <p:cNvSpPr txBox="1"/>
          <p:nvPr/>
        </p:nvSpPr>
        <p:spPr>
          <a:xfrm>
            <a:off x="6191250" y="2410725"/>
            <a:ext cx="5309400" cy="1139400"/>
          </a:xfrm>
          <a:prstGeom prst="rect">
            <a:avLst/>
          </a:prstGeom>
          <a:solidFill>
            <a:srgbClr val="E1EFD8"/>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600" u="sng" cap="none" strike="noStrike">
                <a:solidFill>
                  <a:srgbClr val="000000"/>
                </a:solidFill>
                <a:latin typeface="Arial"/>
                <a:ea typeface="Arial"/>
                <a:cs typeface="Arial"/>
                <a:sym typeface="Arial"/>
              </a:rPr>
              <a:t>Transferable Knowledge:</a:t>
            </a:r>
            <a:endParaRPr b="1" i="0" sz="16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lang="en-GB"/>
              <a:t>How people learn and how the brain works</a:t>
            </a:r>
            <a:endParaRPr/>
          </a:p>
          <a:p>
            <a:pPr indent="0" lvl="0" marL="0" marR="0" rtl="0" algn="ctr">
              <a:lnSpc>
                <a:spcPct val="100000"/>
              </a:lnSpc>
              <a:spcBef>
                <a:spcPts val="0"/>
              </a:spcBef>
              <a:spcAft>
                <a:spcPts val="0"/>
              </a:spcAft>
              <a:buClr>
                <a:srgbClr val="000000"/>
              </a:buClr>
              <a:buSzPts val="1400"/>
              <a:buFont typeface="Arial"/>
              <a:buNone/>
            </a:pPr>
            <a:r>
              <a:rPr lang="en-GB"/>
              <a:t>How to demonstrate resilience</a:t>
            </a:r>
            <a:endParaRPr/>
          </a:p>
          <a:p>
            <a:pPr indent="0" lvl="0" marL="0" marR="0" rtl="0" algn="ctr">
              <a:lnSpc>
                <a:spcPct val="100000"/>
              </a:lnSpc>
              <a:spcBef>
                <a:spcPts val="0"/>
              </a:spcBef>
              <a:spcAft>
                <a:spcPts val="0"/>
              </a:spcAft>
              <a:buClr>
                <a:srgbClr val="000000"/>
              </a:buClr>
              <a:buSzPts val="1400"/>
              <a:buFont typeface="Arial"/>
              <a:buNone/>
            </a:pPr>
            <a:r>
              <a:rPr lang="en-GB"/>
              <a:t>The significance of having a growth mindset</a:t>
            </a:r>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5dc6523957_0_0"/>
          <p:cNvSpPr txBox="1"/>
          <p:nvPr/>
        </p:nvSpPr>
        <p:spPr>
          <a:xfrm>
            <a:off x="806825" y="3655817"/>
            <a:ext cx="10693800" cy="53139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lang="en-GB" sz="1600">
                <a:solidFill>
                  <a:schemeClr val="dk1"/>
                </a:solidFill>
              </a:rPr>
              <a:t>PSHE Association Guidance Aims: </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PSHE education is a planned, developmental programme of learning through which children and young people acquire the knowledge, understanding and skills</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they need to manage their lives now and in the future. As part of a whole-school approach, PSHE education develops the qualities and attributes pupils need to</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thrive as individuals, family members and members of society.</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PSHE education equips pupils to live healthy, safe, productive, capable, responsible and balanced lives. It encourages them to be enterprising and supports them</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in making effective transitions, positive learning and career choices and in achieving economic wellbeing. A critical component of PSHE education is providing</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opportunities for children and young people to reflect on and clarify their own values and attitudes and explore the complex and sometimes conflicting range of</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values and attitudes they encounter now and in the future.</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PSHE education contributes to personal development by helping pupils to build their confidence, resilience and self-esteem, and to identify and manage risk, make</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informed choices and understand what influences their decisions. It enables them to recognise, accept and shape their identities, to understand and</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accommodate difference and change, to manage emotions and to communicate constructively in a variety of settings. Developing an understanding of</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themselves, empathy and the ability to work with others will help pupils to form and maintain good relationships, develop the essential skills for future</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employability and better enjoy and manage their lives.</a:t>
            </a:r>
            <a:endParaRPr sz="1200">
              <a:solidFill>
                <a:schemeClr val="dk1"/>
              </a:solidFil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Arial"/>
                <a:ea typeface="Arial"/>
                <a:cs typeface="Arial"/>
                <a:sym typeface="Arial"/>
              </a:rPr>
              <a:t>During this area of study students should be taught to:</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sz="1600"/>
          </a:p>
          <a:p>
            <a:pPr indent="0" lvl="0" marL="0" marR="0" rtl="0" algn="l">
              <a:lnSpc>
                <a:spcPct val="100000"/>
              </a:lnSpc>
              <a:spcBef>
                <a:spcPts val="0"/>
              </a:spcBef>
              <a:spcAft>
                <a:spcPts val="0"/>
              </a:spcAft>
              <a:buClr>
                <a:srgbClr val="000000"/>
              </a:buClr>
              <a:buSzPts val="1400"/>
              <a:buFont typeface="Arial"/>
              <a:buNone/>
            </a:pPr>
            <a:r>
              <a:rPr lang="en-GB" sz="1600"/>
              <a:t>Identify when other people are finding learning challenging and offer strategies to support and motivate them.</a:t>
            </a:r>
            <a:endParaRPr sz="1600"/>
          </a:p>
          <a:p>
            <a:pPr indent="0" lvl="0" marL="0" marR="0" rtl="0" algn="l">
              <a:lnSpc>
                <a:spcPct val="100000"/>
              </a:lnSpc>
              <a:spcBef>
                <a:spcPts val="0"/>
              </a:spcBef>
              <a:spcAft>
                <a:spcPts val="0"/>
              </a:spcAft>
              <a:buClr>
                <a:srgbClr val="000000"/>
              </a:buClr>
              <a:buSzPts val="700"/>
              <a:buFont typeface="Arial"/>
              <a:buNone/>
            </a:pPr>
            <a:r>
              <a:t/>
            </a:r>
            <a:endParaRPr b="1" i="0" sz="700" u="sng" cap="none" strike="noStrike">
              <a:solidFill>
                <a:schemeClr val="dk1"/>
              </a:solidFill>
              <a:latin typeface="Arial"/>
              <a:ea typeface="Arial"/>
              <a:cs typeface="Arial"/>
              <a:sym typeface="Arial"/>
            </a:endParaRPr>
          </a:p>
          <a:p>
            <a:pPr indent="-114300" lvl="0" marL="171450" marR="0" rtl="0" algn="l">
              <a:lnSpc>
                <a:spcPct val="100000"/>
              </a:lnSpc>
              <a:spcBef>
                <a:spcPts val="0"/>
              </a:spcBef>
              <a:spcAft>
                <a:spcPts val="0"/>
              </a:spcAft>
              <a:buClr>
                <a:schemeClr val="dk1"/>
              </a:buClr>
              <a:buSzPts val="9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5dc6523957_0_0"/>
          <p:cNvSpPr txBox="1"/>
          <p:nvPr/>
        </p:nvSpPr>
        <p:spPr>
          <a:xfrm>
            <a:off x="1654629" y="1152932"/>
            <a:ext cx="8955300" cy="1152000"/>
          </a:xfrm>
          <a:prstGeom prst="rect">
            <a:avLst/>
          </a:prstGeom>
          <a:solidFill>
            <a:srgbClr val="DDEAF6"/>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Medium Term Plan: </a:t>
            </a:r>
            <a:r>
              <a:rPr b="1" lang="en-GB"/>
              <a:t>Careers Pathfinders</a:t>
            </a:r>
            <a:r>
              <a:rPr b="1" i="0" lang="en-GB" sz="1400" u="none" cap="none" strike="noStrike">
                <a:solidFill>
                  <a:srgbClr val="000000"/>
                </a:solidFill>
                <a:latin typeface="Arial"/>
                <a:ea typeface="Arial"/>
                <a:cs typeface="Arial"/>
                <a:sym typeface="Arial"/>
              </a:rPr>
              <a:t>: </a:t>
            </a:r>
            <a:r>
              <a:rPr b="1" lang="en-GB"/>
              <a:t>PSHE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lang="en-GB" u="sng"/>
              <a:t>Resilient Me: Growth Mindset</a:t>
            </a:r>
            <a:endParaRPr b="0" i="0" sz="14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200"/>
              <a:buFont typeface="Arial"/>
              <a:buNone/>
            </a:pPr>
            <a:r>
              <a:rPr b="0" i="0" lang="en-GB" sz="1200" u="none" cap="none" strike="noStrike">
                <a:solidFill>
                  <a:schemeClr val="dk1"/>
                </a:solidFill>
                <a:latin typeface="Arial"/>
                <a:ea typeface="Arial"/>
                <a:cs typeface="Arial"/>
                <a:sym typeface="Arial"/>
              </a:rPr>
              <a:t>Using the K,S,U you have learnt in this unit of work,</a:t>
            </a:r>
            <a:r>
              <a:rPr lang="en-GB" sz="1200">
                <a:solidFill>
                  <a:schemeClr val="dk1"/>
                </a:solidFill>
              </a:rPr>
              <a:t> whose responsibility is learning</a:t>
            </a:r>
            <a:r>
              <a:rPr b="0" i="0" lang="en-GB" sz="1200" u="none" cap="none" strike="noStrike">
                <a:solidFill>
                  <a:schemeClr val="dk1"/>
                </a:solidFill>
                <a:latin typeface="Arial"/>
                <a:ea typeface="Arial"/>
                <a:cs typeface="Arial"/>
                <a:sym typeface="Arial"/>
              </a:rPr>
              <a:t>?  Demonstrate your understanding</a:t>
            </a:r>
            <a:r>
              <a:rPr lang="en-GB" sz="1200">
                <a:solidFill>
                  <a:schemeClr val="dk1"/>
                </a:solidFill>
              </a:rPr>
              <a:t> of growth mindset and resilience and reflect on your own learning journey. </a:t>
            </a:r>
            <a:r>
              <a:rPr b="0" i="0" lang="en-GB" sz="1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2" name="Google Shape;162;g5dc6523957_0_0"/>
          <p:cNvSpPr txBox="1"/>
          <p:nvPr/>
        </p:nvSpPr>
        <p:spPr>
          <a:xfrm>
            <a:off x="806825" y="2410750"/>
            <a:ext cx="5271300" cy="1139400"/>
          </a:xfrm>
          <a:prstGeom prst="rect">
            <a:avLst/>
          </a:prstGeom>
          <a:solidFill>
            <a:srgbClr val="FBE4D4"/>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sng" cap="none" strike="noStrike">
                <a:solidFill>
                  <a:srgbClr val="000000"/>
                </a:solidFill>
                <a:latin typeface="Arial"/>
                <a:ea typeface="Arial"/>
                <a:cs typeface="Arial"/>
                <a:sym typeface="Arial"/>
              </a:rPr>
              <a:t>Aspect of Study</a:t>
            </a:r>
            <a:endParaRPr b="1" i="0" sz="18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lang="en-GB"/>
              <a:t>Resilience and Change</a:t>
            </a:r>
            <a:endParaRPr/>
          </a:p>
          <a:p>
            <a:pPr indent="0" lvl="0" marL="0" marR="0" rtl="0" algn="ctr">
              <a:lnSpc>
                <a:spcPct val="100000"/>
              </a:lnSpc>
              <a:spcBef>
                <a:spcPts val="0"/>
              </a:spcBef>
              <a:spcAft>
                <a:spcPts val="0"/>
              </a:spcAft>
              <a:buClr>
                <a:srgbClr val="000000"/>
              </a:buClr>
              <a:buSzPts val="1400"/>
              <a:buFont typeface="Arial"/>
              <a:buNone/>
            </a:pPr>
            <a:r>
              <a:rPr lang="en-GB"/>
              <a:t>Growth Mindset</a:t>
            </a:r>
            <a:endParaRPr/>
          </a:p>
          <a:p>
            <a:pPr indent="0" lvl="0" marL="0" marR="0" rtl="0" algn="ctr">
              <a:lnSpc>
                <a:spcPct val="100000"/>
              </a:lnSpc>
              <a:spcBef>
                <a:spcPts val="0"/>
              </a:spcBef>
              <a:spcAft>
                <a:spcPts val="0"/>
              </a:spcAft>
              <a:buClr>
                <a:srgbClr val="000000"/>
              </a:buClr>
              <a:buSzPts val="1400"/>
              <a:buFont typeface="Arial"/>
              <a:buNone/>
            </a:pPr>
            <a:r>
              <a:rPr lang="en-GB"/>
              <a:t>Mental health and wellbeing</a:t>
            </a:r>
            <a:endParaRPr/>
          </a:p>
          <a:p>
            <a:pPr indent="0" lvl="0" marL="0" marR="0" rtl="0" algn="ctr">
              <a:lnSpc>
                <a:spcPct val="100000"/>
              </a:lnSpc>
              <a:spcBef>
                <a:spcPts val="0"/>
              </a:spcBef>
              <a:spcAft>
                <a:spcPts val="0"/>
              </a:spcAft>
              <a:buClr>
                <a:srgbClr val="000000"/>
              </a:buClr>
              <a:buSzPts val="1400"/>
              <a:buFont typeface="Arial"/>
              <a:buNone/>
            </a:pPr>
            <a:r>
              <a:rPr lang="en-GB"/>
              <a:t>Careers and skills for life</a:t>
            </a:r>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63" name="Google Shape;163;g5dc6523957_0_0"/>
          <p:cNvPicPr preferRelativeResize="0"/>
          <p:nvPr/>
        </p:nvPicPr>
        <p:blipFill rotWithShape="1">
          <a:blip r:embed="rId4">
            <a:alphaModFix/>
          </a:blip>
          <a:srcRect b="0" l="0" r="0" t="0"/>
          <a:stretch/>
        </p:blipFill>
        <p:spPr>
          <a:xfrm>
            <a:off x="5300358" y="120036"/>
            <a:ext cx="1814680" cy="823455"/>
          </a:xfrm>
          <a:prstGeom prst="rect">
            <a:avLst/>
          </a:prstGeom>
          <a:noFill/>
          <a:ln>
            <a:noFill/>
          </a:ln>
        </p:spPr>
      </p:pic>
      <p:pic>
        <p:nvPicPr>
          <p:cNvPr id="164" name="Google Shape;164;g5dc6523957_0_0"/>
          <p:cNvPicPr preferRelativeResize="0"/>
          <p:nvPr/>
        </p:nvPicPr>
        <p:blipFill rotWithShape="1">
          <a:blip r:embed="rId5">
            <a:alphaModFix/>
          </a:blip>
          <a:srcRect b="6659" l="8374" r="8374" t="7407"/>
          <a:stretch/>
        </p:blipFill>
        <p:spPr>
          <a:xfrm>
            <a:off x="1962273" y="89479"/>
            <a:ext cx="700803" cy="1023477"/>
          </a:xfrm>
          <a:prstGeom prst="rect">
            <a:avLst/>
          </a:prstGeom>
          <a:noFill/>
          <a:ln>
            <a:noFill/>
          </a:ln>
        </p:spPr>
      </p:pic>
      <p:pic>
        <p:nvPicPr>
          <p:cNvPr descr="C:\Users\James\Desktop\Logos\Global Enquirers Large no border.jpg" id="165" name="Google Shape;165;g5dc6523957_0_0"/>
          <p:cNvPicPr preferRelativeResize="0"/>
          <p:nvPr/>
        </p:nvPicPr>
        <p:blipFill rotWithShape="1">
          <a:blip r:embed="rId6">
            <a:alphaModFix/>
          </a:blip>
          <a:srcRect b="6323" l="7170" r="7563" t="0"/>
          <a:stretch/>
        </p:blipFill>
        <p:spPr>
          <a:xfrm>
            <a:off x="2974957" y="89479"/>
            <a:ext cx="741769" cy="1035597"/>
          </a:xfrm>
          <a:prstGeom prst="rect">
            <a:avLst/>
          </a:prstGeom>
          <a:noFill/>
          <a:ln>
            <a:noFill/>
          </a:ln>
        </p:spPr>
      </p:pic>
      <p:pic>
        <p:nvPicPr>
          <p:cNvPr descr="C:\Users\James\Desktop\Logos\Sustainability Ambassadors Large no border.jpg" id="166" name="Google Shape;166;g5dc6523957_0_0"/>
          <p:cNvPicPr preferRelativeResize="0"/>
          <p:nvPr/>
        </p:nvPicPr>
        <p:blipFill rotWithShape="1">
          <a:blip r:embed="rId7">
            <a:alphaModFix/>
          </a:blip>
          <a:srcRect b="7851" l="0" r="0" t="0"/>
          <a:stretch/>
        </p:blipFill>
        <p:spPr>
          <a:xfrm>
            <a:off x="8687704" y="92852"/>
            <a:ext cx="877678" cy="1032225"/>
          </a:xfrm>
          <a:prstGeom prst="rect">
            <a:avLst/>
          </a:prstGeom>
          <a:noFill/>
          <a:ln>
            <a:noFill/>
          </a:ln>
        </p:spPr>
      </p:pic>
      <p:pic>
        <p:nvPicPr>
          <p:cNvPr descr="C:\Users\James\Desktop\Logos\Designers Large no border.jpg" id="167" name="Google Shape;167;g5dc6523957_0_0"/>
          <p:cNvPicPr preferRelativeResize="0"/>
          <p:nvPr/>
        </p:nvPicPr>
        <p:blipFill rotWithShape="1">
          <a:blip r:embed="rId8">
            <a:alphaModFix/>
          </a:blip>
          <a:srcRect b="4746" l="8374" r="8374" t="7194"/>
          <a:stretch/>
        </p:blipFill>
        <p:spPr>
          <a:xfrm>
            <a:off x="3935176" y="89479"/>
            <a:ext cx="742200" cy="1059571"/>
          </a:xfrm>
          <a:prstGeom prst="rect">
            <a:avLst/>
          </a:prstGeom>
          <a:noFill/>
          <a:ln>
            <a:noFill/>
          </a:ln>
        </p:spPr>
      </p:pic>
      <p:pic>
        <p:nvPicPr>
          <p:cNvPr id="168" name="Google Shape;168;g5dc6523957_0_0"/>
          <p:cNvPicPr preferRelativeResize="0"/>
          <p:nvPr/>
        </p:nvPicPr>
        <p:blipFill rotWithShape="1">
          <a:blip r:embed="rId9">
            <a:alphaModFix/>
          </a:blip>
          <a:srcRect b="0" l="0" r="0" t="0"/>
          <a:stretch/>
        </p:blipFill>
        <p:spPr>
          <a:xfrm>
            <a:off x="949607" y="86818"/>
            <a:ext cx="700800" cy="1028798"/>
          </a:xfrm>
          <a:prstGeom prst="rect">
            <a:avLst/>
          </a:prstGeom>
          <a:noFill/>
          <a:ln>
            <a:noFill/>
          </a:ln>
        </p:spPr>
      </p:pic>
      <p:pic>
        <p:nvPicPr>
          <p:cNvPr id="169" name="Google Shape;169;g5dc6523957_0_0"/>
          <p:cNvPicPr preferRelativeResize="0"/>
          <p:nvPr/>
        </p:nvPicPr>
        <p:blipFill rotWithShape="1">
          <a:blip r:embed="rId10">
            <a:alphaModFix/>
          </a:blip>
          <a:srcRect b="0" l="0" r="0" t="0"/>
          <a:stretch/>
        </p:blipFill>
        <p:spPr>
          <a:xfrm>
            <a:off x="7738020" y="83430"/>
            <a:ext cx="877676" cy="1032186"/>
          </a:xfrm>
          <a:prstGeom prst="rect">
            <a:avLst/>
          </a:prstGeom>
          <a:noFill/>
          <a:ln>
            <a:noFill/>
          </a:ln>
        </p:spPr>
      </p:pic>
      <p:pic>
        <p:nvPicPr>
          <p:cNvPr descr="C:\Users\James\Desktop\cultural explorers.jpg" id="170" name="Google Shape;170;g5dc6523957_0_0"/>
          <p:cNvPicPr preferRelativeResize="0"/>
          <p:nvPr/>
        </p:nvPicPr>
        <p:blipFill rotWithShape="1">
          <a:blip r:embed="rId11">
            <a:alphaModFix/>
          </a:blip>
          <a:srcRect b="5294" l="7956" r="7304" t="0"/>
          <a:stretch/>
        </p:blipFill>
        <p:spPr>
          <a:xfrm>
            <a:off x="9695816" y="92851"/>
            <a:ext cx="723583" cy="1056200"/>
          </a:xfrm>
          <a:prstGeom prst="rect">
            <a:avLst/>
          </a:prstGeom>
          <a:noFill/>
          <a:ln>
            <a:noFill/>
          </a:ln>
        </p:spPr>
      </p:pic>
      <p:sp>
        <p:nvSpPr>
          <p:cNvPr id="171" name="Google Shape;171;g5dc6523957_0_0"/>
          <p:cNvSpPr/>
          <p:nvPr/>
        </p:nvSpPr>
        <p:spPr>
          <a:xfrm>
            <a:off x="806175" y="1149051"/>
            <a:ext cx="848400" cy="11559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2" name="Google Shape;172;g5dc6523957_0_0"/>
          <p:cNvSpPr/>
          <p:nvPr/>
        </p:nvSpPr>
        <p:spPr>
          <a:xfrm>
            <a:off x="10613990" y="1149051"/>
            <a:ext cx="848400" cy="11559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3" name="Google Shape;173;g5dc6523957_0_0"/>
          <p:cNvPicPr preferRelativeResize="0"/>
          <p:nvPr/>
        </p:nvPicPr>
        <p:blipFill rotWithShape="1">
          <a:blip r:embed="rId3">
            <a:alphaModFix/>
          </a:blip>
          <a:srcRect b="0" l="0" r="0" t="0"/>
          <a:stretch/>
        </p:blipFill>
        <p:spPr>
          <a:xfrm>
            <a:off x="10651843" y="1194646"/>
            <a:ext cx="772765" cy="1064674"/>
          </a:xfrm>
          <a:prstGeom prst="rect">
            <a:avLst/>
          </a:prstGeom>
          <a:noFill/>
          <a:ln>
            <a:noFill/>
          </a:ln>
        </p:spPr>
      </p:pic>
      <p:pic>
        <p:nvPicPr>
          <p:cNvPr id="174" name="Google Shape;174;g5dc6523957_0_0"/>
          <p:cNvPicPr preferRelativeResize="0"/>
          <p:nvPr/>
        </p:nvPicPr>
        <p:blipFill rotWithShape="1">
          <a:blip r:embed="rId3">
            <a:alphaModFix/>
          </a:blip>
          <a:srcRect b="0" l="0" r="0" t="0"/>
          <a:stretch/>
        </p:blipFill>
        <p:spPr>
          <a:xfrm>
            <a:off x="839968" y="1229121"/>
            <a:ext cx="772765" cy="1064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
          <p:cNvSpPr txBox="1"/>
          <p:nvPr/>
        </p:nvSpPr>
        <p:spPr>
          <a:xfrm>
            <a:off x="6191250" y="1344706"/>
            <a:ext cx="5309400" cy="7082118"/>
          </a:xfrm>
          <a:prstGeom prst="rect">
            <a:avLst/>
          </a:prstGeom>
          <a:solidFill>
            <a:srgbClr val="E1EFD8"/>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sng" cap="none" strike="noStrike">
                <a:solidFill>
                  <a:srgbClr val="000000"/>
                </a:solidFill>
                <a:latin typeface="Arial"/>
                <a:ea typeface="Arial"/>
                <a:cs typeface="Arial"/>
                <a:sym typeface="Arial"/>
              </a:rPr>
              <a:t>Disciplinary Knowledge?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81" name="Google Shape;181;p2"/>
          <p:cNvSpPr txBox="1"/>
          <p:nvPr/>
        </p:nvSpPr>
        <p:spPr>
          <a:xfrm>
            <a:off x="806825" y="1344706"/>
            <a:ext cx="5271300" cy="7082118"/>
          </a:xfrm>
          <a:prstGeom prst="rect">
            <a:avLst/>
          </a:prstGeom>
          <a:solidFill>
            <a:srgbClr val="FBE4D4"/>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rgbClr val="000000"/>
                </a:solidFill>
                <a:latin typeface="Arial"/>
                <a:ea typeface="Arial"/>
                <a:cs typeface="Arial"/>
                <a:sym typeface="Arial"/>
              </a:rPr>
              <a:t>Substantive Knowledge (subject-specific)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rtl="0" algn="l">
              <a:spcBef>
                <a:spcPts val="0"/>
              </a:spcBef>
              <a:spcAft>
                <a:spcPts val="0"/>
              </a:spcAft>
              <a:buClr>
                <a:schemeClr val="dk1"/>
              </a:buClr>
              <a:buSzPts val="1400"/>
              <a:buFont typeface="Arial"/>
              <a:buNone/>
            </a:pPr>
            <a:r>
              <a:rPr lang="en-GB" sz="1600">
                <a:solidFill>
                  <a:schemeClr val="dk1"/>
                </a:solidFill>
              </a:rPr>
              <a:t>That learning comes in stages including finding new learning challenging.</a:t>
            </a:r>
            <a:endParaRPr sz="1600">
              <a:solidFill>
                <a:schemeClr val="dk1"/>
              </a:solidFill>
            </a:endParaRPr>
          </a:p>
          <a:p>
            <a:pPr indent="0" lvl="0" marL="0" rtl="0" algn="l">
              <a:spcBef>
                <a:spcPts val="0"/>
              </a:spcBef>
              <a:spcAft>
                <a:spcPts val="0"/>
              </a:spcAft>
              <a:buClr>
                <a:schemeClr val="dk1"/>
              </a:buClr>
              <a:buSzPts val="1400"/>
              <a:buFont typeface="Arial"/>
              <a:buNone/>
            </a:pPr>
            <a:r>
              <a:t/>
            </a:r>
            <a:endParaRPr sz="1600">
              <a:solidFill>
                <a:schemeClr val="dk1"/>
              </a:solidFill>
            </a:endParaRPr>
          </a:p>
          <a:p>
            <a:pPr indent="0" lvl="0" marL="0" rtl="0" algn="l">
              <a:spcBef>
                <a:spcPts val="0"/>
              </a:spcBef>
              <a:spcAft>
                <a:spcPts val="0"/>
              </a:spcAft>
              <a:buClr>
                <a:schemeClr val="dk1"/>
              </a:buClr>
              <a:buSzPts val="1400"/>
              <a:buFont typeface="Arial"/>
              <a:buNone/>
            </a:pPr>
            <a:r>
              <a:rPr lang="en-GB" sz="1600">
                <a:solidFill>
                  <a:schemeClr val="dk1"/>
                </a:solidFill>
              </a:rPr>
              <a:t>Know some strategies for self-motivation when finding learning challenging.</a:t>
            </a:r>
            <a:endParaRPr sz="1600">
              <a:solidFill>
                <a:schemeClr val="dk1"/>
              </a:solidFill>
            </a:endParaRPr>
          </a:p>
          <a:p>
            <a:pPr indent="0" lvl="0" marL="0" rtl="0" algn="l">
              <a:spcBef>
                <a:spcPts val="0"/>
              </a:spcBef>
              <a:spcAft>
                <a:spcPts val="0"/>
              </a:spcAft>
              <a:buClr>
                <a:schemeClr val="dk1"/>
              </a:buClr>
              <a:buSzPts val="1400"/>
              <a:buFont typeface="Arial"/>
              <a:buNone/>
            </a:pPr>
            <a:r>
              <a:t/>
            </a:r>
            <a:endParaRPr sz="1600">
              <a:solidFill>
                <a:schemeClr val="dk1"/>
              </a:solidFill>
            </a:endParaRPr>
          </a:p>
          <a:p>
            <a:pPr indent="0" lvl="0" marL="0" rtl="0" algn="l">
              <a:spcBef>
                <a:spcPts val="0"/>
              </a:spcBef>
              <a:spcAft>
                <a:spcPts val="0"/>
              </a:spcAft>
              <a:buClr>
                <a:schemeClr val="dk1"/>
              </a:buClr>
              <a:buSzPts val="1400"/>
              <a:buFont typeface="Arial"/>
              <a:buNone/>
            </a:pPr>
            <a:r>
              <a:rPr lang="en-GB" sz="1600">
                <a:solidFill>
                  <a:schemeClr val="dk1"/>
                </a:solidFill>
              </a:rPr>
              <a:t>Signs that other people are finding learning challenging. </a:t>
            </a:r>
            <a:endParaRPr sz="1600">
              <a:solidFill>
                <a:schemeClr val="dk1"/>
              </a:solidFill>
            </a:endParaRPr>
          </a:p>
          <a:p>
            <a:pPr indent="0" lvl="0" marL="0" rtl="0" algn="l">
              <a:spcBef>
                <a:spcPts val="0"/>
              </a:spcBef>
              <a:spcAft>
                <a:spcPts val="0"/>
              </a:spcAft>
              <a:buClr>
                <a:schemeClr val="dk1"/>
              </a:buClr>
              <a:buSzPts val="1400"/>
              <a:buFont typeface="Arial"/>
              <a:buNone/>
            </a:pPr>
            <a:r>
              <a:t/>
            </a:r>
            <a:endParaRPr sz="1600">
              <a:solidFill>
                <a:schemeClr val="dk1"/>
              </a:solidFill>
            </a:endParaRPr>
          </a:p>
          <a:p>
            <a:pPr indent="0" lvl="0" marL="0" rtl="0" algn="l">
              <a:spcBef>
                <a:spcPts val="0"/>
              </a:spcBef>
              <a:spcAft>
                <a:spcPts val="0"/>
              </a:spcAft>
              <a:buClr>
                <a:schemeClr val="dk1"/>
              </a:buClr>
              <a:buSzPts val="1400"/>
              <a:buFont typeface="Arial"/>
              <a:buNone/>
            </a:pPr>
            <a:r>
              <a:rPr lang="en-GB" sz="1600">
                <a:solidFill>
                  <a:schemeClr val="dk1"/>
                </a:solidFill>
              </a:rPr>
              <a:t>S</a:t>
            </a:r>
            <a:r>
              <a:rPr lang="en-GB" sz="1600">
                <a:solidFill>
                  <a:schemeClr val="dk1"/>
                </a:solidFill>
              </a:rPr>
              <a:t>trategies to support and motivate others when they are finding learning challenging. </a:t>
            </a:r>
            <a:endParaRPr sz="1600">
              <a:solidFill>
                <a:schemeClr val="dk1"/>
              </a:solidFill>
            </a:endParaRPr>
          </a:p>
        </p:txBody>
      </p:sp>
      <p:pic>
        <p:nvPicPr>
          <p:cNvPr id="182" name="Google Shape;182;p2"/>
          <p:cNvPicPr preferRelativeResize="0"/>
          <p:nvPr/>
        </p:nvPicPr>
        <p:blipFill rotWithShape="1">
          <a:blip r:embed="rId3">
            <a:alphaModFix/>
          </a:blip>
          <a:srcRect b="0" l="0" r="0" t="0"/>
          <a:stretch/>
        </p:blipFill>
        <p:spPr>
          <a:xfrm>
            <a:off x="5246385" y="76137"/>
            <a:ext cx="1814680" cy="823455"/>
          </a:xfrm>
          <a:prstGeom prst="rect">
            <a:avLst/>
          </a:prstGeom>
          <a:noFill/>
          <a:ln>
            <a:noFill/>
          </a:ln>
        </p:spPr>
      </p:pic>
      <p:pic>
        <p:nvPicPr>
          <p:cNvPr id="183" name="Google Shape;183;p2"/>
          <p:cNvPicPr preferRelativeResize="0"/>
          <p:nvPr/>
        </p:nvPicPr>
        <p:blipFill rotWithShape="1">
          <a:blip r:embed="rId4">
            <a:alphaModFix/>
          </a:blip>
          <a:srcRect b="6665" l="8376" r="8376" t="7405"/>
          <a:stretch/>
        </p:blipFill>
        <p:spPr>
          <a:xfrm>
            <a:off x="1818841" y="89479"/>
            <a:ext cx="700803" cy="1023475"/>
          </a:xfrm>
          <a:prstGeom prst="rect">
            <a:avLst/>
          </a:prstGeom>
          <a:noFill/>
          <a:ln>
            <a:noFill/>
          </a:ln>
        </p:spPr>
      </p:pic>
      <p:pic>
        <p:nvPicPr>
          <p:cNvPr descr="C:\Users\James\Desktop\Logos\Global Enquirers Large no border.jpg" id="184" name="Google Shape;184;p2"/>
          <p:cNvPicPr preferRelativeResize="0"/>
          <p:nvPr/>
        </p:nvPicPr>
        <p:blipFill rotWithShape="1">
          <a:blip r:embed="rId5">
            <a:alphaModFix/>
          </a:blip>
          <a:srcRect b="6322" l="7170" r="7567" t="0"/>
          <a:stretch/>
        </p:blipFill>
        <p:spPr>
          <a:xfrm>
            <a:off x="2831525" y="89479"/>
            <a:ext cx="741770" cy="1035596"/>
          </a:xfrm>
          <a:prstGeom prst="rect">
            <a:avLst/>
          </a:prstGeom>
          <a:noFill/>
          <a:ln>
            <a:noFill/>
          </a:ln>
        </p:spPr>
      </p:pic>
      <p:pic>
        <p:nvPicPr>
          <p:cNvPr descr="C:\Users\James\Desktop\Logos\Sustainability Ambassadors Large no border.jpg" id="185" name="Google Shape;185;p2"/>
          <p:cNvPicPr preferRelativeResize="0"/>
          <p:nvPr/>
        </p:nvPicPr>
        <p:blipFill rotWithShape="1">
          <a:blip r:embed="rId6">
            <a:alphaModFix/>
          </a:blip>
          <a:srcRect b="7850" l="0" r="0" t="0"/>
          <a:stretch/>
        </p:blipFill>
        <p:spPr>
          <a:xfrm>
            <a:off x="8544272" y="92852"/>
            <a:ext cx="877679" cy="1032224"/>
          </a:xfrm>
          <a:prstGeom prst="rect">
            <a:avLst/>
          </a:prstGeom>
          <a:noFill/>
          <a:ln>
            <a:noFill/>
          </a:ln>
        </p:spPr>
      </p:pic>
      <p:pic>
        <p:nvPicPr>
          <p:cNvPr descr="C:\Users\James\Desktop\Logos\Designers Large no border.jpg" id="186" name="Google Shape;186;p2"/>
          <p:cNvPicPr preferRelativeResize="0"/>
          <p:nvPr/>
        </p:nvPicPr>
        <p:blipFill rotWithShape="1">
          <a:blip r:embed="rId7">
            <a:alphaModFix/>
          </a:blip>
          <a:srcRect b="4746" l="8376" r="8376" t="7196"/>
          <a:stretch/>
        </p:blipFill>
        <p:spPr>
          <a:xfrm>
            <a:off x="3791744" y="89479"/>
            <a:ext cx="742200" cy="1059571"/>
          </a:xfrm>
          <a:prstGeom prst="rect">
            <a:avLst/>
          </a:prstGeom>
          <a:noFill/>
          <a:ln>
            <a:noFill/>
          </a:ln>
        </p:spPr>
      </p:pic>
      <p:pic>
        <p:nvPicPr>
          <p:cNvPr id="187" name="Google Shape;187;p2"/>
          <p:cNvPicPr preferRelativeResize="0"/>
          <p:nvPr/>
        </p:nvPicPr>
        <p:blipFill rotWithShape="1">
          <a:blip r:embed="rId8">
            <a:alphaModFix/>
          </a:blip>
          <a:srcRect b="0" l="0" r="0" t="0"/>
          <a:stretch/>
        </p:blipFill>
        <p:spPr>
          <a:xfrm>
            <a:off x="806175" y="86818"/>
            <a:ext cx="700800" cy="1028798"/>
          </a:xfrm>
          <a:prstGeom prst="rect">
            <a:avLst/>
          </a:prstGeom>
          <a:noFill/>
          <a:ln>
            <a:noFill/>
          </a:ln>
        </p:spPr>
      </p:pic>
      <p:pic>
        <p:nvPicPr>
          <p:cNvPr id="188" name="Google Shape;188;p2"/>
          <p:cNvPicPr preferRelativeResize="0"/>
          <p:nvPr/>
        </p:nvPicPr>
        <p:blipFill rotWithShape="1">
          <a:blip r:embed="rId9">
            <a:alphaModFix/>
          </a:blip>
          <a:srcRect b="0" l="0" r="0" t="0"/>
          <a:stretch/>
        </p:blipFill>
        <p:spPr>
          <a:xfrm>
            <a:off x="7594588" y="83430"/>
            <a:ext cx="877676" cy="1032186"/>
          </a:xfrm>
          <a:prstGeom prst="rect">
            <a:avLst/>
          </a:prstGeom>
          <a:noFill/>
          <a:ln>
            <a:noFill/>
          </a:ln>
        </p:spPr>
      </p:pic>
      <p:pic>
        <p:nvPicPr>
          <p:cNvPr descr="C:\Users\James\Desktop\cultural explorers.jpg" id="189" name="Google Shape;189;p2"/>
          <p:cNvPicPr preferRelativeResize="0"/>
          <p:nvPr/>
        </p:nvPicPr>
        <p:blipFill rotWithShape="1">
          <a:blip r:embed="rId10">
            <a:alphaModFix/>
          </a:blip>
          <a:srcRect b="5291" l="7956" r="7309" t="0"/>
          <a:stretch/>
        </p:blipFill>
        <p:spPr>
          <a:xfrm>
            <a:off x="9552384" y="92851"/>
            <a:ext cx="723582" cy="1056199"/>
          </a:xfrm>
          <a:prstGeom prst="rect">
            <a:avLst/>
          </a:prstGeom>
          <a:noFill/>
          <a:ln>
            <a:noFill/>
          </a:ln>
        </p:spPr>
      </p:pic>
      <p:sp>
        <p:nvSpPr>
          <p:cNvPr id="190" name="Google Shape;190;p2"/>
          <p:cNvSpPr/>
          <p:nvPr/>
        </p:nvSpPr>
        <p:spPr>
          <a:xfrm rot="10800000">
            <a:off x="5516867" y="972913"/>
            <a:ext cx="1089758" cy="355305"/>
          </a:xfrm>
          <a:prstGeom prst="curvedUpArrow">
            <a:avLst>
              <a:gd fmla="val 25000" name="adj1"/>
              <a:gd fmla="val 50000" name="adj2"/>
              <a:gd fmla="val 25000" name="adj3"/>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191" name="Google Shape;191;p2"/>
          <p:cNvPicPr preferRelativeResize="0"/>
          <p:nvPr/>
        </p:nvPicPr>
        <p:blipFill rotWithShape="1">
          <a:blip r:embed="rId11">
            <a:alphaModFix/>
          </a:blip>
          <a:srcRect b="0" l="0" r="0" t="0"/>
          <a:stretch/>
        </p:blipFill>
        <p:spPr>
          <a:xfrm rot="-10598011">
            <a:off x="5579903" y="8423180"/>
            <a:ext cx="1109568" cy="420660"/>
          </a:xfrm>
          <a:prstGeom prst="rect">
            <a:avLst/>
          </a:prstGeom>
          <a:noFill/>
          <a:ln>
            <a:noFill/>
          </a:ln>
        </p:spPr>
      </p:pic>
      <p:pic>
        <p:nvPicPr>
          <p:cNvPr id="192" name="Google Shape;192;p2"/>
          <p:cNvPicPr preferRelativeResize="0"/>
          <p:nvPr/>
        </p:nvPicPr>
        <p:blipFill rotWithShape="1">
          <a:blip r:embed="rId12">
            <a:alphaModFix/>
          </a:blip>
          <a:srcRect b="0" l="0" r="0" t="0"/>
          <a:stretch/>
        </p:blipFill>
        <p:spPr>
          <a:xfrm>
            <a:off x="10583321" y="60400"/>
            <a:ext cx="772765" cy="106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97" name="Shape 197"/>
        <p:cNvGrpSpPr/>
        <p:nvPr/>
      </p:nvGrpSpPr>
      <p:grpSpPr>
        <a:xfrm>
          <a:off x="0" y="0"/>
          <a:ext cx="0" cy="0"/>
          <a:chOff x="0" y="0"/>
          <a:chExt cx="0" cy="0"/>
        </a:xfrm>
      </p:grpSpPr>
      <p:sp>
        <p:nvSpPr>
          <p:cNvPr id="198" name="Google Shape;198;g5dc6523957_0_93"/>
          <p:cNvSpPr txBox="1"/>
          <p:nvPr/>
        </p:nvSpPr>
        <p:spPr>
          <a:xfrm>
            <a:off x="6191250" y="1520925"/>
            <a:ext cx="5309700" cy="32199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lang="en-GB" sz="1200">
                <a:solidFill>
                  <a:schemeClr val="dk1"/>
                </a:solidFill>
              </a:rPr>
              <a:t>Resilience - </a:t>
            </a:r>
            <a:r>
              <a:rPr lang="en-GB" sz="1200">
                <a:solidFill>
                  <a:schemeClr val="dk1"/>
                </a:solidFill>
              </a:rPr>
              <a:t>Focus of module</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b="1" lang="en-GB" sz="1200">
                <a:solidFill>
                  <a:schemeClr val="dk1"/>
                </a:solidFill>
              </a:rPr>
              <a:t>Problem Solving - </a:t>
            </a:r>
            <a:r>
              <a:rPr lang="en-GB" sz="1200">
                <a:solidFill>
                  <a:schemeClr val="dk1"/>
                </a:solidFill>
              </a:rPr>
              <a:t>Identify that solving problems requires the resilience and growth mindset identified.</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b="1" i="0" lang="en-GB" sz="1200" u="none" cap="none" strike="noStrike">
                <a:solidFill>
                  <a:schemeClr val="dk1"/>
                </a:solidFill>
                <a:latin typeface="Arial"/>
                <a:ea typeface="Arial"/>
                <a:cs typeface="Arial"/>
                <a:sym typeface="Arial"/>
              </a:rPr>
              <a:t>Communication </a:t>
            </a:r>
            <a:r>
              <a:rPr b="0" i="0" lang="en-GB" sz="1200" u="none" cap="none" strike="noStrike">
                <a:solidFill>
                  <a:schemeClr val="dk1"/>
                </a:solidFill>
                <a:latin typeface="Arial"/>
                <a:ea typeface="Arial"/>
                <a:cs typeface="Arial"/>
                <a:sym typeface="Arial"/>
              </a:rPr>
              <a:t>–</a:t>
            </a:r>
            <a:r>
              <a:rPr lang="en-GB" sz="1200">
                <a:solidFill>
                  <a:schemeClr val="dk1"/>
                </a:solidFill>
              </a:rPr>
              <a:t> Identify when others are finding learning challenging and how to support them. </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en-GB" sz="1200" u="none" cap="none" strike="noStrike">
                <a:solidFill>
                  <a:schemeClr val="dk1"/>
                </a:solidFill>
                <a:latin typeface="Arial"/>
                <a:ea typeface="Arial"/>
                <a:cs typeface="Arial"/>
                <a:sym typeface="Arial"/>
              </a:rPr>
              <a:t>Team-working </a:t>
            </a:r>
            <a:r>
              <a:rPr b="0" i="0" lang="en-GB" sz="1200" u="none" cap="none" strike="noStrike">
                <a:solidFill>
                  <a:schemeClr val="dk1"/>
                </a:solidFill>
                <a:latin typeface="Arial"/>
                <a:ea typeface="Arial"/>
                <a:cs typeface="Arial"/>
                <a:sym typeface="Arial"/>
              </a:rPr>
              <a:t>– respect and listen to other</a:t>
            </a:r>
            <a:r>
              <a:rPr lang="en-GB" sz="1200">
                <a:solidFill>
                  <a:schemeClr val="dk1"/>
                </a:solidFill>
              </a:rPr>
              <a:t> people and their needs.</a:t>
            </a:r>
            <a:endParaRPr b="0" i="0" sz="1500" u="none" cap="none" strike="noStrike">
              <a:solidFill>
                <a:srgbClr val="000000"/>
              </a:solidFill>
              <a:latin typeface="Arial"/>
              <a:ea typeface="Arial"/>
              <a:cs typeface="Arial"/>
              <a:sym typeface="Arial"/>
            </a:endParaRPr>
          </a:p>
        </p:txBody>
      </p:sp>
      <p:sp>
        <p:nvSpPr>
          <p:cNvPr id="199" name="Google Shape;199;g5dc6523957_0_93"/>
          <p:cNvSpPr txBox="1"/>
          <p:nvPr/>
        </p:nvSpPr>
        <p:spPr>
          <a:xfrm>
            <a:off x="768725" y="4883325"/>
            <a:ext cx="5309700" cy="33585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Influential Figures</a:t>
            </a:r>
            <a:endParaRPr b="1" i="0" sz="19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sz="1900" u="sng">
              <a:solidFill>
                <a:schemeClr val="dk1"/>
              </a:solidFill>
            </a:endParaRPr>
          </a:p>
          <a:p>
            <a:pPr indent="-349250" lvl="0" marL="457200" marR="0" rtl="0" algn="l">
              <a:lnSpc>
                <a:spcPct val="100000"/>
              </a:lnSpc>
              <a:spcBef>
                <a:spcPts val="0"/>
              </a:spcBef>
              <a:spcAft>
                <a:spcPts val="0"/>
              </a:spcAft>
              <a:buClr>
                <a:schemeClr val="dk1"/>
              </a:buClr>
              <a:buSzPts val="1900"/>
              <a:buChar char="●"/>
            </a:pPr>
            <a:r>
              <a:rPr lang="en-GB" sz="1900">
                <a:solidFill>
                  <a:schemeClr val="dk1"/>
                </a:solidFill>
              </a:rPr>
              <a:t>Carol Dweck - Psychologist who first identified growth mindset as a factor in learning. </a:t>
            </a:r>
            <a:endParaRPr sz="1900">
              <a:solidFill>
                <a:schemeClr val="dk1"/>
              </a:solidFil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1" i="0" sz="700" u="sng" cap="none" strike="noStrike">
              <a:solidFill>
                <a:schemeClr val="dk1"/>
              </a:solidFill>
              <a:latin typeface="Arial"/>
              <a:ea typeface="Arial"/>
              <a:cs typeface="Arial"/>
              <a:sym typeface="Arial"/>
            </a:endParaRPr>
          </a:p>
          <a:p>
            <a:pPr indent="-114300" lvl="0" marL="165100" marR="0" rtl="0" algn="l">
              <a:lnSpc>
                <a:spcPct val="100000"/>
              </a:lnSpc>
              <a:spcBef>
                <a:spcPts val="0"/>
              </a:spcBef>
              <a:spcAft>
                <a:spcPts val="0"/>
              </a:spcAft>
              <a:buClr>
                <a:schemeClr val="dk1"/>
              </a:buClr>
              <a:buSzPts val="900"/>
              <a:buFont typeface="Arial"/>
              <a:buNone/>
            </a:pPr>
            <a:r>
              <a:t/>
            </a:r>
            <a:endParaRPr b="0" i="0" sz="1500" u="none" cap="none" strike="noStrike">
              <a:solidFill>
                <a:srgbClr val="000000"/>
              </a:solidFill>
              <a:latin typeface="Arial"/>
              <a:ea typeface="Arial"/>
              <a:cs typeface="Arial"/>
              <a:sym typeface="Arial"/>
            </a:endParaRPr>
          </a:p>
        </p:txBody>
      </p:sp>
      <p:sp>
        <p:nvSpPr>
          <p:cNvPr id="200" name="Google Shape;200;g5dc6523957_0_93"/>
          <p:cNvSpPr txBox="1"/>
          <p:nvPr/>
        </p:nvSpPr>
        <p:spPr>
          <a:xfrm>
            <a:off x="771225" y="1520925"/>
            <a:ext cx="5309700" cy="32199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000000"/>
                </a:solidFill>
                <a:latin typeface="Arial"/>
                <a:ea typeface="Arial"/>
                <a:cs typeface="Arial"/>
                <a:sym typeface="Arial"/>
              </a:rPr>
              <a:t>Real World Links:</a:t>
            </a:r>
            <a:endParaRPr b="1" i="0" sz="19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900"/>
              <a:buFont typeface="Arial"/>
              <a:buNone/>
            </a:pPr>
            <a:r>
              <a:rPr lang="en-GB" sz="1900">
                <a:solidFill>
                  <a:schemeClr val="dk1"/>
                </a:solidFill>
              </a:rPr>
              <a:t>Children will explore that having a career will include learning new, often challenging skills. They will consider that this will often be difficult and that this is a good thing for their development. </a:t>
            </a:r>
            <a:endParaRPr sz="1900">
              <a:solidFill>
                <a:schemeClr val="dk1"/>
              </a:solidFill>
            </a:endParaRPr>
          </a:p>
          <a:p>
            <a:pPr indent="0" lvl="0" marL="0" marR="0" rtl="0" algn="l">
              <a:lnSpc>
                <a:spcPct val="100000"/>
              </a:lnSpc>
              <a:spcBef>
                <a:spcPts val="0"/>
              </a:spcBef>
              <a:spcAft>
                <a:spcPts val="0"/>
              </a:spcAft>
              <a:buClr>
                <a:schemeClr val="dk1"/>
              </a:buClr>
              <a:buSzPts val="1900"/>
              <a:buFont typeface="Arial"/>
              <a:buNone/>
            </a:pPr>
            <a:r>
              <a:rPr lang="en-GB" sz="1900">
                <a:solidFill>
                  <a:schemeClr val="dk1"/>
                </a:solidFill>
              </a:rPr>
              <a:t>They will need these strategies in whatever career path they choose. </a:t>
            </a:r>
            <a:endParaRPr sz="1900">
              <a:solidFill>
                <a:schemeClr val="dk1"/>
              </a:solidFill>
            </a:endParaRPr>
          </a:p>
          <a:p>
            <a:pPr indent="0" lvl="0" marL="0" marR="0" rtl="0" algn="l">
              <a:lnSpc>
                <a:spcPct val="100000"/>
              </a:lnSpc>
              <a:spcBef>
                <a:spcPts val="0"/>
              </a:spcBef>
              <a:spcAft>
                <a:spcPts val="0"/>
              </a:spcAft>
              <a:buClr>
                <a:schemeClr val="dk1"/>
              </a:buClr>
              <a:buSzPts val="1900"/>
              <a:buFont typeface="Arial"/>
              <a:buNone/>
            </a:pPr>
            <a:r>
              <a:t/>
            </a:r>
            <a:endParaRPr sz="1900">
              <a:solidFill>
                <a:schemeClr val="dk1"/>
              </a:solidFill>
            </a:endParaRPr>
          </a:p>
        </p:txBody>
      </p:sp>
      <p:pic>
        <p:nvPicPr>
          <p:cNvPr id="201" name="Google Shape;201;g5dc6523957_0_93"/>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02" name="Google Shape;202;g5dc6523957_0_93"/>
          <p:cNvSpPr txBox="1"/>
          <p:nvPr/>
        </p:nvSpPr>
        <p:spPr>
          <a:xfrm>
            <a:off x="6210300" y="4854825"/>
            <a:ext cx="5271300" cy="33585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000000"/>
                </a:solidFill>
                <a:latin typeface="Arial"/>
                <a:ea typeface="Arial"/>
                <a:cs typeface="Arial"/>
                <a:sym typeface="Arial"/>
              </a:rPr>
              <a:t>OPAL links</a:t>
            </a:r>
            <a:endParaRPr b="1" i="0"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1" i="0"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Opportunities </a:t>
            </a:r>
            <a:r>
              <a:rPr lang="en-GB" sz="1900"/>
              <a:t>for games or activities that require children to go back to something and try various methods to find an outcome. </a:t>
            </a:r>
            <a:endParaRPr b="0" i="0" sz="1900" u="none" cap="none" strike="noStrike">
              <a:solidFill>
                <a:srgbClr val="000000"/>
              </a:solidFill>
              <a:latin typeface="Arial"/>
              <a:ea typeface="Arial"/>
              <a:cs typeface="Arial"/>
              <a:sym typeface="Arial"/>
            </a:endParaRPr>
          </a:p>
        </p:txBody>
      </p:sp>
      <p:pic>
        <p:nvPicPr>
          <p:cNvPr id="203" name="Google Shape;203;g5dc6523957_0_93"/>
          <p:cNvPicPr preferRelativeResize="0"/>
          <p:nvPr/>
        </p:nvPicPr>
        <p:blipFill rotWithShape="1">
          <a:blip r:embed="rId4">
            <a:alphaModFix/>
          </a:blip>
          <a:srcRect b="0" l="0" r="0" t="0"/>
          <a:stretch/>
        </p:blipFill>
        <p:spPr>
          <a:xfrm>
            <a:off x="7538387" y="1557825"/>
            <a:ext cx="2615125" cy="1979400"/>
          </a:xfrm>
          <a:prstGeom prst="rect">
            <a:avLst/>
          </a:prstGeom>
          <a:noFill/>
          <a:ln>
            <a:noFill/>
          </a:ln>
        </p:spPr>
      </p:pic>
      <p:pic>
        <p:nvPicPr>
          <p:cNvPr id="204" name="Google Shape;204;g5dc6523957_0_93"/>
          <p:cNvPicPr preferRelativeResize="0"/>
          <p:nvPr/>
        </p:nvPicPr>
        <p:blipFill rotWithShape="1">
          <a:blip r:embed="rId3">
            <a:alphaModFix/>
          </a:blip>
          <a:srcRect b="0" l="0" r="0" t="0"/>
          <a:stretch/>
        </p:blipFill>
        <p:spPr>
          <a:xfrm>
            <a:off x="8636125" y="3265075"/>
            <a:ext cx="419650" cy="19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9" name="Shape 209"/>
        <p:cNvGrpSpPr/>
        <p:nvPr/>
      </p:nvGrpSpPr>
      <p:grpSpPr>
        <a:xfrm>
          <a:off x="0" y="0"/>
          <a:ext cx="0" cy="0"/>
          <a:chOff x="0" y="0"/>
          <a:chExt cx="0" cy="0"/>
        </a:xfrm>
      </p:grpSpPr>
      <p:sp>
        <p:nvSpPr>
          <p:cNvPr id="210" name="Google Shape;210;g5dc6523957_0_176"/>
          <p:cNvSpPr txBox="1"/>
          <p:nvPr/>
        </p:nvSpPr>
        <p:spPr>
          <a:xfrm>
            <a:off x="755700" y="3434025"/>
            <a:ext cx="3550500" cy="49227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215900" lvl="0" marL="215900" marR="0" rtl="0" algn="l">
              <a:lnSpc>
                <a:spcPct val="100000"/>
              </a:lnSpc>
              <a:spcBef>
                <a:spcPts val="0"/>
              </a:spcBef>
              <a:spcAft>
                <a:spcPts val="0"/>
              </a:spcAft>
              <a:buClr>
                <a:schemeClr val="dk1"/>
              </a:buClr>
              <a:buSzPts val="1600"/>
              <a:buFont typeface="Arial"/>
              <a:buChar char="•"/>
            </a:pPr>
            <a:r>
              <a:rPr lang="en-GB" sz="1600">
                <a:solidFill>
                  <a:schemeClr val="dk1"/>
                </a:solidFill>
              </a:rPr>
              <a:t>Introduction to Growth Mindset. </a:t>
            </a:r>
            <a:endParaRPr sz="1600">
              <a:solidFill>
                <a:schemeClr val="dk1"/>
              </a:solidFill>
            </a:endParaRPr>
          </a:p>
          <a:p>
            <a:pPr indent="-215900" lvl="0" marL="215900" marR="0" rtl="0" algn="l">
              <a:lnSpc>
                <a:spcPct val="100000"/>
              </a:lnSpc>
              <a:spcBef>
                <a:spcPts val="0"/>
              </a:spcBef>
              <a:spcAft>
                <a:spcPts val="0"/>
              </a:spcAft>
              <a:buClr>
                <a:schemeClr val="dk1"/>
              </a:buClr>
              <a:buSzPts val="1600"/>
              <a:buFont typeface="Arial"/>
              <a:buChar char="•"/>
            </a:pPr>
            <a:r>
              <a:rPr lang="en-GB" sz="1600">
                <a:solidFill>
                  <a:schemeClr val="dk1"/>
                </a:solidFill>
              </a:rPr>
              <a:t>That the brain is like a muscle and learning like exercise. </a:t>
            </a:r>
            <a:endParaRPr sz="1600">
              <a:solidFill>
                <a:schemeClr val="dk1"/>
              </a:solidFill>
            </a:endParaRPr>
          </a:p>
          <a:p>
            <a:pPr indent="-215900" lvl="0" marL="215900" marR="0" rtl="0" algn="l">
              <a:lnSpc>
                <a:spcPct val="100000"/>
              </a:lnSpc>
              <a:spcBef>
                <a:spcPts val="0"/>
              </a:spcBef>
              <a:spcAft>
                <a:spcPts val="0"/>
              </a:spcAft>
              <a:buClr>
                <a:schemeClr val="dk1"/>
              </a:buClr>
              <a:buSzPts val="1600"/>
              <a:buFont typeface="Arial"/>
              <a:buChar char="•"/>
            </a:pPr>
            <a:r>
              <a:rPr lang="en-GB" sz="1600">
                <a:solidFill>
                  <a:schemeClr val="dk1"/>
                </a:solidFill>
              </a:rPr>
              <a:t>That intelligence is not fixed and can be improved.  </a:t>
            </a:r>
            <a:endParaRPr b="0" i="0" sz="1600" u="none" cap="none" strike="noStrike">
              <a:solidFill>
                <a:schemeClr val="dk1"/>
              </a:solidFill>
              <a:latin typeface="Arial"/>
              <a:ea typeface="Arial"/>
              <a:cs typeface="Arial"/>
              <a:sym typeface="Arial"/>
            </a:endParaRPr>
          </a:p>
        </p:txBody>
      </p:sp>
      <p:pic>
        <p:nvPicPr>
          <p:cNvPr id="211" name="Google Shape;211;g5dc6523957_0_176"/>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12" name="Google Shape;212;g5dc6523957_0_176"/>
          <p:cNvSpPr txBox="1"/>
          <p:nvPr/>
        </p:nvSpPr>
        <p:spPr>
          <a:xfrm>
            <a:off x="4306300" y="3434025"/>
            <a:ext cx="3550500" cy="49227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349250" lvl="0" marL="457200" rtl="0" algn="l">
              <a:spcBef>
                <a:spcPts val="0"/>
              </a:spcBef>
              <a:spcAft>
                <a:spcPts val="0"/>
              </a:spcAft>
              <a:buClr>
                <a:schemeClr val="dk1"/>
              </a:buClr>
              <a:buSzPts val="1900"/>
              <a:buChar char="•"/>
            </a:pPr>
            <a:r>
              <a:rPr lang="en-GB" sz="1600">
                <a:solidFill>
                  <a:schemeClr val="dk1"/>
                </a:solidFill>
              </a:rPr>
              <a:t>That learning comes in stages including finding new learning challenging.</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49250" lvl="0" marL="457200" rtl="0" algn="l">
              <a:spcBef>
                <a:spcPts val="0"/>
              </a:spcBef>
              <a:spcAft>
                <a:spcPts val="0"/>
              </a:spcAft>
              <a:buClr>
                <a:schemeClr val="dk1"/>
              </a:buClr>
              <a:buSzPts val="1900"/>
              <a:buChar char="•"/>
            </a:pPr>
            <a:r>
              <a:rPr lang="en-GB" sz="1600">
                <a:solidFill>
                  <a:schemeClr val="dk1"/>
                </a:solidFill>
              </a:rPr>
              <a:t>Know some strategies for self-motivation when finding learning challenging.</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49250" lvl="0" marL="457200" rtl="0" algn="l">
              <a:spcBef>
                <a:spcPts val="0"/>
              </a:spcBef>
              <a:spcAft>
                <a:spcPts val="0"/>
              </a:spcAft>
              <a:buClr>
                <a:schemeClr val="dk1"/>
              </a:buClr>
              <a:buSzPts val="1900"/>
              <a:buChar char="•"/>
            </a:pPr>
            <a:r>
              <a:rPr lang="en-GB" sz="1600">
                <a:solidFill>
                  <a:schemeClr val="dk1"/>
                </a:solidFill>
              </a:rPr>
              <a:t>Signs that other people are finding learning challenging. </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49250" lvl="0" marL="457200" rtl="0" algn="l">
              <a:spcBef>
                <a:spcPts val="0"/>
              </a:spcBef>
              <a:spcAft>
                <a:spcPts val="0"/>
              </a:spcAft>
              <a:buClr>
                <a:schemeClr val="dk1"/>
              </a:buClr>
              <a:buSzPts val="1900"/>
              <a:buChar char="•"/>
            </a:pPr>
            <a:r>
              <a:rPr lang="en-GB" sz="1600">
                <a:solidFill>
                  <a:schemeClr val="dk1"/>
                </a:solidFill>
              </a:rPr>
              <a:t>Strategies to support and motivate others when they are finding learning challenging. </a:t>
            </a:r>
            <a:endParaRPr b="1" i="1" sz="1900"/>
          </a:p>
          <a:p>
            <a:pPr indent="0" lvl="0" marL="0" marR="0" rtl="0" algn="l">
              <a:lnSpc>
                <a:spcPct val="100000"/>
              </a:lnSpc>
              <a:spcBef>
                <a:spcPts val="0"/>
              </a:spcBef>
              <a:spcAft>
                <a:spcPts val="0"/>
              </a:spcAft>
              <a:buClr>
                <a:schemeClr val="dk1"/>
              </a:buClr>
              <a:buSzPts val="1900"/>
              <a:buFont typeface="Arial"/>
              <a:buNone/>
            </a:pPr>
            <a:r>
              <a:t/>
            </a:r>
            <a:endParaRPr b="1" i="1"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3" name="Google Shape;213;g5dc6523957_0_176"/>
          <p:cNvSpPr txBox="1"/>
          <p:nvPr/>
        </p:nvSpPr>
        <p:spPr>
          <a:xfrm>
            <a:off x="7856800" y="3434025"/>
            <a:ext cx="3550500" cy="49227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215900" lvl="0" marL="215900" marR="0" rtl="0" algn="l">
              <a:lnSpc>
                <a:spcPct val="100000"/>
              </a:lnSpc>
              <a:spcBef>
                <a:spcPts val="0"/>
              </a:spcBef>
              <a:spcAft>
                <a:spcPts val="0"/>
              </a:spcAft>
              <a:buClr>
                <a:srgbClr val="000000"/>
              </a:buClr>
              <a:buSzPts val="1500"/>
              <a:buFont typeface="Arial"/>
              <a:buChar char="•"/>
            </a:pPr>
            <a:r>
              <a:t/>
            </a:r>
            <a:endParaRPr b="0" i="0" sz="1500" u="none" cap="none" strike="noStrike">
              <a:solidFill>
                <a:srgbClr val="000000"/>
              </a:solidFill>
              <a:latin typeface="Arial"/>
              <a:ea typeface="Arial"/>
              <a:cs typeface="Arial"/>
              <a:sym typeface="Arial"/>
            </a:endParaRPr>
          </a:p>
        </p:txBody>
      </p:sp>
      <p:sp>
        <p:nvSpPr>
          <p:cNvPr id="214" name="Google Shape;214;g5dc6523957_0_176"/>
          <p:cNvSpPr txBox="1"/>
          <p:nvPr/>
        </p:nvSpPr>
        <p:spPr>
          <a:xfrm>
            <a:off x="755700" y="2539400"/>
            <a:ext cx="3550500" cy="894300"/>
          </a:xfrm>
          <a:prstGeom prst="rect">
            <a:avLst/>
          </a:prstGeom>
          <a:solidFill>
            <a:srgbClr val="FFF2CC"/>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Prior Coverage</a:t>
            </a:r>
            <a:endParaRPr b="0" i="0" sz="1500" u="none" cap="none" strike="noStrike">
              <a:solidFill>
                <a:srgbClr val="000000"/>
              </a:solidFill>
              <a:latin typeface="Arial"/>
              <a:ea typeface="Arial"/>
              <a:cs typeface="Arial"/>
              <a:sym typeface="Arial"/>
            </a:endParaRPr>
          </a:p>
        </p:txBody>
      </p:sp>
      <p:sp>
        <p:nvSpPr>
          <p:cNvPr id="215" name="Google Shape;215;g5dc6523957_0_176"/>
          <p:cNvSpPr txBox="1"/>
          <p:nvPr/>
        </p:nvSpPr>
        <p:spPr>
          <a:xfrm>
            <a:off x="4306300" y="2539400"/>
            <a:ext cx="3550500" cy="894300"/>
          </a:xfrm>
          <a:prstGeom prst="rect">
            <a:avLst/>
          </a:prstGeom>
          <a:solidFill>
            <a:srgbClr val="CFE2F3"/>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lang="en-GB" sz="1500">
                <a:solidFill>
                  <a:schemeClr val="dk1"/>
                </a:solidFill>
              </a:rPr>
              <a:t>Curriculum </a:t>
            </a:r>
            <a:r>
              <a:rPr b="1" i="0" lang="en-GB" sz="1500" u="none" cap="none" strike="noStrike">
                <a:solidFill>
                  <a:schemeClr val="dk1"/>
                </a:solidFill>
                <a:latin typeface="Arial"/>
                <a:ea typeface="Arial"/>
                <a:cs typeface="Arial"/>
                <a:sym typeface="Arial"/>
              </a:rPr>
              <a:t>Coverage</a:t>
            </a:r>
            <a:endParaRPr b="0" i="0" sz="1500" u="none" cap="none" strike="noStrike">
              <a:solidFill>
                <a:srgbClr val="000000"/>
              </a:solidFill>
              <a:latin typeface="Arial"/>
              <a:ea typeface="Arial"/>
              <a:cs typeface="Arial"/>
              <a:sym typeface="Arial"/>
            </a:endParaRPr>
          </a:p>
        </p:txBody>
      </p:sp>
      <p:sp>
        <p:nvSpPr>
          <p:cNvPr id="216" name="Google Shape;216;g5dc6523957_0_176"/>
          <p:cNvSpPr txBox="1"/>
          <p:nvPr/>
        </p:nvSpPr>
        <p:spPr>
          <a:xfrm>
            <a:off x="7856800" y="2539400"/>
            <a:ext cx="3550500" cy="894300"/>
          </a:xfrm>
          <a:prstGeom prst="rect">
            <a:avLst/>
          </a:prstGeom>
          <a:solidFill>
            <a:srgbClr val="D9EAD3"/>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0C0C0C"/>
                </a:solidFill>
                <a:latin typeface="Arial"/>
                <a:ea typeface="Arial"/>
                <a:cs typeface="Arial"/>
                <a:sym typeface="Arial"/>
              </a:rPr>
              <a:t>Subsequent</a:t>
            </a:r>
            <a:endParaRPr b="0" i="0" sz="1500" u="none" cap="none" strike="noStrike">
              <a:solidFill>
                <a:srgbClr val="0C0C0C"/>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0C0C0C"/>
                </a:solidFill>
                <a:latin typeface="Arial"/>
                <a:ea typeface="Arial"/>
                <a:cs typeface="Arial"/>
                <a:sym typeface="Arial"/>
              </a:rPr>
              <a:t>Coverage</a:t>
            </a:r>
            <a:endParaRPr b="0" i="0" sz="1500" u="none" cap="none" strike="noStrike">
              <a:solidFill>
                <a:srgbClr val="000000"/>
              </a:solidFill>
              <a:latin typeface="Arial"/>
              <a:ea typeface="Arial"/>
              <a:cs typeface="Arial"/>
              <a:sym typeface="Arial"/>
            </a:endParaRPr>
          </a:p>
        </p:txBody>
      </p:sp>
      <p:sp>
        <p:nvSpPr>
          <p:cNvPr id="217" name="Google Shape;217;g5dc6523957_0_176"/>
          <p:cNvSpPr txBox="1"/>
          <p:nvPr/>
        </p:nvSpPr>
        <p:spPr>
          <a:xfrm>
            <a:off x="755800" y="1442800"/>
            <a:ext cx="106515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20124D"/>
                </a:solidFill>
                <a:latin typeface="Arial"/>
                <a:ea typeface="Arial"/>
                <a:cs typeface="Arial"/>
                <a:sym typeface="Arial"/>
              </a:rPr>
              <a:t>Curriculum Coverage</a:t>
            </a:r>
            <a:endParaRPr b="0" i="0" sz="1900" u="none" cap="none" strike="noStrike">
              <a:solidFill>
                <a:srgbClr val="2012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1" i="0" sz="1900" u="sng" cap="none" strike="noStrike">
              <a:solidFill>
                <a:srgbClr val="2012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0" lang="en-GB" sz="1900" u="none" cap="none" strike="noStrike">
                <a:solidFill>
                  <a:srgbClr val="20124D"/>
                </a:solidFill>
                <a:latin typeface="Arial"/>
                <a:ea typeface="Arial"/>
                <a:cs typeface="Arial"/>
                <a:sym typeface="Arial"/>
              </a:rPr>
              <a:t>(Previous, expected and what follows on)</a:t>
            </a:r>
            <a:endParaRPr b="0" i="0" sz="1900" u="none" cap="none" strike="noStrike">
              <a:solidFill>
                <a:srgbClr val="2012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2" name="Shape 222"/>
        <p:cNvGrpSpPr/>
        <p:nvPr/>
      </p:nvGrpSpPr>
      <p:grpSpPr>
        <a:xfrm>
          <a:off x="0" y="0"/>
          <a:ext cx="0" cy="0"/>
          <a:chOff x="0" y="0"/>
          <a:chExt cx="0" cy="0"/>
        </a:xfrm>
      </p:grpSpPr>
      <p:pic>
        <p:nvPicPr>
          <p:cNvPr id="223" name="Google Shape;223;g5dc6523957_0_260"/>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24" name="Google Shape;224;g5dc6523957_0_260"/>
          <p:cNvSpPr txBox="1"/>
          <p:nvPr/>
        </p:nvSpPr>
        <p:spPr>
          <a:xfrm>
            <a:off x="755800" y="1442800"/>
            <a:ext cx="10651500" cy="1023600"/>
          </a:xfrm>
          <a:prstGeom prst="rect">
            <a:avLst/>
          </a:prstGeom>
          <a:solidFill>
            <a:srgbClr val="D8E2F3"/>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20124D"/>
                </a:solidFill>
                <a:latin typeface="Arial"/>
                <a:ea typeface="Arial"/>
                <a:cs typeface="Arial"/>
                <a:sym typeface="Arial"/>
              </a:rPr>
              <a:t>Language Plan</a:t>
            </a:r>
            <a:endParaRPr b="0" i="0" sz="1800" u="none" cap="none" strike="noStrike">
              <a:solidFill>
                <a:srgbClr val="20124D"/>
              </a:solidFill>
              <a:latin typeface="Arial"/>
              <a:ea typeface="Arial"/>
              <a:cs typeface="Arial"/>
              <a:sym typeface="Arial"/>
            </a:endParaRPr>
          </a:p>
        </p:txBody>
      </p:sp>
      <p:graphicFrame>
        <p:nvGraphicFramePr>
          <p:cNvPr id="225" name="Google Shape;225;g5dc6523957_0_260"/>
          <p:cNvGraphicFramePr/>
          <p:nvPr/>
        </p:nvGraphicFramePr>
        <p:xfrm>
          <a:off x="775768" y="2482672"/>
          <a:ext cx="3000000" cy="3000000"/>
        </p:xfrm>
        <a:graphic>
          <a:graphicData uri="http://schemas.openxmlformats.org/drawingml/2006/table">
            <a:tbl>
              <a:tblPr bandRow="1" firstRow="1">
                <a:noFill/>
                <a:tableStyleId>{194AA5FD-D756-4FAC-89A8-7BC65929F331}</a:tableStyleId>
              </a:tblPr>
              <a:tblGrid>
                <a:gridCol w="3543850"/>
                <a:gridCol w="3543850"/>
                <a:gridCol w="3543850"/>
              </a:tblGrid>
              <a:tr h="4908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Key vocabulary</a:t>
                      </a:r>
                      <a:endParaRPr b="1" i="0" sz="14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Concepts</a:t>
                      </a:r>
                      <a:endParaRPr b="1" i="0" sz="14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Speaking and Listening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r>
              <a:tr h="5929625">
                <a:tc>
                  <a:txBody>
                    <a:bodyPr/>
                    <a:lstStyle/>
                    <a:p>
                      <a:pPr indent="0" lvl="0" marL="0" marR="0" rtl="0" algn="l">
                        <a:lnSpc>
                          <a:spcPct val="100000"/>
                        </a:lnSpc>
                        <a:spcBef>
                          <a:spcPts val="0"/>
                        </a:spcBef>
                        <a:spcAft>
                          <a:spcPts val="0"/>
                        </a:spcAft>
                        <a:buClr>
                          <a:srgbClr val="000000"/>
                        </a:buClr>
                        <a:buSzPts val="1800"/>
                        <a:buFont typeface="Arial"/>
                        <a:buNone/>
                      </a:pPr>
                      <a:r>
                        <a:rPr lang="en-GB" sz="1800"/>
                        <a:t>Resilience</a:t>
                      </a:r>
                      <a:endParaRPr sz="1800"/>
                    </a:p>
                    <a:p>
                      <a:pPr indent="0" lvl="0" marL="0" marR="0" rtl="0" algn="l">
                        <a:lnSpc>
                          <a:spcPct val="100000"/>
                        </a:lnSpc>
                        <a:spcBef>
                          <a:spcPts val="0"/>
                        </a:spcBef>
                        <a:spcAft>
                          <a:spcPts val="0"/>
                        </a:spcAft>
                        <a:buClr>
                          <a:srgbClr val="000000"/>
                        </a:buClr>
                        <a:buSzPts val="1800"/>
                        <a:buFont typeface="Arial"/>
                        <a:buNone/>
                      </a:pPr>
                      <a:r>
                        <a:rPr lang="en-GB" sz="1800"/>
                        <a:t>Growth Mindset </a:t>
                      </a:r>
                      <a:endParaRPr sz="1800"/>
                    </a:p>
                    <a:p>
                      <a:pPr indent="0" lvl="0" marL="0" marR="0" rtl="0" algn="l">
                        <a:lnSpc>
                          <a:spcPct val="100000"/>
                        </a:lnSpc>
                        <a:spcBef>
                          <a:spcPts val="0"/>
                        </a:spcBef>
                        <a:spcAft>
                          <a:spcPts val="0"/>
                        </a:spcAft>
                        <a:buClr>
                          <a:srgbClr val="000000"/>
                        </a:buClr>
                        <a:buSzPts val="1800"/>
                        <a:buFont typeface="Arial"/>
                        <a:buNone/>
                      </a:pPr>
                      <a:r>
                        <a:rPr lang="en-GB" sz="1800"/>
                        <a:t>Intelligence </a:t>
                      </a:r>
                      <a:endParaRPr sz="1800"/>
                    </a:p>
                    <a:p>
                      <a:pPr indent="0" lvl="0" marL="0" marR="0" rtl="0" algn="l">
                        <a:lnSpc>
                          <a:spcPct val="100000"/>
                        </a:lnSpc>
                        <a:spcBef>
                          <a:spcPts val="0"/>
                        </a:spcBef>
                        <a:spcAft>
                          <a:spcPts val="0"/>
                        </a:spcAft>
                        <a:buClr>
                          <a:srgbClr val="000000"/>
                        </a:buClr>
                        <a:buSzPts val="1800"/>
                        <a:buFont typeface="Arial"/>
                        <a:buNone/>
                      </a:pPr>
                      <a:r>
                        <a:rPr lang="en-GB" sz="1800"/>
                        <a:t>Exercise</a:t>
                      </a:r>
                      <a:endParaRPr sz="1800"/>
                    </a:p>
                    <a:p>
                      <a:pPr indent="0" lvl="0" marL="0" marR="0" rtl="0" algn="l">
                        <a:lnSpc>
                          <a:spcPct val="100000"/>
                        </a:lnSpc>
                        <a:spcBef>
                          <a:spcPts val="0"/>
                        </a:spcBef>
                        <a:spcAft>
                          <a:spcPts val="0"/>
                        </a:spcAft>
                        <a:buClr>
                          <a:srgbClr val="000000"/>
                        </a:buClr>
                        <a:buSzPts val="1800"/>
                        <a:buFont typeface="Arial"/>
                        <a:buNone/>
                      </a:pPr>
                      <a:r>
                        <a:rPr lang="en-GB" sz="1800"/>
                        <a:t>Mistakes</a:t>
                      </a:r>
                      <a:endParaRPr sz="1800"/>
                    </a:p>
                    <a:p>
                      <a:pPr indent="0" lvl="0" marL="0" marR="0" rtl="0" algn="l">
                        <a:lnSpc>
                          <a:spcPct val="100000"/>
                        </a:lnSpc>
                        <a:spcBef>
                          <a:spcPts val="0"/>
                        </a:spcBef>
                        <a:spcAft>
                          <a:spcPts val="0"/>
                        </a:spcAft>
                        <a:buClr>
                          <a:srgbClr val="000000"/>
                        </a:buClr>
                        <a:buSzPts val="1800"/>
                        <a:buFont typeface="Arial"/>
                        <a:buNone/>
                      </a:pPr>
                      <a:r>
                        <a:rPr lang="en-GB" sz="1800"/>
                        <a:t>Learning </a:t>
                      </a:r>
                      <a:endParaRPr sz="1800"/>
                    </a:p>
                    <a:p>
                      <a:pPr indent="0" lvl="0" marL="0" marR="0" rtl="0" algn="l">
                        <a:lnSpc>
                          <a:spcPct val="100000"/>
                        </a:lnSpc>
                        <a:spcBef>
                          <a:spcPts val="0"/>
                        </a:spcBef>
                        <a:spcAft>
                          <a:spcPts val="0"/>
                        </a:spcAft>
                        <a:buClr>
                          <a:srgbClr val="000000"/>
                        </a:buClr>
                        <a:buSzPts val="1800"/>
                        <a:buFont typeface="Arial"/>
                        <a:buNone/>
                      </a:pPr>
                      <a:r>
                        <a:rPr lang="en-GB" sz="1800"/>
                        <a:t>Memory</a:t>
                      </a:r>
                      <a:endParaRPr sz="1800"/>
                    </a:p>
                    <a:p>
                      <a:pPr indent="0" lvl="0" marL="0" marR="0" rtl="0" algn="l">
                        <a:lnSpc>
                          <a:spcPct val="100000"/>
                        </a:lnSpc>
                        <a:spcBef>
                          <a:spcPts val="0"/>
                        </a:spcBef>
                        <a:spcAft>
                          <a:spcPts val="0"/>
                        </a:spcAft>
                        <a:buClr>
                          <a:srgbClr val="000000"/>
                        </a:buClr>
                        <a:buSzPts val="1800"/>
                        <a:buFont typeface="Arial"/>
                        <a:buNone/>
                      </a:pPr>
                      <a:r>
                        <a:rPr lang="en-GB" sz="1800"/>
                        <a:t>“The dip” </a:t>
                      </a:r>
                      <a:endParaRPr sz="1800"/>
                    </a:p>
                    <a:p>
                      <a:pPr indent="0" lvl="0" marL="0" marR="0" rtl="0" algn="l">
                        <a:lnSpc>
                          <a:spcPct val="100000"/>
                        </a:lnSpc>
                        <a:spcBef>
                          <a:spcPts val="0"/>
                        </a:spcBef>
                        <a:spcAft>
                          <a:spcPts val="0"/>
                        </a:spcAft>
                        <a:buClr>
                          <a:srgbClr val="000000"/>
                        </a:buClr>
                        <a:buSzPts val="1800"/>
                        <a:buFont typeface="Arial"/>
                        <a:buNone/>
                      </a:pPr>
                      <a:r>
                        <a:rPr lang="en-GB" sz="1800"/>
                        <a:t>Challenge</a:t>
                      </a:r>
                      <a:endParaRPr sz="1800"/>
                    </a:p>
                    <a:p>
                      <a:pPr indent="0" lvl="0" marL="0" marR="0" rtl="0" algn="l">
                        <a:lnSpc>
                          <a:spcPct val="100000"/>
                        </a:lnSpc>
                        <a:spcBef>
                          <a:spcPts val="0"/>
                        </a:spcBef>
                        <a:spcAft>
                          <a:spcPts val="0"/>
                        </a:spcAft>
                        <a:buClr>
                          <a:srgbClr val="000000"/>
                        </a:buClr>
                        <a:buSzPts val="1800"/>
                        <a:buFont typeface="Arial"/>
                        <a:buNone/>
                      </a:pPr>
                      <a:r>
                        <a:rPr lang="en-GB" sz="1800"/>
                        <a:t>Strategies</a:t>
                      </a:r>
                      <a:endParaRPr sz="1800"/>
                    </a:p>
                    <a:p>
                      <a:pPr indent="0" lvl="0" marL="0" marR="0" rtl="0" algn="l">
                        <a:lnSpc>
                          <a:spcPct val="100000"/>
                        </a:lnSpc>
                        <a:spcBef>
                          <a:spcPts val="0"/>
                        </a:spcBef>
                        <a:spcAft>
                          <a:spcPts val="0"/>
                        </a:spcAft>
                        <a:buClr>
                          <a:srgbClr val="000000"/>
                        </a:buClr>
                        <a:buSzPts val="1800"/>
                        <a:buFont typeface="Arial"/>
                        <a:buNone/>
                      </a:pPr>
                      <a:r>
                        <a:rPr lang="en-GB" sz="1800"/>
                        <a:t>(self) motivation</a:t>
                      </a:r>
                      <a:endParaRPr sz="1800"/>
                    </a:p>
                    <a:p>
                      <a:pPr indent="0" lvl="0" marL="0" marR="0" rtl="0" algn="l">
                        <a:lnSpc>
                          <a:spcPct val="100000"/>
                        </a:lnSpc>
                        <a:spcBef>
                          <a:spcPts val="0"/>
                        </a:spcBef>
                        <a:spcAft>
                          <a:spcPts val="0"/>
                        </a:spcAft>
                        <a:buClr>
                          <a:srgbClr val="000000"/>
                        </a:buClr>
                        <a:buSzPts val="1800"/>
                        <a:buFont typeface="Arial"/>
                        <a:buNone/>
                      </a:pPr>
                      <a:r>
                        <a:rPr lang="en-GB" sz="1800"/>
                        <a:t>Encouragement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a:t>Resilience</a:t>
                      </a:r>
                      <a:endParaRPr sz="1800"/>
                    </a:p>
                    <a:p>
                      <a:pPr indent="0" lvl="0" marL="0" marR="0" rtl="0" algn="l">
                        <a:lnSpc>
                          <a:spcPct val="100000"/>
                        </a:lnSpc>
                        <a:spcBef>
                          <a:spcPts val="0"/>
                        </a:spcBef>
                        <a:spcAft>
                          <a:spcPts val="0"/>
                        </a:spcAft>
                        <a:buClr>
                          <a:srgbClr val="000000"/>
                        </a:buClr>
                        <a:buSzPts val="1800"/>
                        <a:buFont typeface="Arial"/>
                        <a:buNone/>
                      </a:pPr>
                      <a:r>
                        <a:rPr lang="en-GB" sz="1800"/>
                        <a:t>Growth Mindset</a:t>
                      </a:r>
                      <a:endParaRPr sz="1800"/>
                    </a:p>
                    <a:p>
                      <a:pPr indent="0" lvl="0" marL="0" marR="0" rtl="0" algn="l">
                        <a:lnSpc>
                          <a:spcPct val="100000"/>
                        </a:lnSpc>
                        <a:spcBef>
                          <a:spcPts val="0"/>
                        </a:spcBef>
                        <a:spcAft>
                          <a:spcPts val="0"/>
                        </a:spcAft>
                        <a:buClr>
                          <a:srgbClr val="000000"/>
                        </a:buClr>
                        <a:buSzPts val="1800"/>
                        <a:buFont typeface="Arial"/>
                        <a:buNone/>
                      </a:pPr>
                      <a:r>
                        <a:rPr lang="en-GB" sz="1800"/>
                        <a:t>Intelligence</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ORACY FRAMEWORK STRANDS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9" name="Shape 229"/>
        <p:cNvGrpSpPr/>
        <p:nvPr/>
      </p:nvGrpSpPr>
      <p:grpSpPr>
        <a:xfrm>
          <a:off x="0" y="0"/>
          <a:ext cx="0" cy="0"/>
          <a:chOff x="0" y="0"/>
          <a:chExt cx="0" cy="0"/>
        </a:xfrm>
      </p:grpSpPr>
      <p:graphicFrame>
        <p:nvGraphicFramePr>
          <p:cNvPr id="230" name="Google Shape;230;p6"/>
          <p:cNvGraphicFramePr/>
          <p:nvPr/>
        </p:nvGraphicFramePr>
        <p:xfrm>
          <a:off x="284191" y="1344384"/>
          <a:ext cx="3000000" cy="3000000"/>
        </p:xfrm>
        <a:graphic>
          <a:graphicData uri="http://schemas.openxmlformats.org/drawingml/2006/table">
            <a:tbl>
              <a:tblPr bandRow="1" firstRow="1">
                <a:noFill/>
                <a:tableStyleId>{194AA5FD-D756-4FAC-89A8-7BC65929F331}</a:tableStyleId>
              </a:tblPr>
              <a:tblGrid>
                <a:gridCol w="1094025"/>
                <a:gridCol w="2522225"/>
                <a:gridCol w="5848700"/>
                <a:gridCol w="2287825"/>
              </a:tblGrid>
              <a:tr h="1056100">
                <a:tc gridSpan="4">
                  <a:txBody>
                    <a:bodyPr/>
                    <a:lstStyle/>
                    <a:p>
                      <a:pPr indent="0" lvl="0" marL="0" rtl="0" algn="l">
                        <a:spcBef>
                          <a:spcPts val="0"/>
                        </a:spcBef>
                        <a:spcAft>
                          <a:spcPts val="0"/>
                        </a:spcAft>
                        <a:buClr>
                          <a:schemeClr val="dk1"/>
                        </a:buClr>
                        <a:buSzPts val="1100"/>
                        <a:buFont typeface="Arial"/>
                        <a:buNone/>
                      </a:pPr>
                      <a:r>
                        <a:rPr b="1" lang="en-GB" sz="1500">
                          <a:solidFill>
                            <a:schemeClr val="dk1"/>
                          </a:solidFill>
                        </a:rPr>
                        <a:t>At the start of the topic, recap the terms “growth mindset” (the belief that people can become more intelligent) and “resilience”. Link this to learning and reinforce that challenging learning is good for the brain and memory.  Repeatedly return to this throughout the module and throughout the wider curriculum. </a:t>
                      </a:r>
                      <a:endParaRPr b="1" sz="1500" u="none" cap="none" strike="noStrike"/>
                    </a:p>
                  </a:txBody>
                  <a:tcPr marT="45725" marB="45725" marR="91475" marL="91475">
                    <a:lnB cap="flat" cmpd="sng" w="9525">
                      <a:solidFill>
                        <a:srgbClr val="0C0C0C"/>
                      </a:solidFill>
                      <a:prstDash val="solid"/>
                      <a:round/>
                      <a:headEnd len="sm" w="sm" type="none"/>
                      <a:tailEnd len="sm" w="sm" type="none"/>
                    </a:lnB>
                    <a:solidFill>
                      <a:schemeClr val="lt2"/>
                    </a:solidFill>
                  </a:tcPr>
                </a:tc>
                <a:tc hMerge="1"/>
                <a:tc hMerge="1"/>
                <a:tc hMerge="1"/>
              </a:tr>
              <a:tr h="2588400">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latin typeface="Arial"/>
                          <a:ea typeface="Arial"/>
                          <a:cs typeface="Arial"/>
                          <a:sym typeface="Arial"/>
                        </a:rPr>
                        <a:t>1</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marR="0" rtl="0" algn="l">
                        <a:lnSpc>
                          <a:spcPct val="100000"/>
                        </a:lnSpc>
                        <a:spcBef>
                          <a:spcPts val="0"/>
                        </a:spcBef>
                        <a:spcAft>
                          <a:spcPts val="0"/>
                        </a:spcAft>
                        <a:buClr>
                          <a:srgbClr val="000000"/>
                        </a:buClr>
                        <a:buSzPts val="1400"/>
                        <a:buFont typeface="Arial"/>
                        <a:buChar char="•"/>
                      </a:pPr>
                      <a:r>
                        <a:rPr lang="en-GB" sz="1400" u="none" cap="none" strike="noStrike">
                          <a:solidFill>
                            <a:srgbClr val="000000"/>
                          </a:solidFill>
                        </a:rPr>
                        <a:t>NC OBJ: </a:t>
                      </a:r>
                      <a:r>
                        <a:rPr lang="en-GB">
                          <a:solidFill>
                            <a:srgbClr val="000000"/>
                          </a:solidFill>
                        </a:rPr>
                        <a:t>Identify that the brain is similar to a muscle and must get regular exercise (learning).</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t/>
                      </a:r>
                      <a:endParaRPr sz="1500" u="none"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b="1" lang="en-GB" sz="1500" u="none" cap="none" strike="noStrike">
                          <a:solidFill>
                            <a:srgbClr val="000000"/>
                          </a:solidFill>
                        </a:rPr>
                        <a:t>EQ: </a:t>
                      </a:r>
                      <a:r>
                        <a:rPr b="1" lang="en-GB" sz="1500">
                          <a:solidFill>
                            <a:srgbClr val="000000"/>
                          </a:solidFill>
                        </a:rPr>
                        <a:t>How is the brain like a muscle? </a:t>
                      </a:r>
                      <a:endParaRPr sz="14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marR="0" rtl="0" algn="l">
                        <a:lnSpc>
                          <a:spcPct val="100000"/>
                        </a:lnSpc>
                        <a:spcBef>
                          <a:spcPts val="0"/>
                        </a:spcBef>
                        <a:spcAft>
                          <a:spcPts val="0"/>
                        </a:spcAft>
                        <a:buClr>
                          <a:srgbClr val="000000"/>
                        </a:buClr>
                        <a:buSzPts val="1100"/>
                        <a:buFont typeface="Arial"/>
                        <a:buNone/>
                      </a:pPr>
                      <a:r>
                        <a:rPr lang="en-GB">
                          <a:solidFill>
                            <a:srgbClr val="000000"/>
                          </a:solidFill>
                        </a:rPr>
                        <a:t>Recap the definitions of growth mindset and resilience with the children. Ensure they understand the difference between the two and that this applies across the curriculum in all subject areas. </a:t>
                      </a:r>
                      <a:endParaRPr>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t/>
                      </a:r>
                      <a:endParaRPr>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lang="en-GB">
                          <a:solidFill>
                            <a:srgbClr val="000000"/>
                          </a:solidFill>
                        </a:rPr>
                        <a:t>Show the children </a:t>
                      </a:r>
                      <a:r>
                        <a:rPr lang="en-GB">
                          <a:solidFill>
                            <a:schemeClr val="dk1"/>
                          </a:solidFill>
                        </a:rPr>
                        <a:t>some of the</a:t>
                      </a:r>
                      <a:r>
                        <a:rPr lang="en-GB">
                          <a:solidFill>
                            <a:srgbClr val="000000"/>
                          </a:solidFill>
                        </a:rPr>
                        <a:t> Dojo Growth Mindset videos. Explore the discussion questions as a class. Children could then explain what advice they would have given Mojo in the scenarios. </a:t>
                      </a:r>
                      <a:endParaRPr>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lang="en-GB">
                          <a:solidFill>
                            <a:srgbClr val="FF0000"/>
                          </a:solidFill>
                        </a:rPr>
                        <a:t>Maths link: After the session, take the opportunity to embed this in a Maths lesson by making a deliberate mistakes and celebrating it; use metacognition to model your mindset and thought process so children are encouraged when they make similar mistakes. </a:t>
                      </a:r>
                      <a:endParaRPr>
                        <a:solidFill>
                          <a:srgbClr val="FF0000"/>
                        </a:solidFill>
                      </a:endParaRPr>
                    </a:p>
                    <a:p>
                      <a:pPr indent="0" lvl="0" marL="0" marR="0" rtl="0" algn="l">
                        <a:lnSpc>
                          <a:spcPct val="100000"/>
                        </a:lnSpc>
                        <a:spcBef>
                          <a:spcPts val="0"/>
                        </a:spcBef>
                        <a:spcAft>
                          <a:spcPts val="0"/>
                        </a:spcAft>
                        <a:buClr>
                          <a:srgbClr val="000000"/>
                        </a:buClr>
                        <a:buSzPts val="1100"/>
                        <a:buFont typeface="Arial"/>
                        <a:buNone/>
                      </a:pPr>
                      <a:r>
                        <a:t/>
                      </a:r>
                      <a:endParaRPr>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t/>
                      </a:r>
                      <a:endParaRPr sz="1400" u="sng"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lang="en-GB" sz="1400" u="sng" cap="none" strike="noStrike">
                          <a:solidFill>
                            <a:srgbClr val="000000"/>
                          </a:solidFill>
                        </a:rPr>
                        <a:t>Opportunities for: </a:t>
                      </a:r>
                      <a:endParaRPr sz="1400" u="sng"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b="1" lang="en-GB">
                          <a:solidFill>
                            <a:srgbClr val="000000"/>
                          </a:solidFill>
                        </a:rPr>
                        <a:t>Social skills</a:t>
                      </a:r>
                      <a:r>
                        <a:rPr lang="en-GB" sz="1400" u="none" cap="none" strike="noStrike">
                          <a:solidFill>
                            <a:srgbClr val="000000"/>
                          </a:solidFill>
                        </a:rPr>
                        <a:t> -  </a:t>
                      </a:r>
                      <a:r>
                        <a:rPr lang="en-GB">
                          <a:solidFill>
                            <a:srgbClr val="000000"/>
                          </a:solidFill>
                        </a:rPr>
                        <a:t>Discussing mistakes with the group, taking turns.</a:t>
                      </a:r>
                      <a:endParaRPr>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b="1" lang="en-GB">
                          <a:solidFill>
                            <a:srgbClr val="000000"/>
                          </a:solidFill>
                        </a:rPr>
                        <a:t>Safeguarding</a:t>
                      </a:r>
                      <a:r>
                        <a:rPr lang="en-GB" sz="1400" u="none" cap="none" strike="noStrike">
                          <a:solidFill>
                            <a:srgbClr val="000000"/>
                          </a:solidFill>
                        </a:rPr>
                        <a:t> - </a:t>
                      </a:r>
                      <a:r>
                        <a:rPr lang="en-GB">
                          <a:solidFill>
                            <a:srgbClr val="000000"/>
                          </a:solidFill>
                        </a:rPr>
                        <a:t>Recognise that they are in a safe environment where mistakes are ok to discuss.</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b="1" lang="en-GB">
                          <a:solidFill>
                            <a:srgbClr val="000000"/>
                          </a:solidFill>
                        </a:rPr>
                        <a:t>Equalities</a:t>
                      </a:r>
                      <a:r>
                        <a:rPr lang="en-GB" sz="1400" u="none" cap="none" strike="noStrike">
                          <a:solidFill>
                            <a:srgbClr val="000000"/>
                          </a:solidFill>
                        </a:rPr>
                        <a:t> - Ag</a:t>
                      </a:r>
                      <a:r>
                        <a:rPr lang="en-GB">
                          <a:solidFill>
                            <a:srgbClr val="000000"/>
                          </a:solidFill>
                        </a:rPr>
                        <a:t>e - identify that learning happens at all ages</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b="1" lang="en-GB">
                          <a:solidFill>
                            <a:srgbClr val="000000"/>
                          </a:solidFill>
                        </a:rPr>
                        <a:t>Moral/Spiritual</a:t>
                      </a:r>
                      <a:r>
                        <a:rPr lang="en-GB" sz="1400" u="none" cap="none" strike="noStrike">
                          <a:solidFill>
                            <a:srgbClr val="000000"/>
                          </a:solidFill>
                        </a:rPr>
                        <a:t> - Self-re</a:t>
                      </a:r>
                      <a:r>
                        <a:rPr lang="en-GB">
                          <a:solidFill>
                            <a:srgbClr val="000000"/>
                          </a:solidFill>
                        </a:rPr>
                        <a:t>flection on own learning</a:t>
                      </a:r>
                      <a:endParaRPr sz="14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FFFFFF"/>
                    </a:solidFill>
                  </a:tcPr>
                </a:tc>
                <a:tc hMerge="1"/>
              </a:tr>
              <a:tr h="2498675">
                <a:tc>
                  <a:txBody>
                    <a:bodyPr/>
                    <a:lstStyle/>
                    <a:p>
                      <a:pPr indent="0" lvl="0" marL="0" marR="0" rtl="0" algn="l">
                        <a:lnSpc>
                          <a:spcPct val="100000"/>
                        </a:lnSpc>
                        <a:spcBef>
                          <a:spcPts val="0"/>
                        </a:spcBef>
                        <a:spcAft>
                          <a:spcPts val="0"/>
                        </a:spcAft>
                        <a:buClr>
                          <a:srgbClr val="000000"/>
                        </a:buClr>
                        <a:buSzPts val="6700"/>
                        <a:buFont typeface="Arial"/>
                        <a:buNone/>
                      </a:pPr>
                      <a:r>
                        <a:rPr b="1" lang="en-GB" sz="3600" u="none" cap="none" strike="noStrike"/>
                        <a:t>  </a:t>
                      </a:r>
                      <a:r>
                        <a:rPr b="1" lang="en-GB" sz="3600"/>
                        <a:t>2</a:t>
                      </a:r>
                      <a:endParaRPr b="1" sz="36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marR="0" rtl="0" algn="l">
                        <a:lnSpc>
                          <a:spcPct val="100000"/>
                        </a:lnSpc>
                        <a:spcBef>
                          <a:spcPts val="0"/>
                        </a:spcBef>
                        <a:spcAft>
                          <a:spcPts val="0"/>
                        </a:spcAft>
                        <a:buClr>
                          <a:srgbClr val="000000"/>
                        </a:buClr>
                        <a:buSzPts val="1400"/>
                        <a:buFont typeface="Arial"/>
                        <a:buChar char="•"/>
                      </a:pPr>
                      <a:r>
                        <a:rPr lang="en-GB" sz="1400" u="none" cap="none" strike="noStrike">
                          <a:solidFill>
                            <a:srgbClr val="000000"/>
                          </a:solidFill>
                        </a:rPr>
                        <a:t>NC OBJ: </a:t>
                      </a:r>
                      <a:r>
                        <a:rPr lang="en-GB"/>
                        <a:t>That learning comes in stages including finding new learning challenging.</a:t>
                      </a:r>
                      <a:endParaRPr/>
                    </a:p>
                    <a:p>
                      <a:pPr indent="-158750" lvl="0" marL="165100" marR="0" rtl="0" algn="l">
                        <a:lnSpc>
                          <a:spcPct val="100000"/>
                        </a:lnSpc>
                        <a:spcBef>
                          <a:spcPts val="0"/>
                        </a:spcBef>
                        <a:spcAft>
                          <a:spcPts val="0"/>
                        </a:spcAft>
                        <a:buClr>
                          <a:srgbClr val="000000"/>
                        </a:buClr>
                        <a:buSzPts val="1400"/>
                        <a:buFont typeface="Arial"/>
                        <a:buChar char="•"/>
                      </a:pPr>
                      <a:r>
                        <a:rPr lang="en-GB"/>
                        <a:t>Know some strategies for self-motivation when finding learning challenging.</a:t>
                      </a:r>
                      <a:endParaRPr/>
                    </a:p>
                    <a:p>
                      <a:pPr indent="0" lvl="0" marL="0" marR="0" rtl="0" algn="l">
                        <a:lnSpc>
                          <a:spcPct val="100000"/>
                        </a:lnSpc>
                        <a:spcBef>
                          <a:spcPts val="0"/>
                        </a:spcBef>
                        <a:spcAft>
                          <a:spcPts val="0"/>
                        </a:spcAft>
                        <a:buClr>
                          <a:srgbClr val="000000"/>
                        </a:buClr>
                        <a:buSzPts val="1100"/>
                        <a:buFont typeface="Arial"/>
                        <a:buNone/>
                      </a:pPr>
                      <a:r>
                        <a:t/>
                      </a:r>
                      <a:endParaRPr sz="1500" u="none"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b="1" lang="en-GB" sz="1500" u="none" cap="none" strike="noStrike">
                          <a:solidFill>
                            <a:srgbClr val="000000"/>
                          </a:solidFill>
                        </a:rPr>
                        <a:t>LO: </a:t>
                      </a:r>
                      <a:r>
                        <a:rPr b="1" lang="en-GB" sz="1500">
                          <a:solidFill>
                            <a:srgbClr val="000000"/>
                          </a:solidFill>
                        </a:rPr>
                        <a:t>How can I stay motivated when learning is challenging?</a:t>
                      </a:r>
                      <a:endParaRPr sz="15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None/>
                      </a:pPr>
                      <a:r>
                        <a:rPr lang="en-GB"/>
                        <a:t>Recap knowledge of growth mindset and resilience from previous lessons. Identify examples of this outside and within school. Remind children of “the dip” and what this means.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Explore the idea of the dip and how it impacts on mental health. Recall PSHE knowledge from Mental Health Week 2019 - big feelings and little feelings.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Children could consider a range of situations in which people are in “the dip” and advise them on strategies to get out again. </a:t>
                      </a:r>
                      <a:endParaRPr/>
                    </a:p>
                    <a:p>
                      <a:pPr indent="0" lvl="0" marL="0" rtl="0" algn="l">
                        <a:spcBef>
                          <a:spcPts val="0"/>
                        </a:spcBef>
                        <a:spcAft>
                          <a:spcPts val="0"/>
                        </a:spcAft>
                        <a:buNone/>
                      </a:pPr>
                      <a:r>
                        <a:t/>
                      </a:r>
                      <a:endParaRPr u="sng"/>
                    </a:p>
                    <a:p>
                      <a:pPr indent="0" lvl="0" marL="0" rtl="0" algn="l">
                        <a:spcBef>
                          <a:spcPts val="0"/>
                        </a:spcBef>
                        <a:spcAft>
                          <a:spcPts val="0"/>
                        </a:spcAft>
                        <a:buNone/>
                      </a:pPr>
                      <a:r>
                        <a:rPr lang="en-GB" u="sng"/>
                        <a:t>Opportunities for: </a:t>
                      </a:r>
                      <a:endParaRPr u="sng"/>
                    </a:p>
                    <a:p>
                      <a:pPr indent="0" lvl="0" marL="0" rtl="0" algn="l">
                        <a:spcBef>
                          <a:spcPts val="0"/>
                        </a:spcBef>
                        <a:spcAft>
                          <a:spcPts val="0"/>
                        </a:spcAft>
                        <a:buNone/>
                      </a:pPr>
                      <a:r>
                        <a:rPr b="1" lang="en-GB"/>
                        <a:t>Social skills</a:t>
                      </a:r>
                      <a:r>
                        <a:rPr lang="en-GB"/>
                        <a:t> -  Considering other people’s challenges and responding sensitively. </a:t>
                      </a:r>
                      <a:endParaRPr/>
                    </a:p>
                    <a:p>
                      <a:pPr indent="0" lvl="0" marL="0" rtl="0" algn="l">
                        <a:spcBef>
                          <a:spcPts val="0"/>
                        </a:spcBef>
                        <a:spcAft>
                          <a:spcPts val="0"/>
                        </a:spcAft>
                        <a:buNone/>
                      </a:pPr>
                      <a:r>
                        <a:rPr b="1" lang="en-GB"/>
                        <a:t>Safeguarding</a:t>
                      </a:r>
                      <a:r>
                        <a:rPr lang="en-GB"/>
                        <a:t> - Recognise that they are in a safe environment where mistakes are ok to discuss.</a:t>
                      </a:r>
                      <a:endParaRPr/>
                    </a:p>
                    <a:p>
                      <a:pPr indent="0" lvl="0" marL="0" rtl="0" algn="l">
                        <a:spcBef>
                          <a:spcPts val="0"/>
                        </a:spcBef>
                        <a:spcAft>
                          <a:spcPts val="0"/>
                        </a:spcAft>
                        <a:buNone/>
                      </a:pPr>
                      <a:r>
                        <a:rPr b="1" lang="en-GB"/>
                        <a:t>Equalities</a:t>
                      </a:r>
                      <a:r>
                        <a:rPr lang="en-GB"/>
                        <a:t> - Diversity - that challenge is personal and different for everybody. </a:t>
                      </a:r>
                      <a:endParaRPr/>
                    </a:p>
                    <a:p>
                      <a:pPr indent="0" lvl="0" marL="0" rtl="0" algn="l">
                        <a:spcBef>
                          <a:spcPts val="0"/>
                        </a:spcBef>
                        <a:spcAft>
                          <a:spcPts val="0"/>
                        </a:spcAft>
                        <a:buNone/>
                      </a:pPr>
                      <a:r>
                        <a:rPr b="1" lang="en-GB"/>
                        <a:t>Moral/Spiritual</a:t>
                      </a:r>
                      <a:r>
                        <a:rPr lang="en-GB"/>
                        <a:t> - Self-reflection on own learning</a:t>
                      </a:r>
                      <a:endParaRPr u="sng"/>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FFFFFF"/>
                    </a:solidFill>
                  </a:tcPr>
                </a:tc>
                <a:tc hMerge="1"/>
              </a:tr>
            </a:tbl>
          </a:graphicData>
        </a:graphic>
      </p:graphicFrame>
      <p:sp>
        <p:nvSpPr>
          <p:cNvPr id="231" name="Google Shape;231;p6"/>
          <p:cNvSpPr txBox="1"/>
          <p:nvPr/>
        </p:nvSpPr>
        <p:spPr>
          <a:xfrm>
            <a:off x="284125" y="264875"/>
            <a:ext cx="117528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Sequence of Teaching and Learning</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20124D"/>
              </a:solidFill>
              <a:latin typeface="Arial"/>
              <a:ea typeface="Arial"/>
              <a:cs typeface="Arial"/>
              <a:sym typeface="Arial"/>
            </a:endParaRPr>
          </a:p>
        </p:txBody>
      </p:sp>
      <p:pic>
        <p:nvPicPr>
          <p:cNvPr id="232" name="Google Shape;232;p6"/>
          <p:cNvPicPr preferRelativeResize="0"/>
          <p:nvPr/>
        </p:nvPicPr>
        <p:blipFill rotWithShape="1">
          <a:blip r:embed="rId3">
            <a:alphaModFix/>
          </a:blip>
          <a:srcRect b="0" l="0" r="0" t="0"/>
          <a:stretch/>
        </p:blipFill>
        <p:spPr>
          <a:xfrm>
            <a:off x="5431300" y="700663"/>
            <a:ext cx="1272400" cy="511737"/>
          </a:xfrm>
          <a:prstGeom prst="rect">
            <a:avLst/>
          </a:prstGeom>
          <a:noFill/>
          <a:ln>
            <a:noFill/>
          </a:ln>
        </p:spPr>
      </p:pic>
      <p:pic>
        <p:nvPicPr>
          <p:cNvPr id="233" name="Google Shape;233;p6"/>
          <p:cNvPicPr preferRelativeResize="0"/>
          <p:nvPr/>
        </p:nvPicPr>
        <p:blipFill rotWithShape="1">
          <a:blip r:embed="rId4">
            <a:alphaModFix/>
          </a:blip>
          <a:srcRect b="0" l="0" r="0" t="0"/>
          <a:stretch/>
        </p:blipFill>
        <p:spPr>
          <a:xfrm>
            <a:off x="10959224" y="8746049"/>
            <a:ext cx="1232786" cy="511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37" name="Shape 237"/>
        <p:cNvGrpSpPr/>
        <p:nvPr/>
      </p:nvGrpSpPr>
      <p:grpSpPr>
        <a:xfrm>
          <a:off x="0" y="0"/>
          <a:ext cx="0" cy="0"/>
          <a:chOff x="0" y="0"/>
          <a:chExt cx="0" cy="0"/>
        </a:xfrm>
      </p:grpSpPr>
      <p:graphicFrame>
        <p:nvGraphicFramePr>
          <p:cNvPr id="238" name="Google Shape;238;p7"/>
          <p:cNvGraphicFramePr/>
          <p:nvPr/>
        </p:nvGraphicFramePr>
        <p:xfrm>
          <a:off x="452492" y="1344383"/>
          <a:ext cx="3000000" cy="3000000"/>
        </p:xfrm>
        <a:graphic>
          <a:graphicData uri="http://schemas.openxmlformats.org/drawingml/2006/table">
            <a:tbl>
              <a:tblPr bandRow="1" firstRow="1">
                <a:noFill/>
                <a:tableStyleId>{194AA5FD-D756-4FAC-89A8-7BC65929F331}</a:tableStyleId>
              </a:tblPr>
              <a:tblGrid>
                <a:gridCol w="1135000"/>
                <a:gridCol w="2362000"/>
                <a:gridCol w="5750075"/>
                <a:gridCol w="2118175"/>
              </a:tblGrid>
              <a:tr h="3527075">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t>3</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marR="0" rtl="0" algn="l">
                        <a:lnSpc>
                          <a:spcPct val="100000"/>
                        </a:lnSpc>
                        <a:spcBef>
                          <a:spcPts val="0"/>
                        </a:spcBef>
                        <a:spcAft>
                          <a:spcPts val="0"/>
                        </a:spcAft>
                        <a:buClr>
                          <a:schemeClr val="dk1"/>
                        </a:buClr>
                        <a:buSzPts val="1400"/>
                        <a:buFont typeface="Arial"/>
                        <a:buChar char="•"/>
                      </a:pPr>
                      <a:r>
                        <a:rPr lang="en-GB" sz="1400" u="none" cap="none" strike="noStrike">
                          <a:solidFill>
                            <a:schemeClr val="dk1"/>
                          </a:solidFill>
                        </a:rPr>
                        <a:t>NC OBJ: </a:t>
                      </a:r>
                      <a:r>
                        <a:rPr lang="en-GB">
                          <a:solidFill>
                            <a:schemeClr val="dk1"/>
                          </a:solidFill>
                        </a:rPr>
                        <a:t>Signs that other people are finding learning challenging.</a:t>
                      </a:r>
                      <a:endParaRPr sz="14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5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1" lang="en-GB" sz="1500" u="none" cap="none" strike="noStrike">
                          <a:solidFill>
                            <a:schemeClr val="dk1"/>
                          </a:solidFill>
                        </a:rPr>
                        <a:t>EQ: </a:t>
                      </a:r>
                      <a:r>
                        <a:rPr b="1" lang="en-GB" sz="1500">
                          <a:solidFill>
                            <a:schemeClr val="dk1"/>
                          </a:solidFill>
                        </a:rPr>
                        <a:t>How do I know if a peer is finding learning challenging? </a:t>
                      </a:r>
                      <a:endParaRPr b="1" sz="15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marR="0" rtl="0" algn="l">
                        <a:lnSpc>
                          <a:spcPct val="100000"/>
                        </a:lnSpc>
                        <a:spcBef>
                          <a:spcPts val="0"/>
                        </a:spcBef>
                        <a:spcAft>
                          <a:spcPts val="0"/>
                        </a:spcAft>
                        <a:buClr>
                          <a:schemeClr val="dk1"/>
                        </a:buClr>
                        <a:buSzPts val="1100"/>
                        <a:buFont typeface="Arial"/>
                        <a:buNone/>
                      </a:pPr>
                      <a:r>
                        <a:rPr lang="en-GB">
                          <a:solidFill>
                            <a:schemeClr val="dk1"/>
                          </a:solidFill>
                        </a:rPr>
                        <a:t>Recap knowledge of growth mindset and resilience from previous lessons. Identify examples of this outside and within school. Remind children of “the dip” and what this means. </a:t>
                      </a:r>
                      <a:r>
                        <a:rPr lang="en-GB" sz="1400" u="none" cap="none" strike="noStrike">
                          <a:solidFill>
                            <a:schemeClr val="dk1"/>
                          </a:solidFill>
                        </a:rPr>
                        <a:t> </a:t>
                      </a:r>
                      <a:endParaRPr sz="14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4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GB">
                          <a:solidFill>
                            <a:schemeClr val="dk1"/>
                          </a:solidFill>
                        </a:rPr>
                        <a:t>Explore with children in more depth the impact of challenging learning on our feelings- how might somebody react to challenging learning? Reiterate that teachers try to find the “right level” of challenge for their pupils but that people do still find things hard.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GB">
                          <a:solidFill>
                            <a:schemeClr val="dk1"/>
                          </a:solidFill>
                        </a:rPr>
                        <a:t>Children suggest ways in which they could tell if a peer or friend is stuck in “the dip” and how they would react. Focus less on how to get them out (reinforce that part of this is self-motivation) but rather on how the children could identify it and then guide them towards a growth mindset.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400" u="none" cap="none" strike="noStrike">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Social skills</a:t>
                      </a:r>
                      <a:r>
                        <a:rPr lang="en-GB">
                          <a:solidFill>
                            <a:schemeClr val="dk1"/>
                          </a:solidFill>
                        </a:rPr>
                        <a:t> -  Considering other people’s challenges and responding sensitively.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Safeguarding</a:t>
                      </a:r>
                      <a:r>
                        <a:rPr lang="en-GB">
                          <a:solidFill>
                            <a:schemeClr val="dk1"/>
                          </a:solidFill>
                        </a:rPr>
                        <a:t> - Recognise that they are in a safe environment where mistakes are ok to discuss.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Equalities</a:t>
                      </a:r>
                      <a:r>
                        <a:rPr lang="en-GB">
                          <a:solidFill>
                            <a:schemeClr val="dk1"/>
                          </a:solidFill>
                        </a:rPr>
                        <a:t> - Diversity - that challenge is personal and different for everybody.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Moral/Spiritual</a:t>
                      </a:r>
                      <a:r>
                        <a:rPr lang="en-GB">
                          <a:solidFill>
                            <a:schemeClr val="dk1"/>
                          </a:solidFill>
                        </a:rPr>
                        <a:t> - Self-reflection on own learning</a:t>
                      </a:r>
                      <a:endParaRPr sz="15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r h="3323425">
                <a:tc>
                  <a:txBody>
                    <a:bodyPr/>
                    <a:lstStyle/>
                    <a:p>
                      <a:pPr indent="0" lvl="0" marL="0" marR="0" rtl="0" algn="l">
                        <a:lnSpc>
                          <a:spcPct val="100000"/>
                        </a:lnSpc>
                        <a:spcBef>
                          <a:spcPts val="0"/>
                        </a:spcBef>
                        <a:spcAft>
                          <a:spcPts val="0"/>
                        </a:spcAft>
                        <a:buClr>
                          <a:srgbClr val="000000"/>
                        </a:buClr>
                        <a:buSzPts val="6700"/>
                        <a:buFont typeface="Arial"/>
                        <a:buNone/>
                      </a:pPr>
                      <a:r>
                        <a:rPr b="1" lang="en-GB" sz="3600" u="none" cap="none" strike="noStrike"/>
                        <a:t>  4</a:t>
                      </a:r>
                      <a:endParaRPr b="1" sz="36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marR="0" rtl="0" algn="l">
                        <a:lnSpc>
                          <a:spcPct val="100000"/>
                        </a:lnSpc>
                        <a:spcBef>
                          <a:spcPts val="0"/>
                        </a:spcBef>
                        <a:spcAft>
                          <a:spcPts val="0"/>
                        </a:spcAft>
                        <a:buClr>
                          <a:schemeClr val="dk1"/>
                        </a:buClr>
                        <a:buSzPts val="1400"/>
                        <a:buFont typeface="Arial"/>
                        <a:buChar char="•"/>
                      </a:pPr>
                      <a:r>
                        <a:rPr lang="en-GB" sz="1400" u="none" cap="none" strike="noStrike">
                          <a:solidFill>
                            <a:schemeClr val="dk1"/>
                          </a:solidFill>
                        </a:rPr>
                        <a:t>NC OBJ: </a:t>
                      </a:r>
                      <a:r>
                        <a:rPr lang="en-GB">
                          <a:solidFill>
                            <a:schemeClr val="dk1"/>
                          </a:solidFill>
                        </a:rPr>
                        <a:t>Strategies to support and motivate others when they are finding learning challenging.</a:t>
                      </a:r>
                      <a:endParaRPr sz="14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5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1" lang="en-GB" sz="1500">
                          <a:solidFill>
                            <a:schemeClr val="dk1"/>
                          </a:solidFill>
                        </a:rPr>
                        <a:t>LO: Whose responsibility is  learning? </a:t>
                      </a:r>
                      <a:endParaRPr sz="15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Clr>
                          <a:schemeClr val="dk1"/>
                        </a:buClr>
                        <a:buSzPts val="1100"/>
                        <a:buFont typeface="Arial"/>
                        <a:buNone/>
                      </a:pPr>
                      <a:r>
                        <a:rPr lang="en-GB">
                          <a:solidFill>
                            <a:schemeClr val="dk1"/>
                          </a:solidFill>
                        </a:rPr>
                        <a:t>Recap knowledge of growth mindset and resilience from previous lessons. Identify examples of this outside and within school. Remind children of “the dip” and what this means.  </a:t>
                      </a:r>
                      <a:endParaRPr sz="14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4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GB">
                          <a:solidFill>
                            <a:schemeClr val="dk1"/>
                          </a:solidFill>
                        </a:rPr>
                        <a:t>Give children the statement: “My learning is only my responsibility”. How many children agree/disagree? This could be done using Kagen or as a horseshow of opinion.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GB">
                          <a:solidFill>
                            <a:schemeClr val="dk1"/>
                          </a:solidFill>
                        </a:rPr>
                        <a:t>Explore with children the idea that many people can be partially responsible for learning; teachers to deliver knowledge, pupils to self-motivate and work hard with the right attitude, peers to identify those in need of help and then to guide, parents to support, TAs etc.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GB">
                          <a:solidFill>
                            <a:schemeClr val="dk1"/>
                          </a:solidFill>
                        </a:rPr>
                        <a:t>Children to write a response to the EQ.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1400" u="sng" cap="none" strike="noStrike">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Social skills</a:t>
                      </a:r>
                      <a:r>
                        <a:rPr lang="en-GB">
                          <a:solidFill>
                            <a:schemeClr val="dk1"/>
                          </a:solidFill>
                        </a:rPr>
                        <a:t> -  Considering other people’s challenges and responding sensitively.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Safeguarding</a:t>
                      </a:r>
                      <a:r>
                        <a:rPr lang="en-GB">
                          <a:solidFill>
                            <a:schemeClr val="dk1"/>
                          </a:solidFill>
                        </a:rPr>
                        <a:t> - Recognise that they are in a safe environment where mistakes are ok to discuss.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Equalities</a:t>
                      </a:r>
                      <a:r>
                        <a:rPr lang="en-GB">
                          <a:solidFill>
                            <a:schemeClr val="dk1"/>
                          </a:solidFill>
                        </a:rPr>
                        <a:t> - Diversity - that challenge is personal and different for everybody.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Moral/Spiritual</a:t>
                      </a:r>
                      <a:r>
                        <a:rPr lang="en-GB">
                          <a:solidFill>
                            <a:schemeClr val="dk1"/>
                          </a:solidFill>
                        </a:rPr>
                        <a:t> - Self-reflection on own learning</a:t>
                      </a:r>
                      <a:endParaRPr u="sng">
                        <a:solidFill>
                          <a:schemeClr val="dk1"/>
                        </a:solidFil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bl>
          </a:graphicData>
        </a:graphic>
      </p:graphicFrame>
      <p:sp>
        <p:nvSpPr>
          <p:cNvPr id="239" name="Google Shape;239;p7"/>
          <p:cNvSpPr txBox="1"/>
          <p:nvPr/>
        </p:nvSpPr>
        <p:spPr>
          <a:xfrm>
            <a:off x="438300" y="264885"/>
            <a:ext cx="113727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Sequence of Teaching and Learning</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20124D"/>
              </a:solidFill>
              <a:latin typeface="Arial"/>
              <a:ea typeface="Arial"/>
              <a:cs typeface="Arial"/>
              <a:sym typeface="Arial"/>
            </a:endParaRPr>
          </a:p>
        </p:txBody>
      </p:sp>
      <p:pic>
        <p:nvPicPr>
          <p:cNvPr id="240" name="Google Shape;240;p7"/>
          <p:cNvPicPr preferRelativeResize="0"/>
          <p:nvPr/>
        </p:nvPicPr>
        <p:blipFill rotWithShape="1">
          <a:blip r:embed="rId3">
            <a:alphaModFix/>
          </a:blip>
          <a:srcRect b="0" l="0" r="0" t="0"/>
          <a:stretch/>
        </p:blipFill>
        <p:spPr>
          <a:xfrm>
            <a:off x="5431300" y="700663"/>
            <a:ext cx="1272400" cy="511737"/>
          </a:xfrm>
          <a:prstGeom prst="rect">
            <a:avLst/>
          </a:prstGeom>
          <a:noFill/>
          <a:ln>
            <a:noFill/>
          </a:ln>
        </p:spPr>
      </p:pic>
      <p:pic>
        <p:nvPicPr>
          <p:cNvPr id="241" name="Google Shape;241;p7"/>
          <p:cNvPicPr preferRelativeResize="0"/>
          <p:nvPr/>
        </p:nvPicPr>
        <p:blipFill rotWithShape="1">
          <a:blip r:embed="rId4">
            <a:alphaModFix/>
          </a:blip>
          <a:srcRect b="0" l="0" r="0" t="0"/>
          <a:stretch/>
        </p:blipFill>
        <p:spPr>
          <a:xfrm>
            <a:off x="10737992" y="8540447"/>
            <a:ext cx="1454015" cy="6035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