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8" r:id="rId4"/>
    <p:sldMasterId id="2147483669" r:id="rId5"/>
  </p:sldMasterIdLst>
  <p:notesMasterIdLst>
    <p:notesMasterId r:id="rId6"/>
  </p:notesMasterIdLst>
  <p:sldIdLst>
    <p:sldId id="256" r:id="rId7"/>
    <p:sldId id="257" r:id="rId8"/>
    <p:sldId id="258" r:id="rId9"/>
    <p:sldId id="259" r:id="rId10"/>
    <p:sldId id="260" r:id="rId11"/>
    <p:sldId id="261" r:id="rId12"/>
    <p:sldId id="262" r:id="rId13"/>
  </p:sldIdLst>
  <p:sldSz cy="9144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3896B9CE-559C-4182-95B6-B94EE8783EBE}">
  <a:tblStyle styleId="{3896B9CE-559C-4182-95B6-B94EE8783EBE}"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8" name="Google Shape;178;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6" name="Google Shape;196;p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8" name="Google Shape;208;p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1" name="Google Shape;221;p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8" name="Google Shape;228;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6" name="Google Shape;236;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6" name="Shape 16"/>
        <p:cNvGrpSpPr/>
        <p:nvPr/>
      </p:nvGrpSpPr>
      <p:grpSpPr>
        <a:xfrm>
          <a:off x="0" y="0"/>
          <a:ext cx="0" cy="0"/>
          <a:chOff x="0" y="0"/>
          <a:chExt cx="0" cy="0"/>
        </a:xfrm>
      </p:grpSpPr>
      <p:sp>
        <p:nvSpPr>
          <p:cNvPr id="17" name="Google Shape;17;p2"/>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8" name="Google Shape;18;p2"/>
          <p:cNvSpPr txBox="1"/>
          <p:nvPr>
            <p:ph idx="1" type="body"/>
          </p:nvPr>
        </p:nvSpPr>
        <p:spPr>
          <a:xfrm>
            <a:off x="838200" y="2434167"/>
            <a:ext cx="10515600" cy="58017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300"/>
              </a:spcBef>
              <a:spcAft>
                <a:spcPts val="0"/>
              </a:spcAft>
              <a:buClr>
                <a:schemeClr val="dk1"/>
              </a:buClr>
              <a:buSzPts val="1900"/>
              <a:buChar char="•"/>
              <a:defRPr/>
            </a:lvl1pPr>
            <a:lvl2pPr indent="-349250" lvl="1" marL="914400" algn="l">
              <a:lnSpc>
                <a:spcPct val="90000"/>
              </a:lnSpc>
              <a:spcBef>
                <a:spcPts val="700"/>
              </a:spcBef>
              <a:spcAft>
                <a:spcPts val="0"/>
              </a:spcAft>
              <a:buClr>
                <a:schemeClr val="dk1"/>
              </a:buClr>
              <a:buSzPts val="1900"/>
              <a:buChar char="•"/>
              <a:defRPr/>
            </a:lvl2pPr>
            <a:lvl3pPr indent="-349250" lvl="2" marL="1371600" algn="l">
              <a:lnSpc>
                <a:spcPct val="90000"/>
              </a:lnSpc>
              <a:spcBef>
                <a:spcPts val="700"/>
              </a:spcBef>
              <a:spcAft>
                <a:spcPts val="0"/>
              </a:spcAft>
              <a:buClr>
                <a:schemeClr val="dk1"/>
              </a:buClr>
              <a:buSzPts val="1900"/>
              <a:buChar char="•"/>
              <a:defRPr/>
            </a:lvl3pPr>
            <a:lvl4pPr indent="-349250" lvl="3" marL="1828800" algn="l">
              <a:lnSpc>
                <a:spcPct val="90000"/>
              </a:lnSpc>
              <a:spcBef>
                <a:spcPts val="700"/>
              </a:spcBef>
              <a:spcAft>
                <a:spcPts val="0"/>
              </a:spcAft>
              <a:buClr>
                <a:schemeClr val="dk1"/>
              </a:buClr>
              <a:buSzPts val="1900"/>
              <a:buChar char="•"/>
              <a:defRPr/>
            </a:lvl4pPr>
            <a:lvl5pPr indent="-349250" lvl="4" marL="2286000" algn="l">
              <a:lnSpc>
                <a:spcPct val="90000"/>
              </a:lnSpc>
              <a:spcBef>
                <a:spcPts val="700"/>
              </a:spcBef>
              <a:spcAft>
                <a:spcPts val="0"/>
              </a:spcAft>
              <a:buClr>
                <a:schemeClr val="dk1"/>
              </a:buClr>
              <a:buSzPts val="1900"/>
              <a:buChar char="•"/>
              <a:defRPr/>
            </a:lvl5pPr>
            <a:lvl6pPr indent="-349250" lvl="5" marL="2743200" algn="l">
              <a:lnSpc>
                <a:spcPct val="90000"/>
              </a:lnSpc>
              <a:spcBef>
                <a:spcPts val="700"/>
              </a:spcBef>
              <a:spcAft>
                <a:spcPts val="0"/>
              </a:spcAft>
              <a:buClr>
                <a:schemeClr val="dk1"/>
              </a:buClr>
              <a:buSzPts val="1900"/>
              <a:buChar char="•"/>
              <a:defRPr/>
            </a:lvl6pPr>
            <a:lvl7pPr indent="-349250" lvl="6" marL="3200400" algn="l">
              <a:lnSpc>
                <a:spcPct val="90000"/>
              </a:lnSpc>
              <a:spcBef>
                <a:spcPts val="700"/>
              </a:spcBef>
              <a:spcAft>
                <a:spcPts val="0"/>
              </a:spcAft>
              <a:buClr>
                <a:schemeClr val="dk1"/>
              </a:buClr>
              <a:buSzPts val="1900"/>
              <a:buChar char="•"/>
              <a:defRPr/>
            </a:lvl7pPr>
            <a:lvl8pPr indent="-349250" lvl="7" marL="3657600" algn="l">
              <a:lnSpc>
                <a:spcPct val="90000"/>
              </a:lnSpc>
              <a:spcBef>
                <a:spcPts val="700"/>
              </a:spcBef>
              <a:spcAft>
                <a:spcPts val="0"/>
              </a:spcAft>
              <a:buClr>
                <a:schemeClr val="dk1"/>
              </a:buClr>
              <a:buSzPts val="1900"/>
              <a:buChar char="•"/>
              <a:defRPr/>
            </a:lvl8pPr>
            <a:lvl9pPr indent="-349250" lvl="8" marL="4114800" algn="l">
              <a:lnSpc>
                <a:spcPct val="90000"/>
              </a:lnSpc>
              <a:spcBef>
                <a:spcPts val="700"/>
              </a:spcBef>
              <a:spcAft>
                <a:spcPts val="0"/>
              </a:spcAft>
              <a:buClr>
                <a:schemeClr val="dk1"/>
              </a:buClr>
              <a:buSzPts val="1900"/>
              <a:buChar char="•"/>
              <a:defRPr/>
            </a:lvl9pPr>
          </a:lstStyle>
          <a:p/>
        </p:txBody>
      </p:sp>
      <p:sp>
        <p:nvSpPr>
          <p:cNvPr id="19" name="Google Shape;19;p2"/>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0" name="Google Shape;20;p2"/>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1" name="Google Shape;21;p2"/>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5" name="Shape 75"/>
        <p:cNvGrpSpPr/>
        <p:nvPr/>
      </p:nvGrpSpPr>
      <p:grpSpPr>
        <a:xfrm>
          <a:off x="0" y="0"/>
          <a:ext cx="0" cy="0"/>
          <a:chOff x="0" y="0"/>
          <a:chExt cx="0" cy="0"/>
        </a:xfrm>
      </p:grpSpPr>
      <p:sp>
        <p:nvSpPr>
          <p:cNvPr id="76" name="Google Shape;76;p11"/>
          <p:cNvSpPr txBox="1"/>
          <p:nvPr>
            <p:ph type="title"/>
          </p:nvPr>
        </p:nvSpPr>
        <p:spPr>
          <a:xfrm rot="5400000">
            <a:off x="6164701" y="3047035"/>
            <a:ext cx="7749300"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7" name="Google Shape;77;p11"/>
          <p:cNvSpPr txBox="1"/>
          <p:nvPr>
            <p:ph idx="1" type="body"/>
          </p:nvPr>
        </p:nvSpPr>
        <p:spPr>
          <a:xfrm rot="5400000">
            <a:off x="830701" y="494335"/>
            <a:ext cx="7749300" cy="77343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300"/>
              </a:spcBef>
              <a:spcAft>
                <a:spcPts val="0"/>
              </a:spcAft>
              <a:buClr>
                <a:schemeClr val="dk1"/>
              </a:buClr>
              <a:buSzPts val="1900"/>
              <a:buChar char="•"/>
              <a:defRPr/>
            </a:lvl1pPr>
            <a:lvl2pPr indent="-349250" lvl="1" marL="914400" algn="l">
              <a:lnSpc>
                <a:spcPct val="90000"/>
              </a:lnSpc>
              <a:spcBef>
                <a:spcPts val="700"/>
              </a:spcBef>
              <a:spcAft>
                <a:spcPts val="0"/>
              </a:spcAft>
              <a:buClr>
                <a:schemeClr val="dk1"/>
              </a:buClr>
              <a:buSzPts val="1900"/>
              <a:buChar char="•"/>
              <a:defRPr/>
            </a:lvl2pPr>
            <a:lvl3pPr indent="-349250" lvl="2" marL="1371600" algn="l">
              <a:lnSpc>
                <a:spcPct val="90000"/>
              </a:lnSpc>
              <a:spcBef>
                <a:spcPts val="700"/>
              </a:spcBef>
              <a:spcAft>
                <a:spcPts val="0"/>
              </a:spcAft>
              <a:buClr>
                <a:schemeClr val="dk1"/>
              </a:buClr>
              <a:buSzPts val="1900"/>
              <a:buChar char="•"/>
              <a:defRPr/>
            </a:lvl3pPr>
            <a:lvl4pPr indent="-349250" lvl="3" marL="1828800" algn="l">
              <a:lnSpc>
                <a:spcPct val="90000"/>
              </a:lnSpc>
              <a:spcBef>
                <a:spcPts val="700"/>
              </a:spcBef>
              <a:spcAft>
                <a:spcPts val="0"/>
              </a:spcAft>
              <a:buClr>
                <a:schemeClr val="dk1"/>
              </a:buClr>
              <a:buSzPts val="1900"/>
              <a:buChar char="•"/>
              <a:defRPr/>
            </a:lvl4pPr>
            <a:lvl5pPr indent="-349250" lvl="4" marL="2286000" algn="l">
              <a:lnSpc>
                <a:spcPct val="90000"/>
              </a:lnSpc>
              <a:spcBef>
                <a:spcPts val="700"/>
              </a:spcBef>
              <a:spcAft>
                <a:spcPts val="0"/>
              </a:spcAft>
              <a:buClr>
                <a:schemeClr val="dk1"/>
              </a:buClr>
              <a:buSzPts val="1900"/>
              <a:buChar char="•"/>
              <a:defRPr/>
            </a:lvl5pPr>
            <a:lvl6pPr indent="-349250" lvl="5" marL="2743200" algn="l">
              <a:lnSpc>
                <a:spcPct val="90000"/>
              </a:lnSpc>
              <a:spcBef>
                <a:spcPts val="700"/>
              </a:spcBef>
              <a:spcAft>
                <a:spcPts val="0"/>
              </a:spcAft>
              <a:buClr>
                <a:schemeClr val="dk1"/>
              </a:buClr>
              <a:buSzPts val="1900"/>
              <a:buChar char="•"/>
              <a:defRPr/>
            </a:lvl6pPr>
            <a:lvl7pPr indent="-349250" lvl="6" marL="3200400" algn="l">
              <a:lnSpc>
                <a:spcPct val="90000"/>
              </a:lnSpc>
              <a:spcBef>
                <a:spcPts val="700"/>
              </a:spcBef>
              <a:spcAft>
                <a:spcPts val="0"/>
              </a:spcAft>
              <a:buClr>
                <a:schemeClr val="dk1"/>
              </a:buClr>
              <a:buSzPts val="1900"/>
              <a:buChar char="•"/>
              <a:defRPr/>
            </a:lvl7pPr>
            <a:lvl8pPr indent="-349250" lvl="7" marL="3657600" algn="l">
              <a:lnSpc>
                <a:spcPct val="90000"/>
              </a:lnSpc>
              <a:spcBef>
                <a:spcPts val="700"/>
              </a:spcBef>
              <a:spcAft>
                <a:spcPts val="0"/>
              </a:spcAft>
              <a:buClr>
                <a:schemeClr val="dk1"/>
              </a:buClr>
              <a:buSzPts val="1900"/>
              <a:buChar char="•"/>
              <a:defRPr/>
            </a:lvl8pPr>
            <a:lvl9pPr indent="-349250" lvl="8" marL="4114800" algn="l">
              <a:lnSpc>
                <a:spcPct val="90000"/>
              </a:lnSpc>
              <a:spcBef>
                <a:spcPts val="700"/>
              </a:spcBef>
              <a:spcAft>
                <a:spcPts val="0"/>
              </a:spcAft>
              <a:buClr>
                <a:schemeClr val="dk1"/>
              </a:buClr>
              <a:buSzPts val="1900"/>
              <a:buChar char="•"/>
              <a:defRPr/>
            </a:lvl9pPr>
          </a:lstStyle>
          <a:p/>
        </p:txBody>
      </p:sp>
      <p:sp>
        <p:nvSpPr>
          <p:cNvPr id="78" name="Google Shape;78;p11"/>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9" name="Google Shape;79;p11"/>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80" name="Google Shape;80;p11"/>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88" name="Shape 88"/>
        <p:cNvGrpSpPr/>
        <p:nvPr/>
      </p:nvGrpSpPr>
      <p:grpSpPr>
        <a:xfrm>
          <a:off x="0" y="0"/>
          <a:ext cx="0" cy="0"/>
          <a:chOff x="0" y="0"/>
          <a:chExt cx="0" cy="0"/>
        </a:xfrm>
      </p:grpSpPr>
      <p:sp>
        <p:nvSpPr>
          <p:cNvPr id="89" name="Google Shape;89;p13"/>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3"/>
          <p:cNvSpPr txBox="1"/>
          <p:nvPr>
            <p:ph idx="1" type="body"/>
          </p:nvPr>
        </p:nvSpPr>
        <p:spPr>
          <a:xfrm>
            <a:off x="838200" y="2434167"/>
            <a:ext cx="10515600" cy="5801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333"/>
              </a:spcBef>
              <a:spcAft>
                <a:spcPts val="0"/>
              </a:spcAft>
              <a:buClr>
                <a:schemeClr val="dk1"/>
              </a:buClr>
              <a:buSzPts val="1800"/>
              <a:buChar char="•"/>
              <a:defRPr/>
            </a:lvl1pPr>
            <a:lvl2pPr indent="-342900" lvl="1" marL="914400" algn="l">
              <a:lnSpc>
                <a:spcPct val="90000"/>
              </a:lnSpc>
              <a:spcBef>
                <a:spcPts val="667"/>
              </a:spcBef>
              <a:spcAft>
                <a:spcPts val="0"/>
              </a:spcAft>
              <a:buClr>
                <a:schemeClr val="dk1"/>
              </a:buClr>
              <a:buSzPts val="1800"/>
              <a:buChar char="•"/>
              <a:defRPr/>
            </a:lvl2pPr>
            <a:lvl3pPr indent="-342900" lvl="2" marL="1371600" algn="l">
              <a:lnSpc>
                <a:spcPct val="90000"/>
              </a:lnSpc>
              <a:spcBef>
                <a:spcPts val="667"/>
              </a:spcBef>
              <a:spcAft>
                <a:spcPts val="0"/>
              </a:spcAft>
              <a:buClr>
                <a:schemeClr val="dk1"/>
              </a:buClr>
              <a:buSzPts val="1800"/>
              <a:buChar char="•"/>
              <a:defRPr/>
            </a:lvl3pPr>
            <a:lvl4pPr indent="-342900" lvl="3" marL="1828800" algn="l">
              <a:lnSpc>
                <a:spcPct val="90000"/>
              </a:lnSpc>
              <a:spcBef>
                <a:spcPts val="667"/>
              </a:spcBef>
              <a:spcAft>
                <a:spcPts val="0"/>
              </a:spcAft>
              <a:buClr>
                <a:schemeClr val="dk1"/>
              </a:buClr>
              <a:buSzPts val="1800"/>
              <a:buChar char="•"/>
              <a:defRPr/>
            </a:lvl4pPr>
            <a:lvl5pPr indent="-342900" lvl="4" marL="2286000" algn="l">
              <a:lnSpc>
                <a:spcPct val="90000"/>
              </a:lnSpc>
              <a:spcBef>
                <a:spcPts val="667"/>
              </a:spcBef>
              <a:spcAft>
                <a:spcPts val="0"/>
              </a:spcAft>
              <a:buClr>
                <a:schemeClr val="dk1"/>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91" name="Google Shape;91;p13"/>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13"/>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3"/>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4" name="Shape 94"/>
        <p:cNvGrpSpPr/>
        <p:nvPr/>
      </p:nvGrpSpPr>
      <p:grpSpPr>
        <a:xfrm>
          <a:off x="0" y="0"/>
          <a:ext cx="0" cy="0"/>
          <a:chOff x="0" y="0"/>
          <a:chExt cx="0" cy="0"/>
        </a:xfrm>
      </p:grpSpPr>
      <p:sp>
        <p:nvSpPr>
          <p:cNvPr id="95" name="Google Shape;95;p14"/>
          <p:cNvSpPr txBox="1"/>
          <p:nvPr>
            <p:ph type="ctrTitle"/>
          </p:nvPr>
        </p:nvSpPr>
        <p:spPr>
          <a:xfrm>
            <a:off x="914400" y="1496484"/>
            <a:ext cx="10363200" cy="3183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14"/>
          <p:cNvSpPr txBox="1"/>
          <p:nvPr>
            <p:ph idx="1" type="subTitle"/>
          </p:nvPr>
        </p:nvSpPr>
        <p:spPr>
          <a:xfrm>
            <a:off x="1524000" y="4802717"/>
            <a:ext cx="9144000" cy="2207700"/>
          </a:xfrm>
          <a:prstGeom prst="rect">
            <a:avLst/>
          </a:prstGeom>
          <a:noFill/>
          <a:ln>
            <a:noFill/>
          </a:ln>
        </p:spPr>
        <p:txBody>
          <a:bodyPr anchorCtr="0" anchor="t" bIns="45700" lIns="91425" spcFirstLastPara="1" rIns="91425" wrap="square" tIns="45700">
            <a:noAutofit/>
          </a:bodyPr>
          <a:lstStyle>
            <a:lvl1pPr lvl="0" algn="ctr">
              <a:lnSpc>
                <a:spcPct val="90000"/>
              </a:lnSpc>
              <a:spcBef>
                <a:spcPts val="1333"/>
              </a:spcBef>
              <a:spcAft>
                <a:spcPts val="0"/>
              </a:spcAft>
              <a:buClr>
                <a:schemeClr val="dk1"/>
              </a:buClr>
              <a:buSzPts val="3200"/>
              <a:buNone/>
              <a:defRPr sz="3200"/>
            </a:lvl1pPr>
            <a:lvl2pPr lvl="1" algn="ctr">
              <a:lnSpc>
                <a:spcPct val="90000"/>
              </a:lnSpc>
              <a:spcBef>
                <a:spcPts val="667"/>
              </a:spcBef>
              <a:spcAft>
                <a:spcPts val="0"/>
              </a:spcAft>
              <a:buClr>
                <a:schemeClr val="dk1"/>
              </a:buClr>
              <a:buSzPts val="2667"/>
              <a:buNone/>
              <a:defRPr sz="2667"/>
            </a:lvl2pPr>
            <a:lvl3pPr lvl="2" algn="ctr">
              <a:lnSpc>
                <a:spcPct val="90000"/>
              </a:lnSpc>
              <a:spcBef>
                <a:spcPts val="667"/>
              </a:spcBef>
              <a:spcAft>
                <a:spcPts val="0"/>
              </a:spcAft>
              <a:buClr>
                <a:schemeClr val="dk1"/>
              </a:buClr>
              <a:buSzPts val="2400"/>
              <a:buNone/>
              <a:defRPr sz="2400"/>
            </a:lvl3pPr>
            <a:lvl4pPr lvl="3" algn="ctr">
              <a:lnSpc>
                <a:spcPct val="90000"/>
              </a:lnSpc>
              <a:spcBef>
                <a:spcPts val="667"/>
              </a:spcBef>
              <a:spcAft>
                <a:spcPts val="0"/>
              </a:spcAft>
              <a:buClr>
                <a:schemeClr val="dk1"/>
              </a:buClr>
              <a:buSzPts val="2133"/>
              <a:buNone/>
              <a:defRPr sz="2133"/>
            </a:lvl4pPr>
            <a:lvl5pPr lvl="4" algn="ctr">
              <a:lnSpc>
                <a:spcPct val="90000"/>
              </a:lnSpc>
              <a:spcBef>
                <a:spcPts val="667"/>
              </a:spcBef>
              <a:spcAft>
                <a:spcPts val="0"/>
              </a:spcAft>
              <a:buClr>
                <a:schemeClr val="dk1"/>
              </a:buClr>
              <a:buSzPts val="2133"/>
              <a:buNone/>
              <a:defRPr sz="2133"/>
            </a:lvl5pPr>
            <a:lvl6pPr lvl="5" algn="ctr">
              <a:lnSpc>
                <a:spcPct val="90000"/>
              </a:lnSpc>
              <a:spcBef>
                <a:spcPts val="667"/>
              </a:spcBef>
              <a:spcAft>
                <a:spcPts val="0"/>
              </a:spcAft>
              <a:buClr>
                <a:schemeClr val="dk1"/>
              </a:buClr>
              <a:buSzPts val="2133"/>
              <a:buNone/>
              <a:defRPr sz="2133"/>
            </a:lvl6pPr>
            <a:lvl7pPr lvl="6" algn="ctr">
              <a:lnSpc>
                <a:spcPct val="90000"/>
              </a:lnSpc>
              <a:spcBef>
                <a:spcPts val="667"/>
              </a:spcBef>
              <a:spcAft>
                <a:spcPts val="0"/>
              </a:spcAft>
              <a:buClr>
                <a:schemeClr val="dk1"/>
              </a:buClr>
              <a:buSzPts val="2133"/>
              <a:buNone/>
              <a:defRPr sz="2133"/>
            </a:lvl7pPr>
            <a:lvl8pPr lvl="7" algn="ctr">
              <a:lnSpc>
                <a:spcPct val="90000"/>
              </a:lnSpc>
              <a:spcBef>
                <a:spcPts val="667"/>
              </a:spcBef>
              <a:spcAft>
                <a:spcPts val="0"/>
              </a:spcAft>
              <a:buClr>
                <a:schemeClr val="dk1"/>
              </a:buClr>
              <a:buSzPts val="2133"/>
              <a:buNone/>
              <a:defRPr sz="2133"/>
            </a:lvl8pPr>
            <a:lvl9pPr lvl="8" algn="ctr">
              <a:lnSpc>
                <a:spcPct val="90000"/>
              </a:lnSpc>
              <a:spcBef>
                <a:spcPts val="667"/>
              </a:spcBef>
              <a:spcAft>
                <a:spcPts val="0"/>
              </a:spcAft>
              <a:buClr>
                <a:schemeClr val="dk1"/>
              </a:buClr>
              <a:buSzPts val="2133"/>
              <a:buNone/>
              <a:defRPr sz="2133"/>
            </a:lvl9pPr>
          </a:lstStyle>
          <a:p/>
        </p:txBody>
      </p:sp>
      <p:sp>
        <p:nvSpPr>
          <p:cNvPr id="97" name="Google Shape;97;p14"/>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4"/>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14"/>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00" name="Shape 100"/>
        <p:cNvGrpSpPr/>
        <p:nvPr/>
      </p:nvGrpSpPr>
      <p:grpSpPr>
        <a:xfrm>
          <a:off x="0" y="0"/>
          <a:ext cx="0" cy="0"/>
          <a:chOff x="0" y="0"/>
          <a:chExt cx="0" cy="0"/>
        </a:xfrm>
      </p:grpSpPr>
      <p:sp>
        <p:nvSpPr>
          <p:cNvPr id="101" name="Google Shape;101;p15"/>
          <p:cNvSpPr txBox="1"/>
          <p:nvPr>
            <p:ph type="title"/>
          </p:nvPr>
        </p:nvSpPr>
        <p:spPr>
          <a:xfrm>
            <a:off x="831851" y="2279653"/>
            <a:ext cx="10515600" cy="38037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15"/>
          <p:cNvSpPr txBox="1"/>
          <p:nvPr>
            <p:ph idx="1" type="body"/>
          </p:nvPr>
        </p:nvSpPr>
        <p:spPr>
          <a:xfrm>
            <a:off x="831851" y="6119286"/>
            <a:ext cx="10515600" cy="20001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333"/>
              </a:spcBef>
              <a:spcAft>
                <a:spcPts val="0"/>
              </a:spcAft>
              <a:buClr>
                <a:schemeClr val="dk1"/>
              </a:buClr>
              <a:buSzPts val="3200"/>
              <a:buNone/>
              <a:defRPr sz="3200">
                <a:solidFill>
                  <a:schemeClr val="dk1"/>
                </a:solidFill>
              </a:defRPr>
            </a:lvl1pPr>
            <a:lvl2pPr indent="-228600" lvl="1" marL="914400" algn="l">
              <a:lnSpc>
                <a:spcPct val="90000"/>
              </a:lnSpc>
              <a:spcBef>
                <a:spcPts val="667"/>
              </a:spcBef>
              <a:spcAft>
                <a:spcPts val="0"/>
              </a:spcAft>
              <a:buClr>
                <a:srgbClr val="888888"/>
              </a:buClr>
              <a:buSzPts val="2667"/>
              <a:buNone/>
              <a:defRPr sz="2667">
                <a:solidFill>
                  <a:srgbClr val="888888"/>
                </a:solidFill>
              </a:defRPr>
            </a:lvl2pPr>
            <a:lvl3pPr indent="-228600" lvl="2" marL="1371600" algn="l">
              <a:lnSpc>
                <a:spcPct val="90000"/>
              </a:lnSpc>
              <a:spcBef>
                <a:spcPts val="667"/>
              </a:spcBef>
              <a:spcAft>
                <a:spcPts val="0"/>
              </a:spcAft>
              <a:buClr>
                <a:srgbClr val="888888"/>
              </a:buClr>
              <a:buSzPts val="2400"/>
              <a:buNone/>
              <a:defRPr sz="2400">
                <a:solidFill>
                  <a:srgbClr val="888888"/>
                </a:solidFill>
              </a:defRPr>
            </a:lvl3pPr>
            <a:lvl4pPr indent="-228600" lvl="3" marL="1828800" algn="l">
              <a:lnSpc>
                <a:spcPct val="90000"/>
              </a:lnSpc>
              <a:spcBef>
                <a:spcPts val="667"/>
              </a:spcBef>
              <a:spcAft>
                <a:spcPts val="0"/>
              </a:spcAft>
              <a:buClr>
                <a:srgbClr val="888888"/>
              </a:buClr>
              <a:buSzPts val="2133"/>
              <a:buNone/>
              <a:defRPr sz="2133">
                <a:solidFill>
                  <a:srgbClr val="888888"/>
                </a:solidFill>
              </a:defRPr>
            </a:lvl4pPr>
            <a:lvl5pPr indent="-228600" lvl="4" marL="2286000" algn="l">
              <a:lnSpc>
                <a:spcPct val="90000"/>
              </a:lnSpc>
              <a:spcBef>
                <a:spcPts val="667"/>
              </a:spcBef>
              <a:spcAft>
                <a:spcPts val="0"/>
              </a:spcAft>
              <a:buClr>
                <a:srgbClr val="888888"/>
              </a:buClr>
              <a:buSzPts val="2133"/>
              <a:buNone/>
              <a:defRPr sz="2133">
                <a:solidFill>
                  <a:srgbClr val="888888"/>
                </a:solidFill>
              </a:defRPr>
            </a:lvl5pPr>
            <a:lvl6pPr indent="-228600" lvl="5" marL="2743200" algn="l">
              <a:lnSpc>
                <a:spcPct val="90000"/>
              </a:lnSpc>
              <a:spcBef>
                <a:spcPts val="667"/>
              </a:spcBef>
              <a:spcAft>
                <a:spcPts val="0"/>
              </a:spcAft>
              <a:buClr>
                <a:srgbClr val="888888"/>
              </a:buClr>
              <a:buSzPts val="2133"/>
              <a:buNone/>
              <a:defRPr sz="2133">
                <a:solidFill>
                  <a:srgbClr val="888888"/>
                </a:solidFill>
              </a:defRPr>
            </a:lvl6pPr>
            <a:lvl7pPr indent="-228600" lvl="6" marL="3200400" algn="l">
              <a:lnSpc>
                <a:spcPct val="90000"/>
              </a:lnSpc>
              <a:spcBef>
                <a:spcPts val="667"/>
              </a:spcBef>
              <a:spcAft>
                <a:spcPts val="0"/>
              </a:spcAft>
              <a:buClr>
                <a:srgbClr val="888888"/>
              </a:buClr>
              <a:buSzPts val="2133"/>
              <a:buNone/>
              <a:defRPr sz="2133">
                <a:solidFill>
                  <a:srgbClr val="888888"/>
                </a:solidFill>
              </a:defRPr>
            </a:lvl7pPr>
            <a:lvl8pPr indent="-228600" lvl="7" marL="3657600" algn="l">
              <a:lnSpc>
                <a:spcPct val="90000"/>
              </a:lnSpc>
              <a:spcBef>
                <a:spcPts val="667"/>
              </a:spcBef>
              <a:spcAft>
                <a:spcPts val="0"/>
              </a:spcAft>
              <a:buClr>
                <a:srgbClr val="888888"/>
              </a:buClr>
              <a:buSzPts val="2133"/>
              <a:buNone/>
              <a:defRPr sz="2133">
                <a:solidFill>
                  <a:srgbClr val="888888"/>
                </a:solidFill>
              </a:defRPr>
            </a:lvl8pPr>
            <a:lvl9pPr indent="-228600" lvl="8" marL="4114800" algn="l">
              <a:lnSpc>
                <a:spcPct val="90000"/>
              </a:lnSpc>
              <a:spcBef>
                <a:spcPts val="667"/>
              </a:spcBef>
              <a:spcAft>
                <a:spcPts val="0"/>
              </a:spcAft>
              <a:buClr>
                <a:srgbClr val="888888"/>
              </a:buClr>
              <a:buSzPts val="2133"/>
              <a:buNone/>
              <a:defRPr sz="2133">
                <a:solidFill>
                  <a:srgbClr val="888888"/>
                </a:solidFill>
              </a:defRPr>
            </a:lvl9pPr>
          </a:lstStyle>
          <a:p/>
        </p:txBody>
      </p:sp>
      <p:sp>
        <p:nvSpPr>
          <p:cNvPr id="103" name="Google Shape;103;p15"/>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5"/>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15"/>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06" name="Shape 106"/>
        <p:cNvGrpSpPr/>
        <p:nvPr/>
      </p:nvGrpSpPr>
      <p:grpSpPr>
        <a:xfrm>
          <a:off x="0" y="0"/>
          <a:ext cx="0" cy="0"/>
          <a:chOff x="0" y="0"/>
          <a:chExt cx="0" cy="0"/>
        </a:xfrm>
      </p:grpSpPr>
      <p:sp>
        <p:nvSpPr>
          <p:cNvPr id="107" name="Google Shape;107;p16"/>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16"/>
          <p:cNvSpPr txBox="1"/>
          <p:nvPr>
            <p:ph idx="1" type="body"/>
          </p:nvPr>
        </p:nvSpPr>
        <p:spPr>
          <a:xfrm>
            <a:off x="838200" y="2434167"/>
            <a:ext cx="5181600" cy="5801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333"/>
              </a:spcBef>
              <a:spcAft>
                <a:spcPts val="0"/>
              </a:spcAft>
              <a:buClr>
                <a:schemeClr val="dk1"/>
              </a:buClr>
              <a:buSzPts val="1800"/>
              <a:buChar char="•"/>
              <a:defRPr/>
            </a:lvl1pPr>
            <a:lvl2pPr indent="-342900" lvl="1" marL="914400" algn="l">
              <a:lnSpc>
                <a:spcPct val="90000"/>
              </a:lnSpc>
              <a:spcBef>
                <a:spcPts val="667"/>
              </a:spcBef>
              <a:spcAft>
                <a:spcPts val="0"/>
              </a:spcAft>
              <a:buClr>
                <a:schemeClr val="dk1"/>
              </a:buClr>
              <a:buSzPts val="1800"/>
              <a:buChar char="•"/>
              <a:defRPr/>
            </a:lvl2pPr>
            <a:lvl3pPr indent="-342900" lvl="2" marL="1371600" algn="l">
              <a:lnSpc>
                <a:spcPct val="90000"/>
              </a:lnSpc>
              <a:spcBef>
                <a:spcPts val="667"/>
              </a:spcBef>
              <a:spcAft>
                <a:spcPts val="0"/>
              </a:spcAft>
              <a:buClr>
                <a:schemeClr val="dk1"/>
              </a:buClr>
              <a:buSzPts val="1800"/>
              <a:buChar char="•"/>
              <a:defRPr/>
            </a:lvl3pPr>
            <a:lvl4pPr indent="-342900" lvl="3" marL="1828800" algn="l">
              <a:lnSpc>
                <a:spcPct val="90000"/>
              </a:lnSpc>
              <a:spcBef>
                <a:spcPts val="667"/>
              </a:spcBef>
              <a:spcAft>
                <a:spcPts val="0"/>
              </a:spcAft>
              <a:buClr>
                <a:schemeClr val="dk1"/>
              </a:buClr>
              <a:buSzPts val="1800"/>
              <a:buChar char="•"/>
              <a:defRPr/>
            </a:lvl4pPr>
            <a:lvl5pPr indent="-342900" lvl="4" marL="2286000" algn="l">
              <a:lnSpc>
                <a:spcPct val="90000"/>
              </a:lnSpc>
              <a:spcBef>
                <a:spcPts val="667"/>
              </a:spcBef>
              <a:spcAft>
                <a:spcPts val="0"/>
              </a:spcAft>
              <a:buClr>
                <a:schemeClr val="dk1"/>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109" name="Google Shape;109;p16"/>
          <p:cNvSpPr txBox="1"/>
          <p:nvPr>
            <p:ph idx="2" type="body"/>
          </p:nvPr>
        </p:nvSpPr>
        <p:spPr>
          <a:xfrm>
            <a:off x="6172200" y="2434167"/>
            <a:ext cx="5181600" cy="5801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333"/>
              </a:spcBef>
              <a:spcAft>
                <a:spcPts val="0"/>
              </a:spcAft>
              <a:buClr>
                <a:schemeClr val="dk1"/>
              </a:buClr>
              <a:buSzPts val="1800"/>
              <a:buChar char="•"/>
              <a:defRPr/>
            </a:lvl1pPr>
            <a:lvl2pPr indent="-342900" lvl="1" marL="914400" algn="l">
              <a:lnSpc>
                <a:spcPct val="90000"/>
              </a:lnSpc>
              <a:spcBef>
                <a:spcPts val="667"/>
              </a:spcBef>
              <a:spcAft>
                <a:spcPts val="0"/>
              </a:spcAft>
              <a:buClr>
                <a:schemeClr val="dk1"/>
              </a:buClr>
              <a:buSzPts val="1800"/>
              <a:buChar char="•"/>
              <a:defRPr/>
            </a:lvl2pPr>
            <a:lvl3pPr indent="-342900" lvl="2" marL="1371600" algn="l">
              <a:lnSpc>
                <a:spcPct val="90000"/>
              </a:lnSpc>
              <a:spcBef>
                <a:spcPts val="667"/>
              </a:spcBef>
              <a:spcAft>
                <a:spcPts val="0"/>
              </a:spcAft>
              <a:buClr>
                <a:schemeClr val="dk1"/>
              </a:buClr>
              <a:buSzPts val="1800"/>
              <a:buChar char="•"/>
              <a:defRPr/>
            </a:lvl3pPr>
            <a:lvl4pPr indent="-342900" lvl="3" marL="1828800" algn="l">
              <a:lnSpc>
                <a:spcPct val="90000"/>
              </a:lnSpc>
              <a:spcBef>
                <a:spcPts val="667"/>
              </a:spcBef>
              <a:spcAft>
                <a:spcPts val="0"/>
              </a:spcAft>
              <a:buClr>
                <a:schemeClr val="dk1"/>
              </a:buClr>
              <a:buSzPts val="1800"/>
              <a:buChar char="•"/>
              <a:defRPr/>
            </a:lvl4pPr>
            <a:lvl5pPr indent="-342900" lvl="4" marL="2286000" algn="l">
              <a:lnSpc>
                <a:spcPct val="90000"/>
              </a:lnSpc>
              <a:spcBef>
                <a:spcPts val="667"/>
              </a:spcBef>
              <a:spcAft>
                <a:spcPts val="0"/>
              </a:spcAft>
              <a:buClr>
                <a:schemeClr val="dk1"/>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110" name="Google Shape;110;p16"/>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16"/>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16"/>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13" name="Shape 113"/>
        <p:cNvGrpSpPr/>
        <p:nvPr/>
      </p:nvGrpSpPr>
      <p:grpSpPr>
        <a:xfrm>
          <a:off x="0" y="0"/>
          <a:ext cx="0" cy="0"/>
          <a:chOff x="0" y="0"/>
          <a:chExt cx="0" cy="0"/>
        </a:xfrm>
      </p:grpSpPr>
      <p:sp>
        <p:nvSpPr>
          <p:cNvPr id="114" name="Google Shape;114;p17"/>
          <p:cNvSpPr txBox="1"/>
          <p:nvPr>
            <p:ph type="title"/>
          </p:nvPr>
        </p:nvSpPr>
        <p:spPr>
          <a:xfrm>
            <a:off x="839788"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17"/>
          <p:cNvSpPr txBox="1"/>
          <p:nvPr>
            <p:ph idx="1" type="body"/>
          </p:nvPr>
        </p:nvSpPr>
        <p:spPr>
          <a:xfrm>
            <a:off x="839789" y="2241551"/>
            <a:ext cx="5157900" cy="10986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333"/>
              </a:spcBef>
              <a:spcAft>
                <a:spcPts val="0"/>
              </a:spcAft>
              <a:buClr>
                <a:schemeClr val="dk1"/>
              </a:buClr>
              <a:buSzPts val="3200"/>
              <a:buNone/>
              <a:defRPr b="1" sz="3200"/>
            </a:lvl1pPr>
            <a:lvl2pPr indent="-228600" lvl="1" marL="914400" algn="l">
              <a:lnSpc>
                <a:spcPct val="90000"/>
              </a:lnSpc>
              <a:spcBef>
                <a:spcPts val="667"/>
              </a:spcBef>
              <a:spcAft>
                <a:spcPts val="0"/>
              </a:spcAft>
              <a:buClr>
                <a:schemeClr val="dk1"/>
              </a:buClr>
              <a:buSzPts val="2667"/>
              <a:buNone/>
              <a:defRPr b="1" sz="2667"/>
            </a:lvl2pPr>
            <a:lvl3pPr indent="-228600" lvl="2" marL="1371600" algn="l">
              <a:lnSpc>
                <a:spcPct val="90000"/>
              </a:lnSpc>
              <a:spcBef>
                <a:spcPts val="667"/>
              </a:spcBef>
              <a:spcAft>
                <a:spcPts val="0"/>
              </a:spcAft>
              <a:buClr>
                <a:schemeClr val="dk1"/>
              </a:buClr>
              <a:buSzPts val="2400"/>
              <a:buNone/>
              <a:defRPr b="1" sz="2400"/>
            </a:lvl3pPr>
            <a:lvl4pPr indent="-228600" lvl="3" marL="1828800" algn="l">
              <a:lnSpc>
                <a:spcPct val="90000"/>
              </a:lnSpc>
              <a:spcBef>
                <a:spcPts val="667"/>
              </a:spcBef>
              <a:spcAft>
                <a:spcPts val="0"/>
              </a:spcAft>
              <a:buClr>
                <a:schemeClr val="dk1"/>
              </a:buClr>
              <a:buSzPts val="2133"/>
              <a:buNone/>
              <a:defRPr b="1" sz="2133"/>
            </a:lvl4pPr>
            <a:lvl5pPr indent="-228600" lvl="4" marL="2286000" algn="l">
              <a:lnSpc>
                <a:spcPct val="90000"/>
              </a:lnSpc>
              <a:spcBef>
                <a:spcPts val="667"/>
              </a:spcBef>
              <a:spcAft>
                <a:spcPts val="0"/>
              </a:spcAft>
              <a:buClr>
                <a:schemeClr val="dk1"/>
              </a:buClr>
              <a:buSzPts val="2133"/>
              <a:buNone/>
              <a:defRPr b="1" sz="2133"/>
            </a:lvl5pPr>
            <a:lvl6pPr indent="-228600" lvl="5" marL="2743200" algn="l">
              <a:lnSpc>
                <a:spcPct val="90000"/>
              </a:lnSpc>
              <a:spcBef>
                <a:spcPts val="667"/>
              </a:spcBef>
              <a:spcAft>
                <a:spcPts val="0"/>
              </a:spcAft>
              <a:buClr>
                <a:schemeClr val="dk1"/>
              </a:buClr>
              <a:buSzPts val="2133"/>
              <a:buNone/>
              <a:defRPr b="1" sz="2133"/>
            </a:lvl6pPr>
            <a:lvl7pPr indent="-228600" lvl="6" marL="3200400" algn="l">
              <a:lnSpc>
                <a:spcPct val="90000"/>
              </a:lnSpc>
              <a:spcBef>
                <a:spcPts val="667"/>
              </a:spcBef>
              <a:spcAft>
                <a:spcPts val="0"/>
              </a:spcAft>
              <a:buClr>
                <a:schemeClr val="dk1"/>
              </a:buClr>
              <a:buSzPts val="2133"/>
              <a:buNone/>
              <a:defRPr b="1" sz="2133"/>
            </a:lvl7pPr>
            <a:lvl8pPr indent="-228600" lvl="7" marL="3657600" algn="l">
              <a:lnSpc>
                <a:spcPct val="90000"/>
              </a:lnSpc>
              <a:spcBef>
                <a:spcPts val="667"/>
              </a:spcBef>
              <a:spcAft>
                <a:spcPts val="0"/>
              </a:spcAft>
              <a:buClr>
                <a:schemeClr val="dk1"/>
              </a:buClr>
              <a:buSzPts val="2133"/>
              <a:buNone/>
              <a:defRPr b="1" sz="2133"/>
            </a:lvl8pPr>
            <a:lvl9pPr indent="-228600" lvl="8" marL="4114800" algn="l">
              <a:lnSpc>
                <a:spcPct val="90000"/>
              </a:lnSpc>
              <a:spcBef>
                <a:spcPts val="667"/>
              </a:spcBef>
              <a:spcAft>
                <a:spcPts val="0"/>
              </a:spcAft>
              <a:buClr>
                <a:schemeClr val="dk1"/>
              </a:buClr>
              <a:buSzPts val="2133"/>
              <a:buNone/>
              <a:defRPr b="1" sz="2133"/>
            </a:lvl9pPr>
          </a:lstStyle>
          <a:p/>
        </p:txBody>
      </p:sp>
      <p:sp>
        <p:nvSpPr>
          <p:cNvPr id="116" name="Google Shape;116;p17"/>
          <p:cNvSpPr txBox="1"/>
          <p:nvPr>
            <p:ph idx="2" type="body"/>
          </p:nvPr>
        </p:nvSpPr>
        <p:spPr>
          <a:xfrm>
            <a:off x="839789" y="3340100"/>
            <a:ext cx="5157900" cy="49128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333"/>
              </a:spcBef>
              <a:spcAft>
                <a:spcPts val="0"/>
              </a:spcAft>
              <a:buClr>
                <a:schemeClr val="dk1"/>
              </a:buClr>
              <a:buSzPts val="1800"/>
              <a:buChar char="•"/>
              <a:defRPr/>
            </a:lvl1pPr>
            <a:lvl2pPr indent="-342900" lvl="1" marL="914400" algn="l">
              <a:lnSpc>
                <a:spcPct val="90000"/>
              </a:lnSpc>
              <a:spcBef>
                <a:spcPts val="667"/>
              </a:spcBef>
              <a:spcAft>
                <a:spcPts val="0"/>
              </a:spcAft>
              <a:buClr>
                <a:schemeClr val="dk1"/>
              </a:buClr>
              <a:buSzPts val="1800"/>
              <a:buChar char="•"/>
              <a:defRPr/>
            </a:lvl2pPr>
            <a:lvl3pPr indent="-342900" lvl="2" marL="1371600" algn="l">
              <a:lnSpc>
                <a:spcPct val="90000"/>
              </a:lnSpc>
              <a:spcBef>
                <a:spcPts val="667"/>
              </a:spcBef>
              <a:spcAft>
                <a:spcPts val="0"/>
              </a:spcAft>
              <a:buClr>
                <a:schemeClr val="dk1"/>
              </a:buClr>
              <a:buSzPts val="1800"/>
              <a:buChar char="•"/>
              <a:defRPr/>
            </a:lvl3pPr>
            <a:lvl4pPr indent="-342900" lvl="3" marL="1828800" algn="l">
              <a:lnSpc>
                <a:spcPct val="90000"/>
              </a:lnSpc>
              <a:spcBef>
                <a:spcPts val="667"/>
              </a:spcBef>
              <a:spcAft>
                <a:spcPts val="0"/>
              </a:spcAft>
              <a:buClr>
                <a:schemeClr val="dk1"/>
              </a:buClr>
              <a:buSzPts val="1800"/>
              <a:buChar char="•"/>
              <a:defRPr/>
            </a:lvl4pPr>
            <a:lvl5pPr indent="-342900" lvl="4" marL="2286000" algn="l">
              <a:lnSpc>
                <a:spcPct val="90000"/>
              </a:lnSpc>
              <a:spcBef>
                <a:spcPts val="667"/>
              </a:spcBef>
              <a:spcAft>
                <a:spcPts val="0"/>
              </a:spcAft>
              <a:buClr>
                <a:schemeClr val="dk1"/>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117" name="Google Shape;117;p17"/>
          <p:cNvSpPr txBox="1"/>
          <p:nvPr>
            <p:ph idx="3" type="body"/>
          </p:nvPr>
        </p:nvSpPr>
        <p:spPr>
          <a:xfrm>
            <a:off x="6172201" y="2241551"/>
            <a:ext cx="5183100" cy="10986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333"/>
              </a:spcBef>
              <a:spcAft>
                <a:spcPts val="0"/>
              </a:spcAft>
              <a:buClr>
                <a:schemeClr val="dk1"/>
              </a:buClr>
              <a:buSzPts val="3200"/>
              <a:buNone/>
              <a:defRPr b="1" sz="3200"/>
            </a:lvl1pPr>
            <a:lvl2pPr indent="-228600" lvl="1" marL="914400" algn="l">
              <a:lnSpc>
                <a:spcPct val="90000"/>
              </a:lnSpc>
              <a:spcBef>
                <a:spcPts val="667"/>
              </a:spcBef>
              <a:spcAft>
                <a:spcPts val="0"/>
              </a:spcAft>
              <a:buClr>
                <a:schemeClr val="dk1"/>
              </a:buClr>
              <a:buSzPts val="2667"/>
              <a:buNone/>
              <a:defRPr b="1" sz="2667"/>
            </a:lvl2pPr>
            <a:lvl3pPr indent="-228600" lvl="2" marL="1371600" algn="l">
              <a:lnSpc>
                <a:spcPct val="90000"/>
              </a:lnSpc>
              <a:spcBef>
                <a:spcPts val="667"/>
              </a:spcBef>
              <a:spcAft>
                <a:spcPts val="0"/>
              </a:spcAft>
              <a:buClr>
                <a:schemeClr val="dk1"/>
              </a:buClr>
              <a:buSzPts val="2400"/>
              <a:buNone/>
              <a:defRPr b="1" sz="2400"/>
            </a:lvl3pPr>
            <a:lvl4pPr indent="-228600" lvl="3" marL="1828800" algn="l">
              <a:lnSpc>
                <a:spcPct val="90000"/>
              </a:lnSpc>
              <a:spcBef>
                <a:spcPts val="667"/>
              </a:spcBef>
              <a:spcAft>
                <a:spcPts val="0"/>
              </a:spcAft>
              <a:buClr>
                <a:schemeClr val="dk1"/>
              </a:buClr>
              <a:buSzPts val="2133"/>
              <a:buNone/>
              <a:defRPr b="1" sz="2133"/>
            </a:lvl4pPr>
            <a:lvl5pPr indent="-228600" lvl="4" marL="2286000" algn="l">
              <a:lnSpc>
                <a:spcPct val="90000"/>
              </a:lnSpc>
              <a:spcBef>
                <a:spcPts val="667"/>
              </a:spcBef>
              <a:spcAft>
                <a:spcPts val="0"/>
              </a:spcAft>
              <a:buClr>
                <a:schemeClr val="dk1"/>
              </a:buClr>
              <a:buSzPts val="2133"/>
              <a:buNone/>
              <a:defRPr b="1" sz="2133"/>
            </a:lvl5pPr>
            <a:lvl6pPr indent="-228600" lvl="5" marL="2743200" algn="l">
              <a:lnSpc>
                <a:spcPct val="90000"/>
              </a:lnSpc>
              <a:spcBef>
                <a:spcPts val="667"/>
              </a:spcBef>
              <a:spcAft>
                <a:spcPts val="0"/>
              </a:spcAft>
              <a:buClr>
                <a:schemeClr val="dk1"/>
              </a:buClr>
              <a:buSzPts val="2133"/>
              <a:buNone/>
              <a:defRPr b="1" sz="2133"/>
            </a:lvl6pPr>
            <a:lvl7pPr indent="-228600" lvl="6" marL="3200400" algn="l">
              <a:lnSpc>
                <a:spcPct val="90000"/>
              </a:lnSpc>
              <a:spcBef>
                <a:spcPts val="667"/>
              </a:spcBef>
              <a:spcAft>
                <a:spcPts val="0"/>
              </a:spcAft>
              <a:buClr>
                <a:schemeClr val="dk1"/>
              </a:buClr>
              <a:buSzPts val="2133"/>
              <a:buNone/>
              <a:defRPr b="1" sz="2133"/>
            </a:lvl7pPr>
            <a:lvl8pPr indent="-228600" lvl="7" marL="3657600" algn="l">
              <a:lnSpc>
                <a:spcPct val="90000"/>
              </a:lnSpc>
              <a:spcBef>
                <a:spcPts val="667"/>
              </a:spcBef>
              <a:spcAft>
                <a:spcPts val="0"/>
              </a:spcAft>
              <a:buClr>
                <a:schemeClr val="dk1"/>
              </a:buClr>
              <a:buSzPts val="2133"/>
              <a:buNone/>
              <a:defRPr b="1" sz="2133"/>
            </a:lvl8pPr>
            <a:lvl9pPr indent="-228600" lvl="8" marL="4114800" algn="l">
              <a:lnSpc>
                <a:spcPct val="90000"/>
              </a:lnSpc>
              <a:spcBef>
                <a:spcPts val="667"/>
              </a:spcBef>
              <a:spcAft>
                <a:spcPts val="0"/>
              </a:spcAft>
              <a:buClr>
                <a:schemeClr val="dk1"/>
              </a:buClr>
              <a:buSzPts val="2133"/>
              <a:buNone/>
              <a:defRPr b="1" sz="2133"/>
            </a:lvl9pPr>
          </a:lstStyle>
          <a:p/>
        </p:txBody>
      </p:sp>
      <p:sp>
        <p:nvSpPr>
          <p:cNvPr id="118" name="Google Shape;118;p17"/>
          <p:cNvSpPr txBox="1"/>
          <p:nvPr>
            <p:ph idx="4" type="body"/>
          </p:nvPr>
        </p:nvSpPr>
        <p:spPr>
          <a:xfrm>
            <a:off x="6172201" y="3340100"/>
            <a:ext cx="5183100" cy="49128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333"/>
              </a:spcBef>
              <a:spcAft>
                <a:spcPts val="0"/>
              </a:spcAft>
              <a:buClr>
                <a:schemeClr val="dk1"/>
              </a:buClr>
              <a:buSzPts val="1800"/>
              <a:buChar char="•"/>
              <a:defRPr/>
            </a:lvl1pPr>
            <a:lvl2pPr indent="-342900" lvl="1" marL="914400" algn="l">
              <a:lnSpc>
                <a:spcPct val="90000"/>
              </a:lnSpc>
              <a:spcBef>
                <a:spcPts val="667"/>
              </a:spcBef>
              <a:spcAft>
                <a:spcPts val="0"/>
              </a:spcAft>
              <a:buClr>
                <a:schemeClr val="dk1"/>
              </a:buClr>
              <a:buSzPts val="1800"/>
              <a:buChar char="•"/>
              <a:defRPr/>
            </a:lvl2pPr>
            <a:lvl3pPr indent="-342900" lvl="2" marL="1371600" algn="l">
              <a:lnSpc>
                <a:spcPct val="90000"/>
              </a:lnSpc>
              <a:spcBef>
                <a:spcPts val="667"/>
              </a:spcBef>
              <a:spcAft>
                <a:spcPts val="0"/>
              </a:spcAft>
              <a:buClr>
                <a:schemeClr val="dk1"/>
              </a:buClr>
              <a:buSzPts val="1800"/>
              <a:buChar char="•"/>
              <a:defRPr/>
            </a:lvl3pPr>
            <a:lvl4pPr indent="-342900" lvl="3" marL="1828800" algn="l">
              <a:lnSpc>
                <a:spcPct val="90000"/>
              </a:lnSpc>
              <a:spcBef>
                <a:spcPts val="667"/>
              </a:spcBef>
              <a:spcAft>
                <a:spcPts val="0"/>
              </a:spcAft>
              <a:buClr>
                <a:schemeClr val="dk1"/>
              </a:buClr>
              <a:buSzPts val="1800"/>
              <a:buChar char="•"/>
              <a:defRPr/>
            </a:lvl4pPr>
            <a:lvl5pPr indent="-342900" lvl="4" marL="2286000" algn="l">
              <a:lnSpc>
                <a:spcPct val="90000"/>
              </a:lnSpc>
              <a:spcBef>
                <a:spcPts val="667"/>
              </a:spcBef>
              <a:spcAft>
                <a:spcPts val="0"/>
              </a:spcAft>
              <a:buClr>
                <a:schemeClr val="dk1"/>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119" name="Google Shape;119;p17"/>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17"/>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17"/>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22" name="Shape 122"/>
        <p:cNvGrpSpPr/>
        <p:nvPr/>
      </p:nvGrpSpPr>
      <p:grpSpPr>
        <a:xfrm>
          <a:off x="0" y="0"/>
          <a:ext cx="0" cy="0"/>
          <a:chOff x="0" y="0"/>
          <a:chExt cx="0" cy="0"/>
        </a:xfrm>
      </p:grpSpPr>
      <p:sp>
        <p:nvSpPr>
          <p:cNvPr id="123" name="Google Shape;123;p18"/>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18"/>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18"/>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18"/>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27" name="Shape 127"/>
        <p:cNvGrpSpPr/>
        <p:nvPr/>
      </p:nvGrpSpPr>
      <p:grpSpPr>
        <a:xfrm>
          <a:off x="0" y="0"/>
          <a:ext cx="0" cy="0"/>
          <a:chOff x="0" y="0"/>
          <a:chExt cx="0" cy="0"/>
        </a:xfrm>
      </p:grpSpPr>
      <p:sp>
        <p:nvSpPr>
          <p:cNvPr id="128" name="Google Shape;128;p19"/>
          <p:cNvSpPr txBox="1"/>
          <p:nvPr>
            <p:ph type="title"/>
          </p:nvPr>
        </p:nvSpPr>
        <p:spPr>
          <a:xfrm>
            <a:off x="839788" y="609600"/>
            <a:ext cx="3932100" cy="2133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19"/>
          <p:cNvSpPr txBox="1"/>
          <p:nvPr>
            <p:ph idx="1" type="body"/>
          </p:nvPr>
        </p:nvSpPr>
        <p:spPr>
          <a:xfrm>
            <a:off x="5183188" y="1316569"/>
            <a:ext cx="6172200" cy="6498300"/>
          </a:xfrm>
          <a:prstGeom prst="rect">
            <a:avLst/>
          </a:prstGeom>
          <a:noFill/>
          <a:ln>
            <a:noFill/>
          </a:ln>
        </p:spPr>
        <p:txBody>
          <a:bodyPr anchorCtr="0" anchor="t" bIns="45700" lIns="91425" spcFirstLastPara="1" rIns="91425" wrap="square" tIns="45700">
            <a:noAutofit/>
          </a:bodyPr>
          <a:lstStyle>
            <a:lvl1pPr indent="-499554" lvl="0" marL="457200" algn="l">
              <a:lnSpc>
                <a:spcPct val="90000"/>
              </a:lnSpc>
              <a:spcBef>
                <a:spcPts val="1333"/>
              </a:spcBef>
              <a:spcAft>
                <a:spcPts val="0"/>
              </a:spcAft>
              <a:buClr>
                <a:schemeClr val="dk1"/>
              </a:buClr>
              <a:buSzPts val="4267"/>
              <a:buChar char="•"/>
              <a:defRPr sz="4267"/>
            </a:lvl1pPr>
            <a:lvl2pPr indent="-465645" lvl="1" marL="914400" algn="l">
              <a:lnSpc>
                <a:spcPct val="90000"/>
              </a:lnSpc>
              <a:spcBef>
                <a:spcPts val="667"/>
              </a:spcBef>
              <a:spcAft>
                <a:spcPts val="0"/>
              </a:spcAft>
              <a:buClr>
                <a:schemeClr val="dk1"/>
              </a:buClr>
              <a:buSzPts val="3733"/>
              <a:buChar char="•"/>
              <a:defRPr sz="3733"/>
            </a:lvl2pPr>
            <a:lvl3pPr indent="-431800" lvl="2" marL="1371600" algn="l">
              <a:lnSpc>
                <a:spcPct val="90000"/>
              </a:lnSpc>
              <a:spcBef>
                <a:spcPts val="667"/>
              </a:spcBef>
              <a:spcAft>
                <a:spcPts val="0"/>
              </a:spcAft>
              <a:buClr>
                <a:schemeClr val="dk1"/>
              </a:buClr>
              <a:buSzPts val="3200"/>
              <a:buChar char="•"/>
              <a:defRPr sz="3200"/>
            </a:lvl3pPr>
            <a:lvl4pPr indent="-397954" lvl="3" marL="1828800" algn="l">
              <a:lnSpc>
                <a:spcPct val="90000"/>
              </a:lnSpc>
              <a:spcBef>
                <a:spcPts val="667"/>
              </a:spcBef>
              <a:spcAft>
                <a:spcPts val="0"/>
              </a:spcAft>
              <a:buClr>
                <a:schemeClr val="dk1"/>
              </a:buClr>
              <a:buSzPts val="2667"/>
              <a:buChar char="•"/>
              <a:defRPr sz="2667"/>
            </a:lvl4pPr>
            <a:lvl5pPr indent="-397954" lvl="4" marL="2286000" algn="l">
              <a:lnSpc>
                <a:spcPct val="90000"/>
              </a:lnSpc>
              <a:spcBef>
                <a:spcPts val="667"/>
              </a:spcBef>
              <a:spcAft>
                <a:spcPts val="0"/>
              </a:spcAft>
              <a:buClr>
                <a:schemeClr val="dk1"/>
              </a:buClr>
              <a:buSzPts val="2667"/>
              <a:buChar char="•"/>
              <a:defRPr sz="2667"/>
            </a:lvl5pPr>
            <a:lvl6pPr indent="-397954" lvl="5" marL="2743200" algn="l">
              <a:lnSpc>
                <a:spcPct val="90000"/>
              </a:lnSpc>
              <a:spcBef>
                <a:spcPts val="667"/>
              </a:spcBef>
              <a:spcAft>
                <a:spcPts val="0"/>
              </a:spcAft>
              <a:buClr>
                <a:schemeClr val="dk1"/>
              </a:buClr>
              <a:buSzPts val="2667"/>
              <a:buChar char="•"/>
              <a:defRPr sz="2667"/>
            </a:lvl6pPr>
            <a:lvl7pPr indent="-397954" lvl="6" marL="3200400" algn="l">
              <a:lnSpc>
                <a:spcPct val="90000"/>
              </a:lnSpc>
              <a:spcBef>
                <a:spcPts val="667"/>
              </a:spcBef>
              <a:spcAft>
                <a:spcPts val="0"/>
              </a:spcAft>
              <a:buClr>
                <a:schemeClr val="dk1"/>
              </a:buClr>
              <a:buSzPts val="2667"/>
              <a:buChar char="•"/>
              <a:defRPr sz="2667"/>
            </a:lvl7pPr>
            <a:lvl8pPr indent="-397954" lvl="7" marL="3657600" algn="l">
              <a:lnSpc>
                <a:spcPct val="90000"/>
              </a:lnSpc>
              <a:spcBef>
                <a:spcPts val="667"/>
              </a:spcBef>
              <a:spcAft>
                <a:spcPts val="0"/>
              </a:spcAft>
              <a:buClr>
                <a:schemeClr val="dk1"/>
              </a:buClr>
              <a:buSzPts val="2667"/>
              <a:buChar char="•"/>
              <a:defRPr sz="2667"/>
            </a:lvl8pPr>
            <a:lvl9pPr indent="-397954" lvl="8" marL="4114800" algn="l">
              <a:lnSpc>
                <a:spcPct val="90000"/>
              </a:lnSpc>
              <a:spcBef>
                <a:spcPts val="667"/>
              </a:spcBef>
              <a:spcAft>
                <a:spcPts val="0"/>
              </a:spcAft>
              <a:buClr>
                <a:schemeClr val="dk1"/>
              </a:buClr>
              <a:buSzPts val="2667"/>
              <a:buChar char="•"/>
              <a:defRPr sz="2667"/>
            </a:lvl9pPr>
          </a:lstStyle>
          <a:p/>
        </p:txBody>
      </p:sp>
      <p:sp>
        <p:nvSpPr>
          <p:cNvPr id="130" name="Google Shape;130;p19"/>
          <p:cNvSpPr txBox="1"/>
          <p:nvPr>
            <p:ph idx="2" type="body"/>
          </p:nvPr>
        </p:nvSpPr>
        <p:spPr>
          <a:xfrm>
            <a:off x="839788" y="2743200"/>
            <a:ext cx="3932100" cy="5082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333"/>
              </a:spcBef>
              <a:spcAft>
                <a:spcPts val="0"/>
              </a:spcAft>
              <a:buClr>
                <a:schemeClr val="dk1"/>
              </a:buClr>
              <a:buSzPts val="2133"/>
              <a:buNone/>
              <a:defRPr sz="2133"/>
            </a:lvl1pPr>
            <a:lvl2pPr indent="-228600" lvl="1" marL="914400" algn="l">
              <a:lnSpc>
                <a:spcPct val="90000"/>
              </a:lnSpc>
              <a:spcBef>
                <a:spcPts val="667"/>
              </a:spcBef>
              <a:spcAft>
                <a:spcPts val="0"/>
              </a:spcAft>
              <a:buClr>
                <a:schemeClr val="dk1"/>
              </a:buClr>
              <a:buSzPts val="1867"/>
              <a:buNone/>
              <a:defRPr sz="1867"/>
            </a:lvl2pPr>
            <a:lvl3pPr indent="-228600" lvl="2" marL="1371600" algn="l">
              <a:lnSpc>
                <a:spcPct val="90000"/>
              </a:lnSpc>
              <a:spcBef>
                <a:spcPts val="667"/>
              </a:spcBef>
              <a:spcAft>
                <a:spcPts val="0"/>
              </a:spcAft>
              <a:buClr>
                <a:schemeClr val="dk1"/>
              </a:buClr>
              <a:buSzPts val="1600"/>
              <a:buNone/>
              <a:defRPr sz="1600"/>
            </a:lvl3pPr>
            <a:lvl4pPr indent="-228600" lvl="3" marL="1828800" algn="l">
              <a:lnSpc>
                <a:spcPct val="90000"/>
              </a:lnSpc>
              <a:spcBef>
                <a:spcPts val="667"/>
              </a:spcBef>
              <a:spcAft>
                <a:spcPts val="0"/>
              </a:spcAft>
              <a:buClr>
                <a:schemeClr val="dk1"/>
              </a:buClr>
              <a:buSzPts val="1333"/>
              <a:buNone/>
              <a:defRPr sz="1333"/>
            </a:lvl4pPr>
            <a:lvl5pPr indent="-228600" lvl="4" marL="2286000" algn="l">
              <a:lnSpc>
                <a:spcPct val="90000"/>
              </a:lnSpc>
              <a:spcBef>
                <a:spcPts val="667"/>
              </a:spcBef>
              <a:spcAft>
                <a:spcPts val="0"/>
              </a:spcAft>
              <a:buClr>
                <a:schemeClr val="dk1"/>
              </a:buClr>
              <a:buSzPts val="1333"/>
              <a:buNone/>
              <a:defRPr sz="1333"/>
            </a:lvl5pPr>
            <a:lvl6pPr indent="-228600" lvl="5" marL="2743200" algn="l">
              <a:lnSpc>
                <a:spcPct val="90000"/>
              </a:lnSpc>
              <a:spcBef>
                <a:spcPts val="667"/>
              </a:spcBef>
              <a:spcAft>
                <a:spcPts val="0"/>
              </a:spcAft>
              <a:buClr>
                <a:schemeClr val="dk1"/>
              </a:buClr>
              <a:buSzPts val="1333"/>
              <a:buNone/>
              <a:defRPr sz="1333"/>
            </a:lvl6pPr>
            <a:lvl7pPr indent="-228600" lvl="6" marL="3200400" algn="l">
              <a:lnSpc>
                <a:spcPct val="90000"/>
              </a:lnSpc>
              <a:spcBef>
                <a:spcPts val="667"/>
              </a:spcBef>
              <a:spcAft>
                <a:spcPts val="0"/>
              </a:spcAft>
              <a:buClr>
                <a:schemeClr val="dk1"/>
              </a:buClr>
              <a:buSzPts val="1333"/>
              <a:buNone/>
              <a:defRPr sz="1333"/>
            </a:lvl7pPr>
            <a:lvl8pPr indent="-228600" lvl="7" marL="3657600" algn="l">
              <a:lnSpc>
                <a:spcPct val="90000"/>
              </a:lnSpc>
              <a:spcBef>
                <a:spcPts val="667"/>
              </a:spcBef>
              <a:spcAft>
                <a:spcPts val="0"/>
              </a:spcAft>
              <a:buClr>
                <a:schemeClr val="dk1"/>
              </a:buClr>
              <a:buSzPts val="1333"/>
              <a:buNone/>
              <a:defRPr sz="1333"/>
            </a:lvl8pPr>
            <a:lvl9pPr indent="-228600" lvl="8" marL="4114800" algn="l">
              <a:lnSpc>
                <a:spcPct val="90000"/>
              </a:lnSpc>
              <a:spcBef>
                <a:spcPts val="667"/>
              </a:spcBef>
              <a:spcAft>
                <a:spcPts val="0"/>
              </a:spcAft>
              <a:buClr>
                <a:schemeClr val="dk1"/>
              </a:buClr>
              <a:buSzPts val="1333"/>
              <a:buNone/>
              <a:defRPr sz="1333"/>
            </a:lvl9pPr>
          </a:lstStyle>
          <a:p/>
        </p:txBody>
      </p:sp>
      <p:sp>
        <p:nvSpPr>
          <p:cNvPr id="131" name="Google Shape;131;p19"/>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19"/>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19"/>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34" name="Shape 134"/>
        <p:cNvGrpSpPr/>
        <p:nvPr/>
      </p:nvGrpSpPr>
      <p:grpSpPr>
        <a:xfrm>
          <a:off x="0" y="0"/>
          <a:ext cx="0" cy="0"/>
          <a:chOff x="0" y="0"/>
          <a:chExt cx="0" cy="0"/>
        </a:xfrm>
      </p:grpSpPr>
      <p:sp>
        <p:nvSpPr>
          <p:cNvPr id="135" name="Google Shape;135;p20"/>
          <p:cNvSpPr txBox="1"/>
          <p:nvPr>
            <p:ph type="title"/>
          </p:nvPr>
        </p:nvSpPr>
        <p:spPr>
          <a:xfrm>
            <a:off x="839788" y="609600"/>
            <a:ext cx="3932100" cy="2133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20"/>
          <p:cNvSpPr/>
          <p:nvPr>
            <p:ph idx="2" type="pic"/>
          </p:nvPr>
        </p:nvSpPr>
        <p:spPr>
          <a:xfrm>
            <a:off x="5183188" y="1316569"/>
            <a:ext cx="6172200" cy="64983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333"/>
              </a:spcBef>
              <a:spcAft>
                <a:spcPts val="0"/>
              </a:spcAft>
              <a:buClr>
                <a:schemeClr val="dk1"/>
              </a:buClr>
              <a:buSzPts val="4267"/>
              <a:buFont typeface="Arial"/>
              <a:buNone/>
              <a:defRPr b="0" i="0" sz="4267" u="none" cap="none" strike="noStrike">
                <a:solidFill>
                  <a:schemeClr val="dk1"/>
                </a:solidFill>
                <a:latin typeface="Calibri"/>
                <a:ea typeface="Calibri"/>
                <a:cs typeface="Calibri"/>
                <a:sym typeface="Calibri"/>
              </a:defRPr>
            </a:lvl1pPr>
            <a:lvl2pPr lvl="1" marR="0" rtl="0" algn="l">
              <a:lnSpc>
                <a:spcPct val="90000"/>
              </a:lnSpc>
              <a:spcBef>
                <a:spcPts val="667"/>
              </a:spcBef>
              <a:spcAft>
                <a:spcPts val="0"/>
              </a:spcAft>
              <a:buClr>
                <a:schemeClr val="dk1"/>
              </a:buClr>
              <a:buSzPts val="3733"/>
              <a:buFont typeface="Arial"/>
              <a:buNone/>
              <a:defRPr b="0" i="0" sz="3733" u="none" cap="none" strike="noStrike">
                <a:solidFill>
                  <a:schemeClr val="dk1"/>
                </a:solidFill>
                <a:latin typeface="Calibri"/>
                <a:ea typeface="Calibri"/>
                <a:cs typeface="Calibri"/>
                <a:sym typeface="Calibri"/>
              </a:defRPr>
            </a:lvl2pPr>
            <a:lvl3pPr lvl="2" marR="0" rtl="0" algn="l">
              <a:lnSpc>
                <a:spcPct val="90000"/>
              </a:lnSpc>
              <a:spcBef>
                <a:spcPts val="667"/>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3pPr>
            <a:lvl4pPr lvl="3"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Calibri"/>
                <a:ea typeface="Calibri"/>
                <a:cs typeface="Calibri"/>
                <a:sym typeface="Calibri"/>
              </a:defRPr>
            </a:lvl4pPr>
            <a:lvl5pPr lvl="4"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Calibri"/>
                <a:ea typeface="Calibri"/>
                <a:cs typeface="Calibri"/>
                <a:sym typeface="Calibri"/>
              </a:defRPr>
            </a:lvl5pPr>
            <a:lvl6pPr lvl="5"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Calibri"/>
                <a:ea typeface="Calibri"/>
                <a:cs typeface="Calibri"/>
                <a:sym typeface="Calibri"/>
              </a:defRPr>
            </a:lvl6pPr>
            <a:lvl7pPr lvl="6"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Calibri"/>
                <a:ea typeface="Calibri"/>
                <a:cs typeface="Calibri"/>
                <a:sym typeface="Calibri"/>
              </a:defRPr>
            </a:lvl7pPr>
            <a:lvl8pPr lvl="7"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Calibri"/>
                <a:ea typeface="Calibri"/>
                <a:cs typeface="Calibri"/>
                <a:sym typeface="Calibri"/>
              </a:defRPr>
            </a:lvl8pPr>
            <a:lvl9pPr lvl="8"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Calibri"/>
                <a:ea typeface="Calibri"/>
                <a:cs typeface="Calibri"/>
                <a:sym typeface="Calibri"/>
              </a:defRPr>
            </a:lvl9pPr>
          </a:lstStyle>
          <a:p/>
        </p:txBody>
      </p:sp>
      <p:sp>
        <p:nvSpPr>
          <p:cNvPr id="137" name="Google Shape;137;p20"/>
          <p:cNvSpPr txBox="1"/>
          <p:nvPr>
            <p:ph idx="1" type="body"/>
          </p:nvPr>
        </p:nvSpPr>
        <p:spPr>
          <a:xfrm>
            <a:off x="839788" y="2743200"/>
            <a:ext cx="3932100" cy="5082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333"/>
              </a:spcBef>
              <a:spcAft>
                <a:spcPts val="0"/>
              </a:spcAft>
              <a:buClr>
                <a:schemeClr val="dk1"/>
              </a:buClr>
              <a:buSzPts val="2133"/>
              <a:buNone/>
              <a:defRPr sz="2133"/>
            </a:lvl1pPr>
            <a:lvl2pPr indent="-228600" lvl="1" marL="914400" algn="l">
              <a:lnSpc>
                <a:spcPct val="90000"/>
              </a:lnSpc>
              <a:spcBef>
                <a:spcPts val="667"/>
              </a:spcBef>
              <a:spcAft>
                <a:spcPts val="0"/>
              </a:spcAft>
              <a:buClr>
                <a:schemeClr val="dk1"/>
              </a:buClr>
              <a:buSzPts val="1867"/>
              <a:buNone/>
              <a:defRPr sz="1867"/>
            </a:lvl2pPr>
            <a:lvl3pPr indent="-228600" lvl="2" marL="1371600" algn="l">
              <a:lnSpc>
                <a:spcPct val="90000"/>
              </a:lnSpc>
              <a:spcBef>
                <a:spcPts val="667"/>
              </a:spcBef>
              <a:spcAft>
                <a:spcPts val="0"/>
              </a:spcAft>
              <a:buClr>
                <a:schemeClr val="dk1"/>
              </a:buClr>
              <a:buSzPts val="1600"/>
              <a:buNone/>
              <a:defRPr sz="1600"/>
            </a:lvl3pPr>
            <a:lvl4pPr indent="-228600" lvl="3" marL="1828800" algn="l">
              <a:lnSpc>
                <a:spcPct val="90000"/>
              </a:lnSpc>
              <a:spcBef>
                <a:spcPts val="667"/>
              </a:spcBef>
              <a:spcAft>
                <a:spcPts val="0"/>
              </a:spcAft>
              <a:buClr>
                <a:schemeClr val="dk1"/>
              </a:buClr>
              <a:buSzPts val="1333"/>
              <a:buNone/>
              <a:defRPr sz="1333"/>
            </a:lvl4pPr>
            <a:lvl5pPr indent="-228600" lvl="4" marL="2286000" algn="l">
              <a:lnSpc>
                <a:spcPct val="90000"/>
              </a:lnSpc>
              <a:spcBef>
                <a:spcPts val="667"/>
              </a:spcBef>
              <a:spcAft>
                <a:spcPts val="0"/>
              </a:spcAft>
              <a:buClr>
                <a:schemeClr val="dk1"/>
              </a:buClr>
              <a:buSzPts val="1333"/>
              <a:buNone/>
              <a:defRPr sz="1333"/>
            </a:lvl5pPr>
            <a:lvl6pPr indent="-228600" lvl="5" marL="2743200" algn="l">
              <a:lnSpc>
                <a:spcPct val="90000"/>
              </a:lnSpc>
              <a:spcBef>
                <a:spcPts val="667"/>
              </a:spcBef>
              <a:spcAft>
                <a:spcPts val="0"/>
              </a:spcAft>
              <a:buClr>
                <a:schemeClr val="dk1"/>
              </a:buClr>
              <a:buSzPts val="1333"/>
              <a:buNone/>
              <a:defRPr sz="1333"/>
            </a:lvl6pPr>
            <a:lvl7pPr indent="-228600" lvl="6" marL="3200400" algn="l">
              <a:lnSpc>
                <a:spcPct val="90000"/>
              </a:lnSpc>
              <a:spcBef>
                <a:spcPts val="667"/>
              </a:spcBef>
              <a:spcAft>
                <a:spcPts val="0"/>
              </a:spcAft>
              <a:buClr>
                <a:schemeClr val="dk1"/>
              </a:buClr>
              <a:buSzPts val="1333"/>
              <a:buNone/>
              <a:defRPr sz="1333"/>
            </a:lvl7pPr>
            <a:lvl8pPr indent="-228600" lvl="7" marL="3657600" algn="l">
              <a:lnSpc>
                <a:spcPct val="90000"/>
              </a:lnSpc>
              <a:spcBef>
                <a:spcPts val="667"/>
              </a:spcBef>
              <a:spcAft>
                <a:spcPts val="0"/>
              </a:spcAft>
              <a:buClr>
                <a:schemeClr val="dk1"/>
              </a:buClr>
              <a:buSzPts val="1333"/>
              <a:buNone/>
              <a:defRPr sz="1333"/>
            </a:lvl8pPr>
            <a:lvl9pPr indent="-228600" lvl="8" marL="4114800" algn="l">
              <a:lnSpc>
                <a:spcPct val="90000"/>
              </a:lnSpc>
              <a:spcBef>
                <a:spcPts val="667"/>
              </a:spcBef>
              <a:spcAft>
                <a:spcPts val="0"/>
              </a:spcAft>
              <a:buClr>
                <a:schemeClr val="dk1"/>
              </a:buClr>
              <a:buSzPts val="1333"/>
              <a:buNone/>
              <a:defRPr sz="1333"/>
            </a:lvl9pPr>
          </a:lstStyle>
          <a:p/>
        </p:txBody>
      </p:sp>
      <p:sp>
        <p:nvSpPr>
          <p:cNvPr id="138" name="Google Shape;138;p20"/>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20"/>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20"/>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41" name="Shape 141"/>
        <p:cNvGrpSpPr/>
        <p:nvPr/>
      </p:nvGrpSpPr>
      <p:grpSpPr>
        <a:xfrm>
          <a:off x="0" y="0"/>
          <a:ext cx="0" cy="0"/>
          <a:chOff x="0" y="0"/>
          <a:chExt cx="0" cy="0"/>
        </a:xfrm>
      </p:grpSpPr>
      <p:sp>
        <p:nvSpPr>
          <p:cNvPr id="142" name="Google Shape;142;p21"/>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21"/>
          <p:cNvSpPr txBox="1"/>
          <p:nvPr>
            <p:ph idx="1" type="body"/>
          </p:nvPr>
        </p:nvSpPr>
        <p:spPr>
          <a:xfrm rot="5400000">
            <a:off x="3195150" y="77217"/>
            <a:ext cx="5801700"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333"/>
              </a:spcBef>
              <a:spcAft>
                <a:spcPts val="0"/>
              </a:spcAft>
              <a:buClr>
                <a:schemeClr val="dk1"/>
              </a:buClr>
              <a:buSzPts val="1800"/>
              <a:buChar char="•"/>
              <a:defRPr/>
            </a:lvl1pPr>
            <a:lvl2pPr indent="-342900" lvl="1" marL="914400" algn="l">
              <a:lnSpc>
                <a:spcPct val="90000"/>
              </a:lnSpc>
              <a:spcBef>
                <a:spcPts val="667"/>
              </a:spcBef>
              <a:spcAft>
                <a:spcPts val="0"/>
              </a:spcAft>
              <a:buClr>
                <a:schemeClr val="dk1"/>
              </a:buClr>
              <a:buSzPts val="1800"/>
              <a:buChar char="•"/>
              <a:defRPr/>
            </a:lvl2pPr>
            <a:lvl3pPr indent="-342900" lvl="2" marL="1371600" algn="l">
              <a:lnSpc>
                <a:spcPct val="90000"/>
              </a:lnSpc>
              <a:spcBef>
                <a:spcPts val="667"/>
              </a:spcBef>
              <a:spcAft>
                <a:spcPts val="0"/>
              </a:spcAft>
              <a:buClr>
                <a:schemeClr val="dk1"/>
              </a:buClr>
              <a:buSzPts val="1800"/>
              <a:buChar char="•"/>
              <a:defRPr/>
            </a:lvl3pPr>
            <a:lvl4pPr indent="-342900" lvl="3" marL="1828800" algn="l">
              <a:lnSpc>
                <a:spcPct val="90000"/>
              </a:lnSpc>
              <a:spcBef>
                <a:spcPts val="667"/>
              </a:spcBef>
              <a:spcAft>
                <a:spcPts val="0"/>
              </a:spcAft>
              <a:buClr>
                <a:schemeClr val="dk1"/>
              </a:buClr>
              <a:buSzPts val="1800"/>
              <a:buChar char="•"/>
              <a:defRPr/>
            </a:lvl4pPr>
            <a:lvl5pPr indent="-342900" lvl="4" marL="2286000" algn="l">
              <a:lnSpc>
                <a:spcPct val="90000"/>
              </a:lnSpc>
              <a:spcBef>
                <a:spcPts val="667"/>
              </a:spcBef>
              <a:spcAft>
                <a:spcPts val="0"/>
              </a:spcAft>
              <a:buClr>
                <a:schemeClr val="dk1"/>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144" name="Google Shape;144;p21"/>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21"/>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21"/>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2" name="Shape 22"/>
        <p:cNvGrpSpPr/>
        <p:nvPr/>
      </p:nvGrpSpPr>
      <p:grpSpPr>
        <a:xfrm>
          <a:off x="0" y="0"/>
          <a:ext cx="0" cy="0"/>
          <a:chOff x="0" y="0"/>
          <a:chExt cx="0" cy="0"/>
        </a:xfrm>
      </p:grpSpPr>
      <p:sp>
        <p:nvSpPr>
          <p:cNvPr id="23" name="Google Shape;23;p3"/>
          <p:cNvSpPr txBox="1"/>
          <p:nvPr>
            <p:ph type="ctrTitle"/>
          </p:nvPr>
        </p:nvSpPr>
        <p:spPr>
          <a:xfrm>
            <a:off x="914400" y="1496484"/>
            <a:ext cx="10363200" cy="3183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4" name="Google Shape;24;p3"/>
          <p:cNvSpPr txBox="1"/>
          <p:nvPr>
            <p:ph idx="1" type="subTitle"/>
          </p:nvPr>
        </p:nvSpPr>
        <p:spPr>
          <a:xfrm>
            <a:off x="1524000" y="4802717"/>
            <a:ext cx="9144000" cy="2207700"/>
          </a:xfrm>
          <a:prstGeom prst="rect">
            <a:avLst/>
          </a:prstGeom>
          <a:noFill/>
          <a:ln>
            <a:noFill/>
          </a:ln>
        </p:spPr>
        <p:txBody>
          <a:bodyPr anchorCtr="0" anchor="t" bIns="45700" lIns="91425" spcFirstLastPara="1" rIns="91425" wrap="square" tIns="45700">
            <a:noAutofit/>
          </a:bodyPr>
          <a:lstStyle>
            <a:lvl1pPr lvl="0" algn="ctr">
              <a:lnSpc>
                <a:spcPct val="90000"/>
              </a:lnSpc>
              <a:spcBef>
                <a:spcPts val="1300"/>
              </a:spcBef>
              <a:spcAft>
                <a:spcPts val="0"/>
              </a:spcAft>
              <a:buClr>
                <a:schemeClr val="dk1"/>
              </a:buClr>
              <a:buSzPts val="3200"/>
              <a:buNone/>
              <a:defRPr sz="3200"/>
            </a:lvl1pPr>
            <a:lvl2pPr lvl="1" algn="ctr">
              <a:lnSpc>
                <a:spcPct val="90000"/>
              </a:lnSpc>
              <a:spcBef>
                <a:spcPts val="700"/>
              </a:spcBef>
              <a:spcAft>
                <a:spcPts val="0"/>
              </a:spcAft>
              <a:buClr>
                <a:schemeClr val="dk1"/>
              </a:buClr>
              <a:buSzPts val="2700"/>
              <a:buNone/>
              <a:defRPr sz="2700"/>
            </a:lvl2pPr>
            <a:lvl3pPr lvl="2" algn="ctr">
              <a:lnSpc>
                <a:spcPct val="90000"/>
              </a:lnSpc>
              <a:spcBef>
                <a:spcPts val="700"/>
              </a:spcBef>
              <a:spcAft>
                <a:spcPts val="0"/>
              </a:spcAft>
              <a:buClr>
                <a:schemeClr val="dk1"/>
              </a:buClr>
              <a:buSzPts val="2400"/>
              <a:buNone/>
              <a:defRPr sz="2400"/>
            </a:lvl3pPr>
            <a:lvl4pPr lvl="3" algn="ctr">
              <a:lnSpc>
                <a:spcPct val="90000"/>
              </a:lnSpc>
              <a:spcBef>
                <a:spcPts val="700"/>
              </a:spcBef>
              <a:spcAft>
                <a:spcPts val="0"/>
              </a:spcAft>
              <a:buClr>
                <a:schemeClr val="dk1"/>
              </a:buClr>
              <a:buSzPts val="2100"/>
              <a:buNone/>
              <a:defRPr sz="2100"/>
            </a:lvl4pPr>
            <a:lvl5pPr lvl="4" algn="ctr">
              <a:lnSpc>
                <a:spcPct val="90000"/>
              </a:lnSpc>
              <a:spcBef>
                <a:spcPts val="700"/>
              </a:spcBef>
              <a:spcAft>
                <a:spcPts val="0"/>
              </a:spcAft>
              <a:buClr>
                <a:schemeClr val="dk1"/>
              </a:buClr>
              <a:buSzPts val="2100"/>
              <a:buNone/>
              <a:defRPr sz="2100"/>
            </a:lvl5pPr>
            <a:lvl6pPr lvl="5" algn="ctr">
              <a:lnSpc>
                <a:spcPct val="90000"/>
              </a:lnSpc>
              <a:spcBef>
                <a:spcPts val="700"/>
              </a:spcBef>
              <a:spcAft>
                <a:spcPts val="0"/>
              </a:spcAft>
              <a:buClr>
                <a:schemeClr val="dk1"/>
              </a:buClr>
              <a:buSzPts val="2100"/>
              <a:buNone/>
              <a:defRPr sz="2100"/>
            </a:lvl6pPr>
            <a:lvl7pPr lvl="6" algn="ctr">
              <a:lnSpc>
                <a:spcPct val="90000"/>
              </a:lnSpc>
              <a:spcBef>
                <a:spcPts val="700"/>
              </a:spcBef>
              <a:spcAft>
                <a:spcPts val="0"/>
              </a:spcAft>
              <a:buClr>
                <a:schemeClr val="dk1"/>
              </a:buClr>
              <a:buSzPts val="2100"/>
              <a:buNone/>
              <a:defRPr sz="2100"/>
            </a:lvl7pPr>
            <a:lvl8pPr lvl="7" algn="ctr">
              <a:lnSpc>
                <a:spcPct val="90000"/>
              </a:lnSpc>
              <a:spcBef>
                <a:spcPts val="700"/>
              </a:spcBef>
              <a:spcAft>
                <a:spcPts val="0"/>
              </a:spcAft>
              <a:buClr>
                <a:schemeClr val="dk1"/>
              </a:buClr>
              <a:buSzPts val="2100"/>
              <a:buNone/>
              <a:defRPr sz="2100"/>
            </a:lvl8pPr>
            <a:lvl9pPr lvl="8" algn="ctr">
              <a:lnSpc>
                <a:spcPct val="90000"/>
              </a:lnSpc>
              <a:spcBef>
                <a:spcPts val="700"/>
              </a:spcBef>
              <a:spcAft>
                <a:spcPts val="0"/>
              </a:spcAft>
              <a:buClr>
                <a:schemeClr val="dk1"/>
              </a:buClr>
              <a:buSzPts val="2100"/>
              <a:buNone/>
              <a:defRPr sz="2100"/>
            </a:lvl9pPr>
          </a:lstStyle>
          <a:p/>
        </p:txBody>
      </p:sp>
      <p:sp>
        <p:nvSpPr>
          <p:cNvPr id="25" name="Google Shape;25;p3"/>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6" name="Google Shape;26;p3"/>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7" name="Google Shape;27;p3"/>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47" name="Shape 147"/>
        <p:cNvGrpSpPr/>
        <p:nvPr/>
      </p:nvGrpSpPr>
      <p:grpSpPr>
        <a:xfrm>
          <a:off x="0" y="0"/>
          <a:ext cx="0" cy="0"/>
          <a:chOff x="0" y="0"/>
          <a:chExt cx="0" cy="0"/>
        </a:xfrm>
      </p:grpSpPr>
      <p:sp>
        <p:nvSpPr>
          <p:cNvPr id="148" name="Google Shape;148;p22"/>
          <p:cNvSpPr txBox="1"/>
          <p:nvPr>
            <p:ph type="title"/>
          </p:nvPr>
        </p:nvSpPr>
        <p:spPr>
          <a:xfrm rot="5400000">
            <a:off x="6164851" y="3046885"/>
            <a:ext cx="7749000"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p22"/>
          <p:cNvSpPr txBox="1"/>
          <p:nvPr>
            <p:ph idx="1" type="body"/>
          </p:nvPr>
        </p:nvSpPr>
        <p:spPr>
          <a:xfrm rot="5400000">
            <a:off x="830851" y="494185"/>
            <a:ext cx="7749000"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333"/>
              </a:spcBef>
              <a:spcAft>
                <a:spcPts val="0"/>
              </a:spcAft>
              <a:buClr>
                <a:schemeClr val="dk1"/>
              </a:buClr>
              <a:buSzPts val="1800"/>
              <a:buChar char="•"/>
              <a:defRPr/>
            </a:lvl1pPr>
            <a:lvl2pPr indent="-342900" lvl="1" marL="914400" algn="l">
              <a:lnSpc>
                <a:spcPct val="90000"/>
              </a:lnSpc>
              <a:spcBef>
                <a:spcPts val="667"/>
              </a:spcBef>
              <a:spcAft>
                <a:spcPts val="0"/>
              </a:spcAft>
              <a:buClr>
                <a:schemeClr val="dk1"/>
              </a:buClr>
              <a:buSzPts val="1800"/>
              <a:buChar char="•"/>
              <a:defRPr/>
            </a:lvl2pPr>
            <a:lvl3pPr indent="-342900" lvl="2" marL="1371600" algn="l">
              <a:lnSpc>
                <a:spcPct val="90000"/>
              </a:lnSpc>
              <a:spcBef>
                <a:spcPts val="667"/>
              </a:spcBef>
              <a:spcAft>
                <a:spcPts val="0"/>
              </a:spcAft>
              <a:buClr>
                <a:schemeClr val="dk1"/>
              </a:buClr>
              <a:buSzPts val="1800"/>
              <a:buChar char="•"/>
              <a:defRPr/>
            </a:lvl3pPr>
            <a:lvl4pPr indent="-342900" lvl="3" marL="1828800" algn="l">
              <a:lnSpc>
                <a:spcPct val="90000"/>
              </a:lnSpc>
              <a:spcBef>
                <a:spcPts val="667"/>
              </a:spcBef>
              <a:spcAft>
                <a:spcPts val="0"/>
              </a:spcAft>
              <a:buClr>
                <a:schemeClr val="dk1"/>
              </a:buClr>
              <a:buSzPts val="1800"/>
              <a:buChar char="•"/>
              <a:defRPr/>
            </a:lvl4pPr>
            <a:lvl5pPr indent="-342900" lvl="4" marL="2286000" algn="l">
              <a:lnSpc>
                <a:spcPct val="90000"/>
              </a:lnSpc>
              <a:spcBef>
                <a:spcPts val="667"/>
              </a:spcBef>
              <a:spcAft>
                <a:spcPts val="0"/>
              </a:spcAft>
              <a:buClr>
                <a:schemeClr val="dk1"/>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150" name="Google Shape;150;p22"/>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22"/>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22"/>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8" name="Shape 28"/>
        <p:cNvGrpSpPr/>
        <p:nvPr/>
      </p:nvGrpSpPr>
      <p:grpSpPr>
        <a:xfrm>
          <a:off x="0" y="0"/>
          <a:ext cx="0" cy="0"/>
          <a:chOff x="0" y="0"/>
          <a:chExt cx="0" cy="0"/>
        </a:xfrm>
      </p:grpSpPr>
      <p:sp>
        <p:nvSpPr>
          <p:cNvPr id="29" name="Google Shape;29;p4"/>
          <p:cNvSpPr txBox="1"/>
          <p:nvPr>
            <p:ph type="title"/>
          </p:nvPr>
        </p:nvSpPr>
        <p:spPr>
          <a:xfrm>
            <a:off x="831851" y="2279653"/>
            <a:ext cx="10515600" cy="38037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0" name="Google Shape;30;p4"/>
          <p:cNvSpPr txBox="1"/>
          <p:nvPr>
            <p:ph idx="1" type="body"/>
          </p:nvPr>
        </p:nvSpPr>
        <p:spPr>
          <a:xfrm>
            <a:off x="831851" y="6119286"/>
            <a:ext cx="10515600" cy="20001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300"/>
              </a:spcBef>
              <a:spcAft>
                <a:spcPts val="0"/>
              </a:spcAft>
              <a:buClr>
                <a:schemeClr val="dk1"/>
              </a:buClr>
              <a:buSzPts val="3200"/>
              <a:buNone/>
              <a:defRPr sz="3200">
                <a:solidFill>
                  <a:schemeClr val="dk1"/>
                </a:solidFill>
              </a:defRPr>
            </a:lvl1pPr>
            <a:lvl2pPr indent="-228600" lvl="1" marL="914400" algn="l">
              <a:lnSpc>
                <a:spcPct val="90000"/>
              </a:lnSpc>
              <a:spcBef>
                <a:spcPts val="700"/>
              </a:spcBef>
              <a:spcAft>
                <a:spcPts val="0"/>
              </a:spcAft>
              <a:buClr>
                <a:srgbClr val="888888"/>
              </a:buClr>
              <a:buSzPts val="2700"/>
              <a:buNone/>
              <a:defRPr sz="2700">
                <a:solidFill>
                  <a:srgbClr val="888888"/>
                </a:solidFill>
              </a:defRPr>
            </a:lvl2pPr>
            <a:lvl3pPr indent="-228600" lvl="2" marL="1371600" algn="l">
              <a:lnSpc>
                <a:spcPct val="90000"/>
              </a:lnSpc>
              <a:spcBef>
                <a:spcPts val="700"/>
              </a:spcBef>
              <a:spcAft>
                <a:spcPts val="0"/>
              </a:spcAft>
              <a:buClr>
                <a:srgbClr val="888888"/>
              </a:buClr>
              <a:buSzPts val="2400"/>
              <a:buNone/>
              <a:defRPr sz="2400">
                <a:solidFill>
                  <a:srgbClr val="888888"/>
                </a:solidFill>
              </a:defRPr>
            </a:lvl3pPr>
            <a:lvl4pPr indent="-228600" lvl="3" marL="1828800" algn="l">
              <a:lnSpc>
                <a:spcPct val="90000"/>
              </a:lnSpc>
              <a:spcBef>
                <a:spcPts val="700"/>
              </a:spcBef>
              <a:spcAft>
                <a:spcPts val="0"/>
              </a:spcAft>
              <a:buClr>
                <a:srgbClr val="888888"/>
              </a:buClr>
              <a:buSzPts val="2100"/>
              <a:buNone/>
              <a:defRPr sz="2100">
                <a:solidFill>
                  <a:srgbClr val="888888"/>
                </a:solidFill>
              </a:defRPr>
            </a:lvl4pPr>
            <a:lvl5pPr indent="-228600" lvl="4" marL="2286000" algn="l">
              <a:lnSpc>
                <a:spcPct val="90000"/>
              </a:lnSpc>
              <a:spcBef>
                <a:spcPts val="700"/>
              </a:spcBef>
              <a:spcAft>
                <a:spcPts val="0"/>
              </a:spcAft>
              <a:buClr>
                <a:srgbClr val="888888"/>
              </a:buClr>
              <a:buSzPts val="2100"/>
              <a:buNone/>
              <a:defRPr sz="2100">
                <a:solidFill>
                  <a:srgbClr val="888888"/>
                </a:solidFill>
              </a:defRPr>
            </a:lvl5pPr>
            <a:lvl6pPr indent="-228600" lvl="5" marL="2743200" algn="l">
              <a:lnSpc>
                <a:spcPct val="90000"/>
              </a:lnSpc>
              <a:spcBef>
                <a:spcPts val="700"/>
              </a:spcBef>
              <a:spcAft>
                <a:spcPts val="0"/>
              </a:spcAft>
              <a:buClr>
                <a:srgbClr val="888888"/>
              </a:buClr>
              <a:buSzPts val="2100"/>
              <a:buNone/>
              <a:defRPr sz="2100">
                <a:solidFill>
                  <a:srgbClr val="888888"/>
                </a:solidFill>
              </a:defRPr>
            </a:lvl6pPr>
            <a:lvl7pPr indent="-228600" lvl="6" marL="3200400" algn="l">
              <a:lnSpc>
                <a:spcPct val="90000"/>
              </a:lnSpc>
              <a:spcBef>
                <a:spcPts val="700"/>
              </a:spcBef>
              <a:spcAft>
                <a:spcPts val="0"/>
              </a:spcAft>
              <a:buClr>
                <a:srgbClr val="888888"/>
              </a:buClr>
              <a:buSzPts val="2100"/>
              <a:buNone/>
              <a:defRPr sz="2100">
                <a:solidFill>
                  <a:srgbClr val="888888"/>
                </a:solidFill>
              </a:defRPr>
            </a:lvl7pPr>
            <a:lvl8pPr indent="-228600" lvl="7" marL="3657600" algn="l">
              <a:lnSpc>
                <a:spcPct val="90000"/>
              </a:lnSpc>
              <a:spcBef>
                <a:spcPts val="700"/>
              </a:spcBef>
              <a:spcAft>
                <a:spcPts val="0"/>
              </a:spcAft>
              <a:buClr>
                <a:srgbClr val="888888"/>
              </a:buClr>
              <a:buSzPts val="2100"/>
              <a:buNone/>
              <a:defRPr sz="2100">
                <a:solidFill>
                  <a:srgbClr val="888888"/>
                </a:solidFill>
              </a:defRPr>
            </a:lvl8pPr>
            <a:lvl9pPr indent="-228600" lvl="8" marL="4114800" algn="l">
              <a:lnSpc>
                <a:spcPct val="90000"/>
              </a:lnSpc>
              <a:spcBef>
                <a:spcPts val="700"/>
              </a:spcBef>
              <a:spcAft>
                <a:spcPts val="0"/>
              </a:spcAft>
              <a:buClr>
                <a:srgbClr val="888888"/>
              </a:buClr>
              <a:buSzPts val="2100"/>
              <a:buNone/>
              <a:defRPr sz="2100">
                <a:solidFill>
                  <a:srgbClr val="888888"/>
                </a:solidFill>
              </a:defRPr>
            </a:lvl9pPr>
          </a:lstStyle>
          <a:p/>
        </p:txBody>
      </p:sp>
      <p:sp>
        <p:nvSpPr>
          <p:cNvPr id="31" name="Google Shape;31;p4"/>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2" name="Google Shape;32;p4"/>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3" name="Google Shape;33;p4"/>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4" name="Shape 34"/>
        <p:cNvGrpSpPr/>
        <p:nvPr/>
      </p:nvGrpSpPr>
      <p:grpSpPr>
        <a:xfrm>
          <a:off x="0" y="0"/>
          <a:ext cx="0" cy="0"/>
          <a:chOff x="0" y="0"/>
          <a:chExt cx="0" cy="0"/>
        </a:xfrm>
      </p:grpSpPr>
      <p:sp>
        <p:nvSpPr>
          <p:cNvPr id="35" name="Google Shape;35;p5"/>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6" name="Google Shape;36;p5"/>
          <p:cNvSpPr txBox="1"/>
          <p:nvPr>
            <p:ph idx="1" type="body"/>
          </p:nvPr>
        </p:nvSpPr>
        <p:spPr>
          <a:xfrm>
            <a:off x="838200" y="2434167"/>
            <a:ext cx="5181600" cy="58017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300"/>
              </a:spcBef>
              <a:spcAft>
                <a:spcPts val="0"/>
              </a:spcAft>
              <a:buClr>
                <a:schemeClr val="dk1"/>
              </a:buClr>
              <a:buSzPts val="1900"/>
              <a:buChar char="•"/>
              <a:defRPr/>
            </a:lvl1pPr>
            <a:lvl2pPr indent="-349250" lvl="1" marL="914400" algn="l">
              <a:lnSpc>
                <a:spcPct val="90000"/>
              </a:lnSpc>
              <a:spcBef>
                <a:spcPts val="700"/>
              </a:spcBef>
              <a:spcAft>
                <a:spcPts val="0"/>
              </a:spcAft>
              <a:buClr>
                <a:schemeClr val="dk1"/>
              </a:buClr>
              <a:buSzPts val="1900"/>
              <a:buChar char="•"/>
              <a:defRPr/>
            </a:lvl2pPr>
            <a:lvl3pPr indent="-349250" lvl="2" marL="1371600" algn="l">
              <a:lnSpc>
                <a:spcPct val="90000"/>
              </a:lnSpc>
              <a:spcBef>
                <a:spcPts val="700"/>
              </a:spcBef>
              <a:spcAft>
                <a:spcPts val="0"/>
              </a:spcAft>
              <a:buClr>
                <a:schemeClr val="dk1"/>
              </a:buClr>
              <a:buSzPts val="1900"/>
              <a:buChar char="•"/>
              <a:defRPr/>
            </a:lvl3pPr>
            <a:lvl4pPr indent="-349250" lvl="3" marL="1828800" algn="l">
              <a:lnSpc>
                <a:spcPct val="90000"/>
              </a:lnSpc>
              <a:spcBef>
                <a:spcPts val="700"/>
              </a:spcBef>
              <a:spcAft>
                <a:spcPts val="0"/>
              </a:spcAft>
              <a:buClr>
                <a:schemeClr val="dk1"/>
              </a:buClr>
              <a:buSzPts val="1900"/>
              <a:buChar char="•"/>
              <a:defRPr/>
            </a:lvl4pPr>
            <a:lvl5pPr indent="-349250" lvl="4" marL="2286000" algn="l">
              <a:lnSpc>
                <a:spcPct val="90000"/>
              </a:lnSpc>
              <a:spcBef>
                <a:spcPts val="700"/>
              </a:spcBef>
              <a:spcAft>
                <a:spcPts val="0"/>
              </a:spcAft>
              <a:buClr>
                <a:schemeClr val="dk1"/>
              </a:buClr>
              <a:buSzPts val="1900"/>
              <a:buChar char="•"/>
              <a:defRPr/>
            </a:lvl5pPr>
            <a:lvl6pPr indent="-349250" lvl="5" marL="2743200" algn="l">
              <a:lnSpc>
                <a:spcPct val="90000"/>
              </a:lnSpc>
              <a:spcBef>
                <a:spcPts val="700"/>
              </a:spcBef>
              <a:spcAft>
                <a:spcPts val="0"/>
              </a:spcAft>
              <a:buClr>
                <a:schemeClr val="dk1"/>
              </a:buClr>
              <a:buSzPts val="1900"/>
              <a:buChar char="•"/>
              <a:defRPr/>
            </a:lvl6pPr>
            <a:lvl7pPr indent="-349250" lvl="6" marL="3200400" algn="l">
              <a:lnSpc>
                <a:spcPct val="90000"/>
              </a:lnSpc>
              <a:spcBef>
                <a:spcPts val="700"/>
              </a:spcBef>
              <a:spcAft>
                <a:spcPts val="0"/>
              </a:spcAft>
              <a:buClr>
                <a:schemeClr val="dk1"/>
              </a:buClr>
              <a:buSzPts val="1900"/>
              <a:buChar char="•"/>
              <a:defRPr/>
            </a:lvl7pPr>
            <a:lvl8pPr indent="-349250" lvl="7" marL="3657600" algn="l">
              <a:lnSpc>
                <a:spcPct val="90000"/>
              </a:lnSpc>
              <a:spcBef>
                <a:spcPts val="700"/>
              </a:spcBef>
              <a:spcAft>
                <a:spcPts val="0"/>
              </a:spcAft>
              <a:buClr>
                <a:schemeClr val="dk1"/>
              </a:buClr>
              <a:buSzPts val="1900"/>
              <a:buChar char="•"/>
              <a:defRPr/>
            </a:lvl8pPr>
            <a:lvl9pPr indent="-349250" lvl="8" marL="4114800" algn="l">
              <a:lnSpc>
                <a:spcPct val="90000"/>
              </a:lnSpc>
              <a:spcBef>
                <a:spcPts val="700"/>
              </a:spcBef>
              <a:spcAft>
                <a:spcPts val="0"/>
              </a:spcAft>
              <a:buClr>
                <a:schemeClr val="dk1"/>
              </a:buClr>
              <a:buSzPts val="1900"/>
              <a:buChar char="•"/>
              <a:defRPr/>
            </a:lvl9pPr>
          </a:lstStyle>
          <a:p/>
        </p:txBody>
      </p:sp>
      <p:sp>
        <p:nvSpPr>
          <p:cNvPr id="37" name="Google Shape;37;p5"/>
          <p:cNvSpPr txBox="1"/>
          <p:nvPr>
            <p:ph idx="2" type="body"/>
          </p:nvPr>
        </p:nvSpPr>
        <p:spPr>
          <a:xfrm>
            <a:off x="6172200" y="2434167"/>
            <a:ext cx="5181600" cy="58017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300"/>
              </a:spcBef>
              <a:spcAft>
                <a:spcPts val="0"/>
              </a:spcAft>
              <a:buClr>
                <a:schemeClr val="dk1"/>
              </a:buClr>
              <a:buSzPts val="1900"/>
              <a:buChar char="•"/>
              <a:defRPr/>
            </a:lvl1pPr>
            <a:lvl2pPr indent="-349250" lvl="1" marL="914400" algn="l">
              <a:lnSpc>
                <a:spcPct val="90000"/>
              </a:lnSpc>
              <a:spcBef>
                <a:spcPts val="700"/>
              </a:spcBef>
              <a:spcAft>
                <a:spcPts val="0"/>
              </a:spcAft>
              <a:buClr>
                <a:schemeClr val="dk1"/>
              </a:buClr>
              <a:buSzPts val="1900"/>
              <a:buChar char="•"/>
              <a:defRPr/>
            </a:lvl2pPr>
            <a:lvl3pPr indent="-349250" lvl="2" marL="1371600" algn="l">
              <a:lnSpc>
                <a:spcPct val="90000"/>
              </a:lnSpc>
              <a:spcBef>
                <a:spcPts val="700"/>
              </a:spcBef>
              <a:spcAft>
                <a:spcPts val="0"/>
              </a:spcAft>
              <a:buClr>
                <a:schemeClr val="dk1"/>
              </a:buClr>
              <a:buSzPts val="1900"/>
              <a:buChar char="•"/>
              <a:defRPr/>
            </a:lvl3pPr>
            <a:lvl4pPr indent="-349250" lvl="3" marL="1828800" algn="l">
              <a:lnSpc>
                <a:spcPct val="90000"/>
              </a:lnSpc>
              <a:spcBef>
                <a:spcPts val="700"/>
              </a:spcBef>
              <a:spcAft>
                <a:spcPts val="0"/>
              </a:spcAft>
              <a:buClr>
                <a:schemeClr val="dk1"/>
              </a:buClr>
              <a:buSzPts val="1900"/>
              <a:buChar char="•"/>
              <a:defRPr/>
            </a:lvl4pPr>
            <a:lvl5pPr indent="-349250" lvl="4" marL="2286000" algn="l">
              <a:lnSpc>
                <a:spcPct val="90000"/>
              </a:lnSpc>
              <a:spcBef>
                <a:spcPts val="700"/>
              </a:spcBef>
              <a:spcAft>
                <a:spcPts val="0"/>
              </a:spcAft>
              <a:buClr>
                <a:schemeClr val="dk1"/>
              </a:buClr>
              <a:buSzPts val="1900"/>
              <a:buChar char="•"/>
              <a:defRPr/>
            </a:lvl5pPr>
            <a:lvl6pPr indent="-349250" lvl="5" marL="2743200" algn="l">
              <a:lnSpc>
                <a:spcPct val="90000"/>
              </a:lnSpc>
              <a:spcBef>
                <a:spcPts val="700"/>
              </a:spcBef>
              <a:spcAft>
                <a:spcPts val="0"/>
              </a:spcAft>
              <a:buClr>
                <a:schemeClr val="dk1"/>
              </a:buClr>
              <a:buSzPts val="1900"/>
              <a:buChar char="•"/>
              <a:defRPr/>
            </a:lvl6pPr>
            <a:lvl7pPr indent="-349250" lvl="6" marL="3200400" algn="l">
              <a:lnSpc>
                <a:spcPct val="90000"/>
              </a:lnSpc>
              <a:spcBef>
                <a:spcPts val="700"/>
              </a:spcBef>
              <a:spcAft>
                <a:spcPts val="0"/>
              </a:spcAft>
              <a:buClr>
                <a:schemeClr val="dk1"/>
              </a:buClr>
              <a:buSzPts val="1900"/>
              <a:buChar char="•"/>
              <a:defRPr/>
            </a:lvl7pPr>
            <a:lvl8pPr indent="-349250" lvl="7" marL="3657600" algn="l">
              <a:lnSpc>
                <a:spcPct val="90000"/>
              </a:lnSpc>
              <a:spcBef>
                <a:spcPts val="700"/>
              </a:spcBef>
              <a:spcAft>
                <a:spcPts val="0"/>
              </a:spcAft>
              <a:buClr>
                <a:schemeClr val="dk1"/>
              </a:buClr>
              <a:buSzPts val="1900"/>
              <a:buChar char="•"/>
              <a:defRPr/>
            </a:lvl8pPr>
            <a:lvl9pPr indent="-349250" lvl="8" marL="4114800" algn="l">
              <a:lnSpc>
                <a:spcPct val="90000"/>
              </a:lnSpc>
              <a:spcBef>
                <a:spcPts val="700"/>
              </a:spcBef>
              <a:spcAft>
                <a:spcPts val="0"/>
              </a:spcAft>
              <a:buClr>
                <a:schemeClr val="dk1"/>
              </a:buClr>
              <a:buSzPts val="1900"/>
              <a:buChar char="•"/>
              <a:defRPr/>
            </a:lvl9pPr>
          </a:lstStyle>
          <a:p/>
        </p:txBody>
      </p:sp>
      <p:sp>
        <p:nvSpPr>
          <p:cNvPr id="38" name="Google Shape;38;p5"/>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9" name="Google Shape;39;p5"/>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0" name="Google Shape;40;p5"/>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1" name="Shape 41"/>
        <p:cNvGrpSpPr/>
        <p:nvPr/>
      </p:nvGrpSpPr>
      <p:grpSpPr>
        <a:xfrm>
          <a:off x="0" y="0"/>
          <a:ext cx="0" cy="0"/>
          <a:chOff x="0" y="0"/>
          <a:chExt cx="0" cy="0"/>
        </a:xfrm>
      </p:grpSpPr>
      <p:sp>
        <p:nvSpPr>
          <p:cNvPr id="42" name="Google Shape;42;p6"/>
          <p:cNvSpPr txBox="1"/>
          <p:nvPr>
            <p:ph type="title"/>
          </p:nvPr>
        </p:nvSpPr>
        <p:spPr>
          <a:xfrm>
            <a:off x="839788"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3" name="Google Shape;43;p6"/>
          <p:cNvSpPr txBox="1"/>
          <p:nvPr>
            <p:ph idx="1" type="body"/>
          </p:nvPr>
        </p:nvSpPr>
        <p:spPr>
          <a:xfrm>
            <a:off x="839789" y="2241551"/>
            <a:ext cx="5157900" cy="10989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300"/>
              </a:spcBef>
              <a:spcAft>
                <a:spcPts val="0"/>
              </a:spcAft>
              <a:buClr>
                <a:schemeClr val="dk1"/>
              </a:buClr>
              <a:buSzPts val="3200"/>
              <a:buNone/>
              <a:defRPr b="1" sz="3200"/>
            </a:lvl1pPr>
            <a:lvl2pPr indent="-228600" lvl="1" marL="914400" algn="l">
              <a:lnSpc>
                <a:spcPct val="90000"/>
              </a:lnSpc>
              <a:spcBef>
                <a:spcPts val="700"/>
              </a:spcBef>
              <a:spcAft>
                <a:spcPts val="0"/>
              </a:spcAft>
              <a:buClr>
                <a:schemeClr val="dk1"/>
              </a:buClr>
              <a:buSzPts val="2700"/>
              <a:buNone/>
              <a:defRPr b="1" sz="2700"/>
            </a:lvl2pPr>
            <a:lvl3pPr indent="-228600" lvl="2" marL="1371600" algn="l">
              <a:lnSpc>
                <a:spcPct val="90000"/>
              </a:lnSpc>
              <a:spcBef>
                <a:spcPts val="700"/>
              </a:spcBef>
              <a:spcAft>
                <a:spcPts val="0"/>
              </a:spcAft>
              <a:buClr>
                <a:schemeClr val="dk1"/>
              </a:buClr>
              <a:buSzPts val="2400"/>
              <a:buNone/>
              <a:defRPr b="1" sz="2400"/>
            </a:lvl3pPr>
            <a:lvl4pPr indent="-228600" lvl="3" marL="1828800" algn="l">
              <a:lnSpc>
                <a:spcPct val="90000"/>
              </a:lnSpc>
              <a:spcBef>
                <a:spcPts val="700"/>
              </a:spcBef>
              <a:spcAft>
                <a:spcPts val="0"/>
              </a:spcAft>
              <a:buClr>
                <a:schemeClr val="dk1"/>
              </a:buClr>
              <a:buSzPts val="2100"/>
              <a:buNone/>
              <a:defRPr b="1" sz="2100"/>
            </a:lvl4pPr>
            <a:lvl5pPr indent="-228600" lvl="4" marL="2286000" algn="l">
              <a:lnSpc>
                <a:spcPct val="90000"/>
              </a:lnSpc>
              <a:spcBef>
                <a:spcPts val="700"/>
              </a:spcBef>
              <a:spcAft>
                <a:spcPts val="0"/>
              </a:spcAft>
              <a:buClr>
                <a:schemeClr val="dk1"/>
              </a:buClr>
              <a:buSzPts val="2100"/>
              <a:buNone/>
              <a:defRPr b="1" sz="2100"/>
            </a:lvl5pPr>
            <a:lvl6pPr indent="-228600" lvl="5" marL="2743200" algn="l">
              <a:lnSpc>
                <a:spcPct val="90000"/>
              </a:lnSpc>
              <a:spcBef>
                <a:spcPts val="700"/>
              </a:spcBef>
              <a:spcAft>
                <a:spcPts val="0"/>
              </a:spcAft>
              <a:buClr>
                <a:schemeClr val="dk1"/>
              </a:buClr>
              <a:buSzPts val="2100"/>
              <a:buNone/>
              <a:defRPr b="1" sz="2100"/>
            </a:lvl6pPr>
            <a:lvl7pPr indent="-228600" lvl="6" marL="3200400" algn="l">
              <a:lnSpc>
                <a:spcPct val="90000"/>
              </a:lnSpc>
              <a:spcBef>
                <a:spcPts val="700"/>
              </a:spcBef>
              <a:spcAft>
                <a:spcPts val="0"/>
              </a:spcAft>
              <a:buClr>
                <a:schemeClr val="dk1"/>
              </a:buClr>
              <a:buSzPts val="2100"/>
              <a:buNone/>
              <a:defRPr b="1" sz="2100"/>
            </a:lvl7pPr>
            <a:lvl8pPr indent="-228600" lvl="7" marL="3657600" algn="l">
              <a:lnSpc>
                <a:spcPct val="90000"/>
              </a:lnSpc>
              <a:spcBef>
                <a:spcPts val="700"/>
              </a:spcBef>
              <a:spcAft>
                <a:spcPts val="0"/>
              </a:spcAft>
              <a:buClr>
                <a:schemeClr val="dk1"/>
              </a:buClr>
              <a:buSzPts val="2100"/>
              <a:buNone/>
              <a:defRPr b="1" sz="2100"/>
            </a:lvl8pPr>
            <a:lvl9pPr indent="-228600" lvl="8" marL="4114800" algn="l">
              <a:lnSpc>
                <a:spcPct val="90000"/>
              </a:lnSpc>
              <a:spcBef>
                <a:spcPts val="700"/>
              </a:spcBef>
              <a:spcAft>
                <a:spcPts val="0"/>
              </a:spcAft>
              <a:buClr>
                <a:schemeClr val="dk1"/>
              </a:buClr>
              <a:buSzPts val="2100"/>
              <a:buNone/>
              <a:defRPr b="1" sz="2100"/>
            </a:lvl9pPr>
          </a:lstStyle>
          <a:p/>
        </p:txBody>
      </p:sp>
      <p:sp>
        <p:nvSpPr>
          <p:cNvPr id="44" name="Google Shape;44;p6"/>
          <p:cNvSpPr txBox="1"/>
          <p:nvPr>
            <p:ph idx="2" type="body"/>
          </p:nvPr>
        </p:nvSpPr>
        <p:spPr>
          <a:xfrm>
            <a:off x="839789" y="3340100"/>
            <a:ext cx="5157900" cy="49128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300"/>
              </a:spcBef>
              <a:spcAft>
                <a:spcPts val="0"/>
              </a:spcAft>
              <a:buClr>
                <a:schemeClr val="dk1"/>
              </a:buClr>
              <a:buSzPts val="1900"/>
              <a:buChar char="•"/>
              <a:defRPr/>
            </a:lvl1pPr>
            <a:lvl2pPr indent="-349250" lvl="1" marL="914400" algn="l">
              <a:lnSpc>
                <a:spcPct val="90000"/>
              </a:lnSpc>
              <a:spcBef>
                <a:spcPts val="700"/>
              </a:spcBef>
              <a:spcAft>
                <a:spcPts val="0"/>
              </a:spcAft>
              <a:buClr>
                <a:schemeClr val="dk1"/>
              </a:buClr>
              <a:buSzPts val="1900"/>
              <a:buChar char="•"/>
              <a:defRPr/>
            </a:lvl2pPr>
            <a:lvl3pPr indent="-349250" lvl="2" marL="1371600" algn="l">
              <a:lnSpc>
                <a:spcPct val="90000"/>
              </a:lnSpc>
              <a:spcBef>
                <a:spcPts val="700"/>
              </a:spcBef>
              <a:spcAft>
                <a:spcPts val="0"/>
              </a:spcAft>
              <a:buClr>
                <a:schemeClr val="dk1"/>
              </a:buClr>
              <a:buSzPts val="1900"/>
              <a:buChar char="•"/>
              <a:defRPr/>
            </a:lvl3pPr>
            <a:lvl4pPr indent="-349250" lvl="3" marL="1828800" algn="l">
              <a:lnSpc>
                <a:spcPct val="90000"/>
              </a:lnSpc>
              <a:spcBef>
                <a:spcPts val="700"/>
              </a:spcBef>
              <a:spcAft>
                <a:spcPts val="0"/>
              </a:spcAft>
              <a:buClr>
                <a:schemeClr val="dk1"/>
              </a:buClr>
              <a:buSzPts val="1900"/>
              <a:buChar char="•"/>
              <a:defRPr/>
            </a:lvl4pPr>
            <a:lvl5pPr indent="-349250" lvl="4" marL="2286000" algn="l">
              <a:lnSpc>
                <a:spcPct val="90000"/>
              </a:lnSpc>
              <a:spcBef>
                <a:spcPts val="700"/>
              </a:spcBef>
              <a:spcAft>
                <a:spcPts val="0"/>
              </a:spcAft>
              <a:buClr>
                <a:schemeClr val="dk1"/>
              </a:buClr>
              <a:buSzPts val="1900"/>
              <a:buChar char="•"/>
              <a:defRPr/>
            </a:lvl5pPr>
            <a:lvl6pPr indent="-349250" lvl="5" marL="2743200" algn="l">
              <a:lnSpc>
                <a:spcPct val="90000"/>
              </a:lnSpc>
              <a:spcBef>
                <a:spcPts val="700"/>
              </a:spcBef>
              <a:spcAft>
                <a:spcPts val="0"/>
              </a:spcAft>
              <a:buClr>
                <a:schemeClr val="dk1"/>
              </a:buClr>
              <a:buSzPts val="1900"/>
              <a:buChar char="•"/>
              <a:defRPr/>
            </a:lvl6pPr>
            <a:lvl7pPr indent="-349250" lvl="6" marL="3200400" algn="l">
              <a:lnSpc>
                <a:spcPct val="90000"/>
              </a:lnSpc>
              <a:spcBef>
                <a:spcPts val="700"/>
              </a:spcBef>
              <a:spcAft>
                <a:spcPts val="0"/>
              </a:spcAft>
              <a:buClr>
                <a:schemeClr val="dk1"/>
              </a:buClr>
              <a:buSzPts val="1900"/>
              <a:buChar char="•"/>
              <a:defRPr/>
            </a:lvl7pPr>
            <a:lvl8pPr indent="-349250" lvl="7" marL="3657600" algn="l">
              <a:lnSpc>
                <a:spcPct val="90000"/>
              </a:lnSpc>
              <a:spcBef>
                <a:spcPts val="700"/>
              </a:spcBef>
              <a:spcAft>
                <a:spcPts val="0"/>
              </a:spcAft>
              <a:buClr>
                <a:schemeClr val="dk1"/>
              </a:buClr>
              <a:buSzPts val="1900"/>
              <a:buChar char="•"/>
              <a:defRPr/>
            </a:lvl8pPr>
            <a:lvl9pPr indent="-349250" lvl="8" marL="4114800" algn="l">
              <a:lnSpc>
                <a:spcPct val="90000"/>
              </a:lnSpc>
              <a:spcBef>
                <a:spcPts val="700"/>
              </a:spcBef>
              <a:spcAft>
                <a:spcPts val="0"/>
              </a:spcAft>
              <a:buClr>
                <a:schemeClr val="dk1"/>
              </a:buClr>
              <a:buSzPts val="1900"/>
              <a:buChar char="•"/>
              <a:defRPr/>
            </a:lvl9pPr>
          </a:lstStyle>
          <a:p/>
        </p:txBody>
      </p:sp>
      <p:sp>
        <p:nvSpPr>
          <p:cNvPr id="45" name="Google Shape;45;p6"/>
          <p:cNvSpPr txBox="1"/>
          <p:nvPr>
            <p:ph idx="3" type="body"/>
          </p:nvPr>
        </p:nvSpPr>
        <p:spPr>
          <a:xfrm>
            <a:off x="6172201" y="2241551"/>
            <a:ext cx="5183100" cy="10989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300"/>
              </a:spcBef>
              <a:spcAft>
                <a:spcPts val="0"/>
              </a:spcAft>
              <a:buClr>
                <a:schemeClr val="dk1"/>
              </a:buClr>
              <a:buSzPts val="3200"/>
              <a:buNone/>
              <a:defRPr b="1" sz="3200"/>
            </a:lvl1pPr>
            <a:lvl2pPr indent="-228600" lvl="1" marL="914400" algn="l">
              <a:lnSpc>
                <a:spcPct val="90000"/>
              </a:lnSpc>
              <a:spcBef>
                <a:spcPts val="700"/>
              </a:spcBef>
              <a:spcAft>
                <a:spcPts val="0"/>
              </a:spcAft>
              <a:buClr>
                <a:schemeClr val="dk1"/>
              </a:buClr>
              <a:buSzPts val="2700"/>
              <a:buNone/>
              <a:defRPr b="1" sz="2700"/>
            </a:lvl2pPr>
            <a:lvl3pPr indent="-228600" lvl="2" marL="1371600" algn="l">
              <a:lnSpc>
                <a:spcPct val="90000"/>
              </a:lnSpc>
              <a:spcBef>
                <a:spcPts val="700"/>
              </a:spcBef>
              <a:spcAft>
                <a:spcPts val="0"/>
              </a:spcAft>
              <a:buClr>
                <a:schemeClr val="dk1"/>
              </a:buClr>
              <a:buSzPts val="2400"/>
              <a:buNone/>
              <a:defRPr b="1" sz="2400"/>
            </a:lvl3pPr>
            <a:lvl4pPr indent="-228600" lvl="3" marL="1828800" algn="l">
              <a:lnSpc>
                <a:spcPct val="90000"/>
              </a:lnSpc>
              <a:spcBef>
                <a:spcPts val="700"/>
              </a:spcBef>
              <a:spcAft>
                <a:spcPts val="0"/>
              </a:spcAft>
              <a:buClr>
                <a:schemeClr val="dk1"/>
              </a:buClr>
              <a:buSzPts val="2100"/>
              <a:buNone/>
              <a:defRPr b="1" sz="2100"/>
            </a:lvl4pPr>
            <a:lvl5pPr indent="-228600" lvl="4" marL="2286000" algn="l">
              <a:lnSpc>
                <a:spcPct val="90000"/>
              </a:lnSpc>
              <a:spcBef>
                <a:spcPts val="700"/>
              </a:spcBef>
              <a:spcAft>
                <a:spcPts val="0"/>
              </a:spcAft>
              <a:buClr>
                <a:schemeClr val="dk1"/>
              </a:buClr>
              <a:buSzPts val="2100"/>
              <a:buNone/>
              <a:defRPr b="1" sz="2100"/>
            </a:lvl5pPr>
            <a:lvl6pPr indent="-228600" lvl="5" marL="2743200" algn="l">
              <a:lnSpc>
                <a:spcPct val="90000"/>
              </a:lnSpc>
              <a:spcBef>
                <a:spcPts val="700"/>
              </a:spcBef>
              <a:spcAft>
                <a:spcPts val="0"/>
              </a:spcAft>
              <a:buClr>
                <a:schemeClr val="dk1"/>
              </a:buClr>
              <a:buSzPts val="2100"/>
              <a:buNone/>
              <a:defRPr b="1" sz="2100"/>
            </a:lvl6pPr>
            <a:lvl7pPr indent="-228600" lvl="6" marL="3200400" algn="l">
              <a:lnSpc>
                <a:spcPct val="90000"/>
              </a:lnSpc>
              <a:spcBef>
                <a:spcPts val="700"/>
              </a:spcBef>
              <a:spcAft>
                <a:spcPts val="0"/>
              </a:spcAft>
              <a:buClr>
                <a:schemeClr val="dk1"/>
              </a:buClr>
              <a:buSzPts val="2100"/>
              <a:buNone/>
              <a:defRPr b="1" sz="2100"/>
            </a:lvl7pPr>
            <a:lvl8pPr indent="-228600" lvl="7" marL="3657600" algn="l">
              <a:lnSpc>
                <a:spcPct val="90000"/>
              </a:lnSpc>
              <a:spcBef>
                <a:spcPts val="700"/>
              </a:spcBef>
              <a:spcAft>
                <a:spcPts val="0"/>
              </a:spcAft>
              <a:buClr>
                <a:schemeClr val="dk1"/>
              </a:buClr>
              <a:buSzPts val="2100"/>
              <a:buNone/>
              <a:defRPr b="1" sz="2100"/>
            </a:lvl8pPr>
            <a:lvl9pPr indent="-228600" lvl="8" marL="4114800" algn="l">
              <a:lnSpc>
                <a:spcPct val="90000"/>
              </a:lnSpc>
              <a:spcBef>
                <a:spcPts val="700"/>
              </a:spcBef>
              <a:spcAft>
                <a:spcPts val="0"/>
              </a:spcAft>
              <a:buClr>
                <a:schemeClr val="dk1"/>
              </a:buClr>
              <a:buSzPts val="2100"/>
              <a:buNone/>
              <a:defRPr b="1" sz="2100"/>
            </a:lvl9pPr>
          </a:lstStyle>
          <a:p/>
        </p:txBody>
      </p:sp>
      <p:sp>
        <p:nvSpPr>
          <p:cNvPr id="46" name="Google Shape;46;p6"/>
          <p:cNvSpPr txBox="1"/>
          <p:nvPr>
            <p:ph idx="4" type="body"/>
          </p:nvPr>
        </p:nvSpPr>
        <p:spPr>
          <a:xfrm>
            <a:off x="6172201" y="3340100"/>
            <a:ext cx="5183100" cy="49128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300"/>
              </a:spcBef>
              <a:spcAft>
                <a:spcPts val="0"/>
              </a:spcAft>
              <a:buClr>
                <a:schemeClr val="dk1"/>
              </a:buClr>
              <a:buSzPts val="1900"/>
              <a:buChar char="•"/>
              <a:defRPr/>
            </a:lvl1pPr>
            <a:lvl2pPr indent="-349250" lvl="1" marL="914400" algn="l">
              <a:lnSpc>
                <a:spcPct val="90000"/>
              </a:lnSpc>
              <a:spcBef>
                <a:spcPts val="700"/>
              </a:spcBef>
              <a:spcAft>
                <a:spcPts val="0"/>
              </a:spcAft>
              <a:buClr>
                <a:schemeClr val="dk1"/>
              </a:buClr>
              <a:buSzPts val="1900"/>
              <a:buChar char="•"/>
              <a:defRPr/>
            </a:lvl2pPr>
            <a:lvl3pPr indent="-349250" lvl="2" marL="1371600" algn="l">
              <a:lnSpc>
                <a:spcPct val="90000"/>
              </a:lnSpc>
              <a:spcBef>
                <a:spcPts val="700"/>
              </a:spcBef>
              <a:spcAft>
                <a:spcPts val="0"/>
              </a:spcAft>
              <a:buClr>
                <a:schemeClr val="dk1"/>
              </a:buClr>
              <a:buSzPts val="1900"/>
              <a:buChar char="•"/>
              <a:defRPr/>
            </a:lvl3pPr>
            <a:lvl4pPr indent="-349250" lvl="3" marL="1828800" algn="l">
              <a:lnSpc>
                <a:spcPct val="90000"/>
              </a:lnSpc>
              <a:spcBef>
                <a:spcPts val="700"/>
              </a:spcBef>
              <a:spcAft>
                <a:spcPts val="0"/>
              </a:spcAft>
              <a:buClr>
                <a:schemeClr val="dk1"/>
              </a:buClr>
              <a:buSzPts val="1900"/>
              <a:buChar char="•"/>
              <a:defRPr/>
            </a:lvl4pPr>
            <a:lvl5pPr indent="-349250" lvl="4" marL="2286000" algn="l">
              <a:lnSpc>
                <a:spcPct val="90000"/>
              </a:lnSpc>
              <a:spcBef>
                <a:spcPts val="700"/>
              </a:spcBef>
              <a:spcAft>
                <a:spcPts val="0"/>
              </a:spcAft>
              <a:buClr>
                <a:schemeClr val="dk1"/>
              </a:buClr>
              <a:buSzPts val="1900"/>
              <a:buChar char="•"/>
              <a:defRPr/>
            </a:lvl5pPr>
            <a:lvl6pPr indent="-349250" lvl="5" marL="2743200" algn="l">
              <a:lnSpc>
                <a:spcPct val="90000"/>
              </a:lnSpc>
              <a:spcBef>
                <a:spcPts val="700"/>
              </a:spcBef>
              <a:spcAft>
                <a:spcPts val="0"/>
              </a:spcAft>
              <a:buClr>
                <a:schemeClr val="dk1"/>
              </a:buClr>
              <a:buSzPts val="1900"/>
              <a:buChar char="•"/>
              <a:defRPr/>
            </a:lvl6pPr>
            <a:lvl7pPr indent="-349250" lvl="6" marL="3200400" algn="l">
              <a:lnSpc>
                <a:spcPct val="90000"/>
              </a:lnSpc>
              <a:spcBef>
                <a:spcPts val="700"/>
              </a:spcBef>
              <a:spcAft>
                <a:spcPts val="0"/>
              </a:spcAft>
              <a:buClr>
                <a:schemeClr val="dk1"/>
              </a:buClr>
              <a:buSzPts val="1900"/>
              <a:buChar char="•"/>
              <a:defRPr/>
            </a:lvl7pPr>
            <a:lvl8pPr indent="-349250" lvl="7" marL="3657600" algn="l">
              <a:lnSpc>
                <a:spcPct val="90000"/>
              </a:lnSpc>
              <a:spcBef>
                <a:spcPts val="700"/>
              </a:spcBef>
              <a:spcAft>
                <a:spcPts val="0"/>
              </a:spcAft>
              <a:buClr>
                <a:schemeClr val="dk1"/>
              </a:buClr>
              <a:buSzPts val="1900"/>
              <a:buChar char="•"/>
              <a:defRPr/>
            </a:lvl8pPr>
            <a:lvl9pPr indent="-349250" lvl="8" marL="4114800" algn="l">
              <a:lnSpc>
                <a:spcPct val="90000"/>
              </a:lnSpc>
              <a:spcBef>
                <a:spcPts val="700"/>
              </a:spcBef>
              <a:spcAft>
                <a:spcPts val="0"/>
              </a:spcAft>
              <a:buClr>
                <a:schemeClr val="dk1"/>
              </a:buClr>
              <a:buSzPts val="1900"/>
              <a:buChar char="•"/>
              <a:defRPr/>
            </a:lvl9pPr>
          </a:lstStyle>
          <a:p/>
        </p:txBody>
      </p:sp>
      <p:sp>
        <p:nvSpPr>
          <p:cNvPr id="47" name="Google Shape;47;p6"/>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8" name="Google Shape;48;p6"/>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9" name="Google Shape;49;p6"/>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0" name="Shape 50"/>
        <p:cNvGrpSpPr/>
        <p:nvPr/>
      </p:nvGrpSpPr>
      <p:grpSpPr>
        <a:xfrm>
          <a:off x="0" y="0"/>
          <a:ext cx="0" cy="0"/>
          <a:chOff x="0" y="0"/>
          <a:chExt cx="0" cy="0"/>
        </a:xfrm>
      </p:grpSpPr>
      <p:sp>
        <p:nvSpPr>
          <p:cNvPr id="51" name="Google Shape;51;p7"/>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2" name="Google Shape;52;p7"/>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3" name="Google Shape;53;p7"/>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4" name="Google Shape;54;p7"/>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5" name="Shape 55"/>
        <p:cNvGrpSpPr/>
        <p:nvPr/>
      </p:nvGrpSpPr>
      <p:grpSpPr>
        <a:xfrm>
          <a:off x="0" y="0"/>
          <a:ext cx="0" cy="0"/>
          <a:chOff x="0" y="0"/>
          <a:chExt cx="0" cy="0"/>
        </a:xfrm>
      </p:grpSpPr>
      <p:sp>
        <p:nvSpPr>
          <p:cNvPr id="56" name="Google Shape;56;p8"/>
          <p:cNvSpPr txBox="1"/>
          <p:nvPr>
            <p:ph type="title"/>
          </p:nvPr>
        </p:nvSpPr>
        <p:spPr>
          <a:xfrm>
            <a:off x="839788" y="609600"/>
            <a:ext cx="3932100" cy="2133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300"/>
              <a:buFont typeface="Calibri"/>
              <a:buNone/>
              <a:defRPr sz="43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7" name="Google Shape;57;p8"/>
          <p:cNvSpPr txBox="1"/>
          <p:nvPr>
            <p:ph idx="1" type="body"/>
          </p:nvPr>
        </p:nvSpPr>
        <p:spPr>
          <a:xfrm>
            <a:off x="5183188" y="1316569"/>
            <a:ext cx="6172500" cy="6498300"/>
          </a:xfrm>
          <a:prstGeom prst="rect">
            <a:avLst/>
          </a:prstGeom>
          <a:noFill/>
          <a:ln>
            <a:noFill/>
          </a:ln>
        </p:spPr>
        <p:txBody>
          <a:bodyPr anchorCtr="0" anchor="t" bIns="45700" lIns="91425" spcFirstLastPara="1" rIns="91425" wrap="square" tIns="45700">
            <a:noAutofit/>
          </a:bodyPr>
          <a:lstStyle>
            <a:lvl1pPr indent="-501650" lvl="0" marL="457200" algn="l">
              <a:lnSpc>
                <a:spcPct val="90000"/>
              </a:lnSpc>
              <a:spcBef>
                <a:spcPts val="1300"/>
              </a:spcBef>
              <a:spcAft>
                <a:spcPts val="0"/>
              </a:spcAft>
              <a:buClr>
                <a:schemeClr val="dk1"/>
              </a:buClr>
              <a:buSzPts val="4300"/>
              <a:buChar char="•"/>
              <a:defRPr sz="4300"/>
            </a:lvl1pPr>
            <a:lvl2pPr indent="-463550" lvl="1" marL="914400" algn="l">
              <a:lnSpc>
                <a:spcPct val="90000"/>
              </a:lnSpc>
              <a:spcBef>
                <a:spcPts val="700"/>
              </a:spcBef>
              <a:spcAft>
                <a:spcPts val="0"/>
              </a:spcAft>
              <a:buClr>
                <a:schemeClr val="dk1"/>
              </a:buClr>
              <a:buSzPts val="3700"/>
              <a:buChar char="•"/>
              <a:defRPr sz="3700"/>
            </a:lvl2pPr>
            <a:lvl3pPr indent="-431800" lvl="2" marL="1371600" algn="l">
              <a:lnSpc>
                <a:spcPct val="90000"/>
              </a:lnSpc>
              <a:spcBef>
                <a:spcPts val="700"/>
              </a:spcBef>
              <a:spcAft>
                <a:spcPts val="0"/>
              </a:spcAft>
              <a:buClr>
                <a:schemeClr val="dk1"/>
              </a:buClr>
              <a:buSzPts val="3200"/>
              <a:buChar char="•"/>
              <a:defRPr sz="3200"/>
            </a:lvl3pPr>
            <a:lvl4pPr indent="-400050" lvl="3" marL="1828800" algn="l">
              <a:lnSpc>
                <a:spcPct val="90000"/>
              </a:lnSpc>
              <a:spcBef>
                <a:spcPts val="700"/>
              </a:spcBef>
              <a:spcAft>
                <a:spcPts val="0"/>
              </a:spcAft>
              <a:buClr>
                <a:schemeClr val="dk1"/>
              </a:buClr>
              <a:buSzPts val="2700"/>
              <a:buChar char="•"/>
              <a:defRPr sz="2700"/>
            </a:lvl4pPr>
            <a:lvl5pPr indent="-400050" lvl="4" marL="2286000" algn="l">
              <a:lnSpc>
                <a:spcPct val="90000"/>
              </a:lnSpc>
              <a:spcBef>
                <a:spcPts val="700"/>
              </a:spcBef>
              <a:spcAft>
                <a:spcPts val="0"/>
              </a:spcAft>
              <a:buClr>
                <a:schemeClr val="dk1"/>
              </a:buClr>
              <a:buSzPts val="2700"/>
              <a:buChar char="•"/>
              <a:defRPr sz="2700"/>
            </a:lvl5pPr>
            <a:lvl6pPr indent="-400050" lvl="5" marL="2743200" algn="l">
              <a:lnSpc>
                <a:spcPct val="90000"/>
              </a:lnSpc>
              <a:spcBef>
                <a:spcPts val="700"/>
              </a:spcBef>
              <a:spcAft>
                <a:spcPts val="0"/>
              </a:spcAft>
              <a:buClr>
                <a:schemeClr val="dk1"/>
              </a:buClr>
              <a:buSzPts val="2700"/>
              <a:buChar char="•"/>
              <a:defRPr sz="2700"/>
            </a:lvl6pPr>
            <a:lvl7pPr indent="-400050" lvl="6" marL="3200400" algn="l">
              <a:lnSpc>
                <a:spcPct val="90000"/>
              </a:lnSpc>
              <a:spcBef>
                <a:spcPts val="700"/>
              </a:spcBef>
              <a:spcAft>
                <a:spcPts val="0"/>
              </a:spcAft>
              <a:buClr>
                <a:schemeClr val="dk1"/>
              </a:buClr>
              <a:buSzPts val="2700"/>
              <a:buChar char="•"/>
              <a:defRPr sz="2700"/>
            </a:lvl7pPr>
            <a:lvl8pPr indent="-400050" lvl="7" marL="3657600" algn="l">
              <a:lnSpc>
                <a:spcPct val="90000"/>
              </a:lnSpc>
              <a:spcBef>
                <a:spcPts val="700"/>
              </a:spcBef>
              <a:spcAft>
                <a:spcPts val="0"/>
              </a:spcAft>
              <a:buClr>
                <a:schemeClr val="dk1"/>
              </a:buClr>
              <a:buSzPts val="2700"/>
              <a:buChar char="•"/>
              <a:defRPr sz="2700"/>
            </a:lvl8pPr>
            <a:lvl9pPr indent="-400050" lvl="8" marL="4114800" algn="l">
              <a:lnSpc>
                <a:spcPct val="90000"/>
              </a:lnSpc>
              <a:spcBef>
                <a:spcPts val="700"/>
              </a:spcBef>
              <a:spcAft>
                <a:spcPts val="0"/>
              </a:spcAft>
              <a:buClr>
                <a:schemeClr val="dk1"/>
              </a:buClr>
              <a:buSzPts val="2700"/>
              <a:buChar char="•"/>
              <a:defRPr sz="2700"/>
            </a:lvl9pPr>
          </a:lstStyle>
          <a:p/>
        </p:txBody>
      </p:sp>
      <p:sp>
        <p:nvSpPr>
          <p:cNvPr id="58" name="Google Shape;58;p8"/>
          <p:cNvSpPr txBox="1"/>
          <p:nvPr>
            <p:ph idx="2" type="body"/>
          </p:nvPr>
        </p:nvSpPr>
        <p:spPr>
          <a:xfrm>
            <a:off x="839788" y="2743200"/>
            <a:ext cx="3932100" cy="5082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300"/>
              </a:spcBef>
              <a:spcAft>
                <a:spcPts val="0"/>
              </a:spcAft>
              <a:buClr>
                <a:schemeClr val="dk1"/>
              </a:buClr>
              <a:buSzPts val="2100"/>
              <a:buNone/>
              <a:defRPr sz="2100"/>
            </a:lvl1pPr>
            <a:lvl2pPr indent="-228600" lvl="1" marL="914400" algn="l">
              <a:lnSpc>
                <a:spcPct val="90000"/>
              </a:lnSpc>
              <a:spcBef>
                <a:spcPts val="700"/>
              </a:spcBef>
              <a:spcAft>
                <a:spcPts val="0"/>
              </a:spcAft>
              <a:buClr>
                <a:schemeClr val="dk1"/>
              </a:buClr>
              <a:buSzPts val="1900"/>
              <a:buNone/>
              <a:defRPr sz="1900"/>
            </a:lvl2pPr>
            <a:lvl3pPr indent="-228600" lvl="2" marL="1371600" algn="l">
              <a:lnSpc>
                <a:spcPct val="90000"/>
              </a:lnSpc>
              <a:spcBef>
                <a:spcPts val="700"/>
              </a:spcBef>
              <a:spcAft>
                <a:spcPts val="0"/>
              </a:spcAft>
              <a:buClr>
                <a:schemeClr val="dk1"/>
              </a:buClr>
              <a:buSzPts val="1600"/>
              <a:buNone/>
              <a:defRPr sz="1600"/>
            </a:lvl3pPr>
            <a:lvl4pPr indent="-228600" lvl="3" marL="1828800" algn="l">
              <a:lnSpc>
                <a:spcPct val="90000"/>
              </a:lnSpc>
              <a:spcBef>
                <a:spcPts val="700"/>
              </a:spcBef>
              <a:spcAft>
                <a:spcPts val="0"/>
              </a:spcAft>
              <a:buClr>
                <a:schemeClr val="dk1"/>
              </a:buClr>
              <a:buSzPts val="1300"/>
              <a:buNone/>
              <a:defRPr sz="1300"/>
            </a:lvl4pPr>
            <a:lvl5pPr indent="-228600" lvl="4" marL="2286000" algn="l">
              <a:lnSpc>
                <a:spcPct val="90000"/>
              </a:lnSpc>
              <a:spcBef>
                <a:spcPts val="700"/>
              </a:spcBef>
              <a:spcAft>
                <a:spcPts val="0"/>
              </a:spcAft>
              <a:buClr>
                <a:schemeClr val="dk1"/>
              </a:buClr>
              <a:buSzPts val="1300"/>
              <a:buNone/>
              <a:defRPr sz="1300"/>
            </a:lvl5pPr>
            <a:lvl6pPr indent="-228600" lvl="5" marL="2743200" algn="l">
              <a:lnSpc>
                <a:spcPct val="90000"/>
              </a:lnSpc>
              <a:spcBef>
                <a:spcPts val="700"/>
              </a:spcBef>
              <a:spcAft>
                <a:spcPts val="0"/>
              </a:spcAft>
              <a:buClr>
                <a:schemeClr val="dk1"/>
              </a:buClr>
              <a:buSzPts val="1300"/>
              <a:buNone/>
              <a:defRPr sz="1300"/>
            </a:lvl6pPr>
            <a:lvl7pPr indent="-228600" lvl="6" marL="3200400" algn="l">
              <a:lnSpc>
                <a:spcPct val="90000"/>
              </a:lnSpc>
              <a:spcBef>
                <a:spcPts val="700"/>
              </a:spcBef>
              <a:spcAft>
                <a:spcPts val="0"/>
              </a:spcAft>
              <a:buClr>
                <a:schemeClr val="dk1"/>
              </a:buClr>
              <a:buSzPts val="1300"/>
              <a:buNone/>
              <a:defRPr sz="1300"/>
            </a:lvl7pPr>
            <a:lvl8pPr indent="-228600" lvl="7" marL="3657600" algn="l">
              <a:lnSpc>
                <a:spcPct val="90000"/>
              </a:lnSpc>
              <a:spcBef>
                <a:spcPts val="700"/>
              </a:spcBef>
              <a:spcAft>
                <a:spcPts val="0"/>
              </a:spcAft>
              <a:buClr>
                <a:schemeClr val="dk1"/>
              </a:buClr>
              <a:buSzPts val="1300"/>
              <a:buNone/>
              <a:defRPr sz="1300"/>
            </a:lvl8pPr>
            <a:lvl9pPr indent="-228600" lvl="8" marL="4114800" algn="l">
              <a:lnSpc>
                <a:spcPct val="90000"/>
              </a:lnSpc>
              <a:spcBef>
                <a:spcPts val="700"/>
              </a:spcBef>
              <a:spcAft>
                <a:spcPts val="0"/>
              </a:spcAft>
              <a:buClr>
                <a:schemeClr val="dk1"/>
              </a:buClr>
              <a:buSzPts val="1300"/>
              <a:buNone/>
              <a:defRPr sz="1300"/>
            </a:lvl9pPr>
          </a:lstStyle>
          <a:p/>
        </p:txBody>
      </p:sp>
      <p:sp>
        <p:nvSpPr>
          <p:cNvPr id="59" name="Google Shape;59;p8"/>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0" name="Google Shape;60;p8"/>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1" name="Google Shape;61;p8"/>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2" name="Shape 62"/>
        <p:cNvGrpSpPr/>
        <p:nvPr/>
      </p:nvGrpSpPr>
      <p:grpSpPr>
        <a:xfrm>
          <a:off x="0" y="0"/>
          <a:ext cx="0" cy="0"/>
          <a:chOff x="0" y="0"/>
          <a:chExt cx="0" cy="0"/>
        </a:xfrm>
      </p:grpSpPr>
      <p:sp>
        <p:nvSpPr>
          <p:cNvPr id="63" name="Google Shape;63;p9"/>
          <p:cNvSpPr txBox="1"/>
          <p:nvPr>
            <p:ph type="title"/>
          </p:nvPr>
        </p:nvSpPr>
        <p:spPr>
          <a:xfrm>
            <a:off x="839788" y="609600"/>
            <a:ext cx="3932100" cy="2133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300"/>
              <a:buFont typeface="Calibri"/>
              <a:buNone/>
              <a:defRPr sz="43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4" name="Google Shape;64;p9"/>
          <p:cNvSpPr/>
          <p:nvPr>
            <p:ph idx="2" type="pic"/>
          </p:nvPr>
        </p:nvSpPr>
        <p:spPr>
          <a:xfrm>
            <a:off x="5183188" y="1316569"/>
            <a:ext cx="6172500" cy="64983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300"/>
              </a:spcBef>
              <a:spcAft>
                <a:spcPts val="0"/>
              </a:spcAft>
              <a:buClr>
                <a:schemeClr val="dk1"/>
              </a:buClr>
              <a:buSzPts val="4300"/>
              <a:buFont typeface="Arial"/>
              <a:buNone/>
              <a:defRPr b="0" i="0" sz="4300" u="none" cap="none" strike="noStrike">
                <a:solidFill>
                  <a:schemeClr val="dk1"/>
                </a:solidFill>
                <a:latin typeface="Calibri"/>
                <a:ea typeface="Calibri"/>
                <a:cs typeface="Calibri"/>
                <a:sym typeface="Calibri"/>
              </a:defRPr>
            </a:lvl1pPr>
            <a:lvl2pPr lvl="1" marR="0" rtl="0" algn="l">
              <a:lnSpc>
                <a:spcPct val="90000"/>
              </a:lnSpc>
              <a:spcBef>
                <a:spcPts val="700"/>
              </a:spcBef>
              <a:spcAft>
                <a:spcPts val="0"/>
              </a:spcAft>
              <a:buClr>
                <a:schemeClr val="dk1"/>
              </a:buClr>
              <a:buSzPts val="3700"/>
              <a:buFont typeface="Arial"/>
              <a:buNone/>
              <a:defRPr b="0" i="0" sz="3700" u="none" cap="none" strike="noStrike">
                <a:solidFill>
                  <a:schemeClr val="dk1"/>
                </a:solidFill>
                <a:latin typeface="Calibri"/>
                <a:ea typeface="Calibri"/>
                <a:cs typeface="Calibri"/>
                <a:sym typeface="Calibri"/>
              </a:defRPr>
            </a:lvl2pPr>
            <a:lvl3pPr lvl="2" marR="0" rtl="0" algn="l">
              <a:lnSpc>
                <a:spcPct val="90000"/>
              </a:lnSpc>
              <a:spcBef>
                <a:spcPts val="7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3pPr>
            <a:lvl4pPr lvl="3" marR="0" rtl="0" algn="l">
              <a:lnSpc>
                <a:spcPct val="90000"/>
              </a:lnSpc>
              <a:spcBef>
                <a:spcPts val="7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4pPr>
            <a:lvl5pPr lvl="4" marR="0" rtl="0" algn="l">
              <a:lnSpc>
                <a:spcPct val="90000"/>
              </a:lnSpc>
              <a:spcBef>
                <a:spcPts val="7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5pPr>
            <a:lvl6pPr lvl="5" marR="0" rtl="0" algn="l">
              <a:lnSpc>
                <a:spcPct val="90000"/>
              </a:lnSpc>
              <a:spcBef>
                <a:spcPts val="7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6pPr>
            <a:lvl7pPr lvl="6" marR="0" rtl="0" algn="l">
              <a:lnSpc>
                <a:spcPct val="90000"/>
              </a:lnSpc>
              <a:spcBef>
                <a:spcPts val="7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7pPr>
            <a:lvl8pPr lvl="7" marR="0" rtl="0" algn="l">
              <a:lnSpc>
                <a:spcPct val="90000"/>
              </a:lnSpc>
              <a:spcBef>
                <a:spcPts val="7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8pPr>
            <a:lvl9pPr lvl="8" marR="0" rtl="0" algn="l">
              <a:lnSpc>
                <a:spcPct val="90000"/>
              </a:lnSpc>
              <a:spcBef>
                <a:spcPts val="7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9pPr>
          </a:lstStyle>
          <a:p/>
        </p:txBody>
      </p:sp>
      <p:sp>
        <p:nvSpPr>
          <p:cNvPr id="65" name="Google Shape;65;p9"/>
          <p:cNvSpPr txBox="1"/>
          <p:nvPr>
            <p:ph idx="1" type="body"/>
          </p:nvPr>
        </p:nvSpPr>
        <p:spPr>
          <a:xfrm>
            <a:off x="839788" y="2743200"/>
            <a:ext cx="3932100" cy="5082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300"/>
              </a:spcBef>
              <a:spcAft>
                <a:spcPts val="0"/>
              </a:spcAft>
              <a:buClr>
                <a:schemeClr val="dk1"/>
              </a:buClr>
              <a:buSzPts val="2100"/>
              <a:buNone/>
              <a:defRPr sz="2100"/>
            </a:lvl1pPr>
            <a:lvl2pPr indent="-228600" lvl="1" marL="914400" algn="l">
              <a:lnSpc>
                <a:spcPct val="90000"/>
              </a:lnSpc>
              <a:spcBef>
                <a:spcPts val="700"/>
              </a:spcBef>
              <a:spcAft>
                <a:spcPts val="0"/>
              </a:spcAft>
              <a:buClr>
                <a:schemeClr val="dk1"/>
              </a:buClr>
              <a:buSzPts val="1900"/>
              <a:buNone/>
              <a:defRPr sz="1900"/>
            </a:lvl2pPr>
            <a:lvl3pPr indent="-228600" lvl="2" marL="1371600" algn="l">
              <a:lnSpc>
                <a:spcPct val="90000"/>
              </a:lnSpc>
              <a:spcBef>
                <a:spcPts val="700"/>
              </a:spcBef>
              <a:spcAft>
                <a:spcPts val="0"/>
              </a:spcAft>
              <a:buClr>
                <a:schemeClr val="dk1"/>
              </a:buClr>
              <a:buSzPts val="1600"/>
              <a:buNone/>
              <a:defRPr sz="1600"/>
            </a:lvl3pPr>
            <a:lvl4pPr indent="-228600" lvl="3" marL="1828800" algn="l">
              <a:lnSpc>
                <a:spcPct val="90000"/>
              </a:lnSpc>
              <a:spcBef>
                <a:spcPts val="700"/>
              </a:spcBef>
              <a:spcAft>
                <a:spcPts val="0"/>
              </a:spcAft>
              <a:buClr>
                <a:schemeClr val="dk1"/>
              </a:buClr>
              <a:buSzPts val="1300"/>
              <a:buNone/>
              <a:defRPr sz="1300"/>
            </a:lvl4pPr>
            <a:lvl5pPr indent="-228600" lvl="4" marL="2286000" algn="l">
              <a:lnSpc>
                <a:spcPct val="90000"/>
              </a:lnSpc>
              <a:spcBef>
                <a:spcPts val="700"/>
              </a:spcBef>
              <a:spcAft>
                <a:spcPts val="0"/>
              </a:spcAft>
              <a:buClr>
                <a:schemeClr val="dk1"/>
              </a:buClr>
              <a:buSzPts val="1300"/>
              <a:buNone/>
              <a:defRPr sz="1300"/>
            </a:lvl5pPr>
            <a:lvl6pPr indent="-228600" lvl="5" marL="2743200" algn="l">
              <a:lnSpc>
                <a:spcPct val="90000"/>
              </a:lnSpc>
              <a:spcBef>
                <a:spcPts val="700"/>
              </a:spcBef>
              <a:spcAft>
                <a:spcPts val="0"/>
              </a:spcAft>
              <a:buClr>
                <a:schemeClr val="dk1"/>
              </a:buClr>
              <a:buSzPts val="1300"/>
              <a:buNone/>
              <a:defRPr sz="1300"/>
            </a:lvl6pPr>
            <a:lvl7pPr indent="-228600" lvl="6" marL="3200400" algn="l">
              <a:lnSpc>
                <a:spcPct val="90000"/>
              </a:lnSpc>
              <a:spcBef>
                <a:spcPts val="700"/>
              </a:spcBef>
              <a:spcAft>
                <a:spcPts val="0"/>
              </a:spcAft>
              <a:buClr>
                <a:schemeClr val="dk1"/>
              </a:buClr>
              <a:buSzPts val="1300"/>
              <a:buNone/>
              <a:defRPr sz="1300"/>
            </a:lvl7pPr>
            <a:lvl8pPr indent="-228600" lvl="7" marL="3657600" algn="l">
              <a:lnSpc>
                <a:spcPct val="90000"/>
              </a:lnSpc>
              <a:spcBef>
                <a:spcPts val="700"/>
              </a:spcBef>
              <a:spcAft>
                <a:spcPts val="0"/>
              </a:spcAft>
              <a:buClr>
                <a:schemeClr val="dk1"/>
              </a:buClr>
              <a:buSzPts val="1300"/>
              <a:buNone/>
              <a:defRPr sz="1300"/>
            </a:lvl8pPr>
            <a:lvl9pPr indent="-228600" lvl="8" marL="4114800" algn="l">
              <a:lnSpc>
                <a:spcPct val="90000"/>
              </a:lnSpc>
              <a:spcBef>
                <a:spcPts val="700"/>
              </a:spcBef>
              <a:spcAft>
                <a:spcPts val="0"/>
              </a:spcAft>
              <a:buClr>
                <a:schemeClr val="dk1"/>
              </a:buClr>
              <a:buSzPts val="1300"/>
              <a:buNone/>
              <a:defRPr sz="1300"/>
            </a:lvl9pPr>
          </a:lstStyle>
          <a:p/>
        </p:txBody>
      </p:sp>
      <p:sp>
        <p:nvSpPr>
          <p:cNvPr id="66" name="Google Shape;66;p9"/>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7" name="Google Shape;67;p9"/>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8" name="Google Shape;68;p9"/>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9" name="Shape 69"/>
        <p:cNvGrpSpPr/>
        <p:nvPr/>
      </p:nvGrpSpPr>
      <p:grpSpPr>
        <a:xfrm>
          <a:off x="0" y="0"/>
          <a:ext cx="0" cy="0"/>
          <a:chOff x="0" y="0"/>
          <a:chExt cx="0" cy="0"/>
        </a:xfrm>
      </p:grpSpPr>
      <p:sp>
        <p:nvSpPr>
          <p:cNvPr id="70" name="Google Shape;70;p10"/>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1" name="Google Shape;71;p10"/>
          <p:cNvSpPr txBox="1"/>
          <p:nvPr>
            <p:ph idx="1" type="body"/>
          </p:nvPr>
        </p:nvSpPr>
        <p:spPr>
          <a:xfrm rot="5400000">
            <a:off x="3195150" y="77217"/>
            <a:ext cx="5801700" cy="105156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300"/>
              </a:spcBef>
              <a:spcAft>
                <a:spcPts val="0"/>
              </a:spcAft>
              <a:buClr>
                <a:schemeClr val="dk1"/>
              </a:buClr>
              <a:buSzPts val="1900"/>
              <a:buChar char="•"/>
              <a:defRPr/>
            </a:lvl1pPr>
            <a:lvl2pPr indent="-349250" lvl="1" marL="914400" algn="l">
              <a:lnSpc>
                <a:spcPct val="90000"/>
              </a:lnSpc>
              <a:spcBef>
                <a:spcPts val="700"/>
              </a:spcBef>
              <a:spcAft>
                <a:spcPts val="0"/>
              </a:spcAft>
              <a:buClr>
                <a:schemeClr val="dk1"/>
              </a:buClr>
              <a:buSzPts val="1900"/>
              <a:buChar char="•"/>
              <a:defRPr/>
            </a:lvl2pPr>
            <a:lvl3pPr indent="-349250" lvl="2" marL="1371600" algn="l">
              <a:lnSpc>
                <a:spcPct val="90000"/>
              </a:lnSpc>
              <a:spcBef>
                <a:spcPts val="700"/>
              </a:spcBef>
              <a:spcAft>
                <a:spcPts val="0"/>
              </a:spcAft>
              <a:buClr>
                <a:schemeClr val="dk1"/>
              </a:buClr>
              <a:buSzPts val="1900"/>
              <a:buChar char="•"/>
              <a:defRPr/>
            </a:lvl3pPr>
            <a:lvl4pPr indent="-349250" lvl="3" marL="1828800" algn="l">
              <a:lnSpc>
                <a:spcPct val="90000"/>
              </a:lnSpc>
              <a:spcBef>
                <a:spcPts val="700"/>
              </a:spcBef>
              <a:spcAft>
                <a:spcPts val="0"/>
              </a:spcAft>
              <a:buClr>
                <a:schemeClr val="dk1"/>
              </a:buClr>
              <a:buSzPts val="1900"/>
              <a:buChar char="•"/>
              <a:defRPr/>
            </a:lvl4pPr>
            <a:lvl5pPr indent="-349250" lvl="4" marL="2286000" algn="l">
              <a:lnSpc>
                <a:spcPct val="90000"/>
              </a:lnSpc>
              <a:spcBef>
                <a:spcPts val="700"/>
              </a:spcBef>
              <a:spcAft>
                <a:spcPts val="0"/>
              </a:spcAft>
              <a:buClr>
                <a:schemeClr val="dk1"/>
              </a:buClr>
              <a:buSzPts val="1900"/>
              <a:buChar char="•"/>
              <a:defRPr/>
            </a:lvl5pPr>
            <a:lvl6pPr indent="-349250" lvl="5" marL="2743200" algn="l">
              <a:lnSpc>
                <a:spcPct val="90000"/>
              </a:lnSpc>
              <a:spcBef>
                <a:spcPts val="700"/>
              </a:spcBef>
              <a:spcAft>
                <a:spcPts val="0"/>
              </a:spcAft>
              <a:buClr>
                <a:schemeClr val="dk1"/>
              </a:buClr>
              <a:buSzPts val="1900"/>
              <a:buChar char="•"/>
              <a:defRPr/>
            </a:lvl6pPr>
            <a:lvl7pPr indent="-349250" lvl="6" marL="3200400" algn="l">
              <a:lnSpc>
                <a:spcPct val="90000"/>
              </a:lnSpc>
              <a:spcBef>
                <a:spcPts val="700"/>
              </a:spcBef>
              <a:spcAft>
                <a:spcPts val="0"/>
              </a:spcAft>
              <a:buClr>
                <a:schemeClr val="dk1"/>
              </a:buClr>
              <a:buSzPts val="1900"/>
              <a:buChar char="•"/>
              <a:defRPr/>
            </a:lvl7pPr>
            <a:lvl8pPr indent="-349250" lvl="7" marL="3657600" algn="l">
              <a:lnSpc>
                <a:spcPct val="90000"/>
              </a:lnSpc>
              <a:spcBef>
                <a:spcPts val="700"/>
              </a:spcBef>
              <a:spcAft>
                <a:spcPts val="0"/>
              </a:spcAft>
              <a:buClr>
                <a:schemeClr val="dk1"/>
              </a:buClr>
              <a:buSzPts val="1900"/>
              <a:buChar char="•"/>
              <a:defRPr/>
            </a:lvl8pPr>
            <a:lvl9pPr indent="-349250" lvl="8" marL="4114800" algn="l">
              <a:lnSpc>
                <a:spcPct val="90000"/>
              </a:lnSpc>
              <a:spcBef>
                <a:spcPts val="700"/>
              </a:spcBef>
              <a:spcAft>
                <a:spcPts val="0"/>
              </a:spcAft>
              <a:buClr>
                <a:schemeClr val="dk1"/>
              </a:buClr>
              <a:buSzPts val="1900"/>
              <a:buChar char="•"/>
              <a:defRPr/>
            </a:lvl9pPr>
          </a:lstStyle>
          <a:p/>
        </p:txBody>
      </p:sp>
      <p:sp>
        <p:nvSpPr>
          <p:cNvPr id="72" name="Google Shape;72;p10"/>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3" name="Google Shape;73;p10"/>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4" name="Google Shape;74;p10"/>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11" Type="http://schemas.openxmlformats.org/officeDocument/2006/relationships/theme" Target="../theme/theme3.xml"/><Relationship Id="rId10" Type="http://schemas.openxmlformats.org/officeDocument/2006/relationships/slideLayout" Target="../slideLayouts/slideLayout20.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5900"/>
              <a:buFont typeface="Calibri"/>
              <a:buNone/>
              <a:defRPr b="0" i="0" sz="59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838200" y="2434167"/>
            <a:ext cx="10515600" cy="5801700"/>
          </a:xfrm>
          <a:prstGeom prst="rect">
            <a:avLst/>
          </a:prstGeom>
          <a:noFill/>
          <a:ln>
            <a:noFill/>
          </a:ln>
        </p:spPr>
        <p:txBody>
          <a:bodyPr anchorCtr="0" anchor="t" bIns="45700" lIns="91425" spcFirstLastPara="1" rIns="91425" wrap="square" tIns="45700">
            <a:noAutofit/>
          </a:bodyPr>
          <a:lstStyle>
            <a:lvl1pPr indent="-463550" lvl="0" marL="457200" marR="0" rtl="0" algn="l">
              <a:lnSpc>
                <a:spcPct val="90000"/>
              </a:lnSpc>
              <a:spcBef>
                <a:spcPts val="1300"/>
              </a:spcBef>
              <a:spcAft>
                <a:spcPts val="0"/>
              </a:spcAft>
              <a:buClr>
                <a:schemeClr val="dk1"/>
              </a:buClr>
              <a:buSzPts val="3700"/>
              <a:buFont typeface="Arial"/>
              <a:buChar char="•"/>
              <a:defRPr b="0" i="0" sz="3700" u="none" cap="none" strike="noStrike">
                <a:solidFill>
                  <a:schemeClr val="dk1"/>
                </a:solidFill>
                <a:latin typeface="Calibri"/>
                <a:ea typeface="Calibri"/>
                <a:cs typeface="Calibri"/>
                <a:sym typeface="Calibri"/>
              </a:defRPr>
            </a:lvl1pPr>
            <a:lvl2pPr indent="-431800" lvl="1" marL="914400" marR="0" rtl="0" algn="l">
              <a:lnSpc>
                <a:spcPct val="90000"/>
              </a:lnSpc>
              <a:spcBef>
                <a:spcPts val="7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2pPr>
            <a:lvl3pPr indent="-400050" lvl="2" marL="1371600" marR="0" rtl="0" algn="l">
              <a:lnSpc>
                <a:spcPct val="90000"/>
              </a:lnSpc>
              <a:spcBef>
                <a:spcPts val="7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3pPr>
            <a:lvl4pPr indent="-381000" lvl="3" marL="18288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4pPr>
            <a:lvl5pPr indent="-381000" lvl="4" marL="22860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5pPr>
            <a:lvl6pPr indent="-381000" lvl="5" marL="27432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6pPr>
            <a:lvl7pPr indent="-381000" lvl="6" marL="32004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7pPr>
            <a:lvl8pPr indent="-381000" lvl="7" marL="36576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8pPr>
            <a:lvl9pPr indent="-381000" lvl="8" marL="41148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500"/>
              <a:buFont typeface="Arial"/>
              <a:buNone/>
              <a:defRPr b="0" i="0" sz="1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500"/>
              <a:buFont typeface="Arial"/>
              <a:buNone/>
              <a:defRPr b="0" i="0" sz="1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pic>
        <p:nvPicPr>
          <p:cNvPr id="15" name="Google Shape;15;p1"/>
          <p:cNvPicPr preferRelativeResize="0"/>
          <p:nvPr/>
        </p:nvPicPr>
        <p:blipFill rotWithShape="1">
          <a:blip r:embed="rId1">
            <a:alphaModFix/>
          </a:blip>
          <a:srcRect b="0" l="0" r="0" t="0"/>
          <a:stretch/>
        </p:blipFill>
        <p:spPr>
          <a:xfrm>
            <a:off x="10042368" y="8493249"/>
            <a:ext cx="1311431" cy="45114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1" name="Shape 81"/>
        <p:cNvGrpSpPr/>
        <p:nvPr/>
      </p:nvGrpSpPr>
      <p:grpSpPr>
        <a:xfrm>
          <a:off x="0" y="0"/>
          <a:ext cx="0" cy="0"/>
          <a:chOff x="0" y="0"/>
          <a:chExt cx="0" cy="0"/>
        </a:xfrm>
      </p:grpSpPr>
      <p:sp>
        <p:nvSpPr>
          <p:cNvPr id="82" name="Google Shape;82;p12"/>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5867"/>
              <a:buFont typeface="Calibri"/>
              <a:buNone/>
              <a:defRPr b="0" i="0" sz="5867"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3" name="Google Shape;83;p12"/>
          <p:cNvSpPr txBox="1"/>
          <p:nvPr>
            <p:ph idx="1" type="body"/>
          </p:nvPr>
        </p:nvSpPr>
        <p:spPr>
          <a:xfrm>
            <a:off x="838200" y="2434167"/>
            <a:ext cx="10515600" cy="5801700"/>
          </a:xfrm>
          <a:prstGeom prst="rect">
            <a:avLst/>
          </a:prstGeom>
          <a:noFill/>
          <a:ln>
            <a:noFill/>
          </a:ln>
        </p:spPr>
        <p:txBody>
          <a:bodyPr anchorCtr="0" anchor="t" bIns="45700" lIns="91425" spcFirstLastPara="1" rIns="91425" wrap="square" tIns="45700">
            <a:noAutofit/>
          </a:bodyPr>
          <a:lstStyle>
            <a:lvl1pPr indent="-465645" lvl="0" marL="457200" marR="0" rtl="0" algn="l">
              <a:lnSpc>
                <a:spcPct val="90000"/>
              </a:lnSpc>
              <a:spcBef>
                <a:spcPts val="1333"/>
              </a:spcBef>
              <a:spcAft>
                <a:spcPts val="0"/>
              </a:spcAft>
              <a:buClr>
                <a:schemeClr val="dk1"/>
              </a:buClr>
              <a:buSzPts val="3733"/>
              <a:buFont typeface="Arial"/>
              <a:buChar char="•"/>
              <a:defRPr b="0" i="0" sz="3733" u="none" cap="none" strike="noStrike">
                <a:solidFill>
                  <a:schemeClr val="dk1"/>
                </a:solidFill>
                <a:latin typeface="Calibri"/>
                <a:ea typeface="Calibri"/>
                <a:cs typeface="Calibri"/>
                <a:sym typeface="Calibri"/>
              </a:defRPr>
            </a:lvl1pPr>
            <a:lvl2pPr indent="-431800" lvl="1" marL="914400" marR="0" rtl="0" algn="l">
              <a:lnSpc>
                <a:spcPct val="90000"/>
              </a:lnSpc>
              <a:spcBef>
                <a:spcPts val="667"/>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2pPr>
            <a:lvl3pPr indent="-397954" lvl="2" marL="1371600" marR="0" rtl="0" algn="l">
              <a:lnSpc>
                <a:spcPct val="90000"/>
              </a:lnSpc>
              <a:spcBef>
                <a:spcPts val="667"/>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3pPr>
            <a:lvl4pPr indent="-381000" lvl="3" marL="1828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4pPr>
            <a:lvl5pPr indent="-381000" lvl="4" marL="22860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5pPr>
            <a:lvl6pPr indent="-381000" lvl="5" marL="27432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6pPr>
            <a:lvl7pPr indent="-381000" lvl="6" marL="32004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7pPr>
            <a:lvl8pPr indent="-381000" lvl="7" marL="36576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8pPr>
            <a:lvl9pPr indent="-381000" lvl="8" marL="4114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9pPr>
          </a:lstStyle>
          <a:p/>
        </p:txBody>
      </p:sp>
      <p:sp>
        <p:nvSpPr>
          <p:cNvPr id="84" name="Google Shape;84;p12"/>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5" name="Google Shape;85;p12"/>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6" name="Google Shape;86;p12"/>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87" name="Google Shape;87;p12"/>
          <p:cNvSpPr/>
          <p:nvPr/>
        </p:nvSpPr>
        <p:spPr>
          <a:xfrm>
            <a:off x="10042368" y="8493249"/>
            <a:ext cx="1311300" cy="4512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2.png"/><Relationship Id="rId11" Type="http://schemas.openxmlformats.org/officeDocument/2006/relationships/image" Target="../media/image4.jpg"/><Relationship Id="rId10" Type="http://schemas.openxmlformats.org/officeDocument/2006/relationships/image" Target="../media/image7.png"/><Relationship Id="rId9" Type="http://schemas.openxmlformats.org/officeDocument/2006/relationships/image" Target="../media/image9.png"/><Relationship Id="rId5" Type="http://schemas.openxmlformats.org/officeDocument/2006/relationships/image" Target="../media/image3.jpg"/><Relationship Id="rId6" Type="http://schemas.openxmlformats.org/officeDocument/2006/relationships/image" Target="../media/image5.jpg"/><Relationship Id="rId7" Type="http://schemas.openxmlformats.org/officeDocument/2006/relationships/image" Target="../media/image12.jpg"/><Relationship Id="rId8"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3.jpg"/><Relationship Id="rId11" Type="http://schemas.openxmlformats.org/officeDocument/2006/relationships/image" Target="../media/image8.png"/><Relationship Id="rId10" Type="http://schemas.openxmlformats.org/officeDocument/2006/relationships/image" Target="../media/image4.jpg"/><Relationship Id="rId12" Type="http://schemas.openxmlformats.org/officeDocument/2006/relationships/image" Target="../media/image11.png"/><Relationship Id="rId9" Type="http://schemas.openxmlformats.org/officeDocument/2006/relationships/image" Target="../media/image7.png"/><Relationship Id="rId5" Type="http://schemas.openxmlformats.org/officeDocument/2006/relationships/image" Target="../media/image5.jpg"/><Relationship Id="rId6" Type="http://schemas.openxmlformats.org/officeDocument/2006/relationships/image" Target="../media/image12.jpg"/><Relationship Id="rId7" Type="http://schemas.openxmlformats.org/officeDocument/2006/relationships/image" Target="../media/image6.jpg"/><Relationship Id="rId8"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pic>
        <p:nvPicPr>
          <p:cNvPr id="158" name="Google Shape;158;p23"/>
          <p:cNvPicPr preferRelativeResize="0"/>
          <p:nvPr/>
        </p:nvPicPr>
        <p:blipFill rotWithShape="1">
          <a:blip r:embed="rId3">
            <a:alphaModFix/>
          </a:blip>
          <a:srcRect b="0" l="0" r="0" t="0"/>
          <a:stretch/>
        </p:blipFill>
        <p:spPr>
          <a:xfrm>
            <a:off x="10609943" y="55946"/>
            <a:ext cx="772765" cy="1064675"/>
          </a:xfrm>
          <a:prstGeom prst="rect">
            <a:avLst/>
          </a:prstGeom>
          <a:noFill/>
          <a:ln>
            <a:noFill/>
          </a:ln>
        </p:spPr>
      </p:pic>
      <p:sp>
        <p:nvSpPr>
          <p:cNvPr id="159" name="Google Shape;159;p23"/>
          <p:cNvSpPr txBox="1"/>
          <p:nvPr/>
        </p:nvSpPr>
        <p:spPr>
          <a:xfrm>
            <a:off x="6191250" y="2410725"/>
            <a:ext cx="5309400" cy="1139299"/>
          </a:xfrm>
          <a:prstGeom prst="rect">
            <a:avLst/>
          </a:prstGeom>
          <a:solidFill>
            <a:srgbClr val="E1EFD8"/>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600" u="sng" cap="none" strike="noStrike">
                <a:solidFill>
                  <a:srgbClr val="000000"/>
                </a:solidFill>
                <a:latin typeface="Arial"/>
                <a:ea typeface="Arial"/>
                <a:cs typeface="Arial"/>
                <a:sym typeface="Arial"/>
              </a:rPr>
              <a:t>Transferable Knowledge:</a:t>
            </a:r>
            <a:endParaRPr b="1" i="0" sz="16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23"/>
          <p:cNvSpPr txBox="1"/>
          <p:nvPr/>
        </p:nvSpPr>
        <p:spPr>
          <a:xfrm>
            <a:off x="806825" y="3655817"/>
            <a:ext cx="10693800" cy="5314012"/>
          </a:xfrm>
          <a:prstGeom prst="rect">
            <a:avLst/>
          </a:prstGeom>
          <a:solidFill>
            <a:schemeClr val="lt1"/>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b="1" lang="en-GB" sz="1600">
                <a:solidFill>
                  <a:schemeClr val="dk1"/>
                </a:solidFill>
              </a:rPr>
              <a:t>Northumberland SACRE Curriculum Aims</a:t>
            </a:r>
            <a:endParaRPr b="1" sz="1600">
              <a:solidFill>
                <a:schemeClr val="dk1"/>
              </a:solidFill>
            </a:endParaRPr>
          </a:p>
          <a:p>
            <a:pPr indent="0" lvl="0" marL="0" rtl="0" algn="l">
              <a:spcBef>
                <a:spcPts val="0"/>
              </a:spcBef>
              <a:spcAft>
                <a:spcPts val="0"/>
              </a:spcAft>
              <a:buClr>
                <a:schemeClr val="dk1"/>
              </a:buClr>
              <a:buFont typeface="Arial"/>
              <a:buNone/>
            </a:pPr>
            <a:r>
              <a:rPr lang="en-GB" sz="1200">
                <a:solidFill>
                  <a:schemeClr val="dk1"/>
                </a:solidFill>
              </a:rPr>
              <a:t>Northumberland’s Agreed Syllabus for RE aims to ensure that all pupils and students: </a:t>
            </a:r>
            <a:endParaRPr sz="1200">
              <a:solidFill>
                <a:schemeClr val="dk1"/>
              </a:solidFill>
            </a:endParaRPr>
          </a:p>
          <a:p>
            <a:pPr indent="0" lvl="0" marL="0" rtl="0" algn="l">
              <a:spcBef>
                <a:spcPts val="0"/>
              </a:spcBef>
              <a:spcAft>
                <a:spcPts val="0"/>
              </a:spcAft>
              <a:buClr>
                <a:schemeClr val="dk1"/>
              </a:buClr>
              <a:buFont typeface="Arial"/>
              <a:buNone/>
            </a:pPr>
            <a:r>
              <a:t/>
            </a:r>
            <a:endParaRPr sz="1200">
              <a:solidFill>
                <a:schemeClr val="dk1"/>
              </a:solidFill>
            </a:endParaRPr>
          </a:p>
          <a:p>
            <a:pPr indent="0" lvl="0" marL="0" rtl="0" algn="l">
              <a:spcBef>
                <a:spcPts val="0"/>
              </a:spcBef>
              <a:spcAft>
                <a:spcPts val="0"/>
              </a:spcAft>
              <a:buClr>
                <a:schemeClr val="dk1"/>
              </a:buClr>
              <a:buFont typeface="Arial"/>
              <a:buNone/>
            </a:pPr>
            <a:r>
              <a:rPr lang="en-GB" sz="1200">
                <a:solidFill>
                  <a:schemeClr val="dk1"/>
                </a:solidFill>
              </a:rPr>
              <a:t>A. know about and understand a range of religions and worldviews, so that they can: describe, explain and analyse beliefs and practices, recognising the diversity which exists within and between communities and amongst individuals; identify, investigate and respond to questions posed and responses offered by some of the sources of wisdom found in religions and worldviews; appreciate and appraise the nature, significance and impact of different ways of expressing meaning. </a:t>
            </a:r>
            <a:endParaRPr sz="1200">
              <a:solidFill>
                <a:schemeClr val="dk1"/>
              </a:solidFill>
            </a:endParaRPr>
          </a:p>
          <a:p>
            <a:pPr indent="0" lvl="0" marL="0" rtl="0" algn="l">
              <a:spcBef>
                <a:spcPts val="0"/>
              </a:spcBef>
              <a:spcAft>
                <a:spcPts val="0"/>
              </a:spcAft>
              <a:buClr>
                <a:schemeClr val="dk1"/>
              </a:buClr>
              <a:buFont typeface="Arial"/>
              <a:buNone/>
            </a:pPr>
            <a:r>
              <a:t/>
            </a:r>
            <a:endParaRPr sz="1200">
              <a:solidFill>
                <a:schemeClr val="dk1"/>
              </a:solidFill>
            </a:endParaRPr>
          </a:p>
          <a:p>
            <a:pPr indent="0" lvl="0" marL="0" rtl="0" algn="l">
              <a:spcBef>
                <a:spcPts val="0"/>
              </a:spcBef>
              <a:spcAft>
                <a:spcPts val="0"/>
              </a:spcAft>
              <a:buClr>
                <a:schemeClr val="dk1"/>
              </a:buClr>
              <a:buFont typeface="Arial"/>
              <a:buNone/>
            </a:pPr>
            <a:r>
              <a:rPr lang="en-GB" sz="1200">
                <a:solidFill>
                  <a:schemeClr val="dk1"/>
                </a:solidFill>
              </a:rPr>
              <a:t>B. express ideas and insights about the nature, significance and impact of religions and worldviews, so that they can: explain reasonably their ideas about how beliefs, practices and forms of expression influence individuals and communities; express with increasing discernment their personal reflections and critical responses to questions and teachings about identity, diversity, meaning and value, including ethical issues; appreciate and appraise different dimensions of a religion or worldview. </a:t>
            </a:r>
            <a:endParaRPr sz="1200">
              <a:solidFill>
                <a:schemeClr val="dk1"/>
              </a:solidFill>
            </a:endParaRPr>
          </a:p>
          <a:p>
            <a:pPr indent="0" lvl="0" marL="0" rtl="0" algn="l">
              <a:spcBef>
                <a:spcPts val="0"/>
              </a:spcBef>
              <a:spcAft>
                <a:spcPts val="0"/>
              </a:spcAft>
              <a:buClr>
                <a:schemeClr val="dk1"/>
              </a:buClr>
              <a:buFont typeface="Arial"/>
              <a:buNone/>
            </a:pPr>
            <a:r>
              <a:t/>
            </a:r>
            <a:endParaRPr sz="1200">
              <a:solidFill>
                <a:schemeClr val="dk1"/>
              </a:solidFill>
            </a:endParaRPr>
          </a:p>
          <a:p>
            <a:pPr indent="0" lvl="0" marL="0" rtl="0" algn="l">
              <a:spcBef>
                <a:spcPts val="0"/>
              </a:spcBef>
              <a:spcAft>
                <a:spcPts val="0"/>
              </a:spcAft>
              <a:buClr>
                <a:schemeClr val="dk1"/>
              </a:buClr>
              <a:buFont typeface="Arial"/>
              <a:buNone/>
            </a:pPr>
            <a:r>
              <a:rPr lang="en-GB" sz="1200">
                <a:solidFill>
                  <a:schemeClr val="dk1"/>
                </a:solidFill>
              </a:rPr>
              <a:t>C.acquire and deploy the skills needed to engage seriously with religions and worldviews, so that they can: find out about and investigate key concepts and questions of belonging, meaning, purpose and truth, responding creatively; enquire into what enables different individuals and communities to live together respectfully for the well-being of all; articulate beliefs, values and commitments clearly in order to explain why they may be important in their own and other people’s lives..</a:t>
            </a:r>
            <a:endParaRPr b="1" sz="1600"/>
          </a:p>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GB" sz="1600" u="none" cap="none" strike="noStrike">
                <a:solidFill>
                  <a:srgbClr val="000000"/>
                </a:solidFill>
                <a:latin typeface="Arial"/>
                <a:ea typeface="Arial"/>
                <a:cs typeface="Arial"/>
                <a:sym typeface="Arial"/>
              </a:rPr>
              <a:t>During this area of study students should be taught to:</a:t>
            </a:r>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a:p>
            <a:pPr indent="-3810" lvl="0" marL="3810" rtl="0" algn="l">
              <a:spcBef>
                <a:spcPts val="0"/>
              </a:spcBef>
              <a:spcAft>
                <a:spcPts val="0"/>
              </a:spcAft>
              <a:buSzPts val="1100"/>
              <a:buNone/>
            </a:pPr>
            <a:r>
              <a:rPr lang="en-GB" sz="1600">
                <a:solidFill>
                  <a:schemeClr val="dk1"/>
                </a:solidFill>
              </a:rPr>
              <a:t>Explain, with reasons, the deeper meanings and challenges of commitment religion can pose for individuals and communities</a:t>
            </a:r>
            <a:endParaRPr sz="1600">
              <a:solidFill>
                <a:schemeClr val="dk1"/>
              </a:solidFill>
            </a:endParaRPr>
          </a:p>
          <a:p>
            <a:pPr indent="-3810" lvl="0" marL="3810" marR="48260" rtl="0" algn="l">
              <a:spcBef>
                <a:spcPts val="0"/>
              </a:spcBef>
              <a:spcAft>
                <a:spcPts val="0"/>
              </a:spcAft>
              <a:buClr>
                <a:schemeClr val="dk1"/>
              </a:buClr>
              <a:buSzPts val="1100"/>
              <a:buFont typeface="Arial"/>
              <a:buNone/>
            </a:pPr>
            <a:r>
              <a:rPr lang="en-GB" sz="1600">
                <a:solidFill>
                  <a:schemeClr val="dk1"/>
                </a:solidFill>
              </a:rPr>
              <a:t>Discuss, apply and present sensitively and thoughtfully a range of responses to religious ideas. </a:t>
            </a:r>
            <a:endParaRPr sz="1600">
              <a:solidFill>
                <a:schemeClr val="dk1"/>
              </a:solidFill>
            </a:endParaRPr>
          </a:p>
          <a:p>
            <a:pPr indent="0" lvl="0" marL="0" marR="0" rtl="0" algn="l">
              <a:lnSpc>
                <a:spcPct val="100000"/>
              </a:lnSpc>
              <a:spcBef>
                <a:spcPts val="0"/>
              </a:spcBef>
              <a:spcAft>
                <a:spcPts val="0"/>
              </a:spcAft>
              <a:buClr>
                <a:srgbClr val="000000"/>
              </a:buClr>
              <a:buSzPts val="1400"/>
              <a:buFont typeface="Arial"/>
              <a:buNone/>
            </a:pPr>
            <a:r>
              <a:rPr lang="en-GB" sz="1600"/>
              <a:t>Consider and discuss a range of features of religion to explore and show understanding of similarities and differences within and between different religions.</a:t>
            </a:r>
            <a:endParaRPr i="0" sz="1600" u="none" cap="none" strike="noStrike">
              <a:solidFill>
                <a:srgbClr val="000000"/>
              </a:solidFill>
            </a:endParaRPr>
          </a:p>
          <a:p>
            <a:pPr indent="0" lvl="0" marL="0" marR="0" rtl="0" algn="l">
              <a:lnSpc>
                <a:spcPct val="100000"/>
              </a:lnSpc>
              <a:spcBef>
                <a:spcPts val="0"/>
              </a:spcBef>
              <a:spcAft>
                <a:spcPts val="0"/>
              </a:spcAft>
              <a:buClr>
                <a:srgbClr val="000000"/>
              </a:buClr>
              <a:buSzPts val="700"/>
              <a:buFont typeface="Arial"/>
              <a:buNone/>
            </a:pPr>
            <a:r>
              <a:t/>
            </a:r>
            <a:endParaRPr b="1" i="0" sz="1600" u="sng" cap="none" strike="noStrike">
              <a:solidFill>
                <a:schemeClr val="dk1"/>
              </a:solidFill>
              <a:latin typeface="Arial"/>
              <a:ea typeface="Arial"/>
              <a:cs typeface="Arial"/>
              <a:sym typeface="Arial"/>
            </a:endParaRPr>
          </a:p>
          <a:p>
            <a:pPr indent="-114300" lvl="0" marL="171450" marR="0" rtl="0" algn="l">
              <a:lnSpc>
                <a:spcPct val="100000"/>
              </a:lnSpc>
              <a:spcBef>
                <a:spcPts val="0"/>
              </a:spcBef>
              <a:spcAft>
                <a:spcPts val="0"/>
              </a:spcAft>
              <a:buClr>
                <a:schemeClr val="dk1"/>
              </a:buClr>
              <a:buSzPts val="9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23"/>
          <p:cNvSpPr txBox="1"/>
          <p:nvPr/>
        </p:nvSpPr>
        <p:spPr>
          <a:xfrm>
            <a:off x="1654629" y="1152932"/>
            <a:ext cx="8955314" cy="1152000"/>
          </a:xfrm>
          <a:prstGeom prst="rect">
            <a:avLst/>
          </a:prstGeom>
          <a:solidFill>
            <a:srgbClr val="DDEAF6"/>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GB" sz="1400" u="none" cap="none" strike="noStrike">
                <a:solidFill>
                  <a:srgbClr val="000000"/>
                </a:solidFill>
                <a:latin typeface="Arial"/>
                <a:ea typeface="Arial"/>
                <a:cs typeface="Arial"/>
                <a:sym typeface="Arial"/>
              </a:rPr>
              <a:t>Medium Term Plan: </a:t>
            </a:r>
            <a:r>
              <a:rPr b="1" lang="en-GB"/>
              <a:t>Cultural Explorers: RE</a:t>
            </a:r>
            <a:endParaRPr/>
          </a:p>
          <a:p>
            <a:pPr indent="0" lvl="0" marL="0" marR="0" rtl="0" algn="ctr">
              <a:lnSpc>
                <a:spcPct val="100000"/>
              </a:lnSpc>
              <a:spcBef>
                <a:spcPts val="0"/>
              </a:spcBef>
              <a:spcAft>
                <a:spcPts val="0"/>
              </a:spcAft>
              <a:buNone/>
            </a:pPr>
            <a:r>
              <a:rPr lang="en-GB" u="sng"/>
              <a:t>What does it mean to worship? </a:t>
            </a:r>
            <a:endParaRPr u="sng"/>
          </a:p>
          <a:p>
            <a:pPr indent="0" lvl="0" marL="0" marR="0" rtl="0" algn="ctr">
              <a:lnSpc>
                <a:spcPct val="100000"/>
              </a:lnSpc>
              <a:spcBef>
                <a:spcPts val="0"/>
              </a:spcBef>
              <a:spcAft>
                <a:spcPts val="0"/>
              </a:spcAft>
              <a:buNone/>
            </a:pPr>
            <a:r>
              <a:t/>
            </a:r>
            <a:endParaRPr sz="1200" u="sng"/>
          </a:p>
          <a:p>
            <a:pPr indent="0" lvl="0" marL="0" rtl="0" algn="ctr">
              <a:spcBef>
                <a:spcPts val="0"/>
              </a:spcBef>
              <a:spcAft>
                <a:spcPts val="0"/>
              </a:spcAft>
              <a:buClr>
                <a:schemeClr val="dk1"/>
              </a:buClr>
              <a:buFont typeface="Arial"/>
              <a:buNone/>
            </a:pPr>
            <a:r>
              <a:rPr lang="en-GB" sz="1200">
                <a:solidFill>
                  <a:schemeClr val="dk1"/>
                </a:solidFill>
              </a:rPr>
              <a:t>Using the K,S,U you have learnt in this unit of work, what does it mean to worship?  Demonstrate your understanding of the religions you have studied, commitment and </a:t>
            </a:r>
            <a:r>
              <a:rPr lang="en-GB" sz="1200">
                <a:solidFill>
                  <a:schemeClr val="dk1"/>
                </a:solidFill>
              </a:rPr>
              <a:t>faith</a:t>
            </a:r>
            <a:r>
              <a:rPr lang="en-GB" sz="1200">
                <a:solidFill>
                  <a:schemeClr val="dk1"/>
                </a:solidFill>
              </a:rPr>
              <a:t> communities as well as your own personal response. </a:t>
            </a:r>
            <a:endParaRPr/>
          </a:p>
        </p:txBody>
      </p:sp>
      <p:sp>
        <p:nvSpPr>
          <p:cNvPr id="162" name="Google Shape;162;p23"/>
          <p:cNvSpPr txBox="1"/>
          <p:nvPr/>
        </p:nvSpPr>
        <p:spPr>
          <a:xfrm>
            <a:off x="806825" y="2410750"/>
            <a:ext cx="5271300" cy="1139400"/>
          </a:xfrm>
          <a:prstGeom prst="rect">
            <a:avLst/>
          </a:prstGeom>
          <a:solidFill>
            <a:srgbClr val="FBE4D4"/>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sng" cap="none" strike="noStrike">
                <a:solidFill>
                  <a:srgbClr val="000000"/>
                </a:solidFill>
                <a:latin typeface="Arial"/>
                <a:ea typeface="Arial"/>
                <a:cs typeface="Arial"/>
                <a:sym typeface="Arial"/>
              </a:rPr>
              <a:t>Aspect of Study</a:t>
            </a:r>
            <a:endParaRPr b="1" i="0" sz="18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lang="en-GB"/>
              <a:t>Faith communities and belonging</a:t>
            </a:r>
            <a:endParaRPr/>
          </a:p>
          <a:p>
            <a:pPr indent="0" lvl="0" marL="0" marR="0" rtl="0" algn="ctr">
              <a:lnSpc>
                <a:spcPct val="100000"/>
              </a:lnSpc>
              <a:spcBef>
                <a:spcPts val="0"/>
              </a:spcBef>
              <a:spcAft>
                <a:spcPts val="0"/>
              </a:spcAft>
              <a:buNone/>
            </a:pPr>
            <a:r>
              <a:rPr lang="en-GB"/>
              <a:t>Personal resonance</a:t>
            </a:r>
            <a:endParaRPr/>
          </a:p>
          <a:p>
            <a:pPr indent="0" lvl="0" marL="0" marR="0" rtl="0" algn="ctr">
              <a:lnSpc>
                <a:spcPct val="100000"/>
              </a:lnSpc>
              <a:spcBef>
                <a:spcPts val="0"/>
              </a:spcBef>
              <a:spcAft>
                <a:spcPts val="0"/>
              </a:spcAft>
              <a:buNone/>
            </a:pPr>
            <a:r>
              <a:rPr lang="en-GB"/>
              <a:t>Comparing religious ideas and traditions</a:t>
            </a:r>
            <a:endParaRPr/>
          </a:p>
          <a:p>
            <a:pPr indent="0" lvl="0" marL="0" marR="0" rtl="0" algn="ctr">
              <a:lnSpc>
                <a:spcPct val="100000"/>
              </a:lnSpc>
              <a:spcBef>
                <a:spcPts val="0"/>
              </a:spcBef>
              <a:spcAft>
                <a:spcPts val="0"/>
              </a:spcAft>
              <a:buNone/>
            </a:pPr>
            <a:r>
              <a:rPr lang="en-GB"/>
              <a:t>Religions: Christianity, Islam, Judaism, Sikhism, Hinduism</a:t>
            </a:r>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63" name="Google Shape;163;p23"/>
          <p:cNvPicPr preferRelativeResize="0"/>
          <p:nvPr/>
        </p:nvPicPr>
        <p:blipFill rotWithShape="1">
          <a:blip r:embed="rId4">
            <a:alphaModFix/>
          </a:blip>
          <a:srcRect b="0" l="0" r="0" t="0"/>
          <a:stretch/>
        </p:blipFill>
        <p:spPr>
          <a:xfrm>
            <a:off x="5300358" y="120036"/>
            <a:ext cx="1814680" cy="823455"/>
          </a:xfrm>
          <a:prstGeom prst="rect">
            <a:avLst/>
          </a:prstGeom>
          <a:noFill/>
          <a:ln>
            <a:noFill/>
          </a:ln>
        </p:spPr>
      </p:pic>
      <p:pic>
        <p:nvPicPr>
          <p:cNvPr id="164" name="Google Shape;164;p23"/>
          <p:cNvPicPr preferRelativeResize="0"/>
          <p:nvPr/>
        </p:nvPicPr>
        <p:blipFill rotWithShape="1">
          <a:blip r:embed="rId5">
            <a:alphaModFix/>
          </a:blip>
          <a:srcRect b="6665" l="8376" r="8376" t="7405"/>
          <a:stretch/>
        </p:blipFill>
        <p:spPr>
          <a:xfrm>
            <a:off x="1962273" y="89479"/>
            <a:ext cx="700803" cy="1023475"/>
          </a:xfrm>
          <a:prstGeom prst="rect">
            <a:avLst/>
          </a:prstGeom>
          <a:noFill/>
          <a:ln>
            <a:noFill/>
          </a:ln>
        </p:spPr>
      </p:pic>
      <p:pic>
        <p:nvPicPr>
          <p:cNvPr descr="C:\Users\James\Desktop\Logos\Global Enquirers Large no border.jpg" id="165" name="Google Shape;165;p23"/>
          <p:cNvPicPr preferRelativeResize="0"/>
          <p:nvPr/>
        </p:nvPicPr>
        <p:blipFill rotWithShape="1">
          <a:blip r:embed="rId6">
            <a:alphaModFix/>
          </a:blip>
          <a:srcRect b="6322" l="7170" r="7567" t="0"/>
          <a:stretch/>
        </p:blipFill>
        <p:spPr>
          <a:xfrm>
            <a:off x="2974957" y="89479"/>
            <a:ext cx="741770" cy="1035596"/>
          </a:xfrm>
          <a:prstGeom prst="rect">
            <a:avLst/>
          </a:prstGeom>
          <a:noFill/>
          <a:ln>
            <a:noFill/>
          </a:ln>
        </p:spPr>
      </p:pic>
      <p:pic>
        <p:nvPicPr>
          <p:cNvPr descr="C:\Users\James\Desktop\Logos\Sustainability Ambassadors Large no border.jpg" id="166" name="Google Shape;166;p23"/>
          <p:cNvPicPr preferRelativeResize="0"/>
          <p:nvPr/>
        </p:nvPicPr>
        <p:blipFill rotWithShape="1">
          <a:blip r:embed="rId7">
            <a:alphaModFix/>
          </a:blip>
          <a:srcRect b="7850" l="0" r="0" t="0"/>
          <a:stretch/>
        </p:blipFill>
        <p:spPr>
          <a:xfrm>
            <a:off x="8687704" y="92852"/>
            <a:ext cx="877679" cy="1032224"/>
          </a:xfrm>
          <a:prstGeom prst="rect">
            <a:avLst/>
          </a:prstGeom>
          <a:noFill/>
          <a:ln>
            <a:noFill/>
          </a:ln>
        </p:spPr>
      </p:pic>
      <p:pic>
        <p:nvPicPr>
          <p:cNvPr descr="C:\Users\James\Desktop\Logos\Designers Large no border.jpg" id="167" name="Google Shape;167;p23"/>
          <p:cNvPicPr preferRelativeResize="0"/>
          <p:nvPr/>
        </p:nvPicPr>
        <p:blipFill rotWithShape="1">
          <a:blip r:embed="rId8">
            <a:alphaModFix/>
          </a:blip>
          <a:srcRect b="4746" l="8376" r="8376" t="7196"/>
          <a:stretch/>
        </p:blipFill>
        <p:spPr>
          <a:xfrm>
            <a:off x="3935176" y="89479"/>
            <a:ext cx="742200" cy="1059571"/>
          </a:xfrm>
          <a:prstGeom prst="rect">
            <a:avLst/>
          </a:prstGeom>
          <a:noFill/>
          <a:ln>
            <a:noFill/>
          </a:ln>
        </p:spPr>
      </p:pic>
      <p:pic>
        <p:nvPicPr>
          <p:cNvPr id="168" name="Google Shape;168;p23"/>
          <p:cNvPicPr preferRelativeResize="0"/>
          <p:nvPr/>
        </p:nvPicPr>
        <p:blipFill rotWithShape="1">
          <a:blip r:embed="rId9">
            <a:alphaModFix/>
          </a:blip>
          <a:srcRect b="0" l="0" r="0" t="0"/>
          <a:stretch/>
        </p:blipFill>
        <p:spPr>
          <a:xfrm>
            <a:off x="949607" y="86818"/>
            <a:ext cx="700800" cy="1028798"/>
          </a:xfrm>
          <a:prstGeom prst="rect">
            <a:avLst/>
          </a:prstGeom>
          <a:noFill/>
          <a:ln>
            <a:noFill/>
          </a:ln>
        </p:spPr>
      </p:pic>
      <p:pic>
        <p:nvPicPr>
          <p:cNvPr id="169" name="Google Shape;169;p23"/>
          <p:cNvPicPr preferRelativeResize="0"/>
          <p:nvPr/>
        </p:nvPicPr>
        <p:blipFill rotWithShape="1">
          <a:blip r:embed="rId10">
            <a:alphaModFix/>
          </a:blip>
          <a:srcRect b="0" l="0" r="0" t="0"/>
          <a:stretch/>
        </p:blipFill>
        <p:spPr>
          <a:xfrm>
            <a:off x="7738020" y="83430"/>
            <a:ext cx="877676" cy="1032186"/>
          </a:xfrm>
          <a:prstGeom prst="rect">
            <a:avLst/>
          </a:prstGeom>
          <a:noFill/>
          <a:ln>
            <a:noFill/>
          </a:ln>
        </p:spPr>
      </p:pic>
      <p:pic>
        <p:nvPicPr>
          <p:cNvPr descr="C:\Users\James\Desktop\cultural explorers.jpg" id="170" name="Google Shape;170;p23"/>
          <p:cNvPicPr preferRelativeResize="0"/>
          <p:nvPr/>
        </p:nvPicPr>
        <p:blipFill rotWithShape="1">
          <a:blip r:embed="rId11">
            <a:alphaModFix/>
          </a:blip>
          <a:srcRect b="5291" l="7956" r="7309" t="0"/>
          <a:stretch/>
        </p:blipFill>
        <p:spPr>
          <a:xfrm>
            <a:off x="9695816" y="92851"/>
            <a:ext cx="723582" cy="1056199"/>
          </a:xfrm>
          <a:prstGeom prst="rect">
            <a:avLst/>
          </a:prstGeom>
          <a:noFill/>
          <a:ln>
            <a:noFill/>
          </a:ln>
        </p:spPr>
      </p:pic>
      <p:sp>
        <p:nvSpPr>
          <p:cNvPr id="171" name="Google Shape;171;p23"/>
          <p:cNvSpPr/>
          <p:nvPr/>
        </p:nvSpPr>
        <p:spPr>
          <a:xfrm>
            <a:off x="806175" y="1149051"/>
            <a:ext cx="848454" cy="1155882"/>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2" name="Google Shape;172;p23"/>
          <p:cNvSpPr/>
          <p:nvPr/>
        </p:nvSpPr>
        <p:spPr>
          <a:xfrm>
            <a:off x="10613990" y="1149051"/>
            <a:ext cx="848454" cy="1155882"/>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C:\Users\James\Desktop\cultural explorers.jpg" id="173" name="Google Shape;173;p23"/>
          <p:cNvPicPr preferRelativeResize="0"/>
          <p:nvPr/>
        </p:nvPicPr>
        <p:blipFill rotWithShape="1">
          <a:blip r:embed="rId11">
            <a:alphaModFix/>
          </a:blip>
          <a:srcRect b="5294" l="7956" r="7312" t="0"/>
          <a:stretch/>
        </p:blipFill>
        <p:spPr>
          <a:xfrm>
            <a:off x="10676441" y="1198888"/>
            <a:ext cx="723583" cy="1056200"/>
          </a:xfrm>
          <a:prstGeom prst="rect">
            <a:avLst/>
          </a:prstGeom>
          <a:noFill/>
          <a:ln>
            <a:noFill/>
          </a:ln>
        </p:spPr>
      </p:pic>
      <p:pic>
        <p:nvPicPr>
          <p:cNvPr descr="C:\Users\James\Desktop\cultural explorers.jpg" id="174" name="Google Shape;174;p23"/>
          <p:cNvPicPr preferRelativeResize="0"/>
          <p:nvPr/>
        </p:nvPicPr>
        <p:blipFill rotWithShape="1">
          <a:blip r:embed="rId11">
            <a:alphaModFix/>
          </a:blip>
          <a:srcRect b="5294" l="7956" r="7312" t="0"/>
          <a:stretch/>
        </p:blipFill>
        <p:spPr>
          <a:xfrm>
            <a:off x="864541" y="1200826"/>
            <a:ext cx="723583" cy="1056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4"/>
          <p:cNvSpPr txBox="1"/>
          <p:nvPr/>
        </p:nvSpPr>
        <p:spPr>
          <a:xfrm>
            <a:off x="6191250" y="1344706"/>
            <a:ext cx="5309400" cy="7082118"/>
          </a:xfrm>
          <a:prstGeom prst="rect">
            <a:avLst/>
          </a:prstGeom>
          <a:solidFill>
            <a:srgbClr val="E1EFD8"/>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GB" sz="1400" u="sng" cap="none" strike="noStrike">
                <a:solidFill>
                  <a:srgbClr val="000000"/>
                </a:solidFill>
                <a:latin typeface="Arial"/>
                <a:ea typeface="Arial"/>
                <a:cs typeface="Arial"/>
                <a:sym typeface="Arial"/>
              </a:rPr>
              <a:t>Disciplinary Knowledge? </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p:txBody>
      </p:sp>
      <p:sp>
        <p:nvSpPr>
          <p:cNvPr id="181" name="Google Shape;181;p24"/>
          <p:cNvSpPr txBox="1"/>
          <p:nvPr/>
        </p:nvSpPr>
        <p:spPr>
          <a:xfrm>
            <a:off x="806825" y="1344706"/>
            <a:ext cx="5271300" cy="7082118"/>
          </a:xfrm>
          <a:prstGeom prst="rect">
            <a:avLst/>
          </a:prstGeom>
          <a:solidFill>
            <a:srgbClr val="FBE4D4"/>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GB" sz="1400" u="sng" cap="none" strike="noStrike">
                <a:solidFill>
                  <a:srgbClr val="000000"/>
                </a:solidFill>
                <a:latin typeface="Arial"/>
                <a:ea typeface="Arial"/>
                <a:cs typeface="Arial"/>
                <a:sym typeface="Arial"/>
              </a:rPr>
              <a:t>Substantive Knowledge (subject-specific)</a:t>
            </a:r>
            <a:endParaRPr/>
          </a:p>
          <a:p>
            <a:pPr indent="0" lvl="0" marL="0" marR="0" rtl="0" algn="l">
              <a:lnSpc>
                <a:spcPct val="100000"/>
              </a:lnSpc>
              <a:spcBef>
                <a:spcPts val="0"/>
              </a:spcBef>
              <a:spcAft>
                <a:spcPts val="0"/>
              </a:spcAft>
              <a:buNone/>
            </a:pPr>
            <a:r>
              <a:t/>
            </a:r>
            <a:endParaRPr sz="1600"/>
          </a:p>
          <a:p>
            <a:pPr indent="0" lvl="0" marL="0" marR="0" rtl="0" algn="l">
              <a:lnSpc>
                <a:spcPct val="100000"/>
              </a:lnSpc>
              <a:spcBef>
                <a:spcPts val="0"/>
              </a:spcBef>
              <a:spcAft>
                <a:spcPts val="0"/>
              </a:spcAft>
              <a:buNone/>
            </a:pPr>
            <a:r>
              <a:rPr lang="en-GB" sz="1600"/>
              <a:t>What worship includes in Christian tradition, including differences between traditions, and what impact this has on Christian lifestyles and communities. </a:t>
            </a:r>
            <a:endParaRPr sz="1600"/>
          </a:p>
          <a:p>
            <a:pPr indent="0" lvl="0" marL="0" marR="0" rtl="0" algn="l">
              <a:lnSpc>
                <a:spcPct val="100000"/>
              </a:lnSpc>
              <a:spcBef>
                <a:spcPts val="0"/>
              </a:spcBef>
              <a:spcAft>
                <a:spcPts val="0"/>
              </a:spcAft>
              <a:buNone/>
            </a:pPr>
            <a:r>
              <a:t/>
            </a:r>
            <a:endParaRPr sz="1600"/>
          </a:p>
          <a:p>
            <a:pPr indent="0" lvl="0" marL="0" marR="0" rtl="0" algn="l">
              <a:lnSpc>
                <a:spcPct val="100000"/>
              </a:lnSpc>
              <a:spcBef>
                <a:spcPts val="0"/>
              </a:spcBef>
              <a:spcAft>
                <a:spcPts val="0"/>
              </a:spcAft>
              <a:buNone/>
            </a:pPr>
            <a:r>
              <a:rPr lang="en-GB" sz="1600">
                <a:solidFill>
                  <a:schemeClr val="dk1"/>
                </a:solidFill>
              </a:rPr>
              <a:t>What worship includes in Muslim tradition, including differences between traditions, and what impact this has on Muslim lifestyles and communities.  </a:t>
            </a:r>
            <a:endParaRPr sz="1600">
              <a:solidFill>
                <a:schemeClr val="dk1"/>
              </a:solidFill>
            </a:endParaRPr>
          </a:p>
          <a:p>
            <a:pPr indent="0" lvl="0" marL="0" marR="0" rtl="0" algn="l">
              <a:lnSpc>
                <a:spcPct val="100000"/>
              </a:lnSpc>
              <a:spcBef>
                <a:spcPts val="0"/>
              </a:spcBef>
              <a:spcAft>
                <a:spcPts val="0"/>
              </a:spcAft>
              <a:buNone/>
            </a:pPr>
            <a:r>
              <a:t/>
            </a:r>
            <a:endParaRPr sz="1600"/>
          </a:p>
          <a:p>
            <a:pPr indent="0" lvl="0" marL="0" marR="0" rtl="0" algn="l">
              <a:lnSpc>
                <a:spcPct val="100000"/>
              </a:lnSpc>
              <a:spcBef>
                <a:spcPts val="0"/>
              </a:spcBef>
              <a:spcAft>
                <a:spcPts val="0"/>
              </a:spcAft>
              <a:buNone/>
            </a:pPr>
            <a:r>
              <a:rPr lang="en-GB" sz="1600">
                <a:solidFill>
                  <a:schemeClr val="dk1"/>
                </a:solidFill>
              </a:rPr>
              <a:t>What worship includes in Jewish tradition, including differences between traditions, and what impact this has on Jewish lifestyles and communities.  </a:t>
            </a:r>
            <a:endParaRPr sz="1600">
              <a:solidFill>
                <a:schemeClr val="dk1"/>
              </a:solidFill>
            </a:endParaRPr>
          </a:p>
          <a:p>
            <a:pPr indent="0" lvl="0" marL="0" marR="0" rtl="0" algn="l">
              <a:lnSpc>
                <a:spcPct val="100000"/>
              </a:lnSpc>
              <a:spcBef>
                <a:spcPts val="0"/>
              </a:spcBef>
              <a:spcAft>
                <a:spcPts val="0"/>
              </a:spcAft>
              <a:buNone/>
            </a:pPr>
            <a:r>
              <a:t/>
            </a:r>
            <a:endParaRPr sz="1600"/>
          </a:p>
          <a:p>
            <a:pPr indent="0" lvl="0" marL="0" marR="0" rtl="0" algn="l">
              <a:lnSpc>
                <a:spcPct val="100000"/>
              </a:lnSpc>
              <a:spcBef>
                <a:spcPts val="0"/>
              </a:spcBef>
              <a:spcAft>
                <a:spcPts val="0"/>
              </a:spcAft>
              <a:buNone/>
            </a:pPr>
            <a:r>
              <a:rPr lang="en-GB" sz="1600">
                <a:solidFill>
                  <a:schemeClr val="dk1"/>
                </a:solidFill>
              </a:rPr>
              <a:t>What worship includes in Sikh tradition, including differences between traditions, and what impact this has on Sikh lifestyles and communities.  </a:t>
            </a:r>
            <a:endParaRPr sz="1600">
              <a:solidFill>
                <a:schemeClr val="dk1"/>
              </a:solidFill>
            </a:endParaRPr>
          </a:p>
          <a:p>
            <a:pPr indent="0" lvl="0" marL="0" marR="0" rtl="0" algn="l">
              <a:lnSpc>
                <a:spcPct val="100000"/>
              </a:lnSpc>
              <a:spcBef>
                <a:spcPts val="0"/>
              </a:spcBef>
              <a:spcAft>
                <a:spcPts val="0"/>
              </a:spcAft>
              <a:buNone/>
            </a:pPr>
            <a:r>
              <a:t/>
            </a:r>
            <a:endParaRPr sz="1600"/>
          </a:p>
          <a:p>
            <a:pPr indent="0" lvl="0" marL="0" marR="0" rtl="0" algn="l">
              <a:lnSpc>
                <a:spcPct val="100000"/>
              </a:lnSpc>
              <a:spcBef>
                <a:spcPts val="0"/>
              </a:spcBef>
              <a:spcAft>
                <a:spcPts val="0"/>
              </a:spcAft>
              <a:buNone/>
            </a:pPr>
            <a:r>
              <a:rPr lang="en-GB" sz="1600">
                <a:solidFill>
                  <a:schemeClr val="dk1"/>
                </a:solidFill>
              </a:rPr>
              <a:t>What worship includes in Hindu tradition, including differences between traditions, and what impact this has on Hindu lifestyles and communities.  </a:t>
            </a:r>
            <a:r>
              <a:rPr lang="en-GB" sz="1600"/>
              <a:t> </a:t>
            </a:r>
            <a:endParaRPr sz="1600"/>
          </a:p>
        </p:txBody>
      </p:sp>
      <p:pic>
        <p:nvPicPr>
          <p:cNvPr id="182" name="Google Shape;182;p24"/>
          <p:cNvPicPr preferRelativeResize="0"/>
          <p:nvPr/>
        </p:nvPicPr>
        <p:blipFill rotWithShape="1">
          <a:blip r:embed="rId3">
            <a:alphaModFix/>
          </a:blip>
          <a:srcRect b="0" l="0" r="0" t="0"/>
          <a:stretch/>
        </p:blipFill>
        <p:spPr>
          <a:xfrm>
            <a:off x="5246385" y="76137"/>
            <a:ext cx="1814680" cy="823455"/>
          </a:xfrm>
          <a:prstGeom prst="rect">
            <a:avLst/>
          </a:prstGeom>
          <a:noFill/>
          <a:ln>
            <a:noFill/>
          </a:ln>
        </p:spPr>
      </p:pic>
      <p:pic>
        <p:nvPicPr>
          <p:cNvPr id="183" name="Google Shape;183;p24"/>
          <p:cNvPicPr preferRelativeResize="0"/>
          <p:nvPr/>
        </p:nvPicPr>
        <p:blipFill rotWithShape="1">
          <a:blip r:embed="rId4">
            <a:alphaModFix/>
          </a:blip>
          <a:srcRect b="6665" l="8376" r="8376" t="7405"/>
          <a:stretch/>
        </p:blipFill>
        <p:spPr>
          <a:xfrm>
            <a:off x="1818841" y="89479"/>
            <a:ext cx="700803" cy="1023475"/>
          </a:xfrm>
          <a:prstGeom prst="rect">
            <a:avLst/>
          </a:prstGeom>
          <a:noFill/>
          <a:ln>
            <a:noFill/>
          </a:ln>
        </p:spPr>
      </p:pic>
      <p:pic>
        <p:nvPicPr>
          <p:cNvPr descr="C:\Users\James\Desktop\Logos\Global Enquirers Large no border.jpg" id="184" name="Google Shape;184;p24"/>
          <p:cNvPicPr preferRelativeResize="0"/>
          <p:nvPr/>
        </p:nvPicPr>
        <p:blipFill rotWithShape="1">
          <a:blip r:embed="rId5">
            <a:alphaModFix/>
          </a:blip>
          <a:srcRect b="6322" l="7170" r="7567" t="0"/>
          <a:stretch/>
        </p:blipFill>
        <p:spPr>
          <a:xfrm>
            <a:off x="2831525" y="89479"/>
            <a:ext cx="741770" cy="1035596"/>
          </a:xfrm>
          <a:prstGeom prst="rect">
            <a:avLst/>
          </a:prstGeom>
          <a:noFill/>
          <a:ln>
            <a:noFill/>
          </a:ln>
        </p:spPr>
      </p:pic>
      <p:pic>
        <p:nvPicPr>
          <p:cNvPr descr="C:\Users\James\Desktop\Logos\Sustainability Ambassadors Large no border.jpg" id="185" name="Google Shape;185;p24"/>
          <p:cNvPicPr preferRelativeResize="0"/>
          <p:nvPr/>
        </p:nvPicPr>
        <p:blipFill rotWithShape="1">
          <a:blip r:embed="rId6">
            <a:alphaModFix/>
          </a:blip>
          <a:srcRect b="7850" l="0" r="0" t="0"/>
          <a:stretch/>
        </p:blipFill>
        <p:spPr>
          <a:xfrm>
            <a:off x="8544272" y="92852"/>
            <a:ext cx="877679" cy="1032224"/>
          </a:xfrm>
          <a:prstGeom prst="rect">
            <a:avLst/>
          </a:prstGeom>
          <a:noFill/>
          <a:ln>
            <a:noFill/>
          </a:ln>
        </p:spPr>
      </p:pic>
      <p:pic>
        <p:nvPicPr>
          <p:cNvPr descr="C:\Users\James\Desktop\Logos\Designers Large no border.jpg" id="186" name="Google Shape;186;p24"/>
          <p:cNvPicPr preferRelativeResize="0"/>
          <p:nvPr/>
        </p:nvPicPr>
        <p:blipFill rotWithShape="1">
          <a:blip r:embed="rId7">
            <a:alphaModFix/>
          </a:blip>
          <a:srcRect b="4746" l="8376" r="8376" t="7196"/>
          <a:stretch/>
        </p:blipFill>
        <p:spPr>
          <a:xfrm>
            <a:off x="3791744" y="89479"/>
            <a:ext cx="742200" cy="1059571"/>
          </a:xfrm>
          <a:prstGeom prst="rect">
            <a:avLst/>
          </a:prstGeom>
          <a:noFill/>
          <a:ln>
            <a:noFill/>
          </a:ln>
        </p:spPr>
      </p:pic>
      <p:pic>
        <p:nvPicPr>
          <p:cNvPr id="187" name="Google Shape;187;p24"/>
          <p:cNvPicPr preferRelativeResize="0"/>
          <p:nvPr/>
        </p:nvPicPr>
        <p:blipFill rotWithShape="1">
          <a:blip r:embed="rId8">
            <a:alphaModFix/>
          </a:blip>
          <a:srcRect b="0" l="0" r="0" t="0"/>
          <a:stretch/>
        </p:blipFill>
        <p:spPr>
          <a:xfrm>
            <a:off x="806175" y="86818"/>
            <a:ext cx="700800" cy="1028798"/>
          </a:xfrm>
          <a:prstGeom prst="rect">
            <a:avLst/>
          </a:prstGeom>
          <a:noFill/>
          <a:ln>
            <a:noFill/>
          </a:ln>
        </p:spPr>
      </p:pic>
      <p:pic>
        <p:nvPicPr>
          <p:cNvPr id="188" name="Google Shape;188;p24"/>
          <p:cNvPicPr preferRelativeResize="0"/>
          <p:nvPr/>
        </p:nvPicPr>
        <p:blipFill rotWithShape="1">
          <a:blip r:embed="rId9">
            <a:alphaModFix/>
          </a:blip>
          <a:srcRect b="0" l="0" r="0" t="0"/>
          <a:stretch/>
        </p:blipFill>
        <p:spPr>
          <a:xfrm>
            <a:off x="7594588" y="83430"/>
            <a:ext cx="877676" cy="1032186"/>
          </a:xfrm>
          <a:prstGeom prst="rect">
            <a:avLst/>
          </a:prstGeom>
          <a:noFill/>
          <a:ln>
            <a:noFill/>
          </a:ln>
        </p:spPr>
      </p:pic>
      <p:pic>
        <p:nvPicPr>
          <p:cNvPr descr="C:\Users\James\Desktop\cultural explorers.jpg" id="189" name="Google Shape;189;p24"/>
          <p:cNvPicPr preferRelativeResize="0"/>
          <p:nvPr/>
        </p:nvPicPr>
        <p:blipFill rotWithShape="1">
          <a:blip r:embed="rId10">
            <a:alphaModFix/>
          </a:blip>
          <a:srcRect b="5291" l="7956" r="7309" t="0"/>
          <a:stretch/>
        </p:blipFill>
        <p:spPr>
          <a:xfrm>
            <a:off x="9552384" y="92851"/>
            <a:ext cx="723582" cy="1056199"/>
          </a:xfrm>
          <a:prstGeom prst="rect">
            <a:avLst/>
          </a:prstGeom>
          <a:noFill/>
          <a:ln>
            <a:noFill/>
          </a:ln>
        </p:spPr>
      </p:pic>
      <p:sp>
        <p:nvSpPr>
          <p:cNvPr id="190" name="Google Shape;190;p24"/>
          <p:cNvSpPr/>
          <p:nvPr/>
        </p:nvSpPr>
        <p:spPr>
          <a:xfrm rot="10800000">
            <a:off x="5516867" y="972913"/>
            <a:ext cx="1089758" cy="355305"/>
          </a:xfrm>
          <a:prstGeom prst="curvedUpArrow">
            <a:avLst>
              <a:gd fmla="val 25000" name="adj1"/>
              <a:gd fmla="val 50000" name="adj2"/>
              <a:gd fmla="val 25000" name="adj3"/>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pic>
        <p:nvPicPr>
          <p:cNvPr id="191" name="Google Shape;191;p24"/>
          <p:cNvPicPr preferRelativeResize="0"/>
          <p:nvPr/>
        </p:nvPicPr>
        <p:blipFill rotWithShape="1">
          <a:blip r:embed="rId11">
            <a:alphaModFix/>
          </a:blip>
          <a:srcRect b="0" l="0" r="0" t="0"/>
          <a:stretch/>
        </p:blipFill>
        <p:spPr>
          <a:xfrm rot="-10598011">
            <a:off x="5579903" y="8423180"/>
            <a:ext cx="1109568" cy="420660"/>
          </a:xfrm>
          <a:prstGeom prst="rect">
            <a:avLst/>
          </a:prstGeom>
          <a:noFill/>
          <a:ln>
            <a:noFill/>
          </a:ln>
        </p:spPr>
      </p:pic>
      <p:pic>
        <p:nvPicPr>
          <p:cNvPr id="192" name="Google Shape;192;p24"/>
          <p:cNvPicPr preferRelativeResize="0"/>
          <p:nvPr/>
        </p:nvPicPr>
        <p:blipFill rotWithShape="1">
          <a:blip r:embed="rId12">
            <a:alphaModFix/>
          </a:blip>
          <a:srcRect b="0" l="0" r="0" t="0"/>
          <a:stretch/>
        </p:blipFill>
        <p:spPr>
          <a:xfrm>
            <a:off x="10583321" y="60400"/>
            <a:ext cx="772765" cy="1064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97" name="Shape 197"/>
        <p:cNvGrpSpPr/>
        <p:nvPr/>
      </p:nvGrpSpPr>
      <p:grpSpPr>
        <a:xfrm>
          <a:off x="0" y="0"/>
          <a:ext cx="0" cy="0"/>
          <a:chOff x="0" y="0"/>
          <a:chExt cx="0" cy="0"/>
        </a:xfrm>
      </p:grpSpPr>
      <p:sp>
        <p:nvSpPr>
          <p:cNvPr id="198" name="Google Shape;198;p25"/>
          <p:cNvSpPr txBox="1"/>
          <p:nvPr/>
        </p:nvSpPr>
        <p:spPr>
          <a:xfrm>
            <a:off x="6191250" y="1520925"/>
            <a:ext cx="5309700" cy="3219900"/>
          </a:xfrm>
          <a:prstGeom prst="rect">
            <a:avLst/>
          </a:prstGeom>
          <a:solidFill>
            <a:schemeClr val="lt1"/>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0" rtl="0" algn="l">
              <a:spcBef>
                <a:spcPts val="0"/>
              </a:spcBef>
              <a:spcAft>
                <a:spcPts val="0"/>
              </a:spcAft>
              <a:buClr>
                <a:schemeClr val="dk1"/>
              </a:buClr>
              <a:buSzPts val="1200"/>
              <a:buFont typeface="Arial"/>
              <a:buNone/>
            </a:pPr>
            <a:r>
              <a:rPr b="1" lang="en-GB" sz="1200">
                <a:solidFill>
                  <a:schemeClr val="dk1"/>
                </a:solidFill>
              </a:rPr>
              <a:t>Communication </a:t>
            </a:r>
            <a:r>
              <a:rPr lang="en-GB" sz="1200">
                <a:solidFill>
                  <a:schemeClr val="dk1"/>
                </a:solidFill>
              </a:rPr>
              <a:t>– understand and respect that people have different views.</a:t>
            </a:r>
            <a:endParaRPr sz="1500">
              <a:solidFill>
                <a:schemeClr val="dk1"/>
              </a:solidFill>
            </a:endParaRPr>
          </a:p>
          <a:p>
            <a:pPr indent="0" lvl="0" marL="0" rtl="0" algn="l">
              <a:spcBef>
                <a:spcPts val="0"/>
              </a:spcBef>
              <a:spcAft>
                <a:spcPts val="0"/>
              </a:spcAft>
              <a:buClr>
                <a:schemeClr val="dk1"/>
              </a:buClr>
              <a:buSzPts val="1200"/>
              <a:buFont typeface="Arial"/>
              <a:buNone/>
            </a:pPr>
            <a:r>
              <a:rPr b="1" lang="en-GB" sz="1200">
                <a:solidFill>
                  <a:schemeClr val="dk1"/>
                </a:solidFill>
              </a:rPr>
              <a:t>Team-working </a:t>
            </a:r>
            <a:r>
              <a:rPr lang="en-GB" sz="1200">
                <a:solidFill>
                  <a:schemeClr val="dk1"/>
                </a:solidFill>
              </a:rPr>
              <a:t>– respect and listen to other</a:t>
            </a:r>
            <a:endParaRPr b="1" sz="1200">
              <a:solidFill>
                <a:schemeClr val="dk1"/>
              </a:solidFill>
            </a:endParaRPr>
          </a:p>
          <a:p>
            <a:pPr indent="0" lvl="0" marL="0" rtl="0" algn="l">
              <a:spcBef>
                <a:spcPts val="0"/>
              </a:spcBef>
              <a:spcAft>
                <a:spcPts val="0"/>
              </a:spcAft>
              <a:buClr>
                <a:schemeClr val="dk1"/>
              </a:buClr>
              <a:buSzPts val="1200"/>
              <a:buFont typeface="Arial"/>
              <a:buNone/>
            </a:pPr>
            <a:r>
              <a:rPr lang="en-GB" sz="1200">
                <a:solidFill>
                  <a:schemeClr val="dk1"/>
                </a:solidFill>
              </a:rPr>
              <a:t>Opportunities to apply Skills for Life during enquiry learning lessons.</a:t>
            </a:r>
            <a:endParaRPr b="1" sz="1200"/>
          </a:p>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99" name="Google Shape;199;p25"/>
          <p:cNvSpPr txBox="1"/>
          <p:nvPr/>
        </p:nvSpPr>
        <p:spPr>
          <a:xfrm>
            <a:off x="768725" y="4883325"/>
            <a:ext cx="5309700" cy="3358500"/>
          </a:xfrm>
          <a:prstGeom prst="rect">
            <a:avLst/>
          </a:prstGeom>
          <a:solidFill>
            <a:schemeClr val="lt1"/>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en-GB" sz="1900" u="sng" cap="none" strike="noStrike">
                <a:solidFill>
                  <a:schemeClr val="dk1"/>
                </a:solidFill>
                <a:latin typeface="Arial"/>
                <a:ea typeface="Arial"/>
                <a:cs typeface="Arial"/>
                <a:sym typeface="Arial"/>
              </a:rPr>
              <a:t>Influential Figure</a:t>
            </a:r>
            <a:r>
              <a:rPr b="1" lang="en-GB" sz="1900" u="sng">
                <a:solidFill>
                  <a:schemeClr val="dk1"/>
                </a:solidFill>
              </a:rPr>
              <a:t>s</a:t>
            </a:r>
            <a:endParaRPr b="1" sz="1900" u="sng">
              <a:solidFill>
                <a:schemeClr val="dk1"/>
              </a:solidFill>
            </a:endParaRPr>
          </a:p>
          <a:p>
            <a:pPr indent="0" lvl="0" marL="0" marR="0" rtl="0" algn="ctr">
              <a:lnSpc>
                <a:spcPct val="100000"/>
              </a:lnSpc>
              <a:spcBef>
                <a:spcPts val="0"/>
              </a:spcBef>
              <a:spcAft>
                <a:spcPts val="0"/>
              </a:spcAft>
              <a:buClr>
                <a:srgbClr val="000000"/>
              </a:buClr>
              <a:buSzPts val="1900"/>
              <a:buFont typeface="Arial"/>
              <a:buNone/>
            </a:pPr>
            <a:r>
              <a:t/>
            </a:r>
            <a:endParaRPr b="1" sz="1900" u="sng">
              <a:solidFill>
                <a:schemeClr val="dk1"/>
              </a:solidFill>
            </a:endParaRPr>
          </a:p>
          <a:p>
            <a:pPr indent="-349250" lvl="0" marL="457200" marR="0" rtl="0" algn="l">
              <a:lnSpc>
                <a:spcPct val="100000"/>
              </a:lnSpc>
              <a:spcBef>
                <a:spcPts val="0"/>
              </a:spcBef>
              <a:spcAft>
                <a:spcPts val="0"/>
              </a:spcAft>
              <a:buClr>
                <a:schemeClr val="dk1"/>
              </a:buClr>
              <a:buSzPts val="1900"/>
              <a:buChar char="●"/>
            </a:pPr>
            <a:r>
              <a:rPr lang="en-GB" sz="1900">
                <a:solidFill>
                  <a:schemeClr val="dk1"/>
                </a:solidFill>
              </a:rPr>
              <a:t>God/Jesus - who do Christians worship?</a:t>
            </a:r>
            <a:endParaRPr sz="1900">
              <a:solidFill>
                <a:schemeClr val="dk1"/>
              </a:solidFill>
            </a:endParaRPr>
          </a:p>
          <a:p>
            <a:pPr indent="-349250" lvl="0" marL="457200" marR="0" rtl="0" algn="l">
              <a:lnSpc>
                <a:spcPct val="100000"/>
              </a:lnSpc>
              <a:spcBef>
                <a:spcPts val="0"/>
              </a:spcBef>
              <a:spcAft>
                <a:spcPts val="0"/>
              </a:spcAft>
              <a:buClr>
                <a:schemeClr val="dk1"/>
              </a:buClr>
              <a:buSzPts val="1900"/>
              <a:buChar char="●"/>
            </a:pPr>
            <a:r>
              <a:rPr lang="en-GB" sz="1900">
                <a:solidFill>
                  <a:schemeClr val="dk1"/>
                </a:solidFill>
              </a:rPr>
              <a:t>Allah - did Allah prescribe rules for worship or Mohammad? </a:t>
            </a:r>
            <a:endParaRPr sz="1900">
              <a:solidFill>
                <a:schemeClr val="dk1"/>
              </a:solidFill>
            </a:endParaRPr>
          </a:p>
          <a:p>
            <a:pPr indent="-349250" lvl="0" marL="457200" marR="0" rtl="0" algn="l">
              <a:lnSpc>
                <a:spcPct val="100000"/>
              </a:lnSpc>
              <a:spcBef>
                <a:spcPts val="0"/>
              </a:spcBef>
              <a:spcAft>
                <a:spcPts val="0"/>
              </a:spcAft>
              <a:buClr>
                <a:schemeClr val="dk1"/>
              </a:buClr>
              <a:buSzPts val="1900"/>
              <a:buChar char="●"/>
            </a:pPr>
            <a:r>
              <a:rPr lang="en-GB" sz="1900">
                <a:solidFill>
                  <a:schemeClr val="dk1"/>
                </a:solidFill>
              </a:rPr>
              <a:t>Vishnu - Can worship look different for different parts of God?</a:t>
            </a:r>
            <a:endParaRPr sz="1900">
              <a:solidFill>
                <a:schemeClr val="dk1"/>
              </a:solidFill>
            </a:endParaRPr>
          </a:p>
          <a:p>
            <a:pPr indent="-349250" lvl="0" marL="457200" marR="0" rtl="0" algn="l">
              <a:lnSpc>
                <a:spcPct val="100000"/>
              </a:lnSpc>
              <a:spcBef>
                <a:spcPts val="0"/>
              </a:spcBef>
              <a:spcAft>
                <a:spcPts val="0"/>
              </a:spcAft>
              <a:buClr>
                <a:schemeClr val="dk1"/>
              </a:buClr>
              <a:buSzPts val="1900"/>
              <a:buChar char="●"/>
            </a:pPr>
            <a:r>
              <a:rPr lang="en-GB" sz="1900">
                <a:solidFill>
                  <a:schemeClr val="dk1"/>
                </a:solidFill>
              </a:rPr>
              <a:t>Ganesha </a:t>
            </a:r>
            <a:r>
              <a:rPr lang="en-GB" sz="1900">
                <a:solidFill>
                  <a:schemeClr val="dk1"/>
                </a:solidFill>
              </a:rPr>
              <a:t>- Can worship look different for different parts of God?</a:t>
            </a:r>
            <a:endParaRPr sz="1900">
              <a:solidFill>
                <a:schemeClr val="dk1"/>
              </a:solidFill>
            </a:endParaRPr>
          </a:p>
        </p:txBody>
      </p:sp>
      <p:sp>
        <p:nvSpPr>
          <p:cNvPr id="200" name="Google Shape;200;p25"/>
          <p:cNvSpPr txBox="1"/>
          <p:nvPr/>
        </p:nvSpPr>
        <p:spPr>
          <a:xfrm>
            <a:off x="771225" y="1520925"/>
            <a:ext cx="5309700" cy="3219900"/>
          </a:xfrm>
          <a:prstGeom prst="rect">
            <a:avLst/>
          </a:prstGeom>
          <a:no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en-GB" sz="1900" u="sng" cap="none" strike="noStrike">
                <a:solidFill>
                  <a:srgbClr val="000000"/>
                </a:solidFill>
                <a:latin typeface="Arial"/>
                <a:ea typeface="Arial"/>
                <a:cs typeface="Arial"/>
                <a:sym typeface="Arial"/>
              </a:rPr>
              <a:t>Real World Links:</a:t>
            </a:r>
            <a:endParaRPr b="1" i="0" sz="1900" u="sng"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rtl="0" algn="l">
              <a:spcBef>
                <a:spcPts val="0"/>
              </a:spcBef>
              <a:spcAft>
                <a:spcPts val="0"/>
              </a:spcAft>
              <a:buClr>
                <a:schemeClr val="dk1"/>
              </a:buClr>
              <a:buSzPts val="1900"/>
              <a:buFont typeface="Arial"/>
              <a:buNone/>
            </a:pPr>
            <a:r>
              <a:rPr lang="en-GB" sz="1900">
                <a:solidFill>
                  <a:schemeClr val="dk1"/>
                </a:solidFill>
              </a:rPr>
              <a:t>Pupils will explore rituals and traditions shared by children in the Trust.</a:t>
            </a:r>
            <a:endParaRPr sz="1900">
              <a:solidFill>
                <a:schemeClr val="dk1"/>
              </a:solidFill>
            </a:endParaRPr>
          </a:p>
          <a:p>
            <a:pPr indent="0" lvl="0" marL="0" rtl="0" algn="l">
              <a:spcBef>
                <a:spcPts val="0"/>
              </a:spcBef>
              <a:spcAft>
                <a:spcPts val="0"/>
              </a:spcAft>
              <a:buClr>
                <a:schemeClr val="dk1"/>
              </a:buClr>
              <a:buSzPts val="1900"/>
              <a:buFont typeface="Arial"/>
              <a:buNone/>
            </a:pPr>
            <a:r>
              <a:rPr lang="en-GB" sz="1900">
                <a:solidFill>
                  <a:schemeClr val="dk1"/>
                </a:solidFill>
              </a:rPr>
              <a:t>Opportunities to discuss people who have different beliefs - what to do when we disagree and how to react responsibly (Thrive). </a:t>
            </a:r>
            <a:endParaRPr sz="1900">
              <a:solidFill>
                <a:schemeClr val="dk1"/>
              </a:solidFill>
            </a:endParaRPr>
          </a:p>
          <a:p>
            <a:pPr indent="0" lvl="0" marL="0" rtl="0" algn="l">
              <a:spcBef>
                <a:spcPts val="0"/>
              </a:spcBef>
              <a:spcAft>
                <a:spcPts val="0"/>
              </a:spcAft>
              <a:buClr>
                <a:schemeClr val="dk1"/>
              </a:buClr>
              <a:buSzPts val="1900"/>
              <a:buFont typeface="Arial"/>
              <a:buNone/>
            </a:pPr>
            <a:r>
              <a:t/>
            </a:r>
            <a:endParaRPr sz="1900">
              <a:solidFill>
                <a:schemeClr val="dk1"/>
              </a:solidFill>
            </a:endParaRPr>
          </a:p>
          <a:p>
            <a:pPr indent="0" lvl="0" marL="0" rtl="0" algn="l">
              <a:spcBef>
                <a:spcPts val="0"/>
              </a:spcBef>
              <a:spcAft>
                <a:spcPts val="0"/>
              </a:spcAft>
              <a:buClr>
                <a:schemeClr val="dk1"/>
              </a:buClr>
              <a:buSzPts val="1900"/>
              <a:buFont typeface="Arial"/>
              <a:buNone/>
            </a:pPr>
            <a:r>
              <a:rPr lang="en-GB" sz="1900">
                <a:solidFill>
                  <a:schemeClr val="dk1"/>
                </a:solidFill>
              </a:rPr>
              <a:t>Pupils will make links to other rituals people perform to show a meaning (protests, family events, ceremonies)</a:t>
            </a:r>
            <a:endParaRPr sz="1900">
              <a:solidFill>
                <a:schemeClr val="dk1"/>
              </a:solidFill>
            </a:endParaRPr>
          </a:p>
        </p:txBody>
      </p:sp>
      <p:pic>
        <p:nvPicPr>
          <p:cNvPr id="201" name="Google Shape;201;p25"/>
          <p:cNvPicPr preferRelativeResize="0"/>
          <p:nvPr/>
        </p:nvPicPr>
        <p:blipFill rotWithShape="1">
          <a:blip r:embed="rId3">
            <a:alphaModFix/>
          </a:blip>
          <a:srcRect b="0" l="0" r="0" t="0"/>
          <a:stretch/>
        </p:blipFill>
        <p:spPr>
          <a:xfrm>
            <a:off x="5001400" y="230700"/>
            <a:ext cx="2189200" cy="1023475"/>
          </a:xfrm>
          <a:prstGeom prst="rect">
            <a:avLst/>
          </a:prstGeom>
          <a:noFill/>
          <a:ln>
            <a:noFill/>
          </a:ln>
        </p:spPr>
      </p:pic>
      <p:sp>
        <p:nvSpPr>
          <p:cNvPr id="202" name="Google Shape;202;p25"/>
          <p:cNvSpPr txBox="1"/>
          <p:nvPr/>
        </p:nvSpPr>
        <p:spPr>
          <a:xfrm>
            <a:off x="6210300" y="4854825"/>
            <a:ext cx="5271300" cy="3358500"/>
          </a:xfrm>
          <a:prstGeom prst="rect">
            <a:avLst/>
          </a:prstGeom>
          <a:solidFill>
            <a:schemeClr val="lt1"/>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en-GB" sz="1900" u="sng" cap="none" strike="noStrike">
                <a:solidFill>
                  <a:srgbClr val="000000"/>
                </a:solidFill>
                <a:latin typeface="Arial"/>
                <a:ea typeface="Arial"/>
                <a:cs typeface="Arial"/>
                <a:sym typeface="Arial"/>
              </a:rPr>
              <a:t>OPAL links</a:t>
            </a:r>
            <a:endParaRPr b="1" i="0" sz="19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t/>
            </a:r>
            <a:endParaRPr b="1" i="0" sz="19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rPr lang="en-GB" sz="1900"/>
              <a:t>Pupils given opportunity to hear music from a range of religious worships. </a:t>
            </a:r>
            <a:endParaRPr b="0" i="0" sz="1900" u="none" cap="none" strike="noStrike">
              <a:solidFill>
                <a:srgbClr val="000000"/>
              </a:solidFill>
              <a:latin typeface="Arial"/>
              <a:ea typeface="Arial"/>
              <a:cs typeface="Arial"/>
              <a:sym typeface="Arial"/>
            </a:endParaRPr>
          </a:p>
        </p:txBody>
      </p:sp>
      <p:pic>
        <p:nvPicPr>
          <p:cNvPr id="203" name="Google Shape;203;p25"/>
          <p:cNvPicPr preferRelativeResize="0"/>
          <p:nvPr/>
        </p:nvPicPr>
        <p:blipFill rotWithShape="1">
          <a:blip r:embed="rId4">
            <a:alphaModFix/>
          </a:blip>
          <a:srcRect b="0" l="0" r="0" t="0"/>
          <a:stretch/>
        </p:blipFill>
        <p:spPr>
          <a:xfrm>
            <a:off x="7538387" y="1557825"/>
            <a:ext cx="2615125" cy="1979400"/>
          </a:xfrm>
          <a:prstGeom prst="rect">
            <a:avLst/>
          </a:prstGeom>
          <a:noFill/>
          <a:ln>
            <a:noFill/>
          </a:ln>
        </p:spPr>
      </p:pic>
      <p:pic>
        <p:nvPicPr>
          <p:cNvPr id="204" name="Google Shape;204;p25"/>
          <p:cNvPicPr preferRelativeResize="0"/>
          <p:nvPr/>
        </p:nvPicPr>
        <p:blipFill rotWithShape="1">
          <a:blip r:embed="rId3">
            <a:alphaModFix/>
          </a:blip>
          <a:srcRect b="0" l="0" r="0" t="0"/>
          <a:stretch/>
        </p:blipFill>
        <p:spPr>
          <a:xfrm>
            <a:off x="8636125" y="3265075"/>
            <a:ext cx="419650" cy="196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09" name="Shape 209"/>
        <p:cNvGrpSpPr/>
        <p:nvPr/>
      </p:nvGrpSpPr>
      <p:grpSpPr>
        <a:xfrm>
          <a:off x="0" y="0"/>
          <a:ext cx="0" cy="0"/>
          <a:chOff x="0" y="0"/>
          <a:chExt cx="0" cy="0"/>
        </a:xfrm>
      </p:grpSpPr>
      <p:sp>
        <p:nvSpPr>
          <p:cNvPr id="210" name="Google Shape;210;p26"/>
          <p:cNvSpPr txBox="1"/>
          <p:nvPr/>
        </p:nvSpPr>
        <p:spPr>
          <a:xfrm>
            <a:off x="755800" y="3433925"/>
            <a:ext cx="3550500" cy="5552100"/>
          </a:xfrm>
          <a:prstGeom prst="rect">
            <a:avLst/>
          </a:prstGeom>
          <a:no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215900" lvl="0" marL="215900" marR="0" rtl="0" algn="l">
              <a:lnSpc>
                <a:spcPct val="100000"/>
              </a:lnSpc>
              <a:spcBef>
                <a:spcPts val="0"/>
              </a:spcBef>
              <a:spcAft>
                <a:spcPts val="0"/>
              </a:spcAft>
              <a:buClr>
                <a:schemeClr val="dk1"/>
              </a:buClr>
              <a:buSzPts val="1100"/>
              <a:buFont typeface="Arial"/>
              <a:buChar char="•"/>
            </a:pPr>
            <a:r>
              <a:rPr lang="en-GB" sz="1500">
                <a:solidFill>
                  <a:schemeClr val="dk1"/>
                </a:solidFill>
              </a:rPr>
              <a:t>Significance of a church, mosque and synagogue to Christians, Muslims and Jews [KS1]</a:t>
            </a:r>
            <a:endParaRPr sz="1500">
              <a:solidFill>
                <a:schemeClr val="dk1"/>
              </a:solidFill>
            </a:endParaRPr>
          </a:p>
          <a:p>
            <a:pPr indent="-241300" lvl="0" marL="215900" marR="0" rtl="0" algn="l">
              <a:lnSpc>
                <a:spcPct val="100000"/>
              </a:lnSpc>
              <a:spcBef>
                <a:spcPts val="0"/>
              </a:spcBef>
              <a:spcAft>
                <a:spcPts val="0"/>
              </a:spcAft>
              <a:buClr>
                <a:schemeClr val="dk1"/>
              </a:buClr>
              <a:buSzPts val="1500"/>
              <a:buChar char="•"/>
            </a:pPr>
            <a:r>
              <a:rPr lang="en-GB" sz="1500">
                <a:solidFill>
                  <a:schemeClr val="dk1"/>
                </a:solidFill>
              </a:rPr>
              <a:t>Langar meal and its significance to Sikhs [Y5]</a:t>
            </a:r>
            <a:endParaRPr sz="1500">
              <a:solidFill>
                <a:schemeClr val="dk1"/>
              </a:solidFill>
            </a:endParaRPr>
          </a:p>
          <a:p>
            <a:pPr indent="-241300" lvl="0" marL="215900" marR="0" rtl="0" algn="l">
              <a:lnSpc>
                <a:spcPct val="100000"/>
              </a:lnSpc>
              <a:spcBef>
                <a:spcPts val="0"/>
              </a:spcBef>
              <a:spcAft>
                <a:spcPts val="0"/>
              </a:spcAft>
              <a:buClr>
                <a:schemeClr val="dk1"/>
              </a:buClr>
              <a:buSzPts val="1500"/>
              <a:buChar char="•"/>
            </a:pPr>
            <a:r>
              <a:rPr lang="en-GB" sz="1500">
                <a:solidFill>
                  <a:schemeClr val="dk1"/>
                </a:solidFill>
              </a:rPr>
              <a:t>How the Gurdwara brings a sense of community to Sikhs. [Y5]</a:t>
            </a:r>
            <a:endParaRPr sz="1500">
              <a:solidFill>
                <a:schemeClr val="dk1"/>
              </a:solidFill>
            </a:endParaRPr>
          </a:p>
        </p:txBody>
      </p:sp>
      <p:pic>
        <p:nvPicPr>
          <p:cNvPr id="211" name="Google Shape;211;p26"/>
          <p:cNvPicPr preferRelativeResize="0"/>
          <p:nvPr/>
        </p:nvPicPr>
        <p:blipFill rotWithShape="1">
          <a:blip r:embed="rId3">
            <a:alphaModFix/>
          </a:blip>
          <a:srcRect b="0" l="0" r="0" t="0"/>
          <a:stretch/>
        </p:blipFill>
        <p:spPr>
          <a:xfrm>
            <a:off x="5001400" y="230700"/>
            <a:ext cx="2189200" cy="1023475"/>
          </a:xfrm>
          <a:prstGeom prst="rect">
            <a:avLst/>
          </a:prstGeom>
          <a:noFill/>
          <a:ln>
            <a:noFill/>
          </a:ln>
        </p:spPr>
      </p:pic>
      <p:sp>
        <p:nvSpPr>
          <p:cNvPr id="212" name="Google Shape;212;p26"/>
          <p:cNvSpPr txBox="1"/>
          <p:nvPr/>
        </p:nvSpPr>
        <p:spPr>
          <a:xfrm>
            <a:off x="4306300" y="3434025"/>
            <a:ext cx="3550500" cy="5552100"/>
          </a:xfrm>
          <a:prstGeom prst="rect">
            <a:avLst/>
          </a:prstGeom>
          <a:no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317500" lvl="0" marL="457200" rtl="0" algn="l">
              <a:spcBef>
                <a:spcPts val="0"/>
              </a:spcBef>
              <a:spcAft>
                <a:spcPts val="0"/>
              </a:spcAft>
              <a:buClr>
                <a:schemeClr val="dk1"/>
              </a:buClr>
              <a:buSzPts val="1400"/>
              <a:buChar char="•"/>
            </a:pPr>
            <a:r>
              <a:rPr lang="en-GB">
                <a:solidFill>
                  <a:schemeClr val="dk1"/>
                </a:solidFill>
              </a:rPr>
              <a:t>What worship includes in Christian tradition, including differences between traditions, and what impact this has on Christian lifestyles and communities. </a:t>
            </a:r>
            <a:endParaRPr>
              <a:solidFill>
                <a:schemeClr val="dk1"/>
              </a:solidFill>
            </a:endParaRPr>
          </a:p>
          <a:p>
            <a:pPr indent="-317500" lvl="0" marL="457200" rtl="0" algn="l">
              <a:spcBef>
                <a:spcPts val="0"/>
              </a:spcBef>
              <a:spcAft>
                <a:spcPts val="0"/>
              </a:spcAft>
              <a:buClr>
                <a:schemeClr val="dk1"/>
              </a:buClr>
              <a:buSzPts val="1400"/>
              <a:buChar char="•"/>
            </a:pPr>
            <a:r>
              <a:rPr lang="en-GB">
                <a:solidFill>
                  <a:schemeClr val="dk1"/>
                </a:solidFill>
              </a:rPr>
              <a:t>What worship includes in Muslim tradition, including differences between traditions, and what impact this has on Muslim lifestyles and communities.  </a:t>
            </a:r>
            <a:endParaRPr>
              <a:solidFill>
                <a:schemeClr val="dk1"/>
              </a:solidFill>
            </a:endParaRPr>
          </a:p>
          <a:p>
            <a:pPr indent="-317500" lvl="0" marL="457200" rtl="0" algn="l">
              <a:spcBef>
                <a:spcPts val="0"/>
              </a:spcBef>
              <a:spcAft>
                <a:spcPts val="0"/>
              </a:spcAft>
              <a:buClr>
                <a:schemeClr val="dk1"/>
              </a:buClr>
              <a:buSzPts val="1400"/>
              <a:buChar char="•"/>
            </a:pPr>
            <a:r>
              <a:rPr lang="en-GB">
                <a:solidFill>
                  <a:schemeClr val="dk1"/>
                </a:solidFill>
              </a:rPr>
              <a:t>What worship includes in Jewish tradition, including differences between traditions, and what impact this has on Jewish lifestyles and communities.  </a:t>
            </a:r>
            <a:endParaRPr>
              <a:solidFill>
                <a:schemeClr val="dk1"/>
              </a:solidFill>
            </a:endParaRPr>
          </a:p>
          <a:p>
            <a:pPr indent="-317500" lvl="0" marL="457200" rtl="0" algn="l">
              <a:spcBef>
                <a:spcPts val="0"/>
              </a:spcBef>
              <a:spcAft>
                <a:spcPts val="0"/>
              </a:spcAft>
              <a:buClr>
                <a:schemeClr val="dk1"/>
              </a:buClr>
              <a:buSzPts val="1400"/>
              <a:buChar char="•"/>
            </a:pPr>
            <a:r>
              <a:rPr lang="en-GB">
                <a:solidFill>
                  <a:schemeClr val="dk1"/>
                </a:solidFill>
              </a:rPr>
              <a:t>What worship includes in Sikh tradition, including differences between traditions, and what impact this has on Sikh lifestyles and communities.  </a:t>
            </a:r>
            <a:endParaRPr>
              <a:solidFill>
                <a:schemeClr val="dk1"/>
              </a:solidFill>
            </a:endParaRPr>
          </a:p>
          <a:p>
            <a:pPr indent="-349250" lvl="0" marL="457200" rtl="0" algn="l">
              <a:spcBef>
                <a:spcPts val="0"/>
              </a:spcBef>
              <a:spcAft>
                <a:spcPts val="0"/>
              </a:spcAft>
              <a:buClr>
                <a:schemeClr val="dk1"/>
              </a:buClr>
              <a:buSzPts val="1900"/>
              <a:buChar char="•"/>
            </a:pPr>
            <a:r>
              <a:rPr lang="en-GB">
                <a:solidFill>
                  <a:schemeClr val="dk1"/>
                </a:solidFill>
              </a:rPr>
              <a:t>What worship includes in Hindu tradition, including differences between traditions, and what impact this has on Hindu lifestyles and communities. </a:t>
            </a:r>
            <a:r>
              <a:rPr lang="en-GB" sz="1600">
                <a:solidFill>
                  <a:schemeClr val="dk1"/>
                </a:solidFill>
              </a:rPr>
              <a:t>  </a:t>
            </a:r>
            <a:endParaRPr b="1" sz="1200" u="sng"/>
          </a:p>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13" name="Google Shape;213;p26"/>
          <p:cNvSpPr txBox="1"/>
          <p:nvPr/>
        </p:nvSpPr>
        <p:spPr>
          <a:xfrm>
            <a:off x="7856800" y="3434025"/>
            <a:ext cx="3550500" cy="5552100"/>
          </a:xfrm>
          <a:prstGeom prst="rect">
            <a:avLst/>
          </a:prstGeom>
          <a:no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215900" lvl="0" marL="215900" marR="0" rtl="0" algn="l">
              <a:lnSpc>
                <a:spcPct val="100000"/>
              </a:lnSpc>
              <a:spcBef>
                <a:spcPts val="0"/>
              </a:spcBef>
              <a:spcAft>
                <a:spcPts val="0"/>
              </a:spcAft>
              <a:buClr>
                <a:srgbClr val="000000"/>
              </a:buClr>
              <a:buSzPts val="1100"/>
              <a:buFont typeface="Arial"/>
              <a:buChar char="•"/>
            </a:pPr>
            <a:r>
              <a:rPr lang="en-GB" sz="1500"/>
              <a:t>Challenges of Christianity in modernity [Y6]</a:t>
            </a:r>
            <a:endParaRPr sz="1500"/>
          </a:p>
          <a:p>
            <a:pPr indent="-241300" lvl="0" marL="215900" marR="0" rtl="0" algn="l">
              <a:lnSpc>
                <a:spcPct val="100000"/>
              </a:lnSpc>
              <a:spcBef>
                <a:spcPts val="0"/>
              </a:spcBef>
              <a:spcAft>
                <a:spcPts val="0"/>
              </a:spcAft>
              <a:buSzPts val="1500"/>
              <a:buChar char="•"/>
            </a:pPr>
            <a:r>
              <a:rPr lang="en-GB" sz="1500"/>
              <a:t>Comparisons of Hindu and Sikh views on commitment and their relationship to worship and practices [Y6]</a:t>
            </a:r>
            <a:endParaRPr sz="1500"/>
          </a:p>
          <a:p>
            <a:pPr indent="-241300" lvl="0" marL="215900" marR="0" rtl="0" algn="l">
              <a:lnSpc>
                <a:spcPct val="100000"/>
              </a:lnSpc>
              <a:spcBef>
                <a:spcPts val="0"/>
              </a:spcBef>
              <a:spcAft>
                <a:spcPts val="0"/>
              </a:spcAft>
              <a:buSzPts val="1500"/>
              <a:buChar char="•"/>
            </a:pPr>
            <a:r>
              <a:rPr lang="en-GB" sz="1500"/>
              <a:t>Completion of Hajj in Islam and the challenges of commitment surrounding that practice [Y6]</a:t>
            </a:r>
            <a:endParaRPr sz="1500"/>
          </a:p>
          <a:p>
            <a:pPr indent="-241300" lvl="0" marL="215900" marR="0" rtl="0" algn="l">
              <a:lnSpc>
                <a:spcPct val="100000"/>
              </a:lnSpc>
              <a:spcBef>
                <a:spcPts val="0"/>
              </a:spcBef>
              <a:spcAft>
                <a:spcPts val="0"/>
              </a:spcAft>
              <a:buSzPts val="1500"/>
              <a:buChar char="•"/>
            </a:pPr>
            <a:r>
              <a:rPr lang="en-GB" sz="1500"/>
              <a:t>Summative module: Comparing ways of religious people showing commitment to God. [Y6]</a:t>
            </a:r>
            <a:endParaRPr sz="1500"/>
          </a:p>
        </p:txBody>
      </p:sp>
      <p:sp>
        <p:nvSpPr>
          <p:cNvPr id="214" name="Google Shape;214;p26"/>
          <p:cNvSpPr txBox="1"/>
          <p:nvPr/>
        </p:nvSpPr>
        <p:spPr>
          <a:xfrm>
            <a:off x="755700" y="2539400"/>
            <a:ext cx="3550500" cy="894300"/>
          </a:xfrm>
          <a:prstGeom prst="rect">
            <a:avLst/>
          </a:prstGeom>
          <a:solidFill>
            <a:srgbClr val="FFF2CC"/>
          </a:solidFill>
          <a:ln cap="flat" cmpd="sng" w="9525">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Prior </a:t>
            </a:r>
            <a:r>
              <a:rPr b="1" lang="en-GB" sz="1500">
                <a:solidFill>
                  <a:schemeClr val="dk1"/>
                </a:solidFill>
              </a:rPr>
              <a:t>Religion-specific</a:t>
            </a:r>
            <a:r>
              <a:rPr b="1" i="0" lang="en-GB" sz="1500" u="none" cap="none" strike="noStrike">
                <a:solidFill>
                  <a:schemeClr val="dk1"/>
                </a:solidFill>
                <a:latin typeface="Arial"/>
                <a:ea typeface="Arial"/>
                <a:cs typeface="Arial"/>
                <a:sym typeface="Arial"/>
              </a:rPr>
              <a:t> Coverage</a:t>
            </a:r>
            <a:endParaRPr b="0" i="0" sz="1500" u="none" cap="none" strike="noStrike">
              <a:solidFill>
                <a:srgbClr val="000000"/>
              </a:solidFill>
              <a:latin typeface="Arial"/>
              <a:ea typeface="Arial"/>
              <a:cs typeface="Arial"/>
              <a:sym typeface="Arial"/>
            </a:endParaRPr>
          </a:p>
        </p:txBody>
      </p:sp>
      <p:sp>
        <p:nvSpPr>
          <p:cNvPr id="215" name="Google Shape;215;p26"/>
          <p:cNvSpPr txBox="1"/>
          <p:nvPr/>
        </p:nvSpPr>
        <p:spPr>
          <a:xfrm>
            <a:off x="4306300" y="2539400"/>
            <a:ext cx="3550500" cy="894300"/>
          </a:xfrm>
          <a:prstGeom prst="rect">
            <a:avLst/>
          </a:prstGeom>
          <a:solidFill>
            <a:srgbClr val="CFE2F3"/>
          </a:solidFill>
          <a:ln cap="flat" cmpd="sng" w="9525">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lang="en-GB" sz="1500">
                <a:solidFill>
                  <a:schemeClr val="dk1"/>
                </a:solidFill>
              </a:rPr>
              <a:t>Religion-specific</a:t>
            </a:r>
            <a:r>
              <a:rPr b="1" i="0" lang="en-GB" sz="1500" u="none" cap="none" strike="noStrike">
                <a:solidFill>
                  <a:schemeClr val="dk1"/>
                </a:solidFill>
                <a:latin typeface="Arial"/>
                <a:ea typeface="Arial"/>
                <a:cs typeface="Arial"/>
                <a:sym typeface="Arial"/>
              </a:rPr>
              <a:t> Coverage</a:t>
            </a:r>
            <a:endParaRPr b="0" i="0" sz="1500" u="none" cap="none" strike="noStrike">
              <a:solidFill>
                <a:srgbClr val="000000"/>
              </a:solidFill>
              <a:latin typeface="Arial"/>
              <a:ea typeface="Arial"/>
              <a:cs typeface="Arial"/>
              <a:sym typeface="Arial"/>
            </a:endParaRPr>
          </a:p>
        </p:txBody>
      </p:sp>
      <p:sp>
        <p:nvSpPr>
          <p:cNvPr id="216" name="Google Shape;216;p26"/>
          <p:cNvSpPr txBox="1"/>
          <p:nvPr/>
        </p:nvSpPr>
        <p:spPr>
          <a:xfrm>
            <a:off x="7856800" y="2539400"/>
            <a:ext cx="3550500" cy="894300"/>
          </a:xfrm>
          <a:prstGeom prst="rect">
            <a:avLst/>
          </a:prstGeom>
          <a:solidFill>
            <a:srgbClr val="D9EAD3"/>
          </a:solidFill>
          <a:ln cap="flat" cmpd="sng" w="9525">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rgbClr val="0C0C0C"/>
                </a:solidFill>
                <a:latin typeface="Arial"/>
                <a:ea typeface="Arial"/>
                <a:cs typeface="Arial"/>
                <a:sym typeface="Arial"/>
              </a:rPr>
              <a:t>Subsequent</a:t>
            </a:r>
            <a:r>
              <a:rPr b="0" i="0" lang="en-GB" sz="1500" u="none" cap="none" strike="noStrike">
                <a:solidFill>
                  <a:srgbClr val="0C0C0C"/>
                </a:solidFill>
                <a:latin typeface="Arial"/>
                <a:ea typeface="Arial"/>
                <a:cs typeface="Arial"/>
                <a:sym typeface="Arial"/>
              </a:rPr>
              <a:t> </a:t>
            </a:r>
            <a:r>
              <a:rPr b="1" lang="en-GB" sz="1500">
                <a:solidFill>
                  <a:schemeClr val="dk1"/>
                </a:solidFill>
              </a:rPr>
              <a:t>Religion-specific</a:t>
            </a:r>
            <a:r>
              <a:rPr b="1" i="0" lang="en-GB" sz="1500" u="none" cap="none" strike="noStrike">
                <a:solidFill>
                  <a:srgbClr val="0C0C0C"/>
                </a:solidFill>
                <a:latin typeface="Arial"/>
                <a:ea typeface="Arial"/>
                <a:cs typeface="Arial"/>
                <a:sym typeface="Arial"/>
              </a:rPr>
              <a:t> </a:t>
            </a:r>
            <a:endParaRPr b="0" i="0" sz="1500" u="none" cap="none" strike="noStrike">
              <a:solidFill>
                <a:srgbClr val="0C0C0C"/>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rgbClr val="0C0C0C"/>
                </a:solidFill>
                <a:latin typeface="Arial"/>
                <a:ea typeface="Arial"/>
                <a:cs typeface="Arial"/>
                <a:sym typeface="Arial"/>
              </a:rPr>
              <a:t>Coverage</a:t>
            </a:r>
            <a:endParaRPr b="0" i="0" sz="1500" u="none" cap="none" strike="noStrike">
              <a:solidFill>
                <a:srgbClr val="000000"/>
              </a:solidFill>
              <a:latin typeface="Arial"/>
              <a:ea typeface="Arial"/>
              <a:cs typeface="Arial"/>
              <a:sym typeface="Arial"/>
            </a:endParaRPr>
          </a:p>
        </p:txBody>
      </p:sp>
      <p:sp>
        <p:nvSpPr>
          <p:cNvPr id="217" name="Google Shape;217;p26"/>
          <p:cNvSpPr txBox="1"/>
          <p:nvPr/>
        </p:nvSpPr>
        <p:spPr>
          <a:xfrm>
            <a:off x="755800" y="1442800"/>
            <a:ext cx="10651500" cy="1023600"/>
          </a:xfrm>
          <a:prstGeom prst="rect">
            <a:avLst/>
          </a:prstGeom>
          <a:solidFill>
            <a:srgbClr val="FDF6F1"/>
          </a:solidFill>
          <a:ln cap="flat" cmpd="sng" w="9525">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GB" sz="1900" u="sng" cap="none" strike="noStrike">
                <a:solidFill>
                  <a:srgbClr val="20124D"/>
                </a:solidFill>
                <a:latin typeface="Arial"/>
                <a:ea typeface="Arial"/>
                <a:cs typeface="Arial"/>
                <a:sym typeface="Arial"/>
              </a:rPr>
              <a:t>Curriculum Coverage</a:t>
            </a:r>
            <a:endParaRPr b="0" i="0" sz="1900" u="none" cap="none" strike="noStrike">
              <a:solidFill>
                <a:srgbClr val="20124D"/>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t/>
            </a:r>
            <a:endParaRPr b="1" i="0" sz="1900" u="sng" cap="none" strike="noStrike">
              <a:solidFill>
                <a:srgbClr val="20124D"/>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rPr b="1" i="0" lang="en-GB" sz="1900" u="none" cap="none" strike="noStrike">
                <a:solidFill>
                  <a:srgbClr val="20124D"/>
                </a:solidFill>
                <a:latin typeface="Arial"/>
                <a:ea typeface="Arial"/>
                <a:cs typeface="Arial"/>
                <a:sym typeface="Arial"/>
              </a:rPr>
              <a:t>(Previous, expected and what follows on)</a:t>
            </a:r>
            <a:endParaRPr b="0" i="0" sz="1900" u="none" cap="none" strike="noStrike">
              <a:solidFill>
                <a:srgbClr val="20124D"/>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22" name="Shape 222"/>
        <p:cNvGrpSpPr/>
        <p:nvPr/>
      </p:nvGrpSpPr>
      <p:grpSpPr>
        <a:xfrm>
          <a:off x="0" y="0"/>
          <a:ext cx="0" cy="0"/>
          <a:chOff x="0" y="0"/>
          <a:chExt cx="0" cy="0"/>
        </a:xfrm>
      </p:grpSpPr>
      <p:pic>
        <p:nvPicPr>
          <p:cNvPr id="223" name="Google Shape;223;p27"/>
          <p:cNvPicPr preferRelativeResize="0"/>
          <p:nvPr/>
        </p:nvPicPr>
        <p:blipFill rotWithShape="1">
          <a:blip r:embed="rId3">
            <a:alphaModFix/>
          </a:blip>
          <a:srcRect b="0" l="0" r="0" t="0"/>
          <a:stretch/>
        </p:blipFill>
        <p:spPr>
          <a:xfrm>
            <a:off x="5001400" y="230700"/>
            <a:ext cx="2189200" cy="1023475"/>
          </a:xfrm>
          <a:prstGeom prst="rect">
            <a:avLst/>
          </a:prstGeom>
          <a:noFill/>
          <a:ln>
            <a:noFill/>
          </a:ln>
        </p:spPr>
      </p:pic>
      <p:sp>
        <p:nvSpPr>
          <p:cNvPr id="224" name="Google Shape;224;p27"/>
          <p:cNvSpPr txBox="1"/>
          <p:nvPr/>
        </p:nvSpPr>
        <p:spPr>
          <a:xfrm>
            <a:off x="755800" y="1442800"/>
            <a:ext cx="10651500" cy="1023600"/>
          </a:xfrm>
          <a:prstGeom prst="rect">
            <a:avLst/>
          </a:prstGeom>
          <a:solidFill>
            <a:srgbClr val="D8E2F3"/>
          </a:solidFill>
          <a:ln cap="flat" cmpd="sng" w="9525">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20124D"/>
                </a:solidFill>
                <a:latin typeface="Arial"/>
                <a:ea typeface="Arial"/>
                <a:cs typeface="Arial"/>
                <a:sym typeface="Arial"/>
              </a:rPr>
              <a:t>Language Plan</a:t>
            </a:r>
            <a:endParaRPr b="0" i="0" sz="1800" u="none" cap="none" strike="noStrike">
              <a:solidFill>
                <a:srgbClr val="20124D"/>
              </a:solidFill>
              <a:latin typeface="Arial"/>
              <a:ea typeface="Arial"/>
              <a:cs typeface="Arial"/>
              <a:sym typeface="Arial"/>
            </a:endParaRPr>
          </a:p>
        </p:txBody>
      </p:sp>
      <p:graphicFrame>
        <p:nvGraphicFramePr>
          <p:cNvPr id="225" name="Google Shape;225;p27"/>
          <p:cNvGraphicFramePr/>
          <p:nvPr/>
        </p:nvGraphicFramePr>
        <p:xfrm>
          <a:off x="775768" y="2482672"/>
          <a:ext cx="3000000" cy="3000000"/>
        </p:xfrm>
        <a:graphic>
          <a:graphicData uri="http://schemas.openxmlformats.org/drawingml/2006/table">
            <a:tbl>
              <a:tblPr bandRow="1" firstRow="1">
                <a:noFill/>
                <a:tableStyleId>{3896B9CE-559C-4182-95B6-B94EE8783EBE}</a:tableStyleId>
              </a:tblPr>
              <a:tblGrid>
                <a:gridCol w="3543850"/>
                <a:gridCol w="3543850"/>
                <a:gridCol w="3543850"/>
              </a:tblGrid>
              <a:tr h="49080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t>Key vocabulary</a:t>
                      </a:r>
                      <a:endParaRPr b="1" i="0" sz="1400" u="none" cap="none" strike="noStrike">
                        <a:solidFill>
                          <a:srgbClr val="000000"/>
                        </a:solidFill>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3C6E7"/>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t>Concepts</a:t>
                      </a:r>
                      <a:endParaRPr b="1" i="0" sz="1400" u="none" cap="none" strike="noStrike">
                        <a:solidFill>
                          <a:srgbClr val="000000"/>
                        </a:solidFill>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3C6E7"/>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t>Speaking and Listening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3C6E7"/>
                    </a:solidFill>
                  </a:tcPr>
                </a:tc>
              </a:tr>
              <a:tr h="5929625">
                <a:tc>
                  <a:txBody>
                    <a:bodyPr/>
                    <a:lstStyle/>
                    <a:p>
                      <a:pPr indent="0" lvl="0" marL="0" rtl="0" algn="l">
                        <a:spcBef>
                          <a:spcPts val="0"/>
                        </a:spcBef>
                        <a:spcAft>
                          <a:spcPts val="0"/>
                        </a:spcAft>
                        <a:buNone/>
                      </a:pPr>
                      <a:r>
                        <a:rPr lang="en-GB" sz="1800"/>
                        <a:t>Worship</a:t>
                      </a:r>
                      <a:endParaRPr sz="1800"/>
                    </a:p>
                    <a:p>
                      <a:pPr indent="0" lvl="0" marL="0" rtl="0" algn="l">
                        <a:spcBef>
                          <a:spcPts val="0"/>
                        </a:spcBef>
                        <a:spcAft>
                          <a:spcPts val="0"/>
                        </a:spcAft>
                        <a:buNone/>
                      </a:pPr>
                      <a:r>
                        <a:rPr lang="en-GB" sz="1800"/>
                        <a:t>Prayer</a:t>
                      </a:r>
                      <a:endParaRPr sz="1800"/>
                    </a:p>
                    <a:p>
                      <a:pPr indent="0" lvl="0" marL="0" rtl="0" algn="l">
                        <a:spcBef>
                          <a:spcPts val="0"/>
                        </a:spcBef>
                        <a:spcAft>
                          <a:spcPts val="0"/>
                        </a:spcAft>
                        <a:buNone/>
                      </a:pPr>
                      <a:r>
                        <a:rPr lang="en-GB" sz="1800"/>
                        <a:t>Holy</a:t>
                      </a:r>
                      <a:endParaRPr sz="1800"/>
                    </a:p>
                    <a:p>
                      <a:pPr indent="0" lvl="0" marL="0" rtl="0" algn="l">
                        <a:spcBef>
                          <a:spcPts val="0"/>
                        </a:spcBef>
                        <a:spcAft>
                          <a:spcPts val="0"/>
                        </a:spcAft>
                        <a:buNone/>
                      </a:pPr>
                      <a:r>
                        <a:rPr lang="en-GB" sz="1800"/>
                        <a:t>Divine</a:t>
                      </a:r>
                      <a:endParaRPr sz="1800"/>
                    </a:p>
                    <a:p>
                      <a:pPr indent="0" lvl="0" marL="0" rtl="0" algn="l">
                        <a:spcBef>
                          <a:spcPts val="0"/>
                        </a:spcBef>
                        <a:spcAft>
                          <a:spcPts val="0"/>
                        </a:spcAft>
                        <a:buNone/>
                      </a:pPr>
                      <a:r>
                        <a:rPr lang="en-GB" sz="1800"/>
                        <a:t>Deity </a:t>
                      </a:r>
                      <a:endParaRPr sz="1800"/>
                    </a:p>
                    <a:p>
                      <a:pPr indent="0" lvl="0" marL="0" rtl="0" algn="l">
                        <a:spcBef>
                          <a:spcPts val="0"/>
                        </a:spcBef>
                        <a:spcAft>
                          <a:spcPts val="0"/>
                        </a:spcAft>
                        <a:buNone/>
                      </a:pPr>
                      <a:r>
                        <a:rPr lang="en-GB" sz="1800"/>
                        <a:t>Salat </a:t>
                      </a:r>
                      <a:endParaRPr sz="1800"/>
                    </a:p>
                    <a:p>
                      <a:pPr indent="0" lvl="0" marL="0" rtl="0" algn="l">
                        <a:spcBef>
                          <a:spcPts val="0"/>
                        </a:spcBef>
                        <a:spcAft>
                          <a:spcPts val="0"/>
                        </a:spcAft>
                        <a:buNone/>
                      </a:pPr>
                      <a:r>
                        <a:rPr lang="en-GB" sz="1800"/>
                        <a:t>Qur’an</a:t>
                      </a:r>
                      <a:endParaRPr sz="1800"/>
                    </a:p>
                    <a:p>
                      <a:pPr indent="0" lvl="0" marL="0" rtl="0" algn="l">
                        <a:spcBef>
                          <a:spcPts val="0"/>
                        </a:spcBef>
                        <a:spcAft>
                          <a:spcPts val="0"/>
                        </a:spcAft>
                        <a:buNone/>
                      </a:pPr>
                      <a:r>
                        <a:rPr lang="en-GB" sz="1800"/>
                        <a:t>Torah</a:t>
                      </a:r>
                      <a:endParaRPr sz="1800"/>
                    </a:p>
                    <a:p>
                      <a:pPr indent="0" lvl="0" marL="0" rtl="0" algn="l">
                        <a:spcBef>
                          <a:spcPts val="0"/>
                        </a:spcBef>
                        <a:spcAft>
                          <a:spcPts val="0"/>
                        </a:spcAft>
                        <a:buNone/>
                      </a:pPr>
                      <a:r>
                        <a:rPr lang="en-GB" sz="1800"/>
                        <a:t>Langar </a:t>
                      </a:r>
                      <a:endParaRPr sz="1800"/>
                    </a:p>
                    <a:p>
                      <a:pPr indent="0" lvl="0" marL="0" rtl="0" algn="l">
                        <a:spcBef>
                          <a:spcPts val="0"/>
                        </a:spcBef>
                        <a:spcAft>
                          <a:spcPts val="0"/>
                        </a:spcAft>
                        <a:buNone/>
                      </a:pPr>
                      <a:r>
                        <a:rPr lang="en-GB" sz="1800"/>
                        <a:t>Guru Granth Sahib</a:t>
                      </a:r>
                      <a:endParaRPr sz="1800"/>
                    </a:p>
                    <a:p>
                      <a:pPr indent="0" lvl="0" marL="0" rtl="0" algn="l">
                        <a:spcBef>
                          <a:spcPts val="0"/>
                        </a:spcBef>
                        <a:spcAft>
                          <a:spcPts val="0"/>
                        </a:spcAft>
                        <a:buNone/>
                      </a:pPr>
                      <a:r>
                        <a:rPr lang="en-GB" sz="1800"/>
                        <a:t>Gurdwara </a:t>
                      </a:r>
                      <a:endParaRPr sz="1800"/>
                    </a:p>
                    <a:p>
                      <a:pPr indent="0" lvl="0" marL="0" rtl="0" algn="l">
                        <a:spcBef>
                          <a:spcPts val="0"/>
                        </a:spcBef>
                        <a:spcAft>
                          <a:spcPts val="0"/>
                        </a:spcAft>
                        <a:buNone/>
                      </a:pPr>
                      <a:r>
                        <a:rPr lang="en-GB" sz="1800"/>
                        <a:t>Puja</a:t>
                      </a:r>
                      <a:endParaRPr sz="1800"/>
                    </a:p>
                    <a:p>
                      <a:pPr indent="0" lvl="0" marL="0" rtl="0" algn="l">
                        <a:spcBef>
                          <a:spcPts val="0"/>
                        </a:spcBef>
                        <a:spcAft>
                          <a:spcPts val="0"/>
                        </a:spcAft>
                        <a:buNone/>
                      </a:pPr>
                      <a:r>
                        <a:rPr lang="en-GB" sz="1800"/>
                        <a:t>Mandir</a:t>
                      </a:r>
                      <a:endParaRPr sz="1800"/>
                    </a:p>
                    <a:p>
                      <a:pPr indent="0" lvl="0" marL="0" rtl="0" algn="l">
                        <a:spcBef>
                          <a:spcPts val="0"/>
                        </a:spcBef>
                        <a:spcAft>
                          <a:spcPts val="0"/>
                        </a:spcAft>
                        <a:buNone/>
                      </a:pPr>
                      <a:r>
                        <a:rPr lang="en-GB" sz="1800"/>
                        <a:t>Hymn </a:t>
                      </a:r>
                      <a:endParaRPr sz="1800"/>
                    </a:p>
                    <a:p>
                      <a:pPr indent="0" lvl="0" marL="0" rtl="0" algn="l">
                        <a:spcBef>
                          <a:spcPts val="0"/>
                        </a:spcBef>
                        <a:spcAft>
                          <a:spcPts val="0"/>
                        </a:spcAft>
                        <a:buNone/>
                      </a:pPr>
                      <a:r>
                        <a:rPr lang="en-GB" sz="1800"/>
                        <a:t>Praise</a:t>
                      </a:r>
                      <a:endParaRPr sz="1800"/>
                    </a:p>
                    <a:p>
                      <a:pPr indent="0" lvl="0" marL="0" rtl="0" algn="l">
                        <a:spcBef>
                          <a:spcPts val="0"/>
                        </a:spcBef>
                        <a:spcAft>
                          <a:spcPts val="0"/>
                        </a:spcAft>
                        <a:buNone/>
                      </a:pPr>
                      <a:r>
                        <a:rPr lang="en-GB" sz="1800"/>
                        <a:t>Ritual</a:t>
                      </a:r>
                      <a:endParaRPr sz="1800"/>
                    </a:p>
                    <a:p>
                      <a:pPr indent="0" lvl="0" marL="0" rtl="0" algn="l">
                        <a:spcBef>
                          <a:spcPts val="0"/>
                        </a:spcBef>
                        <a:spcAft>
                          <a:spcPts val="0"/>
                        </a:spcAft>
                        <a:buNone/>
                      </a:pPr>
                      <a:r>
                        <a:rPr lang="en-GB" sz="1800"/>
                        <a:t>Abrahamic religions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800"/>
                        <a:t>Worship</a:t>
                      </a:r>
                      <a:endParaRPr sz="1800"/>
                    </a:p>
                    <a:p>
                      <a:pPr indent="0" lvl="0" marL="0" rtl="0" algn="l">
                        <a:spcBef>
                          <a:spcPts val="0"/>
                        </a:spcBef>
                        <a:spcAft>
                          <a:spcPts val="0"/>
                        </a:spcAft>
                        <a:buNone/>
                      </a:pPr>
                      <a:r>
                        <a:rPr lang="en-GB" sz="1800"/>
                        <a:t>Prayer</a:t>
                      </a:r>
                      <a:endParaRPr sz="1800"/>
                    </a:p>
                    <a:p>
                      <a:pPr indent="0" lvl="0" marL="0" rtl="0" algn="l">
                        <a:spcBef>
                          <a:spcPts val="0"/>
                        </a:spcBef>
                        <a:spcAft>
                          <a:spcPts val="0"/>
                        </a:spcAft>
                        <a:buNone/>
                      </a:pPr>
                      <a:r>
                        <a:rPr lang="en-GB" sz="1800"/>
                        <a:t>Holiness </a:t>
                      </a:r>
                      <a:endParaRPr sz="1800"/>
                    </a:p>
                    <a:p>
                      <a:pPr indent="0" lvl="0" marL="0" rtl="0" algn="l">
                        <a:spcBef>
                          <a:spcPts val="0"/>
                        </a:spcBef>
                        <a:spcAft>
                          <a:spcPts val="0"/>
                        </a:spcAft>
                        <a:buNone/>
                      </a:pPr>
                      <a:r>
                        <a:rPr lang="en-GB" sz="1800"/>
                        <a:t>Divinity </a:t>
                      </a:r>
                      <a:endParaRPr sz="1800"/>
                    </a:p>
                    <a:p>
                      <a:pPr indent="0" lvl="0" marL="0" rtl="0" algn="l">
                        <a:spcBef>
                          <a:spcPts val="0"/>
                        </a:spcBef>
                        <a:spcAft>
                          <a:spcPts val="0"/>
                        </a:spcAft>
                        <a:buNone/>
                      </a:pPr>
                      <a:r>
                        <a:rPr lang="en-GB" sz="1800"/>
                        <a:t>Rituals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ORACY FRAMEWORK STRANDS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29" name="Shape 229"/>
        <p:cNvGrpSpPr/>
        <p:nvPr/>
      </p:nvGrpSpPr>
      <p:grpSpPr>
        <a:xfrm>
          <a:off x="0" y="0"/>
          <a:ext cx="0" cy="0"/>
          <a:chOff x="0" y="0"/>
          <a:chExt cx="0" cy="0"/>
        </a:xfrm>
      </p:grpSpPr>
      <p:graphicFrame>
        <p:nvGraphicFramePr>
          <p:cNvPr id="230" name="Google Shape;230;p28"/>
          <p:cNvGraphicFramePr/>
          <p:nvPr/>
        </p:nvGraphicFramePr>
        <p:xfrm>
          <a:off x="284191" y="1344384"/>
          <a:ext cx="3000000" cy="3000000"/>
        </p:xfrm>
        <a:graphic>
          <a:graphicData uri="http://schemas.openxmlformats.org/drawingml/2006/table">
            <a:tbl>
              <a:tblPr bandRow="1" firstRow="1">
                <a:noFill/>
                <a:tableStyleId>{3896B9CE-559C-4182-95B6-B94EE8783EBE}</a:tableStyleId>
              </a:tblPr>
              <a:tblGrid>
                <a:gridCol w="1094025"/>
                <a:gridCol w="2522225"/>
                <a:gridCol w="5848700"/>
                <a:gridCol w="2287825"/>
              </a:tblGrid>
              <a:tr h="1056100">
                <a:tc gridSpan="4">
                  <a:txBody>
                    <a:bodyPr/>
                    <a:lstStyle/>
                    <a:p>
                      <a:pPr indent="0" lvl="0" marL="0" rtl="0" algn="l">
                        <a:spcBef>
                          <a:spcPts val="0"/>
                        </a:spcBef>
                        <a:spcAft>
                          <a:spcPts val="0"/>
                        </a:spcAft>
                        <a:buClr>
                          <a:schemeClr val="dk1"/>
                        </a:buClr>
                        <a:buSzPts val="1100"/>
                        <a:buFont typeface="Arial"/>
                        <a:buNone/>
                      </a:pPr>
                      <a:r>
                        <a:rPr b="1" lang="en-GB" sz="1500">
                          <a:solidFill>
                            <a:schemeClr val="dk1"/>
                          </a:solidFill>
                        </a:rPr>
                        <a:t>At the start of the topic, recap the names of the major world faiths and their followers. Show children the symbol associated with each. Repeatedly return to this throughout the module. </a:t>
                      </a:r>
                      <a:endParaRPr b="1" sz="1500">
                        <a:solidFill>
                          <a:schemeClr val="dk1"/>
                        </a:solidFill>
                      </a:endParaRPr>
                    </a:p>
                    <a:p>
                      <a:pPr indent="0" lvl="0" marL="0" rtl="0" algn="l">
                        <a:spcBef>
                          <a:spcPts val="0"/>
                        </a:spcBef>
                        <a:spcAft>
                          <a:spcPts val="0"/>
                        </a:spcAft>
                        <a:buClr>
                          <a:schemeClr val="dk1"/>
                        </a:buClr>
                        <a:buSzPts val="1100"/>
                        <a:buFont typeface="Arial"/>
                        <a:buNone/>
                      </a:pPr>
                      <a:r>
                        <a:t/>
                      </a:r>
                      <a:endParaRPr b="1" sz="1500">
                        <a:solidFill>
                          <a:schemeClr val="dk1"/>
                        </a:solidFill>
                      </a:endParaRPr>
                    </a:p>
                    <a:p>
                      <a:pPr indent="0" lvl="0" marL="0" rtl="0" algn="l">
                        <a:spcBef>
                          <a:spcPts val="0"/>
                        </a:spcBef>
                        <a:spcAft>
                          <a:spcPts val="0"/>
                        </a:spcAft>
                        <a:buClr>
                          <a:schemeClr val="dk1"/>
                        </a:buClr>
                        <a:buSzPts val="1100"/>
                        <a:buFont typeface="Arial"/>
                        <a:buNone/>
                      </a:pPr>
                      <a:r>
                        <a:rPr b="1" lang="en-GB" sz="1500">
                          <a:solidFill>
                            <a:schemeClr val="dk1"/>
                          </a:solidFill>
                        </a:rPr>
                        <a:t>Christianity (Christian, the cross), Islam (Muslim, the crescent and star), Judaism (Jew, and the term Jewish, the star of David), Hinduism (Hindu and the term Hindi, Aum), Sikhism (Sikh, the Khanda), Buddhism (Buddhist, the Dharmachakra). </a:t>
                      </a:r>
                      <a:endParaRPr b="1" sz="1500"/>
                    </a:p>
                  </a:txBody>
                  <a:tcPr marT="45725" marB="45725" marR="91475" marL="91475">
                    <a:lnB cap="flat" cmpd="sng" w="9525">
                      <a:solidFill>
                        <a:srgbClr val="0C0C0C"/>
                      </a:solidFill>
                      <a:prstDash val="solid"/>
                      <a:round/>
                      <a:headEnd len="sm" w="sm" type="none"/>
                      <a:tailEnd len="sm" w="sm" type="none"/>
                    </a:lnB>
                    <a:solidFill>
                      <a:schemeClr val="lt2"/>
                    </a:solidFill>
                  </a:tcPr>
                </a:tc>
                <a:tc hMerge="1"/>
                <a:tc hMerge="1"/>
                <a:tc hMerge="1"/>
              </a:tr>
              <a:tr h="2588400">
                <a:tc>
                  <a:txBody>
                    <a:bodyPr/>
                    <a:lstStyle/>
                    <a:p>
                      <a:pPr indent="0" lvl="0" marL="0" marR="0" rtl="0" algn="ctr">
                        <a:lnSpc>
                          <a:spcPct val="100000"/>
                        </a:lnSpc>
                        <a:spcBef>
                          <a:spcPts val="0"/>
                        </a:spcBef>
                        <a:spcAft>
                          <a:spcPts val="0"/>
                        </a:spcAft>
                        <a:buClr>
                          <a:srgbClr val="000000"/>
                        </a:buClr>
                        <a:buSzPts val="4000"/>
                        <a:buFont typeface="Arial"/>
                        <a:buNone/>
                      </a:pPr>
                      <a:r>
                        <a:rPr b="1" lang="en-GB" sz="4000" u="none" cap="none" strike="noStrike">
                          <a:latin typeface="Arial"/>
                          <a:ea typeface="Arial"/>
                          <a:cs typeface="Arial"/>
                          <a:sym typeface="Arial"/>
                        </a:rPr>
                        <a:t>1</a:t>
                      </a:r>
                      <a:endParaRPr b="1" sz="4000" u="none" cap="none" strike="noStrike">
                        <a:latin typeface="Arial"/>
                        <a:ea typeface="Arial"/>
                        <a:cs typeface="Arial"/>
                        <a:sym typeface="Arial"/>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E2F3"/>
                    </a:solidFill>
                  </a:tcPr>
                </a:tc>
                <a:tc>
                  <a:txBody>
                    <a:bodyPr/>
                    <a:lstStyle/>
                    <a:p>
                      <a:pPr indent="-158750" lvl="0" marL="165100" rtl="0" algn="l">
                        <a:spcBef>
                          <a:spcPts val="0"/>
                        </a:spcBef>
                        <a:spcAft>
                          <a:spcPts val="0"/>
                        </a:spcAft>
                        <a:buClr>
                          <a:schemeClr val="dk1"/>
                        </a:buClr>
                        <a:buSzPts val="1400"/>
                        <a:buChar char="•"/>
                      </a:pPr>
                      <a:r>
                        <a:rPr lang="en-GB">
                          <a:solidFill>
                            <a:schemeClr val="dk1"/>
                          </a:solidFill>
                        </a:rPr>
                        <a:t>NC OBJ: Consider and discuss a range of features of religion to explore and show understanding of similarities and differences within and between different religions.</a:t>
                      </a:r>
                      <a:endParaRPr>
                        <a:solidFill>
                          <a:schemeClr val="dk1"/>
                        </a:solidFill>
                      </a:endParaRPr>
                    </a:p>
                    <a:p>
                      <a:pPr indent="-158750" lvl="0" marL="165100" rtl="0" algn="l">
                        <a:spcBef>
                          <a:spcPts val="0"/>
                        </a:spcBef>
                        <a:spcAft>
                          <a:spcPts val="0"/>
                        </a:spcAft>
                        <a:buClr>
                          <a:schemeClr val="dk1"/>
                        </a:buClr>
                        <a:buSzPts val="1400"/>
                        <a:buChar char="•"/>
                      </a:pPr>
                      <a:r>
                        <a:rPr lang="en-GB">
                          <a:solidFill>
                            <a:schemeClr val="dk1"/>
                          </a:solidFill>
                        </a:rPr>
                        <a:t>Discuss, apply and present sensitively and thoughtfully a range of responses to religious ideas.</a:t>
                      </a:r>
                      <a:endParaRPr>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b="1" lang="en-GB" sz="1500">
                          <a:solidFill>
                            <a:schemeClr val="dk1"/>
                          </a:solidFill>
                        </a:rPr>
                        <a:t>EQ:  How can you tell if someone is close to God? </a:t>
                      </a:r>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D8D8"/>
                    </a:solidFill>
                  </a:tcPr>
                </a:tc>
                <a:tc gridSpan="2">
                  <a:txBody>
                    <a:bodyPr/>
                    <a:lstStyle/>
                    <a:p>
                      <a:pPr indent="0" lvl="0" marL="0" rtl="0" algn="l">
                        <a:spcBef>
                          <a:spcPts val="0"/>
                        </a:spcBef>
                        <a:spcAft>
                          <a:spcPts val="0"/>
                        </a:spcAft>
                        <a:buClr>
                          <a:schemeClr val="dk1"/>
                        </a:buClr>
                        <a:buSzPts val="1100"/>
                        <a:buFont typeface="Arial"/>
                        <a:buNone/>
                      </a:pPr>
                      <a:r>
                        <a:rPr lang="en-GB">
                          <a:solidFill>
                            <a:schemeClr val="dk1"/>
                          </a:solidFill>
                        </a:rPr>
                        <a:t>Show images of religious people in a variety of activities; prayer, singing hymns, using a prayer mat, swinging incense. Ask children which person is closest to their God. Ask them to consider how you would know.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Introduce the idea of worship - showing respect to a deity. Define the words deity and worship.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Explore the range of methods religious people might use to worship and that this may look different in different traditions. Ask the children to name some they know. What counts as worship?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Explore commonalities between the forms of worship that will be explored in more deoth later.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u="sng">
                          <a:solidFill>
                            <a:schemeClr val="dk1"/>
                          </a:solidFill>
                        </a:rPr>
                        <a:t>Opportunities for: </a:t>
                      </a:r>
                      <a:endParaRPr u="sng">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Knowledge</a:t>
                      </a:r>
                      <a:r>
                        <a:rPr lang="en-GB">
                          <a:solidFill>
                            <a:schemeClr val="dk1"/>
                          </a:solidFill>
                        </a:rPr>
                        <a:t> -  Identify the different forms of worship in different religions. </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Empathy</a:t>
                      </a:r>
                      <a:r>
                        <a:rPr lang="en-GB">
                          <a:solidFill>
                            <a:schemeClr val="dk1"/>
                          </a:solidFill>
                        </a:rPr>
                        <a:t> - Consider why someone might feel more comfortable using one form of worship to another. </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Response</a:t>
                      </a:r>
                      <a:r>
                        <a:rPr lang="en-GB">
                          <a:solidFill>
                            <a:schemeClr val="dk1"/>
                          </a:solidFill>
                        </a:rPr>
                        <a:t> - Express own views on worship and showing respect.</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Comparison</a:t>
                      </a:r>
                      <a:r>
                        <a:rPr lang="en-GB">
                          <a:solidFill>
                            <a:schemeClr val="dk1"/>
                          </a:solidFill>
                        </a:rPr>
                        <a:t> - Draw commonalities between forms of worship in different traditions. </a:t>
                      </a:r>
                      <a:endParaRPr sz="1500"/>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chemeClr val="lt1"/>
                    </a:solidFill>
                  </a:tcPr>
                </a:tc>
                <a:tc hMerge="1"/>
              </a:tr>
              <a:tr h="2498675">
                <a:tc>
                  <a:txBody>
                    <a:bodyPr/>
                    <a:lstStyle/>
                    <a:p>
                      <a:pPr indent="0" lvl="0" marL="0" marR="0" rtl="0" algn="ctr">
                        <a:lnSpc>
                          <a:spcPct val="100000"/>
                        </a:lnSpc>
                        <a:spcBef>
                          <a:spcPts val="0"/>
                        </a:spcBef>
                        <a:spcAft>
                          <a:spcPts val="0"/>
                        </a:spcAft>
                        <a:buClr>
                          <a:srgbClr val="000000"/>
                        </a:buClr>
                        <a:buSzPts val="4000"/>
                        <a:buFont typeface="Arial"/>
                        <a:buNone/>
                      </a:pPr>
                      <a:r>
                        <a:rPr b="1" lang="en-GB" sz="4000" u="none" cap="none" strike="noStrike">
                          <a:latin typeface="Arial"/>
                          <a:ea typeface="Arial"/>
                          <a:cs typeface="Arial"/>
                          <a:sym typeface="Arial"/>
                        </a:rPr>
                        <a:t>2</a:t>
                      </a:r>
                      <a:endParaRPr b="1" sz="4000" u="none" cap="none" strike="noStrike">
                        <a:latin typeface="Arial"/>
                        <a:ea typeface="Arial"/>
                        <a:cs typeface="Arial"/>
                        <a:sym typeface="Arial"/>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E2F3"/>
                    </a:solidFill>
                  </a:tcPr>
                </a:tc>
                <a:tc>
                  <a:txBody>
                    <a:bodyPr/>
                    <a:lstStyle/>
                    <a:p>
                      <a:pPr indent="-158750" lvl="0" marL="165100" rtl="0" algn="l">
                        <a:spcBef>
                          <a:spcPts val="0"/>
                        </a:spcBef>
                        <a:spcAft>
                          <a:spcPts val="0"/>
                        </a:spcAft>
                        <a:buClr>
                          <a:schemeClr val="dk1"/>
                        </a:buClr>
                        <a:buSzPts val="1400"/>
                        <a:buChar char="•"/>
                      </a:pPr>
                      <a:r>
                        <a:rPr lang="en-GB">
                          <a:solidFill>
                            <a:schemeClr val="dk1"/>
                          </a:solidFill>
                        </a:rPr>
                        <a:t>NC OBJ: Consider and discuss a range of features of religion to explore and show understanding of similarities and differences within and between different religions.</a:t>
                      </a:r>
                      <a:endParaRPr>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b="1" lang="en-GB" sz="1500">
                          <a:solidFill>
                            <a:schemeClr val="dk1"/>
                          </a:solidFill>
                        </a:rPr>
                        <a:t>LO: Is prayer the most important way to worship?</a:t>
                      </a:r>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D8D8"/>
                    </a:solidFill>
                  </a:tcPr>
                </a:tc>
                <a:tc gridSpan="2">
                  <a:txBody>
                    <a:bodyPr/>
                    <a:lstStyle/>
                    <a:p>
                      <a:pPr indent="0" lvl="0" marL="0" rtl="0" algn="l">
                        <a:spcBef>
                          <a:spcPts val="0"/>
                        </a:spcBef>
                        <a:spcAft>
                          <a:spcPts val="0"/>
                        </a:spcAft>
                        <a:buClr>
                          <a:schemeClr val="dk1"/>
                        </a:buClr>
                        <a:buSzPts val="1100"/>
                        <a:buFont typeface="Arial"/>
                        <a:buNone/>
                      </a:pPr>
                      <a:r>
                        <a:rPr lang="en-GB">
                          <a:solidFill>
                            <a:schemeClr val="dk1"/>
                          </a:solidFill>
                        </a:rPr>
                        <a:t>Recap the concepts of worship and deity. Explore the commonalities identified last lesson.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Explore with pupils a range of methods of prayer in the Abrahamic traditions. Why do religious people do this? What impact does it have, on the person praying and on others? Identify with pupils the ritual and tradition aspects of prayer; how does this make it more or less respectful?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u="sng">
                          <a:solidFill>
                            <a:schemeClr val="dk1"/>
                          </a:solidFill>
                        </a:rPr>
                        <a:t>Opportunities for: </a:t>
                      </a:r>
                      <a:endParaRPr u="sng">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Knowledge</a:t>
                      </a:r>
                      <a:r>
                        <a:rPr lang="en-GB">
                          <a:solidFill>
                            <a:schemeClr val="dk1"/>
                          </a:solidFill>
                        </a:rPr>
                        <a:t> -  Identify methods of prayer and its significance in Abrahamic </a:t>
                      </a:r>
                      <a:r>
                        <a:rPr lang="en-GB">
                          <a:solidFill>
                            <a:schemeClr val="dk1"/>
                          </a:solidFill>
                        </a:rPr>
                        <a:t>religions</a:t>
                      </a:r>
                      <a:r>
                        <a:rPr lang="en-GB">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Empathy</a:t>
                      </a:r>
                      <a:r>
                        <a:rPr lang="en-GB">
                          <a:solidFill>
                            <a:schemeClr val="dk1"/>
                          </a:solidFill>
                        </a:rPr>
                        <a:t> - Consider why someone might feel more comfortable using one form of worship to another. </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Response</a:t>
                      </a:r>
                      <a:r>
                        <a:rPr lang="en-GB">
                          <a:solidFill>
                            <a:schemeClr val="dk1"/>
                          </a:solidFill>
                        </a:rPr>
                        <a:t> - Express own views on worship and showing respect.</a:t>
                      </a:r>
                      <a:endParaRPr b="1">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Comparison</a:t>
                      </a:r>
                      <a:r>
                        <a:rPr lang="en-GB">
                          <a:solidFill>
                            <a:schemeClr val="dk1"/>
                          </a:solidFill>
                        </a:rPr>
                        <a:t> - Explore why salat being a pillar of Islam makes it different to prayer in</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Other traditions. </a:t>
                      </a:r>
                      <a:endParaRPr>
                        <a:solidFill>
                          <a:schemeClr val="dk1"/>
                        </a:solidFill>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chemeClr val="lt1"/>
                    </a:solidFill>
                  </a:tcPr>
                </a:tc>
                <a:tc hMerge="1"/>
              </a:tr>
            </a:tbl>
          </a:graphicData>
        </a:graphic>
      </p:graphicFrame>
      <p:sp>
        <p:nvSpPr>
          <p:cNvPr id="231" name="Google Shape;231;p28"/>
          <p:cNvSpPr txBox="1"/>
          <p:nvPr/>
        </p:nvSpPr>
        <p:spPr>
          <a:xfrm>
            <a:off x="284125" y="264875"/>
            <a:ext cx="11752800" cy="1023600"/>
          </a:xfrm>
          <a:prstGeom prst="rect">
            <a:avLst/>
          </a:prstGeom>
          <a:solidFill>
            <a:srgbClr val="FDF6F1"/>
          </a:solidFill>
          <a:ln cap="flat" cmpd="sng" w="9525">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GB" sz="1900" u="sng" cap="none" strike="noStrike">
                <a:solidFill>
                  <a:schemeClr val="dk1"/>
                </a:solidFill>
                <a:latin typeface="Arial"/>
                <a:ea typeface="Arial"/>
                <a:cs typeface="Arial"/>
                <a:sym typeface="Arial"/>
              </a:rPr>
              <a:t>Sequence of Teaching and Learning</a:t>
            </a:r>
            <a:endParaRPr b="0" i="0" sz="11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20124D"/>
              </a:solidFill>
              <a:latin typeface="Arial"/>
              <a:ea typeface="Arial"/>
              <a:cs typeface="Arial"/>
              <a:sym typeface="Arial"/>
            </a:endParaRPr>
          </a:p>
        </p:txBody>
      </p:sp>
      <p:pic>
        <p:nvPicPr>
          <p:cNvPr id="232" name="Google Shape;232;p28"/>
          <p:cNvPicPr preferRelativeResize="0"/>
          <p:nvPr/>
        </p:nvPicPr>
        <p:blipFill rotWithShape="1">
          <a:blip r:embed="rId3">
            <a:alphaModFix/>
          </a:blip>
          <a:srcRect b="0" l="0" r="0" t="0"/>
          <a:stretch/>
        </p:blipFill>
        <p:spPr>
          <a:xfrm>
            <a:off x="5431300" y="700663"/>
            <a:ext cx="1272400" cy="511737"/>
          </a:xfrm>
          <a:prstGeom prst="rect">
            <a:avLst/>
          </a:prstGeom>
          <a:noFill/>
          <a:ln>
            <a:noFill/>
          </a:ln>
        </p:spPr>
      </p:pic>
      <p:pic>
        <p:nvPicPr>
          <p:cNvPr id="233" name="Google Shape;233;p28"/>
          <p:cNvPicPr preferRelativeResize="0"/>
          <p:nvPr/>
        </p:nvPicPr>
        <p:blipFill rotWithShape="1">
          <a:blip r:embed="rId4">
            <a:alphaModFix/>
          </a:blip>
          <a:srcRect b="0" l="0" r="0" t="0"/>
          <a:stretch/>
        </p:blipFill>
        <p:spPr>
          <a:xfrm>
            <a:off x="10737992" y="8540447"/>
            <a:ext cx="1454015" cy="60355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37" name="Shape 237"/>
        <p:cNvGrpSpPr/>
        <p:nvPr/>
      </p:nvGrpSpPr>
      <p:grpSpPr>
        <a:xfrm>
          <a:off x="0" y="0"/>
          <a:ext cx="0" cy="0"/>
          <a:chOff x="0" y="0"/>
          <a:chExt cx="0" cy="0"/>
        </a:xfrm>
      </p:grpSpPr>
      <p:graphicFrame>
        <p:nvGraphicFramePr>
          <p:cNvPr id="238" name="Google Shape;238;p29"/>
          <p:cNvGraphicFramePr/>
          <p:nvPr/>
        </p:nvGraphicFramePr>
        <p:xfrm>
          <a:off x="452492" y="1344383"/>
          <a:ext cx="3000000" cy="3000000"/>
        </p:xfrm>
        <a:graphic>
          <a:graphicData uri="http://schemas.openxmlformats.org/drawingml/2006/table">
            <a:tbl>
              <a:tblPr bandRow="1" firstRow="1">
                <a:noFill/>
                <a:tableStyleId>{3896B9CE-559C-4182-95B6-B94EE8783EBE}</a:tableStyleId>
              </a:tblPr>
              <a:tblGrid>
                <a:gridCol w="1135000"/>
                <a:gridCol w="2362000"/>
                <a:gridCol w="5750075"/>
                <a:gridCol w="2118175"/>
              </a:tblGrid>
              <a:tr h="3527075">
                <a:tc>
                  <a:txBody>
                    <a:bodyPr/>
                    <a:lstStyle/>
                    <a:p>
                      <a:pPr indent="0" lvl="0" marL="0" marR="0" rtl="0" algn="ctr">
                        <a:lnSpc>
                          <a:spcPct val="100000"/>
                        </a:lnSpc>
                        <a:spcBef>
                          <a:spcPts val="0"/>
                        </a:spcBef>
                        <a:spcAft>
                          <a:spcPts val="0"/>
                        </a:spcAft>
                        <a:buClr>
                          <a:srgbClr val="000000"/>
                        </a:buClr>
                        <a:buSzPts val="4000"/>
                        <a:buFont typeface="Arial"/>
                        <a:buNone/>
                      </a:pPr>
                      <a:r>
                        <a:rPr b="1" lang="en-GB" sz="4000" u="none" cap="none" strike="noStrike"/>
                        <a:t>3</a:t>
                      </a:r>
                      <a:endParaRPr b="1" sz="4000" u="none" cap="none" strike="noStrike">
                        <a:latin typeface="Arial"/>
                        <a:ea typeface="Arial"/>
                        <a:cs typeface="Arial"/>
                        <a:sym typeface="Arial"/>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E2F3"/>
                    </a:solidFill>
                  </a:tcPr>
                </a:tc>
                <a:tc>
                  <a:txBody>
                    <a:bodyPr/>
                    <a:lstStyle/>
                    <a:p>
                      <a:pPr indent="-158750" lvl="0" marL="165100" rtl="0" algn="l">
                        <a:spcBef>
                          <a:spcPts val="0"/>
                        </a:spcBef>
                        <a:spcAft>
                          <a:spcPts val="0"/>
                        </a:spcAft>
                        <a:buClr>
                          <a:schemeClr val="dk1"/>
                        </a:buClr>
                        <a:buSzPts val="1400"/>
                        <a:buChar char="•"/>
                      </a:pPr>
                      <a:r>
                        <a:rPr lang="en-GB">
                          <a:solidFill>
                            <a:schemeClr val="dk1"/>
                          </a:solidFill>
                        </a:rPr>
                        <a:t>NC OBJ: Consider and discuss a range of features of religion to explore and show understanding of similarities and differences within and between different religions.</a:t>
                      </a:r>
                      <a:endParaRPr>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b="1" lang="en-GB" sz="1500">
                          <a:solidFill>
                            <a:schemeClr val="dk1"/>
                          </a:solidFill>
                        </a:rPr>
                        <a:t>LO: Does worship always look the same? </a:t>
                      </a:r>
                      <a:endParaRPr b="1" sz="1500"/>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D8D8"/>
                    </a:solidFill>
                  </a:tcPr>
                </a:tc>
                <a:tc gridSpan="2">
                  <a:txBody>
                    <a:bodyPr/>
                    <a:lstStyle/>
                    <a:p>
                      <a:pPr indent="0" lvl="0" marL="0" rtl="0" algn="l">
                        <a:spcBef>
                          <a:spcPts val="0"/>
                        </a:spcBef>
                        <a:spcAft>
                          <a:spcPts val="0"/>
                        </a:spcAft>
                        <a:buClr>
                          <a:schemeClr val="dk1"/>
                        </a:buClr>
                        <a:buSzPts val="1100"/>
                        <a:buFont typeface="Arial"/>
                        <a:buNone/>
                      </a:pPr>
                      <a:r>
                        <a:rPr lang="en-GB">
                          <a:solidFill>
                            <a:schemeClr val="dk1"/>
                          </a:solidFill>
                        </a:rPr>
                        <a:t>Recap the concept of prayer - why it is significant and the rituals and traditions associated with it.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Explore other forms of worship - singing, rectiting text, doing good works, participating in ceremonies. What do these look like in other traditions as well as Abrahamic faiths?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Explore the role of religious texts in mandating rituals and worship methods and identify how these are linked to sacred places.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u="sng">
                          <a:solidFill>
                            <a:schemeClr val="dk1"/>
                          </a:solidFill>
                        </a:rPr>
                        <a:t>Opportunities for: </a:t>
                      </a:r>
                      <a:endParaRPr u="sng">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Knowledge</a:t>
                      </a:r>
                      <a:r>
                        <a:rPr lang="en-GB">
                          <a:solidFill>
                            <a:schemeClr val="dk1"/>
                          </a:solidFill>
                        </a:rPr>
                        <a:t> -  Identify methods of worship and its significance in a range of faiths.  </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Empathy</a:t>
                      </a:r>
                      <a:r>
                        <a:rPr lang="en-GB">
                          <a:solidFill>
                            <a:schemeClr val="dk1"/>
                          </a:solidFill>
                        </a:rPr>
                        <a:t> - Consider why someone might feel more comfortable using one form of worship to another. </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Response</a:t>
                      </a:r>
                      <a:r>
                        <a:rPr lang="en-GB">
                          <a:solidFill>
                            <a:schemeClr val="dk1"/>
                          </a:solidFill>
                        </a:rPr>
                        <a:t> - Express own views on worship and showing respect.</a:t>
                      </a:r>
                      <a:endParaRPr b="1">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Comparison</a:t>
                      </a:r>
                      <a:r>
                        <a:rPr lang="en-GB">
                          <a:solidFill>
                            <a:schemeClr val="dk1"/>
                          </a:solidFill>
                        </a:rPr>
                        <a:t> - Identify similarities and differences betwen worship in different traditions within and between religions. </a:t>
                      </a:r>
                      <a:endParaRPr sz="1500" u="none" cap="none" strike="noStrike"/>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chemeClr val="lt1"/>
                    </a:solidFill>
                  </a:tcPr>
                </a:tc>
                <a:tc hMerge="1"/>
              </a:tr>
              <a:tr h="3323425">
                <a:tc>
                  <a:txBody>
                    <a:bodyPr/>
                    <a:lstStyle/>
                    <a:p>
                      <a:pPr indent="0" lvl="0" marL="0" marR="0" rtl="0" algn="l">
                        <a:lnSpc>
                          <a:spcPct val="100000"/>
                        </a:lnSpc>
                        <a:spcBef>
                          <a:spcPts val="0"/>
                        </a:spcBef>
                        <a:spcAft>
                          <a:spcPts val="0"/>
                        </a:spcAft>
                        <a:buClr>
                          <a:srgbClr val="000000"/>
                        </a:buClr>
                        <a:buSzPts val="6700"/>
                        <a:buFont typeface="Arial"/>
                        <a:buNone/>
                      </a:pPr>
                      <a:r>
                        <a:rPr b="1" lang="en-GB" sz="3600" u="none" cap="none" strike="noStrike"/>
                        <a:t>  4</a:t>
                      </a:r>
                      <a:endParaRPr b="1" sz="3600" u="none" cap="none" strike="noStrike">
                        <a:latin typeface="Arial"/>
                        <a:ea typeface="Arial"/>
                        <a:cs typeface="Arial"/>
                        <a:sym typeface="Arial"/>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E2F3"/>
                    </a:solidFill>
                  </a:tcPr>
                </a:tc>
                <a:tc>
                  <a:txBody>
                    <a:bodyPr/>
                    <a:lstStyle/>
                    <a:p>
                      <a:pPr indent="-158750" lvl="0" marL="165100" rtl="0" algn="l">
                        <a:spcBef>
                          <a:spcPts val="0"/>
                        </a:spcBef>
                        <a:spcAft>
                          <a:spcPts val="0"/>
                        </a:spcAft>
                        <a:buClr>
                          <a:schemeClr val="dk1"/>
                        </a:buClr>
                        <a:buSzPts val="1400"/>
                        <a:buChar char="•"/>
                      </a:pPr>
                      <a:r>
                        <a:rPr lang="en-GB">
                          <a:solidFill>
                            <a:schemeClr val="dk1"/>
                          </a:solidFill>
                        </a:rPr>
                        <a:t>NC OBJ: Consider and discuss a range of features of religion to explore and show understanding of similarities and differences within and between different religions.</a:t>
                      </a:r>
                      <a:endParaRPr>
                        <a:solidFill>
                          <a:schemeClr val="dk1"/>
                        </a:solidFill>
                      </a:endParaRPr>
                    </a:p>
                    <a:p>
                      <a:pPr indent="-158750" lvl="0" marL="165100" rtl="0" algn="l">
                        <a:spcBef>
                          <a:spcPts val="0"/>
                        </a:spcBef>
                        <a:spcAft>
                          <a:spcPts val="0"/>
                        </a:spcAft>
                        <a:buClr>
                          <a:schemeClr val="dk1"/>
                        </a:buClr>
                        <a:buSzPts val="1400"/>
                        <a:buChar char="•"/>
                      </a:pPr>
                      <a:r>
                        <a:rPr lang="en-GB">
                          <a:solidFill>
                            <a:schemeClr val="dk1"/>
                          </a:solidFill>
                        </a:rPr>
                        <a:t>Explain, with reasons, the deeper meanings and challenges of commitment religion can pose for individuals and communities</a:t>
                      </a:r>
                      <a:endParaRPr>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b="1" lang="en-GB" sz="1500">
                          <a:solidFill>
                            <a:schemeClr val="dk1"/>
                          </a:solidFill>
                        </a:rPr>
                        <a:t>EQ: What does it mean to worship?</a:t>
                      </a:r>
                      <a:endParaRPr sz="1500"/>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D8D8"/>
                    </a:solidFill>
                  </a:tcPr>
                </a:tc>
                <a:tc gridSpan="2">
                  <a:txBody>
                    <a:bodyPr/>
                    <a:lstStyle/>
                    <a:p>
                      <a:pPr indent="0" lvl="0" marL="0" rtl="0" algn="l">
                        <a:spcBef>
                          <a:spcPts val="0"/>
                        </a:spcBef>
                        <a:spcAft>
                          <a:spcPts val="0"/>
                        </a:spcAft>
                        <a:buClr>
                          <a:schemeClr val="dk1"/>
                        </a:buClr>
                        <a:buSzPts val="1100"/>
                        <a:buFont typeface="Arial"/>
                        <a:buNone/>
                      </a:pPr>
                      <a:r>
                        <a:rPr lang="en-GB">
                          <a:solidFill>
                            <a:schemeClr val="dk1"/>
                          </a:solidFill>
                        </a:rPr>
                        <a:t>Recap knowledge of different forms of worship and the scriptural basis for them in some faiths.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Explore with children in more depth the ideas of commitment to religion and rituals. Rituals are not the only religious tradition that brings people these ideas. Children might also identify and discuss;, festivals,  sacred places, sacred texts and expression.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Answer the enquiry question - that worship can take many forms but in all faiths is about showing respect in words and deeds. </a:t>
                      </a:r>
                      <a:endParaRPr>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GB" u="sng">
                          <a:solidFill>
                            <a:schemeClr val="dk1"/>
                          </a:solidFill>
                        </a:rPr>
                        <a:t>Opportunities for: </a:t>
                      </a:r>
                      <a:endParaRPr u="sng">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Knowledge</a:t>
                      </a:r>
                      <a:r>
                        <a:rPr lang="en-GB">
                          <a:solidFill>
                            <a:schemeClr val="dk1"/>
                          </a:solidFill>
                        </a:rPr>
                        <a:t> -  Identify methods of worship and its significance in a range of faiths.  </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Empathy</a:t>
                      </a:r>
                      <a:r>
                        <a:rPr lang="en-GB">
                          <a:solidFill>
                            <a:schemeClr val="dk1"/>
                          </a:solidFill>
                        </a:rPr>
                        <a:t> - Consider why someone might feel more comfortable using one form of worship to another. </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Response</a:t>
                      </a:r>
                      <a:r>
                        <a:rPr lang="en-GB">
                          <a:solidFill>
                            <a:schemeClr val="dk1"/>
                          </a:solidFill>
                        </a:rPr>
                        <a:t> - Express own views on worship and showing respect.</a:t>
                      </a:r>
                      <a:endParaRPr b="1">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Comparison</a:t>
                      </a:r>
                      <a:r>
                        <a:rPr lang="en-GB">
                          <a:solidFill>
                            <a:schemeClr val="dk1"/>
                          </a:solidFill>
                        </a:rPr>
                        <a:t> - Identify similarities and differences betwen worship in different traditions within and between religions. </a:t>
                      </a:r>
                      <a:endParaRPr u="sng">
                        <a:solidFill>
                          <a:schemeClr val="dk1"/>
                        </a:solidFill>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chemeClr val="lt1"/>
                    </a:solidFill>
                  </a:tcPr>
                </a:tc>
                <a:tc hMerge="1"/>
              </a:tr>
            </a:tbl>
          </a:graphicData>
        </a:graphic>
      </p:graphicFrame>
      <p:sp>
        <p:nvSpPr>
          <p:cNvPr id="239" name="Google Shape;239;p29"/>
          <p:cNvSpPr txBox="1"/>
          <p:nvPr/>
        </p:nvSpPr>
        <p:spPr>
          <a:xfrm>
            <a:off x="438300" y="264885"/>
            <a:ext cx="11372700" cy="1023600"/>
          </a:xfrm>
          <a:prstGeom prst="rect">
            <a:avLst/>
          </a:prstGeom>
          <a:solidFill>
            <a:srgbClr val="FDF6F1"/>
          </a:solidFill>
          <a:ln cap="flat" cmpd="sng" w="9525">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GB" sz="1900" u="sng" cap="none" strike="noStrike">
                <a:solidFill>
                  <a:schemeClr val="dk1"/>
                </a:solidFill>
                <a:latin typeface="Arial"/>
                <a:ea typeface="Arial"/>
                <a:cs typeface="Arial"/>
                <a:sym typeface="Arial"/>
              </a:rPr>
              <a:t>Sequence of Teaching and Learning</a:t>
            </a:r>
            <a:endParaRPr b="0" i="0" sz="11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20124D"/>
              </a:solidFill>
              <a:latin typeface="Arial"/>
              <a:ea typeface="Arial"/>
              <a:cs typeface="Arial"/>
              <a:sym typeface="Arial"/>
            </a:endParaRPr>
          </a:p>
        </p:txBody>
      </p:sp>
      <p:pic>
        <p:nvPicPr>
          <p:cNvPr id="240" name="Google Shape;240;p29"/>
          <p:cNvPicPr preferRelativeResize="0"/>
          <p:nvPr/>
        </p:nvPicPr>
        <p:blipFill rotWithShape="1">
          <a:blip r:embed="rId3">
            <a:alphaModFix/>
          </a:blip>
          <a:srcRect b="0" l="0" r="0" t="0"/>
          <a:stretch/>
        </p:blipFill>
        <p:spPr>
          <a:xfrm>
            <a:off x="5431300" y="700663"/>
            <a:ext cx="1272400" cy="511737"/>
          </a:xfrm>
          <a:prstGeom prst="rect">
            <a:avLst/>
          </a:prstGeom>
          <a:noFill/>
          <a:ln>
            <a:noFill/>
          </a:ln>
        </p:spPr>
      </p:pic>
      <p:pic>
        <p:nvPicPr>
          <p:cNvPr id="241" name="Google Shape;241;p29"/>
          <p:cNvPicPr preferRelativeResize="0"/>
          <p:nvPr/>
        </p:nvPicPr>
        <p:blipFill rotWithShape="1">
          <a:blip r:embed="rId4">
            <a:alphaModFix/>
          </a:blip>
          <a:srcRect b="0" l="0" r="0" t="0"/>
          <a:stretch/>
        </p:blipFill>
        <p:spPr>
          <a:xfrm>
            <a:off x="10737992" y="8540447"/>
            <a:ext cx="1454015" cy="60355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Custom Design">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Custom Design">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