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9" r:id="rId2"/>
  </p:sldMasterIdLst>
  <p:notesMasterIdLst>
    <p:notesMasterId r:id="rId8"/>
  </p:notesMasterIdLst>
  <p:sldIdLst>
    <p:sldId id="256" r:id="rId3"/>
    <p:sldId id="257" r:id="rId4"/>
    <p:sldId id="258" r:id="rId5"/>
    <p:sldId id="259" r:id="rId6"/>
    <p:sldId id="260" r:id="rId7"/>
  </p:sldIdLst>
  <p:sldSz cx="12192000" cy="9144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384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 roundtripDataSignature="AMtx7miesPtH54iJMg0qNbxs41CFRN8JN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ABB5EA-3222-4368-B8A7-034E61B4E2AA}">
  <a:tblStyle styleId="{B3ABB5EA-3222-4368-B8A7-034E61B4E2AA}"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59" y="72"/>
      </p:cViewPr>
      <p:guideLst>
        <p:guide orient="horz" pos="288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5" Type="http://schemas.openxmlformats.org/officeDocument/2006/relationships/slide" Target="slides/slide3.xml"/><Relationship Id="rId15" Type="http://customschemas.google.com/relationships/presentationmetadata" Target="metadata"/><Relationship Id="rId19" Type="http://schemas.openxmlformats.org/officeDocument/2006/relationships/tableStyles" Target="tableStyles.xml"/><Relationship Id="rId4"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5c5386b573_0_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5c5386b573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g5c5386b573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9"/>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9"/>
          <p:cNvSpPr txBox="1">
            <a:spLocks noGrp="1"/>
          </p:cNvSpPr>
          <p:nvPr>
            <p:ph type="body" idx="1"/>
          </p:nvPr>
        </p:nvSpPr>
        <p:spPr>
          <a:xfrm>
            <a:off x="838200" y="2434167"/>
            <a:ext cx="10515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9" name="Google Shape;19;p9"/>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9"/>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9"/>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8"/>
        <p:cNvGrpSpPr/>
        <p:nvPr/>
      </p:nvGrpSpPr>
      <p:grpSpPr>
        <a:xfrm>
          <a:off x="0" y="0"/>
          <a:ext cx="0" cy="0"/>
          <a:chOff x="0" y="0"/>
          <a:chExt cx="0" cy="0"/>
        </a:xfrm>
      </p:grpSpPr>
      <p:sp>
        <p:nvSpPr>
          <p:cNvPr id="89" name="Google Shape;89;g5c5386b573_0_26"/>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90" name="Google Shape;90;g5c5386b573_0_26"/>
          <p:cNvSpPr txBox="1">
            <a:spLocks noGrp="1"/>
          </p:cNvSpPr>
          <p:nvPr>
            <p:ph type="body" idx="1"/>
          </p:nvPr>
        </p:nvSpPr>
        <p:spPr>
          <a:xfrm>
            <a:off x="838200" y="2434167"/>
            <a:ext cx="10515600" cy="58017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91" name="Google Shape;91;g5c5386b573_0_26"/>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92" name="Google Shape;92;g5c5386b573_0_26"/>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93" name="Google Shape;93;g5c5386b573_0_26"/>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4"/>
        <p:cNvGrpSpPr/>
        <p:nvPr/>
      </p:nvGrpSpPr>
      <p:grpSpPr>
        <a:xfrm>
          <a:off x="0" y="0"/>
          <a:ext cx="0" cy="0"/>
          <a:chOff x="0" y="0"/>
          <a:chExt cx="0" cy="0"/>
        </a:xfrm>
      </p:grpSpPr>
      <p:sp>
        <p:nvSpPr>
          <p:cNvPr id="95" name="Google Shape;95;g5c5386b573_0_32"/>
          <p:cNvSpPr txBox="1">
            <a:spLocks noGrp="1"/>
          </p:cNvSpPr>
          <p:nvPr>
            <p:ph type="ctrTitle"/>
          </p:nvPr>
        </p:nvSpPr>
        <p:spPr>
          <a:xfrm>
            <a:off x="914400" y="1496484"/>
            <a:ext cx="10363200" cy="3183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96" name="Google Shape;96;g5c5386b573_0_32"/>
          <p:cNvSpPr txBox="1">
            <a:spLocks noGrp="1"/>
          </p:cNvSpPr>
          <p:nvPr>
            <p:ph type="subTitle" idx="1"/>
          </p:nvPr>
        </p:nvSpPr>
        <p:spPr>
          <a:xfrm>
            <a:off x="1524000" y="4802717"/>
            <a:ext cx="9144000" cy="2207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300"/>
              </a:spcBef>
              <a:spcAft>
                <a:spcPts val="0"/>
              </a:spcAft>
              <a:buClr>
                <a:schemeClr val="dk1"/>
              </a:buClr>
              <a:buSzPts val="3200"/>
              <a:buNone/>
              <a:defRPr sz="3200"/>
            </a:lvl1pPr>
            <a:lvl2pPr lvl="1" algn="ctr">
              <a:lnSpc>
                <a:spcPct val="90000"/>
              </a:lnSpc>
              <a:spcBef>
                <a:spcPts val="700"/>
              </a:spcBef>
              <a:spcAft>
                <a:spcPts val="0"/>
              </a:spcAft>
              <a:buClr>
                <a:schemeClr val="dk1"/>
              </a:buClr>
              <a:buSzPts val="2700"/>
              <a:buNone/>
              <a:defRPr sz="2700"/>
            </a:lvl2pPr>
            <a:lvl3pPr lvl="2" algn="ctr">
              <a:lnSpc>
                <a:spcPct val="90000"/>
              </a:lnSpc>
              <a:spcBef>
                <a:spcPts val="700"/>
              </a:spcBef>
              <a:spcAft>
                <a:spcPts val="0"/>
              </a:spcAft>
              <a:buClr>
                <a:schemeClr val="dk1"/>
              </a:buClr>
              <a:buSzPts val="2400"/>
              <a:buNone/>
              <a:defRPr sz="2400"/>
            </a:lvl3pPr>
            <a:lvl4pPr lvl="3" algn="ctr">
              <a:lnSpc>
                <a:spcPct val="90000"/>
              </a:lnSpc>
              <a:spcBef>
                <a:spcPts val="700"/>
              </a:spcBef>
              <a:spcAft>
                <a:spcPts val="0"/>
              </a:spcAft>
              <a:buClr>
                <a:schemeClr val="dk1"/>
              </a:buClr>
              <a:buSzPts val="2100"/>
              <a:buNone/>
              <a:defRPr sz="2100"/>
            </a:lvl4pPr>
            <a:lvl5pPr lvl="4" algn="ctr">
              <a:lnSpc>
                <a:spcPct val="90000"/>
              </a:lnSpc>
              <a:spcBef>
                <a:spcPts val="700"/>
              </a:spcBef>
              <a:spcAft>
                <a:spcPts val="0"/>
              </a:spcAft>
              <a:buClr>
                <a:schemeClr val="dk1"/>
              </a:buClr>
              <a:buSzPts val="2100"/>
              <a:buNone/>
              <a:defRPr sz="2100"/>
            </a:lvl5pPr>
            <a:lvl6pPr lvl="5" algn="ctr">
              <a:lnSpc>
                <a:spcPct val="90000"/>
              </a:lnSpc>
              <a:spcBef>
                <a:spcPts val="700"/>
              </a:spcBef>
              <a:spcAft>
                <a:spcPts val="0"/>
              </a:spcAft>
              <a:buClr>
                <a:schemeClr val="dk1"/>
              </a:buClr>
              <a:buSzPts val="2100"/>
              <a:buNone/>
              <a:defRPr sz="2100"/>
            </a:lvl6pPr>
            <a:lvl7pPr lvl="6" algn="ctr">
              <a:lnSpc>
                <a:spcPct val="90000"/>
              </a:lnSpc>
              <a:spcBef>
                <a:spcPts val="700"/>
              </a:spcBef>
              <a:spcAft>
                <a:spcPts val="0"/>
              </a:spcAft>
              <a:buClr>
                <a:schemeClr val="dk1"/>
              </a:buClr>
              <a:buSzPts val="2100"/>
              <a:buNone/>
              <a:defRPr sz="2100"/>
            </a:lvl7pPr>
            <a:lvl8pPr lvl="7" algn="ctr">
              <a:lnSpc>
                <a:spcPct val="90000"/>
              </a:lnSpc>
              <a:spcBef>
                <a:spcPts val="700"/>
              </a:spcBef>
              <a:spcAft>
                <a:spcPts val="0"/>
              </a:spcAft>
              <a:buClr>
                <a:schemeClr val="dk1"/>
              </a:buClr>
              <a:buSzPts val="2100"/>
              <a:buNone/>
              <a:defRPr sz="2100"/>
            </a:lvl8pPr>
            <a:lvl9pPr lvl="8" algn="ctr">
              <a:lnSpc>
                <a:spcPct val="90000"/>
              </a:lnSpc>
              <a:spcBef>
                <a:spcPts val="700"/>
              </a:spcBef>
              <a:spcAft>
                <a:spcPts val="0"/>
              </a:spcAft>
              <a:buClr>
                <a:schemeClr val="dk1"/>
              </a:buClr>
              <a:buSzPts val="2100"/>
              <a:buNone/>
              <a:defRPr sz="2100"/>
            </a:lvl9pPr>
          </a:lstStyle>
          <a:p>
            <a:endParaRPr/>
          </a:p>
        </p:txBody>
      </p:sp>
      <p:sp>
        <p:nvSpPr>
          <p:cNvPr id="97" name="Google Shape;97;g5c5386b573_0_32"/>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98" name="Google Shape;98;g5c5386b573_0_32"/>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99" name="Google Shape;99;g5c5386b573_0_32"/>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0"/>
        <p:cNvGrpSpPr/>
        <p:nvPr/>
      </p:nvGrpSpPr>
      <p:grpSpPr>
        <a:xfrm>
          <a:off x="0" y="0"/>
          <a:ext cx="0" cy="0"/>
          <a:chOff x="0" y="0"/>
          <a:chExt cx="0" cy="0"/>
        </a:xfrm>
      </p:grpSpPr>
      <p:sp>
        <p:nvSpPr>
          <p:cNvPr id="101" name="Google Shape;101;g5c5386b573_0_38"/>
          <p:cNvSpPr txBox="1">
            <a:spLocks noGrp="1"/>
          </p:cNvSpPr>
          <p:nvPr>
            <p:ph type="title"/>
          </p:nvPr>
        </p:nvSpPr>
        <p:spPr>
          <a:xfrm>
            <a:off x="831851" y="2279653"/>
            <a:ext cx="10515600" cy="3803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02" name="Google Shape;102;g5c5386b573_0_38"/>
          <p:cNvSpPr txBox="1">
            <a:spLocks noGrp="1"/>
          </p:cNvSpPr>
          <p:nvPr>
            <p:ph type="body" idx="1"/>
          </p:nvPr>
        </p:nvSpPr>
        <p:spPr>
          <a:xfrm>
            <a:off x="831851" y="6119286"/>
            <a:ext cx="10515600" cy="20001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00"/>
              </a:spcBef>
              <a:spcAft>
                <a:spcPts val="0"/>
              </a:spcAft>
              <a:buClr>
                <a:schemeClr val="dk1"/>
              </a:buClr>
              <a:buSzPts val="3200"/>
              <a:buNone/>
              <a:defRPr sz="3200">
                <a:solidFill>
                  <a:schemeClr val="dk1"/>
                </a:solidFill>
              </a:defRPr>
            </a:lvl1pPr>
            <a:lvl2pPr marL="914400" lvl="1" indent="-228600" algn="l">
              <a:lnSpc>
                <a:spcPct val="90000"/>
              </a:lnSpc>
              <a:spcBef>
                <a:spcPts val="700"/>
              </a:spcBef>
              <a:spcAft>
                <a:spcPts val="0"/>
              </a:spcAft>
              <a:buClr>
                <a:srgbClr val="888888"/>
              </a:buClr>
              <a:buSzPts val="2700"/>
              <a:buNone/>
              <a:defRPr sz="2700">
                <a:solidFill>
                  <a:srgbClr val="888888"/>
                </a:solidFill>
              </a:defRPr>
            </a:lvl2pPr>
            <a:lvl3pPr marL="1371600" lvl="2" indent="-228600" algn="l">
              <a:lnSpc>
                <a:spcPct val="90000"/>
              </a:lnSpc>
              <a:spcBef>
                <a:spcPts val="700"/>
              </a:spcBef>
              <a:spcAft>
                <a:spcPts val="0"/>
              </a:spcAft>
              <a:buClr>
                <a:srgbClr val="888888"/>
              </a:buClr>
              <a:buSzPts val="2400"/>
              <a:buNone/>
              <a:defRPr sz="2400">
                <a:solidFill>
                  <a:srgbClr val="888888"/>
                </a:solidFill>
              </a:defRPr>
            </a:lvl3pPr>
            <a:lvl4pPr marL="1828800" lvl="3" indent="-228600" algn="l">
              <a:lnSpc>
                <a:spcPct val="90000"/>
              </a:lnSpc>
              <a:spcBef>
                <a:spcPts val="700"/>
              </a:spcBef>
              <a:spcAft>
                <a:spcPts val="0"/>
              </a:spcAft>
              <a:buClr>
                <a:srgbClr val="888888"/>
              </a:buClr>
              <a:buSzPts val="2100"/>
              <a:buNone/>
              <a:defRPr sz="2100">
                <a:solidFill>
                  <a:srgbClr val="888888"/>
                </a:solidFill>
              </a:defRPr>
            </a:lvl4pPr>
            <a:lvl5pPr marL="2286000" lvl="4" indent="-228600" algn="l">
              <a:lnSpc>
                <a:spcPct val="90000"/>
              </a:lnSpc>
              <a:spcBef>
                <a:spcPts val="700"/>
              </a:spcBef>
              <a:spcAft>
                <a:spcPts val="0"/>
              </a:spcAft>
              <a:buClr>
                <a:srgbClr val="888888"/>
              </a:buClr>
              <a:buSzPts val="2100"/>
              <a:buNone/>
              <a:defRPr sz="2100">
                <a:solidFill>
                  <a:srgbClr val="888888"/>
                </a:solidFill>
              </a:defRPr>
            </a:lvl5pPr>
            <a:lvl6pPr marL="2743200" lvl="5" indent="-228600" algn="l">
              <a:lnSpc>
                <a:spcPct val="90000"/>
              </a:lnSpc>
              <a:spcBef>
                <a:spcPts val="700"/>
              </a:spcBef>
              <a:spcAft>
                <a:spcPts val="0"/>
              </a:spcAft>
              <a:buClr>
                <a:srgbClr val="888888"/>
              </a:buClr>
              <a:buSzPts val="2100"/>
              <a:buNone/>
              <a:defRPr sz="2100">
                <a:solidFill>
                  <a:srgbClr val="888888"/>
                </a:solidFill>
              </a:defRPr>
            </a:lvl6pPr>
            <a:lvl7pPr marL="3200400" lvl="6" indent="-228600" algn="l">
              <a:lnSpc>
                <a:spcPct val="90000"/>
              </a:lnSpc>
              <a:spcBef>
                <a:spcPts val="700"/>
              </a:spcBef>
              <a:spcAft>
                <a:spcPts val="0"/>
              </a:spcAft>
              <a:buClr>
                <a:srgbClr val="888888"/>
              </a:buClr>
              <a:buSzPts val="2100"/>
              <a:buNone/>
              <a:defRPr sz="2100">
                <a:solidFill>
                  <a:srgbClr val="888888"/>
                </a:solidFill>
              </a:defRPr>
            </a:lvl7pPr>
            <a:lvl8pPr marL="3657600" lvl="7" indent="-228600" algn="l">
              <a:lnSpc>
                <a:spcPct val="90000"/>
              </a:lnSpc>
              <a:spcBef>
                <a:spcPts val="700"/>
              </a:spcBef>
              <a:spcAft>
                <a:spcPts val="0"/>
              </a:spcAft>
              <a:buClr>
                <a:srgbClr val="888888"/>
              </a:buClr>
              <a:buSzPts val="2100"/>
              <a:buNone/>
              <a:defRPr sz="2100">
                <a:solidFill>
                  <a:srgbClr val="888888"/>
                </a:solidFill>
              </a:defRPr>
            </a:lvl8pPr>
            <a:lvl9pPr marL="4114800" lvl="8" indent="-228600" algn="l">
              <a:lnSpc>
                <a:spcPct val="90000"/>
              </a:lnSpc>
              <a:spcBef>
                <a:spcPts val="700"/>
              </a:spcBef>
              <a:spcAft>
                <a:spcPts val="0"/>
              </a:spcAft>
              <a:buClr>
                <a:srgbClr val="888888"/>
              </a:buClr>
              <a:buSzPts val="2100"/>
              <a:buNone/>
              <a:defRPr sz="2100">
                <a:solidFill>
                  <a:srgbClr val="888888"/>
                </a:solidFill>
              </a:defRPr>
            </a:lvl9pPr>
          </a:lstStyle>
          <a:p>
            <a:endParaRPr/>
          </a:p>
        </p:txBody>
      </p:sp>
      <p:sp>
        <p:nvSpPr>
          <p:cNvPr id="103" name="Google Shape;103;g5c5386b573_0_38"/>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04" name="Google Shape;104;g5c5386b573_0_38"/>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05" name="Google Shape;105;g5c5386b573_0_38"/>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6"/>
        <p:cNvGrpSpPr/>
        <p:nvPr/>
      </p:nvGrpSpPr>
      <p:grpSpPr>
        <a:xfrm>
          <a:off x="0" y="0"/>
          <a:ext cx="0" cy="0"/>
          <a:chOff x="0" y="0"/>
          <a:chExt cx="0" cy="0"/>
        </a:xfrm>
      </p:grpSpPr>
      <p:sp>
        <p:nvSpPr>
          <p:cNvPr id="107" name="Google Shape;107;g5c5386b573_0_44"/>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08" name="Google Shape;108;g5c5386b573_0_44"/>
          <p:cNvSpPr txBox="1">
            <a:spLocks noGrp="1"/>
          </p:cNvSpPr>
          <p:nvPr>
            <p:ph type="body" idx="1"/>
          </p:nvPr>
        </p:nvSpPr>
        <p:spPr>
          <a:xfrm>
            <a:off x="838200" y="2434167"/>
            <a:ext cx="5181600" cy="58017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109" name="Google Shape;109;g5c5386b573_0_44"/>
          <p:cNvSpPr txBox="1">
            <a:spLocks noGrp="1"/>
          </p:cNvSpPr>
          <p:nvPr>
            <p:ph type="body" idx="2"/>
          </p:nvPr>
        </p:nvSpPr>
        <p:spPr>
          <a:xfrm>
            <a:off x="6172200" y="2434167"/>
            <a:ext cx="5181600" cy="58017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110" name="Google Shape;110;g5c5386b573_0_44"/>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11" name="Google Shape;111;g5c5386b573_0_44"/>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12" name="Google Shape;112;g5c5386b573_0_44"/>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3"/>
        <p:cNvGrpSpPr/>
        <p:nvPr/>
      </p:nvGrpSpPr>
      <p:grpSpPr>
        <a:xfrm>
          <a:off x="0" y="0"/>
          <a:ext cx="0" cy="0"/>
          <a:chOff x="0" y="0"/>
          <a:chExt cx="0" cy="0"/>
        </a:xfrm>
      </p:grpSpPr>
      <p:sp>
        <p:nvSpPr>
          <p:cNvPr id="114" name="Google Shape;114;g5c5386b573_0_51"/>
          <p:cNvSpPr txBox="1">
            <a:spLocks noGrp="1"/>
          </p:cNvSpPr>
          <p:nvPr>
            <p:ph type="title"/>
          </p:nvPr>
        </p:nvSpPr>
        <p:spPr>
          <a:xfrm>
            <a:off x="839788"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15" name="Google Shape;115;g5c5386b573_0_51"/>
          <p:cNvSpPr txBox="1">
            <a:spLocks noGrp="1"/>
          </p:cNvSpPr>
          <p:nvPr>
            <p:ph type="body" idx="1"/>
          </p:nvPr>
        </p:nvSpPr>
        <p:spPr>
          <a:xfrm>
            <a:off x="839789" y="2241551"/>
            <a:ext cx="5157900" cy="10989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00"/>
              </a:spcBef>
              <a:spcAft>
                <a:spcPts val="0"/>
              </a:spcAft>
              <a:buClr>
                <a:schemeClr val="dk1"/>
              </a:buClr>
              <a:buSzPts val="3200"/>
              <a:buNone/>
              <a:defRPr sz="3200" b="1"/>
            </a:lvl1pPr>
            <a:lvl2pPr marL="914400" lvl="1" indent="-228600" algn="l">
              <a:lnSpc>
                <a:spcPct val="90000"/>
              </a:lnSpc>
              <a:spcBef>
                <a:spcPts val="700"/>
              </a:spcBef>
              <a:spcAft>
                <a:spcPts val="0"/>
              </a:spcAft>
              <a:buClr>
                <a:schemeClr val="dk1"/>
              </a:buClr>
              <a:buSzPts val="2700"/>
              <a:buNone/>
              <a:defRPr sz="2700" b="1"/>
            </a:lvl2pPr>
            <a:lvl3pPr marL="1371600" lvl="2" indent="-228600" algn="l">
              <a:lnSpc>
                <a:spcPct val="90000"/>
              </a:lnSpc>
              <a:spcBef>
                <a:spcPts val="700"/>
              </a:spcBef>
              <a:spcAft>
                <a:spcPts val="0"/>
              </a:spcAft>
              <a:buClr>
                <a:schemeClr val="dk1"/>
              </a:buClr>
              <a:buSzPts val="2400"/>
              <a:buNone/>
              <a:defRPr sz="2400" b="1"/>
            </a:lvl3pPr>
            <a:lvl4pPr marL="1828800" lvl="3" indent="-228600" algn="l">
              <a:lnSpc>
                <a:spcPct val="90000"/>
              </a:lnSpc>
              <a:spcBef>
                <a:spcPts val="700"/>
              </a:spcBef>
              <a:spcAft>
                <a:spcPts val="0"/>
              </a:spcAft>
              <a:buClr>
                <a:schemeClr val="dk1"/>
              </a:buClr>
              <a:buSzPts val="2100"/>
              <a:buNone/>
              <a:defRPr sz="2100" b="1"/>
            </a:lvl4pPr>
            <a:lvl5pPr marL="2286000" lvl="4" indent="-228600" algn="l">
              <a:lnSpc>
                <a:spcPct val="90000"/>
              </a:lnSpc>
              <a:spcBef>
                <a:spcPts val="700"/>
              </a:spcBef>
              <a:spcAft>
                <a:spcPts val="0"/>
              </a:spcAft>
              <a:buClr>
                <a:schemeClr val="dk1"/>
              </a:buClr>
              <a:buSzPts val="2100"/>
              <a:buNone/>
              <a:defRPr sz="2100" b="1"/>
            </a:lvl5pPr>
            <a:lvl6pPr marL="2743200" lvl="5" indent="-228600" algn="l">
              <a:lnSpc>
                <a:spcPct val="90000"/>
              </a:lnSpc>
              <a:spcBef>
                <a:spcPts val="700"/>
              </a:spcBef>
              <a:spcAft>
                <a:spcPts val="0"/>
              </a:spcAft>
              <a:buClr>
                <a:schemeClr val="dk1"/>
              </a:buClr>
              <a:buSzPts val="2100"/>
              <a:buNone/>
              <a:defRPr sz="2100" b="1"/>
            </a:lvl6pPr>
            <a:lvl7pPr marL="3200400" lvl="6" indent="-228600" algn="l">
              <a:lnSpc>
                <a:spcPct val="90000"/>
              </a:lnSpc>
              <a:spcBef>
                <a:spcPts val="700"/>
              </a:spcBef>
              <a:spcAft>
                <a:spcPts val="0"/>
              </a:spcAft>
              <a:buClr>
                <a:schemeClr val="dk1"/>
              </a:buClr>
              <a:buSzPts val="2100"/>
              <a:buNone/>
              <a:defRPr sz="2100" b="1"/>
            </a:lvl7pPr>
            <a:lvl8pPr marL="3657600" lvl="7" indent="-228600" algn="l">
              <a:lnSpc>
                <a:spcPct val="90000"/>
              </a:lnSpc>
              <a:spcBef>
                <a:spcPts val="700"/>
              </a:spcBef>
              <a:spcAft>
                <a:spcPts val="0"/>
              </a:spcAft>
              <a:buClr>
                <a:schemeClr val="dk1"/>
              </a:buClr>
              <a:buSzPts val="2100"/>
              <a:buNone/>
              <a:defRPr sz="2100" b="1"/>
            </a:lvl8pPr>
            <a:lvl9pPr marL="4114800" lvl="8" indent="-228600" algn="l">
              <a:lnSpc>
                <a:spcPct val="90000"/>
              </a:lnSpc>
              <a:spcBef>
                <a:spcPts val="700"/>
              </a:spcBef>
              <a:spcAft>
                <a:spcPts val="0"/>
              </a:spcAft>
              <a:buClr>
                <a:schemeClr val="dk1"/>
              </a:buClr>
              <a:buSzPts val="2100"/>
              <a:buNone/>
              <a:defRPr sz="2100" b="1"/>
            </a:lvl9pPr>
          </a:lstStyle>
          <a:p>
            <a:endParaRPr/>
          </a:p>
        </p:txBody>
      </p:sp>
      <p:sp>
        <p:nvSpPr>
          <p:cNvPr id="116" name="Google Shape;116;g5c5386b573_0_51"/>
          <p:cNvSpPr txBox="1">
            <a:spLocks noGrp="1"/>
          </p:cNvSpPr>
          <p:nvPr>
            <p:ph type="body" idx="2"/>
          </p:nvPr>
        </p:nvSpPr>
        <p:spPr>
          <a:xfrm>
            <a:off x="839789" y="3340100"/>
            <a:ext cx="5157900" cy="49128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117" name="Google Shape;117;g5c5386b573_0_51"/>
          <p:cNvSpPr txBox="1">
            <a:spLocks noGrp="1"/>
          </p:cNvSpPr>
          <p:nvPr>
            <p:ph type="body" idx="3"/>
          </p:nvPr>
        </p:nvSpPr>
        <p:spPr>
          <a:xfrm>
            <a:off x="6172201" y="2241551"/>
            <a:ext cx="5183100" cy="10989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00"/>
              </a:spcBef>
              <a:spcAft>
                <a:spcPts val="0"/>
              </a:spcAft>
              <a:buClr>
                <a:schemeClr val="dk1"/>
              </a:buClr>
              <a:buSzPts val="3200"/>
              <a:buNone/>
              <a:defRPr sz="3200" b="1"/>
            </a:lvl1pPr>
            <a:lvl2pPr marL="914400" lvl="1" indent="-228600" algn="l">
              <a:lnSpc>
                <a:spcPct val="90000"/>
              </a:lnSpc>
              <a:spcBef>
                <a:spcPts val="700"/>
              </a:spcBef>
              <a:spcAft>
                <a:spcPts val="0"/>
              </a:spcAft>
              <a:buClr>
                <a:schemeClr val="dk1"/>
              </a:buClr>
              <a:buSzPts val="2700"/>
              <a:buNone/>
              <a:defRPr sz="2700" b="1"/>
            </a:lvl2pPr>
            <a:lvl3pPr marL="1371600" lvl="2" indent="-228600" algn="l">
              <a:lnSpc>
                <a:spcPct val="90000"/>
              </a:lnSpc>
              <a:spcBef>
                <a:spcPts val="700"/>
              </a:spcBef>
              <a:spcAft>
                <a:spcPts val="0"/>
              </a:spcAft>
              <a:buClr>
                <a:schemeClr val="dk1"/>
              </a:buClr>
              <a:buSzPts val="2400"/>
              <a:buNone/>
              <a:defRPr sz="2400" b="1"/>
            </a:lvl3pPr>
            <a:lvl4pPr marL="1828800" lvl="3" indent="-228600" algn="l">
              <a:lnSpc>
                <a:spcPct val="90000"/>
              </a:lnSpc>
              <a:spcBef>
                <a:spcPts val="700"/>
              </a:spcBef>
              <a:spcAft>
                <a:spcPts val="0"/>
              </a:spcAft>
              <a:buClr>
                <a:schemeClr val="dk1"/>
              </a:buClr>
              <a:buSzPts val="2100"/>
              <a:buNone/>
              <a:defRPr sz="2100" b="1"/>
            </a:lvl4pPr>
            <a:lvl5pPr marL="2286000" lvl="4" indent="-228600" algn="l">
              <a:lnSpc>
                <a:spcPct val="90000"/>
              </a:lnSpc>
              <a:spcBef>
                <a:spcPts val="700"/>
              </a:spcBef>
              <a:spcAft>
                <a:spcPts val="0"/>
              </a:spcAft>
              <a:buClr>
                <a:schemeClr val="dk1"/>
              </a:buClr>
              <a:buSzPts val="2100"/>
              <a:buNone/>
              <a:defRPr sz="2100" b="1"/>
            </a:lvl5pPr>
            <a:lvl6pPr marL="2743200" lvl="5" indent="-228600" algn="l">
              <a:lnSpc>
                <a:spcPct val="90000"/>
              </a:lnSpc>
              <a:spcBef>
                <a:spcPts val="700"/>
              </a:spcBef>
              <a:spcAft>
                <a:spcPts val="0"/>
              </a:spcAft>
              <a:buClr>
                <a:schemeClr val="dk1"/>
              </a:buClr>
              <a:buSzPts val="2100"/>
              <a:buNone/>
              <a:defRPr sz="2100" b="1"/>
            </a:lvl6pPr>
            <a:lvl7pPr marL="3200400" lvl="6" indent="-228600" algn="l">
              <a:lnSpc>
                <a:spcPct val="90000"/>
              </a:lnSpc>
              <a:spcBef>
                <a:spcPts val="700"/>
              </a:spcBef>
              <a:spcAft>
                <a:spcPts val="0"/>
              </a:spcAft>
              <a:buClr>
                <a:schemeClr val="dk1"/>
              </a:buClr>
              <a:buSzPts val="2100"/>
              <a:buNone/>
              <a:defRPr sz="2100" b="1"/>
            </a:lvl7pPr>
            <a:lvl8pPr marL="3657600" lvl="7" indent="-228600" algn="l">
              <a:lnSpc>
                <a:spcPct val="90000"/>
              </a:lnSpc>
              <a:spcBef>
                <a:spcPts val="700"/>
              </a:spcBef>
              <a:spcAft>
                <a:spcPts val="0"/>
              </a:spcAft>
              <a:buClr>
                <a:schemeClr val="dk1"/>
              </a:buClr>
              <a:buSzPts val="2100"/>
              <a:buNone/>
              <a:defRPr sz="2100" b="1"/>
            </a:lvl8pPr>
            <a:lvl9pPr marL="4114800" lvl="8" indent="-228600" algn="l">
              <a:lnSpc>
                <a:spcPct val="90000"/>
              </a:lnSpc>
              <a:spcBef>
                <a:spcPts val="700"/>
              </a:spcBef>
              <a:spcAft>
                <a:spcPts val="0"/>
              </a:spcAft>
              <a:buClr>
                <a:schemeClr val="dk1"/>
              </a:buClr>
              <a:buSzPts val="2100"/>
              <a:buNone/>
              <a:defRPr sz="2100" b="1"/>
            </a:lvl9pPr>
          </a:lstStyle>
          <a:p>
            <a:endParaRPr/>
          </a:p>
        </p:txBody>
      </p:sp>
      <p:sp>
        <p:nvSpPr>
          <p:cNvPr id="118" name="Google Shape;118;g5c5386b573_0_51"/>
          <p:cNvSpPr txBox="1">
            <a:spLocks noGrp="1"/>
          </p:cNvSpPr>
          <p:nvPr>
            <p:ph type="body" idx="4"/>
          </p:nvPr>
        </p:nvSpPr>
        <p:spPr>
          <a:xfrm>
            <a:off x="6172201" y="3340100"/>
            <a:ext cx="5183100" cy="49128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119" name="Google Shape;119;g5c5386b573_0_51"/>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20" name="Google Shape;120;g5c5386b573_0_51"/>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21" name="Google Shape;121;g5c5386b573_0_51"/>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2"/>
        <p:cNvGrpSpPr/>
        <p:nvPr/>
      </p:nvGrpSpPr>
      <p:grpSpPr>
        <a:xfrm>
          <a:off x="0" y="0"/>
          <a:ext cx="0" cy="0"/>
          <a:chOff x="0" y="0"/>
          <a:chExt cx="0" cy="0"/>
        </a:xfrm>
      </p:grpSpPr>
      <p:sp>
        <p:nvSpPr>
          <p:cNvPr id="123" name="Google Shape;123;g5c5386b573_0_60"/>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24" name="Google Shape;124;g5c5386b573_0_60"/>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25" name="Google Shape;125;g5c5386b573_0_60"/>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26" name="Google Shape;126;g5c5386b573_0_60"/>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7"/>
        <p:cNvGrpSpPr/>
        <p:nvPr/>
      </p:nvGrpSpPr>
      <p:grpSpPr>
        <a:xfrm>
          <a:off x="0" y="0"/>
          <a:ext cx="0" cy="0"/>
          <a:chOff x="0" y="0"/>
          <a:chExt cx="0" cy="0"/>
        </a:xfrm>
      </p:grpSpPr>
      <p:sp>
        <p:nvSpPr>
          <p:cNvPr id="128" name="Google Shape;128;g5c5386b573_0_65"/>
          <p:cNvSpPr txBox="1">
            <a:spLocks noGrp="1"/>
          </p:cNvSpPr>
          <p:nvPr>
            <p:ph type="title"/>
          </p:nvPr>
        </p:nvSpPr>
        <p:spPr>
          <a:xfrm>
            <a:off x="839788" y="609600"/>
            <a:ext cx="3932100"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300"/>
              <a:buFont typeface="Calibri"/>
              <a:buNone/>
              <a:defRPr sz="43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29" name="Google Shape;129;g5c5386b573_0_65"/>
          <p:cNvSpPr txBox="1">
            <a:spLocks noGrp="1"/>
          </p:cNvSpPr>
          <p:nvPr>
            <p:ph type="body" idx="1"/>
          </p:nvPr>
        </p:nvSpPr>
        <p:spPr>
          <a:xfrm>
            <a:off x="5183188" y="1316569"/>
            <a:ext cx="6172500" cy="6498300"/>
          </a:xfrm>
          <a:prstGeom prst="rect">
            <a:avLst/>
          </a:prstGeom>
          <a:noFill/>
          <a:ln>
            <a:noFill/>
          </a:ln>
        </p:spPr>
        <p:txBody>
          <a:bodyPr spcFirstLastPara="1" wrap="square" lIns="91425" tIns="45700" rIns="91425" bIns="45700" anchor="t" anchorCtr="0">
            <a:noAutofit/>
          </a:bodyPr>
          <a:lstStyle>
            <a:lvl1pPr marL="457200" lvl="0" indent="-501650" algn="l">
              <a:lnSpc>
                <a:spcPct val="90000"/>
              </a:lnSpc>
              <a:spcBef>
                <a:spcPts val="1300"/>
              </a:spcBef>
              <a:spcAft>
                <a:spcPts val="0"/>
              </a:spcAft>
              <a:buClr>
                <a:schemeClr val="dk1"/>
              </a:buClr>
              <a:buSzPts val="4300"/>
              <a:buChar char="•"/>
              <a:defRPr sz="4300"/>
            </a:lvl1pPr>
            <a:lvl2pPr marL="914400" lvl="1" indent="-463550" algn="l">
              <a:lnSpc>
                <a:spcPct val="90000"/>
              </a:lnSpc>
              <a:spcBef>
                <a:spcPts val="700"/>
              </a:spcBef>
              <a:spcAft>
                <a:spcPts val="0"/>
              </a:spcAft>
              <a:buClr>
                <a:schemeClr val="dk1"/>
              </a:buClr>
              <a:buSzPts val="3700"/>
              <a:buChar char="•"/>
              <a:defRPr sz="3700"/>
            </a:lvl2pPr>
            <a:lvl3pPr marL="1371600" lvl="2" indent="-431800" algn="l">
              <a:lnSpc>
                <a:spcPct val="90000"/>
              </a:lnSpc>
              <a:spcBef>
                <a:spcPts val="700"/>
              </a:spcBef>
              <a:spcAft>
                <a:spcPts val="0"/>
              </a:spcAft>
              <a:buClr>
                <a:schemeClr val="dk1"/>
              </a:buClr>
              <a:buSzPts val="3200"/>
              <a:buChar char="•"/>
              <a:defRPr sz="3200"/>
            </a:lvl3pPr>
            <a:lvl4pPr marL="1828800" lvl="3" indent="-400050" algn="l">
              <a:lnSpc>
                <a:spcPct val="90000"/>
              </a:lnSpc>
              <a:spcBef>
                <a:spcPts val="700"/>
              </a:spcBef>
              <a:spcAft>
                <a:spcPts val="0"/>
              </a:spcAft>
              <a:buClr>
                <a:schemeClr val="dk1"/>
              </a:buClr>
              <a:buSzPts val="2700"/>
              <a:buChar char="•"/>
              <a:defRPr sz="2700"/>
            </a:lvl4pPr>
            <a:lvl5pPr marL="2286000" lvl="4" indent="-400050" algn="l">
              <a:lnSpc>
                <a:spcPct val="90000"/>
              </a:lnSpc>
              <a:spcBef>
                <a:spcPts val="700"/>
              </a:spcBef>
              <a:spcAft>
                <a:spcPts val="0"/>
              </a:spcAft>
              <a:buClr>
                <a:schemeClr val="dk1"/>
              </a:buClr>
              <a:buSzPts val="2700"/>
              <a:buChar char="•"/>
              <a:defRPr sz="2700"/>
            </a:lvl5pPr>
            <a:lvl6pPr marL="2743200" lvl="5" indent="-400050" algn="l">
              <a:lnSpc>
                <a:spcPct val="90000"/>
              </a:lnSpc>
              <a:spcBef>
                <a:spcPts val="700"/>
              </a:spcBef>
              <a:spcAft>
                <a:spcPts val="0"/>
              </a:spcAft>
              <a:buClr>
                <a:schemeClr val="dk1"/>
              </a:buClr>
              <a:buSzPts val="2700"/>
              <a:buChar char="•"/>
              <a:defRPr sz="2700"/>
            </a:lvl6pPr>
            <a:lvl7pPr marL="3200400" lvl="6" indent="-400050" algn="l">
              <a:lnSpc>
                <a:spcPct val="90000"/>
              </a:lnSpc>
              <a:spcBef>
                <a:spcPts val="700"/>
              </a:spcBef>
              <a:spcAft>
                <a:spcPts val="0"/>
              </a:spcAft>
              <a:buClr>
                <a:schemeClr val="dk1"/>
              </a:buClr>
              <a:buSzPts val="2700"/>
              <a:buChar char="•"/>
              <a:defRPr sz="2700"/>
            </a:lvl7pPr>
            <a:lvl8pPr marL="3657600" lvl="7" indent="-400050" algn="l">
              <a:lnSpc>
                <a:spcPct val="90000"/>
              </a:lnSpc>
              <a:spcBef>
                <a:spcPts val="700"/>
              </a:spcBef>
              <a:spcAft>
                <a:spcPts val="0"/>
              </a:spcAft>
              <a:buClr>
                <a:schemeClr val="dk1"/>
              </a:buClr>
              <a:buSzPts val="2700"/>
              <a:buChar char="•"/>
              <a:defRPr sz="2700"/>
            </a:lvl8pPr>
            <a:lvl9pPr marL="4114800" lvl="8" indent="-400050" algn="l">
              <a:lnSpc>
                <a:spcPct val="90000"/>
              </a:lnSpc>
              <a:spcBef>
                <a:spcPts val="700"/>
              </a:spcBef>
              <a:spcAft>
                <a:spcPts val="0"/>
              </a:spcAft>
              <a:buClr>
                <a:schemeClr val="dk1"/>
              </a:buClr>
              <a:buSzPts val="2700"/>
              <a:buChar char="•"/>
              <a:defRPr sz="2700"/>
            </a:lvl9pPr>
          </a:lstStyle>
          <a:p>
            <a:endParaRPr/>
          </a:p>
        </p:txBody>
      </p:sp>
      <p:sp>
        <p:nvSpPr>
          <p:cNvPr id="130" name="Google Shape;130;g5c5386b573_0_65"/>
          <p:cNvSpPr txBox="1">
            <a:spLocks noGrp="1"/>
          </p:cNvSpPr>
          <p:nvPr>
            <p:ph type="body" idx="2"/>
          </p:nvPr>
        </p:nvSpPr>
        <p:spPr>
          <a:xfrm>
            <a:off x="839788" y="2743200"/>
            <a:ext cx="3932100" cy="508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00"/>
              </a:spcBef>
              <a:spcAft>
                <a:spcPts val="0"/>
              </a:spcAft>
              <a:buClr>
                <a:schemeClr val="dk1"/>
              </a:buClr>
              <a:buSzPts val="2100"/>
              <a:buNone/>
              <a:defRPr sz="2100"/>
            </a:lvl1pPr>
            <a:lvl2pPr marL="914400" lvl="1" indent="-228600" algn="l">
              <a:lnSpc>
                <a:spcPct val="90000"/>
              </a:lnSpc>
              <a:spcBef>
                <a:spcPts val="700"/>
              </a:spcBef>
              <a:spcAft>
                <a:spcPts val="0"/>
              </a:spcAft>
              <a:buClr>
                <a:schemeClr val="dk1"/>
              </a:buClr>
              <a:buSzPts val="1900"/>
              <a:buNone/>
              <a:defRPr sz="1900"/>
            </a:lvl2pPr>
            <a:lvl3pPr marL="1371600" lvl="2" indent="-228600" algn="l">
              <a:lnSpc>
                <a:spcPct val="90000"/>
              </a:lnSpc>
              <a:spcBef>
                <a:spcPts val="700"/>
              </a:spcBef>
              <a:spcAft>
                <a:spcPts val="0"/>
              </a:spcAft>
              <a:buClr>
                <a:schemeClr val="dk1"/>
              </a:buClr>
              <a:buSzPts val="1600"/>
              <a:buNone/>
              <a:defRPr sz="1600"/>
            </a:lvl3pPr>
            <a:lvl4pPr marL="1828800" lvl="3" indent="-228600" algn="l">
              <a:lnSpc>
                <a:spcPct val="90000"/>
              </a:lnSpc>
              <a:spcBef>
                <a:spcPts val="700"/>
              </a:spcBef>
              <a:spcAft>
                <a:spcPts val="0"/>
              </a:spcAft>
              <a:buClr>
                <a:schemeClr val="dk1"/>
              </a:buClr>
              <a:buSzPts val="1300"/>
              <a:buNone/>
              <a:defRPr sz="1300"/>
            </a:lvl4pPr>
            <a:lvl5pPr marL="2286000" lvl="4" indent="-228600" algn="l">
              <a:lnSpc>
                <a:spcPct val="90000"/>
              </a:lnSpc>
              <a:spcBef>
                <a:spcPts val="700"/>
              </a:spcBef>
              <a:spcAft>
                <a:spcPts val="0"/>
              </a:spcAft>
              <a:buClr>
                <a:schemeClr val="dk1"/>
              </a:buClr>
              <a:buSzPts val="1300"/>
              <a:buNone/>
              <a:defRPr sz="1300"/>
            </a:lvl5pPr>
            <a:lvl6pPr marL="2743200" lvl="5" indent="-228600" algn="l">
              <a:lnSpc>
                <a:spcPct val="90000"/>
              </a:lnSpc>
              <a:spcBef>
                <a:spcPts val="700"/>
              </a:spcBef>
              <a:spcAft>
                <a:spcPts val="0"/>
              </a:spcAft>
              <a:buClr>
                <a:schemeClr val="dk1"/>
              </a:buClr>
              <a:buSzPts val="1300"/>
              <a:buNone/>
              <a:defRPr sz="1300"/>
            </a:lvl6pPr>
            <a:lvl7pPr marL="3200400" lvl="6" indent="-228600" algn="l">
              <a:lnSpc>
                <a:spcPct val="90000"/>
              </a:lnSpc>
              <a:spcBef>
                <a:spcPts val="700"/>
              </a:spcBef>
              <a:spcAft>
                <a:spcPts val="0"/>
              </a:spcAft>
              <a:buClr>
                <a:schemeClr val="dk1"/>
              </a:buClr>
              <a:buSzPts val="1300"/>
              <a:buNone/>
              <a:defRPr sz="1300"/>
            </a:lvl7pPr>
            <a:lvl8pPr marL="3657600" lvl="7" indent="-228600" algn="l">
              <a:lnSpc>
                <a:spcPct val="90000"/>
              </a:lnSpc>
              <a:spcBef>
                <a:spcPts val="700"/>
              </a:spcBef>
              <a:spcAft>
                <a:spcPts val="0"/>
              </a:spcAft>
              <a:buClr>
                <a:schemeClr val="dk1"/>
              </a:buClr>
              <a:buSzPts val="1300"/>
              <a:buNone/>
              <a:defRPr sz="1300"/>
            </a:lvl8pPr>
            <a:lvl9pPr marL="4114800" lvl="8" indent="-228600" algn="l">
              <a:lnSpc>
                <a:spcPct val="90000"/>
              </a:lnSpc>
              <a:spcBef>
                <a:spcPts val="700"/>
              </a:spcBef>
              <a:spcAft>
                <a:spcPts val="0"/>
              </a:spcAft>
              <a:buClr>
                <a:schemeClr val="dk1"/>
              </a:buClr>
              <a:buSzPts val="1300"/>
              <a:buNone/>
              <a:defRPr sz="1300"/>
            </a:lvl9pPr>
          </a:lstStyle>
          <a:p>
            <a:endParaRPr/>
          </a:p>
        </p:txBody>
      </p:sp>
      <p:sp>
        <p:nvSpPr>
          <p:cNvPr id="131" name="Google Shape;131;g5c5386b573_0_65"/>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32" name="Google Shape;132;g5c5386b573_0_65"/>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33" name="Google Shape;133;g5c5386b573_0_65"/>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4"/>
        <p:cNvGrpSpPr/>
        <p:nvPr/>
      </p:nvGrpSpPr>
      <p:grpSpPr>
        <a:xfrm>
          <a:off x="0" y="0"/>
          <a:ext cx="0" cy="0"/>
          <a:chOff x="0" y="0"/>
          <a:chExt cx="0" cy="0"/>
        </a:xfrm>
      </p:grpSpPr>
      <p:sp>
        <p:nvSpPr>
          <p:cNvPr id="135" name="Google Shape;135;g5c5386b573_0_72"/>
          <p:cNvSpPr txBox="1">
            <a:spLocks noGrp="1"/>
          </p:cNvSpPr>
          <p:nvPr>
            <p:ph type="title"/>
          </p:nvPr>
        </p:nvSpPr>
        <p:spPr>
          <a:xfrm>
            <a:off x="839788" y="609600"/>
            <a:ext cx="3932100"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300"/>
              <a:buFont typeface="Calibri"/>
              <a:buNone/>
              <a:defRPr sz="43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36" name="Google Shape;136;g5c5386b573_0_72"/>
          <p:cNvSpPr>
            <a:spLocks noGrp="1"/>
          </p:cNvSpPr>
          <p:nvPr>
            <p:ph type="pic" idx="2"/>
          </p:nvPr>
        </p:nvSpPr>
        <p:spPr>
          <a:xfrm>
            <a:off x="5183188" y="1316569"/>
            <a:ext cx="6172500" cy="6498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30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1pPr>
            <a:lvl2pPr marR="0" lvl="1" algn="l" rtl="0">
              <a:lnSpc>
                <a:spcPct val="90000"/>
              </a:lnSpc>
              <a:spcBef>
                <a:spcPts val="700"/>
              </a:spcBef>
              <a:spcAft>
                <a:spcPts val="0"/>
              </a:spcAft>
              <a:buClr>
                <a:schemeClr val="dk1"/>
              </a:buClr>
              <a:buSzPts val="3700"/>
              <a:buFont typeface="Arial"/>
              <a:buNone/>
              <a:defRPr sz="3700" b="0" i="0" u="none" strike="noStrike" cap="none">
                <a:solidFill>
                  <a:schemeClr val="dk1"/>
                </a:solidFill>
                <a:latin typeface="Calibri"/>
                <a:ea typeface="Calibri"/>
                <a:cs typeface="Calibri"/>
                <a:sym typeface="Calibri"/>
              </a:defRPr>
            </a:lvl2pPr>
            <a:lvl3pPr marR="0" lvl="2" algn="l" rtl="0">
              <a:lnSpc>
                <a:spcPct val="90000"/>
              </a:lnSpc>
              <a:spcBef>
                <a:spcPts val="7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R="0" lvl="3"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4pPr>
            <a:lvl5pPr marR="0" lvl="4"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5pPr>
            <a:lvl6pPr marR="0" lvl="5"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6pPr>
            <a:lvl7pPr marR="0" lvl="6"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7pPr>
            <a:lvl8pPr marR="0" lvl="7"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8pPr>
            <a:lvl9pPr marR="0" lvl="8"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9pPr>
          </a:lstStyle>
          <a:p>
            <a:endParaRPr/>
          </a:p>
        </p:txBody>
      </p:sp>
      <p:sp>
        <p:nvSpPr>
          <p:cNvPr id="137" name="Google Shape;137;g5c5386b573_0_72"/>
          <p:cNvSpPr txBox="1">
            <a:spLocks noGrp="1"/>
          </p:cNvSpPr>
          <p:nvPr>
            <p:ph type="body" idx="1"/>
          </p:nvPr>
        </p:nvSpPr>
        <p:spPr>
          <a:xfrm>
            <a:off x="839788" y="2743200"/>
            <a:ext cx="3932100" cy="508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00"/>
              </a:spcBef>
              <a:spcAft>
                <a:spcPts val="0"/>
              </a:spcAft>
              <a:buClr>
                <a:schemeClr val="dk1"/>
              </a:buClr>
              <a:buSzPts val="2100"/>
              <a:buNone/>
              <a:defRPr sz="2100"/>
            </a:lvl1pPr>
            <a:lvl2pPr marL="914400" lvl="1" indent="-228600" algn="l">
              <a:lnSpc>
                <a:spcPct val="90000"/>
              </a:lnSpc>
              <a:spcBef>
                <a:spcPts val="700"/>
              </a:spcBef>
              <a:spcAft>
                <a:spcPts val="0"/>
              </a:spcAft>
              <a:buClr>
                <a:schemeClr val="dk1"/>
              </a:buClr>
              <a:buSzPts val="1900"/>
              <a:buNone/>
              <a:defRPr sz="1900"/>
            </a:lvl2pPr>
            <a:lvl3pPr marL="1371600" lvl="2" indent="-228600" algn="l">
              <a:lnSpc>
                <a:spcPct val="90000"/>
              </a:lnSpc>
              <a:spcBef>
                <a:spcPts val="700"/>
              </a:spcBef>
              <a:spcAft>
                <a:spcPts val="0"/>
              </a:spcAft>
              <a:buClr>
                <a:schemeClr val="dk1"/>
              </a:buClr>
              <a:buSzPts val="1600"/>
              <a:buNone/>
              <a:defRPr sz="1600"/>
            </a:lvl3pPr>
            <a:lvl4pPr marL="1828800" lvl="3" indent="-228600" algn="l">
              <a:lnSpc>
                <a:spcPct val="90000"/>
              </a:lnSpc>
              <a:spcBef>
                <a:spcPts val="700"/>
              </a:spcBef>
              <a:spcAft>
                <a:spcPts val="0"/>
              </a:spcAft>
              <a:buClr>
                <a:schemeClr val="dk1"/>
              </a:buClr>
              <a:buSzPts val="1300"/>
              <a:buNone/>
              <a:defRPr sz="1300"/>
            </a:lvl4pPr>
            <a:lvl5pPr marL="2286000" lvl="4" indent="-228600" algn="l">
              <a:lnSpc>
                <a:spcPct val="90000"/>
              </a:lnSpc>
              <a:spcBef>
                <a:spcPts val="700"/>
              </a:spcBef>
              <a:spcAft>
                <a:spcPts val="0"/>
              </a:spcAft>
              <a:buClr>
                <a:schemeClr val="dk1"/>
              </a:buClr>
              <a:buSzPts val="1300"/>
              <a:buNone/>
              <a:defRPr sz="1300"/>
            </a:lvl5pPr>
            <a:lvl6pPr marL="2743200" lvl="5" indent="-228600" algn="l">
              <a:lnSpc>
                <a:spcPct val="90000"/>
              </a:lnSpc>
              <a:spcBef>
                <a:spcPts val="700"/>
              </a:spcBef>
              <a:spcAft>
                <a:spcPts val="0"/>
              </a:spcAft>
              <a:buClr>
                <a:schemeClr val="dk1"/>
              </a:buClr>
              <a:buSzPts val="1300"/>
              <a:buNone/>
              <a:defRPr sz="1300"/>
            </a:lvl6pPr>
            <a:lvl7pPr marL="3200400" lvl="6" indent="-228600" algn="l">
              <a:lnSpc>
                <a:spcPct val="90000"/>
              </a:lnSpc>
              <a:spcBef>
                <a:spcPts val="700"/>
              </a:spcBef>
              <a:spcAft>
                <a:spcPts val="0"/>
              </a:spcAft>
              <a:buClr>
                <a:schemeClr val="dk1"/>
              </a:buClr>
              <a:buSzPts val="1300"/>
              <a:buNone/>
              <a:defRPr sz="1300"/>
            </a:lvl7pPr>
            <a:lvl8pPr marL="3657600" lvl="7" indent="-228600" algn="l">
              <a:lnSpc>
                <a:spcPct val="90000"/>
              </a:lnSpc>
              <a:spcBef>
                <a:spcPts val="700"/>
              </a:spcBef>
              <a:spcAft>
                <a:spcPts val="0"/>
              </a:spcAft>
              <a:buClr>
                <a:schemeClr val="dk1"/>
              </a:buClr>
              <a:buSzPts val="1300"/>
              <a:buNone/>
              <a:defRPr sz="1300"/>
            </a:lvl8pPr>
            <a:lvl9pPr marL="4114800" lvl="8" indent="-228600" algn="l">
              <a:lnSpc>
                <a:spcPct val="90000"/>
              </a:lnSpc>
              <a:spcBef>
                <a:spcPts val="700"/>
              </a:spcBef>
              <a:spcAft>
                <a:spcPts val="0"/>
              </a:spcAft>
              <a:buClr>
                <a:schemeClr val="dk1"/>
              </a:buClr>
              <a:buSzPts val="1300"/>
              <a:buNone/>
              <a:defRPr sz="1300"/>
            </a:lvl9pPr>
          </a:lstStyle>
          <a:p>
            <a:endParaRPr/>
          </a:p>
        </p:txBody>
      </p:sp>
      <p:sp>
        <p:nvSpPr>
          <p:cNvPr id="138" name="Google Shape;138;g5c5386b573_0_72"/>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39" name="Google Shape;139;g5c5386b573_0_72"/>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40" name="Google Shape;140;g5c5386b573_0_72"/>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1"/>
        <p:cNvGrpSpPr/>
        <p:nvPr/>
      </p:nvGrpSpPr>
      <p:grpSpPr>
        <a:xfrm>
          <a:off x="0" y="0"/>
          <a:ext cx="0" cy="0"/>
          <a:chOff x="0" y="0"/>
          <a:chExt cx="0" cy="0"/>
        </a:xfrm>
      </p:grpSpPr>
      <p:sp>
        <p:nvSpPr>
          <p:cNvPr id="142" name="Google Shape;142;g5c5386b573_0_79"/>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43" name="Google Shape;143;g5c5386b573_0_79"/>
          <p:cNvSpPr txBox="1">
            <a:spLocks noGrp="1"/>
          </p:cNvSpPr>
          <p:nvPr>
            <p:ph type="body" idx="1"/>
          </p:nvPr>
        </p:nvSpPr>
        <p:spPr>
          <a:xfrm rot="5400000">
            <a:off x="3195150" y="77217"/>
            <a:ext cx="5801700" cy="105156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144" name="Google Shape;144;g5c5386b573_0_79"/>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45" name="Google Shape;145;g5c5386b573_0_79"/>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46" name="Google Shape;146;g5c5386b573_0_79"/>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7"/>
        <p:cNvGrpSpPr/>
        <p:nvPr/>
      </p:nvGrpSpPr>
      <p:grpSpPr>
        <a:xfrm>
          <a:off x="0" y="0"/>
          <a:ext cx="0" cy="0"/>
          <a:chOff x="0" y="0"/>
          <a:chExt cx="0" cy="0"/>
        </a:xfrm>
      </p:grpSpPr>
      <p:sp>
        <p:nvSpPr>
          <p:cNvPr id="148" name="Google Shape;148;g5c5386b573_0_85"/>
          <p:cNvSpPr txBox="1">
            <a:spLocks noGrp="1"/>
          </p:cNvSpPr>
          <p:nvPr>
            <p:ph type="title"/>
          </p:nvPr>
        </p:nvSpPr>
        <p:spPr>
          <a:xfrm rot="5400000">
            <a:off x="6164701" y="3047035"/>
            <a:ext cx="7749300"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49" name="Google Shape;149;g5c5386b573_0_85"/>
          <p:cNvSpPr txBox="1">
            <a:spLocks noGrp="1"/>
          </p:cNvSpPr>
          <p:nvPr>
            <p:ph type="body" idx="1"/>
          </p:nvPr>
        </p:nvSpPr>
        <p:spPr>
          <a:xfrm rot="5400000">
            <a:off x="830701" y="494335"/>
            <a:ext cx="7749300" cy="77343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150" name="Google Shape;150;g5c5386b573_0_85"/>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51" name="Google Shape;151;g5c5386b573_0_85"/>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52" name="Google Shape;152;g5c5386b573_0_85"/>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11"/>
          <p:cNvSpPr txBox="1">
            <a:spLocks noGrp="1"/>
          </p:cNvSpPr>
          <p:nvPr>
            <p:ph type="title"/>
          </p:nvPr>
        </p:nvSpPr>
        <p:spPr>
          <a:xfrm>
            <a:off x="831851" y="2279653"/>
            <a:ext cx="10515600" cy="380364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1"/>
          <p:cNvSpPr txBox="1">
            <a:spLocks noGrp="1"/>
          </p:cNvSpPr>
          <p:nvPr>
            <p:ph type="body" idx="1"/>
          </p:nvPr>
        </p:nvSpPr>
        <p:spPr>
          <a:xfrm>
            <a:off x="831851" y="6119286"/>
            <a:ext cx="10515600" cy="200024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3200"/>
              <a:buNone/>
              <a:defRPr sz="3200">
                <a:solidFill>
                  <a:schemeClr val="dk1"/>
                </a:solidFill>
              </a:defRPr>
            </a:lvl1pPr>
            <a:lvl2pPr marL="914400" lvl="1" indent="-228600" algn="l">
              <a:lnSpc>
                <a:spcPct val="90000"/>
              </a:lnSpc>
              <a:spcBef>
                <a:spcPts val="667"/>
              </a:spcBef>
              <a:spcAft>
                <a:spcPts val="0"/>
              </a:spcAft>
              <a:buClr>
                <a:srgbClr val="888888"/>
              </a:buClr>
              <a:buSzPts val="2667"/>
              <a:buNone/>
              <a:defRPr sz="2667">
                <a:solidFill>
                  <a:srgbClr val="888888"/>
                </a:solidFill>
              </a:defRPr>
            </a:lvl2pPr>
            <a:lvl3pPr marL="1371600" lvl="2" indent="-228600" algn="l">
              <a:lnSpc>
                <a:spcPct val="90000"/>
              </a:lnSpc>
              <a:spcBef>
                <a:spcPts val="667"/>
              </a:spcBef>
              <a:spcAft>
                <a:spcPts val="0"/>
              </a:spcAft>
              <a:buClr>
                <a:srgbClr val="888888"/>
              </a:buClr>
              <a:buSzPts val="2400"/>
              <a:buNone/>
              <a:defRPr sz="2400">
                <a:solidFill>
                  <a:srgbClr val="888888"/>
                </a:solidFill>
              </a:defRPr>
            </a:lvl3pPr>
            <a:lvl4pPr marL="1828800" lvl="3" indent="-228600" algn="l">
              <a:lnSpc>
                <a:spcPct val="90000"/>
              </a:lnSpc>
              <a:spcBef>
                <a:spcPts val="667"/>
              </a:spcBef>
              <a:spcAft>
                <a:spcPts val="0"/>
              </a:spcAft>
              <a:buClr>
                <a:srgbClr val="888888"/>
              </a:buClr>
              <a:buSzPts val="2133"/>
              <a:buNone/>
              <a:defRPr sz="2133">
                <a:solidFill>
                  <a:srgbClr val="888888"/>
                </a:solidFill>
              </a:defRPr>
            </a:lvl4pPr>
            <a:lvl5pPr marL="2286000" lvl="4" indent="-228600" algn="l">
              <a:lnSpc>
                <a:spcPct val="90000"/>
              </a:lnSpc>
              <a:spcBef>
                <a:spcPts val="667"/>
              </a:spcBef>
              <a:spcAft>
                <a:spcPts val="0"/>
              </a:spcAft>
              <a:buClr>
                <a:srgbClr val="888888"/>
              </a:buClr>
              <a:buSzPts val="2133"/>
              <a:buNone/>
              <a:defRPr sz="2133">
                <a:solidFill>
                  <a:srgbClr val="888888"/>
                </a:solidFill>
              </a:defRPr>
            </a:lvl5pPr>
            <a:lvl6pPr marL="2743200" lvl="5" indent="-228600" algn="l">
              <a:lnSpc>
                <a:spcPct val="90000"/>
              </a:lnSpc>
              <a:spcBef>
                <a:spcPts val="667"/>
              </a:spcBef>
              <a:spcAft>
                <a:spcPts val="0"/>
              </a:spcAft>
              <a:buClr>
                <a:srgbClr val="888888"/>
              </a:buClr>
              <a:buSzPts val="2133"/>
              <a:buNone/>
              <a:defRPr sz="2133">
                <a:solidFill>
                  <a:srgbClr val="888888"/>
                </a:solidFill>
              </a:defRPr>
            </a:lvl6pPr>
            <a:lvl7pPr marL="3200400" lvl="6" indent="-228600" algn="l">
              <a:lnSpc>
                <a:spcPct val="90000"/>
              </a:lnSpc>
              <a:spcBef>
                <a:spcPts val="667"/>
              </a:spcBef>
              <a:spcAft>
                <a:spcPts val="0"/>
              </a:spcAft>
              <a:buClr>
                <a:srgbClr val="888888"/>
              </a:buClr>
              <a:buSzPts val="2133"/>
              <a:buNone/>
              <a:defRPr sz="2133">
                <a:solidFill>
                  <a:srgbClr val="888888"/>
                </a:solidFill>
              </a:defRPr>
            </a:lvl7pPr>
            <a:lvl8pPr marL="3657600" lvl="7" indent="-228600" algn="l">
              <a:lnSpc>
                <a:spcPct val="90000"/>
              </a:lnSpc>
              <a:spcBef>
                <a:spcPts val="667"/>
              </a:spcBef>
              <a:spcAft>
                <a:spcPts val="0"/>
              </a:spcAft>
              <a:buClr>
                <a:srgbClr val="888888"/>
              </a:buClr>
              <a:buSzPts val="2133"/>
              <a:buNone/>
              <a:defRPr sz="2133">
                <a:solidFill>
                  <a:srgbClr val="888888"/>
                </a:solidFill>
              </a:defRPr>
            </a:lvl8pPr>
            <a:lvl9pPr marL="4114800" lvl="8" indent="-228600" algn="l">
              <a:lnSpc>
                <a:spcPct val="90000"/>
              </a:lnSpc>
              <a:spcBef>
                <a:spcPts val="667"/>
              </a:spcBef>
              <a:spcAft>
                <a:spcPts val="0"/>
              </a:spcAft>
              <a:buClr>
                <a:srgbClr val="888888"/>
              </a:buClr>
              <a:buSzPts val="2133"/>
              <a:buNone/>
              <a:defRPr sz="2133">
                <a:solidFill>
                  <a:srgbClr val="888888"/>
                </a:solidFill>
              </a:defRPr>
            </a:lvl9pPr>
          </a:lstStyle>
          <a:p>
            <a:endParaRPr/>
          </a:p>
        </p:txBody>
      </p:sp>
      <p:sp>
        <p:nvSpPr>
          <p:cNvPr id="31" name="Google Shape;31;p11"/>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1"/>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1"/>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12"/>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2"/>
          <p:cNvSpPr txBox="1">
            <a:spLocks noGrp="1"/>
          </p:cNvSpPr>
          <p:nvPr>
            <p:ph type="body" idx="1"/>
          </p:nvPr>
        </p:nvSpPr>
        <p:spPr>
          <a:xfrm>
            <a:off x="838200" y="2434167"/>
            <a:ext cx="5181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7" name="Google Shape;37;p12"/>
          <p:cNvSpPr txBox="1">
            <a:spLocks noGrp="1"/>
          </p:cNvSpPr>
          <p:nvPr>
            <p:ph type="body" idx="2"/>
          </p:nvPr>
        </p:nvSpPr>
        <p:spPr>
          <a:xfrm>
            <a:off x="6172200" y="2434167"/>
            <a:ext cx="5181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8" name="Google Shape;38;p12"/>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2"/>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2"/>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839788"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3"/>
          <p:cNvSpPr txBox="1">
            <a:spLocks noGrp="1"/>
          </p:cNvSpPr>
          <p:nvPr>
            <p:ph type="body" idx="1"/>
          </p:nvPr>
        </p:nvSpPr>
        <p:spPr>
          <a:xfrm>
            <a:off x="839789" y="2241551"/>
            <a:ext cx="5157787" cy="1098549"/>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44" name="Google Shape;44;p13"/>
          <p:cNvSpPr txBox="1">
            <a:spLocks noGrp="1"/>
          </p:cNvSpPr>
          <p:nvPr>
            <p:ph type="body" idx="2"/>
          </p:nvPr>
        </p:nvSpPr>
        <p:spPr>
          <a:xfrm>
            <a:off x="839789" y="3340100"/>
            <a:ext cx="5157787" cy="4912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5" name="Google Shape;45;p13"/>
          <p:cNvSpPr txBox="1">
            <a:spLocks noGrp="1"/>
          </p:cNvSpPr>
          <p:nvPr>
            <p:ph type="body" idx="3"/>
          </p:nvPr>
        </p:nvSpPr>
        <p:spPr>
          <a:xfrm>
            <a:off x="6172201" y="2241551"/>
            <a:ext cx="5183188" cy="1098549"/>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46" name="Google Shape;46;p13"/>
          <p:cNvSpPr txBox="1">
            <a:spLocks noGrp="1"/>
          </p:cNvSpPr>
          <p:nvPr>
            <p:ph type="body" idx="4"/>
          </p:nvPr>
        </p:nvSpPr>
        <p:spPr>
          <a:xfrm>
            <a:off x="6172201" y="3340100"/>
            <a:ext cx="5183188" cy="4912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7" name="Google Shape;47;p13"/>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3"/>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3"/>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14"/>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4"/>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4"/>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4"/>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15"/>
          <p:cNvSpPr txBox="1">
            <a:spLocks noGrp="1"/>
          </p:cNvSpPr>
          <p:nvPr>
            <p:ph type="title"/>
          </p:nvPr>
        </p:nvSpPr>
        <p:spPr>
          <a:xfrm>
            <a:off x="839788" y="609600"/>
            <a:ext cx="3932237"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5"/>
          <p:cNvSpPr txBox="1">
            <a:spLocks noGrp="1"/>
          </p:cNvSpPr>
          <p:nvPr>
            <p:ph type="body" idx="1"/>
          </p:nvPr>
        </p:nvSpPr>
        <p:spPr>
          <a:xfrm>
            <a:off x="5183188" y="1316569"/>
            <a:ext cx="6172200" cy="6498167"/>
          </a:xfrm>
          <a:prstGeom prst="rect">
            <a:avLst/>
          </a:prstGeom>
          <a:noFill/>
          <a:ln>
            <a:noFill/>
          </a:ln>
        </p:spPr>
        <p:txBody>
          <a:bodyPr spcFirstLastPara="1" wrap="square" lIns="91425" tIns="45700" rIns="91425" bIns="45700" anchor="t" anchorCtr="0">
            <a:noAutofit/>
          </a:bodyPr>
          <a:lstStyle>
            <a:lvl1pPr marL="457200" lvl="0" indent="-499554" algn="l">
              <a:lnSpc>
                <a:spcPct val="90000"/>
              </a:lnSpc>
              <a:spcBef>
                <a:spcPts val="1333"/>
              </a:spcBef>
              <a:spcAft>
                <a:spcPts val="0"/>
              </a:spcAft>
              <a:buClr>
                <a:schemeClr val="dk1"/>
              </a:buClr>
              <a:buSzPts val="4267"/>
              <a:buChar char="•"/>
              <a:defRPr sz="4267"/>
            </a:lvl1pPr>
            <a:lvl2pPr marL="914400" lvl="1" indent="-465645" algn="l">
              <a:lnSpc>
                <a:spcPct val="90000"/>
              </a:lnSpc>
              <a:spcBef>
                <a:spcPts val="667"/>
              </a:spcBef>
              <a:spcAft>
                <a:spcPts val="0"/>
              </a:spcAft>
              <a:buClr>
                <a:schemeClr val="dk1"/>
              </a:buClr>
              <a:buSzPts val="3733"/>
              <a:buChar char="•"/>
              <a:defRPr sz="3733"/>
            </a:lvl2pPr>
            <a:lvl3pPr marL="1371600" lvl="2" indent="-431800" algn="l">
              <a:lnSpc>
                <a:spcPct val="90000"/>
              </a:lnSpc>
              <a:spcBef>
                <a:spcPts val="667"/>
              </a:spcBef>
              <a:spcAft>
                <a:spcPts val="0"/>
              </a:spcAft>
              <a:buClr>
                <a:schemeClr val="dk1"/>
              </a:buClr>
              <a:buSzPts val="3200"/>
              <a:buChar char="•"/>
              <a:defRPr sz="3200"/>
            </a:lvl3pPr>
            <a:lvl4pPr marL="1828800" lvl="3" indent="-397954" algn="l">
              <a:lnSpc>
                <a:spcPct val="90000"/>
              </a:lnSpc>
              <a:spcBef>
                <a:spcPts val="667"/>
              </a:spcBef>
              <a:spcAft>
                <a:spcPts val="0"/>
              </a:spcAft>
              <a:buClr>
                <a:schemeClr val="dk1"/>
              </a:buClr>
              <a:buSzPts val="2667"/>
              <a:buChar char="•"/>
              <a:defRPr sz="2667"/>
            </a:lvl4pPr>
            <a:lvl5pPr marL="2286000" lvl="4" indent="-397954" algn="l">
              <a:lnSpc>
                <a:spcPct val="90000"/>
              </a:lnSpc>
              <a:spcBef>
                <a:spcPts val="667"/>
              </a:spcBef>
              <a:spcAft>
                <a:spcPts val="0"/>
              </a:spcAft>
              <a:buClr>
                <a:schemeClr val="dk1"/>
              </a:buClr>
              <a:buSzPts val="2667"/>
              <a:buChar char="•"/>
              <a:defRPr sz="2667"/>
            </a:lvl5pPr>
            <a:lvl6pPr marL="2743200" lvl="5" indent="-397954" algn="l">
              <a:lnSpc>
                <a:spcPct val="90000"/>
              </a:lnSpc>
              <a:spcBef>
                <a:spcPts val="667"/>
              </a:spcBef>
              <a:spcAft>
                <a:spcPts val="0"/>
              </a:spcAft>
              <a:buClr>
                <a:schemeClr val="dk1"/>
              </a:buClr>
              <a:buSzPts val="2667"/>
              <a:buChar char="•"/>
              <a:defRPr sz="2667"/>
            </a:lvl6pPr>
            <a:lvl7pPr marL="3200400" lvl="6" indent="-397954" algn="l">
              <a:lnSpc>
                <a:spcPct val="90000"/>
              </a:lnSpc>
              <a:spcBef>
                <a:spcPts val="667"/>
              </a:spcBef>
              <a:spcAft>
                <a:spcPts val="0"/>
              </a:spcAft>
              <a:buClr>
                <a:schemeClr val="dk1"/>
              </a:buClr>
              <a:buSzPts val="2667"/>
              <a:buChar char="•"/>
              <a:defRPr sz="2667"/>
            </a:lvl7pPr>
            <a:lvl8pPr marL="3657600" lvl="7" indent="-397954" algn="l">
              <a:lnSpc>
                <a:spcPct val="90000"/>
              </a:lnSpc>
              <a:spcBef>
                <a:spcPts val="667"/>
              </a:spcBef>
              <a:spcAft>
                <a:spcPts val="0"/>
              </a:spcAft>
              <a:buClr>
                <a:schemeClr val="dk1"/>
              </a:buClr>
              <a:buSzPts val="2667"/>
              <a:buChar char="•"/>
              <a:defRPr sz="2667"/>
            </a:lvl8pPr>
            <a:lvl9pPr marL="4114800" lvl="8" indent="-397954" algn="l">
              <a:lnSpc>
                <a:spcPct val="90000"/>
              </a:lnSpc>
              <a:spcBef>
                <a:spcPts val="667"/>
              </a:spcBef>
              <a:spcAft>
                <a:spcPts val="0"/>
              </a:spcAft>
              <a:buClr>
                <a:schemeClr val="dk1"/>
              </a:buClr>
              <a:buSzPts val="2667"/>
              <a:buChar char="•"/>
              <a:defRPr sz="2667"/>
            </a:lvl9pPr>
          </a:lstStyle>
          <a:p>
            <a:endParaRPr/>
          </a:p>
        </p:txBody>
      </p:sp>
      <p:sp>
        <p:nvSpPr>
          <p:cNvPr id="58" name="Google Shape;58;p15"/>
          <p:cNvSpPr txBox="1">
            <a:spLocks noGrp="1"/>
          </p:cNvSpPr>
          <p:nvPr>
            <p:ph type="body" idx="2"/>
          </p:nvPr>
        </p:nvSpPr>
        <p:spPr>
          <a:xfrm>
            <a:off x="839788" y="2743200"/>
            <a:ext cx="3932237" cy="5082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59" name="Google Shape;59;p15"/>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5"/>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5"/>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839788" y="609600"/>
            <a:ext cx="3932237"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6"/>
          <p:cNvSpPr>
            <a:spLocks noGrp="1"/>
          </p:cNvSpPr>
          <p:nvPr>
            <p:ph type="pic" idx="2"/>
          </p:nvPr>
        </p:nvSpPr>
        <p:spPr>
          <a:xfrm>
            <a:off x="5183188" y="1316569"/>
            <a:ext cx="6172200" cy="64981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333"/>
              </a:spcBef>
              <a:spcAft>
                <a:spcPts val="0"/>
              </a:spcAft>
              <a:buClr>
                <a:schemeClr val="dk1"/>
              </a:buClr>
              <a:buSzPts val="4267"/>
              <a:buFont typeface="Arial"/>
              <a:buNone/>
              <a:defRPr sz="4267" b="0" i="0" u="none" strike="noStrike" cap="none">
                <a:solidFill>
                  <a:schemeClr val="dk1"/>
                </a:solidFill>
                <a:latin typeface="Calibri"/>
                <a:ea typeface="Calibri"/>
                <a:cs typeface="Calibri"/>
                <a:sym typeface="Calibri"/>
              </a:defRPr>
            </a:lvl1pPr>
            <a:lvl2pPr marR="0" lvl="1" algn="l" rtl="0">
              <a:lnSpc>
                <a:spcPct val="90000"/>
              </a:lnSpc>
              <a:spcBef>
                <a:spcPts val="667"/>
              </a:spcBef>
              <a:spcAft>
                <a:spcPts val="0"/>
              </a:spcAft>
              <a:buClr>
                <a:schemeClr val="dk1"/>
              </a:buClr>
              <a:buSzPts val="3733"/>
              <a:buFont typeface="Arial"/>
              <a:buNone/>
              <a:defRPr sz="3733" b="0" i="0" u="none" strike="noStrike" cap="none">
                <a:solidFill>
                  <a:schemeClr val="dk1"/>
                </a:solidFill>
                <a:latin typeface="Calibri"/>
                <a:ea typeface="Calibri"/>
                <a:cs typeface="Calibri"/>
                <a:sym typeface="Calibri"/>
              </a:defRPr>
            </a:lvl2pPr>
            <a:lvl3pPr marR="0" lvl="2" algn="l" rtl="0">
              <a:lnSpc>
                <a:spcPct val="90000"/>
              </a:lnSpc>
              <a:spcBef>
                <a:spcPts val="667"/>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R="0" lvl="3"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4pPr>
            <a:lvl5pPr marR="0" lvl="4"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5pPr>
            <a:lvl6pPr marR="0" lvl="5"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6pPr>
            <a:lvl7pPr marR="0" lvl="6"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7pPr>
            <a:lvl8pPr marR="0" lvl="7"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8pPr>
            <a:lvl9pPr marR="0" lvl="8"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9pPr>
          </a:lstStyle>
          <a:p>
            <a:endParaRPr/>
          </a:p>
        </p:txBody>
      </p:sp>
      <p:sp>
        <p:nvSpPr>
          <p:cNvPr id="65" name="Google Shape;65;p16"/>
          <p:cNvSpPr txBox="1">
            <a:spLocks noGrp="1"/>
          </p:cNvSpPr>
          <p:nvPr>
            <p:ph type="body" idx="1"/>
          </p:nvPr>
        </p:nvSpPr>
        <p:spPr>
          <a:xfrm>
            <a:off x="839788" y="2743200"/>
            <a:ext cx="3932237" cy="5082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66" name="Google Shape;66;p16"/>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6"/>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6"/>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7"/>
          <p:cNvSpPr txBox="1">
            <a:spLocks noGrp="1"/>
          </p:cNvSpPr>
          <p:nvPr>
            <p:ph type="body" idx="1"/>
          </p:nvPr>
        </p:nvSpPr>
        <p:spPr>
          <a:xfrm rot="5400000">
            <a:off x="3195108" y="77259"/>
            <a:ext cx="5801784"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2" name="Google Shape;72;p17"/>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7"/>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7"/>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18"/>
          <p:cNvSpPr txBox="1">
            <a:spLocks noGrp="1"/>
          </p:cNvSpPr>
          <p:nvPr>
            <p:ph type="title"/>
          </p:nvPr>
        </p:nvSpPr>
        <p:spPr>
          <a:xfrm rot="5400000">
            <a:off x="6164792" y="3046943"/>
            <a:ext cx="7749117"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8"/>
          <p:cNvSpPr txBox="1">
            <a:spLocks noGrp="1"/>
          </p:cNvSpPr>
          <p:nvPr>
            <p:ph type="body" idx="1"/>
          </p:nvPr>
        </p:nvSpPr>
        <p:spPr>
          <a:xfrm rot="5400000">
            <a:off x="830792" y="494243"/>
            <a:ext cx="7749117"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8" name="Google Shape;78;p18"/>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8"/>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8"/>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8"/>
          <p:cNvSpPr txBox="1">
            <a:spLocks noGrp="1"/>
          </p:cNvSpPr>
          <p:nvPr>
            <p:ph type="body" idx="1"/>
          </p:nvPr>
        </p:nvSpPr>
        <p:spPr>
          <a:xfrm>
            <a:off x="838200" y="2434167"/>
            <a:ext cx="10515600" cy="5801784"/>
          </a:xfrm>
          <a:prstGeom prst="rect">
            <a:avLst/>
          </a:prstGeom>
          <a:noFill/>
          <a:ln>
            <a:noFill/>
          </a:ln>
        </p:spPr>
        <p:txBody>
          <a:bodyPr spcFirstLastPara="1" wrap="square" lIns="91425" tIns="45700" rIns="91425" bIns="45700" anchor="t" anchorCtr="0">
            <a:noAutofit/>
          </a:bodyPr>
          <a:lstStyle>
            <a:lvl1pPr marL="457200" marR="0" lvl="0" indent="-465645" algn="l" rtl="0">
              <a:lnSpc>
                <a:spcPct val="90000"/>
              </a:lnSpc>
              <a:spcBef>
                <a:spcPts val="1333"/>
              </a:spcBef>
              <a:spcAft>
                <a:spcPts val="0"/>
              </a:spcAft>
              <a:buClr>
                <a:schemeClr val="dk1"/>
              </a:buClr>
              <a:buSzPts val="3733"/>
              <a:buFont typeface="Arial"/>
              <a:buChar char="•"/>
              <a:defRPr sz="3733"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667"/>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397954" algn="l" rtl="0">
              <a:lnSpc>
                <a:spcPct val="90000"/>
              </a:lnSpc>
              <a:spcBef>
                <a:spcPts val="667"/>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5" name="Google Shape;15;p8"/>
          <p:cNvSpPr/>
          <p:nvPr/>
        </p:nvSpPr>
        <p:spPr>
          <a:xfrm>
            <a:off x="10042368" y="8493249"/>
            <a:ext cx="1311431" cy="451143"/>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sp>
        <p:nvSpPr>
          <p:cNvPr id="82" name="Google Shape;82;g5c5386b573_0_19"/>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5900"/>
              <a:buFont typeface="Calibri"/>
              <a:buNone/>
              <a:defRPr sz="59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83" name="Google Shape;83;g5c5386b573_0_19"/>
          <p:cNvSpPr txBox="1">
            <a:spLocks noGrp="1"/>
          </p:cNvSpPr>
          <p:nvPr>
            <p:ph type="body" idx="1"/>
          </p:nvPr>
        </p:nvSpPr>
        <p:spPr>
          <a:xfrm>
            <a:off x="838200" y="2434167"/>
            <a:ext cx="10515600" cy="5801700"/>
          </a:xfrm>
          <a:prstGeom prst="rect">
            <a:avLst/>
          </a:prstGeom>
          <a:noFill/>
          <a:ln>
            <a:noFill/>
          </a:ln>
        </p:spPr>
        <p:txBody>
          <a:bodyPr spcFirstLastPara="1" wrap="square" lIns="91425" tIns="45700" rIns="91425" bIns="45700" anchor="t" anchorCtr="0">
            <a:noAutofit/>
          </a:bodyPr>
          <a:lstStyle>
            <a:lvl1pPr marL="457200" marR="0" lvl="0" indent="-463550" algn="l" rtl="0">
              <a:lnSpc>
                <a:spcPct val="90000"/>
              </a:lnSpc>
              <a:spcBef>
                <a:spcPts val="130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7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400050" algn="l" rtl="0">
              <a:lnSpc>
                <a:spcPct val="90000"/>
              </a:lnSpc>
              <a:spcBef>
                <a:spcPts val="7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84" name="Google Shape;84;g5c5386b573_0_19"/>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5" name="Google Shape;85;g5c5386b573_0_19"/>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5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6" name="Google Shape;86;g5c5386b573_0_19"/>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87" name="Google Shape;87;g5c5386b573_0_19"/>
          <p:cNvPicPr preferRelativeResize="0"/>
          <p:nvPr/>
        </p:nvPicPr>
        <p:blipFill rotWithShape="1">
          <a:blip r:embed="rId12">
            <a:alphaModFix/>
          </a:blip>
          <a:srcRect/>
          <a:stretch/>
        </p:blipFill>
        <p:spPr>
          <a:xfrm>
            <a:off x="10042368" y="8493249"/>
            <a:ext cx="1311431" cy="45114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s://www.childnet.com/resources/smartie-the-penguin" TargetMode="External"/><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5.jpg"/><Relationship Id="rId11" Type="http://schemas.openxmlformats.org/officeDocument/2006/relationships/image" Target="../media/image11.pn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57"/>
        <p:cNvGrpSpPr/>
        <p:nvPr/>
      </p:nvGrpSpPr>
      <p:grpSpPr>
        <a:xfrm>
          <a:off x="0" y="0"/>
          <a:ext cx="0" cy="0"/>
          <a:chOff x="0" y="0"/>
          <a:chExt cx="0" cy="0"/>
        </a:xfrm>
      </p:grpSpPr>
      <p:sp>
        <p:nvSpPr>
          <p:cNvPr id="158" name="Google Shape;158;p1"/>
          <p:cNvSpPr txBox="1"/>
          <p:nvPr/>
        </p:nvSpPr>
        <p:spPr>
          <a:xfrm>
            <a:off x="6191250" y="2410725"/>
            <a:ext cx="5309400" cy="1742100"/>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Transferable Knowledge:</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Understanding of who they can talk to if they are</a:t>
            </a:r>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worried about something they see online </a:t>
            </a:r>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(in the home and in school) PSHE links keeping themselves safe. Identifying feelings </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1"/>
          <p:cNvSpPr txBox="1"/>
          <p:nvPr/>
        </p:nvSpPr>
        <p:spPr>
          <a:xfrm>
            <a:off x="806825" y="4262550"/>
            <a:ext cx="10693800" cy="39792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400" b="0" i="0" u="none" strike="noStrike" cap="none" dirty="0">
                <a:solidFill>
                  <a:srgbClr val="0B0C0C"/>
                </a:solidFill>
                <a:highlight>
                  <a:srgbClr val="FFFFFF"/>
                </a:highlight>
                <a:latin typeface="Arial"/>
                <a:ea typeface="Arial"/>
                <a:cs typeface="Arial"/>
                <a:sym typeface="Arial"/>
              </a:rPr>
              <a:t>A high-quality computing education equips pupils to use computational thinking and creativity to understand and change the world. Computing has deep links with mathematics, science and design and technology, and provides insights into both natural and artificial systems. The core of computing is computer science, in which pupils are taught the principles of information and computation, how digital systems work and how to put this knowledge to use through programming. Building on this knowledge and understanding, pupils are equipped to use information technology to create programs, systems and a range of content. Computing also ensures that pupils become digitally literate – able to use, and express themselves and develop their ideas through, information and communication technology – at a level suitable for the future workplace and as active participants in a digital world.</a:t>
            </a:r>
            <a:endParaRPr sz="1400" b="1" i="0" u="sng"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sng"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400" b="1" i="0" u="sng" strike="noStrike" cap="none" dirty="0">
                <a:solidFill>
                  <a:schemeClr val="dk1"/>
                </a:solidFill>
                <a:latin typeface="Arial"/>
                <a:ea typeface="Arial"/>
                <a:cs typeface="Arial"/>
                <a:sym typeface="Arial"/>
              </a:rPr>
              <a:t>During this area of study students should be taught to:</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400" b="0" i="0" u="none" strike="noStrike" cap="none" dirty="0">
                <a:solidFill>
                  <a:srgbClr val="000000"/>
                </a:solidFill>
                <a:latin typeface="Arial"/>
                <a:ea typeface="Arial"/>
                <a:cs typeface="Arial"/>
                <a:sym typeface="Arial"/>
              </a:rPr>
              <a:t>Identify where to go for help and support when they have concerns about content or contact on the internet or other online technologies. </a:t>
            </a:r>
            <a:endParaRPr dirty="0"/>
          </a:p>
          <a:p>
            <a:pPr marL="0" marR="0" lvl="0" indent="0" algn="l" rtl="0">
              <a:lnSpc>
                <a:spcPct val="100000"/>
              </a:lnSpc>
              <a:spcBef>
                <a:spcPts val="0"/>
              </a:spcBef>
              <a:spcAft>
                <a:spcPts val="0"/>
              </a:spcAft>
              <a:buClr>
                <a:srgbClr val="000000"/>
              </a:buClr>
              <a:buSzPts val="18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400" b="0" i="0" u="sng" strike="noStrike" cap="none" dirty="0">
                <a:solidFill>
                  <a:srgbClr val="000000"/>
                </a:solidFill>
                <a:latin typeface="Arial"/>
                <a:ea typeface="Arial"/>
                <a:cs typeface="Arial"/>
                <a:sym typeface="Arial"/>
                <a:hlinkClick r:id="rId3"/>
              </a:rPr>
              <a:t>https://www.childnet.com/resources/smartie-the-penguin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400" b="0" i="0" u="none" strike="noStrike" cap="none" dirty="0">
                <a:solidFill>
                  <a:srgbClr val="000000"/>
                </a:solidFill>
                <a:latin typeface="Arial"/>
                <a:ea typeface="Arial"/>
                <a:cs typeface="Arial"/>
                <a:sym typeface="Arial"/>
              </a:rPr>
              <a:t>This link provides resources that are also in the Year group </a:t>
            </a:r>
            <a:r>
              <a:rPr lang="en-GB" sz="1400" b="0" i="0" u="none" strike="noStrike" cap="none" dirty="0" smtClean="0">
                <a:solidFill>
                  <a:srgbClr val="000000"/>
                </a:solidFill>
                <a:latin typeface="Arial"/>
                <a:ea typeface="Arial"/>
                <a:cs typeface="Arial"/>
                <a:sym typeface="Arial"/>
              </a:rPr>
              <a:t>folder.</a:t>
            </a:r>
            <a:endParaRPr sz="1400" b="0" i="0" u="none" strike="noStrike" cap="none" dirty="0">
              <a:solidFill>
                <a:srgbClr val="000000"/>
              </a:solidFill>
              <a:latin typeface="Arial"/>
              <a:ea typeface="Arial"/>
              <a:cs typeface="Arial"/>
              <a:sym typeface="Arial"/>
            </a:endParaRPr>
          </a:p>
        </p:txBody>
      </p:sp>
      <p:sp>
        <p:nvSpPr>
          <p:cNvPr id="160" name="Google Shape;160;p1"/>
          <p:cNvSpPr txBox="1"/>
          <p:nvPr/>
        </p:nvSpPr>
        <p:spPr>
          <a:xfrm>
            <a:off x="830612" y="1152932"/>
            <a:ext cx="10693800" cy="1152000"/>
          </a:xfrm>
          <a:prstGeom prst="rect">
            <a:avLst/>
          </a:prstGeom>
          <a:solidFill>
            <a:srgbClr val="D8E2F3"/>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Arial"/>
                <a:ea typeface="Arial"/>
                <a:cs typeface="Arial"/>
                <a:sym typeface="Arial"/>
              </a:rPr>
              <a:t>Medium Term Plan Digital Learners </a:t>
            </a: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200" b="1" i="0" u="none" strike="noStrike" cap="none">
                <a:solidFill>
                  <a:srgbClr val="2F5496"/>
                </a:solidFill>
                <a:latin typeface="Arial"/>
                <a:ea typeface="Arial"/>
                <a:cs typeface="Arial"/>
                <a:sym typeface="Arial"/>
              </a:rPr>
              <a:t>Using the K,S,U you have learnt in this unit, where would you go for help if you were upset </a:t>
            </a:r>
            <a:endParaRPr/>
          </a:p>
          <a:p>
            <a:pPr marL="0" marR="0" lvl="0" indent="0" algn="ctr" rtl="0">
              <a:lnSpc>
                <a:spcPct val="100000"/>
              </a:lnSpc>
              <a:spcBef>
                <a:spcPts val="0"/>
              </a:spcBef>
              <a:spcAft>
                <a:spcPts val="0"/>
              </a:spcAft>
              <a:buClr>
                <a:srgbClr val="000000"/>
              </a:buClr>
              <a:buSzPts val="1800"/>
              <a:buFont typeface="Arial"/>
              <a:buNone/>
            </a:pPr>
            <a:r>
              <a:rPr lang="en-GB" sz="1200" b="1" i="0" u="none" strike="noStrike" cap="none">
                <a:solidFill>
                  <a:srgbClr val="2F5496"/>
                </a:solidFill>
                <a:latin typeface="Arial"/>
                <a:ea typeface="Arial"/>
                <a:cs typeface="Arial"/>
                <a:sym typeface="Arial"/>
              </a:rPr>
              <a:t>about something that you have seen on the internet, in a game or in a message.?</a:t>
            </a:r>
            <a:endParaRPr sz="1200" b="1" i="0" u="none" strike="noStrike" cap="none">
              <a:solidFill>
                <a:srgbClr val="2F5496"/>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200" b="1" i="0" u="none" strike="noStrike" cap="none">
              <a:solidFill>
                <a:srgbClr val="2F5496"/>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2F5496"/>
                </a:solidFill>
                <a:latin typeface="Arial"/>
                <a:ea typeface="Arial"/>
                <a:cs typeface="Arial"/>
                <a:sym typeface="Arial"/>
              </a:rPr>
              <a:t> </a:t>
            </a:r>
            <a:endParaRPr sz="1800" b="1" i="0" u="none" strike="noStrike" cap="none">
              <a:solidFill>
                <a:srgbClr val="2F5496"/>
              </a:solidFill>
              <a:latin typeface="Arial"/>
              <a:ea typeface="Arial"/>
              <a:cs typeface="Arial"/>
              <a:sym typeface="Arial"/>
            </a:endParaRPr>
          </a:p>
        </p:txBody>
      </p:sp>
      <p:sp>
        <p:nvSpPr>
          <p:cNvPr id="161" name="Google Shape;161;p1"/>
          <p:cNvSpPr txBox="1"/>
          <p:nvPr/>
        </p:nvSpPr>
        <p:spPr>
          <a:xfrm>
            <a:off x="806825" y="2410750"/>
            <a:ext cx="5271300" cy="1742100"/>
          </a:xfrm>
          <a:prstGeom prst="rect">
            <a:avLst/>
          </a:prstGeom>
          <a:solidFill>
            <a:srgbClr val="FBE4D4"/>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Aspect of Study</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E-safety</a:t>
            </a:r>
            <a:endParaRPr sz="1800" b="0" i="0" u="none" strike="noStrike" cap="none">
              <a:solidFill>
                <a:srgbClr val="000000"/>
              </a:solidFill>
              <a:latin typeface="Arial"/>
              <a:ea typeface="Arial"/>
              <a:cs typeface="Arial"/>
              <a:sym typeface="Arial"/>
            </a:endParaRPr>
          </a:p>
        </p:txBody>
      </p:sp>
      <p:pic>
        <p:nvPicPr>
          <p:cNvPr id="162" name="Google Shape;162;p1"/>
          <p:cNvPicPr preferRelativeResize="0"/>
          <p:nvPr/>
        </p:nvPicPr>
        <p:blipFill rotWithShape="1">
          <a:blip r:embed="rId4">
            <a:alphaModFix/>
          </a:blip>
          <a:srcRect/>
          <a:stretch/>
        </p:blipFill>
        <p:spPr>
          <a:xfrm>
            <a:off x="5246385" y="76137"/>
            <a:ext cx="1814680" cy="823455"/>
          </a:xfrm>
          <a:prstGeom prst="rect">
            <a:avLst/>
          </a:prstGeom>
          <a:noFill/>
          <a:ln>
            <a:noFill/>
          </a:ln>
        </p:spPr>
      </p:pic>
      <p:pic>
        <p:nvPicPr>
          <p:cNvPr id="163" name="Google Shape;163;p1"/>
          <p:cNvPicPr preferRelativeResize="0"/>
          <p:nvPr/>
        </p:nvPicPr>
        <p:blipFill rotWithShape="1">
          <a:blip r:embed="rId5">
            <a:alphaModFix/>
          </a:blip>
          <a:srcRect l="8376" t="7405" r="8376" b="6665"/>
          <a:stretch/>
        </p:blipFill>
        <p:spPr>
          <a:xfrm>
            <a:off x="1818841" y="89479"/>
            <a:ext cx="700803" cy="1023475"/>
          </a:xfrm>
          <a:prstGeom prst="rect">
            <a:avLst/>
          </a:prstGeom>
          <a:noFill/>
          <a:ln>
            <a:noFill/>
          </a:ln>
        </p:spPr>
      </p:pic>
      <p:pic>
        <p:nvPicPr>
          <p:cNvPr id="164" name="Google Shape;164;p1" descr="C:\Users\James\Desktop\Logos\Global Enquirers Large no border.jpg"/>
          <p:cNvPicPr preferRelativeResize="0"/>
          <p:nvPr/>
        </p:nvPicPr>
        <p:blipFill rotWithShape="1">
          <a:blip r:embed="rId6">
            <a:alphaModFix/>
          </a:blip>
          <a:srcRect l="7170" r="7567" b="6322"/>
          <a:stretch/>
        </p:blipFill>
        <p:spPr>
          <a:xfrm>
            <a:off x="2831525" y="89479"/>
            <a:ext cx="741770" cy="1035596"/>
          </a:xfrm>
          <a:prstGeom prst="rect">
            <a:avLst/>
          </a:prstGeom>
          <a:noFill/>
          <a:ln>
            <a:noFill/>
          </a:ln>
        </p:spPr>
      </p:pic>
      <p:pic>
        <p:nvPicPr>
          <p:cNvPr id="165" name="Google Shape;165;p1" descr="C:\Users\James\Desktop\Logos\Sustainability Ambassadors Large no border.jpg"/>
          <p:cNvPicPr preferRelativeResize="0"/>
          <p:nvPr/>
        </p:nvPicPr>
        <p:blipFill rotWithShape="1">
          <a:blip r:embed="rId7">
            <a:alphaModFix/>
          </a:blip>
          <a:srcRect b="7850"/>
          <a:stretch/>
        </p:blipFill>
        <p:spPr>
          <a:xfrm>
            <a:off x="8544272" y="92852"/>
            <a:ext cx="877679" cy="1032224"/>
          </a:xfrm>
          <a:prstGeom prst="rect">
            <a:avLst/>
          </a:prstGeom>
          <a:noFill/>
          <a:ln>
            <a:noFill/>
          </a:ln>
        </p:spPr>
      </p:pic>
      <p:pic>
        <p:nvPicPr>
          <p:cNvPr id="166" name="Google Shape;166;p1" descr="C:\Users\James\Desktop\Logos\Designers Large no border.jpg"/>
          <p:cNvPicPr preferRelativeResize="0"/>
          <p:nvPr/>
        </p:nvPicPr>
        <p:blipFill rotWithShape="1">
          <a:blip r:embed="rId8">
            <a:alphaModFix/>
          </a:blip>
          <a:srcRect l="8376" t="7196" r="8376" b="4746"/>
          <a:stretch/>
        </p:blipFill>
        <p:spPr>
          <a:xfrm>
            <a:off x="3791744" y="89479"/>
            <a:ext cx="742200" cy="1059571"/>
          </a:xfrm>
          <a:prstGeom prst="rect">
            <a:avLst/>
          </a:prstGeom>
          <a:noFill/>
          <a:ln>
            <a:noFill/>
          </a:ln>
        </p:spPr>
      </p:pic>
      <p:pic>
        <p:nvPicPr>
          <p:cNvPr id="167" name="Google Shape;167;p1"/>
          <p:cNvPicPr preferRelativeResize="0"/>
          <p:nvPr/>
        </p:nvPicPr>
        <p:blipFill rotWithShape="1">
          <a:blip r:embed="rId9">
            <a:alphaModFix/>
          </a:blip>
          <a:srcRect/>
          <a:stretch/>
        </p:blipFill>
        <p:spPr>
          <a:xfrm>
            <a:off x="806175" y="86818"/>
            <a:ext cx="700800" cy="1028798"/>
          </a:xfrm>
          <a:prstGeom prst="rect">
            <a:avLst/>
          </a:prstGeom>
          <a:noFill/>
          <a:ln>
            <a:noFill/>
          </a:ln>
        </p:spPr>
      </p:pic>
      <p:pic>
        <p:nvPicPr>
          <p:cNvPr id="168" name="Google Shape;168;p1"/>
          <p:cNvPicPr preferRelativeResize="0"/>
          <p:nvPr/>
        </p:nvPicPr>
        <p:blipFill rotWithShape="1">
          <a:blip r:embed="rId10">
            <a:alphaModFix/>
          </a:blip>
          <a:srcRect/>
          <a:stretch/>
        </p:blipFill>
        <p:spPr>
          <a:xfrm>
            <a:off x="7594588" y="83430"/>
            <a:ext cx="877676" cy="1032186"/>
          </a:xfrm>
          <a:prstGeom prst="rect">
            <a:avLst/>
          </a:prstGeom>
          <a:noFill/>
          <a:ln>
            <a:noFill/>
          </a:ln>
        </p:spPr>
      </p:pic>
      <p:pic>
        <p:nvPicPr>
          <p:cNvPr id="169" name="Google Shape;169;p1" descr="C:\Users\James\Desktop\cultural explorers.jpg"/>
          <p:cNvPicPr preferRelativeResize="0"/>
          <p:nvPr/>
        </p:nvPicPr>
        <p:blipFill rotWithShape="1">
          <a:blip r:embed="rId11">
            <a:alphaModFix/>
          </a:blip>
          <a:srcRect l="7956" r="7309" b="5291"/>
          <a:stretch/>
        </p:blipFill>
        <p:spPr>
          <a:xfrm>
            <a:off x="9552384" y="92851"/>
            <a:ext cx="723582" cy="1056199"/>
          </a:xfrm>
          <a:prstGeom prst="rect">
            <a:avLst/>
          </a:prstGeom>
          <a:noFill/>
          <a:ln>
            <a:noFill/>
          </a:ln>
        </p:spPr>
      </p:pic>
      <p:pic>
        <p:nvPicPr>
          <p:cNvPr id="170" name="Google Shape;170;p1" descr="C:\Users\James\Desktop\Careers.jpg"/>
          <p:cNvPicPr preferRelativeResize="0"/>
          <p:nvPr/>
        </p:nvPicPr>
        <p:blipFill rotWithShape="1">
          <a:blip r:embed="rId12">
            <a:alphaModFix/>
          </a:blip>
          <a:srcRect b="21389"/>
          <a:stretch/>
        </p:blipFill>
        <p:spPr>
          <a:xfrm>
            <a:off x="10416479" y="86818"/>
            <a:ext cx="861861" cy="884782"/>
          </a:xfrm>
          <a:prstGeom prst="rect">
            <a:avLst/>
          </a:prstGeom>
          <a:noFill/>
          <a:ln>
            <a:noFill/>
          </a:ln>
        </p:spPr>
      </p:pic>
      <p:pic>
        <p:nvPicPr>
          <p:cNvPr id="171" name="Google Shape;171;p1"/>
          <p:cNvPicPr preferRelativeResize="0"/>
          <p:nvPr/>
        </p:nvPicPr>
        <p:blipFill rotWithShape="1">
          <a:blip r:embed="rId9">
            <a:alphaModFix/>
          </a:blip>
          <a:srcRect/>
          <a:stretch/>
        </p:blipFill>
        <p:spPr>
          <a:xfrm>
            <a:off x="830600" y="1187998"/>
            <a:ext cx="742200" cy="1089576"/>
          </a:xfrm>
          <a:prstGeom prst="rect">
            <a:avLst/>
          </a:prstGeom>
          <a:noFill/>
          <a:ln w="9525" cap="flat" cmpd="sng">
            <a:solidFill>
              <a:srgbClr val="000000"/>
            </a:solidFill>
            <a:prstDash val="solid"/>
            <a:round/>
            <a:headEnd type="none" w="sm" len="sm"/>
            <a:tailEnd type="none" w="sm" len="sm"/>
          </a:ln>
        </p:spPr>
      </p:pic>
      <p:pic>
        <p:nvPicPr>
          <p:cNvPr id="172" name="Google Shape;172;p1"/>
          <p:cNvPicPr preferRelativeResize="0"/>
          <p:nvPr/>
        </p:nvPicPr>
        <p:blipFill rotWithShape="1">
          <a:blip r:embed="rId9">
            <a:alphaModFix/>
          </a:blip>
          <a:srcRect/>
          <a:stretch/>
        </p:blipFill>
        <p:spPr>
          <a:xfrm>
            <a:off x="10715903" y="1149001"/>
            <a:ext cx="784722" cy="1152000"/>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5c5386b573_0_2"/>
          <p:cNvSpPr txBox="1"/>
          <p:nvPr/>
        </p:nvSpPr>
        <p:spPr>
          <a:xfrm>
            <a:off x="6191250" y="1344706"/>
            <a:ext cx="5309400" cy="7082100"/>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sng" strike="noStrike" cap="none">
                <a:solidFill>
                  <a:srgbClr val="000000"/>
                </a:solidFill>
                <a:latin typeface="Arial"/>
                <a:ea typeface="Arial"/>
                <a:cs typeface="Arial"/>
                <a:sym typeface="Arial"/>
              </a:rPr>
              <a:t>Disciplinary Knowledge?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179" name="Google Shape;179;g5c5386b573_0_2"/>
          <p:cNvSpPr txBox="1"/>
          <p:nvPr/>
        </p:nvSpPr>
        <p:spPr>
          <a:xfrm>
            <a:off x="806825" y="1344706"/>
            <a:ext cx="5271300" cy="7082100"/>
          </a:xfrm>
          <a:prstGeom prst="rect">
            <a:avLst/>
          </a:prstGeom>
          <a:solidFill>
            <a:srgbClr val="FBE4D4"/>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sng" strike="noStrike" cap="none">
                <a:solidFill>
                  <a:srgbClr val="000000"/>
                </a:solidFill>
                <a:latin typeface="Arial"/>
                <a:ea typeface="Arial"/>
                <a:cs typeface="Arial"/>
                <a:sym typeface="Arial"/>
              </a:rPr>
              <a:t>Substantive Knowledge (subject-specific)</a:t>
            </a:r>
            <a:endParaRPr sz="1400" b="0"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What type of information is personal and should be kept private</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Who can help make positive choices when online (parents/teachers)</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Getting permission from parents/teachers before they do something online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pic>
        <p:nvPicPr>
          <p:cNvPr id="180" name="Google Shape;180;g5c5386b573_0_2"/>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181" name="Google Shape;181;g5c5386b573_0_2"/>
          <p:cNvPicPr preferRelativeResize="0"/>
          <p:nvPr/>
        </p:nvPicPr>
        <p:blipFill rotWithShape="1">
          <a:blip r:embed="rId4">
            <a:alphaModFix/>
          </a:blip>
          <a:srcRect l="8374" t="7406" r="8374" b="6667"/>
          <a:stretch/>
        </p:blipFill>
        <p:spPr>
          <a:xfrm>
            <a:off x="1818841" y="89479"/>
            <a:ext cx="700803" cy="1023477"/>
          </a:xfrm>
          <a:prstGeom prst="rect">
            <a:avLst/>
          </a:prstGeom>
          <a:noFill/>
          <a:ln>
            <a:noFill/>
          </a:ln>
        </p:spPr>
      </p:pic>
      <p:pic>
        <p:nvPicPr>
          <p:cNvPr id="182" name="Google Shape;182;g5c5386b573_0_2" descr="C:\Users\James\Desktop\Logos\Global Enquirers Large no border.jpg"/>
          <p:cNvPicPr preferRelativeResize="0"/>
          <p:nvPr/>
        </p:nvPicPr>
        <p:blipFill rotWithShape="1">
          <a:blip r:embed="rId5">
            <a:alphaModFix/>
          </a:blip>
          <a:srcRect l="7170" r="7562" b="6322"/>
          <a:stretch/>
        </p:blipFill>
        <p:spPr>
          <a:xfrm>
            <a:off x="2831525" y="89479"/>
            <a:ext cx="741769" cy="1035597"/>
          </a:xfrm>
          <a:prstGeom prst="rect">
            <a:avLst/>
          </a:prstGeom>
          <a:noFill/>
          <a:ln>
            <a:noFill/>
          </a:ln>
        </p:spPr>
      </p:pic>
      <p:pic>
        <p:nvPicPr>
          <p:cNvPr id="183" name="Google Shape;183;g5c5386b573_0_2" descr="C:\Users\James\Desktop\Logos\Sustainability Ambassadors Large no border.jpg"/>
          <p:cNvPicPr preferRelativeResize="0"/>
          <p:nvPr/>
        </p:nvPicPr>
        <p:blipFill rotWithShape="1">
          <a:blip r:embed="rId6">
            <a:alphaModFix/>
          </a:blip>
          <a:srcRect b="7851"/>
          <a:stretch/>
        </p:blipFill>
        <p:spPr>
          <a:xfrm>
            <a:off x="8544272" y="92852"/>
            <a:ext cx="877678" cy="1032225"/>
          </a:xfrm>
          <a:prstGeom prst="rect">
            <a:avLst/>
          </a:prstGeom>
          <a:noFill/>
          <a:ln>
            <a:noFill/>
          </a:ln>
        </p:spPr>
      </p:pic>
      <p:pic>
        <p:nvPicPr>
          <p:cNvPr id="184" name="Google Shape;184;g5c5386b573_0_2" descr="C:\Users\James\Desktop\Logos\Designers Large no border.jpg"/>
          <p:cNvPicPr preferRelativeResize="0"/>
          <p:nvPr/>
        </p:nvPicPr>
        <p:blipFill rotWithShape="1">
          <a:blip r:embed="rId7">
            <a:alphaModFix/>
          </a:blip>
          <a:srcRect l="8374" t="7194" r="8374" b="4746"/>
          <a:stretch/>
        </p:blipFill>
        <p:spPr>
          <a:xfrm>
            <a:off x="3791744" y="89479"/>
            <a:ext cx="742200" cy="1059571"/>
          </a:xfrm>
          <a:prstGeom prst="rect">
            <a:avLst/>
          </a:prstGeom>
          <a:noFill/>
          <a:ln>
            <a:noFill/>
          </a:ln>
        </p:spPr>
      </p:pic>
      <p:pic>
        <p:nvPicPr>
          <p:cNvPr id="185" name="Google Shape;185;g5c5386b573_0_2"/>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186" name="Google Shape;186;g5c5386b573_0_2"/>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187" name="Google Shape;187;g5c5386b573_0_2" descr="C:\Users\James\Desktop\cultural explorers.jpg"/>
          <p:cNvPicPr preferRelativeResize="0"/>
          <p:nvPr/>
        </p:nvPicPr>
        <p:blipFill rotWithShape="1">
          <a:blip r:embed="rId10">
            <a:alphaModFix/>
          </a:blip>
          <a:srcRect l="7956" r="7311" b="5293"/>
          <a:stretch/>
        </p:blipFill>
        <p:spPr>
          <a:xfrm>
            <a:off x="9552384" y="92851"/>
            <a:ext cx="723583" cy="1056200"/>
          </a:xfrm>
          <a:prstGeom prst="rect">
            <a:avLst/>
          </a:prstGeom>
          <a:noFill/>
          <a:ln>
            <a:noFill/>
          </a:ln>
        </p:spPr>
      </p:pic>
      <p:sp>
        <p:nvSpPr>
          <p:cNvPr id="188" name="Google Shape;188;g5c5386b573_0_2"/>
          <p:cNvSpPr/>
          <p:nvPr/>
        </p:nvSpPr>
        <p:spPr>
          <a:xfrm rot="10800000">
            <a:off x="5516725" y="973018"/>
            <a:ext cx="1089900" cy="355200"/>
          </a:xfrm>
          <a:prstGeom prst="curvedUpArrow">
            <a:avLst>
              <a:gd name="adj1" fmla="val 25000"/>
              <a:gd name="adj2" fmla="val 50000"/>
              <a:gd name="adj3" fmla="val 25000"/>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189" name="Google Shape;189;g5c5386b573_0_2"/>
          <p:cNvPicPr preferRelativeResize="0"/>
          <p:nvPr/>
        </p:nvPicPr>
        <p:blipFill rotWithShape="1">
          <a:blip r:embed="rId11">
            <a:alphaModFix/>
          </a:blip>
          <a:srcRect/>
          <a:stretch/>
        </p:blipFill>
        <p:spPr>
          <a:xfrm rot="-10598011">
            <a:off x="5579903" y="8423180"/>
            <a:ext cx="1109568" cy="420660"/>
          </a:xfrm>
          <a:prstGeom prst="rect">
            <a:avLst/>
          </a:prstGeom>
          <a:noFill/>
          <a:ln>
            <a:noFill/>
          </a:ln>
        </p:spPr>
      </p:pic>
      <p:pic>
        <p:nvPicPr>
          <p:cNvPr id="190" name="Google Shape;190;g5c5386b573_0_2"/>
          <p:cNvPicPr preferRelativeResize="0"/>
          <p:nvPr/>
        </p:nvPicPr>
        <p:blipFill rotWithShape="1">
          <a:blip r:embed="rId12">
            <a:alphaModFix/>
          </a:blip>
          <a:srcRect/>
          <a:stretch/>
        </p:blipFill>
        <p:spPr>
          <a:xfrm>
            <a:off x="10583321" y="60400"/>
            <a:ext cx="772765" cy="10646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95"/>
        <p:cNvGrpSpPr/>
        <p:nvPr/>
      </p:nvGrpSpPr>
      <p:grpSpPr>
        <a:xfrm>
          <a:off x="0" y="0"/>
          <a:ext cx="0" cy="0"/>
          <a:chOff x="0" y="0"/>
          <a:chExt cx="0" cy="0"/>
        </a:xfrm>
      </p:grpSpPr>
      <p:sp>
        <p:nvSpPr>
          <p:cNvPr id="196" name="Google Shape;196;p2"/>
          <p:cNvSpPr txBox="1"/>
          <p:nvPr/>
        </p:nvSpPr>
        <p:spPr>
          <a:xfrm>
            <a:off x="6191250" y="1520925"/>
            <a:ext cx="5309400" cy="32202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Opportunity for Skills for Life - linked to progression framework.</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2"/>
          <p:cNvSpPr txBox="1"/>
          <p:nvPr/>
        </p:nvSpPr>
        <p:spPr>
          <a:xfrm>
            <a:off x="768725" y="4883325"/>
            <a:ext cx="5309400" cy="33585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chemeClr val="dk1"/>
                </a:solidFill>
                <a:latin typeface="Arial"/>
                <a:ea typeface="Arial"/>
                <a:cs typeface="Arial"/>
                <a:sym typeface="Arial"/>
              </a:rPr>
              <a:t>Influential Figures</a:t>
            </a:r>
            <a:endParaRPr sz="1800" b="1" i="0" u="sng" strike="noStrike" cap="none">
              <a:solidFill>
                <a:schemeClr val="dk1"/>
              </a:solidFill>
              <a:latin typeface="Arial"/>
              <a:ea typeface="Arial"/>
              <a:cs typeface="Arial"/>
              <a:sym typeface="Arial"/>
            </a:endParaRPr>
          </a:p>
          <a:p>
            <a:pPr marL="1828800" marR="0" lvl="0" indent="0" algn="ctr" rtl="0">
              <a:lnSpc>
                <a:spcPct val="100000"/>
              </a:lnSpc>
              <a:spcBef>
                <a:spcPts val="0"/>
              </a:spcBef>
              <a:spcAft>
                <a:spcPts val="0"/>
              </a:spcAft>
              <a:buClr>
                <a:srgbClr val="000000"/>
              </a:buClr>
              <a:buSzPts val="1800"/>
              <a:buFont typeface="Arial"/>
              <a:buNone/>
            </a:pPr>
            <a:endParaRPr sz="1800" b="1" i="0" u="sng" strike="noStrike" cap="none">
              <a:solidFill>
                <a:schemeClr val="dk1"/>
              </a:solidFill>
              <a:latin typeface="Arial"/>
              <a:ea typeface="Arial"/>
              <a:cs typeface="Arial"/>
              <a:sym typeface="Arial"/>
            </a:endParaRPr>
          </a:p>
          <a:p>
            <a:pPr marL="1828800" marR="0" lvl="0" indent="0" algn="l" rtl="0">
              <a:lnSpc>
                <a:spcPct val="100000"/>
              </a:lnSpc>
              <a:spcBef>
                <a:spcPts val="0"/>
              </a:spcBef>
              <a:spcAft>
                <a:spcPts val="0"/>
              </a:spcAft>
              <a:buClr>
                <a:srgbClr val="000000"/>
              </a:buClr>
              <a:buSzPts val="1800"/>
              <a:buFont typeface="Arial"/>
              <a:buNone/>
            </a:pPr>
            <a:endParaRPr sz="1800" b="1" i="0" u="sng" strike="noStrike" cap="none">
              <a:solidFill>
                <a:schemeClr val="dk1"/>
              </a:solidFill>
              <a:latin typeface="Arial"/>
              <a:ea typeface="Arial"/>
              <a:cs typeface="Arial"/>
              <a:sym typeface="Arial"/>
            </a:endParaRPr>
          </a:p>
          <a:p>
            <a:pPr marL="1828800" marR="0" lvl="0" indent="0" algn="ctr" rtl="0">
              <a:lnSpc>
                <a:spcPct val="100000"/>
              </a:lnSpc>
              <a:spcBef>
                <a:spcPts val="0"/>
              </a:spcBef>
              <a:spcAft>
                <a:spcPts val="0"/>
              </a:spcAft>
              <a:buClr>
                <a:srgbClr val="000000"/>
              </a:buClr>
              <a:buSzPts val="1800"/>
              <a:buFont typeface="Arial"/>
              <a:buNone/>
            </a:pPr>
            <a:endParaRPr sz="1800" b="1" i="0" u="sng"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1" i="0" u="sng" strike="noStrike" cap="none">
              <a:solidFill>
                <a:schemeClr val="dk1"/>
              </a:solidFill>
              <a:latin typeface="Arial"/>
              <a:ea typeface="Arial"/>
              <a:cs typeface="Arial"/>
              <a:sym typeface="Arial"/>
            </a:endParaRPr>
          </a:p>
          <a:p>
            <a:pPr marL="171450" marR="0" lvl="0" indent="-114300" algn="l" rtl="0">
              <a:lnSpc>
                <a:spcPct val="100000"/>
              </a:lnSpc>
              <a:spcBef>
                <a:spcPts val="0"/>
              </a:spcBef>
              <a:spcAft>
                <a:spcPts val="0"/>
              </a:spcAft>
              <a:buClr>
                <a:schemeClr val="dk1"/>
              </a:buClr>
              <a:buSzPts val="9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2"/>
          <p:cNvSpPr txBox="1"/>
          <p:nvPr/>
        </p:nvSpPr>
        <p:spPr>
          <a:xfrm>
            <a:off x="771225" y="1520925"/>
            <a:ext cx="5309400" cy="3220200"/>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Real World Links:</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Pupils will learn what to do if they see something that makes them worried or upset – this is especially important when they are using technology at home, perhaps unsupervised. </a:t>
            </a:r>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9" name="Google Shape;199;p2"/>
          <p:cNvSpPr txBox="1"/>
          <p:nvPr/>
        </p:nvSpPr>
        <p:spPr>
          <a:xfrm>
            <a:off x="6191250" y="4883325"/>
            <a:ext cx="5271300" cy="33585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OPAL links</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Links to opportunities linked to OPAL </a:t>
            </a:r>
            <a:endParaRPr sz="1800" b="0" i="0" u="none" strike="noStrike" cap="none">
              <a:solidFill>
                <a:srgbClr val="000000"/>
              </a:solidFill>
              <a:latin typeface="Arial"/>
              <a:ea typeface="Arial"/>
              <a:cs typeface="Arial"/>
              <a:sym typeface="Arial"/>
            </a:endParaRPr>
          </a:p>
        </p:txBody>
      </p:sp>
      <p:pic>
        <p:nvPicPr>
          <p:cNvPr id="200" name="Google Shape;200;p2"/>
          <p:cNvPicPr preferRelativeResize="0"/>
          <p:nvPr/>
        </p:nvPicPr>
        <p:blipFill rotWithShape="1">
          <a:blip r:embed="rId3">
            <a:alphaModFix/>
          </a:blip>
          <a:srcRect/>
          <a:stretch/>
        </p:blipFill>
        <p:spPr>
          <a:xfrm>
            <a:off x="7538387" y="1557825"/>
            <a:ext cx="2615125" cy="1979400"/>
          </a:xfrm>
          <a:prstGeom prst="rect">
            <a:avLst/>
          </a:prstGeom>
          <a:noFill/>
          <a:ln>
            <a:noFill/>
          </a:ln>
        </p:spPr>
      </p:pic>
      <p:pic>
        <p:nvPicPr>
          <p:cNvPr id="201" name="Google Shape;201;p2"/>
          <p:cNvPicPr preferRelativeResize="0"/>
          <p:nvPr/>
        </p:nvPicPr>
        <p:blipFill rotWithShape="1">
          <a:blip r:embed="rId4">
            <a:alphaModFix/>
          </a:blip>
          <a:srcRect/>
          <a:stretch/>
        </p:blipFill>
        <p:spPr>
          <a:xfrm>
            <a:off x="8636125" y="3265075"/>
            <a:ext cx="419650" cy="196200"/>
          </a:xfrm>
          <a:prstGeom prst="rect">
            <a:avLst/>
          </a:prstGeom>
          <a:noFill/>
          <a:ln>
            <a:noFill/>
          </a:ln>
        </p:spPr>
      </p:pic>
      <p:pic>
        <p:nvPicPr>
          <p:cNvPr id="202" name="Google Shape;202;p2"/>
          <p:cNvPicPr preferRelativeResize="0"/>
          <p:nvPr/>
        </p:nvPicPr>
        <p:blipFill rotWithShape="1">
          <a:blip r:embed="rId4">
            <a:alphaModFix/>
          </a:blip>
          <a:srcRect/>
          <a:stretch/>
        </p:blipFill>
        <p:spPr>
          <a:xfrm>
            <a:off x="5001400" y="230700"/>
            <a:ext cx="2189200" cy="1023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207"/>
        <p:cNvGrpSpPr/>
        <p:nvPr/>
      </p:nvGrpSpPr>
      <p:grpSpPr>
        <a:xfrm>
          <a:off x="0" y="0"/>
          <a:ext cx="0" cy="0"/>
          <a:chOff x="0" y="0"/>
          <a:chExt cx="0" cy="0"/>
        </a:xfrm>
      </p:grpSpPr>
      <p:sp>
        <p:nvSpPr>
          <p:cNvPr id="208" name="Google Shape;208;p3"/>
          <p:cNvSpPr txBox="1"/>
          <p:nvPr/>
        </p:nvSpPr>
        <p:spPr>
          <a:xfrm>
            <a:off x="755800" y="3433925"/>
            <a:ext cx="3550500" cy="53769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2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209" name="Google Shape;209;p3"/>
          <p:cNvPicPr preferRelativeResize="0"/>
          <p:nvPr/>
        </p:nvPicPr>
        <p:blipFill rotWithShape="1">
          <a:blip r:embed="rId3">
            <a:alphaModFix/>
          </a:blip>
          <a:srcRect/>
          <a:stretch/>
        </p:blipFill>
        <p:spPr>
          <a:xfrm>
            <a:off x="5001400" y="230700"/>
            <a:ext cx="2189200" cy="1023475"/>
          </a:xfrm>
          <a:prstGeom prst="rect">
            <a:avLst/>
          </a:prstGeom>
          <a:noFill/>
          <a:ln>
            <a:noFill/>
          </a:ln>
        </p:spPr>
      </p:pic>
      <p:sp>
        <p:nvSpPr>
          <p:cNvPr id="210" name="Google Shape;210;p3"/>
          <p:cNvSpPr txBox="1"/>
          <p:nvPr/>
        </p:nvSpPr>
        <p:spPr>
          <a:xfrm>
            <a:off x="4340850" y="3434025"/>
            <a:ext cx="3550500" cy="53769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200" b="0" i="0" u="none" strike="noStrike" cap="none">
                <a:solidFill>
                  <a:srgbClr val="000000"/>
                </a:solidFill>
                <a:latin typeface="Arial"/>
                <a:ea typeface="Arial"/>
                <a:cs typeface="Arial"/>
                <a:sym typeface="Arial"/>
              </a:rPr>
              <a:t>Identify where to go for help and support when they have concerns about content or contact on the internet or other online technologies. </a:t>
            </a:r>
            <a:endParaRPr sz="1200" b="0" i="0" u="none" strike="noStrike" cap="none">
              <a:solidFill>
                <a:srgbClr val="000000"/>
              </a:solidFill>
              <a:latin typeface="Arial"/>
              <a:ea typeface="Arial"/>
              <a:cs typeface="Arial"/>
              <a:sym typeface="Arial"/>
            </a:endParaRPr>
          </a:p>
        </p:txBody>
      </p:sp>
      <p:sp>
        <p:nvSpPr>
          <p:cNvPr id="211" name="Google Shape;211;p3"/>
          <p:cNvSpPr txBox="1"/>
          <p:nvPr/>
        </p:nvSpPr>
        <p:spPr>
          <a:xfrm>
            <a:off x="7856800" y="3434025"/>
            <a:ext cx="3550500" cy="53769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31579"/>
              </a:lnSpc>
              <a:spcBef>
                <a:spcPts val="3000"/>
              </a:spcBef>
              <a:spcAft>
                <a:spcPts val="0"/>
              </a:spcAft>
              <a:buClr>
                <a:srgbClr val="000000"/>
              </a:buClr>
              <a:buSzPts val="1200"/>
              <a:buFont typeface="Arial"/>
              <a:buNone/>
            </a:pPr>
            <a:r>
              <a:rPr lang="en-GB" sz="1200" b="0" i="0" u="none" strike="noStrike" cap="none">
                <a:solidFill>
                  <a:srgbClr val="0B0C0C"/>
                </a:solidFill>
                <a:latin typeface="Arial"/>
                <a:ea typeface="Arial"/>
                <a:cs typeface="Arial"/>
                <a:sym typeface="Arial"/>
              </a:rPr>
              <a:t>Year 2: Use technology safely and keep personal information private </a:t>
            </a:r>
            <a:endParaRPr sz="1200" b="0" i="0" u="none" strike="noStrike" cap="none">
              <a:solidFill>
                <a:srgbClr val="0B0C0C"/>
              </a:solidFill>
              <a:latin typeface="Arial"/>
              <a:ea typeface="Arial"/>
              <a:cs typeface="Arial"/>
              <a:sym typeface="Arial"/>
            </a:endParaRPr>
          </a:p>
          <a:p>
            <a:pPr marL="0" marR="0" lvl="0" indent="0" algn="l" rtl="0">
              <a:lnSpc>
                <a:spcPct val="100000"/>
              </a:lnSpc>
              <a:spcBef>
                <a:spcPts val="340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2" name="Google Shape;212;p3"/>
          <p:cNvSpPr txBox="1"/>
          <p:nvPr/>
        </p:nvSpPr>
        <p:spPr>
          <a:xfrm>
            <a:off x="755700" y="2539400"/>
            <a:ext cx="3550500" cy="894300"/>
          </a:xfrm>
          <a:prstGeom prst="rect">
            <a:avLst/>
          </a:prstGeom>
          <a:solidFill>
            <a:srgbClr val="FFF2CC"/>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Prior National Curriculum Coverage</a:t>
            </a:r>
            <a:endParaRPr sz="1400" b="0" i="0" u="none" strike="noStrike" cap="none">
              <a:solidFill>
                <a:srgbClr val="000000"/>
              </a:solidFill>
              <a:latin typeface="Arial"/>
              <a:ea typeface="Arial"/>
              <a:cs typeface="Arial"/>
              <a:sym typeface="Arial"/>
            </a:endParaRPr>
          </a:p>
        </p:txBody>
      </p:sp>
      <p:sp>
        <p:nvSpPr>
          <p:cNvPr id="213" name="Google Shape;213;p3"/>
          <p:cNvSpPr txBox="1"/>
          <p:nvPr/>
        </p:nvSpPr>
        <p:spPr>
          <a:xfrm>
            <a:off x="4306300" y="2539400"/>
            <a:ext cx="3550500" cy="894300"/>
          </a:xfrm>
          <a:prstGeom prst="rect">
            <a:avLst/>
          </a:prstGeom>
          <a:solidFill>
            <a:srgbClr val="CFE2F3"/>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National Curriculum Coverage</a:t>
            </a:r>
            <a:endParaRPr sz="1400" b="0" i="0" u="none" strike="noStrike" cap="none">
              <a:solidFill>
                <a:srgbClr val="000000"/>
              </a:solidFill>
              <a:latin typeface="Arial"/>
              <a:ea typeface="Arial"/>
              <a:cs typeface="Arial"/>
              <a:sym typeface="Arial"/>
            </a:endParaRPr>
          </a:p>
        </p:txBody>
      </p:sp>
      <p:sp>
        <p:nvSpPr>
          <p:cNvPr id="214" name="Google Shape;214;p3"/>
          <p:cNvSpPr txBox="1"/>
          <p:nvPr/>
        </p:nvSpPr>
        <p:spPr>
          <a:xfrm>
            <a:off x="7856800" y="2539400"/>
            <a:ext cx="3550500" cy="894300"/>
          </a:xfrm>
          <a:prstGeom prst="rect">
            <a:avLst/>
          </a:prstGeom>
          <a:solidFill>
            <a:srgbClr val="D9EAD3"/>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C0C0C"/>
                </a:solidFill>
                <a:latin typeface="Arial"/>
                <a:ea typeface="Arial"/>
                <a:cs typeface="Arial"/>
                <a:sym typeface="Arial"/>
              </a:rPr>
              <a:t>Subsequent</a:t>
            </a:r>
            <a:r>
              <a:rPr lang="en-GB" sz="1400" b="0" i="0" u="none" strike="noStrike" cap="none">
                <a:solidFill>
                  <a:srgbClr val="0C0C0C"/>
                </a:solidFill>
                <a:latin typeface="Arial"/>
                <a:ea typeface="Arial"/>
                <a:cs typeface="Arial"/>
                <a:sym typeface="Arial"/>
              </a:rPr>
              <a:t> </a:t>
            </a:r>
            <a:r>
              <a:rPr lang="en-GB" sz="1400" b="1" i="0" u="none" strike="noStrike" cap="none">
                <a:solidFill>
                  <a:srgbClr val="0C0C0C"/>
                </a:solidFill>
                <a:latin typeface="Arial"/>
                <a:ea typeface="Arial"/>
                <a:cs typeface="Arial"/>
                <a:sym typeface="Arial"/>
              </a:rPr>
              <a:t>National </a:t>
            </a:r>
            <a:endParaRPr sz="1400" b="0" i="0" u="none" strike="noStrike" cap="none">
              <a:solidFill>
                <a:srgbClr val="0C0C0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C0C0C"/>
                </a:solidFill>
                <a:latin typeface="Arial"/>
                <a:ea typeface="Arial"/>
                <a:cs typeface="Arial"/>
                <a:sym typeface="Arial"/>
              </a:rPr>
              <a:t>Curriculum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C0C0C"/>
                </a:solidFill>
                <a:latin typeface="Arial"/>
                <a:ea typeface="Arial"/>
                <a:cs typeface="Arial"/>
                <a:sym typeface="Arial"/>
              </a:rPr>
              <a:t>Coverage</a:t>
            </a:r>
            <a:endParaRPr sz="1400" b="0" i="0" u="none" strike="noStrike" cap="none">
              <a:solidFill>
                <a:srgbClr val="000000"/>
              </a:solidFill>
              <a:latin typeface="Arial"/>
              <a:ea typeface="Arial"/>
              <a:cs typeface="Arial"/>
              <a:sym typeface="Arial"/>
            </a:endParaRPr>
          </a:p>
        </p:txBody>
      </p:sp>
      <p:sp>
        <p:nvSpPr>
          <p:cNvPr id="215" name="Google Shape;215;p3"/>
          <p:cNvSpPr txBox="1"/>
          <p:nvPr/>
        </p:nvSpPr>
        <p:spPr>
          <a:xfrm>
            <a:off x="755800" y="1442800"/>
            <a:ext cx="10651500" cy="10236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20124D"/>
                </a:solidFill>
                <a:latin typeface="Arial"/>
                <a:ea typeface="Arial"/>
                <a:cs typeface="Arial"/>
                <a:sym typeface="Arial"/>
              </a:rPr>
              <a:t>Curriculum Coverage</a:t>
            </a:r>
            <a:endParaRPr sz="1800" b="0" i="0" u="none" strike="noStrike" cap="none">
              <a:solidFill>
                <a:srgbClr val="20124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20124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20124D"/>
                </a:solidFill>
                <a:latin typeface="Arial"/>
                <a:ea typeface="Arial"/>
                <a:cs typeface="Arial"/>
                <a:sym typeface="Arial"/>
              </a:rPr>
              <a:t>(Previous, expected and what follows on)</a:t>
            </a:r>
            <a:endParaRPr sz="1800" b="0" i="0" u="none" strike="noStrike" cap="none">
              <a:solidFill>
                <a:srgbClr val="20124D"/>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220"/>
        <p:cNvGrpSpPr/>
        <p:nvPr/>
      </p:nvGrpSpPr>
      <p:grpSpPr>
        <a:xfrm>
          <a:off x="0" y="0"/>
          <a:ext cx="0" cy="0"/>
          <a:chOff x="0" y="0"/>
          <a:chExt cx="0" cy="0"/>
        </a:xfrm>
      </p:grpSpPr>
      <p:pic>
        <p:nvPicPr>
          <p:cNvPr id="221" name="Google Shape;221;p4"/>
          <p:cNvPicPr preferRelativeResize="0"/>
          <p:nvPr/>
        </p:nvPicPr>
        <p:blipFill rotWithShape="1">
          <a:blip r:embed="rId3">
            <a:alphaModFix/>
          </a:blip>
          <a:srcRect/>
          <a:stretch/>
        </p:blipFill>
        <p:spPr>
          <a:xfrm>
            <a:off x="5001400" y="230700"/>
            <a:ext cx="2189200" cy="1023475"/>
          </a:xfrm>
          <a:prstGeom prst="rect">
            <a:avLst/>
          </a:prstGeom>
          <a:noFill/>
          <a:ln>
            <a:noFill/>
          </a:ln>
        </p:spPr>
      </p:pic>
      <p:sp>
        <p:nvSpPr>
          <p:cNvPr id="222" name="Google Shape;222;p4"/>
          <p:cNvSpPr txBox="1"/>
          <p:nvPr/>
        </p:nvSpPr>
        <p:spPr>
          <a:xfrm>
            <a:off x="755800" y="1442800"/>
            <a:ext cx="10651500" cy="10236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0124D"/>
              </a:solidFill>
              <a:latin typeface="Arial"/>
              <a:ea typeface="Arial"/>
              <a:cs typeface="Arial"/>
              <a:sym typeface="Arial"/>
            </a:endParaRPr>
          </a:p>
        </p:txBody>
      </p:sp>
      <p:graphicFrame>
        <p:nvGraphicFramePr>
          <p:cNvPr id="223" name="Google Shape;223;p4"/>
          <p:cNvGraphicFramePr/>
          <p:nvPr/>
        </p:nvGraphicFramePr>
        <p:xfrm>
          <a:off x="775768" y="2482672"/>
          <a:ext cx="10631550" cy="4236740"/>
        </p:xfrm>
        <a:graphic>
          <a:graphicData uri="http://schemas.openxmlformats.org/drawingml/2006/table">
            <a:tbl>
              <a:tblPr firstRow="1" bandRow="1">
                <a:noFill/>
                <a:tableStyleId>{B3ABB5EA-3222-4368-B8A7-034E61B4E2AA}</a:tableStyleId>
              </a:tblPr>
              <a:tblGrid>
                <a:gridCol w="3543850">
                  <a:extLst>
                    <a:ext uri="{9D8B030D-6E8A-4147-A177-3AD203B41FA5}">
                      <a16:colId xmlns:a16="http://schemas.microsoft.com/office/drawing/2014/main" val="20000"/>
                    </a:ext>
                  </a:extLst>
                </a:gridCol>
                <a:gridCol w="3543850">
                  <a:extLst>
                    <a:ext uri="{9D8B030D-6E8A-4147-A177-3AD203B41FA5}">
                      <a16:colId xmlns:a16="http://schemas.microsoft.com/office/drawing/2014/main" val="20001"/>
                    </a:ext>
                  </a:extLst>
                </a:gridCol>
                <a:gridCol w="3543850">
                  <a:extLst>
                    <a:ext uri="{9D8B030D-6E8A-4147-A177-3AD203B41FA5}">
                      <a16:colId xmlns:a16="http://schemas.microsoft.com/office/drawing/2014/main" val="20002"/>
                    </a:ext>
                  </a:extLst>
                </a:gridCol>
              </a:tblGrid>
              <a:tr h="370850">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Key vocabulary</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Concepts</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Language skills</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a:t>internet </a:t>
                      </a:r>
                      <a:endParaRPr/>
                    </a:p>
                    <a:p>
                      <a:pPr marL="0" marR="0" lvl="0" indent="0" algn="l" rtl="0">
                        <a:lnSpc>
                          <a:spcPct val="100000"/>
                        </a:lnSpc>
                        <a:spcBef>
                          <a:spcPts val="0"/>
                        </a:spcBef>
                        <a:spcAft>
                          <a:spcPts val="0"/>
                        </a:spcAft>
                        <a:buClr>
                          <a:srgbClr val="000000"/>
                        </a:buClr>
                        <a:buSzPts val="1400"/>
                        <a:buFont typeface="Arial"/>
                        <a:buNone/>
                      </a:pPr>
                      <a:r>
                        <a:rPr lang="en-GB"/>
                        <a:t>online</a:t>
                      </a:r>
                      <a:endParaRPr/>
                    </a:p>
                    <a:p>
                      <a:pPr marL="0" marR="0" lvl="0" indent="0" algn="l" rtl="0">
                        <a:lnSpc>
                          <a:spcPct val="100000"/>
                        </a:lnSpc>
                        <a:spcBef>
                          <a:spcPts val="0"/>
                        </a:spcBef>
                        <a:spcAft>
                          <a:spcPts val="0"/>
                        </a:spcAft>
                        <a:buClr>
                          <a:srgbClr val="000000"/>
                        </a:buClr>
                        <a:buSzPts val="1400"/>
                        <a:buFont typeface="Arial"/>
                        <a:buNone/>
                      </a:pPr>
                      <a:r>
                        <a:rPr lang="en-GB"/>
                        <a:t>tablet</a:t>
                      </a:r>
                      <a:endParaRPr/>
                    </a:p>
                    <a:p>
                      <a:pPr marL="0" marR="0" lvl="0" indent="0" algn="l" rtl="0">
                        <a:lnSpc>
                          <a:spcPct val="100000"/>
                        </a:lnSpc>
                        <a:spcBef>
                          <a:spcPts val="0"/>
                        </a:spcBef>
                        <a:spcAft>
                          <a:spcPts val="0"/>
                        </a:spcAft>
                        <a:buClr>
                          <a:srgbClr val="000000"/>
                        </a:buClr>
                        <a:buSzPts val="1400"/>
                        <a:buFont typeface="Arial"/>
                        <a:buNone/>
                      </a:pPr>
                      <a:r>
                        <a:rPr lang="en-GB"/>
                        <a:t>pop-up</a:t>
                      </a:r>
                      <a:endParaRPr/>
                    </a:p>
                    <a:p>
                      <a:pPr marL="0" marR="0" lvl="0" indent="0" algn="l" rtl="0">
                        <a:lnSpc>
                          <a:spcPct val="100000"/>
                        </a:lnSpc>
                        <a:spcBef>
                          <a:spcPts val="0"/>
                        </a:spcBef>
                        <a:spcAft>
                          <a:spcPts val="0"/>
                        </a:spcAft>
                        <a:buClr>
                          <a:srgbClr val="000000"/>
                        </a:buClr>
                        <a:buSzPts val="1400"/>
                        <a:buFont typeface="Arial"/>
                        <a:buNone/>
                      </a:pPr>
                      <a:r>
                        <a:rPr lang="en-GB"/>
                        <a:t>website</a:t>
                      </a:r>
                      <a:endParaRPr/>
                    </a:p>
                    <a:p>
                      <a:pPr marL="0" marR="0" lvl="0" indent="0" algn="l" rtl="0">
                        <a:lnSpc>
                          <a:spcPct val="100000"/>
                        </a:lnSpc>
                        <a:spcBef>
                          <a:spcPts val="0"/>
                        </a:spcBef>
                        <a:spcAft>
                          <a:spcPts val="0"/>
                        </a:spcAft>
                        <a:buClr>
                          <a:srgbClr val="000000"/>
                        </a:buClr>
                        <a:buSzPts val="1400"/>
                        <a:buFont typeface="Arial"/>
                        <a:buNone/>
                      </a:pPr>
                      <a:r>
                        <a:rPr lang="en-GB"/>
                        <a:t>cyberbullying</a:t>
                      </a:r>
                      <a:endParaRPr/>
                    </a:p>
                    <a:p>
                      <a:pPr marL="0" marR="0" lvl="0" indent="0" algn="l" rtl="0">
                        <a:lnSpc>
                          <a:spcPct val="100000"/>
                        </a:lnSpc>
                        <a:spcBef>
                          <a:spcPts val="0"/>
                        </a:spcBef>
                        <a:spcAft>
                          <a:spcPts val="0"/>
                        </a:spcAft>
                        <a:buClr>
                          <a:srgbClr val="000000"/>
                        </a:buClr>
                        <a:buSzPts val="1400"/>
                        <a:buFont typeface="Arial"/>
                        <a:buNone/>
                      </a:pPr>
                      <a:r>
                        <a:rPr lang="en-GB"/>
                        <a:t>block</a:t>
                      </a:r>
                      <a:endParaRPr/>
                    </a:p>
                    <a:p>
                      <a:pPr marL="0" marR="0" lvl="0" indent="0" algn="l" rtl="0">
                        <a:lnSpc>
                          <a:spcPct val="100000"/>
                        </a:lnSpc>
                        <a:spcBef>
                          <a:spcPts val="0"/>
                        </a:spcBef>
                        <a:spcAft>
                          <a:spcPts val="0"/>
                        </a:spcAft>
                        <a:buClr>
                          <a:srgbClr val="000000"/>
                        </a:buClr>
                        <a:buSzPts val="1400"/>
                        <a:buFont typeface="Arial"/>
                        <a:buNone/>
                      </a:pPr>
                      <a:r>
                        <a:rPr lang="en-GB"/>
                        <a:t>report</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a:t>Keeping themselves safe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454</Words>
  <Application>Microsoft Office PowerPoint</Application>
  <PresentationFormat>Custom</PresentationFormat>
  <Paragraphs>109</Paragraphs>
  <Slides>5</Slides>
  <Notes>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5</vt:i4>
      </vt:variant>
    </vt:vector>
  </HeadingPairs>
  <TitlesOfParts>
    <vt:vector size="9" baseType="lpstr">
      <vt:lpstr>Arial</vt:lpstr>
      <vt:lpstr>Calibri</vt:lpstr>
      <vt:lpstr>1_Custom Design</vt:lpstr>
      <vt:lpstr>1_Custom Design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Heather Walker</cp:lastModifiedBy>
  <cp:revision>1</cp:revision>
  <dcterms:modified xsi:type="dcterms:W3CDTF">2019-09-03T19:36:47Z</dcterms:modified>
</cp:coreProperties>
</file>