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rbutus Slab" panose="020B0604020202020204" charset="-18"/>
      <p:regular r:id="rId26"/>
    </p:embeddedFont>
    <p:embeddedFont>
      <p:font typeface="Barlow Bold" panose="00000800000000000000" charset="-18"/>
      <p:regular r:id="rId27"/>
    </p:embeddedFont>
    <p:embeddedFont>
      <p:font typeface="Calibri" panose="020F0502020204030204" pitchFamily="34" charset="0"/>
      <p:regular r:id="rId28"/>
      <p:bold r:id="rId29"/>
      <p:italic r:id="rId30"/>
      <p:boldItalic r:id="rId31"/>
    </p:embeddedFont>
    <p:embeddedFont>
      <p:font typeface="Raleway" pitchFamily="2" charset="-18"/>
      <p:regular r:id="rId32"/>
      <p:bold r:id="rId33"/>
      <p:italic r:id="rId34"/>
      <p:boldItalic r:id="rId35"/>
    </p:embeddedFont>
    <p:embeddedFont>
      <p:font typeface="Raleway Bold" charset="-18"/>
      <p:regular r:id="rId36"/>
    </p:embeddedFont>
    <p:embeddedFont>
      <p:font typeface="Raleway Heavy"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3" d="100"/>
          <a:sy n="43" d="100"/>
        </p:scale>
        <p:origin x="402"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Ana başlık stilini düzenlemek için tıklayın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Ana metin stillerini düzenlemek için tıklayın</a:t>
            </a:r>
          </a:p>
          <a:p>
            <a:pPr lvl="1"/>
            <a:r>
              <a:rPr lang="en-US"/>
              <a:t>İkinci seviye</a:t>
            </a:r>
          </a:p>
          <a:p>
            <a:pPr lvl="2"/>
            <a:r>
              <a:rPr lang="en-US"/>
              <a:t>Üçüncü seviye</a:t>
            </a:r>
          </a:p>
          <a:p>
            <a:pPr lvl="3"/>
            <a:r>
              <a:rPr lang="en-US"/>
              <a:t>Dördüncü seviye</a:t>
            </a:r>
          </a:p>
          <a:p>
            <a:pPr lvl="4"/>
            <a:r>
              <a:rPr lang="en-US"/>
              <a:t>Beşinci seviye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rke.edu/campus-life/health-wellness/counseling/articles-advice/developing-a-positive-attitud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64"/>
        </a:solidFill>
        <a:effectLst/>
      </p:bgPr>
    </p:bg>
    <p:spTree>
      <p:nvGrpSpPr>
        <p:cNvPr id="1" name=""/>
        <p:cNvGrpSpPr/>
        <p:nvPr/>
      </p:nvGrpSpPr>
      <p:grpSpPr>
        <a:xfrm>
          <a:off x="0" y="0"/>
          <a:ext cx="0" cy="0"/>
          <a:chOff x="0" y="0"/>
          <a:chExt cx="0" cy="0"/>
        </a:xfrm>
      </p:grpSpPr>
      <p:grpSp>
        <p:nvGrpSpPr>
          <p:cNvPr id="2" name="Group 2"/>
          <p:cNvGrpSpPr/>
          <p:nvPr/>
        </p:nvGrpSpPr>
        <p:grpSpPr>
          <a:xfrm>
            <a:off x="15774952" y="-360045"/>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72A28"/>
            </a:solidFill>
          </p:spPr>
        </p:sp>
      </p:grpSp>
      <p:grpSp>
        <p:nvGrpSpPr>
          <p:cNvPr id="4" name="Group 4"/>
          <p:cNvGrpSpPr/>
          <p:nvPr/>
        </p:nvGrpSpPr>
        <p:grpSpPr>
          <a:xfrm>
            <a:off x="9408311" y="9131206"/>
            <a:ext cx="3107719" cy="1035412"/>
            <a:chOff x="0" y="0"/>
            <a:chExt cx="4143626" cy="1380549"/>
          </a:xfrm>
        </p:grpSpPr>
        <p:grpSp>
          <p:nvGrpSpPr>
            <p:cNvPr id="5" name="Group 5"/>
            <p:cNvGrpSpPr/>
            <p:nvPr/>
          </p:nvGrpSpPr>
          <p:grpSpPr>
            <a:xfrm>
              <a:off x="0" y="512782"/>
              <a:ext cx="867767" cy="867767"/>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72A28"/>
              </a:solidFill>
            </p:spPr>
          </p:sp>
        </p:grpSp>
        <p:grpSp>
          <p:nvGrpSpPr>
            <p:cNvPr id="7" name="Group 7"/>
            <p:cNvGrpSpPr/>
            <p:nvPr/>
          </p:nvGrpSpPr>
          <p:grpSpPr>
            <a:xfrm>
              <a:off x="1263831" y="215434"/>
              <a:ext cx="1155317" cy="115531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72A28"/>
              </a:solidFill>
            </p:spPr>
          </p:sp>
        </p:grpSp>
        <p:grpSp>
          <p:nvGrpSpPr>
            <p:cNvPr id="9" name="Group 9"/>
            <p:cNvGrpSpPr/>
            <p:nvPr/>
          </p:nvGrpSpPr>
          <p:grpSpPr>
            <a:xfrm>
              <a:off x="2772874" y="0"/>
              <a:ext cx="1370752" cy="1370752"/>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72A28"/>
              </a:solidFill>
            </p:spPr>
          </p:sp>
        </p:grpSp>
      </p:grpSp>
      <p:sp>
        <p:nvSpPr>
          <p:cNvPr id="11" name="Freeform 11"/>
          <p:cNvSpPr/>
          <p:nvPr/>
        </p:nvSpPr>
        <p:spPr>
          <a:xfrm>
            <a:off x="479963" y="415326"/>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12" name="Freeform 12"/>
          <p:cNvSpPr/>
          <p:nvPr/>
        </p:nvSpPr>
        <p:spPr>
          <a:xfrm>
            <a:off x="12516030" y="5909549"/>
            <a:ext cx="5378051" cy="3018431"/>
          </a:xfrm>
          <a:custGeom>
            <a:avLst/>
            <a:gdLst/>
            <a:ahLst/>
            <a:cxnLst/>
            <a:rect l="l" t="t" r="r" b="b"/>
            <a:pathLst>
              <a:path w="5378051" h="3018431">
                <a:moveTo>
                  <a:pt x="0" y="0"/>
                </a:moveTo>
                <a:lnTo>
                  <a:pt x="5378051" y="0"/>
                </a:lnTo>
                <a:lnTo>
                  <a:pt x="5378051" y="3018432"/>
                </a:lnTo>
                <a:lnTo>
                  <a:pt x="0" y="3018432"/>
                </a:lnTo>
                <a:lnTo>
                  <a:pt x="0" y="0"/>
                </a:lnTo>
                <a:close/>
              </a:path>
            </a:pathLst>
          </a:custGeom>
          <a:blipFill>
            <a:blip r:embed="rId3"/>
            <a:stretch>
              <a:fillRect/>
            </a:stretch>
          </a:blipFill>
        </p:spPr>
      </p:sp>
      <p:sp>
        <p:nvSpPr>
          <p:cNvPr id="13" name="Freeform 13"/>
          <p:cNvSpPr/>
          <p:nvPr/>
        </p:nvSpPr>
        <p:spPr>
          <a:xfrm>
            <a:off x="1190807" y="3842084"/>
            <a:ext cx="4878139" cy="4878139"/>
          </a:xfrm>
          <a:custGeom>
            <a:avLst/>
            <a:gdLst/>
            <a:ahLst/>
            <a:cxnLst/>
            <a:rect l="l" t="t" r="r" b="b"/>
            <a:pathLst>
              <a:path w="4878139" h="4878139">
                <a:moveTo>
                  <a:pt x="0" y="0"/>
                </a:moveTo>
                <a:lnTo>
                  <a:pt x="4878139" y="0"/>
                </a:lnTo>
                <a:lnTo>
                  <a:pt x="4878139" y="4878139"/>
                </a:lnTo>
                <a:lnTo>
                  <a:pt x="0" y="4878139"/>
                </a:lnTo>
                <a:lnTo>
                  <a:pt x="0" y="0"/>
                </a:lnTo>
                <a:close/>
              </a:path>
            </a:pathLst>
          </a:custGeom>
          <a:blipFill>
            <a:blip r:embed="rId4"/>
            <a:stretch>
              <a:fillRect/>
            </a:stretch>
          </a:blipFill>
        </p:spPr>
      </p:sp>
      <p:sp>
        <p:nvSpPr>
          <p:cNvPr id="14" name="TextBox 14"/>
          <p:cNvSpPr txBox="1"/>
          <p:nvPr/>
        </p:nvSpPr>
        <p:spPr>
          <a:xfrm>
            <a:off x="7452446" y="4996906"/>
            <a:ext cx="7081359" cy="912643"/>
          </a:xfrm>
          <a:prstGeom prst="rect">
            <a:avLst/>
          </a:prstGeom>
        </p:spPr>
        <p:txBody>
          <a:bodyPr lIns="0" tIns="0" rIns="0" bIns="0" rtlCol="0" anchor="t">
            <a:spAutoFit/>
          </a:bodyPr>
          <a:lstStyle/>
          <a:p>
            <a:pPr>
              <a:lnSpc>
                <a:spcPts val="7443"/>
              </a:lnSpc>
            </a:pPr>
            <a:r>
              <a:rPr lang="en-US" sz="5316" spc="531" dirty="0" err="1">
                <a:solidFill>
                  <a:srgbClr val="372A28"/>
                </a:solidFill>
                <a:latin typeface="Barlow Bold"/>
              </a:rPr>
              <a:t>Olumlu</a:t>
            </a:r>
            <a:r>
              <a:rPr lang="en-US" sz="5316" spc="531" dirty="0">
                <a:solidFill>
                  <a:srgbClr val="372A28"/>
                </a:solidFill>
                <a:latin typeface="Barlow Bold"/>
              </a:rPr>
              <a:t> </a:t>
            </a:r>
            <a:r>
              <a:rPr lang="en-US" sz="5316" spc="531" dirty="0" err="1">
                <a:solidFill>
                  <a:srgbClr val="372A28"/>
                </a:solidFill>
                <a:latin typeface="Barlow Bold"/>
              </a:rPr>
              <a:t>tutum</a:t>
            </a:r>
            <a:endParaRPr lang="en-US" sz="5316" spc="531" dirty="0">
              <a:solidFill>
                <a:srgbClr val="372A28"/>
              </a:solidFill>
              <a:latin typeface="Barlow Bold"/>
            </a:endParaRPr>
          </a:p>
        </p:txBody>
      </p:sp>
      <p:sp>
        <p:nvSpPr>
          <p:cNvPr id="15" name="TextBox 15"/>
          <p:cNvSpPr txBox="1"/>
          <p:nvPr/>
        </p:nvSpPr>
        <p:spPr>
          <a:xfrm>
            <a:off x="15695309" y="370438"/>
            <a:ext cx="2004675" cy="514334"/>
          </a:xfrm>
          <a:prstGeom prst="rect">
            <a:avLst/>
          </a:prstGeom>
        </p:spPr>
        <p:txBody>
          <a:bodyPr lIns="0" tIns="0" rIns="0" bIns="0" rtlCol="0" anchor="t">
            <a:spAutoFit/>
          </a:bodyPr>
          <a:lstStyle/>
          <a:p>
            <a:pPr algn="ctr">
              <a:lnSpc>
                <a:spcPts val="4200"/>
              </a:lnSpc>
            </a:pPr>
            <a:r>
              <a:rPr lang="en-US" sz="3000">
                <a:solidFill>
                  <a:srgbClr val="FFF4EA"/>
                </a:solidFill>
                <a:latin typeface="Arbutus Slab"/>
              </a:rPr>
              <a:t>1/23</a:t>
            </a:r>
          </a:p>
        </p:txBody>
      </p:sp>
      <p:grpSp>
        <p:nvGrpSpPr>
          <p:cNvPr id="16" name="Group 16"/>
          <p:cNvGrpSpPr/>
          <p:nvPr/>
        </p:nvGrpSpPr>
        <p:grpSpPr>
          <a:xfrm>
            <a:off x="6934200" y="541839"/>
            <a:ext cx="7599605" cy="4131152"/>
            <a:chOff x="-205036" y="-152400"/>
            <a:chExt cx="10132806" cy="5508203"/>
          </a:xfrm>
        </p:grpSpPr>
        <p:sp>
          <p:nvSpPr>
            <p:cNvPr id="17" name="TextBox 17"/>
            <p:cNvSpPr txBox="1"/>
            <p:nvPr/>
          </p:nvSpPr>
          <p:spPr>
            <a:xfrm>
              <a:off x="485958" y="-152400"/>
              <a:ext cx="9441812" cy="1773678"/>
            </a:xfrm>
            <a:prstGeom prst="rect">
              <a:avLst/>
            </a:prstGeom>
          </p:spPr>
          <p:txBody>
            <a:bodyPr lIns="0" tIns="0" rIns="0" bIns="0" rtlCol="0" anchor="t">
              <a:spAutoFit/>
            </a:bodyPr>
            <a:lstStyle/>
            <a:p>
              <a:pPr>
                <a:lnSpc>
                  <a:spcPts val="11200"/>
                </a:lnSpc>
                <a:spcBef>
                  <a:spcPct val="0"/>
                </a:spcBef>
              </a:pPr>
              <a:r>
                <a:rPr lang="en-US" sz="8000" spc="-160" dirty="0">
                  <a:solidFill>
                    <a:srgbClr val="372A28"/>
                  </a:solidFill>
                  <a:latin typeface="Arbutus Slab"/>
                </a:rPr>
                <a:t>YUMUŞAK </a:t>
              </a:r>
              <a:r>
                <a:rPr lang="en-US" sz="8000" spc="-160" dirty="0" err="1">
                  <a:solidFill>
                    <a:srgbClr val="372A28"/>
                  </a:solidFill>
                  <a:latin typeface="Arbutus Slab"/>
                </a:rPr>
                <a:t>beceriler</a:t>
              </a:r>
              <a:endParaRPr lang="en-US" sz="8000" spc="-160" dirty="0">
                <a:solidFill>
                  <a:srgbClr val="372A28"/>
                </a:solidFill>
                <a:latin typeface="Arbutus Slab"/>
              </a:endParaRPr>
            </a:p>
          </p:txBody>
        </p:sp>
        <p:sp>
          <p:nvSpPr>
            <p:cNvPr id="18" name="TextBox 18"/>
            <p:cNvSpPr txBox="1"/>
            <p:nvPr/>
          </p:nvSpPr>
          <p:spPr>
            <a:xfrm>
              <a:off x="-205036" y="3582972"/>
              <a:ext cx="8097774" cy="1772831"/>
            </a:xfrm>
            <a:prstGeom prst="rect">
              <a:avLst/>
            </a:prstGeom>
          </p:spPr>
          <p:txBody>
            <a:bodyPr lIns="0" tIns="0" rIns="0" bIns="0" rtlCol="0" anchor="t">
              <a:spAutoFit/>
            </a:bodyPr>
            <a:lstStyle/>
            <a:p>
              <a:pPr algn="ctr">
                <a:lnSpc>
                  <a:spcPts val="5460"/>
                </a:lnSpc>
                <a:spcBef>
                  <a:spcPct val="0"/>
                </a:spcBef>
              </a:pPr>
              <a:r>
                <a:rPr lang="en-US" sz="3900" spc="390" dirty="0" err="1">
                  <a:solidFill>
                    <a:srgbClr val="372A28"/>
                  </a:solidFill>
                  <a:latin typeface="Barlow Bold"/>
                </a:rPr>
                <a:t>Genç</a:t>
              </a:r>
              <a:r>
                <a:rPr lang="en-US" sz="3900" spc="390" dirty="0">
                  <a:solidFill>
                    <a:srgbClr val="372A28"/>
                  </a:solidFill>
                  <a:latin typeface="Barlow Bold"/>
                </a:rPr>
                <a:t> </a:t>
              </a:r>
              <a:r>
                <a:rPr lang="en-US" sz="3900" spc="390" dirty="0" err="1">
                  <a:solidFill>
                    <a:srgbClr val="372A28"/>
                  </a:solidFill>
                  <a:latin typeface="Barlow Bold"/>
                </a:rPr>
                <a:t>İstihdamı</a:t>
              </a:r>
              <a:r>
                <a:rPr lang="en-US" sz="3900" spc="390" dirty="0">
                  <a:solidFill>
                    <a:srgbClr val="372A28"/>
                  </a:solidFill>
                  <a:latin typeface="Barlow Bold"/>
                </a:rPr>
                <a:t> </a:t>
              </a:r>
              <a:r>
                <a:rPr lang="en-US" sz="3900" spc="390" dirty="0" err="1">
                  <a:solidFill>
                    <a:srgbClr val="372A28"/>
                  </a:solidFill>
                  <a:latin typeface="Barlow Bold"/>
                </a:rPr>
                <a:t>için</a:t>
              </a:r>
              <a:r>
                <a:rPr lang="en-US" sz="3900" spc="390" dirty="0">
                  <a:solidFill>
                    <a:srgbClr val="372A28"/>
                  </a:solidFill>
                  <a:latin typeface="Barlow Bold"/>
                </a:rPr>
                <a:t> </a:t>
              </a:r>
              <a:r>
                <a:rPr lang="en-US" sz="3900" spc="390" dirty="0" err="1">
                  <a:solidFill>
                    <a:srgbClr val="372A28"/>
                  </a:solidFill>
                  <a:latin typeface="Barlow Bold"/>
                </a:rPr>
                <a:t>Yumuşak</a:t>
              </a:r>
              <a:r>
                <a:rPr lang="en-US" sz="3900" spc="390" dirty="0">
                  <a:solidFill>
                    <a:srgbClr val="372A28"/>
                  </a:solidFill>
                  <a:latin typeface="Barlow Bold"/>
                </a:rPr>
                <a:t> </a:t>
              </a:r>
              <a:r>
                <a:rPr lang="en-US" sz="3900" spc="390" dirty="0" err="1">
                  <a:solidFill>
                    <a:srgbClr val="372A28"/>
                  </a:solidFill>
                  <a:latin typeface="Barlow Bold"/>
                </a:rPr>
                <a:t>Beceriler</a:t>
              </a:r>
              <a:endParaRPr lang="en-US" sz="3900" spc="390" dirty="0">
                <a:solidFill>
                  <a:srgbClr val="372A28"/>
                </a:solidFill>
                <a:latin typeface="Barlow Bold"/>
              </a:endParaRPr>
            </a:p>
          </p:txBody>
        </p:sp>
      </p:grpSp>
      <p:sp>
        <p:nvSpPr>
          <p:cNvPr id="19" name="TextBox 19"/>
          <p:cNvSpPr txBox="1"/>
          <p:nvPr/>
        </p:nvSpPr>
        <p:spPr>
          <a:xfrm>
            <a:off x="716906" y="9601287"/>
            <a:ext cx="8427094" cy="405538"/>
          </a:xfrm>
          <a:prstGeom prst="rect">
            <a:avLst/>
          </a:prstGeom>
        </p:spPr>
        <p:txBody>
          <a:bodyPr lIns="0" tIns="0" rIns="0" bIns="0" rtlCol="0" anchor="t">
            <a:spAutoFit/>
          </a:bodyPr>
          <a:lstStyle/>
          <a:p>
            <a:pPr>
              <a:lnSpc>
                <a:spcPts val="3368"/>
              </a:lnSpc>
            </a:pPr>
            <a:r>
              <a:rPr lang="en-US" sz="2406">
                <a:solidFill>
                  <a:srgbClr val="372A28"/>
                </a:solidFill>
                <a:latin typeface="Arbutus Slab"/>
              </a:rPr>
              <a:t>Proje numarası: 2022-1-TR01-KA220-YOU-000087078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CEC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894497"/>
            <a:ext cx="17436669" cy="7392503"/>
            <a:chOff x="0" y="0"/>
            <a:chExt cx="5142583" cy="2180265"/>
          </a:xfrm>
        </p:grpSpPr>
        <p:sp>
          <p:nvSpPr>
            <p:cNvPr id="3" name="Freeform 3"/>
            <p:cNvSpPr/>
            <p:nvPr/>
          </p:nvSpPr>
          <p:spPr>
            <a:xfrm>
              <a:off x="0" y="0"/>
              <a:ext cx="5142583" cy="2180265"/>
            </a:xfrm>
            <a:custGeom>
              <a:avLst/>
              <a:gdLst/>
              <a:ahLst/>
              <a:cxnLst/>
              <a:rect l="l" t="t" r="r" b="b"/>
              <a:pathLst>
                <a:path w="5142583" h="2180265">
                  <a:moveTo>
                    <a:pt x="0" y="0"/>
                  </a:moveTo>
                  <a:lnTo>
                    <a:pt x="5142583" y="0"/>
                  </a:lnTo>
                  <a:lnTo>
                    <a:pt x="5142583" y="2180265"/>
                  </a:lnTo>
                  <a:lnTo>
                    <a:pt x="0" y="2180265"/>
                  </a:lnTo>
                  <a:close/>
                </a:path>
              </a:pathLst>
            </a:custGeom>
            <a:solidFill>
              <a:srgbClr val="FFD964"/>
            </a:solidFill>
          </p:spPr>
        </p:sp>
      </p:grpSp>
      <p:grpSp>
        <p:nvGrpSpPr>
          <p:cNvPr id="4" name="Group 4"/>
          <p:cNvGrpSpPr/>
          <p:nvPr/>
        </p:nvGrpSpPr>
        <p:grpSpPr>
          <a:xfrm>
            <a:off x="0" y="3467014"/>
            <a:ext cx="843265" cy="6148959"/>
            <a:chOff x="0" y="0"/>
            <a:chExt cx="1124353" cy="8198612"/>
          </a:xfrm>
        </p:grpSpPr>
        <p:sp>
          <p:nvSpPr>
            <p:cNvPr id="5" name="AutoShape 5"/>
            <p:cNvSpPr/>
            <p:nvPr/>
          </p:nvSpPr>
          <p:spPr>
            <a:xfrm rot="5400000">
              <a:off x="-1677085" y="2188461"/>
              <a:ext cx="4478523" cy="0"/>
            </a:xfrm>
            <a:prstGeom prst="line">
              <a:avLst/>
            </a:prstGeom>
            <a:ln w="101600" cap="rnd">
              <a:solidFill>
                <a:srgbClr val="946C0A"/>
              </a:solidFill>
              <a:prstDash val="sysDot"/>
              <a:headEnd type="oval" w="lg" len="lg"/>
              <a:tailEnd type="oval" w="lg" len="lg"/>
            </a:ln>
          </p:spPr>
        </p:sp>
        <p:grpSp>
          <p:nvGrpSpPr>
            <p:cNvPr id="6" name="Group 6"/>
            <p:cNvGrpSpPr/>
            <p:nvPr/>
          </p:nvGrpSpPr>
          <p:grpSpPr>
            <a:xfrm rot="5400000">
              <a:off x="206286" y="4766928"/>
              <a:ext cx="711782" cy="71178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8" name="Group 8"/>
            <p:cNvGrpSpPr/>
            <p:nvPr/>
          </p:nvGrpSpPr>
          <p:grpSpPr>
            <a:xfrm rot="5400000">
              <a:off x="124623" y="5803581"/>
              <a:ext cx="947644" cy="9476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10" name="Group 10"/>
            <p:cNvGrpSpPr/>
            <p:nvPr/>
          </p:nvGrpSpPr>
          <p:grpSpPr>
            <a:xfrm rot="5400000">
              <a:off x="0" y="7074259"/>
              <a:ext cx="1124353" cy="112435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grpSp>
        <p:nvGrpSpPr>
          <p:cNvPr id="12" name="Group 12"/>
          <p:cNvGrpSpPr/>
          <p:nvPr/>
        </p:nvGrpSpPr>
        <p:grpSpPr>
          <a:xfrm>
            <a:off x="15774952" y="-360045"/>
            <a:ext cx="1845389" cy="2032367"/>
            <a:chOff x="0" y="0"/>
            <a:chExt cx="5765800" cy="6350000"/>
          </a:xfrm>
        </p:grpSpPr>
        <p:sp>
          <p:nvSpPr>
            <p:cNvPr id="13" name="Freeform 1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4EA"/>
            </a:solidFill>
          </p:spPr>
        </p:sp>
      </p:grpSp>
      <p:sp>
        <p:nvSpPr>
          <p:cNvPr id="14" name="Freeform 14"/>
          <p:cNvSpPr/>
          <p:nvPr/>
        </p:nvSpPr>
        <p:spPr>
          <a:xfrm>
            <a:off x="10270843" y="314429"/>
            <a:ext cx="4297624" cy="900710"/>
          </a:xfrm>
          <a:custGeom>
            <a:avLst/>
            <a:gdLst/>
            <a:ahLst/>
            <a:cxnLst/>
            <a:rect l="l" t="t" r="r" b="b"/>
            <a:pathLst>
              <a:path w="4297624" h="900710">
                <a:moveTo>
                  <a:pt x="0" y="0"/>
                </a:moveTo>
                <a:lnTo>
                  <a:pt x="4297623" y="0"/>
                </a:lnTo>
                <a:lnTo>
                  <a:pt x="4297623" y="900710"/>
                </a:lnTo>
                <a:lnTo>
                  <a:pt x="0" y="900710"/>
                </a:lnTo>
                <a:lnTo>
                  <a:pt x="0" y="0"/>
                </a:lnTo>
                <a:close/>
              </a:path>
            </a:pathLst>
          </a:custGeom>
          <a:blipFill>
            <a:blip r:embed="rId2"/>
            <a:stretch>
              <a:fillRect/>
            </a:stretch>
          </a:blipFill>
        </p:spPr>
      </p:sp>
      <p:sp>
        <p:nvSpPr>
          <p:cNvPr id="15" name="Freeform 15"/>
          <p:cNvSpPr/>
          <p:nvPr/>
        </p:nvSpPr>
        <p:spPr>
          <a:xfrm>
            <a:off x="12572004" y="4208653"/>
            <a:ext cx="5715996" cy="4665681"/>
          </a:xfrm>
          <a:custGeom>
            <a:avLst/>
            <a:gdLst/>
            <a:ahLst/>
            <a:cxnLst/>
            <a:rect l="l" t="t" r="r" b="b"/>
            <a:pathLst>
              <a:path w="5715996" h="4665681">
                <a:moveTo>
                  <a:pt x="0" y="0"/>
                </a:moveTo>
                <a:lnTo>
                  <a:pt x="5715996" y="0"/>
                </a:lnTo>
                <a:lnTo>
                  <a:pt x="5715996" y="4665681"/>
                </a:lnTo>
                <a:lnTo>
                  <a:pt x="0" y="4665681"/>
                </a:lnTo>
                <a:lnTo>
                  <a:pt x="0" y="0"/>
                </a:lnTo>
                <a:close/>
              </a:path>
            </a:pathLst>
          </a:custGeom>
          <a:blipFill>
            <a:blip r:embed="rId3"/>
            <a:stretch>
              <a:fillRect/>
            </a:stretch>
          </a:blipFill>
        </p:spPr>
      </p:sp>
      <p:sp>
        <p:nvSpPr>
          <p:cNvPr id="16" name="TextBox 16"/>
          <p:cNvSpPr txBox="1"/>
          <p:nvPr/>
        </p:nvSpPr>
        <p:spPr>
          <a:xfrm>
            <a:off x="843265" y="532314"/>
            <a:ext cx="9015729" cy="2104959"/>
          </a:xfrm>
          <a:prstGeom prst="rect">
            <a:avLst/>
          </a:prstGeom>
        </p:spPr>
        <p:txBody>
          <a:bodyPr lIns="0" tIns="0" rIns="0" bIns="0" rtlCol="0" anchor="t">
            <a:spAutoFit/>
          </a:bodyPr>
          <a:lstStyle/>
          <a:p>
            <a:pPr algn="ctr">
              <a:lnSpc>
                <a:spcPts val="8400"/>
              </a:lnSpc>
              <a:spcBef>
                <a:spcPct val="0"/>
              </a:spcBef>
            </a:pPr>
            <a:r>
              <a:rPr lang="en-US" sz="6000" spc="-120">
                <a:solidFill>
                  <a:srgbClr val="211614"/>
                </a:solidFill>
                <a:latin typeface="Arbutus Slab"/>
              </a:rPr>
              <a:t>Olumlu Düşünme için Görselleştirme</a:t>
            </a:r>
          </a:p>
        </p:txBody>
      </p:sp>
      <p:sp>
        <p:nvSpPr>
          <p:cNvPr id="17" name="TextBox 17"/>
          <p:cNvSpPr txBox="1"/>
          <p:nvPr/>
        </p:nvSpPr>
        <p:spPr>
          <a:xfrm>
            <a:off x="1649263" y="2837347"/>
            <a:ext cx="10247968" cy="6493590"/>
          </a:xfrm>
          <a:prstGeom prst="rect">
            <a:avLst/>
          </a:prstGeom>
        </p:spPr>
        <p:txBody>
          <a:bodyPr lIns="0" tIns="0" rIns="0" bIns="0" rtlCol="0" anchor="t">
            <a:spAutoFit/>
          </a:bodyPr>
          <a:lstStyle/>
          <a:p>
            <a:pPr algn="ctr">
              <a:lnSpc>
                <a:spcPts val="4313"/>
              </a:lnSpc>
            </a:pPr>
            <a:endParaRPr/>
          </a:p>
          <a:p>
            <a:pPr algn="ctr">
              <a:lnSpc>
                <a:spcPts val="4313"/>
              </a:lnSpc>
            </a:pPr>
            <a:r>
              <a:rPr lang="en-US" sz="3081">
                <a:solidFill>
                  <a:srgbClr val="372A28"/>
                </a:solidFill>
                <a:latin typeface="Arbutus Slab"/>
              </a:rPr>
              <a:t>Hedefinizi Tanımlayın:</a:t>
            </a:r>
          </a:p>
          <a:p>
            <a:pPr algn="ctr">
              <a:lnSpc>
                <a:spcPts val="4313"/>
              </a:lnSpc>
            </a:pPr>
            <a:r>
              <a:rPr lang="en-US" sz="3081">
                <a:solidFill>
                  <a:srgbClr val="372A28"/>
                </a:solidFill>
                <a:latin typeface="Arbutus Slab"/>
              </a:rPr>
              <a:t>Ulaşmak istediğiniz belirli hedefi veya sonucu açıkça tanımlayın.</a:t>
            </a:r>
          </a:p>
          <a:p>
            <a:pPr algn="ctr">
              <a:lnSpc>
                <a:spcPts val="4313"/>
              </a:lnSpc>
            </a:pPr>
            <a:endParaRPr lang="en-US" sz="3081">
              <a:solidFill>
                <a:srgbClr val="372A28"/>
              </a:solidFill>
              <a:latin typeface="Arbutus Slab"/>
            </a:endParaRPr>
          </a:p>
          <a:p>
            <a:pPr algn="ctr">
              <a:lnSpc>
                <a:spcPts val="4313"/>
              </a:lnSpc>
            </a:pPr>
            <a:r>
              <a:rPr lang="en-US" sz="3081">
                <a:solidFill>
                  <a:srgbClr val="372A28"/>
                </a:solidFill>
                <a:latin typeface="Arbutus Slab"/>
              </a:rPr>
              <a:t>Sessiz Bir Ortam Seçin:</a:t>
            </a:r>
          </a:p>
          <a:p>
            <a:pPr algn="ctr">
              <a:lnSpc>
                <a:spcPts val="4313"/>
              </a:lnSpc>
            </a:pPr>
            <a:r>
              <a:rPr lang="en-US" sz="3081">
                <a:solidFill>
                  <a:srgbClr val="372A28"/>
                </a:solidFill>
                <a:latin typeface="Arbutus Slab"/>
              </a:rPr>
              <a:t>Rahatsız edilmeyeceğiniz sessiz ve rahat bir alan bulun.</a:t>
            </a:r>
          </a:p>
          <a:p>
            <a:pPr algn="ctr">
              <a:lnSpc>
                <a:spcPts val="4313"/>
              </a:lnSpc>
            </a:pPr>
            <a:endParaRPr lang="en-US" sz="3081">
              <a:solidFill>
                <a:srgbClr val="372A28"/>
              </a:solidFill>
              <a:latin typeface="Arbutus Slab"/>
            </a:endParaRPr>
          </a:p>
          <a:p>
            <a:pPr algn="ctr">
              <a:lnSpc>
                <a:spcPts val="4313"/>
              </a:lnSpc>
            </a:pPr>
            <a:r>
              <a:rPr lang="en-US" sz="3081">
                <a:solidFill>
                  <a:srgbClr val="372A28"/>
                </a:solidFill>
                <a:latin typeface="Arbutus Slab"/>
              </a:rPr>
              <a:t>Rahat Bir Pozisyona Geçin:</a:t>
            </a:r>
          </a:p>
          <a:p>
            <a:pPr algn="ctr">
              <a:lnSpc>
                <a:spcPts val="4313"/>
              </a:lnSpc>
              <a:spcBef>
                <a:spcPct val="0"/>
              </a:spcBef>
            </a:pPr>
            <a:r>
              <a:rPr lang="en-US" sz="3081">
                <a:solidFill>
                  <a:srgbClr val="372A28"/>
                </a:solidFill>
                <a:latin typeface="Arbutus Slab"/>
              </a:rPr>
              <a:t>Rahat bir pozisyonda oturun veya uzanın. Odaklanmış iç gözlem için gözlerinizi kapatın.</a:t>
            </a:r>
          </a:p>
        </p:txBody>
      </p:sp>
      <p:sp>
        <p:nvSpPr>
          <p:cNvPr id="18" name="TextBox 18"/>
          <p:cNvSpPr txBox="1"/>
          <p:nvPr/>
        </p:nvSpPr>
        <p:spPr>
          <a:xfrm>
            <a:off x="15695309" y="370438"/>
            <a:ext cx="2004675" cy="514334"/>
          </a:xfrm>
          <a:prstGeom prst="rect">
            <a:avLst/>
          </a:prstGeom>
        </p:spPr>
        <p:txBody>
          <a:bodyPr lIns="0" tIns="0" rIns="0" bIns="0" rtlCol="0" anchor="t">
            <a:spAutoFit/>
          </a:bodyPr>
          <a:lstStyle/>
          <a:p>
            <a:pPr algn="ctr">
              <a:lnSpc>
                <a:spcPts val="4200"/>
              </a:lnSpc>
            </a:pPr>
            <a:r>
              <a:rPr lang="en-US" sz="3000">
                <a:solidFill>
                  <a:srgbClr val="372A28"/>
                </a:solidFill>
                <a:latin typeface="Arbutus Slab"/>
              </a:rPr>
              <a:t>10/23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6C0A"/>
        </a:solidFill>
        <a:effectLst/>
      </p:bgPr>
    </p:bg>
    <p:spTree>
      <p:nvGrpSpPr>
        <p:cNvPr id="1" name=""/>
        <p:cNvGrpSpPr/>
        <p:nvPr/>
      </p:nvGrpSpPr>
      <p:grpSpPr>
        <a:xfrm>
          <a:off x="0" y="0"/>
          <a:ext cx="0" cy="0"/>
          <a:chOff x="0" y="0"/>
          <a:chExt cx="0" cy="0"/>
        </a:xfrm>
      </p:grpSpPr>
      <p:grpSp>
        <p:nvGrpSpPr>
          <p:cNvPr id="2" name="Group 2"/>
          <p:cNvGrpSpPr/>
          <p:nvPr/>
        </p:nvGrpSpPr>
        <p:grpSpPr>
          <a:xfrm>
            <a:off x="1108343" y="-190157"/>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D964"/>
            </a:solidFill>
          </p:spPr>
        </p:sp>
      </p:grpSp>
      <p:sp>
        <p:nvSpPr>
          <p:cNvPr id="4" name="AutoShape 4"/>
          <p:cNvSpPr/>
          <p:nvPr/>
        </p:nvSpPr>
        <p:spPr>
          <a:xfrm>
            <a:off x="11700738" y="9877101"/>
            <a:ext cx="5939348" cy="0"/>
          </a:xfrm>
          <a:prstGeom prst="line">
            <a:avLst/>
          </a:prstGeom>
          <a:ln w="76200" cap="rnd">
            <a:solidFill>
              <a:srgbClr val="FFD964"/>
            </a:solidFill>
            <a:prstDash val="sysDot"/>
            <a:headEnd type="oval" w="lg" len="lg"/>
            <a:tailEnd type="oval" w="lg" len="lg"/>
          </a:ln>
        </p:spPr>
      </p:sp>
      <p:sp>
        <p:nvSpPr>
          <p:cNvPr id="5" name="Freeform 5"/>
          <p:cNvSpPr/>
          <p:nvPr/>
        </p:nvSpPr>
        <p:spPr>
          <a:xfrm>
            <a:off x="13562474" y="153949"/>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6" name="Freeform 6"/>
          <p:cNvSpPr/>
          <p:nvPr/>
        </p:nvSpPr>
        <p:spPr>
          <a:xfrm>
            <a:off x="12919799" y="2788699"/>
            <a:ext cx="4214413" cy="4114800"/>
          </a:xfrm>
          <a:custGeom>
            <a:avLst/>
            <a:gdLst/>
            <a:ahLst/>
            <a:cxnLst/>
            <a:rect l="l" t="t" r="r" b="b"/>
            <a:pathLst>
              <a:path w="4214413" h="4114800">
                <a:moveTo>
                  <a:pt x="0" y="0"/>
                </a:moveTo>
                <a:lnTo>
                  <a:pt x="4214413" y="0"/>
                </a:lnTo>
                <a:lnTo>
                  <a:pt x="42144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108343" y="2943116"/>
            <a:ext cx="10592396" cy="6933985"/>
          </a:xfrm>
          <a:prstGeom prst="rect">
            <a:avLst/>
          </a:prstGeom>
        </p:spPr>
        <p:txBody>
          <a:bodyPr lIns="0" tIns="0" rIns="0" bIns="0" rtlCol="0" anchor="t">
            <a:spAutoFit/>
          </a:bodyPr>
          <a:lstStyle/>
          <a:p>
            <a:pPr algn="ctr">
              <a:lnSpc>
                <a:spcPts val="4200"/>
              </a:lnSpc>
            </a:pPr>
            <a:r>
              <a:rPr lang="en-US" sz="3000" spc="300">
                <a:solidFill>
                  <a:srgbClr val="FFF4EA"/>
                </a:solidFill>
                <a:latin typeface="Barlow Bold"/>
              </a:rPr>
              <a:t>Vücudunuzu Rahatlatın:</a:t>
            </a:r>
          </a:p>
          <a:p>
            <a:pPr algn="ctr">
              <a:lnSpc>
                <a:spcPts val="4200"/>
              </a:lnSpc>
            </a:pPr>
            <a:r>
              <a:rPr lang="en-US" sz="3000" spc="300">
                <a:solidFill>
                  <a:srgbClr val="FFF4EA"/>
                </a:solidFill>
                <a:latin typeface="Barlow Bold"/>
              </a:rPr>
              <a:t>Tepeden tırnağa gerginliği serbest bırakmak için birkaç derin nefes alın.</a:t>
            </a:r>
          </a:p>
          <a:p>
            <a:pPr algn="ctr">
              <a:lnSpc>
                <a:spcPts val="4200"/>
              </a:lnSpc>
            </a:pPr>
            <a:endParaRPr lang="en-US" sz="3000" spc="300">
              <a:solidFill>
                <a:srgbClr val="FFF4EA"/>
              </a:solidFill>
              <a:latin typeface="Barlow Bold"/>
            </a:endParaRPr>
          </a:p>
          <a:p>
            <a:pPr algn="ctr">
              <a:lnSpc>
                <a:spcPts val="4200"/>
              </a:lnSpc>
            </a:pPr>
            <a:r>
              <a:rPr lang="en-US" sz="3000" spc="300">
                <a:solidFill>
                  <a:srgbClr val="FFF4EA"/>
                </a:solidFill>
                <a:latin typeface="Barlow Bold"/>
              </a:rPr>
              <a:t>Zihinsel Bir Görüntü Oluşturun:</a:t>
            </a:r>
          </a:p>
          <a:p>
            <a:pPr algn="ctr">
              <a:lnSpc>
                <a:spcPts val="4200"/>
              </a:lnSpc>
            </a:pPr>
            <a:r>
              <a:rPr lang="en-US" sz="3000" spc="300">
                <a:solidFill>
                  <a:srgbClr val="FFF4EA"/>
                </a:solidFill>
                <a:latin typeface="Barlow Bold"/>
              </a:rPr>
              <a:t>Kendinizi hedefe ulaşırken tüm duyularınızı harekete geçirerek ayrıntılı bir şekilde görselleştirin.</a:t>
            </a:r>
          </a:p>
          <a:p>
            <a:pPr algn="ctr">
              <a:lnSpc>
                <a:spcPts val="4200"/>
              </a:lnSpc>
            </a:pPr>
            <a:endParaRPr lang="en-US" sz="3000" spc="300">
              <a:solidFill>
                <a:srgbClr val="FFF4EA"/>
              </a:solidFill>
              <a:latin typeface="Barlow Bold"/>
            </a:endParaRPr>
          </a:p>
          <a:p>
            <a:pPr algn="ctr">
              <a:lnSpc>
                <a:spcPts val="4200"/>
              </a:lnSpc>
            </a:pPr>
            <a:r>
              <a:rPr lang="en-US" sz="3000" spc="300">
                <a:solidFill>
                  <a:srgbClr val="FFF4EA"/>
                </a:solidFill>
                <a:latin typeface="Barlow Bold"/>
              </a:rPr>
              <a:t>Duyularınızı Harekete Geçirin:</a:t>
            </a:r>
          </a:p>
          <a:p>
            <a:pPr algn="ctr">
              <a:lnSpc>
                <a:spcPts val="4200"/>
              </a:lnSpc>
            </a:pPr>
            <a:r>
              <a:rPr lang="en-US" sz="3000" spc="300">
                <a:solidFill>
                  <a:srgbClr val="FFF4EA"/>
                </a:solidFill>
                <a:latin typeface="Barlow Bold"/>
              </a:rPr>
              <a:t>Zihinsel imajınıza manzaraları, sesleri, kokuları, tatları ve dokunuşları dahil edin.</a:t>
            </a:r>
          </a:p>
          <a:p>
            <a:pPr algn="ctr">
              <a:lnSpc>
                <a:spcPts val="4200"/>
              </a:lnSpc>
            </a:pPr>
            <a:endParaRPr lang="en-US" sz="3000" spc="300">
              <a:solidFill>
                <a:srgbClr val="FFF4EA"/>
              </a:solidFill>
              <a:latin typeface="Barlow Bold"/>
            </a:endParaRPr>
          </a:p>
          <a:p>
            <a:pPr algn="ctr">
              <a:lnSpc>
                <a:spcPts val="4200"/>
              </a:lnSpc>
              <a:spcBef>
                <a:spcPct val="0"/>
              </a:spcBef>
            </a:pPr>
            <a:endParaRPr lang="en-US" sz="3000" spc="300">
              <a:solidFill>
                <a:srgbClr val="FFF4EA"/>
              </a:solidFill>
              <a:latin typeface="Barlow Bold"/>
            </a:endParaRPr>
          </a:p>
        </p:txBody>
      </p:sp>
      <p:sp>
        <p:nvSpPr>
          <p:cNvPr id="8" name="TextBox 8"/>
          <p:cNvSpPr txBox="1"/>
          <p:nvPr/>
        </p:nvSpPr>
        <p:spPr>
          <a:xfrm>
            <a:off x="3467415" y="30124"/>
            <a:ext cx="9581377" cy="2104959"/>
          </a:xfrm>
          <a:prstGeom prst="rect">
            <a:avLst/>
          </a:prstGeom>
        </p:spPr>
        <p:txBody>
          <a:bodyPr lIns="0" tIns="0" rIns="0" bIns="0" rtlCol="0" anchor="t">
            <a:spAutoFit/>
          </a:bodyPr>
          <a:lstStyle/>
          <a:p>
            <a:pPr>
              <a:lnSpc>
                <a:spcPts val="8400"/>
              </a:lnSpc>
              <a:spcBef>
                <a:spcPct val="0"/>
              </a:spcBef>
            </a:pPr>
            <a:r>
              <a:rPr lang="en-US" sz="6000" spc="-120">
                <a:solidFill>
                  <a:srgbClr val="FFF4EA"/>
                </a:solidFill>
                <a:latin typeface="Arbutus Slab"/>
              </a:rPr>
              <a:t>Olumlu Düşünme için Görselleştirme</a:t>
            </a:r>
          </a:p>
        </p:txBody>
      </p:sp>
      <p:sp>
        <p:nvSpPr>
          <p:cNvPr id="9" name="TextBox 9"/>
          <p:cNvSpPr txBox="1"/>
          <p:nvPr/>
        </p:nvSpPr>
        <p:spPr>
          <a:xfrm>
            <a:off x="1028700" y="540326"/>
            <a:ext cx="2004675" cy="514334"/>
          </a:xfrm>
          <a:prstGeom prst="rect">
            <a:avLst/>
          </a:prstGeom>
        </p:spPr>
        <p:txBody>
          <a:bodyPr lIns="0" tIns="0" rIns="0" bIns="0" rtlCol="0" anchor="t">
            <a:spAutoFit/>
          </a:bodyPr>
          <a:lstStyle/>
          <a:p>
            <a:pPr algn="ctr">
              <a:lnSpc>
                <a:spcPts val="4200"/>
              </a:lnSpc>
            </a:pPr>
            <a:r>
              <a:rPr lang="en-US" sz="3000">
                <a:solidFill>
                  <a:srgbClr val="372A28"/>
                </a:solidFill>
                <a:latin typeface="Arbutus Slab"/>
              </a:rPr>
              <a:t>11/23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CECB"/>
        </a:solidFill>
        <a:effectLst/>
      </p:bgPr>
    </p:bg>
    <p:spTree>
      <p:nvGrpSpPr>
        <p:cNvPr id="1" name=""/>
        <p:cNvGrpSpPr/>
        <p:nvPr/>
      </p:nvGrpSpPr>
      <p:grpSpPr>
        <a:xfrm>
          <a:off x="0" y="0"/>
          <a:ext cx="0" cy="0"/>
          <a:chOff x="0" y="0"/>
          <a:chExt cx="0" cy="0"/>
        </a:xfrm>
      </p:grpSpPr>
      <p:grpSp>
        <p:nvGrpSpPr>
          <p:cNvPr id="2" name="Group 2"/>
          <p:cNvGrpSpPr/>
          <p:nvPr/>
        </p:nvGrpSpPr>
        <p:grpSpPr>
          <a:xfrm>
            <a:off x="1108343" y="-190157"/>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72A28"/>
            </a:solidFill>
          </p:spPr>
        </p:sp>
      </p:grpSp>
      <p:sp>
        <p:nvSpPr>
          <p:cNvPr id="4" name="AutoShape 4"/>
          <p:cNvSpPr/>
          <p:nvPr/>
        </p:nvSpPr>
        <p:spPr>
          <a:xfrm>
            <a:off x="11700738" y="9877101"/>
            <a:ext cx="5939348" cy="0"/>
          </a:xfrm>
          <a:prstGeom prst="line">
            <a:avLst/>
          </a:prstGeom>
          <a:ln w="76200" cap="rnd">
            <a:solidFill>
              <a:srgbClr val="372A28"/>
            </a:solidFill>
            <a:prstDash val="sysDot"/>
            <a:headEnd type="oval" w="lg" len="lg"/>
            <a:tailEnd type="oval" w="lg" len="lg"/>
          </a:ln>
        </p:spPr>
      </p:sp>
      <p:sp>
        <p:nvSpPr>
          <p:cNvPr id="5" name="Freeform 5"/>
          <p:cNvSpPr/>
          <p:nvPr/>
        </p:nvSpPr>
        <p:spPr>
          <a:xfrm>
            <a:off x="13562474" y="153949"/>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6" name="Freeform 6"/>
          <p:cNvSpPr/>
          <p:nvPr/>
        </p:nvSpPr>
        <p:spPr>
          <a:xfrm>
            <a:off x="12232847" y="3727696"/>
            <a:ext cx="5888801" cy="4114800"/>
          </a:xfrm>
          <a:custGeom>
            <a:avLst/>
            <a:gdLst/>
            <a:ahLst/>
            <a:cxnLst/>
            <a:rect l="l" t="t" r="r" b="b"/>
            <a:pathLst>
              <a:path w="5888801" h="4114800">
                <a:moveTo>
                  <a:pt x="0" y="0"/>
                </a:moveTo>
                <a:lnTo>
                  <a:pt x="5888801" y="0"/>
                </a:lnTo>
                <a:lnTo>
                  <a:pt x="58888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108343" y="3102664"/>
            <a:ext cx="11326017" cy="5867218"/>
          </a:xfrm>
          <a:prstGeom prst="rect">
            <a:avLst/>
          </a:prstGeom>
        </p:spPr>
        <p:txBody>
          <a:bodyPr lIns="0" tIns="0" rIns="0" bIns="0" rtlCol="0" anchor="t">
            <a:spAutoFit/>
          </a:bodyPr>
          <a:lstStyle/>
          <a:p>
            <a:pPr algn="ctr">
              <a:lnSpc>
                <a:spcPts val="4200"/>
              </a:lnSpc>
            </a:pPr>
            <a:r>
              <a:rPr lang="en-US" sz="3000" spc="300">
                <a:solidFill>
                  <a:srgbClr val="372A28"/>
                </a:solidFill>
                <a:latin typeface="Barlow Bold"/>
              </a:rPr>
              <a:t>Başarıyı Adım Adım Görselleştirin:</a:t>
            </a:r>
          </a:p>
          <a:p>
            <a:pPr algn="ctr">
              <a:lnSpc>
                <a:spcPts val="4200"/>
              </a:lnSpc>
            </a:pPr>
            <a:r>
              <a:rPr lang="en-US" sz="3000" spc="300">
                <a:solidFill>
                  <a:srgbClr val="372A28"/>
                </a:solidFill>
                <a:latin typeface="Barlow Bold"/>
              </a:rPr>
              <a:t>Her bir adımı ve zorlukların üstesinden gelmeyi hayal ederek hedefinize giden yolculuğu gözünüzde canlandırın.</a:t>
            </a:r>
          </a:p>
          <a:p>
            <a:pPr algn="ctr">
              <a:lnSpc>
                <a:spcPts val="4200"/>
              </a:lnSpc>
            </a:pPr>
            <a:endParaRPr lang="en-US" sz="3000" spc="300">
              <a:solidFill>
                <a:srgbClr val="372A28"/>
              </a:solidFill>
              <a:latin typeface="Barlow Bold"/>
            </a:endParaRPr>
          </a:p>
          <a:p>
            <a:pPr algn="ctr">
              <a:lnSpc>
                <a:spcPts val="4200"/>
              </a:lnSpc>
            </a:pPr>
            <a:r>
              <a:rPr lang="en-US" sz="3000" spc="300">
                <a:solidFill>
                  <a:srgbClr val="372A28"/>
                </a:solidFill>
                <a:latin typeface="Barlow Bold"/>
              </a:rPr>
              <a:t>Duyguları Hissedin:</a:t>
            </a:r>
          </a:p>
          <a:p>
            <a:pPr algn="ctr">
              <a:lnSpc>
                <a:spcPts val="4200"/>
              </a:lnSpc>
            </a:pPr>
            <a:r>
              <a:rPr lang="en-US" sz="3000" spc="300">
                <a:solidFill>
                  <a:srgbClr val="372A28"/>
                </a:solidFill>
                <a:latin typeface="Barlow Bold"/>
              </a:rPr>
              <a:t>Başarı ile ilişkili olumlu duygularla bağlantı kurun, neşe ve tatmin yaşayın.</a:t>
            </a:r>
          </a:p>
          <a:p>
            <a:pPr algn="ctr">
              <a:lnSpc>
                <a:spcPts val="4200"/>
              </a:lnSpc>
            </a:pPr>
            <a:endParaRPr lang="en-US" sz="3000" spc="300">
              <a:solidFill>
                <a:srgbClr val="372A28"/>
              </a:solidFill>
              <a:latin typeface="Barlow Bold"/>
            </a:endParaRPr>
          </a:p>
          <a:p>
            <a:pPr algn="ctr">
              <a:lnSpc>
                <a:spcPts val="4200"/>
              </a:lnSpc>
            </a:pPr>
            <a:r>
              <a:rPr lang="en-US" sz="3000" spc="300">
                <a:solidFill>
                  <a:srgbClr val="372A28"/>
                </a:solidFill>
                <a:latin typeface="Barlow Bold"/>
              </a:rPr>
              <a:t>Olumlu Onaylamalar Kullanın:</a:t>
            </a:r>
          </a:p>
          <a:p>
            <a:pPr algn="ctr">
              <a:lnSpc>
                <a:spcPts val="4200"/>
              </a:lnSpc>
              <a:spcBef>
                <a:spcPct val="0"/>
              </a:spcBef>
            </a:pPr>
            <a:r>
              <a:rPr lang="en-US" sz="3000" spc="300">
                <a:solidFill>
                  <a:srgbClr val="372A28"/>
                </a:solidFill>
                <a:latin typeface="Barlow Bold"/>
              </a:rPr>
              <a:t>Olumlu düşünceleri pekiştirmek için olumlu onaylamaları görselleştirmenizle birleştirin.</a:t>
            </a:r>
          </a:p>
        </p:txBody>
      </p:sp>
      <p:sp>
        <p:nvSpPr>
          <p:cNvPr id="8" name="TextBox 8"/>
          <p:cNvSpPr txBox="1"/>
          <p:nvPr/>
        </p:nvSpPr>
        <p:spPr>
          <a:xfrm>
            <a:off x="3298396" y="207130"/>
            <a:ext cx="8402342" cy="2104959"/>
          </a:xfrm>
          <a:prstGeom prst="rect">
            <a:avLst/>
          </a:prstGeom>
        </p:spPr>
        <p:txBody>
          <a:bodyPr lIns="0" tIns="0" rIns="0" bIns="0" rtlCol="0" anchor="t">
            <a:spAutoFit/>
          </a:bodyPr>
          <a:lstStyle/>
          <a:p>
            <a:pPr>
              <a:lnSpc>
                <a:spcPts val="8400"/>
              </a:lnSpc>
              <a:spcBef>
                <a:spcPct val="0"/>
              </a:spcBef>
            </a:pPr>
            <a:r>
              <a:rPr lang="en-US" sz="6000" spc="-120">
                <a:solidFill>
                  <a:srgbClr val="372A28"/>
                </a:solidFill>
                <a:latin typeface="Arbutus Slab"/>
              </a:rPr>
              <a:t>Olumlu Düşünme için Görselleştirme</a:t>
            </a:r>
          </a:p>
        </p:txBody>
      </p:sp>
      <p:sp>
        <p:nvSpPr>
          <p:cNvPr id="9" name="TextBox 9"/>
          <p:cNvSpPr txBox="1"/>
          <p:nvPr/>
        </p:nvSpPr>
        <p:spPr>
          <a:xfrm>
            <a:off x="1028700" y="540326"/>
            <a:ext cx="2004675" cy="514334"/>
          </a:xfrm>
          <a:prstGeom prst="rect">
            <a:avLst/>
          </a:prstGeom>
        </p:spPr>
        <p:txBody>
          <a:bodyPr lIns="0" tIns="0" rIns="0" bIns="0" rtlCol="0" anchor="t">
            <a:spAutoFit/>
          </a:bodyPr>
          <a:lstStyle/>
          <a:p>
            <a:pPr algn="ctr">
              <a:lnSpc>
                <a:spcPts val="4200"/>
              </a:lnSpc>
            </a:pPr>
            <a:r>
              <a:rPr lang="en-US" sz="3000">
                <a:solidFill>
                  <a:srgbClr val="FFF4EA"/>
                </a:solidFill>
                <a:latin typeface="Arbutus Slab"/>
              </a:rPr>
              <a:t>12/23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964"/>
        </a:solidFill>
        <a:effectLst/>
      </p:bgPr>
    </p:bg>
    <p:spTree>
      <p:nvGrpSpPr>
        <p:cNvPr id="1" name=""/>
        <p:cNvGrpSpPr/>
        <p:nvPr/>
      </p:nvGrpSpPr>
      <p:grpSpPr>
        <a:xfrm>
          <a:off x="0" y="0"/>
          <a:ext cx="0" cy="0"/>
          <a:chOff x="0" y="0"/>
          <a:chExt cx="0" cy="0"/>
        </a:xfrm>
      </p:grpSpPr>
      <p:sp>
        <p:nvSpPr>
          <p:cNvPr id="2" name="TextBox 2"/>
          <p:cNvSpPr txBox="1"/>
          <p:nvPr/>
        </p:nvSpPr>
        <p:spPr>
          <a:xfrm>
            <a:off x="793933" y="1691302"/>
            <a:ext cx="10592396" cy="8595698"/>
          </a:xfrm>
          <a:prstGeom prst="rect">
            <a:avLst/>
          </a:prstGeom>
        </p:spPr>
        <p:txBody>
          <a:bodyPr lIns="0" tIns="0" rIns="0" bIns="0" rtlCol="0" anchor="t">
            <a:spAutoFit/>
          </a:bodyPr>
          <a:lstStyle/>
          <a:p>
            <a:pPr algn="ctr">
              <a:lnSpc>
                <a:spcPts val="4200"/>
              </a:lnSpc>
            </a:pPr>
            <a:r>
              <a:rPr lang="en-US" sz="3000" spc="300">
                <a:solidFill>
                  <a:srgbClr val="372A28"/>
                </a:solidFill>
                <a:latin typeface="Barlow Bold"/>
              </a:rPr>
              <a:t>Odaklanın:</a:t>
            </a:r>
          </a:p>
          <a:p>
            <a:pPr algn="ctr">
              <a:lnSpc>
                <a:spcPts val="4200"/>
              </a:lnSpc>
            </a:pPr>
            <a:r>
              <a:rPr lang="en-US" sz="3000" spc="300">
                <a:solidFill>
                  <a:srgbClr val="372A28"/>
                </a:solidFill>
                <a:latin typeface="Barlow Bold"/>
              </a:rPr>
              <a:t>Olumlu yönlere odaklanın; olumsuz düşünceleri kabul edin ve yönlendirin.</a:t>
            </a:r>
          </a:p>
          <a:p>
            <a:pPr algn="ctr">
              <a:lnSpc>
                <a:spcPts val="4200"/>
              </a:lnSpc>
            </a:pPr>
            <a:endParaRPr lang="en-US" sz="3000" spc="300">
              <a:solidFill>
                <a:srgbClr val="372A28"/>
              </a:solidFill>
              <a:latin typeface="Barlow Bold"/>
            </a:endParaRPr>
          </a:p>
          <a:p>
            <a:pPr algn="ctr">
              <a:lnSpc>
                <a:spcPts val="4200"/>
              </a:lnSpc>
            </a:pPr>
            <a:r>
              <a:rPr lang="en-US" sz="3000" spc="300">
                <a:solidFill>
                  <a:srgbClr val="372A28"/>
                </a:solidFill>
                <a:latin typeface="Barlow Bold"/>
              </a:rPr>
              <a:t>Düzenli Olarak Tekrarlayın:</a:t>
            </a:r>
          </a:p>
          <a:p>
            <a:pPr algn="ctr">
              <a:lnSpc>
                <a:spcPts val="4200"/>
              </a:lnSpc>
            </a:pPr>
            <a:r>
              <a:rPr lang="en-US" sz="3000" spc="300">
                <a:solidFill>
                  <a:srgbClr val="372A28"/>
                </a:solidFill>
                <a:latin typeface="Barlow Bold"/>
              </a:rPr>
              <a:t>Tutarlılık için görselleştirme pratiği yapmak üzere her gün özel bir zaman ayırın.</a:t>
            </a:r>
          </a:p>
          <a:p>
            <a:pPr algn="ctr">
              <a:lnSpc>
                <a:spcPts val="4200"/>
              </a:lnSpc>
            </a:pPr>
            <a:endParaRPr lang="en-US" sz="3000" spc="300">
              <a:solidFill>
                <a:srgbClr val="372A28"/>
              </a:solidFill>
              <a:latin typeface="Barlow Bold"/>
            </a:endParaRPr>
          </a:p>
          <a:p>
            <a:pPr algn="ctr">
              <a:lnSpc>
                <a:spcPts val="4200"/>
              </a:lnSpc>
            </a:pPr>
            <a:r>
              <a:rPr lang="en-US" sz="3000" spc="300">
                <a:solidFill>
                  <a:srgbClr val="372A28"/>
                </a:solidFill>
                <a:latin typeface="Barlow Bold"/>
              </a:rPr>
              <a:t>Minnettarlığınızı İfade Edin:</a:t>
            </a:r>
          </a:p>
          <a:p>
            <a:pPr algn="ctr">
              <a:lnSpc>
                <a:spcPts val="4200"/>
              </a:lnSpc>
            </a:pPr>
            <a:r>
              <a:rPr lang="en-US" sz="3000" spc="300">
                <a:solidFill>
                  <a:srgbClr val="372A28"/>
                </a:solidFill>
                <a:latin typeface="Barlow Bold"/>
              </a:rPr>
              <a:t>Bolluk zihniyetini teşvik ederek, öngörülen başarı için şükranla sonuçlandırın.</a:t>
            </a:r>
          </a:p>
          <a:p>
            <a:pPr algn="ctr">
              <a:lnSpc>
                <a:spcPts val="4200"/>
              </a:lnSpc>
            </a:pPr>
            <a:endParaRPr lang="en-US" sz="3000" spc="300">
              <a:solidFill>
                <a:srgbClr val="372A28"/>
              </a:solidFill>
              <a:latin typeface="Barlow Bold"/>
            </a:endParaRPr>
          </a:p>
          <a:p>
            <a:pPr algn="ctr">
              <a:lnSpc>
                <a:spcPts val="4200"/>
              </a:lnSpc>
            </a:pPr>
            <a:r>
              <a:rPr lang="en-US" sz="3000" spc="300">
                <a:solidFill>
                  <a:srgbClr val="372A28"/>
                </a:solidFill>
                <a:latin typeface="Barlow Bold"/>
              </a:rPr>
              <a:t>İlham Veren Harekete Geçin:</a:t>
            </a:r>
          </a:p>
          <a:p>
            <a:pPr algn="ctr">
              <a:lnSpc>
                <a:spcPts val="4200"/>
              </a:lnSpc>
            </a:pPr>
            <a:r>
              <a:rPr lang="en-US" sz="3000" spc="300">
                <a:solidFill>
                  <a:srgbClr val="372A28"/>
                </a:solidFill>
                <a:latin typeface="Barlow Bold"/>
              </a:rPr>
              <a:t>Üretilen pozitif enerji ile uyumlu proaktif adımlar atılmasını teşvik edin.</a:t>
            </a:r>
          </a:p>
          <a:p>
            <a:pPr algn="ctr">
              <a:lnSpc>
                <a:spcPts val="4760"/>
              </a:lnSpc>
              <a:spcBef>
                <a:spcPct val="0"/>
              </a:spcBef>
            </a:pPr>
            <a:endParaRPr lang="en-US" sz="3000" spc="300">
              <a:solidFill>
                <a:srgbClr val="372A28"/>
              </a:solidFill>
              <a:latin typeface="Barlow Bold"/>
            </a:endParaRPr>
          </a:p>
        </p:txBody>
      </p:sp>
      <p:grpSp>
        <p:nvGrpSpPr>
          <p:cNvPr id="3" name="Group 3"/>
          <p:cNvGrpSpPr/>
          <p:nvPr/>
        </p:nvGrpSpPr>
        <p:grpSpPr>
          <a:xfrm>
            <a:off x="1108343" y="-190157"/>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25044"/>
            </a:solidFill>
          </p:spPr>
        </p:sp>
      </p:grpSp>
      <p:sp>
        <p:nvSpPr>
          <p:cNvPr id="5" name="AutoShape 5"/>
          <p:cNvSpPr/>
          <p:nvPr/>
        </p:nvSpPr>
        <p:spPr>
          <a:xfrm>
            <a:off x="11700738" y="9877101"/>
            <a:ext cx="5939348" cy="0"/>
          </a:xfrm>
          <a:prstGeom prst="line">
            <a:avLst/>
          </a:prstGeom>
          <a:ln w="76200" cap="rnd">
            <a:solidFill>
              <a:srgbClr val="372A28"/>
            </a:solidFill>
            <a:prstDash val="sysDot"/>
            <a:headEnd type="oval" w="lg" len="lg"/>
            <a:tailEnd type="oval" w="lg" len="lg"/>
          </a:ln>
        </p:spPr>
      </p:sp>
      <p:sp>
        <p:nvSpPr>
          <p:cNvPr id="6" name="Freeform 6"/>
          <p:cNvSpPr/>
          <p:nvPr/>
        </p:nvSpPr>
        <p:spPr>
          <a:xfrm>
            <a:off x="13818607" y="198717"/>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7" name="Freeform 7"/>
          <p:cNvSpPr/>
          <p:nvPr/>
        </p:nvSpPr>
        <p:spPr>
          <a:xfrm>
            <a:off x="12584920" y="4364203"/>
            <a:ext cx="5495999" cy="2997818"/>
          </a:xfrm>
          <a:custGeom>
            <a:avLst/>
            <a:gdLst/>
            <a:ahLst/>
            <a:cxnLst/>
            <a:rect l="l" t="t" r="r" b="b"/>
            <a:pathLst>
              <a:path w="5495999" h="2997818">
                <a:moveTo>
                  <a:pt x="0" y="0"/>
                </a:moveTo>
                <a:lnTo>
                  <a:pt x="5495999" y="0"/>
                </a:lnTo>
                <a:lnTo>
                  <a:pt x="5495999" y="2997818"/>
                </a:lnTo>
                <a:lnTo>
                  <a:pt x="0" y="29978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3323090" y="393909"/>
            <a:ext cx="10319027" cy="778509"/>
          </a:xfrm>
          <a:prstGeom prst="rect">
            <a:avLst/>
          </a:prstGeom>
        </p:spPr>
        <p:txBody>
          <a:bodyPr wrap="square" lIns="0" tIns="0" rIns="0" bIns="0" rtlCol="0" anchor="t">
            <a:spAutoFit/>
          </a:bodyPr>
          <a:lstStyle/>
          <a:p>
            <a:pPr>
              <a:lnSpc>
                <a:spcPts val="6440"/>
              </a:lnSpc>
              <a:spcBef>
                <a:spcPct val="0"/>
              </a:spcBef>
            </a:pPr>
            <a:r>
              <a:rPr lang="en-US" sz="4600" spc="-92" dirty="0" err="1">
                <a:solidFill>
                  <a:srgbClr val="F25044"/>
                </a:solidFill>
                <a:latin typeface="Arbutus Slab"/>
              </a:rPr>
              <a:t>Olumlu</a:t>
            </a:r>
            <a:r>
              <a:rPr lang="en-US" sz="4600" spc="-92" dirty="0">
                <a:solidFill>
                  <a:srgbClr val="F25044"/>
                </a:solidFill>
                <a:latin typeface="Arbutus Slab"/>
              </a:rPr>
              <a:t> </a:t>
            </a:r>
            <a:r>
              <a:rPr lang="en-US" sz="4600" spc="-92" dirty="0" err="1">
                <a:solidFill>
                  <a:srgbClr val="F25044"/>
                </a:solidFill>
                <a:latin typeface="Arbutus Slab"/>
              </a:rPr>
              <a:t>Düşünme</a:t>
            </a:r>
            <a:r>
              <a:rPr lang="en-US" sz="4600" spc="-92" dirty="0">
                <a:solidFill>
                  <a:srgbClr val="F25044"/>
                </a:solidFill>
                <a:latin typeface="Arbutus Slab"/>
              </a:rPr>
              <a:t> </a:t>
            </a:r>
            <a:r>
              <a:rPr lang="en-US" sz="4600" spc="-92" dirty="0" err="1">
                <a:solidFill>
                  <a:srgbClr val="F25044"/>
                </a:solidFill>
                <a:latin typeface="Arbutus Slab"/>
              </a:rPr>
              <a:t>için</a:t>
            </a:r>
            <a:r>
              <a:rPr lang="en-US" sz="4600" spc="-92" dirty="0">
                <a:solidFill>
                  <a:srgbClr val="F25044"/>
                </a:solidFill>
                <a:latin typeface="Arbutus Slab"/>
              </a:rPr>
              <a:t> </a:t>
            </a:r>
            <a:r>
              <a:rPr lang="en-US" sz="4600" spc="-92" dirty="0" err="1">
                <a:solidFill>
                  <a:srgbClr val="F25044"/>
                </a:solidFill>
                <a:latin typeface="Arbutus Slab"/>
              </a:rPr>
              <a:t>Görselleştirme</a:t>
            </a:r>
            <a:endParaRPr lang="en-US" sz="4600" spc="-92" dirty="0">
              <a:solidFill>
                <a:srgbClr val="F25044"/>
              </a:solidFill>
              <a:latin typeface="Arbutus Slab"/>
            </a:endParaRPr>
          </a:p>
        </p:txBody>
      </p:sp>
      <p:sp>
        <p:nvSpPr>
          <p:cNvPr id="9" name="TextBox 9"/>
          <p:cNvSpPr txBox="1"/>
          <p:nvPr/>
        </p:nvSpPr>
        <p:spPr>
          <a:xfrm>
            <a:off x="1028700" y="540326"/>
            <a:ext cx="2004675" cy="514334"/>
          </a:xfrm>
          <a:prstGeom prst="rect">
            <a:avLst/>
          </a:prstGeom>
        </p:spPr>
        <p:txBody>
          <a:bodyPr lIns="0" tIns="0" rIns="0" bIns="0" rtlCol="0" anchor="t">
            <a:spAutoFit/>
          </a:bodyPr>
          <a:lstStyle/>
          <a:p>
            <a:pPr algn="ctr">
              <a:lnSpc>
                <a:spcPts val="4200"/>
              </a:lnSpc>
            </a:pPr>
            <a:r>
              <a:rPr lang="en-US" sz="3000">
                <a:solidFill>
                  <a:srgbClr val="FFF4EA"/>
                </a:solidFill>
                <a:latin typeface="Arbutus Slab"/>
              </a:rPr>
              <a:t>13/23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964"/>
        </a:solidFill>
        <a:effectLst/>
      </p:bgPr>
    </p:bg>
    <p:spTree>
      <p:nvGrpSpPr>
        <p:cNvPr id="1" name=""/>
        <p:cNvGrpSpPr/>
        <p:nvPr/>
      </p:nvGrpSpPr>
      <p:grpSpPr>
        <a:xfrm>
          <a:off x="0" y="0"/>
          <a:ext cx="0" cy="0"/>
          <a:chOff x="0" y="0"/>
          <a:chExt cx="0" cy="0"/>
        </a:xfrm>
      </p:grpSpPr>
      <p:grpSp>
        <p:nvGrpSpPr>
          <p:cNvPr id="2" name="Group 2"/>
          <p:cNvGrpSpPr/>
          <p:nvPr/>
        </p:nvGrpSpPr>
        <p:grpSpPr>
          <a:xfrm>
            <a:off x="1108343" y="-190157"/>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25044"/>
            </a:solidFill>
          </p:spPr>
        </p:sp>
      </p:grpSp>
      <p:sp>
        <p:nvSpPr>
          <p:cNvPr id="4" name="AutoShape 4"/>
          <p:cNvSpPr/>
          <p:nvPr/>
        </p:nvSpPr>
        <p:spPr>
          <a:xfrm>
            <a:off x="11700738" y="9877101"/>
            <a:ext cx="5939348" cy="0"/>
          </a:xfrm>
          <a:prstGeom prst="line">
            <a:avLst/>
          </a:prstGeom>
          <a:ln w="76200" cap="rnd">
            <a:solidFill>
              <a:srgbClr val="372A28"/>
            </a:solidFill>
            <a:prstDash val="sysDot"/>
            <a:headEnd type="oval" w="lg" len="lg"/>
            <a:tailEnd type="oval" w="lg" len="lg"/>
          </a:ln>
        </p:spPr>
      </p:sp>
      <p:sp>
        <p:nvSpPr>
          <p:cNvPr id="5" name="Freeform 5"/>
          <p:cNvSpPr/>
          <p:nvPr/>
        </p:nvSpPr>
        <p:spPr>
          <a:xfrm>
            <a:off x="13562474" y="153949"/>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6" name="Freeform 6"/>
          <p:cNvSpPr/>
          <p:nvPr/>
        </p:nvSpPr>
        <p:spPr>
          <a:xfrm>
            <a:off x="11761233" y="2962279"/>
            <a:ext cx="5656082" cy="4114800"/>
          </a:xfrm>
          <a:custGeom>
            <a:avLst/>
            <a:gdLst/>
            <a:ahLst/>
            <a:cxnLst/>
            <a:rect l="l" t="t" r="r" b="b"/>
            <a:pathLst>
              <a:path w="5656082" h="4114800">
                <a:moveTo>
                  <a:pt x="0" y="0"/>
                </a:moveTo>
                <a:lnTo>
                  <a:pt x="5656083" y="0"/>
                </a:lnTo>
                <a:lnTo>
                  <a:pt x="56560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453323" y="2171700"/>
            <a:ext cx="11247415" cy="8018862"/>
          </a:xfrm>
          <a:prstGeom prst="rect">
            <a:avLst/>
          </a:prstGeom>
        </p:spPr>
        <p:txBody>
          <a:bodyPr lIns="0" tIns="0" rIns="0" bIns="0" rtlCol="0" anchor="t">
            <a:spAutoFit/>
          </a:bodyPr>
          <a:lstStyle/>
          <a:p>
            <a:pPr marL="647703" lvl="1" indent="-323852">
              <a:lnSpc>
                <a:spcPts val="4200"/>
              </a:lnSpc>
              <a:buFont typeface="Arial"/>
              <a:buChar char="•"/>
            </a:pPr>
            <a:r>
              <a:rPr lang="en-US" sz="2900" spc="300" dirty="0" err="1">
                <a:solidFill>
                  <a:srgbClr val="372A28"/>
                </a:solidFill>
                <a:latin typeface="Barlow Bold"/>
              </a:rPr>
              <a:t>Kendiniz</a:t>
            </a:r>
            <a:r>
              <a:rPr lang="en-US" sz="2900" spc="300" dirty="0">
                <a:solidFill>
                  <a:srgbClr val="372A28"/>
                </a:solidFill>
                <a:latin typeface="Barlow Bold"/>
              </a:rPr>
              <a:t>, </a:t>
            </a:r>
            <a:r>
              <a:rPr lang="en-US" sz="2900" spc="300" dirty="0" err="1">
                <a:solidFill>
                  <a:srgbClr val="372A28"/>
                </a:solidFill>
                <a:latin typeface="Barlow Bold"/>
              </a:rPr>
              <a:t>başkaları</a:t>
            </a:r>
            <a:r>
              <a:rPr lang="en-US" sz="2900" spc="300" dirty="0">
                <a:solidFill>
                  <a:srgbClr val="372A28"/>
                </a:solidFill>
                <a:latin typeface="Barlow Bold"/>
              </a:rPr>
              <a:t> ve </a:t>
            </a:r>
            <a:r>
              <a:rPr lang="en-US" sz="2900" spc="300" dirty="0" err="1">
                <a:solidFill>
                  <a:srgbClr val="372A28"/>
                </a:solidFill>
                <a:latin typeface="Barlow Bold"/>
              </a:rPr>
              <a:t>etrafınızdaki</a:t>
            </a:r>
            <a:r>
              <a:rPr lang="en-US" sz="2900" spc="300" dirty="0">
                <a:solidFill>
                  <a:srgbClr val="372A28"/>
                </a:solidFill>
                <a:latin typeface="Barlow Bold"/>
              </a:rPr>
              <a:t> </a:t>
            </a:r>
            <a:r>
              <a:rPr lang="en-US" sz="2900" spc="300" dirty="0" err="1">
                <a:solidFill>
                  <a:srgbClr val="372A28"/>
                </a:solidFill>
                <a:latin typeface="Barlow Bold"/>
              </a:rPr>
              <a:t>dünya</a:t>
            </a:r>
            <a:r>
              <a:rPr lang="en-US" sz="2900" spc="300" dirty="0">
                <a:solidFill>
                  <a:srgbClr val="372A28"/>
                </a:solidFill>
                <a:latin typeface="Barlow Bold"/>
              </a:rPr>
              <a:t> </a:t>
            </a:r>
            <a:r>
              <a:rPr lang="en-US" sz="2900" spc="300" dirty="0" err="1">
                <a:solidFill>
                  <a:srgbClr val="372A28"/>
                </a:solidFill>
                <a:latin typeface="Barlow Bold"/>
              </a:rPr>
              <a:t>hakkındaki</a:t>
            </a:r>
            <a:r>
              <a:rPr lang="en-US" sz="2900" spc="300" dirty="0">
                <a:solidFill>
                  <a:srgbClr val="372A28"/>
                </a:solidFill>
                <a:latin typeface="Barlow Bold"/>
              </a:rPr>
              <a:t> </a:t>
            </a:r>
            <a:r>
              <a:rPr lang="en-US" sz="2900" spc="300" dirty="0" err="1">
                <a:solidFill>
                  <a:srgbClr val="372A28"/>
                </a:solidFill>
                <a:latin typeface="Barlow Bold"/>
              </a:rPr>
              <a:t>mevcut</a:t>
            </a:r>
            <a:r>
              <a:rPr lang="en-US" sz="2900" spc="300" dirty="0">
                <a:solidFill>
                  <a:srgbClr val="372A28"/>
                </a:solidFill>
                <a:latin typeface="Barlow Bold"/>
              </a:rPr>
              <a:t> </a:t>
            </a:r>
            <a:r>
              <a:rPr lang="en-US" sz="2900" spc="300" dirty="0" err="1">
                <a:solidFill>
                  <a:srgbClr val="372A28"/>
                </a:solidFill>
                <a:latin typeface="Barlow Bold"/>
              </a:rPr>
              <a:t>tutum</a:t>
            </a:r>
            <a:r>
              <a:rPr lang="en-US" sz="2900" spc="300" dirty="0">
                <a:solidFill>
                  <a:srgbClr val="372A28"/>
                </a:solidFill>
                <a:latin typeface="Barlow Bold"/>
              </a:rPr>
              <a:t> ve </a:t>
            </a:r>
            <a:r>
              <a:rPr lang="en-US" sz="2900" spc="300" dirty="0" err="1">
                <a:solidFill>
                  <a:srgbClr val="372A28"/>
                </a:solidFill>
                <a:latin typeface="Barlow Bold"/>
              </a:rPr>
              <a:t>inançlarınız</a:t>
            </a:r>
            <a:r>
              <a:rPr lang="en-US" sz="2900" spc="300" dirty="0">
                <a:solidFill>
                  <a:srgbClr val="372A28"/>
                </a:solidFill>
                <a:latin typeface="Barlow Bold"/>
              </a:rPr>
              <a:t> </a:t>
            </a:r>
            <a:r>
              <a:rPr lang="en-US" sz="2900" spc="300" dirty="0" err="1">
                <a:solidFill>
                  <a:srgbClr val="372A28"/>
                </a:solidFill>
                <a:latin typeface="Barlow Bold"/>
              </a:rPr>
              <a:t>nelerdir</a:t>
            </a:r>
            <a:r>
              <a:rPr lang="en-US" sz="2900" spc="300" dirty="0">
                <a:solidFill>
                  <a:srgbClr val="372A28"/>
                </a:solidFill>
                <a:latin typeface="Barlow Bold"/>
              </a:rPr>
              <a:t>?</a:t>
            </a:r>
          </a:p>
          <a:p>
            <a:pPr>
              <a:lnSpc>
                <a:spcPts val="4200"/>
              </a:lnSpc>
            </a:pPr>
            <a:endParaRPr lang="en-US" sz="2900" spc="300" dirty="0">
              <a:solidFill>
                <a:srgbClr val="372A28"/>
              </a:solidFill>
              <a:latin typeface="Barlow Bold"/>
            </a:endParaRPr>
          </a:p>
          <a:p>
            <a:pPr marL="647703" lvl="1" indent="-323852">
              <a:lnSpc>
                <a:spcPts val="4200"/>
              </a:lnSpc>
              <a:buFont typeface="Arial"/>
              <a:buChar char="•"/>
            </a:pPr>
            <a:r>
              <a:rPr lang="en-US" sz="2900" spc="300" dirty="0" err="1">
                <a:solidFill>
                  <a:srgbClr val="372A28"/>
                </a:solidFill>
                <a:latin typeface="Barlow Bold"/>
              </a:rPr>
              <a:t>Tutum</a:t>
            </a:r>
            <a:r>
              <a:rPr lang="en-US" sz="2900" spc="300" dirty="0">
                <a:solidFill>
                  <a:srgbClr val="372A28"/>
                </a:solidFill>
                <a:latin typeface="Barlow Bold"/>
              </a:rPr>
              <a:t> ve </a:t>
            </a:r>
            <a:r>
              <a:rPr lang="en-US" sz="2900" spc="300" dirty="0" err="1">
                <a:solidFill>
                  <a:srgbClr val="372A28"/>
                </a:solidFill>
                <a:latin typeface="Barlow Bold"/>
              </a:rPr>
              <a:t>inançlarınız</a:t>
            </a:r>
            <a:r>
              <a:rPr lang="en-US" sz="2900" spc="300" dirty="0">
                <a:solidFill>
                  <a:srgbClr val="372A28"/>
                </a:solidFill>
                <a:latin typeface="Barlow Bold"/>
              </a:rPr>
              <a:t> </a:t>
            </a:r>
            <a:r>
              <a:rPr lang="en-US" sz="2900" spc="300" dirty="0" err="1">
                <a:solidFill>
                  <a:srgbClr val="372A28"/>
                </a:solidFill>
                <a:latin typeface="Barlow Bold"/>
              </a:rPr>
              <a:t>günlük</a:t>
            </a:r>
            <a:r>
              <a:rPr lang="en-US" sz="2900" spc="300" dirty="0">
                <a:solidFill>
                  <a:srgbClr val="372A28"/>
                </a:solidFill>
                <a:latin typeface="Barlow Bold"/>
              </a:rPr>
              <a:t> </a:t>
            </a:r>
            <a:r>
              <a:rPr lang="en-US" sz="2900" spc="300" dirty="0" err="1">
                <a:solidFill>
                  <a:srgbClr val="372A28"/>
                </a:solidFill>
                <a:latin typeface="Barlow Bold"/>
              </a:rPr>
              <a:t>yaşamınızı</a:t>
            </a:r>
            <a:r>
              <a:rPr lang="en-US" sz="2900" spc="300" dirty="0">
                <a:solidFill>
                  <a:srgbClr val="372A28"/>
                </a:solidFill>
                <a:latin typeface="Barlow Bold"/>
              </a:rPr>
              <a:t> ve </a:t>
            </a:r>
            <a:r>
              <a:rPr lang="en-US" sz="2900" spc="300" dirty="0" err="1">
                <a:solidFill>
                  <a:srgbClr val="372A28"/>
                </a:solidFill>
                <a:latin typeface="Barlow Bold"/>
              </a:rPr>
              <a:t>başkalarıyla</a:t>
            </a:r>
            <a:r>
              <a:rPr lang="en-US" sz="2900" spc="300" dirty="0">
                <a:solidFill>
                  <a:srgbClr val="372A28"/>
                </a:solidFill>
                <a:latin typeface="Barlow Bold"/>
              </a:rPr>
              <a:t> </a:t>
            </a:r>
            <a:r>
              <a:rPr lang="en-US" sz="2900" spc="300" dirty="0" err="1">
                <a:solidFill>
                  <a:srgbClr val="372A28"/>
                </a:solidFill>
                <a:latin typeface="Barlow Bold"/>
              </a:rPr>
              <a:t>etkileşimlerinizi</a:t>
            </a:r>
            <a:r>
              <a:rPr lang="en-US" sz="2900" spc="300" dirty="0">
                <a:solidFill>
                  <a:srgbClr val="372A28"/>
                </a:solidFill>
                <a:latin typeface="Barlow Bold"/>
              </a:rPr>
              <a:t> </a:t>
            </a:r>
            <a:r>
              <a:rPr lang="en-US" sz="2900" spc="300" dirty="0" err="1">
                <a:solidFill>
                  <a:srgbClr val="372A28"/>
                </a:solidFill>
                <a:latin typeface="Barlow Bold"/>
              </a:rPr>
              <a:t>nasıl</a:t>
            </a:r>
            <a:r>
              <a:rPr lang="en-US" sz="2900" spc="300" dirty="0">
                <a:solidFill>
                  <a:srgbClr val="372A28"/>
                </a:solidFill>
                <a:latin typeface="Barlow Bold"/>
              </a:rPr>
              <a:t> </a:t>
            </a:r>
            <a:r>
              <a:rPr lang="en-US" sz="2900" spc="300" dirty="0" err="1">
                <a:solidFill>
                  <a:srgbClr val="372A28"/>
                </a:solidFill>
                <a:latin typeface="Barlow Bold"/>
              </a:rPr>
              <a:t>etkiliyor</a:t>
            </a:r>
            <a:r>
              <a:rPr lang="en-US" sz="2900" spc="300" dirty="0">
                <a:solidFill>
                  <a:srgbClr val="372A28"/>
                </a:solidFill>
                <a:latin typeface="Barlow Bold"/>
              </a:rPr>
              <a:t>?</a:t>
            </a:r>
          </a:p>
          <a:p>
            <a:pPr>
              <a:lnSpc>
                <a:spcPts val="4200"/>
              </a:lnSpc>
            </a:pPr>
            <a:endParaRPr lang="en-US" sz="2900" spc="300" dirty="0">
              <a:solidFill>
                <a:srgbClr val="372A28"/>
              </a:solidFill>
              <a:latin typeface="Barlow Bold"/>
            </a:endParaRPr>
          </a:p>
          <a:p>
            <a:pPr marL="647703" lvl="1" indent="-323852">
              <a:lnSpc>
                <a:spcPts val="4200"/>
              </a:lnSpc>
              <a:buFont typeface="Arial"/>
              <a:buChar char="•"/>
            </a:pPr>
            <a:r>
              <a:rPr lang="en-US" sz="2900" spc="300" dirty="0" err="1">
                <a:solidFill>
                  <a:srgbClr val="372A28"/>
                </a:solidFill>
                <a:latin typeface="Barlow Bold"/>
              </a:rPr>
              <a:t>Atölye</a:t>
            </a:r>
            <a:r>
              <a:rPr lang="en-US" sz="2900" spc="300" dirty="0">
                <a:solidFill>
                  <a:srgbClr val="372A28"/>
                </a:solidFill>
                <a:latin typeface="Barlow Bold"/>
              </a:rPr>
              <a:t> </a:t>
            </a:r>
            <a:r>
              <a:rPr lang="en-US" sz="2900" spc="300" dirty="0" err="1">
                <a:solidFill>
                  <a:srgbClr val="372A28"/>
                </a:solidFill>
                <a:latin typeface="Barlow Bold"/>
              </a:rPr>
              <a:t>çalışmasında</a:t>
            </a:r>
            <a:r>
              <a:rPr lang="en-US" sz="2900" spc="300" dirty="0">
                <a:solidFill>
                  <a:srgbClr val="372A28"/>
                </a:solidFill>
                <a:latin typeface="Barlow Bold"/>
              </a:rPr>
              <a:t> </a:t>
            </a:r>
            <a:r>
              <a:rPr lang="en-US" sz="2900" spc="300" dirty="0" err="1">
                <a:solidFill>
                  <a:srgbClr val="372A28"/>
                </a:solidFill>
                <a:latin typeface="Barlow Bold"/>
              </a:rPr>
              <a:t>tartışılan</a:t>
            </a:r>
            <a:r>
              <a:rPr lang="en-US" sz="2900" spc="300" dirty="0">
                <a:solidFill>
                  <a:srgbClr val="372A28"/>
                </a:solidFill>
                <a:latin typeface="Barlow Bold"/>
              </a:rPr>
              <a:t> </a:t>
            </a:r>
            <a:r>
              <a:rPr lang="en-US" sz="2900" spc="300" dirty="0" err="1">
                <a:solidFill>
                  <a:srgbClr val="372A28"/>
                </a:solidFill>
                <a:latin typeface="Barlow Bold"/>
              </a:rPr>
              <a:t>strateji</a:t>
            </a:r>
            <a:r>
              <a:rPr lang="en-US" sz="2900" spc="300" dirty="0">
                <a:solidFill>
                  <a:srgbClr val="372A28"/>
                </a:solidFill>
                <a:latin typeface="Barlow Bold"/>
              </a:rPr>
              <a:t> </a:t>
            </a:r>
            <a:r>
              <a:rPr lang="en-US" sz="2900" spc="300" dirty="0" err="1">
                <a:solidFill>
                  <a:srgbClr val="372A28"/>
                </a:solidFill>
                <a:latin typeface="Barlow Bold"/>
              </a:rPr>
              <a:t>veya</a:t>
            </a:r>
            <a:r>
              <a:rPr lang="en-US" sz="2900" spc="300" dirty="0">
                <a:solidFill>
                  <a:srgbClr val="372A28"/>
                </a:solidFill>
                <a:latin typeface="Barlow Bold"/>
              </a:rPr>
              <a:t> </a:t>
            </a:r>
            <a:r>
              <a:rPr lang="en-US" sz="2900" spc="300" dirty="0" err="1">
                <a:solidFill>
                  <a:srgbClr val="372A28"/>
                </a:solidFill>
                <a:latin typeface="Barlow Bold"/>
              </a:rPr>
              <a:t>tekniklerden</a:t>
            </a:r>
            <a:r>
              <a:rPr lang="en-US" sz="2900" spc="300" dirty="0">
                <a:solidFill>
                  <a:srgbClr val="372A28"/>
                </a:solidFill>
                <a:latin typeface="Barlow Bold"/>
              </a:rPr>
              <a:t> </a:t>
            </a:r>
            <a:r>
              <a:rPr lang="en-US" sz="2900" spc="300" dirty="0" err="1">
                <a:solidFill>
                  <a:srgbClr val="372A28"/>
                </a:solidFill>
                <a:latin typeface="Barlow Bold"/>
              </a:rPr>
              <a:t>en</a:t>
            </a:r>
            <a:r>
              <a:rPr lang="en-US" sz="2900" spc="300" dirty="0">
                <a:solidFill>
                  <a:srgbClr val="372A28"/>
                </a:solidFill>
                <a:latin typeface="Barlow Bold"/>
              </a:rPr>
              <a:t> </a:t>
            </a:r>
            <a:r>
              <a:rPr lang="en-US" sz="2900" spc="300" dirty="0" err="1">
                <a:solidFill>
                  <a:srgbClr val="372A28"/>
                </a:solidFill>
                <a:latin typeface="Barlow Bold"/>
              </a:rPr>
              <a:t>çok</a:t>
            </a:r>
            <a:r>
              <a:rPr lang="en-US" sz="2900" spc="300" dirty="0">
                <a:solidFill>
                  <a:srgbClr val="372A28"/>
                </a:solidFill>
                <a:latin typeface="Barlow Bold"/>
              </a:rPr>
              <a:t> </a:t>
            </a:r>
            <a:r>
              <a:rPr lang="en-US" sz="2900" spc="300" dirty="0" err="1">
                <a:solidFill>
                  <a:srgbClr val="372A28"/>
                </a:solidFill>
                <a:latin typeface="Barlow Bold"/>
              </a:rPr>
              <a:t>hangileri</a:t>
            </a:r>
            <a:r>
              <a:rPr lang="en-US" sz="2900" spc="300" dirty="0">
                <a:solidFill>
                  <a:srgbClr val="372A28"/>
                </a:solidFill>
                <a:latin typeface="Barlow Bold"/>
              </a:rPr>
              <a:t> </a:t>
            </a:r>
            <a:r>
              <a:rPr lang="en-US" sz="2900" spc="300" dirty="0" err="1">
                <a:solidFill>
                  <a:srgbClr val="372A28"/>
                </a:solidFill>
                <a:latin typeface="Barlow Bold"/>
              </a:rPr>
              <a:t>sizi</a:t>
            </a:r>
            <a:r>
              <a:rPr lang="en-US" sz="2900" spc="300" dirty="0">
                <a:solidFill>
                  <a:srgbClr val="372A28"/>
                </a:solidFill>
                <a:latin typeface="Barlow Bold"/>
              </a:rPr>
              <a:t> </a:t>
            </a:r>
            <a:r>
              <a:rPr lang="en-US" sz="2900" spc="300" dirty="0" err="1">
                <a:solidFill>
                  <a:srgbClr val="372A28"/>
                </a:solidFill>
                <a:latin typeface="Barlow Bold"/>
              </a:rPr>
              <a:t>etkiledi</a:t>
            </a:r>
            <a:r>
              <a:rPr lang="en-US" sz="2900" spc="300" dirty="0">
                <a:solidFill>
                  <a:srgbClr val="372A28"/>
                </a:solidFill>
                <a:latin typeface="Barlow Bold"/>
              </a:rPr>
              <a:t>?</a:t>
            </a:r>
          </a:p>
          <a:p>
            <a:pPr>
              <a:lnSpc>
                <a:spcPts val="4200"/>
              </a:lnSpc>
            </a:pPr>
            <a:endParaRPr lang="en-US" sz="2900" spc="300" dirty="0">
              <a:solidFill>
                <a:srgbClr val="372A28"/>
              </a:solidFill>
              <a:latin typeface="Barlow Bold"/>
            </a:endParaRPr>
          </a:p>
          <a:p>
            <a:pPr marL="647703" lvl="1" indent="-323852">
              <a:lnSpc>
                <a:spcPts val="4200"/>
              </a:lnSpc>
              <a:buFont typeface="Arial"/>
              <a:buChar char="•"/>
            </a:pPr>
            <a:r>
              <a:rPr lang="en-US" sz="2900" spc="300" dirty="0" err="1">
                <a:solidFill>
                  <a:srgbClr val="372A28"/>
                </a:solidFill>
                <a:latin typeface="Barlow Bold"/>
              </a:rPr>
              <a:t>Olumlu</a:t>
            </a:r>
            <a:r>
              <a:rPr lang="en-US" sz="2900" spc="300" dirty="0">
                <a:solidFill>
                  <a:srgbClr val="372A28"/>
                </a:solidFill>
                <a:latin typeface="Barlow Bold"/>
              </a:rPr>
              <a:t> </a:t>
            </a:r>
            <a:r>
              <a:rPr lang="en-US" sz="2900" spc="300" dirty="0" err="1">
                <a:solidFill>
                  <a:srgbClr val="372A28"/>
                </a:solidFill>
                <a:latin typeface="Barlow Bold"/>
              </a:rPr>
              <a:t>bir</a:t>
            </a:r>
            <a:r>
              <a:rPr lang="en-US" sz="2900" spc="300" dirty="0">
                <a:solidFill>
                  <a:srgbClr val="372A28"/>
                </a:solidFill>
                <a:latin typeface="Barlow Bold"/>
              </a:rPr>
              <a:t> </a:t>
            </a:r>
            <a:r>
              <a:rPr lang="en-US" sz="2900" spc="300" dirty="0" err="1">
                <a:solidFill>
                  <a:srgbClr val="372A28"/>
                </a:solidFill>
                <a:latin typeface="Barlow Bold"/>
              </a:rPr>
              <a:t>tutum</a:t>
            </a:r>
            <a:r>
              <a:rPr lang="en-US" sz="2900" spc="300" dirty="0">
                <a:solidFill>
                  <a:srgbClr val="372A28"/>
                </a:solidFill>
                <a:latin typeface="Barlow Bold"/>
              </a:rPr>
              <a:t> </a:t>
            </a:r>
            <a:r>
              <a:rPr lang="en-US" sz="2900" spc="300" dirty="0" err="1">
                <a:solidFill>
                  <a:srgbClr val="372A28"/>
                </a:solidFill>
                <a:latin typeface="Barlow Bold"/>
              </a:rPr>
              <a:t>geliştirmek</a:t>
            </a:r>
            <a:r>
              <a:rPr lang="en-US" sz="2900" spc="300" dirty="0">
                <a:solidFill>
                  <a:srgbClr val="372A28"/>
                </a:solidFill>
                <a:latin typeface="Barlow Bold"/>
              </a:rPr>
              <a:t> </a:t>
            </a:r>
            <a:r>
              <a:rPr lang="en-US" sz="2900" spc="300" dirty="0" err="1">
                <a:solidFill>
                  <a:srgbClr val="372A28"/>
                </a:solidFill>
                <a:latin typeface="Barlow Bold"/>
              </a:rPr>
              <a:t>için</a:t>
            </a:r>
            <a:r>
              <a:rPr lang="en-US" sz="2900" spc="300" dirty="0">
                <a:solidFill>
                  <a:srgbClr val="372A28"/>
                </a:solidFill>
                <a:latin typeface="Barlow Bold"/>
              </a:rPr>
              <a:t> </a:t>
            </a:r>
            <a:r>
              <a:rPr lang="en-US" sz="2900" spc="300" dirty="0" err="1">
                <a:solidFill>
                  <a:srgbClr val="372A28"/>
                </a:solidFill>
                <a:latin typeface="Barlow Bold"/>
              </a:rPr>
              <a:t>minnettarlığı</a:t>
            </a:r>
            <a:r>
              <a:rPr lang="en-US" sz="2900" spc="300" dirty="0">
                <a:solidFill>
                  <a:srgbClr val="372A28"/>
                </a:solidFill>
                <a:latin typeface="Barlow Bold"/>
              </a:rPr>
              <a:t> </a:t>
            </a:r>
            <a:r>
              <a:rPr lang="en-US" sz="2900" spc="300" dirty="0" err="1">
                <a:solidFill>
                  <a:srgbClr val="372A28"/>
                </a:solidFill>
                <a:latin typeface="Barlow Bold"/>
              </a:rPr>
              <a:t>günlük</a:t>
            </a:r>
            <a:r>
              <a:rPr lang="en-US" sz="2900" spc="300" dirty="0">
                <a:solidFill>
                  <a:srgbClr val="372A28"/>
                </a:solidFill>
                <a:latin typeface="Barlow Bold"/>
              </a:rPr>
              <a:t> </a:t>
            </a:r>
            <a:r>
              <a:rPr lang="en-US" sz="2900" spc="300" dirty="0" err="1">
                <a:solidFill>
                  <a:srgbClr val="372A28"/>
                </a:solidFill>
                <a:latin typeface="Barlow Bold"/>
              </a:rPr>
              <a:t>rutininize</a:t>
            </a:r>
            <a:r>
              <a:rPr lang="en-US" sz="2900" spc="300" dirty="0">
                <a:solidFill>
                  <a:srgbClr val="372A28"/>
                </a:solidFill>
                <a:latin typeface="Barlow Bold"/>
              </a:rPr>
              <a:t> </a:t>
            </a:r>
            <a:r>
              <a:rPr lang="en-US" sz="2900" spc="300" dirty="0" err="1">
                <a:solidFill>
                  <a:srgbClr val="372A28"/>
                </a:solidFill>
                <a:latin typeface="Barlow Bold"/>
              </a:rPr>
              <a:t>nasıl</a:t>
            </a:r>
            <a:r>
              <a:rPr lang="en-US" sz="2900" spc="300" dirty="0">
                <a:solidFill>
                  <a:srgbClr val="372A28"/>
                </a:solidFill>
                <a:latin typeface="Barlow Bold"/>
              </a:rPr>
              <a:t> </a:t>
            </a:r>
            <a:r>
              <a:rPr lang="en-US" sz="2900" spc="300" dirty="0" err="1">
                <a:solidFill>
                  <a:srgbClr val="372A28"/>
                </a:solidFill>
                <a:latin typeface="Barlow Bold"/>
              </a:rPr>
              <a:t>dahil</a:t>
            </a:r>
            <a:r>
              <a:rPr lang="en-US" sz="2900" spc="300" dirty="0">
                <a:solidFill>
                  <a:srgbClr val="372A28"/>
                </a:solidFill>
                <a:latin typeface="Barlow Bold"/>
              </a:rPr>
              <a:t> </a:t>
            </a:r>
            <a:r>
              <a:rPr lang="en-US" sz="2900" spc="300" dirty="0" err="1">
                <a:solidFill>
                  <a:srgbClr val="372A28"/>
                </a:solidFill>
                <a:latin typeface="Barlow Bold"/>
              </a:rPr>
              <a:t>edebilirsiniz</a:t>
            </a:r>
            <a:r>
              <a:rPr lang="en-US" sz="2900" spc="300" dirty="0">
                <a:solidFill>
                  <a:srgbClr val="372A28"/>
                </a:solidFill>
                <a:latin typeface="Barlow Bold"/>
              </a:rPr>
              <a:t>?</a:t>
            </a:r>
          </a:p>
          <a:p>
            <a:pPr>
              <a:lnSpc>
                <a:spcPts val="4200"/>
              </a:lnSpc>
            </a:pPr>
            <a:endParaRPr lang="en-US" sz="2900" spc="300" dirty="0">
              <a:solidFill>
                <a:srgbClr val="372A28"/>
              </a:solidFill>
              <a:latin typeface="Barlow Bold"/>
            </a:endParaRPr>
          </a:p>
          <a:p>
            <a:pPr marL="647703" lvl="1" indent="-323852">
              <a:lnSpc>
                <a:spcPts val="4200"/>
              </a:lnSpc>
              <a:buFont typeface="Arial"/>
              <a:buChar char="•"/>
            </a:pPr>
            <a:r>
              <a:rPr lang="en-US" sz="2900" spc="300" dirty="0" err="1">
                <a:solidFill>
                  <a:srgbClr val="372A28"/>
                </a:solidFill>
                <a:latin typeface="Barlow Bold"/>
              </a:rPr>
              <a:t>Daha</a:t>
            </a:r>
            <a:r>
              <a:rPr lang="en-US" sz="2900" spc="300" dirty="0">
                <a:solidFill>
                  <a:srgbClr val="372A28"/>
                </a:solidFill>
                <a:latin typeface="Barlow Bold"/>
              </a:rPr>
              <a:t> </a:t>
            </a:r>
            <a:r>
              <a:rPr lang="en-US" sz="2900" spc="300" dirty="0" err="1">
                <a:solidFill>
                  <a:srgbClr val="372A28"/>
                </a:solidFill>
                <a:latin typeface="Barlow Bold"/>
              </a:rPr>
              <a:t>olumlu</a:t>
            </a:r>
            <a:r>
              <a:rPr lang="en-US" sz="2900" spc="300" dirty="0">
                <a:solidFill>
                  <a:srgbClr val="372A28"/>
                </a:solidFill>
                <a:latin typeface="Barlow Bold"/>
              </a:rPr>
              <a:t> </a:t>
            </a:r>
            <a:r>
              <a:rPr lang="en-US" sz="2900" spc="300" dirty="0" err="1">
                <a:solidFill>
                  <a:srgbClr val="372A28"/>
                </a:solidFill>
                <a:latin typeface="Barlow Bold"/>
              </a:rPr>
              <a:t>bir</a:t>
            </a:r>
            <a:r>
              <a:rPr lang="en-US" sz="2900" spc="300" dirty="0">
                <a:solidFill>
                  <a:srgbClr val="372A28"/>
                </a:solidFill>
                <a:latin typeface="Barlow Bold"/>
              </a:rPr>
              <a:t> </a:t>
            </a:r>
            <a:r>
              <a:rPr lang="en-US" sz="2900" spc="300" dirty="0" err="1">
                <a:solidFill>
                  <a:srgbClr val="372A28"/>
                </a:solidFill>
                <a:latin typeface="Barlow Bold"/>
              </a:rPr>
              <a:t>bakış</a:t>
            </a:r>
            <a:r>
              <a:rPr lang="en-US" sz="2900" spc="300" dirty="0">
                <a:solidFill>
                  <a:srgbClr val="372A28"/>
                </a:solidFill>
                <a:latin typeface="Barlow Bold"/>
              </a:rPr>
              <a:t> </a:t>
            </a:r>
            <a:r>
              <a:rPr lang="en-US" sz="2900" spc="300" dirty="0" err="1">
                <a:solidFill>
                  <a:srgbClr val="372A28"/>
                </a:solidFill>
                <a:latin typeface="Barlow Bold"/>
              </a:rPr>
              <a:t>açısı</a:t>
            </a:r>
            <a:r>
              <a:rPr lang="en-US" sz="2900" spc="300" dirty="0">
                <a:solidFill>
                  <a:srgbClr val="372A28"/>
                </a:solidFill>
                <a:latin typeface="Barlow Bold"/>
              </a:rPr>
              <a:t> </a:t>
            </a:r>
            <a:r>
              <a:rPr lang="en-US" sz="2900" spc="300" dirty="0" err="1">
                <a:solidFill>
                  <a:srgbClr val="372A28"/>
                </a:solidFill>
                <a:latin typeface="Barlow Bold"/>
              </a:rPr>
              <a:t>geliştirmek</a:t>
            </a:r>
            <a:r>
              <a:rPr lang="en-US" sz="2900" spc="300" dirty="0">
                <a:solidFill>
                  <a:srgbClr val="372A28"/>
                </a:solidFill>
                <a:latin typeface="Barlow Bold"/>
              </a:rPr>
              <a:t> </a:t>
            </a:r>
            <a:r>
              <a:rPr lang="en-US" sz="2900" spc="300" dirty="0" err="1">
                <a:solidFill>
                  <a:srgbClr val="372A28"/>
                </a:solidFill>
                <a:latin typeface="Barlow Bold"/>
              </a:rPr>
              <a:t>için</a:t>
            </a:r>
            <a:r>
              <a:rPr lang="en-US" sz="2900" spc="300" dirty="0">
                <a:solidFill>
                  <a:srgbClr val="372A28"/>
                </a:solidFill>
                <a:latin typeface="Barlow Bold"/>
              </a:rPr>
              <a:t> </a:t>
            </a:r>
            <a:r>
              <a:rPr lang="en-US" sz="2900" spc="300" dirty="0" err="1">
                <a:solidFill>
                  <a:srgbClr val="372A28"/>
                </a:solidFill>
                <a:latin typeface="Barlow Bold"/>
              </a:rPr>
              <a:t>olumsuz</a:t>
            </a:r>
            <a:r>
              <a:rPr lang="en-US" sz="2900" spc="300" dirty="0">
                <a:solidFill>
                  <a:srgbClr val="372A28"/>
                </a:solidFill>
                <a:latin typeface="Barlow Bold"/>
              </a:rPr>
              <a:t> </a:t>
            </a:r>
            <a:r>
              <a:rPr lang="en-US" sz="2900" spc="300" dirty="0" err="1">
                <a:solidFill>
                  <a:srgbClr val="372A28"/>
                </a:solidFill>
                <a:latin typeface="Barlow Bold"/>
              </a:rPr>
              <a:t>durumları</a:t>
            </a:r>
            <a:r>
              <a:rPr lang="en-US" sz="2900" spc="300" dirty="0">
                <a:solidFill>
                  <a:srgbClr val="372A28"/>
                </a:solidFill>
                <a:latin typeface="Barlow Bold"/>
              </a:rPr>
              <a:t> </a:t>
            </a:r>
            <a:r>
              <a:rPr lang="en-US" sz="2900" spc="300" dirty="0" err="1">
                <a:solidFill>
                  <a:srgbClr val="372A28"/>
                </a:solidFill>
                <a:latin typeface="Barlow Bold"/>
              </a:rPr>
              <a:t>veya</a:t>
            </a:r>
            <a:r>
              <a:rPr lang="en-US" sz="2900" spc="300" dirty="0">
                <a:solidFill>
                  <a:srgbClr val="372A28"/>
                </a:solidFill>
                <a:latin typeface="Barlow Bold"/>
              </a:rPr>
              <a:t> </a:t>
            </a:r>
            <a:r>
              <a:rPr lang="en-US" sz="2900" spc="300" dirty="0" err="1">
                <a:solidFill>
                  <a:srgbClr val="372A28"/>
                </a:solidFill>
                <a:latin typeface="Barlow Bold"/>
              </a:rPr>
              <a:t>düşünceleri</a:t>
            </a:r>
            <a:r>
              <a:rPr lang="en-US" sz="2900" spc="300" dirty="0">
                <a:solidFill>
                  <a:srgbClr val="372A28"/>
                </a:solidFill>
                <a:latin typeface="Barlow Bold"/>
              </a:rPr>
              <a:t> </a:t>
            </a:r>
            <a:r>
              <a:rPr lang="en-US" sz="2900" spc="300" dirty="0" err="1">
                <a:solidFill>
                  <a:srgbClr val="372A28"/>
                </a:solidFill>
                <a:latin typeface="Barlow Bold"/>
              </a:rPr>
              <a:t>nasıl</a:t>
            </a:r>
            <a:r>
              <a:rPr lang="en-US" sz="2900" spc="300" dirty="0">
                <a:solidFill>
                  <a:srgbClr val="372A28"/>
                </a:solidFill>
                <a:latin typeface="Barlow Bold"/>
              </a:rPr>
              <a:t> </a:t>
            </a:r>
            <a:r>
              <a:rPr lang="en-US" sz="2900" spc="300" dirty="0" err="1">
                <a:solidFill>
                  <a:srgbClr val="372A28"/>
                </a:solidFill>
                <a:latin typeface="Barlow Bold"/>
              </a:rPr>
              <a:t>yeniden</a:t>
            </a:r>
            <a:r>
              <a:rPr lang="en-US" sz="2900" spc="300" dirty="0">
                <a:solidFill>
                  <a:srgbClr val="372A28"/>
                </a:solidFill>
                <a:latin typeface="Barlow Bold"/>
              </a:rPr>
              <a:t> </a:t>
            </a:r>
            <a:r>
              <a:rPr lang="en-US" sz="2900" spc="300" dirty="0" err="1">
                <a:solidFill>
                  <a:srgbClr val="372A28"/>
                </a:solidFill>
                <a:latin typeface="Barlow Bold"/>
              </a:rPr>
              <a:t>çerçeveleyebilirsiniz</a:t>
            </a:r>
            <a:r>
              <a:rPr lang="en-US" sz="2900" spc="300" dirty="0">
                <a:solidFill>
                  <a:srgbClr val="372A28"/>
                </a:solidFill>
                <a:latin typeface="Barlow Bold"/>
              </a:rPr>
              <a:t>?</a:t>
            </a:r>
          </a:p>
        </p:txBody>
      </p:sp>
      <p:sp>
        <p:nvSpPr>
          <p:cNvPr id="8" name="TextBox 8"/>
          <p:cNvSpPr txBox="1"/>
          <p:nvPr/>
        </p:nvSpPr>
        <p:spPr>
          <a:xfrm>
            <a:off x="3323090" y="393909"/>
            <a:ext cx="9949669" cy="1588134"/>
          </a:xfrm>
          <a:prstGeom prst="rect">
            <a:avLst/>
          </a:prstGeom>
        </p:spPr>
        <p:txBody>
          <a:bodyPr lIns="0" tIns="0" rIns="0" bIns="0" rtlCol="0" anchor="t">
            <a:spAutoFit/>
          </a:bodyPr>
          <a:lstStyle/>
          <a:p>
            <a:pPr>
              <a:lnSpc>
                <a:spcPts val="6440"/>
              </a:lnSpc>
              <a:spcBef>
                <a:spcPct val="0"/>
              </a:spcBef>
            </a:pPr>
            <a:r>
              <a:rPr lang="en-US" sz="4600" spc="-92">
                <a:solidFill>
                  <a:srgbClr val="F25044"/>
                </a:solidFill>
                <a:latin typeface="Arbutus Slab"/>
              </a:rPr>
              <a:t>Kişisel Eylem Planı Geliştirme (20 dakika)</a:t>
            </a:r>
          </a:p>
        </p:txBody>
      </p:sp>
      <p:sp>
        <p:nvSpPr>
          <p:cNvPr id="9" name="TextBox 9"/>
          <p:cNvSpPr txBox="1"/>
          <p:nvPr/>
        </p:nvSpPr>
        <p:spPr>
          <a:xfrm>
            <a:off x="1028700" y="540326"/>
            <a:ext cx="2004675" cy="514334"/>
          </a:xfrm>
          <a:prstGeom prst="rect">
            <a:avLst/>
          </a:prstGeom>
        </p:spPr>
        <p:txBody>
          <a:bodyPr lIns="0" tIns="0" rIns="0" bIns="0" rtlCol="0" anchor="t">
            <a:spAutoFit/>
          </a:bodyPr>
          <a:lstStyle/>
          <a:p>
            <a:pPr algn="ctr">
              <a:lnSpc>
                <a:spcPts val="4200"/>
              </a:lnSpc>
            </a:pPr>
            <a:r>
              <a:rPr lang="en-US" sz="3000">
                <a:solidFill>
                  <a:srgbClr val="FFF4EA"/>
                </a:solidFill>
                <a:latin typeface="Arbutus Slab"/>
              </a:rPr>
              <a:t>14/23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DF1"/>
        </a:solidFill>
        <a:effectLst/>
      </p:bgPr>
    </p:bg>
    <p:spTree>
      <p:nvGrpSpPr>
        <p:cNvPr id="1" name=""/>
        <p:cNvGrpSpPr/>
        <p:nvPr/>
      </p:nvGrpSpPr>
      <p:grpSpPr>
        <a:xfrm>
          <a:off x="0" y="0"/>
          <a:ext cx="0" cy="0"/>
          <a:chOff x="0" y="0"/>
          <a:chExt cx="0" cy="0"/>
        </a:xfrm>
      </p:grpSpPr>
      <p:grpSp>
        <p:nvGrpSpPr>
          <p:cNvPr id="2" name="Group 2"/>
          <p:cNvGrpSpPr/>
          <p:nvPr/>
        </p:nvGrpSpPr>
        <p:grpSpPr>
          <a:xfrm>
            <a:off x="10764792" y="5562167"/>
            <a:ext cx="4090810" cy="4418557"/>
            <a:chOff x="0" y="0"/>
            <a:chExt cx="1383805" cy="1494672"/>
          </a:xfrm>
        </p:grpSpPr>
        <p:sp>
          <p:nvSpPr>
            <p:cNvPr id="3" name="Freeform 3"/>
            <p:cNvSpPr/>
            <p:nvPr/>
          </p:nvSpPr>
          <p:spPr>
            <a:xfrm>
              <a:off x="0" y="0"/>
              <a:ext cx="1383805" cy="1494672"/>
            </a:xfrm>
            <a:custGeom>
              <a:avLst/>
              <a:gdLst/>
              <a:ahLst/>
              <a:cxnLst/>
              <a:rect l="l" t="t" r="r" b="b"/>
              <a:pathLst>
                <a:path w="1383805" h="1494672">
                  <a:moveTo>
                    <a:pt x="0" y="0"/>
                  </a:moveTo>
                  <a:lnTo>
                    <a:pt x="1383805" y="0"/>
                  </a:lnTo>
                  <a:lnTo>
                    <a:pt x="1383805" y="1494672"/>
                  </a:lnTo>
                  <a:lnTo>
                    <a:pt x="0" y="1494672"/>
                  </a:lnTo>
                  <a:close/>
                </a:path>
              </a:pathLst>
            </a:custGeom>
            <a:solidFill>
              <a:srgbClr val="5EC9CC"/>
            </a:solidFill>
          </p:spPr>
        </p:sp>
      </p:grpSp>
      <p:sp>
        <p:nvSpPr>
          <p:cNvPr id="4" name="AutoShape 4"/>
          <p:cNvSpPr/>
          <p:nvPr/>
        </p:nvSpPr>
        <p:spPr>
          <a:xfrm>
            <a:off x="3797598" y="4364893"/>
            <a:ext cx="11798637" cy="0"/>
          </a:xfrm>
          <a:prstGeom prst="line">
            <a:avLst/>
          </a:prstGeom>
          <a:ln w="76200" cap="rnd">
            <a:solidFill>
              <a:srgbClr val="5EC9CC"/>
            </a:solidFill>
            <a:prstDash val="solid"/>
            <a:headEnd type="oval" w="lg" len="lg"/>
            <a:tailEnd type="oval" w="lg" len="lg"/>
          </a:ln>
        </p:spPr>
      </p:sp>
      <p:grpSp>
        <p:nvGrpSpPr>
          <p:cNvPr id="5" name="Group 5"/>
          <p:cNvGrpSpPr/>
          <p:nvPr/>
        </p:nvGrpSpPr>
        <p:grpSpPr>
          <a:xfrm>
            <a:off x="1108343" y="-190157"/>
            <a:ext cx="1845389" cy="2032367"/>
            <a:chOff x="0" y="0"/>
            <a:chExt cx="5765800" cy="6350000"/>
          </a:xfrm>
        </p:grpSpPr>
        <p:sp>
          <p:nvSpPr>
            <p:cNvPr id="6" name="Freeform 6"/>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7" name="Freeform 7"/>
          <p:cNvSpPr/>
          <p:nvPr/>
        </p:nvSpPr>
        <p:spPr>
          <a:xfrm>
            <a:off x="771680" y="3390439"/>
            <a:ext cx="3025208" cy="2457981"/>
          </a:xfrm>
          <a:custGeom>
            <a:avLst/>
            <a:gdLst/>
            <a:ahLst/>
            <a:cxnLst/>
            <a:rect l="l" t="t" r="r" b="b"/>
            <a:pathLst>
              <a:path w="3025208" h="2457981">
                <a:moveTo>
                  <a:pt x="0" y="0"/>
                </a:moveTo>
                <a:lnTo>
                  <a:pt x="3025208" y="0"/>
                </a:lnTo>
                <a:lnTo>
                  <a:pt x="3025208" y="2457981"/>
                </a:lnTo>
                <a:lnTo>
                  <a:pt x="0" y="2457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5596236" y="2992185"/>
            <a:ext cx="2323309" cy="2745416"/>
          </a:xfrm>
          <a:custGeom>
            <a:avLst/>
            <a:gdLst/>
            <a:ahLst/>
            <a:cxnLst/>
            <a:rect l="l" t="t" r="r" b="b"/>
            <a:pathLst>
              <a:path w="2323309" h="2745416">
                <a:moveTo>
                  <a:pt x="0" y="0"/>
                </a:moveTo>
                <a:lnTo>
                  <a:pt x="2323308" y="0"/>
                </a:lnTo>
                <a:lnTo>
                  <a:pt x="2323308" y="2745416"/>
                </a:lnTo>
                <a:lnTo>
                  <a:pt x="0" y="2745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3543641" y="819373"/>
            <a:ext cx="10257159" cy="2571065"/>
          </a:xfrm>
          <a:prstGeom prst="rect">
            <a:avLst/>
          </a:prstGeom>
        </p:spPr>
        <p:txBody>
          <a:bodyPr lIns="0" tIns="0" rIns="0" bIns="0" rtlCol="0" anchor="t">
            <a:spAutoFit/>
          </a:bodyPr>
          <a:lstStyle/>
          <a:p>
            <a:pPr algn="ctr">
              <a:lnSpc>
                <a:spcPts val="6860"/>
              </a:lnSpc>
            </a:pPr>
            <a:r>
              <a:rPr lang="en-US" sz="4900">
                <a:solidFill>
                  <a:srgbClr val="253C4C"/>
                </a:solidFill>
                <a:latin typeface="Raleway Bold"/>
              </a:rPr>
              <a:t>VAKA ÇALIŞMALARI  </a:t>
            </a:r>
          </a:p>
          <a:p>
            <a:pPr algn="ctr">
              <a:lnSpc>
                <a:spcPts val="6860"/>
              </a:lnSpc>
              <a:spcBef>
                <a:spcPct val="0"/>
              </a:spcBef>
            </a:pPr>
            <a:r>
              <a:rPr lang="en-US" sz="4900">
                <a:solidFill>
                  <a:srgbClr val="253C4C"/>
                </a:solidFill>
                <a:latin typeface="Raleway Bold"/>
              </a:rPr>
              <a:t>OLUMLU TUTUM GELİŞTİRİLMESİ (20 DAKİKA)</a:t>
            </a:r>
          </a:p>
        </p:txBody>
      </p:sp>
      <p:grpSp>
        <p:nvGrpSpPr>
          <p:cNvPr id="10" name="Group 10"/>
          <p:cNvGrpSpPr/>
          <p:nvPr/>
        </p:nvGrpSpPr>
        <p:grpSpPr>
          <a:xfrm>
            <a:off x="3796888" y="5562167"/>
            <a:ext cx="4090810" cy="4418557"/>
            <a:chOff x="0" y="0"/>
            <a:chExt cx="5454413" cy="5891409"/>
          </a:xfrm>
        </p:grpSpPr>
        <p:grpSp>
          <p:nvGrpSpPr>
            <p:cNvPr id="11" name="Group 11"/>
            <p:cNvGrpSpPr/>
            <p:nvPr/>
          </p:nvGrpSpPr>
          <p:grpSpPr>
            <a:xfrm>
              <a:off x="0" y="0"/>
              <a:ext cx="5454413" cy="5891409"/>
              <a:chOff x="0" y="0"/>
              <a:chExt cx="1383805" cy="1494672"/>
            </a:xfrm>
          </p:grpSpPr>
          <p:sp>
            <p:nvSpPr>
              <p:cNvPr id="12" name="Freeform 12"/>
              <p:cNvSpPr/>
              <p:nvPr/>
            </p:nvSpPr>
            <p:spPr>
              <a:xfrm>
                <a:off x="0" y="0"/>
                <a:ext cx="1383805" cy="1494672"/>
              </a:xfrm>
              <a:custGeom>
                <a:avLst/>
                <a:gdLst/>
                <a:ahLst/>
                <a:cxnLst/>
                <a:rect l="l" t="t" r="r" b="b"/>
                <a:pathLst>
                  <a:path w="1383805" h="1494672">
                    <a:moveTo>
                      <a:pt x="0" y="0"/>
                    </a:moveTo>
                    <a:lnTo>
                      <a:pt x="1383805" y="0"/>
                    </a:lnTo>
                    <a:lnTo>
                      <a:pt x="1383805" y="1494672"/>
                    </a:lnTo>
                    <a:lnTo>
                      <a:pt x="0" y="1494672"/>
                    </a:lnTo>
                    <a:close/>
                  </a:path>
                </a:pathLst>
              </a:custGeom>
              <a:solidFill>
                <a:srgbClr val="5EC9CC"/>
              </a:solidFill>
            </p:spPr>
          </p:sp>
        </p:grpSp>
        <p:sp>
          <p:nvSpPr>
            <p:cNvPr id="13" name="TextBox 13"/>
            <p:cNvSpPr txBox="1"/>
            <p:nvPr/>
          </p:nvSpPr>
          <p:spPr>
            <a:xfrm>
              <a:off x="379933" y="598690"/>
              <a:ext cx="4694548" cy="880445"/>
            </a:xfrm>
            <a:prstGeom prst="rect">
              <a:avLst/>
            </a:prstGeom>
          </p:spPr>
          <p:txBody>
            <a:bodyPr lIns="0" tIns="0" rIns="0" bIns="0" rtlCol="0" anchor="t">
              <a:spAutoFit/>
            </a:bodyPr>
            <a:lstStyle/>
            <a:p>
              <a:pPr>
                <a:lnSpc>
                  <a:spcPts val="5599"/>
                </a:lnSpc>
                <a:spcBef>
                  <a:spcPct val="0"/>
                </a:spcBef>
              </a:pPr>
              <a:r>
                <a:rPr lang="en-US" sz="3999">
                  <a:solidFill>
                    <a:srgbClr val="253C4C"/>
                  </a:solidFill>
                  <a:latin typeface="Raleway Heavy"/>
                </a:rPr>
                <a:t>VAKA ÇALIŞMASI 1</a:t>
              </a:r>
            </a:p>
          </p:txBody>
        </p:sp>
      </p:grpSp>
      <p:sp>
        <p:nvSpPr>
          <p:cNvPr id="14" name="TextBox 14"/>
          <p:cNvSpPr txBox="1"/>
          <p:nvPr/>
        </p:nvSpPr>
        <p:spPr>
          <a:xfrm>
            <a:off x="10945388" y="6070736"/>
            <a:ext cx="3729619" cy="679384"/>
          </a:xfrm>
          <a:prstGeom prst="rect">
            <a:avLst/>
          </a:prstGeom>
        </p:spPr>
        <p:txBody>
          <a:bodyPr lIns="0" tIns="0" rIns="0" bIns="0" rtlCol="0" anchor="t">
            <a:spAutoFit/>
          </a:bodyPr>
          <a:lstStyle/>
          <a:p>
            <a:pPr>
              <a:lnSpc>
                <a:spcPts val="5599"/>
              </a:lnSpc>
              <a:spcBef>
                <a:spcPct val="0"/>
              </a:spcBef>
            </a:pPr>
            <a:r>
              <a:rPr lang="en-US" sz="3999">
                <a:solidFill>
                  <a:srgbClr val="253C4C"/>
                </a:solidFill>
                <a:latin typeface="Raleway Heavy"/>
              </a:rPr>
              <a:t>VAKA ÇALIŞMASI 2</a:t>
            </a:r>
          </a:p>
        </p:txBody>
      </p:sp>
      <p:sp>
        <p:nvSpPr>
          <p:cNvPr id="15" name="TextBox 15"/>
          <p:cNvSpPr txBox="1"/>
          <p:nvPr/>
        </p:nvSpPr>
        <p:spPr>
          <a:xfrm>
            <a:off x="1028700" y="530801"/>
            <a:ext cx="1925032"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15/23</a:t>
            </a:r>
          </a:p>
        </p:txBody>
      </p:sp>
      <p:sp>
        <p:nvSpPr>
          <p:cNvPr id="16" name="Freeform 16"/>
          <p:cNvSpPr/>
          <p:nvPr/>
        </p:nvSpPr>
        <p:spPr>
          <a:xfrm>
            <a:off x="13800801" y="578345"/>
            <a:ext cx="4297624" cy="900710"/>
          </a:xfrm>
          <a:custGeom>
            <a:avLst/>
            <a:gdLst/>
            <a:ahLst/>
            <a:cxnLst/>
            <a:rect l="l" t="t" r="r" b="b"/>
            <a:pathLst>
              <a:path w="4297624" h="900710">
                <a:moveTo>
                  <a:pt x="0" y="0"/>
                </a:moveTo>
                <a:lnTo>
                  <a:pt x="4297623" y="0"/>
                </a:lnTo>
                <a:lnTo>
                  <a:pt x="4297623" y="900710"/>
                </a:lnTo>
                <a:lnTo>
                  <a:pt x="0" y="900710"/>
                </a:lnTo>
                <a:lnTo>
                  <a:pt x="0" y="0"/>
                </a:lnTo>
                <a:close/>
              </a:path>
            </a:pathLst>
          </a:custGeom>
          <a:blipFill>
            <a:blip r:embed="rId6"/>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DEBA"/>
        </a:solidFill>
        <a:effectLst/>
      </p:bgPr>
    </p:bg>
    <p:spTree>
      <p:nvGrpSpPr>
        <p:cNvPr id="1" name=""/>
        <p:cNvGrpSpPr/>
        <p:nvPr/>
      </p:nvGrpSpPr>
      <p:grpSpPr>
        <a:xfrm>
          <a:off x="0" y="0"/>
          <a:ext cx="0" cy="0"/>
          <a:chOff x="0" y="0"/>
          <a:chExt cx="0" cy="0"/>
        </a:xfrm>
      </p:grpSpPr>
      <p:grpSp>
        <p:nvGrpSpPr>
          <p:cNvPr id="2" name="Group 2"/>
          <p:cNvGrpSpPr/>
          <p:nvPr/>
        </p:nvGrpSpPr>
        <p:grpSpPr>
          <a:xfrm>
            <a:off x="1108343" y="-190157"/>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868ACD"/>
            </a:solidFill>
          </p:spPr>
        </p:sp>
      </p:grpSp>
      <p:grpSp>
        <p:nvGrpSpPr>
          <p:cNvPr id="4" name="Group 4"/>
          <p:cNvGrpSpPr/>
          <p:nvPr/>
        </p:nvGrpSpPr>
        <p:grpSpPr>
          <a:xfrm>
            <a:off x="1108343" y="9149110"/>
            <a:ext cx="533836" cy="53383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6" name="Group 6"/>
          <p:cNvGrpSpPr/>
          <p:nvPr/>
        </p:nvGrpSpPr>
        <p:grpSpPr>
          <a:xfrm>
            <a:off x="1885832" y="8966186"/>
            <a:ext cx="710733" cy="71073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8" name="Group 8"/>
          <p:cNvGrpSpPr/>
          <p:nvPr/>
        </p:nvGrpSpPr>
        <p:grpSpPr>
          <a:xfrm>
            <a:off x="2814172" y="8833654"/>
            <a:ext cx="843265" cy="843265"/>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10" name="Group 10"/>
          <p:cNvGrpSpPr/>
          <p:nvPr/>
        </p:nvGrpSpPr>
        <p:grpSpPr>
          <a:xfrm>
            <a:off x="3878886" y="8552626"/>
            <a:ext cx="1130320" cy="113032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sp>
        <p:nvSpPr>
          <p:cNvPr id="12" name="TextBox 12"/>
          <p:cNvSpPr txBox="1"/>
          <p:nvPr/>
        </p:nvSpPr>
        <p:spPr>
          <a:xfrm>
            <a:off x="723139" y="1921658"/>
            <a:ext cx="17348384" cy="7192989"/>
          </a:xfrm>
          <a:prstGeom prst="rect">
            <a:avLst/>
          </a:prstGeom>
        </p:spPr>
        <p:txBody>
          <a:bodyPr lIns="0" tIns="0" rIns="0" bIns="0" rtlCol="0" anchor="t">
            <a:spAutoFit/>
          </a:bodyPr>
          <a:lstStyle/>
          <a:p>
            <a:pPr>
              <a:lnSpc>
                <a:spcPts val="4060"/>
              </a:lnSpc>
            </a:pPr>
            <a:r>
              <a:rPr lang="en-US" sz="2900">
                <a:solidFill>
                  <a:srgbClr val="253C4C"/>
                </a:solidFill>
                <a:latin typeface="Raleway"/>
              </a:rPr>
              <a:t>XYZ Şirketi, çalışanların moralinin ve verimliliğinin düştüğü zorlu bir dönemle karşı karşıyaydı. </a:t>
            </a:r>
          </a:p>
          <a:p>
            <a:pPr>
              <a:lnSpc>
                <a:spcPts val="4060"/>
              </a:lnSpc>
            </a:pPr>
            <a:r>
              <a:rPr lang="en-US" sz="2900">
                <a:solidFill>
                  <a:srgbClr val="253C4C"/>
                </a:solidFill>
                <a:latin typeface="Raleway"/>
              </a:rPr>
              <a:t>Yönetim, çalışma ortamını iyileştirmek için olumlu bir tutum değişikliğine ihtiyaç olduğunu fark etti.</a:t>
            </a:r>
          </a:p>
          <a:p>
            <a:pPr>
              <a:lnSpc>
                <a:spcPts val="4060"/>
              </a:lnSpc>
            </a:pPr>
            <a:endParaRPr lang="en-US" sz="2900">
              <a:solidFill>
                <a:srgbClr val="253C4C"/>
              </a:solidFill>
              <a:latin typeface="Raleway"/>
            </a:endParaRPr>
          </a:p>
          <a:p>
            <a:pPr marL="626114" lvl="1" indent="-313057">
              <a:lnSpc>
                <a:spcPts val="4060"/>
              </a:lnSpc>
              <a:buFont typeface="Arial"/>
              <a:buChar char="•"/>
            </a:pPr>
            <a:r>
              <a:rPr lang="en-US" sz="2900">
                <a:solidFill>
                  <a:srgbClr val="253C4C"/>
                </a:solidFill>
                <a:latin typeface="Raleway"/>
              </a:rPr>
              <a:t>XYZ Şirketi verilen senaryoda ne gibi zorluklarla karşılaştı?</a:t>
            </a:r>
          </a:p>
          <a:p>
            <a:pPr marL="626114" lvl="1" indent="-313057">
              <a:lnSpc>
                <a:spcPts val="4060"/>
              </a:lnSpc>
              <a:buFont typeface="Arial"/>
              <a:buChar char="•"/>
            </a:pPr>
            <a:r>
              <a:rPr lang="en-US" sz="2900">
                <a:solidFill>
                  <a:srgbClr val="253C4C"/>
                </a:solidFill>
                <a:latin typeface="Raleway"/>
              </a:rPr>
              <a:t>XYZ Şirketinde çalışanların moralinde ve üretkenliğinde neden bir düşüş oldu?</a:t>
            </a:r>
          </a:p>
          <a:p>
            <a:pPr marL="626114" lvl="1" indent="-313057">
              <a:lnSpc>
                <a:spcPts val="4060"/>
              </a:lnSpc>
              <a:buFont typeface="Arial"/>
              <a:buChar char="•"/>
            </a:pPr>
            <a:r>
              <a:rPr lang="en-US" sz="2900">
                <a:solidFill>
                  <a:srgbClr val="253C4C"/>
                </a:solidFill>
                <a:latin typeface="Raleway"/>
              </a:rPr>
              <a:t>Yönetim, kurumda olumlu bir tutum değişikliğine duyulan ihtiyacı nasıl tespit etti?</a:t>
            </a:r>
          </a:p>
          <a:p>
            <a:pPr marL="626114" lvl="1" indent="-313057">
              <a:lnSpc>
                <a:spcPts val="4060"/>
              </a:lnSpc>
              <a:buFont typeface="Arial"/>
              <a:buChar char="•"/>
            </a:pPr>
            <a:r>
              <a:rPr lang="en-US" sz="2900">
                <a:solidFill>
                  <a:srgbClr val="253C4C"/>
                </a:solidFill>
                <a:latin typeface="Raleway"/>
              </a:rPr>
              <a:t>Çalışma ortamının iyileştirilmesinde olumlu bir tutumun önemi nedir?</a:t>
            </a:r>
          </a:p>
          <a:p>
            <a:pPr marL="626114" lvl="1" indent="-313057">
              <a:lnSpc>
                <a:spcPts val="4060"/>
              </a:lnSpc>
              <a:buFont typeface="Arial"/>
              <a:buChar char="•"/>
            </a:pPr>
            <a:r>
              <a:rPr lang="en-US" sz="2900">
                <a:solidFill>
                  <a:srgbClr val="253C4C"/>
                </a:solidFill>
                <a:latin typeface="Raleway"/>
              </a:rPr>
              <a:t>Yönetim, çalışanların azalan moralini fark etmek ve ele almak için hangi adımları atabilir?</a:t>
            </a:r>
          </a:p>
          <a:p>
            <a:pPr marL="626114" lvl="1" indent="-313057">
              <a:lnSpc>
                <a:spcPts val="4060"/>
              </a:lnSpc>
              <a:buFont typeface="Arial"/>
              <a:buChar char="•"/>
            </a:pPr>
            <a:r>
              <a:rPr lang="en-US" sz="2900">
                <a:solidFill>
                  <a:srgbClr val="253C4C"/>
                </a:solidFill>
                <a:latin typeface="Raleway"/>
              </a:rPr>
              <a:t>Olumlu bir tutum bir işyerinde çalışan memnuniyetini nasıl etkileyebilir?</a:t>
            </a:r>
          </a:p>
          <a:p>
            <a:pPr marL="626114" lvl="1" indent="-313057">
              <a:lnSpc>
                <a:spcPts val="4060"/>
              </a:lnSpc>
              <a:buFont typeface="Arial"/>
              <a:buChar char="•"/>
            </a:pPr>
            <a:r>
              <a:rPr lang="en-US" sz="2900">
                <a:solidFill>
                  <a:srgbClr val="253C4C"/>
                </a:solidFill>
                <a:latin typeface="Raleway"/>
              </a:rPr>
              <a:t>Olumlu bir tutum değişikliği üretkenliğin artmasına ne şekilde katkıda bulunabilir?</a:t>
            </a:r>
          </a:p>
          <a:p>
            <a:pPr marL="626114" lvl="1" indent="-313057">
              <a:lnSpc>
                <a:spcPts val="4060"/>
              </a:lnSpc>
              <a:buFont typeface="Arial"/>
              <a:buChar char="•"/>
            </a:pPr>
            <a:r>
              <a:rPr lang="en-US" sz="2900">
                <a:solidFill>
                  <a:srgbClr val="253C4C"/>
                </a:solidFill>
                <a:latin typeface="Raleway"/>
              </a:rPr>
              <a:t>Olumlu bir çalışma ortamını teşvik etmek için uygulanabilecek stratejilere örnekler verebilir misiniz?</a:t>
            </a:r>
          </a:p>
          <a:p>
            <a:pPr marL="626114" lvl="1" indent="-313057">
              <a:lnSpc>
                <a:spcPts val="4060"/>
              </a:lnSpc>
              <a:buFont typeface="Arial"/>
              <a:buChar char="•"/>
            </a:pPr>
            <a:r>
              <a:rPr lang="en-US" sz="2900">
                <a:solidFill>
                  <a:srgbClr val="253C4C"/>
                </a:solidFill>
                <a:latin typeface="Raleway"/>
              </a:rPr>
              <a:t>Liderlik, olumlu bir tutumun önemini çalışanlara nasıl iletebilir?</a:t>
            </a:r>
          </a:p>
          <a:p>
            <a:pPr marL="626114" lvl="1" indent="-313057">
              <a:lnSpc>
                <a:spcPts val="4060"/>
              </a:lnSpc>
              <a:buFont typeface="Arial"/>
              <a:buChar char="•"/>
            </a:pPr>
            <a:r>
              <a:rPr lang="en-US" sz="2900">
                <a:solidFill>
                  <a:srgbClr val="253C4C"/>
                </a:solidFill>
                <a:latin typeface="Raleway"/>
              </a:rPr>
              <a:t>İşyerinde olumlu bir tutumun teşvik edilmesinde bireysel çalışanlar nasıl bir rol oynayabilir?</a:t>
            </a:r>
          </a:p>
        </p:txBody>
      </p:sp>
      <p:sp>
        <p:nvSpPr>
          <p:cNvPr id="13" name="TextBox 13"/>
          <p:cNvSpPr txBox="1"/>
          <p:nvPr/>
        </p:nvSpPr>
        <p:spPr>
          <a:xfrm>
            <a:off x="3657437" y="258796"/>
            <a:ext cx="9125130" cy="1279646"/>
          </a:xfrm>
          <a:prstGeom prst="rect">
            <a:avLst/>
          </a:prstGeom>
        </p:spPr>
        <p:txBody>
          <a:bodyPr lIns="0" tIns="0" rIns="0" bIns="0" rtlCol="0" anchor="t">
            <a:spAutoFit/>
          </a:bodyPr>
          <a:lstStyle/>
          <a:p>
            <a:pPr>
              <a:lnSpc>
                <a:spcPts val="11200"/>
              </a:lnSpc>
              <a:spcBef>
                <a:spcPct val="0"/>
              </a:spcBef>
            </a:pPr>
            <a:r>
              <a:rPr lang="en-US" sz="6000" dirty="0">
                <a:solidFill>
                  <a:srgbClr val="253C4C"/>
                </a:solidFill>
                <a:latin typeface="Raleway Bold"/>
              </a:rPr>
              <a:t>VAKA ÇALIŞMASI NO 1</a:t>
            </a:r>
          </a:p>
        </p:txBody>
      </p:sp>
      <p:sp>
        <p:nvSpPr>
          <p:cNvPr id="14" name="TextBox 14"/>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16/23</a:t>
            </a:r>
          </a:p>
        </p:txBody>
      </p:sp>
      <p:sp>
        <p:nvSpPr>
          <p:cNvPr id="15" name="Freeform 15"/>
          <p:cNvSpPr/>
          <p:nvPr/>
        </p:nvSpPr>
        <p:spPr>
          <a:xfrm>
            <a:off x="13519664" y="153949"/>
            <a:ext cx="4297624" cy="900710"/>
          </a:xfrm>
          <a:custGeom>
            <a:avLst/>
            <a:gdLst/>
            <a:ahLst/>
            <a:cxnLst/>
            <a:rect l="l" t="t" r="r" b="b"/>
            <a:pathLst>
              <a:path w="4297624" h="900710">
                <a:moveTo>
                  <a:pt x="0" y="0"/>
                </a:moveTo>
                <a:lnTo>
                  <a:pt x="4297623" y="0"/>
                </a:lnTo>
                <a:lnTo>
                  <a:pt x="4297623" y="900711"/>
                </a:lnTo>
                <a:lnTo>
                  <a:pt x="0" y="900711"/>
                </a:lnTo>
                <a:lnTo>
                  <a:pt x="0" y="0"/>
                </a:lnTo>
                <a:close/>
              </a:path>
            </a:pathLst>
          </a:custGeom>
          <a:blipFill>
            <a:blip r:embed="rId2"/>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BEDDD"/>
        </a:solidFill>
        <a:effectLst/>
      </p:bgPr>
    </p:bg>
    <p:spTree>
      <p:nvGrpSpPr>
        <p:cNvPr id="1" name=""/>
        <p:cNvGrpSpPr/>
        <p:nvPr/>
      </p:nvGrpSpPr>
      <p:grpSpPr>
        <a:xfrm>
          <a:off x="0" y="0"/>
          <a:ext cx="0" cy="0"/>
          <a:chOff x="0" y="0"/>
          <a:chExt cx="0" cy="0"/>
        </a:xfrm>
      </p:grpSpPr>
      <p:sp>
        <p:nvSpPr>
          <p:cNvPr id="2" name="TextBox 2"/>
          <p:cNvSpPr txBox="1"/>
          <p:nvPr/>
        </p:nvSpPr>
        <p:spPr>
          <a:xfrm>
            <a:off x="6215344" y="211672"/>
            <a:ext cx="8668780" cy="1126590"/>
          </a:xfrm>
          <a:prstGeom prst="rect">
            <a:avLst/>
          </a:prstGeom>
        </p:spPr>
        <p:txBody>
          <a:bodyPr lIns="0" tIns="0" rIns="0" bIns="0" rtlCol="0" anchor="t">
            <a:spAutoFit/>
          </a:bodyPr>
          <a:lstStyle/>
          <a:p>
            <a:pPr algn="r">
              <a:lnSpc>
                <a:spcPts val="9799"/>
              </a:lnSpc>
              <a:spcBef>
                <a:spcPct val="0"/>
              </a:spcBef>
            </a:pPr>
            <a:r>
              <a:rPr lang="en-US" sz="5400" dirty="0">
                <a:solidFill>
                  <a:srgbClr val="30526A"/>
                </a:solidFill>
                <a:latin typeface="Raleway Bold"/>
              </a:rPr>
              <a:t>VAKA ÇALIŞMASI NO 2</a:t>
            </a:r>
          </a:p>
        </p:txBody>
      </p:sp>
      <p:sp>
        <p:nvSpPr>
          <p:cNvPr id="3" name="TextBox 3"/>
          <p:cNvSpPr txBox="1"/>
          <p:nvPr/>
        </p:nvSpPr>
        <p:spPr>
          <a:xfrm>
            <a:off x="688090" y="1767792"/>
            <a:ext cx="16230600" cy="7451444"/>
          </a:xfrm>
          <a:prstGeom prst="rect">
            <a:avLst/>
          </a:prstGeom>
        </p:spPr>
        <p:txBody>
          <a:bodyPr lIns="0" tIns="0" rIns="0" bIns="0" rtlCol="0" anchor="t">
            <a:spAutoFit/>
          </a:bodyPr>
          <a:lstStyle/>
          <a:p>
            <a:pPr>
              <a:lnSpc>
                <a:spcPts val="3500"/>
              </a:lnSpc>
            </a:pPr>
            <a:r>
              <a:rPr lang="en-US" sz="2500">
                <a:solidFill>
                  <a:srgbClr val="253C4C"/>
                </a:solidFill>
                <a:latin typeface="Raleway"/>
              </a:rPr>
              <a:t>"Bir lise, öğrenciler arasında akademik performansı ve ilişkileri etkileyen olumsuz bir kültürle mücadele ediyordu."</a:t>
            </a:r>
          </a:p>
          <a:p>
            <a:pPr>
              <a:lnSpc>
                <a:spcPts val="3500"/>
              </a:lnSpc>
            </a:pPr>
            <a:endParaRPr lang="en-US" sz="2500">
              <a:solidFill>
                <a:srgbClr val="253C4C"/>
              </a:solidFill>
              <a:latin typeface="Raleway"/>
            </a:endParaRPr>
          </a:p>
          <a:p>
            <a:pPr marL="539756" lvl="1" indent="-269878">
              <a:lnSpc>
                <a:spcPts val="3500"/>
              </a:lnSpc>
              <a:buFont typeface="Arial"/>
              <a:buChar char="•"/>
            </a:pPr>
            <a:r>
              <a:rPr lang="en-US" sz="2500">
                <a:solidFill>
                  <a:srgbClr val="253C4C"/>
                </a:solidFill>
                <a:latin typeface="Raleway"/>
              </a:rPr>
              <a:t>Öğrenciler arasındaki olumsuz kültürün metinde bahsedilen lise üzerinde nasıl bir etkisi oldu?</a:t>
            </a:r>
          </a:p>
          <a:p>
            <a:pPr marL="539756" lvl="1" indent="-269878">
              <a:lnSpc>
                <a:spcPts val="3500"/>
              </a:lnSpc>
              <a:buFont typeface="Arial"/>
              <a:buChar char="•"/>
            </a:pPr>
            <a:r>
              <a:rPr lang="en-US" sz="2500">
                <a:solidFill>
                  <a:srgbClr val="253C4C"/>
                </a:solidFill>
                <a:latin typeface="Raleway"/>
              </a:rPr>
              <a:t>Olumsuz bir kültür lise ortamında akademik performansı nasıl etkileyebilir?</a:t>
            </a:r>
          </a:p>
          <a:p>
            <a:pPr marL="539756" lvl="1" indent="-269878">
              <a:lnSpc>
                <a:spcPts val="3500"/>
              </a:lnSpc>
              <a:buFont typeface="Arial"/>
              <a:buChar char="•"/>
            </a:pPr>
            <a:r>
              <a:rPr lang="en-US" sz="2500">
                <a:solidFill>
                  <a:srgbClr val="253C4C"/>
                </a:solidFill>
                <a:latin typeface="Raleway"/>
              </a:rPr>
              <a:t>Olumsuz bir kültürün öğrenciler arasındaki ilişkiler üzerindeki potansiyel sonuçları nelerdir?</a:t>
            </a:r>
          </a:p>
          <a:p>
            <a:pPr marL="539756" lvl="1" indent="-269878">
              <a:lnSpc>
                <a:spcPts val="3500"/>
              </a:lnSpc>
              <a:buFont typeface="Arial"/>
              <a:buChar char="•"/>
            </a:pPr>
            <a:r>
              <a:rPr lang="en-US" sz="2500">
                <a:solidFill>
                  <a:srgbClr val="253C4C"/>
                </a:solidFill>
                <a:latin typeface="Raleway"/>
              </a:rPr>
              <a:t>Sizce olumlu bir tutum, bir lisedeki olumsuz bir kültürü hangi yollarla etkisiz hale getirebilir?</a:t>
            </a:r>
          </a:p>
          <a:p>
            <a:pPr marL="539756" lvl="1" indent="-269878">
              <a:lnSpc>
                <a:spcPts val="3500"/>
              </a:lnSpc>
              <a:buFont typeface="Arial"/>
              <a:buChar char="•"/>
            </a:pPr>
            <a:r>
              <a:rPr lang="en-US" sz="2500">
                <a:solidFill>
                  <a:srgbClr val="253C4C"/>
                </a:solidFill>
                <a:latin typeface="Raleway"/>
              </a:rPr>
              <a:t>Olumsuz bir kültürü ele almak ve değiştirmek için okul yöneticileri tarafından hangi stratejiler uygulanabilir?</a:t>
            </a:r>
          </a:p>
          <a:p>
            <a:pPr marL="539756" lvl="1" indent="-269878">
              <a:lnSpc>
                <a:spcPts val="3500"/>
              </a:lnSpc>
              <a:buFont typeface="Arial"/>
              <a:buChar char="•"/>
            </a:pPr>
            <a:r>
              <a:rPr lang="en-US" sz="2500">
                <a:solidFill>
                  <a:srgbClr val="253C4C"/>
                </a:solidFill>
                <a:latin typeface="Raleway"/>
              </a:rPr>
              <a:t>Öğretmenler sınıflarında olumlu bir kültürün teşvik edilmesine nasıl katkıda bulunabilirler?</a:t>
            </a:r>
          </a:p>
          <a:p>
            <a:pPr marL="539756" lvl="1" indent="-269878">
              <a:lnSpc>
                <a:spcPts val="3500"/>
              </a:lnSpc>
              <a:buFont typeface="Arial"/>
              <a:buChar char="•"/>
            </a:pPr>
            <a:r>
              <a:rPr lang="en-US" sz="2500">
                <a:solidFill>
                  <a:srgbClr val="253C4C"/>
                </a:solidFill>
                <a:latin typeface="Raleway"/>
              </a:rPr>
              <a:t>Genel okul kültürünü iyileştirmek için uygulanabilecek herhangi bir faaliyet veya program örneği tanımlayabilir misiniz?</a:t>
            </a:r>
          </a:p>
          <a:p>
            <a:pPr marL="539756" lvl="1" indent="-269878">
              <a:lnSpc>
                <a:spcPts val="3500"/>
              </a:lnSpc>
              <a:buFont typeface="Arial"/>
              <a:buChar char="•"/>
            </a:pPr>
            <a:r>
              <a:rPr lang="en-US" sz="2500">
                <a:solidFill>
                  <a:srgbClr val="253C4C"/>
                </a:solidFill>
                <a:latin typeface="Raleway"/>
              </a:rPr>
              <a:t>Olumlu bir tutum, bir lisedeki genel öğrenme ortamını nasıl etkiler?</a:t>
            </a:r>
          </a:p>
          <a:p>
            <a:pPr marL="539756" lvl="1" indent="-269878">
              <a:lnSpc>
                <a:spcPts val="3500"/>
              </a:lnSpc>
              <a:buFont typeface="Arial"/>
              <a:buChar char="•"/>
            </a:pPr>
            <a:r>
              <a:rPr lang="en-US" sz="2500">
                <a:solidFill>
                  <a:srgbClr val="253C4C"/>
                </a:solidFill>
                <a:latin typeface="Raleway"/>
              </a:rPr>
              <a:t>Öğrenciler liselerinin kültürünü şekillendirmede nasıl bir rol oynarlar ve olumlu bir atmosfere nasıl katkıda bulunabilirler?</a:t>
            </a:r>
          </a:p>
          <a:p>
            <a:pPr marL="539756" lvl="1" indent="-269878">
              <a:lnSpc>
                <a:spcPts val="3500"/>
              </a:lnSpc>
              <a:buFont typeface="Arial"/>
              <a:buChar char="•"/>
            </a:pPr>
            <a:r>
              <a:rPr lang="en-US" sz="2500">
                <a:solidFill>
                  <a:srgbClr val="253C4C"/>
                </a:solidFill>
                <a:latin typeface="Raleway"/>
              </a:rPr>
              <a:t>Olumlu bir okul kültürü, öğrencilerin yaşamlarının hem akademik hem de sosyal yönlerini nasıl olumlu yönde etkileyebilir?</a:t>
            </a:r>
          </a:p>
          <a:p>
            <a:pPr algn="just">
              <a:lnSpc>
                <a:spcPts val="3500"/>
              </a:lnSpc>
              <a:spcBef>
                <a:spcPct val="0"/>
              </a:spcBef>
            </a:pPr>
            <a:endParaRPr lang="en-US" sz="2500">
              <a:solidFill>
                <a:srgbClr val="253C4C"/>
              </a:solidFill>
              <a:latin typeface="Raleway"/>
            </a:endParaRPr>
          </a:p>
        </p:txBody>
      </p:sp>
      <p:sp>
        <p:nvSpPr>
          <p:cNvPr id="4" name="AutoShape 4"/>
          <p:cNvSpPr/>
          <p:nvPr/>
        </p:nvSpPr>
        <p:spPr>
          <a:xfrm>
            <a:off x="11934067" y="9180172"/>
            <a:ext cx="5325233" cy="0"/>
          </a:xfrm>
          <a:prstGeom prst="line">
            <a:avLst/>
          </a:prstGeom>
          <a:ln w="76200" cap="rnd">
            <a:solidFill>
              <a:srgbClr val="F25044"/>
            </a:solidFill>
            <a:prstDash val="sysDot"/>
            <a:headEnd type="oval" w="lg" len="lg"/>
            <a:tailEnd type="oval" w="lg" len="lg"/>
          </a:ln>
        </p:spPr>
      </p:sp>
      <p:grpSp>
        <p:nvGrpSpPr>
          <p:cNvPr id="5" name="Group 5"/>
          <p:cNvGrpSpPr/>
          <p:nvPr/>
        </p:nvGrpSpPr>
        <p:grpSpPr>
          <a:xfrm>
            <a:off x="15774952" y="-360045"/>
            <a:ext cx="1845389" cy="2032367"/>
            <a:chOff x="0" y="0"/>
            <a:chExt cx="5765800" cy="6350000"/>
          </a:xfrm>
        </p:grpSpPr>
        <p:sp>
          <p:nvSpPr>
            <p:cNvPr id="6" name="Freeform 6"/>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25044"/>
            </a:solidFill>
          </p:spPr>
        </p:sp>
      </p:grpSp>
      <p:sp>
        <p:nvSpPr>
          <p:cNvPr id="7" name="TextBox 7"/>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a:solidFill>
                  <a:srgbClr val="000000"/>
                </a:solidFill>
                <a:latin typeface="Raleway"/>
              </a:rPr>
              <a:t>17/23</a:t>
            </a:r>
          </a:p>
        </p:txBody>
      </p:sp>
      <p:sp>
        <p:nvSpPr>
          <p:cNvPr id="8" name="Freeform 8"/>
          <p:cNvSpPr/>
          <p:nvPr/>
        </p:nvSpPr>
        <p:spPr>
          <a:xfrm>
            <a:off x="479963" y="415326"/>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DF1"/>
        </a:solidFill>
        <a:effectLst/>
      </p:bgPr>
    </p:bg>
    <p:spTree>
      <p:nvGrpSpPr>
        <p:cNvPr id="1" name=""/>
        <p:cNvGrpSpPr/>
        <p:nvPr/>
      </p:nvGrpSpPr>
      <p:grpSpPr>
        <a:xfrm>
          <a:off x="0" y="0"/>
          <a:ext cx="0" cy="0"/>
          <a:chOff x="0" y="0"/>
          <a:chExt cx="0" cy="0"/>
        </a:xfrm>
      </p:grpSpPr>
      <p:sp>
        <p:nvSpPr>
          <p:cNvPr id="2" name="AutoShape 2"/>
          <p:cNvSpPr/>
          <p:nvPr/>
        </p:nvSpPr>
        <p:spPr>
          <a:xfrm>
            <a:off x="3797598" y="4364893"/>
            <a:ext cx="11798637" cy="0"/>
          </a:xfrm>
          <a:prstGeom prst="line">
            <a:avLst/>
          </a:prstGeom>
          <a:ln w="76200" cap="rnd">
            <a:solidFill>
              <a:srgbClr val="5EC9CC"/>
            </a:solidFill>
            <a:prstDash val="solid"/>
            <a:headEnd type="oval" w="lg" len="lg"/>
            <a:tailEnd type="oval" w="lg" len="lg"/>
          </a:ln>
        </p:spPr>
      </p:sp>
      <p:grpSp>
        <p:nvGrpSpPr>
          <p:cNvPr id="3" name="Group 3"/>
          <p:cNvGrpSpPr/>
          <p:nvPr/>
        </p:nvGrpSpPr>
        <p:grpSpPr>
          <a:xfrm>
            <a:off x="1108343" y="-190157"/>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5" name="Freeform 5"/>
          <p:cNvSpPr/>
          <p:nvPr/>
        </p:nvSpPr>
        <p:spPr>
          <a:xfrm>
            <a:off x="15596236" y="2992185"/>
            <a:ext cx="2323309" cy="2745416"/>
          </a:xfrm>
          <a:custGeom>
            <a:avLst/>
            <a:gdLst/>
            <a:ahLst/>
            <a:cxnLst/>
            <a:rect l="l" t="t" r="r" b="b"/>
            <a:pathLst>
              <a:path w="2323309" h="2745416">
                <a:moveTo>
                  <a:pt x="0" y="0"/>
                </a:moveTo>
                <a:lnTo>
                  <a:pt x="2323308" y="0"/>
                </a:lnTo>
                <a:lnTo>
                  <a:pt x="2323308" y="2745416"/>
                </a:lnTo>
                <a:lnTo>
                  <a:pt x="0" y="27454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543641" y="819373"/>
            <a:ext cx="10257159" cy="2571065"/>
          </a:xfrm>
          <a:prstGeom prst="rect">
            <a:avLst/>
          </a:prstGeom>
        </p:spPr>
        <p:txBody>
          <a:bodyPr lIns="0" tIns="0" rIns="0" bIns="0" rtlCol="0" anchor="t">
            <a:spAutoFit/>
          </a:bodyPr>
          <a:lstStyle/>
          <a:p>
            <a:pPr algn="ctr">
              <a:lnSpc>
                <a:spcPts val="6860"/>
              </a:lnSpc>
            </a:pPr>
            <a:r>
              <a:rPr lang="en-US" sz="4900">
                <a:solidFill>
                  <a:srgbClr val="253C4C"/>
                </a:solidFill>
                <a:latin typeface="Raleway Bold"/>
              </a:rPr>
              <a:t>VAKA ÇALIŞMALARI  </a:t>
            </a:r>
          </a:p>
          <a:p>
            <a:pPr algn="ctr">
              <a:lnSpc>
                <a:spcPts val="6860"/>
              </a:lnSpc>
              <a:spcBef>
                <a:spcPct val="0"/>
              </a:spcBef>
            </a:pPr>
            <a:r>
              <a:rPr lang="en-US" sz="4900">
                <a:solidFill>
                  <a:srgbClr val="253C4C"/>
                </a:solidFill>
                <a:latin typeface="Raleway Bold"/>
              </a:rPr>
              <a:t>OLUMLU DÜŞÜNCENİN GELİŞTİRİLMESİ (20 DAKİKA)</a:t>
            </a:r>
          </a:p>
        </p:txBody>
      </p:sp>
      <p:grpSp>
        <p:nvGrpSpPr>
          <p:cNvPr id="7" name="Group 7"/>
          <p:cNvGrpSpPr/>
          <p:nvPr/>
        </p:nvGrpSpPr>
        <p:grpSpPr>
          <a:xfrm>
            <a:off x="3543641" y="5868443"/>
            <a:ext cx="4090810" cy="4418557"/>
            <a:chOff x="0" y="0"/>
            <a:chExt cx="5454413" cy="5891409"/>
          </a:xfrm>
        </p:grpSpPr>
        <p:grpSp>
          <p:nvGrpSpPr>
            <p:cNvPr id="8" name="Group 8"/>
            <p:cNvGrpSpPr/>
            <p:nvPr/>
          </p:nvGrpSpPr>
          <p:grpSpPr>
            <a:xfrm>
              <a:off x="0" y="0"/>
              <a:ext cx="5454413" cy="5891409"/>
              <a:chOff x="0" y="0"/>
              <a:chExt cx="1383805" cy="1494672"/>
            </a:xfrm>
          </p:grpSpPr>
          <p:sp>
            <p:nvSpPr>
              <p:cNvPr id="9" name="Freeform 9"/>
              <p:cNvSpPr/>
              <p:nvPr/>
            </p:nvSpPr>
            <p:spPr>
              <a:xfrm>
                <a:off x="0" y="0"/>
                <a:ext cx="1383805" cy="1494672"/>
              </a:xfrm>
              <a:custGeom>
                <a:avLst/>
                <a:gdLst/>
                <a:ahLst/>
                <a:cxnLst/>
                <a:rect l="l" t="t" r="r" b="b"/>
                <a:pathLst>
                  <a:path w="1383805" h="1494672">
                    <a:moveTo>
                      <a:pt x="0" y="0"/>
                    </a:moveTo>
                    <a:lnTo>
                      <a:pt x="1383805" y="0"/>
                    </a:lnTo>
                    <a:lnTo>
                      <a:pt x="1383805" y="1494672"/>
                    </a:lnTo>
                    <a:lnTo>
                      <a:pt x="0" y="1494672"/>
                    </a:lnTo>
                    <a:close/>
                  </a:path>
                </a:pathLst>
              </a:custGeom>
              <a:solidFill>
                <a:srgbClr val="5EC9CC"/>
              </a:solidFill>
            </p:spPr>
          </p:sp>
        </p:grpSp>
        <p:sp>
          <p:nvSpPr>
            <p:cNvPr id="10" name="TextBox 10"/>
            <p:cNvSpPr txBox="1"/>
            <p:nvPr/>
          </p:nvSpPr>
          <p:spPr>
            <a:xfrm>
              <a:off x="379933" y="598690"/>
              <a:ext cx="4694548" cy="880445"/>
            </a:xfrm>
            <a:prstGeom prst="rect">
              <a:avLst/>
            </a:prstGeom>
          </p:spPr>
          <p:txBody>
            <a:bodyPr lIns="0" tIns="0" rIns="0" bIns="0" rtlCol="0" anchor="t">
              <a:spAutoFit/>
            </a:bodyPr>
            <a:lstStyle/>
            <a:p>
              <a:pPr>
                <a:lnSpc>
                  <a:spcPts val="5599"/>
                </a:lnSpc>
                <a:spcBef>
                  <a:spcPct val="0"/>
                </a:spcBef>
              </a:pPr>
              <a:r>
                <a:rPr lang="en-US" sz="3999">
                  <a:solidFill>
                    <a:srgbClr val="253C4C"/>
                  </a:solidFill>
                  <a:latin typeface="Raleway Heavy"/>
                </a:rPr>
                <a:t>VAKA ÇALIŞMASI 1</a:t>
              </a:r>
            </a:p>
          </p:txBody>
        </p:sp>
      </p:grpSp>
      <p:grpSp>
        <p:nvGrpSpPr>
          <p:cNvPr id="11" name="Group 11"/>
          <p:cNvGrpSpPr/>
          <p:nvPr/>
        </p:nvGrpSpPr>
        <p:grpSpPr>
          <a:xfrm>
            <a:off x="11000599" y="5868443"/>
            <a:ext cx="4090810" cy="4418557"/>
            <a:chOff x="0" y="0"/>
            <a:chExt cx="1383805" cy="1494672"/>
          </a:xfrm>
        </p:grpSpPr>
        <p:sp>
          <p:nvSpPr>
            <p:cNvPr id="12" name="Freeform 12"/>
            <p:cNvSpPr/>
            <p:nvPr/>
          </p:nvSpPr>
          <p:spPr>
            <a:xfrm>
              <a:off x="0" y="0"/>
              <a:ext cx="1383805" cy="1494672"/>
            </a:xfrm>
            <a:custGeom>
              <a:avLst/>
              <a:gdLst/>
              <a:ahLst/>
              <a:cxnLst/>
              <a:rect l="l" t="t" r="r" b="b"/>
              <a:pathLst>
                <a:path w="1383805" h="1494672">
                  <a:moveTo>
                    <a:pt x="0" y="0"/>
                  </a:moveTo>
                  <a:lnTo>
                    <a:pt x="1383805" y="0"/>
                  </a:lnTo>
                  <a:lnTo>
                    <a:pt x="1383805" y="1494672"/>
                  </a:lnTo>
                  <a:lnTo>
                    <a:pt x="0" y="1494672"/>
                  </a:lnTo>
                  <a:close/>
                </a:path>
              </a:pathLst>
            </a:custGeom>
            <a:solidFill>
              <a:srgbClr val="5EC9CC"/>
            </a:solidFill>
          </p:spPr>
        </p:sp>
      </p:grpSp>
      <p:sp>
        <p:nvSpPr>
          <p:cNvPr id="13" name="TextBox 13"/>
          <p:cNvSpPr txBox="1"/>
          <p:nvPr/>
        </p:nvSpPr>
        <p:spPr>
          <a:xfrm>
            <a:off x="11361790" y="6254142"/>
            <a:ext cx="3729619" cy="679384"/>
          </a:xfrm>
          <a:prstGeom prst="rect">
            <a:avLst/>
          </a:prstGeom>
        </p:spPr>
        <p:txBody>
          <a:bodyPr lIns="0" tIns="0" rIns="0" bIns="0" rtlCol="0" anchor="t">
            <a:spAutoFit/>
          </a:bodyPr>
          <a:lstStyle/>
          <a:p>
            <a:pPr>
              <a:lnSpc>
                <a:spcPts val="5599"/>
              </a:lnSpc>
              <a:spcBef>
                <a:spcPct val="0"/>
              </a:spcBef>
            </a:pPr>
            <a:r>
              <a:rPr lang="en-US" sz="3999">
                <a:solidFill>
                  <a:srgbClr val="253C4C"/>
                </a:solidFill>
                <a:latin typeface="Raleway Heavy"/>
              </a:rPr>
              <a:t>VAKA ÇALIŞMASI 2</a:t>
            </a:r>
          </a:p>
        </p:txBody>
      </p:sp>
      <p:sp>
        <p:nvSpPr>
          <p:cNvPr id="14" name="TextBox 14"/>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18/23</a:t>
            </a:r>
          </a:p>
        </p:txBody>
      </p:sp>
      <p:sp>
        <p:nvSpPr>
          <p:cNvPr id="15" name="Freeform 15"/>
          <p:cNvSpPr/>
          <p:nvPr/>
        </p:nvSpPr>
        <p:spPr>
          <a:xfrm>
            <a:off x="13800801" y="578345"/>
            <a:ext cx="4297624" cy="900710"/>
          </a:xfrm>
          <a:custGeom>
            <a:avLst/>
            <a:gdLst/>
            <a:ahLst/>
            <a:cxnLst/>
            <a:rect l="l" t="t" r="r" b="b"/>
            <a:pathLst>
              <a:path w="4297624" h="900710">
                <a:moveTo>
                  <a:pt x="0" y="0"/>
                </a:moveTo>
                <a:lnTo>
                  <a:pt x="4297623" y="0"/>
                </a:lnTo>
                <a:lnTo>
                  <a:pt x="4297623" y="900710"/>
                </a:lnTo>
                <a:lnTo>
                  <a:pt x="0" y="900710"/>
                </a:lnTo>
                <a:lnTo>
                  <a:pt x="0" y="0"/>
                </a:lnTo>
                <a:close/>
              </a:path>
            </a:pathLst>
          </a:custGeom>
          <a:blipFill>
            <a:blip r:embed="rId4"/>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D291"/>
        </a:solidFill>
        <a:effectLst/>
      </p:bgPr>
    </p:bg>
    <p:spTree>
      <p:nvGrpSpPr>
        <p:cNvPr id="1" name=""/>
        <p:cNvGrpSpPr/>
        <p:nvPr/>
      </p:nvGrpSpPr>
      <p:grpSpPr>
        <a:xfrm>
          <a:off x="0" y="0"/>
          <a:ext cx="0" cy="0"/>
          <a:chOff x="0" y="0"/>
          <a:chExt cx="0" cy="0"/>
        </a:xfrm>
      </p:grpSpPr>
      <p:sp>
        <p:nvSpPr>
          <p:cNvPr id="2" name="TextBox 2"/>
          <p:cNvSpPr txBox="1"/>
          <p:nvPr/>
        </p:nvSpPr>
        <p:spPr>
          <a:xfrm>
            <a:off x="721086" y="2065092"/>
            <a:ext cx="16538214" cy="6694012"/>
          </a:xfrm>
          <a:prstGeom prst="rect">
            <a:avLst/>
          </a:prstGeom>
        </p:spPr>
        <p:txBody>
          <a:bodyPr lIns="0" tIns="0" rIns="0" bIns="0" rtlCol="0" anchor="t">
            <a:spAutoFit/>
          </a:bodyPr>
          <a:lstStyle/>
          <a:p>
            <a:pPr algn="ctr">
              <a:lnSpc>
                <a:spcPts val="3500"/>
              </a:lnSpc>
            </a:pPr>
            <a:r>
              <a:rPr lang="en-US" sz="2400" dirty="0">
                <a:solidFill>
                  <a:srgbClr val="000000"/>
                </a:solidFill>
                <a:latin typeface="Raleway"/>
              </a:rPr>
              <a:t>"Bir BT </a:t>
            </a:r>
            <a:r>
              <a:rPr lang="en-US" sz="2400" dirty="0" err="1">
                <a:solidFill>
                  <a:srgbClr val="000000"/>
                </a:solidFill>
                <a:latin typeface="Raleway"/>
              </a:rPr>
              <a:t>şirketi</a:t>
            </a:r>
            <a:r>
              <a:rPr lang="en-US" sz="2400" dirty="0">
                <a:solidFill>
                  <a:srgbClr val="000000"/>
                </a:solidFill>
                <a:latin typeface="Raleway"/>
              </a:rPr>
              <a:t>, </a:t>
            </a:r>
            <a:r>
              <a:rPr lang="en-US" sz="2400" dirty="0" err="1">
                <a:solidFill>
                  <a:srgbClr val="000000"/>
                </a:solidFill>
                <a:latin typeface="Raleway"/>
              </a:rPr>
              <a:t>proje</a:t>
            </a:r>
            <a:r>
              <a:rPr lang="en-US" sz="2400" dirty="0">
                <a:solidFill>
                  <a:srgbClr val="000000"/>
                </a:solidFill>
                <a:latin typeface="Raleway"/>
              </a:rPr>
              <a:t> </a:t>
            </a:r>
            <a:r>
              <a:rPr lang="en-US" sz="2400" dirty="0" err="1">
                <a:solidFill>
                  <a:srgbClr val="000000"/>
                </a:solidFill>
                <a:latin typeface="Raleway"/>
              </a:rPr>
              <a:t>gecikmeleri</a:t>
            </a:r>
            <a:r>
              <a:rPr lang="en-US" sz="2400" dirty="0">
                <a:solidFill>
                  <a:srgbClr val="000000"/>
                </a:solidFill>
                <a:latin typeface="Raleway"/>
              </a:rPr>
              <a:t> ve </a:t>
            </a:r>
            <a:r>
              <a:rPr lang="en-US" sz="2400" dirty="0" err="1">
                <a:solidFill>
                  <a:srgbClr val="000000"/>
                </a:solidFill>
                <a:latin typeface="Raleway"/>
              </a:rPr>
              <a:t>yenilikçi</a:t>
            </a:r>
            <a:r>
              <a:rPr lang="en-US" sz="2400" dirty="0">
                <a:solidFill>
                  <a:srgbClr val="000000"/>
                </a:solidFill>
                <a:latin typeface="Raleway"/>
              </a:rPr>
              <a:t> </a:t>
            </a:r>
            <a:r>
              <a:rPr lang="en-US" sz="2400" dirty="0" err="1">
                <a:solidFill>
                  <a:srgbClr val="000000"/>
                </a:solidFill>
                <a:latin typeface="Raleway"/>
              </a:rPr>
              <a:t>çözümlerin</a:t>
            </a:r>
            <a:r>
              <a:rPr lang="en-US" sz="2400" dirty="0">
                <a:solidFill>
                  <a:srgbClr val="000000"/>
                </a:solidFill>
                <a:latin typeface="Raleway"/>
              </a:rPr>
              <a:t> </a:t>
            </a:r>
            <a:r>
              <a:rPr lang="en-US" sz="2400" dirty="0" err="1">
                <a:solidFill>
                  <a:srgbClr val="000000"/>
                </a:solidFill>
                <a:latin typeface="Raleway"/>
              </a:rPr>
              <a:t>eksikliğiyle</a:t>
            </a:r>
            <a:r>
              <a:rPr lang="en-US" sz="2400" dirty="0">
                <a:solidFill>
                  <a:srgbClr val="000000"/>
                </a:solidFill>
                <a:latin typeface="Raleway"/>
              </a:rPr>
              <a:t> </a:t>
            </a:r>
            <a:r>
              <a:rPr lang="en-US" sz="2400" dirty="0" err="1">
                <a:solidFill>
                  <a:srgbClr val="000000"/>
                </a:solidFill>
                <a:latin typeface="Raleway"/>
              </a:rPr>
              <a:t>ilgili</a:t>
            </a:r>
            <a:r>
              <a:rPr lang="en-US" sz="2400" dirty="0">
                <a:solidFill>
                  <a:srgbClr val="000000"/>
                </a:solidFill>
                <a:latin typeface="Raleway"/>
              </a:rPr>
              <a:t> </a:t>
            </a:r>
            <a:r>
              <a:rPr lang="en-US" sz="2400" dirty="0" err="1">
                <a:solidFill>
                  <a:srgbClr val="000000"/>
                </a:solidFill>
                <a:latin typeface="Raleway"/>
              </a:rPr>
              <a:t>zorluklarla</a:t>
            </a:r>
            <a:r>
              <a:rPr lang="en-US" sz="2400" dirty="0">
                <a:solidFill>
                  <a:srgbClr val="000000"/>
                </a:solidFill>
                <a:latin typeface="Raleway"/>
              </a:rPr>
              <a:t> </a:t>
            </a:r>
            <a:r>
              <a:rPr lang="en-US" sz="2400" dirty="0" err="1">
                <a:solidFill>
                  <a:srgbClr val="000000"/>
                </a:solidFill>
                <a:latin typeface="Raleway"/>
              </a:rPr>
              <a:t>karşılaştı</a:t>
            </a:r>
            <a:r>
              <a:rPr lang="en-US" sz="2400" dirty="0">
                <a:solidFill>
                  <a:srgbClr val="000000"/>
                </a:solidFill>
                <a:latin typeface="Raleway"/>
              </a:rPr>
              <a:t>. </a:t>
            </a:r>
            <a:r>
              <a:rPr lang="en-US" sz="2400" dirty="0" err="1">
                <a:solidFill>
                  <a:srgbClr val="000000"/>
                </a:solidFill>
                <a:latin typeface="Raleway"/>
              </a:rPr>
              <a:t>Liderlik</a:t>
            </a:r>
            <a:r>
              <a:rPr lang="en-US" sz="2400" dirty="0">
                <a:solidFill>
                  <a:srgbClr val="000000"/>
                </a:solidFill>
                <a:latin typeface="Raleway"/>
              </a:rPr>
              <a:t>, </a:t>
            </a:r>
            <a:r>
              <a:rPr lang="en-US" sz="2400" dirty="0" err="1">
                <a:solidFill>
                  <a:srgbClr val="000000"/>
                </a:solidFill>
                <a:latin typeface="Raleway"/>
              </a:rPr>
              <a:t>yaratıcı</a:t>
            </a:r>
            <a:r>
              <a:rPr lang="en-US" sz="2400" dirty="0">
                <a:solidFill>
                  <a:srgbClr val="000000"/>
                </a:solidFill>
                <a:latin typeface="Raleway"/>
              </a:rPr>
              <a:t> problem </a:t>
            </a:r>
            <a:r>
              <a:rPr lang="en-US" sz="2400" dirty="0" err="1">
                <a:solidFill>
                  <a:srgbClr val="000000"/>
                </a:solidFill>
                <a:latin typeface="Raleway"/>
              </a:rPr>
              <a:t>çözmeyi</a:t>
            </a:r>
            <a:r>
              <a:rPr lang="en-US" sz="2400" dirty="0">
                <a:solidFill>
                  <a:srgbClr val="000000"/>
                </a:solidFill>
                <a:latin typeface="Raleway"/>
              </a:rPr>
              <a:t> </a:t>
            </a:r>
            <a:r>
              <a:rPr lang="en-US" sz="2400" dirty="0" err="1">
                <a:solidFill>
                  <a:srgbClr val="000000"/>
                </a:solidFill>
                <a:latin typeface="Raleway"/>
              </a:rPr>
              <a:t>teşvik</a:t>
            </a:r>
            <a:r>
              <a:rPr lang="en-US" sz="2400" dirty="0">
                <a:solidFill>
                  <a:srgbClr val="000000"/>
                </a:solidFill>
                <a:latin typeface="Raleway"/>
              </a:rPr>
              <a:t> </a:t>
            </a:r>
            <a:r>
              <a:rPr lang="en-US" sz="2400" dirty="0" err="1">
                <a:solidFill>
                  <a:srgbClr val="000000"/>
                </a:solidFill>
                <a:latin typeface="Raleway"/>
              </a:rPr>
              <a:t>etmek</a:t>
            </a:r>
            <a:r>
              <a:rPr lang="en-US" sz="2400" dirty="0">
                <a:solidFill>
                  <a:srgbClr val="000000"/>
                </a:solidFill>
                <a:latin typeface="Raleway"/>
              </a:rPr>
              <a:t> </a:t>
            </a:r>
            <a:r>
              <a:rPr lang="en-US" sz="2400" dirty="0" err="1">
                <a:solidFill>
                  <a:srgbClr val="000000"/>
                </a:solidFill>
                <a:latin typeface="Raleway"/>
              </a:rPr>
              <a:t>için</a:t>
            </a:r>
            <a:r>
              <a:rPr lang="en-US" sz="2400" dirty="0">
                <a:solidFill>
                  <a:srgbClr val="000000"/>
                </a:solidFill>
                <a:latin typeface="Raleway"/>
              </a:rPr>
              <a:t> </a:t>
            </a:r>
            <a:r>
              <a:rPr lang="en-US" sz="2400" dirty="0" err="1">
                <a:solidFill>
                  <a:srgbClr val="000000"/>
                </a:solidFill>
                <a:latin typeface="Raleway"/>
              </a:rPr>
              <a:t>pozitif</a:t>
            </a:r>
            <a:r>
              <a:rPr lang="en-US" sz="2400" dirty="0">
                <a:solidFill>
                  <a:srgbClr val="000000"/>
                </a:solidFill>
                <a:latin typeface="Raleway"/>
              </a:rPr>
              <a:t> </a:t>
            </a:r>
            <a:r>
              <a:rPr lang="en-US" sz="2400" dirty="0" err="1">
                <a:solidFill>
                  <a:srgbClr val="000000"/>
                </a:solidFill>
                <a:latin typeface="Raleway"/>
              </a:rPr>
              <a:t>düşünceye</a:t>
            </a:r>
            <a:r>
              <a:rPr lang="en-US" sz="2400" dirty="0">
                <a:solidFill>
                  <a:srgbClr val="000000"/>
                </a:solidFill>
                <a:latin typeface="Raleway"/>
              </a:rPr>
              <a:t> </a:t>
            </a:r>
            <a:r>
              <a:rPr lang="en-US" sz="2400" dirty="0" err="1">
                <a:solidFill>
                  <a:srgbClr val="000000"/>
                </a:solidFill>
                <a:latin typeface="Raleway"/>
              </a:rPr>
              <a:t>doğru</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a:t>
            </a:r>
            <a:r>
              <a:rPr lang="en-US" sz="2400" dirty="0" err="1">
                <a:solidFill>
                  <a:srgbClr val="000000"/>
                </a:solidFill>
                <a:latin typeface="Raleway"/>
              </a:rPr>
              <a:t>zihniyet</a:t>
            </a:r>
            <a:r>
              <a:rPr lang="en-US" sz="2400" dirty="0">
                <a:solidFill>
                  <a:srgbClr val="000000"/>
                </a:solidFill>
                <a:latin typeface="Raleway"/>
              </a:rPr>
              <a:t> </a:t>
            </a:r>
            <a:r>
              <a:rPr lang="en-US" sz="2400" dirty="0" err="1">
                <a:solidFill>
                  <a:srgbClr val="000000"/>
                </a:solidFill>
                <a:latin typeface="Raleway"/>
              </a:rPr>
              <a:t>değişimine</a:t>
            </a:r>
            <a:r>
              <a:rPr lang="en-US" sz="2400" dirty="0">
                <a:solidFill>
                  <a:srgbClr val="000000"/>
                </a:solidFill>
                <a:latin typeface="Raleway"/>
              </a:rPr>
              <a:t> </a:t>
            </a:r>
            <a:r>
              <a:rPr lang="en-US" sz="2400" dirty="0" err="1">
                <a:solidFill>
                  <a:srgbClr val="000000"/>
                </a:solidFill>
                <a:latin typeface="Raleway"/>
              </a:rPr>
              <a:t>ihtiyaç</a:t>
            </a:r>
            <a:r>
              <a:rPr lang="en-US" sz="2400" dirty="0">
                <a:solidFill>
                  <a:srgbClr val="000000"/>
                </a:solidFill>
                <a:latin typeface="Raleway"/>
              </a:rPr>
              <a:t> </a:t>
            </a:r>
            <a:r>
              <a:rPr lang="en-US" sz="2400" dirty="0" err="1">
                <a:solidFill>
                  <a:srgbClr val="000000"/>
                </a:solidFill>
                <a:latin typeface="Raleway"/>
              </a:rPr>
              <a:t>olduğunu</a:t>
            </a:r>
            <a:r>
              <a:rPr lang="en-US" sz="2400" dirty="0">
                <a:solidFill>
                  <a:srgbClr val="000000"/>
                </a:solidFill>
                <a:latin typeface="Raleway"/>
              </a:rPr>
              <a:t> </a:t>
            </a:r>
            <a:r>
              <a:rPr lang="en-US" sz="2400" dirty="0" err="1">
                <a:solidFill>
                  <a:srgbClr val="000000"/>
                </a:solidFill>
                <a:latin typeface="Raleway"/>
              </a:rPr>
              <a:t>belirledi</a:t>
            </a:r>
            <a:r>
              <a:rPr lang="en-US" sz="2400" dirty="0">
                <a:solidFill>
                  <a:srgbClr val="000000"/>
                </a:solidFill>
                <a:latin typeface="Raleway"/>
              </a:rPr>
              <a:t>."</a:t>
            </a:r>
          </a:p>
          <a:p>
            <a:pPr algn="ctr">
              <a:lnSpc>
                <a:spcPts val="3500"/>
              </a:lnSpc>
            </a:pPr>
            <a:endParaRPr lang="en-US" sz="2400" dirty="0">
              <a:solidFill>
                <a:srgbClr val="000000"/>
              </a:solidFill>
              <a:latin typeface="Raleway"/>
            </a:endParaRPr>
          </a:p>
          <a:p>
            <a:pPr marL="539756" lvl="1" indent="-269878" algn="ctr">
              <a:lnSpc>
                <a:spcPts val="3500"/>
              </a:lnSpc>
              <a:buFont typeface="Arial"/>
              <a:buChar char="•"/>
            </a:pPr>
            <a:r>
              <a:rPr lang="en-US" sz="2400" dirty="0" err="1">
                <a:solidFill>
                  <a:srgbClr val="000000"/>
                </a:solidFill>
                <a:latin typeface="Raleway"/>
              </a:rPr>
              <a:t>Metinde</a:t>
            </a:r>
            <a:r>
              <a:rPr lang="en-US" sz="2400" dirty="0">
                <a:solidFill>
                  <a:srgbClr val="000000"/>
                </a:solidFill>
                <a:latin typeface="Raleway"/>
              </a:rPr>
              <a:t> </a:t>
            </a:r>
            <a:r>
              <a:rPr lang="en-US" sz="2400" dirty="0" err="1">
                <a:solidFill>
                  <a:srgbClr val="000000"/>
                </a:solidFill>
                <a:latin typeface="Raleway"/>
              </a:rPr>
              <a:t>bahsedildiği</a:t>
            </a:r>
            <a:r>
              <a:rPr lang="en-US" sz="2400" dirty="0">
                <a:solidFill>
                  <a:srgbClr val="000000"/>
                </a:solidFill>
                <a:latin typeface="Raleway"/>
              </a:rPr>
              <a:t> </a:t>
            </a:r>
            <a:r>
              <a:rPr lang="en-US" sz="2400" dirty="0" err="1">
                <a:solidFill>
                  <a:srgbClr val="000000"/>
                </a:solidFill>
                <a:latin typeface="Raleway"/>
              </a:rPr>
              <a:t>üzere</a:t>
            </a:r>
            <a:r>
              <a:rPr lang="en-US" sz="2400" dirty="0">
                <a:solidFill>
                  <a:srgbClr val="000000"/>
                </a:solidFill>
                <a:latin typeface="Raleway"/>
              </a:rPr>
              <a:t>, </a:t>
            </a:r>
            <a:r>
              <a:rPr lang="en-US" sz="2400" dirty="0" err="1">
                <a:solidFill>
                  <a:srgbClr val="000000"/>
                </a:solidFill>
                <a:latin typeface="Raleway"/>
              </a:rPr>
              <a:t>bilişim</a:t>
            </a:r>
            <a:r>
              <a:rPr lang="en-US" sz="2400" dirty="0">
                <a:solidFill>
                  <a:srgbClr val="000000"/>
                </a:solidFill>
                <a:latin typeface="Raleway"/>
              </a:rPr>
              <a:t> </a:t>
            </a:r>
            <a:r>
              <a:rPr lang="en-US" sz="2400" dirty="0" err="1">
                <a:solidFill>
                  <a:srgbClr val="000000"/>
                </a:solidFill>
                <a:latin typeface="Raleway"/>
              </a:rPr>
              <a:t>şirketi</a:t>
            </a:r>
            <a:r>
              <a:rPr lang="en-US" sz="2400" dirty="0">
                <a:solidFill>
                  <a:srgbClr val="000000"/>
                </a:solidFill>
                <a:latin typeface="Raleway"/>
              </a:rPr>
              <a:t> ne </a:t>
            </a:r>
            <a:r>
              <a:rPr lang="en-US" sz="2400" dirty="0" err="1">
                <a:solidFill>
                  <a:srgbClr val="000000"/>
                </a:solidFill>
                <a:latin typeface="Raleway"/>
              </a:rPr>
              <a:t>gibi</a:t>
            </a:r>
            <a:r>
              <a:rPr lang="en-US" sz="2400" dirty="0">
                <a:solidFill>
                  <a:srgbClr val="000000"/>
                </a:solidFill>
                <a:latin typeface="Raleway"/>
              </a:rPr>
              <a:t> </a:t>
            </a:r>
            <a:r>
              <a:rPr lang="en-US" sz="2400" dirty="0" err="1">
                <a:solidFill>
                  <a:srgbClr val="000000"/>
                </a:solidFill>
                <a:latin typeface="Raleway"/>
              </a:rPr>
              <a:t>zorluklarla</a:t>
            </a:r>
            <a:r>
              <a:rPr lang="en-US" sz="2400" dirty="0">
                <a:solidFill>
                  <a:srgbClr val="000000"/>
                </a:solidFill>
                <a:latin typeface="Raleway"/>
              </a:rPr>
              <a:t> </a:t>
            </a:r>
            <a:r>
              <a:rPr lang="en-US" sz="2400" dirty="0" err="1">
                <a:solidFill>
                  <a:srgbClr val="000000"/>
                </a:solidFill>
                <a:latin typeface="Raleway"/>
              </a:rPr>
              <a:t>karşılaştı</a:t>
            </a:r>
            <a:r>
              <a:rPr lang="en-US" sz="2400" dirty="0">
                <a:solidFill>
                  <a:srgbClr val="000000"/>
                </a:solidFill>
                <a:latin typeface="Raleway"/>
              </a:rPr>
              <a:t>?</a:t>
            </a:r>
          </a:p>
          <a:p>
            <a:pPr marL="539756" lvl="1" indent="-269878" algn="ctr">
              <a:lnSpc>
                <a:spcPts val="3500"/>
              </a:lnSpc>
              <a:buFont typeface="Arial"/>
              <a:buChar char="•"/>
            </a:pPr>
            <a:r>
              <a:rPr lang="en-US" sz="2400" dirty="0" err="1">
                <a:solidFill>
                  <a:srgbClr val="000000"/>
                </a:solidFill>
                <a:latin typeface="Raleway"/>
              </a:rPr>
              <a:t>Proje</a:t>
            </a:r>
            <a:r>
              <a:rPr lang="en-US" sz="2400" dirty="0">
                <a:solidFill>
                  <a:srgbClr val="000000"/>
                </a:solidFill>
                <a:latin typeface="Raleway"/>
              </a:rPr>
              <a:t> </a:t>
            </a:r>
            <a:r>
              <a:rPr lang="en-US" sz="2400" dirty="0" err="1">
                <a:solidFill>
                  <a:srgbClr val="000000"/>
                </a:solidFill>
                <a:latin typeface="Raleway"/>
              </a:rPr>
              <a:t>gecikmeleri</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BT </a:t>
            </a:r>
            <a:r>
              <a:rPr lang="en-US" sz="2400" dirty="0" err="1">
                <a:solidFill>
                  <a:srgbClr val="000000"/>
                </a:solidFill>
                <a:latin typeface="Raleway"/>
              </a:rPr>
              <a:t>şirketinin</a:t>
            </a:r>
            <a:r>
              <a:rPr lang="en-US" sz="2400" dirty="0">
                <a:solidFill>
                  <a:srgbClr val="000000"/>
                </a:solidFill>
                <a:latin typeface="Raleway"/>
              </a:rPr>
              <a:t> </a:t>
            </a:r>
            <a:r>
              <a:rPr lang="en-US" sz="2400" dirty="0" err="1">
                <a:solidFill>
                  <a:srgbClr val="000000"/>
                </a:solidFill>
                <a:latin typeface="Raleway"/>
              </a:rPr>
              <a:t>genel</a:t>
            </a:r>
            <a:r>
              <a:rPr lang="en-US" sz="2400" dirty="0">
                <a:solidFill>
                  <a:srgbClr val="000000"/>
                </a:solidFill>
                <a:latin typeface="Raleway"/>
              </a:rPr>
              <a:t> </a:t>
            </a:r>
            <a:r>
              <a:rPr lang="en-US" sz="2400" dirty="0" err="1">
                <a:solidFill>
                  <a:srgbClr val="000000"/>
                </a:solidFill>
                <a:latin typeface="Raleway"/>
              </a:rPr>
              <a:t>işleyişini</a:t>
            </a:r>
            <a:r>
              <a:rPr lang="en-US" sz="2400" dirty="0">
                <a:solidFill>
                  <a:srgbClr val="000000"/>
                </a:solidFill>
                <a:latin typeface="Raleway"/>
              </a:rPr>
              <a:t> </a:t>
            </a:r>
            <a:r>
              <a:rPr lang="en-US" sz="2400" dirty="0" err="1">
                <a:solidFill>
                  <a:srgbClr val="000000"/>
                </a:solidFill>
                <a:latin typeface="Raleway"/>
              </a:rPr>
              <a:t>nasıl</a:t>
            </a:r>
            <a:r>
              <a:rPr lang="en-US" sz="2400" dirty="0">
                <a:solidFill>
                  <a:srgbClr val="000000"/>
                </a:solidFill>
                <a:latin typeface="Raleway"/>
              </a:rPr>
              <a:t> </a:t>
            </a:r>
            <a:r>
              <a:rPr lang="en-US" sz="2400" dirty="0" err="1">
                <a:solidFill>
                  <a:srgbClr val="000000"/>
                </a:solidFill>
                <a:latin typeface="Raleway"/>
              </a:rPr>
              <a:t>etkileyebilir</a:t>
            </a:r>
            <a:r>
              <a:rPr lang="en-US" sz="2400" dirty="0">
                <a:solidFill>
                  <a:srgbClr val="000000"/>
                </a:solidFill>
                <a:latin typeface="Raleway"/>
              </a:rPr>
              <a:t>?</a:t>
            </a:r>
          </a:p>
          <a:p>
            <a:pPr marL="539756" lvl="1" indent="-269878" algn="ctr">
              <a:lnSpc>
                <a:spcPts val="3500"/>
              </a:lnSpc>
              <a:buFont typeface="Arial"/>
              <a:buChar char="•"/>
            </a:pPr>
            <a:r>
              <a:rPr lang="en-US" sz="2400" dirty="0" err="1">
                <a:solidFill>
                  <a:srgbClr val="000000"/>
                </a:solidFill>
                <a:latin typeface="Raleway"/>
              </a:rPr>
              <a:t>Liderlik</a:t>
            </a:r>
            <a:r>
              <a:rPr lang="en-US" sz="2400" dirty="0">
                <a:solidFill>
                  <a:srgbClr val="000000"/>
                </a:solidFill>
                <a:latin typeface="Raleway"/>
              </a:rPr>
              <a:t>, </a:t>
            </a:r>
            <a:r>
              <a:rPr lang="en-US" sz="2400" dirty="0" err="1">
                <a:solidFill>
                  <a:srgbClr val="000000"/>
                </a:solidFill>
                <a:latin typeface="Raleway"/>
              </a:rPr>
              <a:t>verilen</a:t>
            </a:r>
            <a:r>
              <a:rPr lang="en-US" sz="2400" dirty="0">
                <a:solidFill>
                  <a:srgbClr val="000000"/>
                </a:solidFill>
                <a:latin typeface="Raleway"/>
              </a:rPr>
              <a:t> </a:t>
            </a:r>
            <a:r>
              <a:rPr lang="en-US" sz="2400" dirty="0" err="1">
                <a:solidFill>
                  <a:srgbClr val="000000"/>
                </a:solidFill>
                <a:latin typeface="Raleway"/>
              </a:rPr>
              <a:t>senaryoda</a:t>
            </a:r>
            <a:r>
              <a:rPr lang="en-US" sz="2400" dirty="0">
                <a:solidFill>
                  <a:srgbClr val="000000"/>
                </a:solidFill>
                <a:latin typeface="Raleway"/>
              </a:rPr>
              <a:t> </a:t>
            </a:r>
            <a:r>
              <a:rPr lang="en-US" sz="2400" dirty="0" err="1">
                <a:solidFill>
                  <a:srgbClr val="000000"/>
                </a:solidFill>
                <a:latin typeface="Raleway"/>
              </a:rPr>
              <a:t>neden</a:t>
            </a:r>
            <a:r>
              <a:rPr lang="en-US" sz="2400" dirty="0">
                <a:solidFill>
                  <a:srgbClr val="000000"/>
                </a:solidFill>
                <a:latin typeface="Raleway"/>
              </a:rPr>
              <a:t> </a:t>
            </a:r>
            <a:r>
              <a:rPr lang="en-US" sz="2400" dirty="0" err="1">
                <a:solidFill>
                  <a:srgbClr val="000000"/>
                </a:solidFill>
                <a:latin typeface="Raleway"/>
              </a:rPr>
              <a:t>olumlu</a:t>
            </a:r>
            <a:r>
              <a:rPr lang="en-US" sz="2400" dirty="0">
                <a:solidFill>
                  <a:srgbClr val="000000"/>
                </a:solidFill>
                <a:latin typeface="Raleway"/>
              </a:rPr>
              <a:t> </a:t>
            </a:r>
            <a:r>
              <a:rPr lang="en-US" sz="2400" dirty="0" err="1">
                <a:solidFill>
                  <a:srgbClr val="000000"/>
                </a:solidFill>
                <a:latin typeface="Raleway"/>
              </a:rPr>
              <a:t>düşünmeye</a:t>
            </a:r>
            <a:r>
              <a:rPr lang="en-US" sz="2400" dirty="0">
                <a:solidFill>
                  <a:srgbClr val="000000"/>
                </a:solidFill>
                <a:latin typeface="Raleway"/>
              </a:rPr>
              <a:t> </a:t>
            </a:r>
            <a:r>
              <a:rPr lang="en-US" sz="2400" dirty="0" err="1">
                <a:solidFill>
                  <a:srgbClr val="000000"/>
                </a:solidFill>
                <a:latin typeface="Raleway"/>
              </a:rPr>
              <a:t>yönelik</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a:t>
            </a:r>
            <a:r>
              <a:rPr lang="en-US" sz="2400" dirty="0" err="1">
                <a:solidFill>
                  <a:srgbClr val="000000"/>
                </a:solidFill>
                <a:latin typeface="Raleway"/>
              </a:rPr>
              <a:t>zihniyet</a:t>
            </a:r>
            <a:r>
              <a:rPr lang="en-US" sz="2400" dirty="0">
                <a:solidFill>
                  <a:srgbClr val="000000"/>
                </a:solidFill>
                <a:latin typeface="Raleway"/>
              </a:rPr>
              <a:t> </a:t>
            </a:r>
            <a:r>
              <a:rPr lang="en-US" sz="2400" dirty="0" err="1">
                <a:solidFill>
                  <a:srgbClr val="000000"/>
                </a:solidFill>
                <a:latin typeface="Raleway"/>
              </a:rPr>
              <a:t>değişimine</a:t>
            </a:r>
            <a:r>
              <a:rPr lang="en-US" sz="2400" dirty="0">
                <a:solidFill>
                  <a:srgbClr val="000000"/>
                </a:solidFill>
                <a:latin typeface="Raleway"/>
              </a:rPr>
              <a:t> </a:t>
            </a:r>
            <a:r>
              <a:rPr lang="en-US" sz="2400" dirty="0" err="1">
                <a:solidFill>
                  <a:srgbClr val="000000"/>
                </a:solidFill>
                <a:latin typeface="Raleway"/>
              </a:rPr>
              <a:t>ihtiyaç</a:t>
            </a:r>
            <a:r>
              <a:rPr lang="en-US" sz="2400" dirty="0">
                <a:solidFill>
                  <a:srgbClr val="000000"/>
                </a:solidFill>
                <a:latin typeface="Raleway"/>
              </a:rPr>
              <a:t> </a:t>
            </a:r>
            <a:r>
              <a:rPr lang="en-US" sz="2400" dirty="0" err="1">
                <a:solidFill>
                  <a:srgbClr val="000000"/>
                </a:solidFill>
                <a:latin typeface="Raleway"/>
              </a:rPr>
              <a:t>duyduğunu</a:t>
            </a:r>
            <a:r>
              <a:rPr lang="en-US" sz="2400" dirty="0">
                <a:solidFill>
                  <a:srgbClr val="000000"/>
                </a:solidFill>
                <a:latin typeface="Raleway"/>
              </a:rPr>
              <a:t> </a:t>
            </a:r>
            <a:r>
              <a:rPr lang="en-US" sz="2400" dirty="0" err="1">
                <a:solidFill>
                  <a:srgbClr val="000000"/>
                </a:solidFill>
                <a:latin typeface="Raleway"/>
              </a:rPr>
              <a:t>belirledi</a:t>
            </a:r>
            <a:r>
              <a:rPr lang="en-US" sz="2400" dirty="0">
                <a:solidFill>
                  <a:srgbClr val="000000"/>
                </a:solidFill>
                <a:latin typeface="Raleway"/>
              </a:rPr>
              <a:t>?</a:t>
            </a:r>
          </a:p>
          <a:p>
            <a:pPr marL="539756" lvl="1" indent="-269878" algn="ctr">
              <a:lnSpc>
                <a:spcPts val="3500"/>
              </a:lnSpc>
              <a:buFont typeface="Arial"/>
              <a:buChar char="•"/>
            </a:pPr>
            <a:r>
              <a:rPr lang="en-US" sz="2400" dirty="0" err="1">
                <a:solidFill>
                  <a:srgbClr val="000000"/>
                </a:solidFill>
                <a:latin typeface="Raleway"/>
              </a:rPr>
              <a:t>Pozitif</a:t>
            </a:r>
            <a:r>
              <a:rPr lang="en-US" sz="2400" dirty="0">
                <a:solidFill>
                  <a:srgbClr val="000000"/>
                </a:solidFill>
                <a:latin typeface="Raleway"/>
              </a:rPr>
              <a:t> </a:t>
            </a:r>
            <a:r>
              <a:rPr lang="en-US" sz="2400" dirty="0" err="1">
                <a:solidFill>
                  <a:srgbClr val="000000"/>
                </a:solidFill>
                <a:latin typeface="Raleway"/>
              </a:rPr>
              <a:t>düşünme</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a:t>
            </a:r>
            <a:r>
              <a:rPr lang="en-US" sz="2400" dirty="0" err="1">
                <a:solidFill>
                  <a:srgbClr val="000000"/>
                </a:solidFill>
                <a:latin typeface="Raleway"/>
              </a:rPr>
              <a:t>kurumda</a:t>
            </a:r>
            <a:r>
              <a:rPr lang="en-US" sz="2400" dirty="0">
                <a:solidFill>
                  <a:srgbClr val="000000"/>
                </a:solidFill>
                <a:latin typeface="Raleway"/>
              </a:rPr>
              <a:t> </a:t>
            </a:r>
            <a:r>
              <a:rPr lang="en-US" sz="2400" dirty="0" err="1">
                <a:solidFill>
                  <a:srgbClr val="000000"/>
                </a:solidFill>
                <a:latin typeface="Raleway"/>
              </a:rPr>
              <a:t>yaratıcı</a:t>
            </a:r>
            <a:r>
              <a:rPr lang="en-US" sz="2400" dirty="0">
                <a:solidFill>
                  <a:srgbClr val="000000"/>
                </a:solidFill>
                <a:latin typeface="Raleway"/>
              </a:rPr>
              <a:t> </a:t>
            </a:r>
            <a:r>
              <a:rPr lang="en-US" sz="2400" dirty="0" err="1">
                <a:solidFill>
                  <a:srgbClr val="000000"/>
                </a:solidFill>
                <a:latin typeface="Raleway"/>
              </a:rPr>
              <a:t>sorun</a:t>
            </a:r>
            <a:r>
              <a:rPr lang="en-US" sz="2400" dirty="0">
                <a:solidFill>
                  <a:srgbClr val="000000"/>
                </a:solidFill>
                <a:latin typeface="Raleway"/>
              </a:rPr>
              <a:t> </a:t>
            </a:r>
            <a:r>
              <a:rPr lang="en-US" sz="2400" dirty="0" err="1">
                <a:solidFill>
                  <a:srgbClr val="000000"/>
                </a:solidFill>
                <a:latin typeface="Raleway"/>
              </a:rPr>
              <a:t>çözmeye</a:t>
            </a:r>
            <a:r>
              <a:rPr lang="en-US" sz="2400" dirty="0">
                <a:solidFill>
                  <a:srgbClr val="000000"/>
                </a:solidFill>
                <a:latin typeface="Raleway"/>
              </a:rPr>
              <a:t> ne </a:t>
            </a:r>
            <a:r>
              <a:rPr lang="en-US" sz="2400" dirty="0" err="1">
                <a:solidFill>
                  <a:srgbClr val="000000"/>
                </a:solidFill>
                <a:latin typeface="Raleway"/>
              </a:rPr>
              <a:t>şekilde</a:t>
            </a:r>
            <a:r>
              <a:rPr lang="en-US" sz="2400" dirty="0">
                <a:solidFill>
                  <a:srgbClr val="000000"/>
                </a:solidFill>
                <a:latin typeface="Raleway"/>
              </a:rPr>
              <a:t> </a:t>
            </a:r>
            <a:r>
              <a:rPr lang="en-US" sz="2400" dirty="0" err="1">
                <a:solidFill>
                  <a:srgbClr val="000000"/>
                </a:solidFill>
                <a:latin typeface="Raleway"/>
              </a:rPr>
              <a:t>katkıda</a:t>
            </a:r>
            <a:r>
              <a:rPr lang="en-US" sz="2400" dirty="0">
                <a:solidFill>
                  <a:srgbClr val="000000"/>
                </a:solidFill>
                <a:latin typeface="Raleway"/>
              </a:rPr>
              <a:t> </a:t>
            </a:r>
            <a:r>
              <a:rPr lang="en-US" sz="2400" dirty="0" err="1">
                <a:solidFill>
                  <a:srgbClr val="000000"/>
                </a:solidFill>
                <a:latin typeface="Raleway"/>
              </a:rPr>
              <a:t>bulunabilir</a:t>
            </a:r>
            <a:r>
              <a:rPr lang="en-US" sz="2400" dirty="0">
                <a:solidFill>
                  <a:srgbClr val="000000"/>
                </a:solidFill>
                <a:latin typeface="Raleway"/>
              </a:rPr>
              <a:t>?</a:t>
            </a:r>
          </a:p>
          <a:p>
            <a:pPr marL="539756" lvl="1" indent="-269878" algn="ctr">
              <a:lnSpc>
                <a:spcPts val="3500"/>
              </a:lnSpc>
              <a:buFont typeface="Arial"/>
              <a:buChar char="•"/>
            </a:pPr>
            <a:r>
              <a:rPr lang="en-US" sz="2400" dirty="0" err="1">
                <a:solidFill>
                  <a:srgbClr val="000000"/>
                </a:solidFill>
                <a:latin typeface="Raleway"/>
              </a:rPr>
              <a:t>Yenilikçi</a:t>
            </a:r>
            <a:r>
              <a:rPr lang="en-US" sz="2400" dirty="0">
                <a:solidFill>
                  <a:srgbClr val="000000"/>
                </a:solidFill>
                <a:latin typeface="Raleway"/>
              </a:rPr>
              <a:t> </a:t>
            </a:r>
            <a:r>
              <a:rPr lang="en-US" sz="2400" dirty="0" err="1">
                <a:solidFill>
                  <a:srgbClr val="000000"/>
                </a:solidFill>
                <a:latin typeface="Raleway"/>
              </a:rPr>
              <a:t>çözümlerin</a:t>
            </a:r>
            <a:r>
              <a:rPr lang="en-US" sz="2400" dirty="0">
                <a:solidFill>
                  <a:srgbClr val="000000"/>
                </a:solidFill>
                <a:latin typeface="Raleway"/>
              </a:rPr>
              <a:t> </a:t>
            </a:r>
            <a:r>
              <a:rPr lang="en-US" sz="2400" dirty="0" err="1">
                <a:solidFill>
                  <a:srgbClr val="000000"/>
                </a:solidFill>
                <a:latin typeface="Raleway"/>
              </a:rPr>
              <a:t>eksikliğinin</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BT </a:t>
            </a:r>
            <a:r>
              <a:rPr lang="en-US" sz="2400" dirty="0" err="1">
                <a:solidFill>
                  <a:srgbClr val="000000"/>
                </a:solidFill>
                <a:latin typeface="Raleway"/>
              </a:rPr>
              <a:t>şirketini</a:t>
            </a:r>
            <a:r>
              <a:rPr lang="en-US" sz="2400" dirty="0">
                <a:solidFill>
                  <a:srgbClr val="000000"/>
                </a:solidFill>
                <a:latin typeface="Raleway"/>
              </a:rPr>
              <a:t> </a:t>
            </a:r>
            <a:r>
              <a:rPr lang="en-US" sz="2400" dirty="0" err="1">
                <a:solidFill>
                  <a:srgbClr val="000000"/>
                </a:solidFill>
                <a:latin typeface="Raleway"/>
              </a:rPr>
              <a:t>nasıl</a:t>
            </a:r>
            <a:r>
              <a:rPr lang="en-US" sz="2400" dirty="0">
                <a:solidFill>
                  <a:srgbClr val="000000"/>
                </a:solidFill>
                <a:latin typeface="Raleway"/>
              </a:rPr>
              <a:t> </a:t>
            </a:r>
            <a:r>
              <a:rPr lang="en-US" sz="2400" dirty="0" err="1">
                <a:solidFill>
                  <a:srgbClr val="000000"/>
                </a:solidFill>
                <a:latin typeface="Raleway"/>
              </a:rPr>
              <a:t>etkileyebileceğine</a:t>
            </a:r>
            <a:r>
              <a:rPr lang="en-US" sz="2400" dirty="0">
                <a:solidFill>
                  <a:srgbClr val="000000"/>
                </a:solidFill>
                <a:latin typeface="Raleway"/>
              </a:rPr>
              <a:t> </a:t>
            </a:r>
            <a:r>
              <a:rPr lang="en-US" sz="2400" dirty="0" err="1">
                <a:solidFill>
                  <a:srgbClr val="000000"/>
                </a:solidFill>
                <a:latin typeface="Raleway"/>
              </a:rPr>
              <a:t>dair</a:t>
            </a:r>
            <a:r>
              <a:rPr lang="en-US" sz="2400" dirty="0">
                <a:solidFill>
                  <a:srgbClr val="000000"/>
                </a:solidFill>
                <a:latin typeface="Raleway"/>
              </a:rPr>
              <a:t> </a:t>
            </a:r>
            <a:r>
              <a:rPr lang="en-US" sz="2400" dirty="0" err="1">
                <a:solidFill>
                  <a:srgbClr val="000000"/>
                </a:solidFill>
                <a:latin typeface="Raleway"/>
              </a:rPr>
              <a:t>örnekler</a:t>
            </a:r>
            <a:r>
              <a:rPr lang="en-US" sz="2400" dirty="0">
                <a:solidFill>
                  <a:srgbClr val="000000"/>
                </a:solidFill>
                <a:latin typeface="Raleway"/>
              </a:rPr>
              <a:t> </a:t>
            </a:r>
            <a:r>
              <a:rPr lang="en-US" sz="2400" dirty="0" err="1">
                <a:solidFill>
                  <a:srgbClr val="000000"/>
                </a:solidFill>
                <a:latin typeface="Raleway"/>
              </a:rPr>
              <a:t>verebilir</a:t>
            </a:r>
            <a:r>
              <a:rPr lang="en-US" sz="2400" dirty="0">
                <a:solidFill>
                  <a:srgbClr val="000000"/>
                </a:solidFill>
                <a:latin typeface="Raleway"/>
              </a:rPr>
              <a:t> </a:t>
            </a:r>
            <a:r>
              <a:rPr lang="en-US" sz="2400" dirty="0" err="1">
                <a:solidFill>
                  <a:srgbClr val="000000"/>
                </a:solidFill>
                <a:latin typeface="Raleway"/>
              </a:rPr>
              <a:t>misiniz</a:t>
            </a:r>
            <a:r>
              <a:rPr lang="en-US" sz="2400" dirty="0">
                <a:solidFill>
                  <a:srgbClr val="000000"/>
                </a:solidFill>
                <a:latin typeface="Raleway"/>
              </a:rPr>
              <a:t>?</a:t>
            </a:r>
          </a:p>
          <a:p>
            <a:pPr marL="539756" lvl="1" indent="-269878" algn="ctr">
              <a:lnSpc>
                <a:spcPts val="3500"/>
              </a:lnSpc>
              <a:buFont typeface="Arial"/>
              <a:buChar char="•"/>
            </a:pPr>
            <a:r>
              <a:rPr lang="en-US" sz="2400" dirty="0" err="1">
                <a:solidFill>
                  <a:srgbClr val="000000"/>
                </a:solidFill>
                <a:latin typeface="Raleway"/>
              </a:rPr>
              <a:t>Olumlu</a:t>
            </a:r>
            <a:r>
              <a:rPr lang="en-US" sz="2400" dirty="0">
                <a:solidFill>
                  <a:srgbClr val="000000"/>
                </a:solidFill>
                <a:latin typeface="Raleway"/>
              </a:rPr>
              <a:t> </a:t>
            </a:r>
            <a:r>
              <a:rPr lang="en-US" sz="2400" dirty="0" err="1">
                <a:solidFill>
                  <a:srgbClr val="000000"/>
                </a:solidFill>
                <a:latin typeface="Raleway"/>
              </a:rPr>
              <a:t>düşünme</a:t>
            </a:r>
            <a:r>
              <a:rPr lang="en-US" sz="2400" dirty="0">
                <a:solidFill>
                  <a:srgbClr val="000000"/>
                </a:solidFill>
                <a:latin typeface="Raleway"/>
              </a:rPr>
              <a:t> </a:t>
            </a:r>
            <a:r>
              <a:rPr lang="en-US" sz="2400" dirty="0" err="1">
                <a:solidFill>
                  <a:srgbClr val="000000"/>
                </a:solidFill>
                <a:latin typeface="Raleway"/>
              </a:rPr>
              <a:t>zihniyeti</a:t>
            </a:r>
            <a:r>
              <a:rPr lang="en-US" sz="2400" dirty="0">
                <a:solidFill>
                  <a:srgbClr val="000000"/>
                </a:solidFill>
                <a:latin typeface="Raleway"/>
              </a:rPr>
              <a:t> </a:t>
            </a:r>
            <a:r>
              <a:rPr lang="en-US" sz="2400" dirty="0" err="1">
                <a:solidFill>
                  <a:srgbClr val="000000"/>
                </a:solidFill>
                <a:latin typeface="Raleway"/>
              </a:rPr>
              <a:t>çalışma</a:t>
            </a:r>
            <a:r>
              <a:rPr lang="en-US" sz="2400" dirty="0">
                <a:solidFill>
                  <a:srgbClr val="000000"/>
                </a:solidFill>
                <a:latin typeface="Raleway"/>
              </a:rPr>
              <a:t> </a:t>
            </a:r>
            <a:r>
              <a:rPr lang="en-US" sz="2400" dirty="0" err="1">
                <a:solidFill>
                  <a:srgbClr val="000000"/>
                </a:solidFill>
                <a:latin typeface="Raleway"/>
              </a:rPr>
              <a:t>kültürünü</a:t>
            </a:r>
            <a:r>
              <a:rPr lang="en-US" sz="2400" dirty="0">
                <a:solidFill>
                  <a:srgbClr val="000000"/>
                </a:solidFill>
                <a:latin typeface="Raleway"/>
              </a:rPr>
              <a:t> ve </a:t>
            </a:r>
            <a:r>
              <a:rPr lang="en-US" sz="2400" dirty="0" err="1">
                <a:solidFill>
                  <a:srgbClr val="000000"/>
                </a:solidFill>
                <a:latin typeface="Raleway"/>
              </a:rPr>
              <a:t>çalışanlar</a:t>
            </a:r>
            <a:r>
              <a:rPr lang="en-US" sz="2400" dirty="0">
                <a:solidFill>
                  <a:srgbClr val="000000"/>
                </a:solidFill>
                <a:latin typeface="Raleway"/>
              </a:rPr>
              <a:t> </a:t>
            </a:r>
            <a:r>
              <a:rPr lang="en-US" sz="2400" dirty="0" err="1">
                <a:solidFill>
                  <a:srgbClr val="000000"/>
                </a:solidFill>
                <a:latin typeface="Raleway"/>
              </a:rPr>
              <a:t>arasındaki</a:t>
            </a:r>
            <a:r>
              <a:rPr lang="en-US" sz="2400" dirty="0">
                <a:solidFill>
                  <a:srgbClr val="000000"/>
                </a:solidFill>
                <a:latin typeface="Raleway"/>
              </a:rPr>
              <a:t> </a:t>
            </a:r>
            <a:r>
              <a:rPr lang="en-US" sz="2400" dirty="0" err="1">
                <a:solidFill>
                  <a:srgbClr val="000000"/>
                </a:solidFill>
                <a:latin typeface="Raleway"/>
              </a:rPr>
              <a:t>işbirliğini</a:t>
            </a:r>
            <a:r>
              <a:rPr lang="en-US" sz="2400" dirty="0">
                <a:solidFill>
                  <a:srgbClr val="000000"/>
                </a:solidFill>
                <a:latin typeface="Raleway"/>
              </a:rPr>
              <a:t> </a:t>
            </a:r>
            <a:r>
              <a:rPr lang="en-US" sz="2400" dirty="0" err="1">
                <a:solidFill>
                  <a:srgbClr val="000000"/>
                </a:solidFill>
                <a:latin typeface="Raleway"/>
              </a:rPr>
              <a:t>nasıl</a:t>
            </a:r>
            <a:r>
              <a:rPr lang="en-US" sz="2400" dirty="0">
                <a:solidFill>
                  <a:srgbClr val="000000"/>
                </a:solidFill>
                <a:latin typeface="Raleway"/>
              </a:rPr>
              <a:t> </a:t>
            </a:r>
            <a:r>
              <a:rPr lang="en-US" sz="2400" dirty="0" err="1">
                <a:solidFill>
                  <a:srgbClr val="000000"/>
                </a:solidFill>
                <a:latin typeface="Raleway"/>
              </a:rPr>
              <a:t>etkileyebilir</a:t>
            </a:r>
            <a:r>
              <a:rPr lang="en-US" sz="2400" dirty="0">
                <a:solidFill>
                  <a:srgbClr val="000000"/>
                </a:solidFill>
                <a:latin typeface="Raleway"/>
              </a:rPr>
              <a:t>?</a:t>
            </a:r>
          </a:p>
          <a:p>
            <a:pPr marL="539756" lvl="1" indent="-269878" algn="ctr">
              <a:lnSpc>
                <a:spcPts val="3500"/>
              </a:lnSpc>
              <a:buFont typeface="Arial"/>
              <a:buChar char="•"/>
            </a:pPr>
            <a:r>
              <a:rPr lang="en-US" sz="2400" dirty="0">
                <a:solidFill>
                  <a:srgbClr val="000000"/>
                </a:solidFill>
                <a:latin typeface="Raleway"/>
              </a:rPr>
              <a:t>Bir </a:t>
            </a:r>
            <a:r>
              <a:rPr lang="en-US" sz="2400" dirty="0" err="1">
                <a:solidFill>
                  <a:srgbClr val="000000"/>
                </a:solidFill>
                <a:latin typeface="Raleway"/>
              </a:rPr>
              <a:t>şirkette</a:t>
            </a:r>
            <a:r>
              <a:rPr lang="en-US" sz="2400" dirty="0">
                <a:solidFill>
                  <a:srgbClr val="000000"/>
                </a:solidFill>
                <a:latin typeface="Raleway"/>
              </a:rPr>
              <a:t> </a:t>
            </a:r>
            <a:r>
              <a:rPr lang="en-US" sz="2400" dirty="0" err="1">
                <a:solidFill>
                  <a:srgbClr val="000000"/>
                </a:solidFill>
                <a:latin typeface="Raleway"/>
              </a:rPr>
              <a:t>olumlu</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a:t>
            </a:r>
            <a:r>
              <a:rPr lang="en-US" sz="2400" dirty="0" err="1">
                <a:solidFill>
                  <a:srgbClr val="000000"/>
                </a:solidFill>
                <a:latin typeface="Raleway"/>
              </a:rPr>
              <a:t>düşünce</a:t>
            </a:r>
            <a:r>
              <a:rPr lang="en-US" sz="2400" dirty="0">
                <a:solidFill>
                  <a:srgbClr val="000000"/>
                </a:solidFill>
                <a:latin typeface="Raleway"/>
              </a:rPr>
              <a:t> </a:t>
            </a:r>
            <a:r>
              <a:rPr lang="en-US" sz="2400" dirty="0" err="1">
                <a:solidFill>
                  <a:srgbClr val="000000"/>
                </a:solidFill>
                <a:latin typeface="Raleway"/>
              </a:rPr>
              <a:t>ortamının</a:t>
            </a:r>
            <a:r>
              <a:rPr lang="en-US" sz="2400" dirty="0">
                <a:solidFill>
                  <a:srgbClr val="000000"/>
                </a:solidFill>
                <a:latin typeface="Raleway"/>
              </a:rPr>
              <a:t> </a:t>
            </a:r>
            <a:r>
              <a:rPr lang="en-US" sz="2400" dirty="0" err="1">
                <a:solidFill>
                  <a:srgbClr val="000000"/>
                </a:solidFill>
                <a:latin typeface="Raleway"/>
              </a:rPr>
              <a:t>teşvik</a:t>
            </a:r>
            <a:r>
              <a:rPr lang="en-US" sz="2400" dirty="0">
                <a:solidFill>
                  <a:srgbClr val="000000"/>
                </a:solidFill>
                <a:latin typeface="Raleway"/>
              </a:rPr>
              <a:t> </a:t>
            </a:r>
            <a:r>
              <a:rPr lang="en-US" sz="2400" dirty="0" err="1">
                <a:solidFill>
                  <a:srgbClr val="000000"/>
                </a:solidFill>
                <a:latin typeface="Raleway"/>
              </a:rPr>
              <a:t>edilmesinde</a:t>
            </a:r>
            <a:r>
              <a:rPr lang="en-US" sz="2400" dirty="0">
                <a:solidFill>
                  <a:srgbClr val="000000"/>
                </a:solidFill>
                <a:latin typeface="Raleway"/>
              </a:rPr>
              <a:t> </a:t>
            </a:r>
            <a:r>
              <a:rPr lang="en-US" sz="2400" dirty="0" err="1">
                <a:solidFill>
                  <a:srgbClr val="000000"/>
                </a:solidFill>
                <a:latin typeface="Raleway"/>
              </a:rPr>
              <a:t>liderlik</a:t>
            </a:r>
            <a:r>
              <a:rPr lang="en-US" sz="2400" dirty="0">
                <a:solidFill>
                  <a:srgbClr val="000000"/>
                </a:solidFill>
                <a:latin typeface="Raleway"/>
              </a:rPr>
              <a:t> </a:t>
            </a:r>
            <a:r>
              <a:rPr lang="en-US" sz="2400" dirty="0" err="1">
                <a:solidFill>
                  <a:srgbClr val="000000"/>
                </a:solidFill>
                <a:latin typeface="Raleway"/>
              </a:rPr>
              <a:t>nasıl</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a:t>
            </a:r>
            <a:r>
              <a:rPr lang="en-US" sz="2400" dirty="0" err="1">
                <a:solidFill>
                  <a:srgbClr val="000000"/>
                </a:solidFill>
                <a:latin typeface="Raleway"/>
              </a:rPr>
              <a:t>rol</a:t>
            </a:r>
            <a:r>
              <a:rPr lang="en-US" sz="2400" dirty="0">
                <a:solidFill>
                  <a:srgbClr val="000000"/>
                </a:solidFill>
                <a:latin typeface="Raleway"/>
              </a:rPr>
              <a:t> </a:t>
            </a:r>
            <a:r>
              <a:rPr lang="en-US" sz="2400" dirty="0" err="1">
                <a:solidFill>
                  <a:srgbClr val="000000"/>
                </a:solidFill>
                <a:latin typeface="Raleway"/>
              </a:rPr>
              <a:t>oynar</a:t>
            </a:r>
            <a:r>
              <a:rPr lang="en-US" sz="2400" dirty="0">
                <a:solidFill>
                  <a:srgbClr val="000000"/>
                </a:solidFill>
                <a:latin typeface="Raleway"/>
              </a:rPr>
              <a:t>?</a:t>
            </a:r>
          </a:p>
          <a:p>
            <a:pPr marL="539756" lvl="1" indent="-269878" algn="ctr">
              <a:lnSpc>
                <a:spcPts val="3500"/>
              </a:lnSpc>
              <a:buFont typeface="Arial"/>
              <a:buChar char="•"/>
            </a:pPr>
            <a:r>
              <a:rPr lang="en-US" sz="2400" dirty="0">
                <a:solidFill>
                  <a:srgbClr val="000000"/>
                </a:solidFill>
                <a:latin typeface="Raleway"/>
              </a:rPr>
              <a:t>BT </a:t>
            </a:r>
            <a:r>
              <a:rPr lang="en-US" sz="2400" dirty="0" err="1">
                <a:solidFill>
                  <a:srgbClr val="000000"/>
                </a:solidFill>
                <a:latin typeface="Raleway"/>
              </a:rPr>
              <a:t>sektöründe</a:t>
            </a:r>
            <a:r>
              <a:rPr lang="en-US" sz="2400" dirty="0">
                <a:solidFill>
                  <a:srgbClr val="000000"/>
                </a:solidFill>
                <a:latin typeface="Raleway"/>
              </a:rPr>
              <a:t> </a:t>
            </a:r>
            <a:r>
              <a:rPr lang="en-US" sz="2400" dirty="0" err="1">
                <a:solidFill>
                  <a:srgbClr val="000000"/>
                </a:solidFill>
                <a:latin typeface="Raleway"/>
              </a:rPr>
              <a:t>çalışanlar</a:t>
            </a:r>
            <a:r>
              <a:rPr lang="en-US" sz="2400" dirty="0">
                <a:solidFill>
                  <a:srgbClr val="000000"/>
                </a:solidFill>
                <a:latin typeface="Raleway"/>
              </a:rPr>
              <a:t> </a:t>
            </a:r>
            <a:r>
              <a:rPr lang="en-US" sz="2400" dirty="0" err="1">
                <a:solidFill>
                  <a:srgbClr val="000000"/>
                </a:solidFill>
                <a:latin typeface="Raleway"/>
              </a:rPr>
              <a:t>arasında</a:t>
            </a:r>
            <a:r>
              <a:rPr lang="en-US" sz="2400" dirty="0">
                <a:solidFill>
                  <a:srgbClr val="000000"/>
                </a:solidFill>
                <a:latin typeface="Raleway"/>
              </a:rPr>
              <a:t> </a:t>
            </a:r>
            <a:r>
              <a:rPr lang="en-US" sz="2400" dirty="0" err="1">
                <a:solidFill>
                  <a:srgbClr val="000000"/>
                </a:solidFill>
                <a:latin typeface="Raleway"/>
              </a:rPr>
              <a:t>pozitif</a:t>
            </a:r>
            <a:r>
              <a:rPr lang="en-US" sz="2400" dirty="0">
                <a:solidFill>
                  <a:srgbClr val="000000"/>
                </a:solidFill>
                <a:latin typeface="Raleway"/>
              </a:rPr>
              <a:t> </a:t>
            </a:r>
            <a:r>
              <a:rPr lang="en-US" sz="2400" dirty="0" err="1">
                <a:solidFill>
                  <a:srgbClr val="000000"/>
                </a:solidFill>
                <a:latin typeface="Raleway"/>
              </a:rPr>
              <a:t>düşünceyi</a:t>
            </a:r>
            <a:r>
              <a:rPr lang="en-US" sz="2400" dirty="0">
                <a:solidFill>
                  <a:srgbClr val="000000"/>
                </a:solidFill>
                <a:latin typeface="Raleway"/>
              </a:rPr>
              <a:t> </a:t>
            </a:r>
            <a:r>
              <a:rPr lang="en-US" sz="2400" dirty="0" err="1">
                <a:solidFill>
                  <a:srgbClr val="000000"/>
                </a:solidFill>
                <a:latin typeface="Raleway"/>
              </a:rPr>
              <a:t>teşvik</a:t>
            </a:r>
            <a:r>
              <a:rPr lang="en-US" sz="2400" dirty="0">
                <a:solidFill>
                  <a:srgbClr val="000000"/>
                </a:solidFill>
                <a:latin typeface="Raleway"/>
              </a:rPr>
              <a:t> </a:t>
            </a:r>
            <a:r>
              <a:rPr lang="en-US" sz="2400" dirty="0" err="1">
                <a:solidFill>
                  <a:srgbClr val="000000"/>
                </a:solidFill>
                <a:latin typeface="Raleway"/>
              </a:rPr>
              <a:t>etmek</a:t>
            </a:r>
            <a:r>
              <a:rPr lang="en-US" sz="2400" dirty="0">
                <a:solidFill>
                  <a:srgbClr val="000000"/>
                </a:solidFill>
                <a:latin typeface="Raleway"/>
              </a:rPr>
              <a:t> </a:t>
            </a:r>
            <a:r>
              <a:rPr lang="en-US" sz="2400" dirty="0" err="1">
                <a:solidFill>
                  <a:srgbClr val="000000"/>
                </a:solidFill>
                <a:latin typeface="Raleway"/>
              </a:rPr>
              <a:t>için</a:t>
            </a:r>
            <a:r>
              <a:rPr lang="en-US" sz="2400" dirty="0">
                <a:solidFill>
                  <a:srgbClr val="000000"/>
                </a:solidFill>
                <a:latin typeface="Raleway"/>
              </a:rPr>
              <a:t> </a:t>
            </a:r>
            <a:r>
              <a:rPr lang="en-US" sz="2400" dirty="0" err="1">
                <a:solidFill>
                  <a:srgbClr val="000000"/>
                </a:solidFill>
                <a:latin typeface="Raleway"/>
              </a:rPr>
              <a:t>hangi</a:t>
            </a:r>
            <a:r>
              <a:rPr lang="en-US" sz="2400" dirty="0">
                <a:solidFill>
                  <a:srgbClr val="000000"/>
                </a:solidFill>
                <a:latin typeface="Raleway"/>
              </a:rPr>
              <a:t> </a:t>
            </a:r>
            <a:r>
              <a:rPr lang="en-US" sz="2400" dirty="0" err="1">
                <a:solidFill>
                  <a:srgbClr val="000000"/>
                </a:solidFill>
                <a:latin typeface="Raleway"/>
              </a:rPr>
              <a:t>stratejiler</a:t>
            </a:r>
            <a:r>
              <a:rPr lang="en-US" sz="2400" dirty="0">
                <a:solidFill>
                  <a:srgbClr val="000000"/>
                </a:solidFill>
                <a:latin typeface="Raleway"/>
              </a:rPr>
              <a:t> </a:t>
            </a:r>
            <a:r>
              <a:rPr lang="en-US" sz="2400" dirty="0" err="1">
                <a:solidFill>
                  <a:srgbClr val="000000"/>
                </a:solidFill>
                <a:latin typeface="Raleway"/>
              </a:rPr>
              <a:t>veya</a:t>
            </a:r>
            <a:r>
              <a:rPr lang="en-US" sz="2400" dirty="0">
                <a:solidFill>
                  <a:srgbClr val="000000"/>
                </a:solidFill>
                <a:latin typeface="Raleway"/>
              </a:rPr>
              <a:t> </a:t>
            </a:r>
            <a:r>
              <a:rPr lang="en-US" sz="2400" dirty="0" err="1">
                <a:solidFill>
                  <a:srgbClr val="000000"/>
                </a:solidFill>
                <a:latin typeface="Raleway"/>
              </a:rPr>
              <a:t>girişimler</a:t>
            </a:r>
            <a:r>
              <a:rPr lang="en-US" sz="2400" dirty="0">
                <a:solidFill>
                  <a:srgbClr val="000000"/>
                </a:solidFill>
                <a:latin typeface="Raleway"/>
              </a:rPr>
              <a:t> </a:t>
            </a:r>
            <a:r>
              <a:rPr lang="en-US" sz="2400" dirty="0" err="1">
                <a:solidFill>
                  <a:srgbClr val="000000"/>
                </a:solidFill>
                <a:latin typeface="Raleway"/>
              </a:rPr>
              <a:t>uygulanabilir</a:t>
            </a:r>
            <a:r>
              <a:rPr lang="en-US" sz="2400" dirty="0">
                <a:solidFill>
                  <a:srgbClr val="000000"/>
                </a:solidFill>
                <a:latin typeface="Raleway"/>
              </a:rPr>
              <a:t>?</a:t>
            </a:r>
          </a:p>
          <a:p>
            <a:pPr marL="539756" lvl="1" indent="-269878" algn="ctr">
              <a:lnSpc>
                <a:spcPts val="3500"/>
              </a:lnSpc>
              <a:buFont typeface="Arial"/>
              <a:buChar char="•"/>
            </a:pPr>
            <a:r>
              <a:rPr lang="en-US" sz="2400" dirty="0" err="1">
                <a:solidFill>
                  <a:srgbClr val="000000"/>
                </a:solidFill>
                <a:latin typeface="Raleway"/>
              </a:rPr>
              <a:t>Olumlu</a:t>
            </a:r>
            <a:r>
              <a:rPr lang="en-US" sz="2400" dirty="0">
                <a:solidFill>
                  <a:srgbClr val="000000"/>
                </a:solidFill>
                <a:latin typeface="Raleway"/>
              </a:rPr>
              <a:t> </a:t>
            </a:r>
            <a:r>
              <a:rPr lang="en-US" sz="2400" dirty="0" err="1">
                <a:solidFill>
                  <a:srgbClr val="000000"/>
                </a:solidFill>
                <a:latin typeface="Raleway"/>
              </a:rPr>
              <a:t>düşünme</a:t>
            </a:r>
            <a:r>
              <a:rPr lang="en-US" sz="2400" dirty="0">
                <a:solidFill>
                  <a:srgbClr val="000000"/>
                </a:solidFill>
                <a:latin typeface="Raleway"/>
              </a:rPr>
              <a:t> </a:t>
            </a:r>
            <a:r>
              <a:rPr lang="en-US" sz="2400" dirty="0" err="1">
                <a:solidFill>
                  <a:srgbClr val="000000"/>
                </a:solidFill>
                <a:latin typeface="Raleway"/>
              </a:rPr>
              <a:t>yaklaşımı</a:t>
            </a:r>
            <a:r>
              <a:rPr lang="en-US" sz="2400" dirty="0">
                <a:solidFill>
                  <a:srgbClr val="000000"/>
                </a:solidFill>
                <a:latin typeface="Raleway"/>
              </a:rPr>
              <a:t>, </a:t>
            </a:r>
            <a:r>
              <a:rPr lang="en-US" sz="2400" dirty="0" err="1">
                <a:solidFill>
                  <a:srgbClr val="000000"/>
                </a:solidFill>
                <a:latin typeface="Raleway"/>
              </a:rPr>
              <a:t>profesyonel</a:t>
            </a:r>
            <a:r>
              <a:rPr lang="en-US" sz="2400" dirty="0">
                <a:solidFill>
                  <a:srgbClr val="000000"/>
                </a:solidFill>
                <a:latin typeface="Raleway"/>
              </a:rPr>
              <a:t> </a:t>
            </a:r>
            <a:r>
              <a:rPr lang="en-US" sz="2400" dirty="0" err="1">
                <a:solidFill>
                  <a:srgbClr val="000000"/>
                </a:solidFill>
                <a:latin typeface="Raleway"/>
              </a:rPr>
              <a:t>bir</a:t>
            </a:r>
            <a:r>
              <a:rPr lang="en-US" sz="2400" dirty="0">
                <a:solidFill>
                  <a:srgbClr val="000000"/>
                </a:solidFill>
                <a:latin typeface="Raleway"/>
              </a:rPr>
              <a:t> </a:t>
            </a:r>
            <a:r>
              <a:rPr lang="en-US" sz="2400" dirty="0" err="1">
                <a:solidFill>
                  <a:srgbClr val="000000"/>
                </a:solidFill>
                <a:latin typeface="Raleway"/>
              </a:rPr>
              <a:t>ortamda</a:t>
            </a:r>
            <a:r>
              <a:rPr lang="en-US" sz="2400" dirty="0">
                <a:solidFill>
                  <a:srgbClr val="000000"/>
                </a:solidFill>
                <a:latin typeface="Raleway"/>
              </a:rPr>
              <a:t> </a:t>
            </a:r>
            <a:r>
              <a:rPr lang="en-US" sz="2400" dirty="0" err="1">
                <a:solidFill>
                  <a:srgbClr val="000000"/>
                </a:solidFill>
                <a:latin typeface="Raleway"/>
              </a:rPr>
              <a:t>zorlukların</a:t>
            </a:r>
            <a:r>
              <a:rPr lang="en-US" sz="2400" dirty="0">
                <a:solidFill>
                  <a:srgbClr val="000000"/>
                </a:solidFill>
                <a:latin typeface="Raleway"/>
              </a:rPr>
              <a:t> ve </a:t>
            </a:r>
            <a:r>
              <a:rPr lang="en-US" sz="2400" dirty="0" err="1">
                <a:solidFill>
                  <a:srgbClr val="000000"/>
                </a:solidFill>
                <a:latin typeface="Raleway"/>
              </a:rPr>
              <a:t>engellerin</a:t>
            </a:r>
            <a:r>
              <a:rPr lang="en-US" sz="2400" dirty="0">
                <a:solidFill>
                  <a:srgbClr val="000000"/>
                </a:solidFill>
                <a:latin typeface="Raleway"/>
              </a:rPr>
              <a:t> </a:t>
            </a:r>
            <a:r>
              <a:rPr lang="en-US" sz="2400" dirty="0" err="1">
                <a:solidFill>
                  <a:srgbClr val="000000"/>
                </a:solidFill>
                <a:latin typeface="Raleway"/>
              </a:rPr>
              <a:t>üstesinden</a:t>
            </a:r>
            <a:r>
              <a:rPr lang="en-US" sz="2400" dirty="0">
                <a:solidFill>
                  <a:srgbClr val="000000"/>
                </a:solidFill>
                <a:latin typeface="Raleway"/>
              </a:rPr>
              <a:t> </a:t>
            </a:r>
            <a:r>
              <a:rPr lang="en-US" sz="2400" dirty="0" err="1">
                <a:solidFill>
                  <a:srgbClr val="000000"/>
                </a:solidFill>
                <a:latin typeface="Raleway"/>
              </a:rPr>
              <a:t>gelmeye</a:t>
            </a:r>
            <a:r>
              <a:rPr lang="en-US" sz="2400" dirty="0">
                <a:solidFill>
                  <a:srgbClr val="000000"/>
                </a:solidFill>
                <a:latin typeface="Raleway"/>
              </a:rPr>
              <a:t> </a:t>
            </a:r>
            <a:r>
              <a:rPr lang="en-US" sz="2400" dirty="0" err="1">
                <a:solidFill>
                  <a:srgbClr val="000000"/>
                </a:solidFill>
                <a:latin typeface="Raleway"/>
              </a:rPr>
              <a:t>nasıl</a:t>
            </a:r>
            <a:r>
              <a:rPr lang="en-US" sz="2400" dirty="0">
                <a:solidFill>
                  <a:srgbClr val="000000"/>
                </a:solidFill>
                <a:latin typeface="Raleway"/>
              </a:rPr>
              <a:t> </a:t>
            </a:r>
            <a:r>
              <a:rPr lang="en-US" sz="2400" dirty="0" err="1">
                <a:solidFill>
                  <a:srgbClr val="000000"/>
                </a:solidFill>
                <a:latin typeface="Raleway"/>
              </a:rPr>
              <a:t>katkıda</a:t>
            </a:r>
            <a:r>
              <a:rPr lang="en-US" sz="2400" dirty="0">
                <a:solidFill>
                  <a:srgbClr val="000000"/>
                </a:solidFill>
                <a:latin typeface="Raleway"/>
              </a:rPr>
              <a:t> </a:t>
            </a:r>
            <a:r>
              <a:rPr lang="en-US" sz="2400" dirty="0" err="1">
                <a:solidFill>
                  <a:srgbClr val="000000"/>
                </a:solidFill>
                <a:latin typeface="Raleway"/>
              </a:rPr>
              <a:t>bulunur</a:t>
            </a:r>
            <a:r>
              <a:rPr lang="en-US" sz="2400" dirty="0">
                <a:solidFill>
                  <a:srgbClr val="000000"/>
                </a:solidFill>
                <a:latin typeface="Raleway"/>
              </a:rPr>
              <a:t>?</a:t>
            </a:r>
          </a:p>
          <a:p>
            <a:pPr marL="539756" lvl="1" indent="-269878" algn="ctr">
              <a:lnSpc>
                <a:spcPts val="3500"/>
              </a:lnSpc>
              <a:buFont typeface="Arial"/>
              <a:buChar char="•"/>
            </a:pPr>
            <a:r>
              <a:rPr lang="en-US" sz="2400" dirty="0" err="1">
                <a:solidFill>
                  <a:srgbClr val="000000"/>
                </a:solidFill>
                <a:latin typeface="Raleway"/>
              </a:rPr>
              <a:t>Çalışanlar</a:t>
            </a:r>
            <a:r>
              <a:rPr lang="en-US" sz="2400" dirty="0">
                <a:solidFill>
                  <a:srgbClr val="000000"/>
                </a:solidFill>
                <a:latin typeface="Raleway"/>
              </a:rPr>
              <a:t> </a:t>
            </a:r>
            <a:r>
              <a:rPr lang="en-US" sz="2400" dirty="0" err="1">
                <a:solidFill>
                  <a:srgbClr val="000000"/>
                </a:solidFill>
                <a:latin typeface="Raleway"/>
              </a:rPr>
              <a:t>işyerinde</a:t>
            </a:r>
            <a:r>
              <a:rPr lang="en-US" sz="2400" dirty="0">
                <a:solidFill>
                  <a:srgbClr val="000000"/>
                </a:solidFill>
                <a:latin typeface="Raleway"/>
              </a:rPr>
              <a:t> </a:t>
            </a:r>
            <a:r>
              <a:rPr lang="en-US" sz="2400" dirty="0" err="1">
                <a:solidFill>
                  <a:srgbClr val="000000"/>
                </a:solidFill>
                <a:latin typeface="Raleway"/>
              </a:rPr>
              <a:t>pozitif</a:t>
            </a:r>
            <a:r>
              <a:rPr lang="en-US" sz="2400" dirty="0">
                <a:solidFill>
                  <a:srgbClr val="000000"/>
                </a:solidFill>
                <a:latin typeface="Raleway"/>
              </a:rPr>
              <a:t> </a:t>
            </a:r>
            <a:r>
              <a:rPr lang="en-US" sz="2400" dirty="0" err="1">
                <a:solidFill>
                  <a:srgbClr val="000000"/>
                </a:solidFill>
                <a:latin typeface="Raleway"/>
              </a:rPr>
              <a:t>düşünce</a:t>
            </a:r>
            <a:r>
              <a:rPr lang="en-US" sz="2400" dirty="0">
                <a:solidFill>
                  <a:srgbClr val="000000"/>
                </a:solidFill>
                <a:latin typeface="Raleway"/>
              </a:rPr>
              <a:t> </a:t>
            </a:r>
            <a:r>
              <a:rPr lang="en-US" sz="2400" dirty="0" err="1">
                <a:solidFill>
                  <a:srgbClr val="000000"/>
                </a:solidFill>
                <a:latin typeface="Raleway"/>
              </a:rPr>
              <a:t>kültürünün</a:t>
            </a:r>
            <a:r>
              <a:rPr lang="en-US" sz="2400" dirty="0">
                <a:solidFill>
                  <a:srgbClr val="000000"/>
                </a:solidFill>
                <a:latin typeface="Raleway"/>
              </a:rPr>
              <a:t> </a:t>
            </a:r>
            <a:r>
              <a:rPr lang="en-US" sz="2400" dirty="0" err="1">
                <a:solidFill>
                  <a:srgbClr val="000000"/>
                </a:solidFill>
                <a:latin typeface="Raleway"/>
              </a:rPr>
              <a:t>geliştirilmesine</a:t>
            </a:r>
            <a:r>
              <a:rPr lang="en-US" sz="2400" dirty="0">
                <a:solidFill>
                  <a:srgbClr val="000000"/>
                </a:solidFill>
                <a:latin typeface="Raleway"/>
              </a:rPr>
              <a:t> </a:t>
            </a:r>
            <a:r>
              <a:rPr lang="en-US" sz="2400" dirty="0" err="1">
                <a:solidFill>
                  <a:srgbClr val="000000"/>
                </a:solidFill>
                <a:latin typeface="Raleway"/>
              </a:rPr>
              <a:t>bireysel</a:t>
            </a:r>
            <a:r>
              <a:rPr lang="en-US" sz="2400" dirty="0">
                <a:solidFill>
                  <a:srgbClr val="000000"/>
                </a:solidFill>
                <a:latin typeface="Raleway"/>
              </a:rPr>
              <a:t> </a:t>
            </a:r>
            <a:r>
              <a:rPr lang="en-US" sz="2400" dirty="0" err="1">
                <a:solidFill>
                  <a:srgbClr val="000000"/>
                </a:solidFill>
                <a:latin typeface="Raleway"/>
              </a:rPr>
              <a:t>olarak</a:t>
            </a:r>
            <a:r>
              <a:rPr lang="en-US" sz="2400" dirty="0">
                <a:solidFill>
                  <a:srgbClr val="000000"/>
                </a:solidFill>
                <a:latin typeface="Raleway"/>
              </a:rPr>
              <a:t> </a:t>
            </a:r>
            <a:r>
              <a:rPr lang="en-US" sz="2400" dirty="0" err="1">
                <a:solidFill>
                  <a:srgbClr val="000000"/>
                </a:solidFill>
                <a:latin typeface="Raleway"/>
              </a:rPr>
              <a:t>nasıl</a:t>
            </a:r>
            <a:r>
              <a:rPr lang="en-US" sz="2400" dirty="0">
                <a:solidFill>
                  <a:srgbClr val="000000"/>
                </a:solidFill>
                <a:latin typeface="Raleway"/>
              </a:rPr>
              <a:t> </a:t>
            </a:r>
            <a:r>
              <a:rPr lang="en-US" sz="2400" dirty="0" err="1">
                <a:solidFill>
                  <a:srgbClr val="000000"/>
                </a:solidFill>
                <a:latin typeface="Raleway"/>
              </a:rPr>
              <a:t>katkıda</a:t>
            </a:r>
            <a:r>
              <a:rPr lang="en-US" sz="2400" dirty="0">
                <a:solidFill>
                  <a:srgbClr val="000000"/>
                </a:solidFill>
                <a:latin typeface="Raleway"/>
              </a:rPr>
              <a:t> </a:t>
            </a:r>
            <a:r>
              <a:rPr lang="en-US" sz="2400" dirty="0" err="1">
                <a:solidFill>
                  <a:srgbClr val="000000"/>
                </a:solidFill>
                <a:latin typeface="Raleway"/>
              </a:rPr>
              <a:t>bulunabilirler</a:t>
            </a:r>
            <a:r>
              <a:rPr lang="en-US" sz="2400" dirty="0">
                <a:solidFill>
                  <a:srgbClr val="000000"/>
                </a:solidFill>
                <a:latin typeface="Raleway"/>
              </a:rPr>
              <a:t>?</a:t>
            </a:r>
          </a:p>
        </p:txBody>
      </p:sp>
      <p:grpSp>
        <p:nvGrpSpPr>
          <p:cNvPr id="3" name="Group 3"/>
          <p:cNvGrpSpPr/>
          <p:nvPr/>
        </p:nvGrpSpPr>
        <p:grpSpPr>
          <a:xfrm>
            <a:off x="15774952" y="-360045"/>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5EC9CC"/>
            </a:solidFill>
          </p:spPr>
        </p:sp>
      </p:grpSp>
      <p:sp>
        <p:nvSpPr>
          <p:cNvPr id="5" name="TextBox 5"/>
          <p:cNvSpPr txBox="1"/>
          <p:nvPr/>
        </p:nvSpPr>
        <p:spPr>
          <a:xfrm>
            <a:off x="15695309" y="360913"/>
            <a:ext cx="2004675" cy="523859"/>
          </a:xfrm>
          <a:prstGeom prst="rect">
            <a:avLst/>
          </a:prstGeom>
        </p:spPr>
        <p:txBody>
          <a:bodyPr lIns="0" tIns="0" rIns="0" bIns="0" rtlCol="0" anchor="t">
            <a:spAutoFit/>
          </a:bodyPr>
          <a:lstStyle/>
          <a:p>
            <a:pPr algn="ctr">
              <a:lnSpc>
                <a:spcPts val="4200"/>
              </a:lnSpc>
            </a:pPr>
            <a:r>
              <a:rPr lang="en-US" sz="3000">
                <a:solidFill>
                  <a:srgbClr val="000000"/>
                </a:solidFill>
                <a:latin typeface="Raleway"/>
              </a:rPr>
              <a:t>19/23</a:t>
            </a:r>
          </a:p>
        </p:txBody>
      </p:sp>
      <p:grpSp>
        <p:nvGrpSpPr>
          <p:cNvPr id="6" name="Group 6"/>
          <p:cNvGrpSpPr/>
          <p:nvPr/>
        </p:nvGrpSpPr>
        <p:grpSpPr>
          <a:xfrm>
            <a:off x="1195884" y="9078402"/>
            <a:ext cx="8090631" cy="849292"/>
            <a:chOff x="0" y="0"/>
            <a:chExt cx="10787508" cy="1132389"/>
          </a:xfrm>
        </p:grpSpPr>
        <p:sp>
          <p:nvSpPr>
            <p:cNvPr id="7" name="AutoShape 7"/>
            <p:cNvSpPr/>
            <p:nvPr/>
          </p:nvSpPr>
          <p:spPr>
            <a:xfrm>
              <a:off x="0" y="848543"/>
              <a:ext cx="7100310" cy="0"/>
            </a:xfrm>
            <a:prstGeom prst="line">
              <a:avLst/>
            </a:prstGeom>
            <a:ln w="101600" cap="rnd">
              <a:solidFill>
                <a:srgbClr val="C44A58"/>
              </a:solidFill>
              <a:prstDash val="sysDot"/>
              <a:headEnd type="oval" w="lg" len="lg"/>
              <a:tailEnd type="oval" w="lg" len="lg"/>
            </a:ln>
          </p:spPr>
        </p:sp>
        <p:grpSp>
          <p:nvGrpSpPr>
            <p:cNvPr id="8" name="Group 8"/>
            <p:cNvGrpSpPr/>
            <p:nvPr/>
          </p:nvGrpSpPr>
          <p:grpSpPr>
            <a:xfrm>
              <a:off x="7388716" y="420607"/>
              <a:ext cx="711782" cy="71178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44A58"/>
              </a:solidFill>
            </p:spPr>
          </p:sp>
        </p:grpSp>
        <p:grpSp>
          <p:nvGrpSpPr>
            <p:cNvPr id="10" name="Group 10"/>
            <p:cNvGrpSpPr/>
            <p:nvPr/>
          </p:nvGrpSpPr>
          <p:grpSpPr>
            <a:xfrm>
              <a:off x="8425368" y="176709"/>
              <a:ext cx="947644" cy="9476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44A58"/>
              </a:solidFill>
            </p:spPr>
          </p:sp>
        </p:grpSp>
        <p:grpSp>
          <p:nvGrpSpPr>
            <p:cNvPr id="12" name="Group 12"/>
            <p:cNvGrpSpPr/>
            <p:nvPr/>
          </p:nvGrpSpPr>
          <p:grpSpPr>
            <a:xfrm>
              <a:off x="9663155" y="0"/>
              <a:ext cx="1124353" cy="112435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44A58"/>
              </a:solidFill>
            </p:spPr>
          </p:sp>
        </p:grpSp>
      </p:grpSp>
      <p:sp>
        <p:nvSpPr>
          <p:cNvPr id="14" name="Freeform 14"/>
          <p:cNvSpPr/>
          <p:nvPr/>
        </p:nvSpPr>
        <p:spPr>
          <a:xfrm>
            <a:off x="479963" y="415326"/>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15" name="TextBox 15"/>
          <p:cNvSpPr txBox="1"/>
          <p:nvPr/>
        </p:nvSpPr>
        <p:spPr>
          <a:xfrm>
            <a:off x="5241199" y="468997"/>
            <a:ext cx="8668780" cy="1126590"/>
          </a:xfrm>
          <a:prstGeom prst="rect">
            <a:avLst/>
          </a:prstGeom>
        </p:spPr>
        <p:txBody>
          <a:bodyPr lIns="0" tIns="0" rIns="0" bIns="0" rtlCol="0" anchor="t">
            <a:spAutoFit/>
          </a:bodyPr>
          <a:lstStyle/>
          <a:p>
            <a:pPr algn="r">
              <a:lnSpc>
                <a:spcPts val="9799"/>
              </a:lnSpc>
              <a:spcBef>
                <a:spcPct val="0"/>
              </a:spcBef>
            </a:pPr>
            <a:r>
              <a:rPr lang="en-US" sz="6000" dirty="0">
                <a:solidFill>
                  <a:srgbClr val="30526A"/>
                </a:solidFill>
                <a:latin typeface="Raleway Bold"/>
              </a:rPr>
              <a:t>VAKA ÇALIŞMASI NO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CECB"/>
        </a:solidFill>
        <a:effectLst/>
      </p:bgPr>
    </p:bg>
    <p:spTree>
      <p:nvGrpSpPr>
        <p:cNvPr id="1" name=""/>
        <p:cNvGrpSpPr/>
        <p:nvPr/>
      </p:nvGrpSpPr>
      <p:grpSpPr>
        <a:xfrm>
          <a:off x="0" y="0"/>
          <a:ext cx="0" cy="0"/>
          <a:chOff x="0" y="0"/>
          <a:chExt cx="0" cy="0"/>
        </a:xfrm>
      </p:grpSpPr>
      <p:grpSp>
        <p:nvGrpSpPr>
          <p:cNvPr id="2" name="Group 2"/>
          <p:cNvGrpSpPr/>
          <p:nvPr/>
        </p:nvGrpSpPr>
        <p:grpSpPr>
          <a:xfrm>
            <a:off x="15774952" y="-360045"/>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4EA"/>
            </a:solidFill>
          </p:spPr>
        </p:sp>
      </p:grpSp>
      <p:grpSp>
        <p:nvGrpSpPr>
          <p:cNvPr id="4" name="Group 4"/>
          <p:cNvGrpSpPr/>
          <p:nvPr/>
        </p:nvGrpSpPr>
        <p:grpSpPr>
          <a:xfrm>
            <a:off x="14221092" y="8920494"/>
            <a:ext cx="3107719" cy="1035412"/>
            <a:chOff x="0" y="0"/>
            <a:chExt cx="4143626" cy="1380549"/>
          </a:xfrm>
        </p:grpSpPr>
        <p:grpSp>
          <p:nvGrpSpPr>
            <p:cNvPr id="5" name="Group 5"/>
            <p:cNvGrpSpPr/>
            <p:nvPr/>
          </p:nvGrpSpPr>
          <p:grpSpPr>
            <a:xfrm>
              <a:off x="0" y="512782"/>
              <a:ext cx="867767" cy="867767"/>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7" name="Group 7"/>
            <p:cNvGrpSpPr/>
            <p:nvPr/>
          </p:nvGrpSpPr>
          <p:grpSpPr>
            <a:xfrm>
              <a:off x="1263831" y="215434"/>
              <a:ext cx="1155317" cy="115531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9" name="Group 9"/>
            <p:cNvGrpSpPr/>
            <p:nvPr/>
          </p:nvGrpSpPr>
          <p:grpSpPr>
            <a:xfrm>
              <a:off x="2772874" y="0"/>
              <a:ext cx="1370752" cy="1370752"/>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sp>
        <p:nvSpPr>
          <p:cNvPr id="11" name="Freeform 11"/>
          <p:cNvSpPr/>
          <p:nvPr/>
        </p:nvSpPr>
        <p:spPr>
          <a:xfrm>
            <a:off x="2344682" y="2962630"/>
            <a:ext cx="1878206" cy="2131298"/>
          </a:xfrm>
          <a:custGeom>
            <a:avLst/>
            <a:gdLst/>
            <a:ahLst/>
            <a:cxnLst/>
            <a:rect l="l" t="t" r="r" b="b"/>
            <a:pathLst>
              <a:path w="1878206" h="2131298">
                <a:moveTo>
                  <a:pt x="0" y="0"/>
                </a:moveTo>
                <a:lnTo>
                  <a:pt x="1878206" y="0"/>
                </a:lnTo>
                <a:lnTo>
                  <a:pt x="1878206" y="2131298"/>
                </a:lnTo>
                <a:lnTo>
                  <a:pt x="0" y="2131298"/>
                </a:lnTo>
                <a:lnTo>
                  <a:pt x="0" y="0"/>
                </a:lnTo>
                <a:close/>
              </a:path>
            </a:pathLst>
          </a:custGeom>
          <a:blipFill>
            <a:blip r:embed="rId2"/>
            <a:stretch>
              <a:fillRect/>
            </a:stretch>
          </a:blipFill>
        </p:spPr>
      </p:sp>
      <p:sp>
        <p:nvSpPr>
          <p:cNvPr id="12" name="Freeform 12"/>
          <p:cNvSpPr/>
          <p:nvPr/>
        </p:nvSpPr>
        <p:spPr>
          <a:xfrm>
            <a:off x="8998461" y="2939177"/>
            <a:ext cx="1623259" cy="1647979"/>
          </a:xfrm>
          <a:custGeom>
            <a:avLst/>
            <a:gdLst/>
            <a:ahLst/>
            <a:cxnLst/>
            <a:rect l="l" t="t" r="r" b="b"/>
            <a:pathLst>
              <a:path w="1623259" h="1647979">
                <a:moveTo>
                  <a:pt x="0" y="0"/>
                </a:moveTo>
                <a:lnTo>
                  <a:pt x="1623259" y="0"/>
                </a:lnTo>
                <a:lnTo>
                  <a:pt x="1623259" y="1647979"/>
                </a:lnTo>
                <a:lnTo>
                  <a:pt x="0" y="16479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2861271" y="6532894"/>
            <a:ext cx="1361616" cy="1325874"/>
          </a:xfrm>
          <a:custGeom>
            <a:avLst/>
            <a:gdLst/>
            <a:ahLst/>
            <a:cxnLst/>
            <a:rect l="l" t="t" r="r" b="b"/>
            <a:pathLst>
              <a:path w="1361616" h="1325874">
                <a:moveTo>
                  <a:pt x="0" y="0"/>
                </a:moveTo>
                <a:lnTo>
                  <a:pt x="1361617" y="0"/>
                </a:lnTo>
                <a:lnTo>
                  <a:pt x="1361617" y="1325873"/>
                </a:lnTo>
                <a:lnTo>
                  <a:pt x="0" y="1325873"/>
                </a:lnTo>
                <a:lnTo>
                  <a:pt x="0" y="0"/>
                </a:lnTo>
                <a:close/>
              </a:path>
            </a:pathLst>
          </a:custGeom>
          <a:blipFill>
            <a:blip r:embed="rId5"/>
            <a:stretch>
              <a:fillRect/>
            </a:stretch>
          </a:blipFill>
        </p:spPr>
      </p:sp>
      <p:sp>
        <p:nvSpPr>
          <p:cNvPr id="14" name="TextBox 14"/>
          <p:cNvSpPr txBox="1"/>
          <p:nvPr/>
        </p:nvSpPr>
        <p:spPr>
          <a:xfrm>
            <a:off x="6279891" y="779997"/>
            <a:ext cx="6073332" cy="1002030"/>
          </a:xfrm>
          <a:prstGeom prst="rect">
            <a:avLst/>
          </a:prstGeom>
        </p:spPr>
        <p:txBody>
          <a:bodyPr lIns="0" tIns="0" rIns="0" bIns="0" rtlCol="0" anchor="t">
            <a:spAutoFit/>
          </a:bodyPr>
          <a:lstStyle/>
          <a:p>
            <a:pPr>
              <a:lnSpc>
                <a:spcPts val="8294"/>
              </a:lnSpc>
            </a:pPr>
            <a:r>
              <a:rPr lang="en-US" sz="5925" spc="-118">
                <a:solidFill>
                  <a:srgbClr val="372A28"/>
                </a:solidFill>
                <a:latin typeface="Arbutus Slab"/>
              </a:rPr>
              <a:t>Olumlu tutum</a:t>
            </a:r>
          </a:p>
        </p:txBody>
      </p:sp>
      <p:sp>
        <p:nvSpPr>
          <p:cNvPr id="15" name="TextBox 15"/>
          <p:cNvSpPr txBox="1"/>
          <p:nvPr/>
        </p:nvSpPr>
        <p:spPr>
          <a:xfrm>
            <a:off x="15695309" y="370438"/>
            <a:ext cx="2004675" cy="514334"/>
          </a:xfrm>
          <a:prstGeom prst="rect">
            <a:avLst/>
          </a:prstGeom>
        </p:spPr>
        <p:txBody>
          <a:bodyPr lIns="0" tIns="0" rIns="0" bIns="0" rtlCol="0" anchor="t">
            <a:spAutoFit/>
          </a:bodyPr>
          <a:lstStyle/>
          <a:p>
            <a:pPr algn="ctr">
              <a:lnSpc>
                <a:spcPts val="4200"/>
              </a:lnSpc>
            </a:pPr>
            <a:r>
              <a:rPr lang="en-US" sz="3000">
                <a:solidFill>
                  <a:srgbClr val="372A28"/>
                </a:solidFill>
                <a:latin typeface="Arbutus Slab"/>
              </a:rPr>
              <a:t>2/23</a:t>
            </a:r>
          </a:p>
        </p:txBody>
      </p:sp>
      <p:sp>
        <p:nvSpPr>
          <p:cNvPr id="16" name="TextBox 16"/>
          <p:cNvSpPr txBox="1"/>
          <p:nvPr/>
        </p:nvSpPr>
        <p:spPr>
          <a:xfrm>
            <a:off x="4523140" y="3421854"/>
            <a:ext cx="1856548" cy="606425"/>
          </a:xfrm>
          <a:prstGeom prst="rect">
            <a:avLst/>
          </a:prstGeom>
        </p:spPr>
        <p:txBody>
          <a:bodyPr lIns="0" tIns="0" rIns="0" bIns="0" rtlCol="0" anchor="t">
            <a:spAutoFit/>
          </a:bodyPr>
          <a:lstStyle/>
          <a:p>
            <a:pPr algn="ctr">
              <a:lnSpc>
                <a:spcPts val="4899"/>
              </a:lnSpc>
              <a:spcBef>
                <a:spcPct val="0"/>
              </a:spcBef>
            </a:pPr>
            <a:r>
              <a:rPr lang="en-US" sz="3499" spc="349">
                <a:solidFill>
                  <a:srgbClr val="372A28"/>
                </a:solidFill>
                <a:latin typeface="Barlow Bold"/>
              </a:rPr>
              <a:t>1,5 saat</a:t>
            </a:r>
          </a:p>
        </p:txBody>
      </p:sp>
      <p:sp>
        <p:nvSpPr>
          <p:cNvPr id="17" name="TextBox 17"/>
          <p:cNvSpPr txBox="1"/>
          <p:nvPr/>
        </p:nvSpPr>
        <p:spPr>
          <a:xfrm>
            <a:off x="10922568" y="3421854"/>
            <a:ext cx="4463273" cy="606425"/>
          </a:xfrm>
          <a:prstGeom prst="rect">
            <a:avLst/>
          </a:prstGeom>
        </p:spPr>
        <p:txBody>
          <a:bodyPr lIns="0" tIns="0" rIns="0" bIns="0" rtlCol="0" anchor="t">
            <a:spAutoFit/>
          </a:bodyPr>
          <a:lstStyle/>
          <a:p>
            <a:pPr algn="ctr">
              <a:lnSpc>
                <a:spcPts val="4899"/>
              </a:lnSpc>
              <a:spcBef>
                <a:spcPct val="0"/>
              </a:spcBef>
            </a:pPr>
            <a:r>
              <a:rPr lang="en-US" sz="3499" spc="349">
                <a:solidFill>
                  <a:srgbClr val="372A28"/>
                </a:solidFill>
                <a:latin typeface="Barlow Bold"/>
              </a:rPr>
              <a:t>25-30 katılımcı</a:t>
            </a:r>
          </a:p>
        </p:txBody>
      </p:sp>
      <p:sp>
        <p:nvSpPr>
          <p:cNvPr id="18" name="TextBox 18"/>
          <p:cNvSpPr txBox="1"/>
          <p:nvPr/>
        </p:nvSpPr>
        <p:spPr>
          <a:xfrm>
            <a:off x="4777587" y="6234981"/>
            <a:ext cx="11056608" cy="2794940"/>
          </a:xfrm>
          <a:prstGeom prst="rect">
            <a:avLst/>
          </a:prstGeom>
        </p:spPr>
        <p:txBody>
          <a:bodyPr lIns="0" tIns="0" rIns="0" bIns="0" rtlCol="0" anchor="t">
            <a:spAutoFit/>
          </a:bodyPr>
          <a:lstStyle/>
          <a:p>
            <a:pPr marL="690879" lvl="1" indent="-345439">
              <a:lnSpc>
                <a:spcPts val="4479"/>
              </a:lnSpc>
              <a:buFont typeface="Arial"/>
              <a:buChar char="•"/>
            </a:pPr>
            <a:r>
              <a:rPr lang="en-US" sz="3199" spc="319">
                <a:solidFill>
                  <a:srgbClr val="372A28"/>
                </a:solidFill>
                <a:latin typeface="Barlow Bold"/>
              </a:rPr>
              <a:t>Sunumlar için projektör ve ekran.</a:t>
            </a:r>
          </a:p>
          <a:p>
            <a:pPr marL="690879" lvl="1" indent="-345439">
              <a:lnSpc>
                <a:spcPts val="4479"/>
              </a:lnSpc>
              <a:buFont typeface="Arial"/>
              <a:buChar char="•"/>
            </a:pPr>
            <a:r>
              <a:rPr lang="en-US" sz="3199" spc="319">
                <a:solidFill>
                  <a:srgbClr val="372A28"/>
                </a:solidFill>
                <a:latin typeface="Barlow Bold"/>
              </a:rPr>
              <a:t>Yazı tahtası veya keçeli kalemle beyaz tahta.</a:t>
            </a:r>
          </a:p>
          <a:p>
            <a:pPr marL="690879" lvl="1" indent="-345439">
              <a:lnSpc>
                <a:spcPts val="4479"/>
              </a:lnSpc>
              <a:buFont typeface="Arial"/>
              <a:buChar char="•"/>
            </a:pPr>
            <a:r>
              <a:rPr lang="en-US" sz="3199" spc="319">
                <a:solidFill>
                  <a:srgbClr val="372A28"/>
                </a:solidFill>
                <a:latin typeface="Barlow Bold"/>
              </a:rPr>
              <a:t>El notları (her katılımcı için basılı kopyalar).</a:t>
            </a:r>
          </a:p>
          <a:p>
            <a:pPr marL="690879" lvl="1" indent="-345439">
              <a:lnSpc>
                <a:spcPts val="4479"/>
              </a:lnSpc>
              <a:buFont typeface="Arial"/>
              <a:buChar char="•"/>
            </a:pPr>
            <a:r>
              <a:rPr lang="en-US" sz="3199" spc="319">
                <a:solidFill>
                  <a:srgbClr val="372A28"/>
                </a:solidFill>
                <a:latin typeface="Barlow Bold"/>
              </a:rPr>
              <a:t>Yapışkan notlar ve kalemler.</a:t>
            </a:r>
          </a:p>
          <a:p>
            <a:pPr marL="690879" lvl="1" indent="-345439">
              <a:lnSpc>
                <a:spcPts val="4479"/>
              </a:lnSpc>
              <a:buFont typeface="Arial"/>
              <a:buChar char="•"/>
            </a:pPr>
            <a:r>
              <a:rPr lang="en-US" sz="3199" spc="319">
                <a:solidFill>
                  <a:srgbClr val="372A28"/>
                </a:solidFill>
                <a:latin typeface="Barlow Bold"/>
              </a:rPr>
              <a:t>Renkli keçeli kalemler ve çizim kağıdı.</a:t>
            </a:r>
          </a:p>
        </p:txBody>
      </p:sp>
      <p:sp>
        <p:nvSpPr>
          <p:cNvPr id="19" name="Freeform 19"/>
          <p:cNvSpPr/>
          <p:nvPr/>
        </p:nvSpPr>
        <p:spPr>
          <a:xfrm>
            <a:off x="479963" y="415326"/>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6"/>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CECB"/>
        </a:solidFill>
        <a:effectLst/>
      </p:bgPr>
    </p:bg>
    <p:spTree>
      <p:nvGrpSpPr>
        <p:cNvPr id="1" name=""/>
        <p:cNvGrpSpPr/>
        <p:nvPr/>
      </p:nvGrpSpPr>
      <p:grpSpPr>
        <a:xfrm>
          <a:off x="0" y="0"/>
          <a:ext cx="0" cy="0"/>
          <a:chOff x="0" y="0"/>
          <a:chExt cx="0" cy="0"/>
        </a:xfrm>
      </p:grpSpPr>
      <p:sp>
        <p:nvSpPr>
          <p:cNvPr id="2" name="TextBox 2"/>
          <p:cNvSpPr txBox="1"/>
          <p:nvPr/>
        </p:nvSpPr>
        <p:spPr>
          <a:xfrm>
            <a:off x="721086" y="1624697"/>
            <a:ext cx="16538214" cy="8308661"/>
          </a:xfrm>
          <a:prstGeom prst="rect">
            <a:avLst/>
          </a:prstGeom>
        </p:spPr>
        <p:txBody>
          <a:bodyPr lIns="0" tIns="0" rIns="0" bIns="0" rtlCol="0" anchor="t">
            <a:spAutoFit/>
          </a:bodyPr>
          <a:lstStyle/>
          <a:p>
            <a:pPr>
              <a:lnSpc>
                <a:spcPts val="3499"/>
              </a:lnSpc>
            </a:pPr>
            <a:r>
              <a:rPr lang="en-US" sz="2499" dirty="0">
                <a:solidFill>
                  <a:srgbClr val="372A28"/>
                </a:solidFill>
                <a:latin typeface="Arbutus Slab"/>
              </a:rPr>
              <a:t>"Bir BT </a:t>
            </a:r>
            <a:r>
              <a:rPr lang="en-US" sz="2499" dirty="0" err="1">
                <a:solidFill>
                  <a:srgbClr val="372A28"/>
                </a:solidFill>
                <a:latin typeface="Arbutus Slab"/>
              </a:rPr>
              <a:t>şirketi</a:t>
            </a:r>
            <a:r>
              <a:rPr lang="en-US" sz="2499" dirty="0">
                <a:solidFill>
                  <a:srgbClr val="372A28"/>
                </a:solidFill>
                <a:latin typeface="Arbutus Slab"/>
              </a:rPr>
              <a:t>, </a:t>
            </a:r>
            <a:r>
              <a:rPr lang="en-US" sz="2499" dirty="0" err="1">
                <a:solidFill>
                  <a:srgbClr val="372A28"/>
                </a:solidFill>
                <a:latin typeface="Arbutus Slab"/>
              </a:rPr>
              <a:t>proje</a:t>
            </a:r>
            <a:r>
              <a:rPr lang="en-US" sz="2499" dirty="0">
                <a:solidFill>
                  <a:srgbClr val="372A28"/>
                </a:solidFill>
                <a:latin typeface="Arbutus Slab"/>
              </a:rPr>
              <a:t> </a:t>
            </a:r>
            <a:r>
              <a:rPr lang="en-US" sz="2499" dirty="0" err="1">
                <a:solidFill>
                  <a:srgbClr val="372A28"/>
                </a:solidFill>
                <a:latin typeface="Arbutus Slab"/>
              </a:rPr>
              <a:t>gecikmeleri</a:t>
            </a:r>
            <a:r>
              <a:rPr lang="en-US" sz="2499" dirty="0">
                <a:solidFill>
                  <a:srgbClr val="372A28"/>
                </a:solidFill>
                <a:latin typeface="Arbutus Slab"/>
              </a:rPr>
              <a:t> ve </a:t>
            </a:r>
            <a:r>
              <a:rPr lang="en-US" sz="2499" dirty="0" err="1">
                <a:solidFill>
                  <a:srgbClr val="372A28"/>
                </a:solidFill>
                <a:latin typeface="Arbutus Slab"/>
              </a:rPr>
              <a:t>yenilikçi</a:t>
            </a:r>
            <a:r>
              <a:rPr lang="en-US" sz="2499" dirty="0">
                <a:solidFill>
                  <a:srgbClr val="372A28"/>
                </a:solidFill>
                <a:latin typeface="Arbutus Slab"/>
              </a:rPr>
              <a:t> </a:t>
            </a:r>
            <a:r>
              <a:rPr lang="en-US" sz="2499" dirty="0" err="1">
                <a:solidFill>
                  <a:srgbClr val="372A28"/>
                </a:solidFill>
                <a:latin typeface="Arbutus Slab"/>
              </a:rPr>
              <a:t>çözümlerin</a:t>
            </a:r>
            <a:r>
              <a:rPr lang="en-US" sz="2499" dirty="0">
                <a:solidFill>
                  <a:srgbClr val="372A28"/>
                </a:solidFill>
                <a:latin typeface="Arbutus Slab"/>
              </a:rPr>
              <a:t> </a:t>
            </a:r>
            <a:r>
              <a:rPr lang="en-US" sz="2499" dirty="0" err="1">
                <a:solidFill>
                  <a:srgbClr val="372A28"/>
                </a:solidFill>
                <a:latin typeface="Arbutus Slab"/>
              </a:rPr>
              <a:t>eksikliğiyle</a:t>
            </a:r>
            <a:r>
              <a:rPr lang="en-US" sz="2499" dirty="0">
                <a:solidFill>
                  <a:srgbClr val="372A28"/>
                </a:solidFill>
                <a:latin typeface="Arbutus Slab"/>
              </a:rPr>
              <a:t> </a:t>
            </a:r>
            <a:r>
              <a:rPr lang="en-US" sz="2499" dirty="0" err="1">
                <a:solidFill>
                  <a:srgbClr val="372A28"/>
                </a:solidFill>
                <a:latin typeface="Arbutus Slab"/>
              </a:rPr>
              <a:t>ilgili</a:t>
            </a:r>
            <a:r>
              <a:rPr lang="en-US" sz="2499" dirty="0">
                <a:solidFill>
                  <a:srgbClr val="372A28"/>
                </a:solidFill>
                <a:latin typeface="Arbutus Slab"/>
              </a:rPr>
              <a:t> </a:t>
            </a:r>
            <a:r>
              <a:rPr lang="en-US" sz="2499" dirty="0" err="1">
                <a:solidFill>
                  <a:srgbClr val="372A28"/>
                </a:solidFill>
                <a:latin typeface="Arbutus Slab"/>
              </a:rPr>
              <a:t>zorluklarla</a:t>
            </a:r>
            <a:r>
              <a:rPr lang="en-US" sz="2499" dirty="0">
                <a:solidFill>
                  <a:srgbClr val="372A28"/>
                </a:solidFill>
                <a:latin typeface="Arbutus Slab"/>
              </a:rPr>
              <a:t> </a:t>
            </a:r>
            <a:r>
              <a:rPr lang="en-US" sz="2499" dirty="0" err="1">
                <a:solidFill>
                  <a:srgbClr val="372A28"/>
                </a:solidFill>
                <a:latin typeface="Arbutus Slab"/>
              </a:rPr>
              <a:t>karşılaştı</a:t>
            </a:r>
            <a:r>
              <a:rPr lang="en-US" sz="2499" dirty="0">
                <a:solidFill>
                  <a:srgbClr val="372A28"/>
                </a:solidFill>
                <a:latin typeface="Arbutus Slab"/>
              </a:rPr>
              <a:t>. </a:t>
            </a:r>
            <a:r>
              <a:rPr lang="en-US" sz="2499" dirty="0" err="1">
                <a:solidFill>
                  <a:srgbClr val="372A28"/>
                </a:solidFill>
                <a:latin typeface="Arbutus Slab"/>
              </a:rPr>
              <a:t>Liderlik</a:t>
            </a:r>
            <a:r>
              <a:rPr lang="en-US" sz="2499" dirty="0">
                <a:solidFill>
                  <a:srgbClr val="372A28"/>
                </a:solidFill>
                <a:latin typeface="Arbutus Slab"/>
              </a:rPr>
              <a:t>, </a:t>
            </a:r>
            <a:r>
              <a:rPr lang="en-US" sz="2499" dirty="0" err="1">
                <a:solidFill>
                  <a:srgbClr val="372A28"/>
                </a:solidFill>
                <a:latin typeface="Arbutus Slab"/>
              </a:rPr>
              <a:t>yaratıcı</a:t>
            </a:r>
            <a:r>
              <a:rPr lang="en-US" sz="2499" dirty="0">
                <a:solidFill>
                  <a:srgbClr val="372A28"/>
                </a:solidFill>
                <a:latin typeface="Arbutus Slab"/>
              </a:rPr>
              <a:t> problem </a:t>
            </a:r>
            <a:r>
              <a:rPr lang="en-US" sz="2499" dirty="0" err="1">
                <a:solidFill>
                  <a:srgbClr val="372A28"/>
                </a:solidFill>
                <a:latin typeface="Arbutus Slab"/>
              </a:rPr>
              <a:t>çözmeyi</a:t>
            </a:r>
            <a:r>
              <a:rPr lang="en-US" sz="2499" dirty="0">
                <a:solidFill>
                  <a:srgbClr val="372A28"/>
                </a:solidFill>
                <a:latin typeface="Arbutus Slab"/>
              </a:rPr>
              <a:t> </a:t>
            </a:r>
            <a:r>
              <a:rPr lang="en-US" sz="2499" dirty="0" err="1">
                <a:solidFill>
                  <a:srgbClr val="372A28"/>
                </a:solidFill>
                <a:latin typeface="Arbutus Slab"/>
              </a:rPr>
              <a:t>teşvik</a:t>
            </a:r>
            <a:r>
              <a:rPr lang="en-US" sz="2499" dirty="0">
                <a:solidFill>
                  <a:srgbClr val="372A28"/>
                </a:solidFill>
                <a:latin typeface="Arbutus Slab"/>
              </a:rPr>
              <a:t> </a:t>
            </a:r>
            <a:r>
              <a:rPr lang="en-US" sz="2499" dirty="0" err="1">
                <a:solidFill>
                  <a:srgbClr val="372A28"/>
                </a:solidFill>
                <a:latin typeface="Arbutus Slab"/>
              </a:rPr>
              <a:t>etmek</a:t>
            </a:r>
            <a:r>
              <a:rPr lang="en-US" sz="2499" dirty="0">
                <a:solidFill>
                  <a:srgbClr val="372A28"/>
                </a:solidFill>
                <a:latin typeface="Arbutus Slab"/>
              </a:rPr>
              <a:t> </a:t>
            </a:r>
            <a:r>
              <a:rPr lang="en-US" sz="2499" dirty="0" err="1">
                <a:solidFill>
                  <a:srgbClr val="372A28"/>
                </a:solidFill>
                <a:latin typeface="Arbutus Slab"/>
              </a:rPr>
              <a:t>için</a:t>
            </a:r>
            <a:r>
              <a:rPr lang="en-US" sz="2499" dirty="0">
                <a:solidFill>
                  <a:srgbClr val="372A28"/>
                </a:solidFill>
                <a:latin typeface="Arbutus Slab"/>
              </a:rPr>
              <a:t> </a:t>
            </a:r>
            <a:r>
              <a:rPr lang="en-US" sz="2499" dirty="0" err="1">
                <a:solidFill>
                  <a:srgbClr val="372A28"/>
                </a:solidFill>
                <a:latin typeface="Arbutus Slab"/>
              </a:rPr>
              <a:t>pozitif</a:t>
            </a:r>
            <a:r>
              <a:rPr lang="en-US" sz="2499" dirty="0">
                <a:solidFill>
                  <a:srgbClr val="372A28"/>
                </a:solidFill>
                <a:latin typeface="Arbutus Slab"/>
              </a:rPr>
              <a:t> </a:t>
            </a:r>
            <a:r>
              <a:rPr lang="en-US" sz="2499" dirty="0" err="1">
                <a:solidFill>
                  <a:srgbClr val="372A28"/>
                </a:solidFill>
                <a:latin typeface="Arbutus Slab"/>
              </a:rPr>
              <a:t>düşünceye</a:t>
            </a:r>
            <a:r>
              <a:rPr lang="en-US" sz="2499" dirty="0">
                <a:solidFill>
                  <a:srgbClr val="372A28"/>
                </a:solidFill>
                <a:latin typeface="Arbutus Slab"/>
              </a:rPr>
              <a:t> </a:t>
            </a:r>
            <a:r>
              <a:rPr lang="en-US" sz="2499" dirty="0" err="1">
                <a:solidFill>
                  <a:srgbClr val="372A28"/>
                </a:solidFill>
                <a:latin typeface="Arbutus Slab"/>
              </a:rPr>
              <a:t>doğru</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a:t>
            </a:r>
            <a:r>
              <a:rPr lang="en-US" sz="2499" dirty="0" err="1">
                <a:solidFill>
                  <a:srgbClr val="372A28"/>
                </a:solidFill>
                <a:latin typeface="Arbutus Slab"/>
              </a:rPr>
              <a:t>zihniyet</a:t>
            </a:r>
            <a:r>
              <a:rPr lang="en-US" sz="2499" dirty="0">
                <a:solidFill>
                  <a:srgbClr val="372A28"/>
                </a:solidFill>
                <a:latin typeface="Arbutus Slab"/>
              </a:rPr>
              <a:t> </a:t>
            </a:r>
            <a:r>
              <a:rPr lang="en-US" sz="2499" dirty="0" err="1">
                <a:solidFill>
                  <a:srgbClr val="372A28"/>
                </a:solidFill>
                <a:latin typeface="Arbutus Slab"/>
              </a:rPr>
              <a:t>değişimine</a:t>
            </a:r>
            <a:r>
              <a:rPr lang="en-US" sz="2499" dirty="0">
                <a:solidFill>
                  <a:srgbClr val="372A28"/>
                </a:solidFill>
                <a:latin typeface="Arbutus Slab"/>
              </a:rPr>
              <a:t> </a:t>
            </a:r>
            <a:r>
              <a:rPr lang="en-US" sz="2499" dirty="0" err="1">
                <a:solidFill>
                  <a:srgbClr val="372A28"/>
                </a:solidFill>
                <a:latin typeface="Arbutus Slab"/>
              </a:rPr>
              <a:t>ihtiyaç</a:t>
            </a:r>
            <a:r>
              <a:rPr lang="en-US" sz="2499" dirty="0">
                <a:solidFill>
                  <a:srgbClr val="372A28"/>
                </a:solidFill>
                <a:latin typeface="Arbutus Slab"/>
              </a:rPr>
              <a:t> </a:t>
            </a:r>
            <a:r>
              <a:rPr lang="en-US" sz="2499" dirty="0" err="1">
                <a:solidFill>
                  <a:srgbClr val="372A28"/>
                </a:solidFill>
                <a:latin typeface="Arbutus Slab"/>
              </a:rPr>
              <a:t>olduğunu</a:t>
            </a:r>
            <a:r>
              <a:rPr lang="en-US" sz="2499" dirty="0">
                <a:solidFill>
                  <a:srgbClr val="372A28"/>
                </a:solidFill>
                <a:latin typeface="Arbutus Slab"/>
              </a:rPr>
              <a:t> </a:t>
            </a:r>
            <a:r>
              <a:rPr lang="en-US" sz="2499" dirty="0" err="1">
                <a:solidFill>
                  <a:srgbClr val="372A28"/>
                </a:solidFill>
                <a:latin typeface="Arbutus Slab"/>
              </a:rPr>
              <a:t>belirledi</a:t>
            </a:r>
            <a:r>
              <a:rPr lang="en-US" sz="2499" dirty="0">
                <a:solidFill>
                  <a:srgbClr val="372A28"/>
                </a:solidFill>
                <a:latin typeface="Arbutus Slab"/>
              </a:rPr>
              <a:t>."</a:t>
            </a:r>
          </a:p>
          <a:p>
            <a:pPr>
              <a:lnSpc>
                <a:spcPts val="3499"/>
              </a:lnSpc>
            </a:pPr>
            <a:endParaRPr lang="en-US" sz="2499" dirty="0">
              <a:solidFill>
                <a:srgbClr val="372A28"/>
              </a:solidFill>
              <a:latin typeface="Arbutus Slab"/>
            </a:endParaRPr>
          </a:p>
          <a:p>
            <a:pPr marL="539749" lvl="1" indent="-269875">
              <a:lnSpc>
                <a:spcPts val="3499"/>
              </a:lnSpc>
              <a:buFont typeface="Arial"/>
              <a:buChar char="•"/>
            </a:pPr>
            <a:r>
              <a:rPr lang="en-US" sz="2499" dirty="0" err="1">
                <a:solidFill>
                  <a:srgbClr val="372A28"/>
                </a:solidFill>
                <a:latin typeface="Arbutus Slab"/>
              </a:rPr>
              <a:t>Metinde</a:t>
            </a:r>
            <a:r>
              <a:rPr lang="en-US" sz="2499" dirty="0">
                <a:solidFill>
                  <a:srgbClr val="372A28"/>
                </a:solidFill>
                <a:latin typeface="Arbutus Slab"/>
              </a:rPr>
              <a:t> </a:t>
            </a:r>
            <a:r>
              <a:rPr lang="en-US" sz="2499" dirty="0" err="1">
                <a:solidFill>
                  <a:srgbClr val="372A28"/>
                </a:solidFill>
                <a:latin typeface="Arbutus Slab"/>
              </a:rPr>
              <a:t>bahsedildiği</a:t>
            </a:r>
            <a:r>
              <a:rPr lang="en-US" sz="2499" dirty="0">
                <a:solidFill>
                  <a:srgbClr val="372A28"/>
                </a:solidFill>
                <a:latin typeface="Arbutus Slab"/>
              </a:rPr>
              <a:t> </a:t>
            </a:r>
            <a:r>
              <a:rPr lang="en-US" sz="2499" dirty="0" err="1">
                <a:solidFill>
                  <a:srgbClr val="372A28"/>
                </a:solidFill>
                <a:latin typeface="Arbutus Slab"/>
              </a:rPr>
              <a:t>üzere</a:t>
            </a:r>
            <a:r>
              <a:rPr lang="en-US" sz="2499" dirty="0">
                <a:solidFill>
                  <a:srgbClr val="372A28"/>
                </a:solidFill>
                <a:latin typeface="Arbutus Slab"/>
              </a:rPr>
              <a:t>, </a:t>
            </a:r>
            <a:r>
              <a:rPr lang="en-US" sz="2499" dirty="0" err="1">
                <a:solidFill>
                  <a:srgbClr val="372A28"/>
                </a:solidFill>
                <a:latin typeface="Arbutus Slab"/>
              </a:rPr>
              <a:t>bilişim</a:t>
            </a:r>
            <a:r>
              <a:rPr lang="en-US" sz="2499" dirty="0">
                <a:solidFill>
                  <a:srgbClr val="372A28"/>
                </a:solidFill>
                <a:latin typeface="Arbutus Slab"/>
              </a:rPr>
              <a:t> </a:t>
            </a:r>
            <a:r>
              <a:rPr lang="en-US" sz="2499" dirty="0" err="1">
                <a:solidFill>
                  <a:srgbClr val="372A28"/>
                </a:solidFill>
                <a:latin typeface="Arbutus Slab"/>
              </a:rPr>
              <a:t>şirketi</a:t>
            </a:r>
            <a:r>
              <a:rPr lang="en-US" sz="2499" dirty="0">
                <a:solidFill>
                  <a:srgbClr val="372A28"/>
                </a:solidFill>
                <a:latin typeface="Arbutus Slab"/>
              </a:rPr>
              <a:t> ne </a:t>
            </a:r>
            <a:r>
              <a:rPr lang="en-US" sz="2499" dirty="0" err="1">
                <a:solidFill>
                  <a:srgbClr val="372A28"/>
                </a:solidFill>
                <a:latin typeface="Arbutus Slab"/>
              </a:rPr>
              <a:t>gibi</a:t>
            </a:r>
            <a:r>
              <a:rPr lang="en-US" sz="2499" dirty="0">
                <a:solidFill>
                  <a:srgbClr val="372A28"/>
                </a:solidFill>
                <a:latin typeface="Arbutus Slab"/>
              </a:rPr>
              <a:t> </a:t>
            </a:r>
            <a:r>
              <a:rPr lang="en-US" sz="2499" dirty="0" err="1">
                <a:solidFill>
                  <a:srgbClr val="372A28"/>
                </a:solidFill>
                <a:latin typeface="Arbutus Slab"/>
              </a:rPr>
              <a:t>zorluklarla</a:t>
            </a:r>
            <a:r>
              <a:rPr lang="en-US" sz="2499" dirty="0">
                <a:solidFill>
                  <a:srgbClr val="372A28"/>
                </a:solidFill>
                <a:latin typeface="Arbutus Slab"/>
              </a:rPr>
              <a:t> </a:t>
            </a:r>
            <a:r>
              <a:rPr lang="en-US" sz="2499" dirty="0" err="1">
                <a:solidFill>
                  <a:srgbClr val="372A28"/>
                </a:solidFill>
                <a:latin typeface="Arbutus Slab"/>
              </a:rPr>
              <a:t>karşılaştı</a:t>
            </a:r>
            <a:r>
              <a:rPr lang="en-US" sz="2499" dirty="0">
                <a:solidFill>
                  <a:srgbClr val="372A28"/>
                </a:solidFill>
                <a:latin typeface="Arbutus Slab"/>
              </a:rPr>
              <a:t>?</a:t>
            </a:r>
          </a:p>
          <a:p>
            <a:pPr marL="539749" lvl="1" indent="-269875">
              <a:lnSpc>
                <a:spcPts val="3499"/>
              </a:lnSpc>
              <a:buFont typeface="Arial"/>
              <a:buChar char="•"/>
            </a:pPr>
            <a:r>
              <a:rPr lang="en-US" sz="2499" dirty="0" err="1">
                <a:solidFill>
                  <a:srgbClr val="372A28"/>
                </a:solidFill>
                <a:latin typeface="Arbutus Slab"/>
              </a:rPr>
              <a:t>Proje</a:t>
            </a:r>
            <a:r>
              <a:rPr lang="en-US" sz="2499" dirty="0">
                <a:solidFill>
                  <a:srgbClr val="372A28"/>
                </a:solidFill>
                <a:latin typeface="Arbutus Slab"/>
              </a:rPr>
              <a:t> </a:t>
            </a:r>
            <a:r>
              <a:rPr lang="en-US" sz="2499" dirty="0" err="1">
                <a:solidFill>
                  <a:srgbClr val="372A28"/>
                </a:solidFill>
                <a:latin typeface="Arbutus Slab"/>
              </a:rPr>
              <a:t>gecikmeleri</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BT </a:t>
            </a:r>
            <a:r>
              <a:rPr lang="en-US" sz="2499" dirty="0" err="1">
                <a:solidFill>
                  <a:srgbClr val="372A28"/>
                </a:solidFill>
                <a:latin typeface="Arbutus Slab"/>
              </a:rPr>
              <a:t>şirketinin</a:t>
            </a:r>
            <a:r>
              <a:rPr lang="en-US" sz="2499" dirty="0">
                <a:solidFill>
                  <a:srgbClr val="372A28"/>
                </a:solidFill>
                <a:latin typeface="Arbutus Slab"/>
              </a:rPr>
              <a:t> </a:t>
            </a:r>
            <a:r>
              <a:rPr lang="en-US" sz="2499" dirty="0" err="1">
                <a:solidFill>
                  <a:srgbClr val="372A28"/>
                </a:solidFill>
                <a:latin typeface="Arbutus Slab"/>
              </a:rPr>
              <a:t>genel</a:t>
            </a:r>
            <a:r>
              <a:rPr lang="en-US" sz="2499" dirty="0">
                <a:solidFill>
                  <a:srgbClr val="372A28"/>
                </a:solidFill>
                <a:latin typeface="Arbutus Slab"/>
              </a:rPr>
              <a:t> </a:t>
            </a:r>
            <a:r>
              <a:rPr lang="en-US" sz="2499" dirty="0" err="1">
                <a:solidFill>
                  <a:srgbClr val="372A28"/>
                </a:solidFill>
                <a:latin typeface="Arbutus Slab"/>
              </a:rPr>
              <a:t>işleyişini</a:t>
            </a:r>
            <a:r>
              <a:rPr lang="en-US" sz="2499" dirty="0">
                <a:solidFill>
                  <a:srgbClr val="372A28"/>
                </a:solidFill>
                <a:latin typeface="Arbutus Slab"/>
              </a:rPr>
              <a:t> </a:t>
            </a:r>
            <a:r>
              <a:rPr lang="en-US" sz="2499" dirty="0" err="1">
                <a:solidFill>
                  <a:srgbClr val="372A28"/>
                </a:solidFill>
                <a:latin typeface="Arbutus Slab"/>
              </a:rPr>
              <a:t>nasıl</a:t>
            </a:r>
            <a:r>
              <a:rPr lang="en-US" sz="2499" dirty="0">
                <a:solidFill>
                  <a:srgbClr val="372A28"/>
                </a:solidFill>
                <a:latin typeface="Arbutus Slab"/>
              </a:rPr>
              <a:t> </a:t>
            </a:r>
            <a:r>
              <a:rPr lang="en-US" sz="2499" dirty="0" err="1">
                <a:solidFill>
                  <a:srgbClr val="372A28"/>
                </a:solidFill>
                <a:latin typeface="Arbutus Slab"/>
              </a:rPr>
              <a:t>etkileyebilir</a:t>
            </a:r>
            <a:r>
              <a:rPr lang="en-US" sz="2499" dirty="0">
                <a:solidFill>
                  <a:srgbClr val="372A28"/>
                </a:solidFill>
                <a:latin typeface="Arbutus Slab"/>
              </a:rPr>
              <a:t>?</a:t>
            </a:r>
          </a:p>
          <a:p>
            <a:pPr marL="539749" lvl="1" indent="-269875">
              <a:lnSpc>
                <a:spcPts val="3499"/>
              </a:lnSpc>
              <a:buFont typeface="Arial"/>
              <a:buChar char="•"/>
            </a:pPr>
            <a:r>
              <a:rPr lang="en-US" sz="2499" dirty="0" err="1">
                <a:solidFill>
                  <a:srgbClr val="372A28"/>
                </a:solidFill>
                <a:latin typeface="Arbutus Slab"/>
              </a:rPr>
              <a:t>Liderlik</a:t>
            </a:r>
            <a:r>
              <a:rPr lang="en-US" sz="2499" dirty="0">
                <a:solidFill>
                  <a:srgbClr val="372A28"/>
                </a:solidFill>
                <a:latin typeface="Arbutus Slab"/>
              </a:rPr>
              <a:t>, </a:t>
            </a:r>
            <a:r>
              <a:rPr lang="en-US" sz="2499" dirty="0" err="1">
                <a:solidFill>
                  <a:srgbClr val="372A28"/>
                </a:solidFill>
                <a:latin typeface="Arbutus Slab"/>
              </a:rPr>
              <a:t>verilen</a:t>
            </a:r>
            <a:r>
              <a:rPr lang="en-US" sz="2499" dirty="0">
                <a:solidFill>
                  <a:srgbClr val="372A28"/>
                </a:solidFill>
                <a:latin typeface="Arbutus Slab"/>
              </a:rPr>
              <a:t> </a:t>
            </a:r>
            <a:r>
              <a:rPr lang="en-US" sz="2499" dirty="0" err="1">
                <a:solidFill>
                  <a:srgbClr val="372A28"/>
                </a:solidFill>
                <a:latin typeface="Arbutus Slab"/>
              </a:rPr>
              <a:t>senaryoda</a:t>
            </a:r>
            <a:r>
              <a:rPr lang="en-US" sz="2499" dirty="0">
                <a:solidFill>
                  <a:srgbClr val="372A28"/>
                </a:solidFill>
                <a:latin typeface="Arbutus Slab"/>
              </a:rPr>
              <a:t> </a:t>
            </a:r>
            <a:r>
              <a:rPr lang="en-US" sz="2499" dirty="0" err="1">
                <a:solidFill>
                  <a:srgbClr val="372A28"/>
                </a:solidFill>
                <a:latin typeface="Arbutus Slab"/>
              </a:rPr>
              <a:t>neden</a:t>
            </a:r>
            <a:r>
              <a:rPr lang="en-US" sz="2499" dirty="0">
                <a:solidFill>
                  <a:srgbClr val="372A28"/>
                </a:solidFill>
                <a:latin typeface="Arbutus Slab"/>
              </a:rPr>
              <a:t> </a:t>
            </a:r>
            <a:r>
              <a:rPr lang="en-US" sz="2499" dirty="0" err="1">
                <a:solidFill>
                  <a:srgbClr val="372A28"/>
                </a:solidFill>
                <a:latin typeface="Arbutus Slab"/>
              </a:rPr>
              <a:t>olumlu</a:t>
            </a:r>
            <a:r>
              <a:rPr lang="en-US" sz="2499" dirty="0">
                <a:solidFill>
                  <a:srgbClr val="372A28"/>
                </a:solidFill>
                <a:latin typeface="Arbutus Slab"/>
              </a:rPr>
              <a:t> </a:t>
            </a:r>
            <a:r>
              <a:rPr lang="en-US" sz="2499" dirty="0" err="1">
                <a:solidFill>
                  <a:srgbClr val="372A28"/>
                </a:solidFill>
                <a:latin typeface="Arbutus Slab"/>
              </a:rPr>
              <a:t>düşünmeye</a:t>
            </a:r>
            <a:r>
              <a:rPr lang="en-US" sz="2499" dirty="0">
                <a:solidFill>
                  <a:srgbClr val="372A28"/>
                </a:solidFill>
                <a:latin typeface="Arbutus Slab"/>
              </a:rPr>
              <a:t> </a:t>
            </a:r>
            <a:r>
              <a:rPr lang="en-US" sz="2499" dirty="0" err="1">
                <a:solidFill>
                  <a:srgbClr val="372A28"/>
                </a:solidFill>
                <a:latin typeface="Arbutus Slab"/>
              </a:rPr>
              <a:t>yönelik</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a:t>
            </a:r>
            <a:r>
              <a:rPr lang="en-US" sz="2499" dirty="0" err="1">
                <a:solidFill>
                  <a:srgbClr val="372A28"/>
                </a:solidFill>
                <a:latin typeface="Arbutus Slab"/>
              </a:rPr>
              <a:t>zihniyet</a:t>
            </a:r>
            <a:r>
              <a:rPr lang="en-US" sz="2499" dirty="0">
                <a:solidFill>
                  <a:srgbClr val="372A28"/>
                </a:solidFill>
                <a:latin typeface="Arbutus Slab"/>
              </a:rPr>
              <a:t> </a:t>
            </a:r>
            <a:r>
              <a:rPr lang="en-US" sz="2499" dirty="0" err="1">
                <a:solidFill>
                  <a:srgbClr val="372A28"/>
                </a:solidFill>
                <a:latin typeface="Arbutus Slab"/>
              </a:rPr>
              <a:t>değişimine</a:t>
            </a:r>
            <a:r>
              <a:rPr lang="en-US" sz="2499" dirty="0">
                <a:solidFill>
                  <a:srgbClr val="372A28"/>
                </a:solidFill>
                <a:latin typeface="Arbutus Slab"/>
              </a:rPr>
              <a:t> </a:t>
            </a:r>
            <a:r>
              <a:rPr lang="en-US" sz="2499" dirty="0" err="1">
                <a:solidFill>
                  <a:srgbClr val="372A28"/>
                </a:solidFill>
                <a:latin typeface="Arbutus Slab"/>
              </a:rPr>
              <a:t>ihtiyaç</a:t>
            </a:r>
            <a:r>
              <a:rPr lang="en-US" sz="2499" dirty="0">
                <a:solidFill>
                  <a:srgbClr val="372A28"/>
                </a:solidFill>
                <a:latin typeface="Arbutus Slab"/>
              </a:rPr>
              <a:t> </a:t>
            </a:r>
            <a:r>
              <a:rPr lang="en-US" sz="2499" dirty="0" err="1">
                <a:solidFill>
                  <a:srgbClr val="372A28"/>
                </a:solidFill>
                <a:latin typeface="Arbutus Slab"/>
              </a:rPr>
              <a:t>duyduğunu</a:t>
            </a:r>
            <a:r>
              <a:rPr lang="en-US" sz="2499" dirty="0">
                <a:solidFill>
                  <a:srgbClr val="372A28"/>
                </a:solidFill>
                <a:latin typeface="Arbutus Slab"/>
              </a:rPr>
              <a:t> </a:t>
            </a:r>
            <a:r>
              <a:rPr lang="en-US" sz="2499" dirty="0" err="1">
                <a:solidFill>
                  <a:srgbClr val="372A28"/>
                </a:solidFill>
                <a:latin typeface="Arbutus Slab"/>
              </a:rPr>
              <a:t>belirledi</a:t>
            </a:r>
            <a:r>
              <a:rPr lang="en-US" sz="2499" dirty="0">
                <a:solidFill>
                  <a:srgbClr val="372A28"/>
                </a:solidFill>
                <a:latin typeface="Arbutus Slab"/>
              </a:rPr>
              <a:t>?</a:t>
            </a:r>
          </a:p>
          <a:p>
            <a:pPr marL="539749" lvl="1" indent="-269875">
              <a:lnSpc>
                <a:spcPts val="3499"/>
              </a:lnSpc>
              <a:buFont typeface="Arial"/>
              <a:buChar char="•"/>
            </a:pPr>
            <a:r>
              <a:rPr lang="en-US" sz="2499" dirty="0" err="1">
                <a:solidFill>
                  <a:srgbClr val="372A28"/>
                </a:solidFill>
                <a:latin typeface="Arbutus Slab"/>
              </a:rPr>
              <a:t>Pozitif</a:t>
            </a:r>
            <a:r>
              <a:rPr lang="en-US" sz="2499" dirty="0">
                <a:solidFill>
                  <a:srgbClr val="372A28"/>
                </a:solidFill>
                <a:latin typeface="Arbutus Slab"/>
              </a:rPr>
              <a:t> </a:t>
            </a:r>
            <a:r>
              <a:rPr lang="en-US" sz="2499" dirty="0" err="1">
                <a:solidFill>
                  <a:srgbClr val="372A28"/>
                </a:solidFill>
                <a:latin typeface="Arbutus Slab"/>
              </a:rPr>
              <a:t>düşünme</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a:t>
            </a:r>
            <a:r>
              <a:rPr lang="en-US" sz="2499" dirty="0" err="1">
                <a:solidFill>
                  <a:srgbClr val="372A28"/>
                </a:solidFill>
                <a:latin typeface="Arbutus Slab"/>
              </a:rPr>
              <a:t>kurumda</a:t>
            </a:r>
            <a:r>
              <a:rPr lang="en-US" sz="2499" dirty="0">
                <a:solidFill>
                  <a:srgbClr val="372A28"/>
                </a:solidFill>
                <a:latin typeface="Arbutus Slab"/>
              </a:rPr>
              <a:t> </a:t>
            </a:r>
            <a:r>
              <a:rPr lang="en-US" sz="2499" dirty="0" err="1">
                <a:solidFill>
                  <a:srgbClr val="372A28"/>
                </a:solidFill>
                <a:latin typeface="Arbutus Slab"/>
              </a:rPr>
              <a:t>yaratıcı</a:t>
            </a:r>
            <a:r>
              <a:rPr lang="en-US" sz="2499" dirty="0">
                <a:solidFill>
                  <a:srgbClr val="372A28"/>
                </a:solidFill>
                <a:latin typeface="Arbutus Slab"/>
              </a:rPr>
              <a:t> </a:t>
            </a:r>
            <a:r>
              <a:rPr lang="en-US" sz="2499" dirty="0" err="1">
                <a:solidFill>
                  <a:srgbClr val="372A28"/>
                </a:solidFill>
                <a:latin typeface="Arbutus Slab"/>
              </a:rPr>
              <a:t>sorun</a:t>
            </a:r>
            <a:r>
              <a:rPr lang="en-US" sz="2499" dirty="0">
                <a:solidFill>
                  <a:srgbClr val="372A28"/>
                </a:solidFill>
                <a:latin typeface="Arbutus Slab"/>
              </a:rPr>
              <a:t> </a:t>
            </a:r>
            <a:r>
              <a:rPr lang="en-US" sz="2499" dirty="0" err="1">
                <a:solidFill>
                  <a:srgbClr val="372A28"/>
                </a:solidFill>
                <a:latin typeface="Arbutus Slab"/>
              </a:rPr>
              <a:t>çözmeye</a:t>
            </a:r>
            <a:r>
              <a:rPr lang="en-US" sz="2499" dirty="0">
                <a:solidFill>
                  <a:srgbClr val="372A28"/>
                </a:solidFill>
                <a:latin typeface="Arbutus Slab"/>
              </a:rPr>
              <a:t> ne </a:t>
            </a:r>
            <a:r>
              <a:rPr lang="en-US" sz="2499" dirty="0" err="1">
                <a:solidFill>
                  <a:srgbClr val="372A28"/>
                </a:solidFill>
                <a:latin typeface="Arbutus Slab"/>
              </a:rPr>
              <a:t>şekilde</a:t>
            </a:r>
            <a:r>
              <a:rPr lang="en-US" sz="2499" dirty="0">
                <a:solidFill>
                  <a:srgbClr val="372A28"/>
                </a:solidFill>
                <a:latin typeface="Arbutus Slab"/>
              </a:rPr>
              <a:t> </a:t>
            </a:r>
            <a:r>
              <a:rPr lang="en-US" sz="2499" dirty="0" err="1">
                <a:solidFill>
                  <a:srgbClr val="372A28"/>
                </a:solidFill>
                <a:latin typeface="Arbutus Slab"/>
              </a:rPr>
              <a:t>katkıda</a:t>
            </a:r>
            <a:r>
              <a:rPr lang="en-US" sz="2499" dirty="0">
                <a:solidFill>
                  <a:srgbClr val="372A28"/>
                </a:solidFill>
                <a:latin typeface="Arbutus Slab"/>
              </a:rPr>
              <a:t> </a:t>
            </a:r>
            <a:r>
              <a:rPr lang="en-US" sz="2499" dirty="0" err="1">
                <a:solidFill>
                  <a:srgbClr val="372A28"/>
                </a:solidFill>
                <a:latin typeface="Arbutus Slab"/>
              </a:rPr>
              <a:t>bulunabilir</a:t>
            </a:r>
            <a:r>
              <a:rPr lang="en-US" sz="2499" dirty="0">
                <a:solidFill>
                  <a:srgbClr val="372A28"/>
                </a:solidFill>
                <a:latin typeface="Arbutus Slab"/>
              </a:rPr>
              <a:t>?</a:t>
            </a:r>
          </a:p>
          <a:p>
            <a:pPr marL="539749" lvl="1" indent="-269875">
              <a:lnSpc>
                <a:spcPts val="3499"/>
              </a:lnSpc>
              <a:buFont typeface="Arial"/>
              <a:buChar char="•"/>
            </a:pPr>
            <a:r>
              <a:rPr lang="en-US" sz="2499" dirty="0" err="1">
                <a:solidFill>
                  <a:srgbClr val="372A28"/>
                </a:solidFill>
                <a:latin typeface="Arbutus Slab"/>
              </a:rPr>
              <a:t>Yenilikçi</a:t>
            </a:r>
            <a:r>
              <a:rPr lang="en-US" sz="2499" dirty="0">
                <a:solidFill>
                  <a:srgbClr val="372A28"/>
                </a:solidFill>
                <a:latin typeface="Arbutus Slab"/>
              </a:rPr>
              <a:t> </a:t>
            </a:r>
            <a:r>
              <a:rPr lang="en-US" sz="2499" dirty="0" err="1">
                <a:solidFill>
                  <a:srgbClr val="372A28"/>
                </a:solidFill>
                <a:latin typeface="Arbutus Slab"/>
              </a:rPr>
              <a:t>çözümlerin</a:t>
            </a:r>
            <a:r>
              <a:rPr lang="en-US" sz="2499" dirty="0">
                <a:solidFill>
                  <a:srgbClr val="372A28"/>
                </a:solidFill>
                <a:latin typeface="Arbutus Slab"/>
              </a:rPr>
              <a:t> </a:t>
            </a:r>
            <a:r>
              <a:rPr lang="en-US" sz="2499" dirty="0" err="1">
                <a:solidFill>
                  <a:srgbClr val="372A28"/>
                </a:solidFill>
                <a:latin typeface="Arbutus Slab"/>
              </a:rPr>
              <a:t>eksikliğinin</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BT </a:t>
            </a:r>
            <a:r>
              <a:rPr lang="en-US" sz="2499" dirty="0" err="1">
                <a:solidFill>
                  <a:srgbClr val="372A28"/>
                </a:solidFill>
                <a:latin typeface="Arbutus Slab"/>
              </a:rPr>
              <a:t>şirketini</a:t>
            </a:r>
            <a:r>
              <a:rPr lang="en-US" sz="2499" dirty="0">
                <a:solidFill>
                  <a:srgbClr val="372A28"/>
                </a:solidFill>
                <a:latin typeface="Arbutus Slab"/>
              </a:rPr>
              <a:t> </a:t>
            </a:r>
            <a:r>
              <a:rPr lang="en-US" sz="2499" dirty="0" err="1">
                <a:solidFill>
                  <a:srgbClr val="372A28"/>
                </a:solidFill>
                <a:latin typeface="Arbutus Slab"/>
              </a:rPr>
              <a:t>nasıl</a:t>
            </a:r>
            <a:r>
              <a:rPr lang="en-US" sz="2499" dirty="0">
                <a:solidFill>
                  <a:srgbClr val="372A28"/>
                </a:solidFill>
                <a:latin typeface="Arbutus Slab"/>
              </a:rPr>
              <a:t> </a:t>
            </a:r>
            <a:r>
              <a:rPr lang="en-US" sz="2499" dirty="0" err="1">
                <a:solidFill>
                  <a:srgbClr val="372A28"/>
                </a:solidFill>
                <a:latin typeface="Arbutus Slab"/>
              </a:rPr>
              <a:t>etkileyebileceğine</a:t>
            </a:r>
            <a:r>
              <a:rPr lang="en-US" sz="2499" dirty="0">
                <a:solidFill>
                  <a:srgbClr val="372A28"/>
                </a:solidFill>
                <a:latin typeface="Arbutus Slab"/>
              </a:rPr>
              <a:t> </a:t>
            </a:r>
            <a:r>
              <a:rPr lang="en-US" sz="2499" dirty="0" err="1">
                <a:solidFill>
                  <a:srgbClr val="372A28"/>
                </a:solidFill>
                <a:latin typeface="Arbutus Slab"/>
              </a:rPr>
              <a:t>dair</a:t>
            </a:r>
            <a:r>
              <a:rPr lang="en-US" sz="2499" dirty="0">
                <a:solidFill>
                  <a:srgbClr val="372A28"/>
                </a:solidFill>
                <a:latin typeface="Arbutus Slab"/>
              </a:rPr>
              <a:t> </a:t>
            </a:r>
            <a:r>
              <a:rPr lang="en-US" sz="2499" dirty="0" err="1">
                <a:solidFill>
                  <a:srgbClr val="372A28"/>
                </a:solidFill>
                <a:latin typeface="Arbutus Slab"/>
              </a:rPr>
              <a:t>örnekler</a:t>
            </a:r>
            <a:r>
              <a:rPr lang="en-US" sz="2499" dirty="0">
                <a:solidFill>
                  <a:srgbClr val="372A28"/>
                </a:solidFill>
                <a:latin typeface="Arbutus Slab"/>
              </a:rPr>
              <a:t> </a:t>
            </a:r>
            <a:r>
              <a:rPr lang="en-US" sz="2499" dirty="0" err="1">
                <a:solidFill>
                  <a:srgbClr val="372A28"/>
                </a:solidFill>
                <a:latin typeface="Arbutus Slab"/>
              </a:rPr>
              <a:t>verebilir</a:t>
            </a:r>
            <a:r>
              <a:rPr lang="en-US" sz="2499" dirty="0">
                <a:solidFill>
                  <a:srgbClr val="372A28"/>
                </a:solidFill>
                <a:latin typeface="Arbutus Slab"/>
              </a:rPr>
              <a:t> </a:t>
            </a:r>
            <a:r>
              <a:rPr lang="en-US" sz="2499" dirty="0" err="1">
                <a:solidFill>
                  <a:srgbClr val="372A28"/>
                </a:solidFill>
                <a:latin typeface="Arbutus Slab"/>
              </a:rPr>
              <a:t>misiniz</a:t>
            </a:r>
            <a:r>
              <a:rPr lang="en-US" sz="2499" dirty="0">
                <a:solidFill>
                  <a:srgbClr val="372A28"/>
                </a:solidFill>
                <a:latin typeface="Arbutus Slab"/>
              </a:rPr>
              <a:t>?</a:t>
            </a:r>
          </a:p>
          <a:p>
            <a:pPr marL="539749" lvl="1" indent="-269875">
              <a:lnSpc>
                <a:spcPts val="3499"/>
              </a:lnSpc>
              <a:buFont typeface="Arial"/>
              <a:buChar char="•"/>
            </a:pPr>
            <a:r>
              <a:rPr lang="en-US" sz="2499" dirty="0" err="1">
                <a:solidFill>
                  <a:srgbClr val="372A28"/>
                </a:solidFill>
                <a:latin typeface="Arbutus Slab"/>
              </a:rPr>
              <a:t>Olumlu</a:t>
            </a:r>
            <a:r>
              <a:rPr lang="en-US" sz="2499" dirty="0">
                <a:solidFill>
                  <a:srgbClr val="372A28"/>
                </a:solidFill>
                <a:latin typeface="Arbutus Slab"/>
              </a:rPr>
              <a:t> </a:t>
            </a:r>
            <a:r>
              <a:rPr lang="en-US" sz="2499" dirty="0" err="1">
                <a:solidFill>
                  <a:srgbClr val="372A28"/>
                </a:solidFill>
                <a:latin typeface="Arbutus Slab"/>
              </a:rPr>
              <a:t>düşünme</a:t>
            </a:r>
            <a:r>
              <a:rPr lang="en-US" sz="2499" dirty="0">
                <a:solidFill>
                  <a:srgbClr val="372A28"/>
                </a:solidFill>
                <a:latin typeface="Arbutus Slab"/>
              </a:rPr>
              <a:t> </a:t>
            </a:r>
            <a:r>
              <a:rPr lang="en-US" sz="2499" dirty="0" err="1">
                <a:solidFill>
                  <a:srgbClr val="372A28"/>
                </a:solidFill>
                <a:latin typeface="Arbutus Slab"/>
              </a:rPr>
              <a:t>zihniyeti</a:t>
            </a:r>
            <a:r>
              <a:rPr lang="en-US" sz="2499" dirty="0">
                <a:solidFill>
                  <a:srgbClr val="372A28"/>
                </a:solidFill>
                <a:latin typeface="Arbutus Slab"/>
              </a:rPr>
              <a:t> </a:t>
            </a:r>
            <a:r>
              <a:rPr lang="en-US" sz="2499" dirty="0" err="1">
                <a:solidFill>
                  <a:srgbClr val="372A28"/>
                </a:solidFill>
                <a:latin typeface="Arbutus Slab"/>
              </a:rPr>
              <a:t>çalışma</a:t>
            </a:r>
            <a:r>
              <a:rPr lang="en-US" sz="2499" dirty="0">
                <a:solidFill>
                  <a:srgbClr val="372A28"/>
                </a:solidFill>
                <a:latin typeface="Arbutus Slab"/>
              </a:rPr>
              <a:t> </a:t>
            </a:r>
            <a:r>
              <a:rPr lang="en-US" sz="2499" dirty="0" err="1">
                <a:solidFill>
                  <a:srgbClr val="372A28"/>
                </a:solidFill>
                <a:latin typeface="Arbutus Slab"/>
              </a:rPr>
              <a:t>kültürünü</a:t>
            </a:r>
            <a:r>
              <a:rPr lang="en-US" sz="2499" dirty="0">
                <a:solidFill>
                  <a:srgbClr val="372A28"/>
                </a:solidFill>
                <a:latin typeface="Arbutus Slab"/>
              </a:rPr>
              <a:t> ve </a:t>
            </a:r>
            <a:r>
              <a:rPr lang="en-US" sz="2499" dirty="0" err="1">
                <a:solidFill>
                  <a:srgbClr val="372A28"/>
                </a:solidFill>
                <a:latin typeface="Arbutus Slab"/>
              </a:rPr>
              <a:t>çalışanlar</a:t>
            </a:r>
            <a:r>
              <a:rPr lang="en-US" sz="2499" dirty="0">
                <a:solidFill>
                  <a:srgbClr val="372A28"/>
                </a:solidFill>
                <a:latin typeface="Arbutus Slab"/>
              </a:rPr>
              <a:t> </a:t>
            </a:r>
            <a:r>
              <a:rPr lang="en-US" sz="2499" dirty="0" err="1">
                <a:solidFill>
                  <a:srgbClr val="372A28"/>
                </a:solidFill>
                <a:latin typeface="Arbutus Slab"/>
              </a:rPr>
              <a:t>arasındaki</a:t>
            </a:r>
            <a:r>
              <a:rPr lang="en-US" sz="2499" dirty="0">
                <a:solidFill>
                  <a:srgbClr val="372A28"/>
                </a:solidFill>
                <a:latin typeface="Arbutus Slab"/>
              </a:rPr>
              <a:t> </a:t>
            </a:r>
            <a:r>
              <a:rPr lang="en-US" sz="2499" dirty="0" err="1">
                <a:solidFill>
                  <a:srgbClr val="372A28"/>
                </a:solidFill>
                <a:latin typeface="Arbutus Slab"/>
              </a:rPr>
              <a:t>işbirliğini</a:t>
            </a:r>
            <a:r>
              <a:rPr lang="en-US" sz="2499" dirty="0">
                <a:solidFill>
                  <a:srgbClr val="372A28"/>
                </a:solidFill>
                <a:latin typeface="Arbutus Slab"/>
              </a:rPr>
              <a:t> </a:t>
            </a:r>
            <a:r>
              <a:rPr lang="en-US" sz="2499" dirty="0" err="1">
                <a:solidFill>
                  <a:srgbClr val="372A28"/>
                </a:solidFill>
                <a:latin typeface="Arbutus Slab"/>
              </a:rPr>
              <a:t>nasıl</a:t>
            </a:r>
            <a:r>
              <a:rPr lang="en-US" sz="2499" dirty="0">
                <a:solidFill>
                  <a:srgbClr val="372A28"/>
                </a:solidFill>
                <a:latin typeface="Arbutus Slab"/>
              </a:rPr>
              <a:t> </a:t>
            </a:r>
            <a:r>
              <a:rPr lang="en-US" sz="2499" dirty="0" err="1">
                <a:solidFill>
                  <a:srgbClr val="372A28"/>
                </a:solidFill>
                <a:latin typeface="Arbutus Slab"/>
              </a:rPr>
              <a:t>etkileyebilir</a:t>
            </a:r>
            <a:r>
              <a:rPr lang="en-US" sz="2499" dirty="0">
                <a:solidFill>
                  <a:srgbClr val="372A28"/>
                </a:solidFill>
                <a:latin typeface="Arbutus Slab"/>
              </a:rPr>
              <a:t>?</a:t>
            </a:r>
          </a:p>
          <a:p>
            <a:pPr marL="539749" lvl="1" indent="-269875">
              <a:lnSpc>
                <a:spcPts val="3499"/>
              </a:lnSpc>
              <a:buFont typeface="Arial"/>
              <a:buChar char="•"/>
            </a:pPr>
            <a:r>
              <a:rPr lang="en-US" sz="2499" dirty="0">
                <a:solidFill>
                  <a:srgbClr val="372A28"/>
                </a:solidFill>
                <a:latin typeface="Arbutus Slab"/>
              </a:rPr>
              <a:t>Bir </a:t>
            </a:r>
            <a:r>
              <a:rPr lang="en-US" sz="2499" dirty="0" err="1">
                <a:solidFill>
                  <a:srgbClr val="372A28"/>
                </a:solidFill>
                <a:latin typeface="Arbutus Slab"/>
              </a:rPr>
              <a:t>şirkette</a:t>
            </a:r>
            <a:r>
              <a:rPr lang="en-US" sz="2499" dirty="0">
                <a:solidFill>
                  <a:srgbClr val="372A28"/>
                </a:solidFill>
                <a:latin typeface="Arbutus Slab"/>
              </a:rPr>
              <a:t> </a:t>
            </a:r>
            <a:r>
              <a:rPr lang="en-US" sz="2499" dirty="0" err="1">
                <a:solidFill>
                  <a:srgbClr val="372A28"/>
                </a:solidFill>
                <a:latin typeface="Arbutus Slab"/>
              </a:rPr>
              <a:t>olumlu</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a:t>
            </a:r>
            <a:r>
              <a:rPr lang="en-US" sz="2499" dirty="0" err="1">
                <a:solidFill>
                  <a:srgbClr val="372A28"/>
                </a:solidFill>
                <a:latin typeface="Arbutus Slab"/>
              </a:rPr>
              <a:t>düşünce</a:t>
            </a:r>
            <a:r>
              <a:rPr lang="en-US" sz="2499" dirty="0">
                <a:solidFill>
                  <a:srgbClr val="372A28"/>
                </a:solidFill>
                <a:latin typeface="Arbutus Slab"/>
              </a:rPr>
              <a:t> </a:t>
            </a:r>
            <a:r>
              <a:rPr lang="en-US" sz="2499" dirty="0" err="1">
                <a:solidFill>
                  <a:srgbClr val="372A28"/>
                </a:solidFill>
                <a:latin typeface="Arbutus Slab"/>
              </a:rPr>
              <a:t>ortamının</a:t>
            </a:r>
            <a:r>
              <a:rPr lang="en-US" sz="2499" dirty="0">
                <a:solidFill>
                  <a:srgbClr val="372A28"/>
                </a:solidFill>
                <a:latin typeface="Arbutus Slab"/>
              </a:rPr>
              <a:t> </a:t>
            </a:r>
            <a:r>
              <a:rPr lang="en-US" sz="2499" dirty="0" err="1">
                <a:solidFill>
                  <a:srgbClr val="372A28"/>
                </a:solidFill>
                <a:latin typeface="Arbutus Slab"/>
              </a:rPr>
              <a:t>teşvik</a:t>
            </a:r>
            <a:r>
              <a:rPr lang="en-US" sz="2499" dirty="0">
                <a:solidFill>
                  <a:srgbClr val="372A28"/>
                </a:solidFill>
                <a:latin typeface="Arbutus Slab"/>
              </a:rPr>
              <a:t> </a:t>
            </a:r>
            <a:r>
              <a:rPr lang="en-US" sz="2499" dirty="0" err="1">
                <a:solidFill>
                  <a:srgbClr val="372A28"/>
                </a:solidFill>
                <a:latin typeface="Arbutus Slab"/>
              </a:rPr>
              <a:t>edilmesinde</a:t>
            </a:r>
            <a:r>
              <a:rPr lang="en-US" sz="2499" dirty="0">
                <a:solidFill>
                  <a:srgbClr val="372A28"/>
                </a:solidFill>
                <a:latin typeface="Arbutus Slab"/>
              </a:rPr>
              <a:t> </a:t>
            </a:r>
            <a:r>
              <a:rPr lang="en-US" sz="2499" dirty="0" err="1">
                <a:solidFill>
                  <a:srgbClr val="372A28"/>
                </a:solidFill>
                <a:latin typeface="Arbutus Slab"/>
              </a:rPr>
              <a:t>liderlik</a:t>
            </a:r>
            <a:r>
              <a:rPr lang="en-US" sz="2499" dirty="0">
                <a:solidFill>
                  <a:srgbClr val="372A28"/>
                </a:solidFill>
                <a:latin typeface="Arbutus Slab"/>
              </a:rPr>
              <a:t> </a:t>
            </a:r>
            <a:r>
              <a:rPr lang="en-US" sz="2499" dirty="0" err="1">
                <a:solidFill>
                  <a:srgbClr val="372A28"/>
                </a:solidFill>
                <a:latin typeface="Arbutus Slab"/>
              </a:rPr>
              <a:t>nasıl</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a:t>
            </a:r>
            <a:r>
              <a:rPr lang="en-US" sz="2499" dirty="0" err="1">
                <a:solidFill>
                  <a:srgbClr val="372A28"/>
                </a:solidFill>
                <a:latin typeface="Arbutus Slab"/>
              </a:rPr>
              <a:t>rol</a:t>
            </a:r>
            <a:r>
              <a:rPr lang="en-US" sz="2499" dirty="0">
                <a:solidFill>
                  <a:srgbClr val="372A28"/>
                </a:solidFill>
                <a:latin typeface="Arbutus Slab"/>
              </a:rPr>
              <a:t> </a:t>
            </a:r>
            <a:r>
              <a:rPr lang="en-US" sz="2499" dirty="0" err="1">
                <a:solidFill>
                  <a:srgbClr val="372A28"/>
                </a:solidFill>
                <a:latin typeface="Arbutus Slab"/>
              </a:rPr>
              <a:t>oynar</a:t>
            </a:r>
            <a:r>
              <a:rPr lang="en-US" sz="2499" dirty="0">
                <a:solidFill>
                  <a:srgbClr val="372A28"/>
                </a:solidFill>
                <a:latin typeface="Arbutus Slab"/>
              </a:rPr>
              <a:t>?</a:t>
            </a:r>
          </a:p>
          <a:p>
            <a:pPr marL="539749" lvl="1" indent="-269875">
              <a:lnSpc>
                <a:spcPts val="3499"/>
              </a:lnSpc>
              <a:buFont typeface="Arial"/>
              <a:buChar char="•"/>
            </a:pPr>
            <a:r>
              <a:rPr lang="en-US" sz="2499" dirty="0">
                <a:solidFill>
                  <a:srgbClr val="372A28"/>
                </a:solidFill>
                <a:latin typeface="Arbutus Slab"/>
              </a:rPr>
              <a:t>BT </a:t>
            </a:r>
            <a:r>
              <a:rPr lang="en-US" sz="2499" dirty="0" err="1">
                <a:solidFill>
                  <a:srgbClr val="372A28"/>
                </a:solidFill>
                <a:latin typeface="Arbutus Slab"/>
              </a:rPr>
              <a:t>sektöründe</a:t>
            </a:r>
            <a:r>
              <a:rPr lang="en-US" sz="2499" dirty="0">
                <a:solidFill>
                  <a:srgbClr val="372A28"/>
                </a:solidFill>
                <a:latin typeface="Arbutus Slab"/>
              </a:rPr>
              <a:t> </a:t>
            </a:r>
            <a:r>
              <a:rPr lang="en-US" sz="2499" dirty="0" err="1">
                <a:solidFill>
                  <a:srgbClr val="372A28"/>
                </a:solidFill>
                <a:latin typeface="Arbutus Slab"/>
              </a:rPr>
              <a:t>çalışanlar</a:t>
            </a:r>
            <a:r>
              <a:rPr lang="en-US" sz="2499" dirty="0">
                <a:solidFill>
                  <a:srgbClr val="372A28"/>
                </a:solidFill>
                <a:latin typeface="Arbutus Slab"/>
              </a:rPr>
              <a:t> </a:t>
            </a:r>
            <a:r>
              <a:rPr lang="en-US" sz="2499" dirty="0" err="1">
                <a:solidFill>
                  <a:srgbClr val="372A28"/>
                </a:solidFill>
                <a:latin typeface="Arbutus Slab"/>
              </a:rPr>
              <a:t>arasında</a:t>
            </a:r>
            <a:r>
              <a:rPr lang="en-US" sz="2499" dirty="0">
                <a:solidFill>
                  <a:srgbClr val="372A28"/>
                </a:solidFill>
                <a:latin typeface="Arbutus Slab"/>
              </a:rPr>
              <a:t> </a:t>
            </a:r>
            <a:r>
              <a:rPr lang="en-US" sz="2499" dirty="0" err="1">
                <a:solidFill>
                  <a:srgbClr val="372A28"/>
                </a:solidFill>
                <a:latin typeface="Arbutus Slab"/>
              </a:rPr>
              <a:t>pozitif</a:t>
            </a:r>
            <a:r>
              <a:rPr lang="en-US" sz="2499" dirty="0">
                <a:solidFill>
                  <a:srgbClr val="372A28"/>
                </a:solidFill>
                <a:latin typeface="Arbutus Slab"/>
              </a:rPr>
              <a:t> </a:t>
            </a:r>
            <a:r>
              <a:rPr lang="en-US" sz="2499" dirty="0" err="1">
                <a:solidFill>
                  <a:srgbClr val="372A28"/>
                </a:solidFill>
                <a:latin typeface="Arbutus Slab"/>
              </a:rPr>
              <a:t>düşünceyi</a:t>
            </a:r>
            <a:r>
              <a:rPr lang="en-US" sz="2499" dirty="0">
                <a:solidFill>
                  <a:srgbClr val="372A28"/>
                </a:solidFill>
                <a:latin typeface="Arbutus Slab"/>
              </a:rPr>
              <a:t> </a:t>
            </a:r>
            <a:r>
              <a:rPr lang="en-US" sz="2499" dirty="0" err="1">
                <a:solidFill>
                  <a:srgbClr val="372A28"/>
                </a:solidFill>
                <a:latin typeface="Arbutus Slab"/>
              </a:rPr>
              <a:t>teşvik</a:t>
            </a:r>
            <a:r>
              <a:rPr lang="en-US" sz="2499" dirty="0">
                <a:solidFill>
                  <a:srgbClr val="372A28"/>
                </a:solidFill>
                <a:latin typeface="Arbutus Slab"/>
              </a:rPr>
              <a:t> </a:t>
            </a:r>
            <a:r>
              <a:rPr lang="en-US" sz="2499" dirty="0" err="1">
                <a:solidFill>
                  <a:srgbClr val="372A28"/>
                </a:solidFill>
                <a:latin typeface="Arbutus Slab"/>
              </a:rPr>
              <a:t>etmek</a:t>
            </a:r>
            <a:r>
              <a:rPr lang="en-US" sz="2499" dirty="0">
                <a:solidFill>
                  <a:srgbClr val="372A28"/>
                </a:solidFill>
                <a:latin typeface="Arbutus Slab"/>
              </a:rPr>
              <a:t> </a:t>
            </a:r>
            <a:r>
              <a:rPr lang="en-US" sz="2499" dirty="0" err="1">
                <a:solidFill>
                  <a:srgbClr val="372A28"/>
                </a:solidFill>
                <a:latin typeface="Arbutus Slab"/>
              </a:rPr>
              <a:t>için</a:t>
            </a:r>
            <a:r>
              <a:rPr lang="en-US" sz="2499" dirty="0">
                <a:solidFill>
                  <a:srgbClr val="372A28"/>
                </a:solidFill>
                <a:latin typeface="Arbutus Slab"/>
              </a:rPr>
              <a:t> </a:t>
            </a:r>
            <a:r>
              <a:rPr lang="en-US" sz="2499" dirty="0" err="1">
                <a:solidFill>
                  <a:srgbClr val="372A28"/>
                </a:solidFill>
                <a:latin typeface="Arbutus Slab"/>
              </a:rPr>
              <a:t>hangi</a:t>
            </a:r>
            <a:r>
              <a:rPr lang="en-US" sz="2499" dirty="0">
                <a:solidFill>
                  <a:srgbClr val="372A28"/>
                </a:solidFill>
                <a:latin typeface="Arbutus Slab"/>
              </a:rPr>
              <a:t> </a:t>
            </a:r>
            <a:r>
              <a:rPr lang="en-US" sz="2499" dirty="0" err="1">
                <a:solidFill>
                  <a:srgbClr val="372A28"/>
                </a:solidFill>
                <a:latin typeface="Arbutus Slab"/>
              </a:rPr>
              <a:t>stratejiler</a:t>
            </a:r>
            <a:r>
              <a:rPr lang="en-US" sz="2499" dirty="0">
                <a:solidFill>
                  <a:srgbClr val="372A28"/>
                </a:solidFill>
                <a:latin typeface="Arbutus Slab"/>
              </a:rPr>
              <a:t> </a:t>
            </a:r>
            <a:r>
              <a:rPr lang="en-US" sz="2499" dirty="0" err="1">
                <a:solidFill>
                  <a:srgbClr val="372A28"/>
                </a:solidFill>
                <a:latin typeface="Arbutus Slab"/>
              </a:rPr>
              <a:t>veya</a:t>
            </a:r>
            <a:r>
              <a:rPr lang="en-US" sz="2499" dirty="0">
                <a:solidFill>
                  <a:srgbClr val="372A28"/>
                </a:solidFill>
                <a:latin typeface="Arbutus Slab"/>
              </a:rPr>
              <a:t> </a:t>
            </a:r>
            <a:r>
              <a:rPr lang="en-US" sz="2499" dirty="0" err="1">
                <a:solidFill>
                  <a:srgbClr val="372A28"/>
                </a:solidFill>
                <a:latin typeface="Arbutus Slab"/>
              </a:rPr>
              <a:t>girişimler</a:t>
            </a:r>
            <a:r>
              <a:rPr lang="en-US" sz="2499" dirty="0">
                <a:solidFill>
                  <a:srgbClr val="372A28"/>
                </a:solidFill>
                <a:latin typeface="Arbutus Slab"/>
              </a:rPr>
              <a:t> </a:t>
            </a:r>
            <a:r>
              <a:rPr lang="en-US" sz="2499" dirty="0" err="1">
                <a:solidFill>
                  <a:srgbClr val="372A28"/>
                </a:solidFill>
                <a:latin typeface="Arbutus Slab"/>
              </a:rPr>
              <a:t>uygulanabilir</a:t>
            </a:r>
            <a:r>
              <a:rPr lang="en-US" sz="2499" dirty="0">
                <a:solidFill>
                  <a:srgbClr val="372A28"/>
                </a:solidFill>
                <a:latin typeface="Arbutus Slab"/>
              </a:rPr>
              <a:t>?</a:t>
            </a:r>
          </a:p>
          <a:p>
            <a:pPr marL="539749" lvl="1" indent="-269875">
              <a:lnSpc>
                <a:spcPts val="3499"/>
              </a:lnSpc>
              <a:buFont typeface="Arial"/>
              <a:buChar char="•"/>
            </a:pPr>
            <a:r>
              <a:rPr lang="en-US" sz="2499" dirty="0" err="1">
                <a:solidFill>
                  <a:srgbClr val="372A28"/>
                </a:solidFill>
                <a:latin typeface="Arbutus Slab"/>
              </a:rPr>
              <a:t>Olumlu</a:t>
            </a:r>
            <a:r>
              <a:rPr lang="en-US" sz="2499" dirty="0">
                <a:solidFill>
                  <a:srgbClr val="372A28"/>
                </a:solidFill>
                <a:latin typeface="Arbutus Slab"/>
              </a:rPr>
              <a:t> </a:t>
            </a:r>
            <a:r>
              <a:rPr lang="en-US" sz="2499" dirty="0" err="1">
                <a:solidFill>
                  <a:srgbClr val="372A28"/>
                </a:solidFill>
                <a:latin typeface="Arbutus Slab"/>
              </a:rPr>
              <a:t>düşünme</a:t>
            </a:r>
            <a:r>
              <a:rPr lang="en-US" sz="2499" dirty="0">
                <a:solidFill>
                  <a:srgbClr val="372A28"/>
                </a:solidFill>
                <a:latin typeface="Arbutus Slab"/>
              </a:rPr>
              <a:t> </a:t>
            </a:r>
            <a:r>
              <a:rPr lang="en-US" sz="2499" dirty="0" err="1">
                <a:solidFill>
                  <a:srgbClr val="372A28"/>
                </a:solidFill>
                <a:latin typeface="Arbutus Slab"/>
              </a:rPr>
              <a:t>yaklaşımı</a:t>
            </a:r>
            <a:r>
              <a:rPr lang="en-US" sz="2499" dirty="0">
                <a:solidFill>
                  <a:srgbClr val="372A28"/>
                </a:solidFill>
                <a:latin typeface="Arbutus Slab"/>
              </a:rPr>
              <a:t>, </a:t>
            </a:r>
            <a:r>
              <a:rPr lang="en-US" sz="2499" dirty="0" err="1">
                <a:solidFill>
                  <a:srgbClr val="372A28"/>
                </a:solidFill>
                <a:latin typeface="Arbutus Slab"/>
              </a:rPr>
              <a:t>profesyonel</a:t>
            </a:r>
            <a:r>
              <a:rPr lang="en-US" sz="2499" dirty="0">
                <a:solidFill>
                  <a:srgbClr val="372A28"/>
                </a:solidFill>
                <a:latin typeface="Arbutus Slab"/>
              </a:rPr>
              <a:t> </a:t>
            </a:r>
            <a:r>
              <a:rPr lang="en-US" sz="2499" dirty="0" err="1">
                <a:solidFill>
                  <a:srgbClr val="372A28"/>
                </a:solidFill>
                <a:latin typeface="Arbutus Slab"/>
              </a:rPr>
              <a:t>bir</a:t>
            </a:r>
            <a:r>
              <a:rPr lang="en-US" sz="2499" dirty="0">
                <a:solidFill>
                  <a:srgbClr val="372A28"/>
                </a:solidFill>
                <a:latin typeface="Arbutus Slab"/>
              </a:rPr>
              <a:t> </a:t>
            </a:r>
            <a:r>
              <a:rPr lang="en-US" sz="2499" dirty="0" err="1">
                <a:solidFill>
                  <a:srgbClr val="372A28"/>
                </a:solidFill>
                <a:latin typeface="Arbutus Slab"/>
              </a:rPr>
              <a:t>ortamda</a:t>
            </a:r>
            <a:r>
              <a:rPr lang="en-US" sz="2499" dirty="0">
                <a:solidFill>
                  <a:srgbClr val="372A28"/>
                </a:solidFill>
                <a:latin typeface="Arbutus Slab"/>
              </a:rPr>
              <a:t> </a:t>
            </a:r>
            <a:r>
              <a:rPr lang="en-US" sz="2499" dirty="0" err="1">
                <a:solidFill>
                  <a:srgbClr val="372A28"/>
                </a:solidFill>
                <a:latin typeface="Arbutus Slab"/>
              </a:rPr>
              <a:t>zorlukların</a:t>
            </a:r>
            <a:r>
              <a:rPr lang="en-US" sz="2499" dirty="0">
                <a:solidFill>
                  <a:srgbClr val="372A28"/>
                </a:solidFill>
                <a:latin typeface="Arbutus Slab"/>
              </a:rPr>
              <a:t> ve </a:t>
            </a:r>
            <a:r>
              <a:rPr lang="en-US" sz="2499" dirty="0" err="1">
                <a:solidFill>
                  <a:srgbClr val="372A28"/>
                </a:solidFill>
                <a:latin typeface="Arbutus Slab"/>
              </a:rPr>
              <a:t>engellerin</a:t>
            </a:r>
            <a:r>
              <a:rPr lang="en-US" sz="2499" dirty="0">
                <a:solidFill>
                  <a:srgbClr val="372A28"/>
                </a:solidFill>
                <a:latin typeface="Arbutus Slab"/>
              </a:rPr>
              <a:t> </a:t>
            </a:r>
            <a:r>
              <a:rPr lang="en-US" sz="2499" dirty="0" err="1">
                <a:solidFill>
                  <a:srgbClr val="372A28"/>
                </a:solidFill>
                <a:latin typeface="Arbutus Slab"/>
              </a:rPr>
              <a:t>üstesinden</a:t>
            </a:r>
            <a:r>
              <a:rPr lang="en-US" sz="2499" dirty="0">
                <a:solidFill>
                  <a:srgbClr val="372A28"/>
                </a:solidFill>
                <a:latin typeface="Arbutus Slab"/>
              </a:rPr>
              <a:t> </a:t>
            </a:r>
            <a:r>
              <a:rPr lang="en-US" sz="2499" dirty="0" err="1">
                <a:solidFill>
                  <a:srgbClr val="372A28"/>
                </a:solidFill>
                <a:latin typeface="Arbutus Slab"/>
              </a:rPr>
              <a:t>gelmeye</a:t>
            </a:r>
            <a:r>
              <a:rPr lang="en-US" sz="2499" dirty="0">
                <a:solidFill>
                  <a:srgbClr val="372A28"/>
                </a:solidFill>
                <a:latin typeface="Arbutus Slab"/>
              </a:rPr>
              <a:t> </a:t>
            </a:r>
            <a:r>
              <a:rPr lang="en-US" sz="2499" dirty="0" err="1">
                <a:solidFill>
                  <a:srgbClr val="372A28"/>
                </a:solidFill>
                <a:latin typeface="Arbutus Slab"/>
              </a:rPr>
              <a:t>nasıl</a:t>
            </a:r>
            <a:r>
              <a:rPr lang="en-US" sz="2499" dirty="0">
                <a:solidFill>
                  <a:srgbClr val="372A28"/>
                </a:solidFill>
                <a:latin typeface="Arbutus Slab"/>
              </a:rPr>
              <a:t> </a:t>
            </a:r>
            <a:r>
              <a:rPr lang="en-US" sz="2499" dirty="0" err="1">
                <a:solidFill>
                  <a:srgbClr val="372A28"/>
                </a:solidFill>
                <a:latin typeface="Arbutus Slab"/>
              </a:rPr>
              <a:t>katkıda</a:t>
            </a:r>
            <a:r>
              <a:rPr lang="en-US" sz="2499" dirty="0">
                <a:solidFill>
                  <a:srgbClr val="372A28"/>
                </a:solidFill>
                <a:latin typeface="Arbutus Slab"/>
              </a:rPr>
              <a:t> </a:t>
            </a:r>
            <a:r>
              <a:rPr lang="en-US" sz="2499" dirty="0" err="1">
                <a:solidFill>
                  <a:srgbClr val="372A28"/>
                </a:solidFill>
                <a:latin typeface="Arbutus Slab"/>
              </a:rPr>
              <a:t>bulunur</a:t>
            </a:r>
            <a:r>
              <a:rPr lang="en-US" sz="2499" dirty="0">
                <a:solidFill>
                  <a:srgbClr val="372A28"/>
                </a:solidFill>
                <a:latin typeface="Arbutus Slab"/>
              </a:rPr>
              <a:t>?</a:t>
            </a:r>
          </a:p>
          <a:p>
            <a:pPr marL="539749" lvl="1" indent="-269875">
              <a:lnSpc>
                <a:spcPts val="3499"/>
              </a:lnSpc>
              <a:buFont typeface="Arial"/>
              <a:buChar char="•"/>
            </a:pPr>
            <a:r>
              <a:rPr lang="en-US" sz="2499" dirty="0" err="1">
                <a:solidFill>
                  <a:srgbClr val="372A28"/>
                </a:solidFill>
                <a:latin typeface="Arbutus Slab"/>
              </a:rPr>
              <a:t>Çalışanlar</a:t>
            </a:r>
            <a:r>
              <a:rPr lang="en-US" sz="2499" dirty="0">
                <a:solidFill>
                  <a:srgbClr val="372A28"/>
                </a:solidFill>
                <a:latin typeface="Arbutus Slab"/>
              </a:rPr>
              <a:t> </a:t>
            </a:r>
            <a:r>
              <a:rPr lang="en-US" sz="2499" dirty="0" err="1">
                <a:solidFill>
                  <a:srgbClr val="372A28"/>
                </a:solidFill>
                <a:latin typeface="Arbutus Slab"/>
              </a:rPr>
              <a:t>işyerinde</a:t>
            </a:r>
            <a:r>
              <a:rPr lang="en-US" sz="2499" dirty="0">
                <a:solidFill>
                  <a:srgbClr val="372A28"/>
                </a:solidFill>
                <a:latin typeface="Arbutus Slab"/>
              </a:rPr>
              <a:t> </a:t>
            </a:r>
            <a:r>
              <a:rPr lang="en-US" sz="2499" dirty="0" err="1">
                <a:solidFill>
                  <a:srgbClr val="372A28"/>
                </a:solidFill>
                <a:latin typeface="Arbutus Slab"/>
              </a:rPr>
              <a:t>pozitif</a:t>
            </a:r>
            <a:r>
              <a:rPr lang="en-US" sz="2499" dirty="0">
                <a:solidFill>
                  <a:srgbClr val="372A28"/>
                </a:solidFill>
                <a:latin typeface="Arbutus Slab"/>
              </a:rPr>
              <a:t> </a:t>
            </a:r>
            <a:r>
              <a:rPr lang="en-US" sz="2499" dirty="0" err="1">
                <a:solidFill>
                  <a:srgbClr val="372A28"/>
                </a:solidFill>
                <a:latin typeface="Arbutus Slab"/>
              </a:rPr>
              <a:t>düşünce</a:t>
            </a:r>
            <a:r>
              <a:rPr lang="en-US" sz="2499" dirty="0">
                <a:solidFill>
                  <a:srgbClr val="372A28"/>
                </a:solidFill>
                <a:latin typeface="Arbutus Slab"/>
              </a:rPr>
              <a:t> </a:t>
            </a:r>
            <a:r>
              <a:rPr lang="en-US" sz="2499" dirty="0" err="1">
                <a:solidFill>
                  <a:srgbClr val="372A28"/>
                </a:solidFill>
                <a:latin typeface="Arbutus Slab"/>
              </a:rPr>
              <a:t>kültürünün</a:t>
            </a:r>
            <a:r>
              <a:rPr lang="en-US" sz="2499" dirty="0">
                <a:solidFill>
                  <a:srgbClr val="372A28"/>
                </a:solidFill>
                <a:latin typeface="Arbutus Slab"/>
              </a:rPr>
              <a:t> </a:t>
            </a:r>
            <a:r>
              <a:rPr lang="en-US" sz="2499" dirty="0" err="1">
                <a:solidFill>
                  <a:srgbClr val="372A28"/>
                </a:solidFill>
                <a:latin typeface="Arbutus Slab"/>
              </a:rPr>
              <a:t>geliştirilmesine</a:t>
            </a:r>
            <a:r>
              <a:rPr lang="en-US" sz="2499" dirty="0">
                <a:solidFill>
                  <a:srgbClr val="372A28"/>
                </a:solidFill>
                <a:latin typeface="Arbutus Slab"/>
              </a:rPr>
              <a:t> </a:t>
            </a:r>
            <a:r>
              <a:rPr lang="en-US" sz="2499" dirty="0" err="1">
                <a:solidFill>
                  <a:srgbClr val="372A28"/>
                </a:solidFill>
                <a:latin typeface="Arbutus Slab"/>
              </a:rPr>
              <a:t>bireysel</a:t>
            </a:r>
            <a:r>
              <a:rPr lang="en-US" sz="2499" dirty="0">
                <a:solidFill>
                  <a:srgbClr val="372A28"/>
                </a:solidFill>
                <a:latin typeface="Arbutus Slab"/>
              </a:rPr>
              <a:t> </a:t>
            </a:r>
            <a:r>
              <a:rPr lang="en-US" sz="2499" dirty="0" err="1">
                <a:solidFill>
                  <a:srgbClr val="372A28"/>
                </a:solidFill>
                <a:latin typeface="Arbutus Slab"/>
              </a:rPr>
              <a:t>olarak</a:t>
            </a:r>
            <a:r>
              <a:rPr lang="en-US" sz="2499" dirty="0">
                <a:solidFill>
                  <a:srgbClr val="372A28"/>
                </a:solidFill>
                <a:latin typeface="Arbutus Slab"/>
              </a:rPr>
              <a:t> </a:t>
            </a:r>
            <a:r>
              <a:rPr lang="en-US" sz="2499" dirty="0" err="1">
                <a:solidFill>
                  <a:srgbClr val="372A28"/>
                </a:solidFill>
                <a:latin typeface="Arbutus Slab"/>
              </a:rPr>
              <a:t>nasıl</a:t>
            </a:r>
            <a:r>
              <a:rPr lang="en-US" sz="2499" dirty="0">
                <a:solidFill>
                  <a:srgbClr val="372A28"/>
                </a:solidFill>
                <a:latin typeface="Arbutus Slab"/>
              </a:rPr>
              <a:t> </a:t>
            </a:r>
            <a:r>
              <a:rPr lang="en-US" sz="2499" dirty="0" err="1">
                <a:solidFill>
                  <a:srgbClr val="372A28"/>
                </a:solidFill>
                <a:latin typeface="Arbutus Slab"/>
              </a:rPr>
              <a:t>katkıda</a:t>
            </a:r>
            <a:r>
              <a:rPr lang="en-US" sz="2499" dirty="0">
                <a:solidFill>
                  <a:srgbClr val="372A28"/>
                </a:solidFill>
                <a:latin typeface="Arbutus Slab"/>
              </a:rPr>
              <a:t> </a:t>
            </a:r>
            <a:r>
              <a:rPr lang="en-US" sz="2499" dirty="0" err="1">
                <a:solidFill>
                  <a:srgbClr val="372A28"/>
                </a:solidFill>
                <a:latin typeface="Arbutus Slab"/>
              </a:rPr>
              <a:t>bulunabilirler</a:t>
            </a:r>
            <a:r>
              <a:rPr lang="en-US" sz="2499" dirty="0">
                <a:solidFill>
                  <a:srgbClr val="372A28"/>
                </a:solidFill>
                <a:latin typeface="Arbutus Slab"/>
              </a:rPr>
              <a:t>?</a:t>
            </a:r>
          </a:p>
        </p:txBody>
      </p:sp>
      <p:grpSp>
        <p:nvGrpSpPr>
          <p:cNvPr id="3" name="Group 3"/>
          <p:cNvGrpSpPr/>
          <p:nvPr/>
        </p:nvGrpSpPr>
        <p:grpSpPr>
          <a:xfrm>
            <a:off x="15774952" y="-360045"/>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4EA"/>
            </a:solidFill>
          </p:spPr>
        </p:sp>
      </p:grpSp>
      <p:sp>
        <p:nvSpPr>
          <p:cNvPr id="5" name="TextBox 5"/>
          <p:cNvSpPr txBox="1"/>
          <p:nvPr/>
        </p:nvSpPr>
        <p:spPr>
          <a:xfrm>
            <a:off x="15695309" y="351388"/>
            <a:ext cx="2004675" cy="533384"/>
          </a:xfrm>
          <a:prstGeom prst="rect">
            <a:avLst/>
          </a:prstGeom>
        </p:spPr>
        <p:txBody>
          <a:bodyPr lIns="0" tIns="0" rIns="0" bIns="0" rtlCol="0" anchor="t">
            <a:spAutoFit/>
          </a:bodyPr>
          <a:lstStyle/>
          <a:p>
            <a:pPr algn="ctr">
              <a:lnSpc>
                <a:spcPts val="4200"/>
              </a:lnSpc>
            </a:pPr>
            <a:r>
              <a:rPr lang="en-US" sz="3000" spc="300">
                <a:solidFill>
                  <a:srgbClr val="372A28"/>
                </a:solidFill>
                <a:latin typeface="Barlow Bold"/>
              </a:rPr>
              <a:t>20/23</a:t>
            </a:r>
          </a:p>
        </p:txBody>
      </p:sp>
      <p:grpSp>
        <p:nvGrpSpPr>
          <p:cNvPr id="6" name="Group 6"/>
          <p:cNvGrpSpPr/>
          <p:nvPr/>
        </p:nvGrpSpPr>
        <p:grpSpPr>
          <a:xfrm>
            <a:off x="9946940" y="9360300"/>
            <a:ext cx="8090631" cy="849292"/>
            <a:chOff x="0" y="0"/>
            <a:chExt cx="10787508" cy="1132389"/>
          </a:xfrm>
        </p:grpSpPr>
        <p:sp>
          <p:nvSpPr>
            <p:cNvPr id="7" name="AutoShape 7"/>
            <p:cNvSpPr/>
            <p:nvPr/>
          </p:nvSpPr>
          <p:spPr>
            <a:xfrm>
              <a:off x="0" y="848543"/>
              <a:ext cx="7100310" cy="0"/>
            </a:xfrm>
            <a:prstGeom prst="line">
              <a:avLst/>
            </a:prstGeom>
            <a:ln w="101600" cap="rnd">
              <a:solidFill>
                <a:srgbClr val="946C0A"/>
              </a:solidFill>
              <a:prstDash val="sysDot"/>
              <a:headEnd type="oval" w="lg" len="lg"/>
              <a:tailEnd type="oval" w="lg" len="lg"/>
            </a:ln>
          </p:spPr>
        </p:sp>
        <p:grpSp>
          <p:nvGrpSpPr>
            <p:cNvPr id="8" name="Group 8"/>
            <p:cNvGrpSpPr/>
            <p:nvPr/>
          </p:nvGrpSpPr>
          <p:grpSpPr>
            <a:xfrm>
              <a:off x="7388716" y="420607"/>
              <a:ext cx="711782" cy="71178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10" name="Group 10"/>
            <p:cNvGrpSpPr/>
            <p:nvPr/>
          </p:nvGrpSpPr>
          <p:grpSpPr>
            <a:xfrm>
              <a:off x="8425368" y="176709"/>
              <a:ext cx="947644" cy="9476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12" name="Group 12"/>
            <p:cNvGrpSpPr/>
            <p:nvPr/>
          </p:nvGrpSpPr>
          <p:grpSpPr>
            <a:xfrm>
              <a:off x="9663155" y="0"/>
              <a:ext cx="1124353" cy="112435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sp>
        <p:nvSpPr>
          <p:cNvPr id="14" name="Freeform 14"/>
          <p:cNvSpPr/>
          <p:nvPr/>
        </p:nvSpPr>
        <p:spPr>
          <a:xfrm>
            <a:off x="479963" y="415326"/>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15" name="TextBox 15"/>
          <p:cNvSpPr txBox="1"/>
          <p:nvPr/>
        </p:nvSpPr>
        <p:spPr>
          <a:xfrm>
            <a:off x="4809610" y="202106"/>
            <a:ext cx="8668780" cy="1193800"/>
          </a:xfrm>
          <a:prstGeom prst="rect">
            <a:avLst/>
          </a:prstGeom>
        </p:spPr>
        <p:txBody>
          <a:bodyPr lIns="0" tIns="0" rIns="0" bIns="0" rtlCol="0" anchor="t">
            <a:spAutoFit/>
          </a:bodyPr>
          <a:lstStyle/>
          <a:p>
            <a:pPr algn="r">
              <a:lnSpc>
                <a:spcPts val="9799"/>
              </a:lnSpc>
              <a:spcBef>
                <a:spcPct val="0"/>
              </a:spcBef>
            </a:pPr>
            <a:r>
              <a:rPr lang="en-US" sz="6999" spc="-139">
                <a:solidFill>
                  <a:srgbClr val="211614"/>
                </a:solidFill>
                <a:latin typeface="Arbutus Slab"/>
              </a:rPr>
              <a:t>Vaka çalışması no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DF1"/>
        </a:solidFill>
        <a:effectLst/>
      </p:bgPr>
    </p:bg>
    <p:spTree>
      <p:nvGrpSpPr>
        <p:cNvPr id="1" name=""/>
        <p:cNvGrpSpPr/>
        <p:nvPr/>
      </p:nvGrpSpPr>
      <p:grpSpPr>
        <a:xfrm>
          <a:off x="0" y="0"/>
          <a:ext cx="0" cy="0"/>
          <a:chOff x="0" y="0"/>
          <a:chExt cx="0" cy="0"/>
        </a:xfrm>
      </p:grpSpPr>
      <p:grpSp>
        <p:nvGrpSpPr>
          <p:cNvPr id="2" name="Group 2"/>
          <p:cNvGrpSpPr/>
          <p:nvPr/>
        </p:nvGrpSpPr>
        <p:grpSpPr>
          <a:xfrm>
            <a:off x="2398772" y="3716671"/>
            <a:ext cx="12655355" cy="4418557"/>
            <a:chOff x="0" y="0"/>
            <a:chExt cx="4280947" cy="1494672"/>
          </a:xfrm>
        </p:grpSpPr>
        <p:sp>
          <p:nvSpPr>
            <p:cNvPr id="3" name="Freeform 3"/>
            <p:cNvSpPr/>
            <p:nvPr/>
          </p:nvSpPr>
          <p:spPr>
            <a:xfrm>
              <a:off x="0" y="0"/>
              <a:ext cx="4280947" cy="1494672"/>
            </a:xfrm>
            <a:custGeom>
              <a:avLst/>
              <a:gdLst/>
              <a:ahLst/>
              <a:cxnLst/>
              <a:rect l="l" t="t" r="r" b="b"/>
              <a:pathLst>
                <a:path w="4280947" h="1494672">
                  <a:moveTo>
                    <a:pt x="0" y="0"/>
                  </a:moveTo>
                  <a:lnTo>
                    <a:pt x="4280947" y="0"/>
                  </a:lnTo>
                  <a:lnTo>
                    <a:pt x="4280947" y="1494672"/>
                  </a:lnTo>
                  <a:lnTo>
                    <a:pt x="0" y="1494672"/>
                  </a:lnTo>
                  <a:close/>
                </a:path>
              </a:pathLst>
            </a:custGeom>
            <a:solidFill>
              <a:srgbClr val="5EC9CC"/>
            </a:solidFill>
          </p:spPr>
        </p:sp>
      </p:grpSp>
      <p:grpSp>
        <p:nvGrpSpPr>
          <p:cNvPr id="4" name="Group 4"/>
          <p:cNvGrpSpPr/>
          <p:nvPr/>
        </p:nvGrpSpPr>
        <p:grpSpPr>
          <a:xfrm>
            <a:off x="1108343" y="-190157"/>
            <a:ext cx="1845389" cy="2032367"/>
            <a:chOff x="0" y="0"/>
            <a:chExt cx="5765800" cy="6350000"/>
          </a:xfrm>
        </p:grpSpPr>
        <p:sp>
          <p:nvSpPr>
            <p:cNvPr id="5" name="Freeform 5"/>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9D291"/>
            </a:solidFill>
          </p:spPr>
        </p:sp>
      </p:grpSp>
      <p:sp>
        <p:nvSpPr>
          <p:cNvPr id="6" name="TextBox 6"/>
          <p:cNvSpPr txBox="1"/>
          <p:nvPr/>
        </p:nvSpPr>
        <p:spPr>
          <a:xfrm>
            <a:off x="3033375" y="340485"/>
            <a:ext cx="9951541" cy="2889151"/>
          </a:xfrm>
          <a:prstGeom prst="rect">
            <a:avLst/>
          </a:prstGeom>
        </p:spPr>
        <p:txBody>
          <a:bodyPr lIns="0" tIns="0" rIns="0" bIns="0" rtlCol="0" anchor="t">
            <a:spAutoFit/>
          </a:bodyPr>
          <a:lstStyle/>
          <a:p>
            <a:pPr algn="ctr">
              <a:lnSpc>
                <a:spcPts val="7699"/>
              </a:lnSpc>
            </a:pPr>
            <a:r>
              <a:rPr lang="en-US" sz="5499">
                <a:solidFill>
                  <a:srgbClr val="253C4C"/>
                </a:solidFill>
                <a:latin typeface="Raleway Bold"/>
              </a:rPr>
              <a:t>ADIM 5 - </a:t>
            </a:r>
          </a:p>
          <a:p>
            <a:pPr algn="ctr">
              <a:lnSpc>
                <a:spcPts val="7699"/>
              </a:lnSpc>
            </a:pPr>
            <a:r>
              <a:rPr lang="en-US" sz="5499">
                <a:solidFill>
                  <a:srgbClr val="253C4C"/>
                </a:solidFill>
                <a:latin typeface="Raleway Bold"/>
              </a:rPr>
              <a:t>SONUÇ VE TOPARLAMA </a:t>
            </a:r>
          </a:p>
          <a:p>
            <a:pPr algn="ctr">
              <a:lnSpc>
                <a:spcPts val="7699"/>
              </a:lnSpc>
              <a:spcBef>
                <a:spcPct val="0"/>
              </a:spcBef>
            </a:pPr>
            <a:r>
              <a:rPr lang="en-US" sz="5499">
                <a:solidFill>
                  <a:srgbClr val="253C4C"/>
                </a:solidFill>
                <a:latin typeface="Raleway Bold"/>
              </a:rPr>
              <a:t>(10 DAKİKA)</a:t>
            </a:r>
          </a:p>
        </p:txBody>
      </p:sp>
      <p:sp>
        <p:nvSpPr>
          <p:cNvPr id="7" name="TextBox 7"/>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21/23</a:t>
            </a:r>
          </a:p>
        </p:txBody>
      </p:sp>
      <p:sp>
        <p:nvSpPr>
          <p:cNvPr id="8" name="TextBox 8"/>
          <p:cNvSpPr txBox="1"/>
          <p:nvPr/>
        </p:nvSpPr>
        <p:spPr>
          <a:xfrm>
            <a:off x="3508731" y="4677798"/>
            <a:ext cx="10388688" cy="2124009"/>
          </a:xfrm>
          <a:prstGeom prst="rect">
            <a:avLst/>
          </a:prstGeom>
        </p:spPr>
        <p:txBody>
          <a:bodyPr lIns="0" tIns="0" rIns="0" bIns="0" rtlCol="0" anchor="t">
            <a:spAutoFit/>
          </a:bodyPr>
          <a:lstStyle/>
          <a:p>
            <a:pPr algn="ctr">
              <a:lnSpc>
                <a:spcPts val="4200"/>
              </a:lnSpc>
              <a:spcBef>
                <a:spcPct val="0"/>
              </a:spcBef>
            </a:pPr>
            <a:endParaRPr/>
          </a:p>
          <a:p>
            <a:pPr algn="ctr">
              <a:lnSpc>
                <a:spcPts val="4200"/>
              </a:lnSpc>
              <a:spcBef>
                <a:spcPct val="0"/>
              </a:spcBef>
            </a:pPr>
            <a:r>
              <a:rPr lang="en-US" sz="3000">
                <a:solidFill>
                  <a:srgbClr val="000000"/>
                </a:solidFill>
                <a:latin typeface="Raleway"/>
              </a:rPr>
              <a:t>Katılımcıları öğrendikleri bir şeyi veya çalıştaydan sonra atmayı taahhüt ettikleri bir eylem adımını paylaşmaya davet edin.</a:t>
            </a:r>
          </a:p>
        </p:txBody>
      </p:sp>
      <p:sp>
        <p:nvSpPr>
          <p:cNvPr id="9" name="Freeform 9"/>
          <p:cNvSpPr/>
          <p:nvPr/>
        </p:nvSpPr>
        <p:spPr>
          <a:xfrm>
            <a:off x="13897420" y="578345"/>
            <a:ext cx="4297624" cy="900710"/>
          </a:xfrm>
          <a:custGeom>
            <a:avLst/>
            <a:gdLst/>
            <a:ahLst/>
            <a:cxnLst/>
            <a:rect l="l" t="t" r="r" b="b"/>
            <a:pathLst>
              <a:path w="4297624" h="900710">
                <a:moveTo>
                  <a:pt x="0" y="0"/>
                </a:moveTo>
                <a:lnTo>
                  <a:pt x="4297623" y="0"/>
                </a:lnTo>
                <a:lnTo>
                  <a:pt x="4297623" y="900710"/>
                </a:lnTo>
                <a:lnTo>
                  <a:pt x="0" y="900710"/>
                </a:lnTo>
                <a:lnTo>
                  <a:pt x="0" y="0"/>
                </a:lnTo>
                <a:close/>
              </a:path>
            </a:pathLst>
          </a:custGeom>
          <a:blipFill>
            <a:blip r:embed="rId2"/>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DEBA"/>
        </a:solidFill>
        <a:effectLst/>
      </p:bgPr>
    </p:bg>
    <p:spTree>
      <p:nvGrpSpPr>
        <p:cNvPr id="1" name=""/>
        <p:cNvGrpSpPr/>
        <p:nvPr/>
      </p:nvGrpSpPr>
      <p:grpSpPr>
        <a:xfrm>
          <a:off x="0" y="0"/>
          <a:ext cx="0" cy="0"/>
          <a:chOff x="0" y="0"/>
          <a:chExt cx="0" cy="0"/>
        </a:xfrm>
      </p:grpSpPr>
      <p:grpSp>
        <p:nvGrpSpPr>
          <p:cNvPr id="2" name="Group 2"/>
          <p:cNvGrpSpPr/>
          <p:nvPr/>
        </p:nvGrpSpPr>
        <p:grpSpPr>
          <a:xfrm>
            <a:off x="1108343" y="-190157"/>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868ACD"/>
            </a:solidFill>
          </p:spPr>
        </p:sp>
      </p:grpSp>
      <p:grpSp>
        <p:nvGrpSpPr>
          <p:cNvPr id="4" name="Group 4"/>
          <p:cNvGrpSpPr/>
          <p:nvPr/>
        </p:nvGrpSpPr>
        <p:grpSpPr>
          <a:xfrm>
            <a:off x="1108343" y="9149110"/>
            <a:ext cx="533836" cy="53383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6" name="Group 6"/>
          <p:cNvGrpSpPr/>
          <p:nvPr/>
        </p:nvGrpSpPr>
        <p:grpSpPr>
          <a:xfrm>
            <a:off x="1885832" y="8966186"/>
            <a:ext cx="710733" cy="71073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8" name="Group 8"/>
          <p:cNvGrpSpPr/>
          <p:nvPr/>
        </p:nvGrpSpPr>
        <p:grpSpPr>
          <a:xfrm>
            <a:off x="2814172" y="8833654"/>
            <a:ext cx="843265" cy="843265"/>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id="10" name="Group 10"/>
          <p:cNvGrpSpPr/>
          <p:nvPr/>
        </p:nvGrpSpPr>
        <p:grpSpPr>
          <a:xfrm>
            <a:off x="3878886" y="8552626"/>
            <a:ext cx="1130320" cy="113032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sp>
        <p:nvSpPr>
          <p:cNvPr id="12" name="TextBox 12"/>
          <p:cNvSpPr txBox="1"/>
          <p:nvPr/>
        </p:nvSpPr>
        <p:spPr>
          <a:xfrm>
            <a:off x="744002" y="3557720"/>
            <a:ext cx="15466182" cy="1854200"/>
          </a:xfrm>
          <a:prstGeom prst="rect">
            <a:avLst/>
          </a:prstGeom>
        </p:spPr>
        <p:txBody>
          <a:bodyPr lIns="0" tIns="0" rIns="0" bIns="0" rtlCol="0" anchor="t">
            <a:spAutoFit/>
          </a:bodyPr>
          <a:lstStyle/>
          <a:p>
            <a:pPr>
              <a:lnSpc>
                <a:spcPts val="4900"/>
              </a:lnSpc>
            </a:pPr>
            <a:r>
              <a:rPr lang="en-US" sz="3500">
                <a:solidFill>
                  <a:srgbClr val="253C4C"/>
                </a:solidFill>
                <a:latin typeface="Raleway"/>
              </a:rPr>
              <a:t>Olumlu tutum nasıl geliştirilir</a:t>
            </a:r>
          </a:p>
          <a:p>
            <a:pPr>
              <a:lnSpc>
                <a:spcPts val="4900"/>
              </a:lnSpc>
              <a:spcBef>
                <a:spcPct val="0"/>
              </a:spcBef>
            </a:pPr>
            <a:r>
              <a:rPr lang="en-US" sz="3500" u="sng">
                <a:solidFill>
                  <a:srgbClr val="253C4C"/>
                </a:solidFill>
                <a:latin typeface="Raleway"/>
                <a:hlinkClick r:id="rId2" tooltip="https://clarke.edu/campus-life/health-wellness/counseling/articles-advice/developing-a-positive-attitude/"/>
              </a:rPr>
              <a:t>https://clarke.edu/campus-life/health-wellness/counseling/articles-advice/developing-a-positive-attitude/</a:t>
            </a:r>
          </a:p>
        </p:txBody>
      </p:sp>
      <p:sp>
        <p:nvSpPr>
          <p:cNvPr id="13" name="TextBox 13"/>
          <p:cNvSpPr txBox="1"/>
          <p:nvPr/>
        </p:nvSpPr>
        <p:spPr>
          <a:xfrm>
            <a:off x="1108343" y="1827411"/>
            <a:ext cx="15565899" cy="1005152"/>
          </a:xfrm>
          <a:prstGeom prst="rect">
            <a:avLst/>
          </a:prstGeom>
        </p:spPr>
        <p:txBody>
          <a:bodyPr lIns="0" tIns="0" rIns="0" bIns="0" rtlCol="0" anchor="t">
            <a:spAutoFit/>
          </a:bodyPr>
          <a:lstStyle/>
          <a:p>
            <a:pPr>
              <a:lnSpc>
                <a:spcPts val="8120"/>
              </a:lnSpc>
              <a:spcBef>
                <a:spcPct val="0"/>
              </a:spcBef>
            </a:pPr>
            <a:r>
              <a:rPr lang="en-US" sz="5800">
                <a:solidFill>
                  <a:srgbClr val="253C4C"/>
                </a:solidFill>
                <a:latin typeface="Raleway Bold"/>
              </a:rPr>
              <a:t>OLUMLU TUTUM NASIL GELIŞTIRILIR</a:t>
            </a:r>
          </a:p>
        </p:txBody>
      </p:sp>
      <p:sp>
        <p:nvSpPr>
          <p:cNvPr id="14" name="TextBox 14"/>
          <p:cNvSpPr txBox="1"/>
          <p:nvPr/>
        </p:nvSpPr>
        <p:spPr>
          <a:xfrm>
            <a:off x="1028700" y="530801"/>
            <a:ext cx="2004675" cy="523859"/>
          </a:xfrm>
          <a:prstGeom prst="rect">
            <a:avLst/>
          </a:prstGeom>
        </p:spPr>
        <p:txBody>
          <a:bodyPr lIns="0" tIns="0" rIns="0" bIns="0" rtlCol="0" anchor="t">
            <a:spAutoFit/>
          </a:bodyPr>
          <a:lstStyle/>
          <a:p>
            <a:pPr algn="ctr">
              <a:lnSpc>
                <a:spcPts val="4200"/>
              </a:lnSpc>
            </a:pPr>
            <a:r>
              <a:rPr lang="en-US" sz="3000">
                <a:solidFill>
                  <a:srgbClr val="FFFFFF"/>
                </a:solidFill>
                <a:latin typeface="Raleway"/>
              </a:rPr>
              <a:t>22/23</a:t>
            </a:r>
          </a:p>
        </p:txBody>
      </p:sp>
      <p:sp>
        <p:nvSpPr>
          <p:cNvPr id="15" name="Freeform 15"/>
          <p:cNvSpPr/>
          <p:nvPr/>
        </p:nvSpPr>
        <p:spPr>
          <a:xfrm>
            <a:off x="13392323" y="578345"/>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3"/>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AB8F"/>
        </a:solidFill>
        <a:effectLst/>
      </p:bgPr>
    </p:bg>
    <p:spTree>
      <p:nvGrpSpPr>
        <p:cNvPr id="1" name=""/>
        <p:cNvGrpSpPr/>
        <p:nvPr/>
      </p:nvGrpSpPr>
      <p:grpSpPr>
        <a:xfrm>
          <a:off x="0" y="0"/>
          <a:ext cx="0" cy="0"/>
          <a:chOff x="0" y="0"/>
          <a:chExt cx="0" cy="0"/>
        </a:xfrm>
      </p:grpSpPr>
      <p:sp>
        <p:nvSpPr>
          <p:cNvPr id="2" name="TextBox 2"/>
          <p:cNvSpPr txBox="1"/>
          <p:nvPr/>
        </p:nvSpPr>
        <p:spPr>
          <a:xfrm>
            <a:off x="821233" y="2854260"/>
            <a:ext cx="16230600" cy="4564856"/>
          </a:xfrm>
          <a:prstGeom prst="rect">
            <a:avLst/>
          </a:prstGeom>
        </p:spPr>
        <p:txBody>
          <a:bodyPr lIns="0" tIns="0" rIns="0" bIns="0" rtlCol="0" anchor="t">
            <a:spAutoFit/>
          </a:bodyPr>
          <a:lstStyle/>
          <a:p>
            <a:pPr algn="just">
              <a:lnSpc>
                <a:spcPts val="3018"/>
              </a:lnSpc>
            </a:pPr>
            <a:r>
              <a:rPr lang="en-US" sz="2156">
                <a:solidFill>
                  <a:srgbClr val="FFF4EA"/>
                </a:solidFill>
                <a:latin typeface="Arbutus Slab"/>
              </a:rPr>
              <a:t>1 "Olumlu Düşünmenin Gücü" Norman Vincent Peale 1952 Prentice Hall Press</a:t>
            </a:r>
          </a:p>
          <a:p>
            <a:pPr algn="just">
              <a:lnSpc>
                <a:spcPts val="3018"/>
              </a:lnSpc>
            </a:pPr>
            <a:r>
              <a:rPr lang="en-US" sz="2156">
                <a:solidFill>
                  <a:srgbClr val="FFF4EA"/>
                </a:solidFill>
                <a:latin typeface="Arbutus Slab"/>
              </a:rPr>
              <a:t>2 "Zihniyet: Başarının Yeni Psikolojisi" Carol S. Dweck 2006 Random House</a:t>
            </a:r>
          </a:p>
          <a:p>
            <a:pPr algn="just">
              <a:lnSpc>
                <a:spcPts val="3018"/>
              </a:lnSpc>
            </a:pPr>
            <a:r>
              <a:rPr lang="en-US" sz="2156">
                <a:solidFill>
                  <a:srgbClr val="FFF4EA"/>
                </a:solidFill>
                <a:latin typeface="Arbutus Slab"/>
              </a:rPr>
              <a:t>3 "Yüksek Etkili İnsanların 7 Alışkanlığı" Stephen R. Covey 1989 Free Press</a:t>
            </a:r>
          </a:p>
          <a:p>
            <a:pPr algn="just">
              <a:lnSpc>
                <a:spcPts val="3018"/>
              </a:lnSpc>
            </a:pPr>
            <a:r>
              <a:rPr lang="en-US" sz="2156">
                <a:solidFill>
                  <a:srgbClr val="FFF4EA"/>
                </a:solidFill>
                <a:latin typeface="Arbutus Slab"/>
              </a:rPr>
              <a:t>4 "Hayatınızı İyileştirebilirsiniz" Louise Hay 1984 Hay House</a:t>
            </a:r>
          </a:p>
          <a:p>
            <a:pPr algn="just">
              <a:lnSpc>
                <a:spcPts val="3018"/>
              </a:lnSpc>
            </a:pPr>
            <a:r>
              <a:rPr lang="en-US" sz="2156">
                <a:solidFill>
                  <a:srgbClr val="FFF4EA"/>
                </a:solidFill>
                <a:latin typeface="Arbutus Slab"/>
              </a:rPr>
              <a:t>5 "Atomik Alışkanlıklar: İyi Alışkanlıklar Oluşturmanın ve Kötü Alışkanlıkları Kırmanın Kolay ve Kanıtlanmış Yolu" James Clear 2018 Penguin Random House</a:t>
            </a:r>
          </a:p>
          <a:p>
            <a:pPr algn="just">
              <a:lnSpc>
                <a:spcPts val="3018"/>
              </a:lnSpc>
            </a:pPr>
            <a:r>
              <a:rPr lang="en-US" sz="2156">
                <a:solidFill>
                  <a:srgbClr val="FFF4EA"/>
                </a:solidFill>
                <a:latin typeface="Arbutus Slab"/>
              </a:rPr>
              <a:t>6 "Dört Anlaşma: Kişisel Özgürlük İçin Pratik Bir Rehber" Don Miguel Ruiz 1997 Amber-Allen Yayıncılık</a:t>
            </a:r>
          </a:p>
          <a:p>
            <a:pPr algn="just">
              <a:lnSpc>
                <a:spcPts val="3018"/>
              </a:lnSpc>
            </a:pPr>
            <a:r>
              <a:rPr lang="en-US" sz="2156">
                <a:solidFill>
                  <a:srgbClr val="FFF4EA"/>
                </a:solidFill>
                <a:latin typeface="Arbutus Slab"/>
              </a:rPr>
              <a:t>7 "Mutluluk Avantajı: Pozitif Bir Beyin İş ve Yaşamda Başarıyı Nasıl Artırır?" Shawn Achor 2010 Crown Business</a:t>
            </a:r>
          </a:p>
          <a:p>
            <a:pPr algn="just">
              <a:lnSpc>
                <a:spcPts val="3018"/>
              </a:lnSpc>
            </a:pPr>
            <a:r>
              <a:rPr lang="en-US" sz="2156">
                <a:solidFill>
                  <a:srgbClr val="FFF4EA"/>
                </a:solidFill>
                <a:latin typeface="Arbutus Slab"/>
              </a:rPr>
              <a:t>8 "Pozitif Zeka: Neden Ekiplerin ve Bireylerin Sadece %20'si Gerçek Potansiyellerine Ulaşıyor?" Shirzad Chamine 2012 Greenleaf Book Group Press</a:t>
            </a:r>
          </a:p>
          <a:p>
            <a:pPr algn="just">
              <a:lnSpc>
                <a:spcPts val="3018"/>
              </a:lnSpc>
            </a:pPr>
            <a:r>
              <a:rPr lang="en-US" sz="2156">
                <a:solidFill>
                  <a:srgbClr val="FFF4EA"/>
                </a:solidFill>
                <a:latin typeface="Arbutus Slab"/>
              </a:rPr>
              <a:t>9 "Mutluluk Sanatı" Dalai Lama ve Howard Cutler 1998 Riverhead Books</a:t>
            </a:r>
          </a:p>
          <a:p>
            <a:pPr algn="just">
              <a:lnSpc>
                <a:spcPts val="3018"/>
              </a:lnSpc>
            </a:pPr>
            <a:r>
              <a:rPr lang="en-US" sz="2156">
                <a:solidFill>
                  <a:srgbClr val="FFF4EA"/>
                </a:solidFill>
                <a:latin typeface="Arbutus Slab"/>
              </a:rPr>
              <a:t>10 "Cesaret: Tutku ve Azmin Gücü" Angela Duckworth 2016 Scribner</a:t>
            </a:r>
          </a:p>
        </p:txBody>
      </p:sp>
      <p:sp>
        <p:nvSpPr>
          <p:cNvPr id="3" name="AutoShape 3"/>
          <p:cNvSpPr/>
          <p:nvPr/>
        </p:nvSpPr>
        <p:spPr>
          <a:xfrm>
            <a:off x="12374751" y="9681852"/>
            <a:ext cx="5325233" cy="0"/>
          </a:xfrm>
          <a:prstGeom prst="line">
            <a:avLst/>
          </a:prstGeom>
          <a:ln w="76200" cap="rnd">
            <a:solidFill>
              <a:srgbClr val="FFD964"/>
            </a:solidFill>
            <a:prstDash val="sysDot"/>
            <a:headEnd type="oval" w="lg" len="lg"/>
            <a:tailEnd type="oval" w="lg" len="lg"/>
          </a:ln>
        </p:spPr>
      </p:sp>
      <p:grpSp>
        <p:nvGrpSpPr>
          <p:cNvPr id="4" name="Group 4"/>
          <p:cNvGrpSpPr/>
          <p:nvPr/>
        </p:nvGrpSpPr>
        <p:grpSpPr>
          <a:xfrm>
            <a:off x="15774952" y="-360045"/>
            <a:ext cx="1845389" cy="2032367"/>
            <a:chOff x="0" y="0"/>
            <a:chExt cx="5765800" cy="6350000"/>
          </a:xfrm>
        </p:grpSpPr>
        <p:sp>
          <p:nvSpPr>
            <p:cNvPr id="5" name="Freeform 5"/>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D964"/>
            </a:solidFill>
          </p:spPr>
        </p:sp>
      </p:grpSp>
      <p:sp>
        <p:nvSpPr>
          <p:cNvPr id="6" name="Freeform 6"/>
          <p:cNvSpPr/>
          <p:nvPr/>
        </p:nvSpPr>
        <p:spPr>
          <a:xfrm>
            <a:off x="8655244" y="434417"/>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7" name="TextBox 7"/>
          <p:cNvSpPr txBox="1"/>
          <p:nvPr/>
        </p:nvSpPr>
        <p:spPr>
          <a:xfrm>
            <a:off x="471498" y="365125"/>
            <a:ext cx="6147431" cy="1193800"/>
          </a:xfrm>
          <a:prstGeom prst="rect">
            <a:avLst/>
          </a:prstGeom>
        </p:spPr>
        <p:txBody>
          <a:bodyPr lIns="0" tIns="0" rIns="0" bIns="0" rtlCol="0" anchor="t">
            <a:spAutoFit/>
          </a:bodyPr>
          <a:lstStyle/>
          <a:p>
            <a:pPr algn="r">
              <a:lnSpc>
                <a:spcPts val="9799"/>
              </a:lnSpc>
              <a:spcBef>
                <a:spcPct val="0"/>
              </a:spcBef>
            </a:pPr>
            <a:r>
              <a:rPr lang="en-US" sz="6999" spc="-139">
                <a:solidFill>
                  <a:srgbClr val="EFCECB"/>
                </a:solidFill>
                <a:latin typeface="Arbutus Slab"/>
              </a:rPr>
              <a:t>Referanslar</a:t>
            </a:r>
          </a:p>
        </p:txBody>
      </p:sp>
      <p:sp>
        <p:nvSpPr>
          <p:cNvPr id="8" name="TextBox 8"/>
          <p:cNvSpPr txBox="1"/>
          <p:nvPr/>
        </p:nvSpPr>
        <p:spPr>
          <a:xfrm>
            <a:off x="15695309" y="351388"/>
            <a:ext cx="2004675" cy="533384"/>
          </a:xfrm>
          <a:prstGeom prst="rect">
            <a:avLst/>
          </a:prstGeom>
        </p:spPr>
        <p:txBody>
          <a:bodyPr lIns="0" tIns="0" rIns="0" bIns="0" rtlCol="0" anchor="t">
            <a:spAutoFit/>
          </a:bodyPr>
          <a:lstStyle/>
          <a:p>
            <a:pPr algn="ctr">
              <a:lnSpc>
                <a:spcPts val="4200"/>
              </a:lnSpc>
            </a:pPr>
            <a:r>
              <a:rPr lang="en-US" sz="3000" spc="300">
                <a:solidFill>
                  <a:srgbClr val="372A28"/>
                </a:solidFill>
                <a:latin typeface="Barlow Bold"/>
              </a:rPr>
              <a:t>23/23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D291"/>
        </a:solidFill>
        <a:effectLst/>
      </p:bgPr>
    </p:bg>
    <p:spTree>
      <p:nvGrpSpPr>
        <p:cNvPr id="1" name=""/>
        <p:cNvGrpSpPr/>
        <p:nvPr/>
      </p:nvGrpSpPr>
      <p:grpSpPr>
        <a:xfrm>
          <a:off x="0" y="0"/>
          <a:ext cx="0" cy="0"/>
          <a:chOff x="0" y="0"/>
          <a:chExt cx="0" cy="0"/>
        </a:xfrm>
      </p:grpSpPr>
      <p:sp>
        <p:nvSpPr>
          <p:cNvPr id="2" name="AutoShape 2"/>
          <p:cNvSpPr/>
          <p:nvPr/>
        </p:nvSpPr>
        <p:spPr>
          <a:xfrm>
            <a:off x="12374751" y="9681852"/>
            <a:ext cx="5325233" cy="0"/>
          </a:xfrm>
          <a:prstGeom prst="line">
            <a:avLst/>
          </a:prstGeom>
          <a:ln w="76200" cap="rnd">
            <a:solidFill>
              <a:srgbClr val="FFD964"/>
            </a:solidFill>
            <a:prstDash val="sysDot"/>
            <a:headEnd type="oval" w="lg" len="lg"/>
            <a:tailEnd type="oval" w="lg" len="lg"/>
          </a:ln>
        </p:spPr>
      </p:sp>
      <p:grpSp>
        <p:nvGrpSpPr>
          <p:cNvPr id="3" name="Group 3"/>
          <p:cNvGrpSpPr/>
          <p:nvPr/>
        </p:nvGrpSpPr>
        <p:grpSpPr>
          <a:xfrm>
            <a:off x="2977889" y="766692"/>
            <a:ext cx="12973511" cy="8150998"/>
            <a:chOff x="0" y="0"/>
            <a:chExt cx="17298015" cy="10867997"/>
          </a:xfrm>
        </p:grpSpPr>
        <p:sp>
          <p:nvSpPr>
            <p:cNvPr id="4" name="Freeform 4"/>
            <p:cNvSpPr/>
            <p:nvPr/>
          </p:nvSpPr>
          <p:spPr>
            <a:xfrm>
              <a:off x="5356399" y="9667050"/>
              <a:ext cx="5730165" cy="1200947"/>
            </a:xfrm>
            <a:custGeom>
              <a:avLst/>
              <a:gdLst/>
              <a:ahLst/>
              <a:cxnLst/>
              <a:rect l="l" t="t" r="r" b="b"/>
              <a:pathLst>
                <a:path w="5730165" h="1200947">
                  <a:moveTo>
                    <a:pt x="0" y="0"/>
                  </a:moveTo>
                  <a:lnTo>
                    <a:pt x="5730164" y="0"/>
                  </a:lnTo>
                  <a:lnTo>
                    <a:pt x="5730164" y="1200947"/>
                  </a:lnTo>
                  <a:lnTo>
                    <a:pt x="0" y="1200947"/>
                  </a:lnTo>
                  <a:lnTo>
                    <a:pt x="0" y="0"/>
                  </a:lnTo>
                  <a:close/>
                </a:path>
              </a:pathLst>
            </a:custGeom>
            <a:blipFill>
              <a:blip r:embed="rId2"/>
              <a:stretch>
                <a:fillRect/>
              </a:stretch>
            </a:blipFill>
          </p:spPr>
        </p:sp>
        <p:sp>
          <p:nvSpPr>
            <p:cNvPr id="5" name="Freeform 5"/>
            <p:cNvSpPr/>
            <p:nvPr/>
          </p:nvSpPr>
          <p:spPr>
            <a:xfrm>
              <a:off x="5331200" y="0"/>
              <a:ext cx="4928552" cy="4928552"/>
            </a:xfrm>
            <a:custGeom>
              <a:avLst/>
              <a:gdLst/>
              <a:ahLst/>
              <a:cxnLst/>
              <a:rect l="l" t="t" r="r" b="b"/>
              <a:pathLst>
                <a:path w="4928552" h="4928552">
                  <a:moveTo>
                    <a:pt x="0" y="0"/>
                  </a:moveTo>
                  <a:lnTo>
                    <a:pt x="4928552" y="0"/>
                  </a:lnTo>
                  <a:lnTo>
                    <a:pt x="4928552" y="4928552"/>
                  </a:lnTo>
                  <a:lnTo>
                    <a:pt x="0" y="4928552"/>
                  </a:lnTo>
                  <a:lnTo>
                    <a:pt x="0" y="0"/>
                  </a:lnTo>
                  <a:close/>
                </a:path>
              </a:pathLst>
            </a:custGeom>
            <a:blipFill>
              <a:blip r:embed="rId3"/>
              <a:stretch>
                <a:fillRect/>
              </a:stretch>
            </a:blipFill>
          </p:spPr>
        </p:sp>
        <p:sp>
          <p:nvSpPr>
            <p:cNvPr id="6" name="TextBox 6"/>
            <p:cNvSpPr txBox="1"/>
            <p:nvPr/>
          </p:nvSpPr>
          <p:spPr>
            <a:xfrm>
              <a:off x="0" y="5769069"/>
              <a:ext cx="17298015" cy="2368130"/>
            </a:xfrm>
            <a:prstGeom prst="rect">
              <a:avLst/>
            </a:prstGeom>
          </p:spPr>
          <p:txBody>
            <a:bodyPr lIns="0" tIns="0" rIns="0" bIns="0" rtlCol="0" anchor="t">
              <a:spAutoFit/>
            </a:bodyPr>
            <a:lstStyle/>
            <a:p>
              <a:pPr algn="just">
                <a:lnSpc>
                  <a:spcPts val="3553"/>
                </a:lnSpc>
              </a:pPr>
              <a:r>
                <a:rPr lang="en-US" sz="2538">
                  <a:solidFill>
                    <a:srgbClr val="253C4C"/>
                  </a:solidFill>
                  <a:latin typeface="Raleway"/>
                </a:rPr>
                <a:t>Avrupa Birliği tarafından finanse edilmektedir. Ancak ifade edilen görüş ve düşünceler sadece yazar(lar)a aittir ve Avrupa Birliği veya Avrupa Eğitim ve Kültür Yürütme Ajansı'nın (EACEA) görüşlerini yansıtmak zorunda değildir. Ne Avrupa Birliği ne de EACEA bunlardan sorumlu tutulamaz.</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61A"/>
        </a:solidFill>
        <a:effectLst/>
      </p:bgPr>
    </p:bg>
    <p:spTree>
      <p:nvGrpSpPr>
        <p:cNvPr id="1" name=""/>
        <p:cNvGrpSpPr/>
        <p:nvPr/>
      </p:nvGrpSpPr>
      <p:grpSpPr>
        <a:xfrm>
          <a:off x="0" y="0"/>
          <a:ext cx="0" cy="0"/>
          <a:chOff x="0" y="0"/>
          <a:chExt cx="0" cy="0"/>
        </a:xfrm>
      </p:grpSpPr>
      <p:grpSp>
        <p:nvGrpSpPr>
          <p:cNvPr id="2" name="Group 2"/>
          <p:cNvGrpSpPr/>
          <p:nvPr/>
        </p:nvGrpSpPr>
        <p:grpSpPr>
          <a:xfrm>
            <a:off x="5233529" y="4288258"/>
            <a:ext cx="12025771" cy="5774396"/>
            <a:chOff x="0" y="0"/>
            <a:chExt cx="2781970" cy="1335814"/>
          </a:xfrm>
        </p:grpSpPr>
        <p:sp>
          <p:nvSpPr>
            <p:cNvPr id="3" name="Freeform 3"/>
            <p:cNvSpPr/>
            <p:nvPr/>
          </p:nvSpPr>
          <p:spPr>
            <a:xfrm>
              <a:off x="0" y="0"/>
              <a:ext cx="2781971" cy="1335814"/>
            </a:xfrm>
            <a:custGeom>
              <a:avLst/>
              <a:gdLst/>
              <a:ahLst/>
              <a:cxnLst/>
              <a:rect l="l" t="t" r="r" b="b"/>
              <a:pathLst>
                <a:path w="2781971" h="1335814">
                  <a:moveTo>
                    <a:pt x="0" y="0"/>
                  </a:moveTo>
                  <a:lnTo>
                    <a:pt x="2781971" y="0"/>
                  </a:lnTo>
                  <a:lnTo>
                    <a:pt x="2781971" y="1335814"/>
                  </a:lnTo>
                  <a:lnTo>
                    <a:pt x="0" y="1335814"/>
                  </a:lnTo>
                  <a:close/>
                </a:path>
              </a:pathLst>
            </a:custGeom>
            <a:solidFill>
              <a:srgbClr val="FFF4EA"/>
            </a:solidFill>
          </p:spPr>
        </p:sp>
      </p:grpSp>
      <p:sp>
        <p:nvSpPr>
          <p:cNvPr id="4" name="AutoShape 4"/>
          <p:cNvSpPr/>
          <p:nvPr/>
        </p:nvSpPr>
        <p:spPr>
          <a:xfrm rot="5400000">
            <a:off x="13966530" y="2505561"/>
            <a:ext cx="7370534" cy="0"/>
          </a:xfrm>
          <a:prstGeom prst="line">
            <a:avLst/>
          </a:prstGeom>
          <a:ln w="95250" cap="rnd">
            <a:solidFill>
              <a:srgbClr val="946C0A"/>
            </a:solidFill>
            <a:prstDash val="sysDot"/>
            <a:headEnd type="oval" w="lg" len="lg"/>
            <a:tailEnd type="oval" w="lg" len="lg"/>
          </a:ln>
        </p:spPr>
      </p:sp>
      <p:grpSp>
        <p:nvGrpSpPr>
          <p:cNvPr id="5" name="Group 5"/>
          <p:cNvGrpSpPr/>
          <p:nvPr/>
        </p:nvGrpSpPr>
        <p:grpSpPr>
          <a:xfrm>
            <a:off x="9617384" y="826027"/>
            <a:ext cx="9187729" cy="2548195"/>
            <a:chOff x="0" y="0"/>
            <a:chExt cx="2637734" cy="731569"/>
          </a:xfrm>
        </p:grpSpPr>
        <p:sp>
          <p:nvSpPr>
            <p:cNvPr id="6" name="Freeform 6"/>
            <p:cNvSpPr/>
            <p:nvPr/>
          </p:nvSpPr>
          <p:spPr>
            <a:xfrm>
              <a:off x="48260" y="48260"/>
              <a:ext cx="2589474" cy="683309"/>
            </a:xfrm>
            <a:custGeom>
              <a:avLst/>
              <a:gdLst/>
              <a:ahLst/>
              <a:cxnLst/>
              <a:rect l="l" t="t" r="r" b="b"/>
              <a:pathLst>
                <a:path w="2589474" h="683309">
                  <a:moveTo>
                    <a:pt x="0" y="0"/>
                  </a:moveTo>
                  <a:lnTo>
                    <a:pt x="2589474" y="0"/>
                  </a:lnTo>
                  <a:lnTo>
                    <a:pt x="2589474" y="683309"/>
                  </a:lnTo>
                  <a:lnTo>
                    <a:pt x="0" y="683309"/>
                  </a:lnTo>
                  <a:close/>
                </a:path>
              </a:pathLst>
            </a:custGeom>
            <a:solidFill>
              <a:srgbClr val="372A28"/>
            </a:solidFill>
          </p:spPr>
        </p:sp>
        <p:sp>
          <p:nvSpPr>
            <p:cNvPr id="7" name="Freeform 7"/>
            <p:cNvSpPr/>
            <p:nvPr/>
          </p:nvSpPr>
          <p:spPr>
            <a:xfrm>
              <a:off x="6350" y="6350"/>
              <a:ext cx="2589474" cy="683309"/>
            </a:xfrm>
            <a:custGeom>
              <a:avLst/>
              <a:gdLst/>
              <a:ahLst/>
              <a:cxnLst/>
              <a:rect l="l" t="t" r="r" b="b"/>
              <a:pathLst>
                <a:path w="2589474" h="683309">
                  <a:moveTo>
                    <a:pt x="0" y="0"/>
                  </a:moveTo>
                  <a:lnTo>
                    <a:pt x="2589474" y="0"/>
                  </a:lnTo>
                  <a:lnTo>
                    <a:pt x="2589474" y="683309"/>
                  </a:lnTo>
                  <a:lnTo>
                    <a:pt x="0" y="683309"/>
                  </a:lnTo>
                  <a:close/>
                </a:path>
              </a:pathLst>
            </a:custGeom>
            <a:solidFill>
              <a:srgbClr val="FFF4EA"/>
            </a:solidFill>
          </p:spPr>
        </p:sp>
        <p:sp>
          <p:nvSpPr>
            <p:cNvPr id="8" name="Freeform 8"/>
            <p:cNvSpPr/>
            <p:nvPr/>
          </p:nvSpPr>
          <p:spPr>
            <a:xfrm>
              <a:off x="0" y="0"/>
              <a:ext cx="2602174" cy="696009"/>
            </a:xfrm>
            <a:custGeom>
              <a:avLst/>
              <a:gdLst/>
              <a:ahLst/>
              <a:cxnLst/>
              <a:rect l="l" t="t" r="r" b="b"/>
              <a:pathLst>
                <a:path w="2602174" h="696009">
                  <a:moveTo>
                    <a:pt x="2602174" y="696009"/>
                  </a:moveTo>
                  <a:lnTo>
                    <a:pt x="0" y="696009"/>
                  </a:lnTo>
                  <a:lnTo>
                    <a:pt x="0" y="0"/>
                  </a:lnTo>
                  <a:lnTo>
                    <a:pt x="2602174" y="0"/>
                  </a:lnTo>
                  <a:lnTo>
                    <a:pt x="2602174" y="696009"/>
                  </a:lnTo>
                  <a:close/>
                  <a:moveTo>
                    <a:pt x="12700" y="683309"/>
                  </a:moveTo>
                  <a:lnTo>
                    <a:pt x="2589474" y="683309"/>
                  </a:lnTo>
                  <a:lnTo>
                    <a:pt x="2589474" y="12700"/>
                  </a:lnTo>
                  <a:lnTo>
                    <a:pt x="12700" y="12700"/>
                  </a:lnTo>
                  <a:lnTo>
                    <a:pt x="12700" y="683309"/>
                  </a:lnTo>
                  <a:close/>
                </a:path>
              </a:pathLst>
            </a:custGeom>
            <a:solidFill>
              <a:srgbClr val="FFC61A"/>
            </a:solidFill>
          </p:spPr>
        </p:sp>
      </p:grpSp>
      <p:grpSp>
        <p:nvGrpSpPr>
          <p:cNvPr id="9" name="Group 9"/>
          <p:cNvGrpSpPr/>
          <p:nvPr/>
        </p:nvGrpSpPr>
        <p:grpSpPr>
          <a:xfrm>
            <a:off x="17235488" y="6342837"/>
            <a:ext cx="832619" cy="83261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11" name="Group 11"/>
          <p:cNvGrpSpPr/>
          <p:nvPr/>
        </p:nvGrpSpPr>
        <p:grpSpPr>
          <a:xfrm>
            <a:off x="1108343" y="-190157"/>
            <a:ext cx="1845389" cy="2032367"/>
            <a:chOff x="0" y="0"/>
            <a:chExt cx="5765800" cy="6350000"/>
          </a:xfrm>
        </p:grpSpPr>
        <p:sp>
          <p:nvSpPr>
            <p:cNvPr id="12" name="Freeform 12"/>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4EA"/>
            </a:solidFill>
          </p:spPr>
        </p:sp>
      </p:grpSp>
      <p:sp>
        <p:nvSpPr>
          <p:cNvPr id="13" name="Freeform 13"/>
          <p:cNvSpPr/>
          <p:nvPr/>
        </p:nvSpPr>
        <p:spPr>
          <a:xfrm>
            <a:off x="3531827" y="153949"/>
            <a:ext cx="4297624" cy="900710"/>
          </a:xfrm>
          <a:custGeom>
            <a:avLst/>
            <a:gdLst/>
            <a:ahLst/>
            <a:cxnLst/>
            <a:rect l="l" t="t" r="r" b="b"/>
            <a:pathLst>
              <a:path w="4297624" h="900710">
                <a:moveTo>
                  <a:pt x="0" y="0"/>
                </a:moveTo>
                <a:lnTo>
                  <a:pt x="4297623" y="0"/>
                </a:lnTo>
                <a:lnTo>
                  <a:pt x="4297623" y="900711"/>
                </a:lnTo>
                <a:lnTo>
                  <a:pt x="0" y="900711"/>
                </a:lnTo>
                <a:lnTo>
                  <a:pt x="0" y="0"/>
                </a:lnTo>
                <a:close/>
              </a:path>
            </a:pathLst>
          </a:custGeom>
          <a:blipFill>
            <a:blip r:embed="rId2"/>
            <a:stretch>
              <a:fillRect/>
            </a:stretch>
          </a:blipFill>
        </p:spPr>
      </p:sp>
      <p:sp>
        <p:nvSpPr>
          <p:cNvPr id="14" name="Freeform 14"/>
          <p:cNvSpPr/>
          <p:nvPr/>
        </p:nvSpPr>
        <p:spPr>
          <a:xfrm>
            <a:off x="284629" y="2845703"/>
            <a:ext cx="4765494" cy="2885110"/>
          </a:xfrm>
          <a:custGeom>
            <a:avLst/>
            <a:gdLst/>
            <a:ahLst/>
            <a:cxnLst/>
            <a:rect l="l" t="t" r="r" b="b"/>
            <a:pathLst>
              <a:path w="4765494" h="2885110">
                <a:moveTo>
                  <a:pt x="0" y="0"/>
                </a:moveTo>
                <a:lnTo>
                  <a:pt x="4765494" y="0"/>
                </a:lnTo>
                <a:lnTo>
                  <a:pt x="4765494" y="2885110"/>
                </a:lnTo>
                <a:lnTo>
                  <a:pt x="0" y="2885110"/>
                </a:lnTo>
                <a:lnTo>
                  <a:pt x="0" y="0"/>
                </a:lnTo>
                <a:close/>
              </a:path>
            </a:pathLst>
          </a:custGeom>
          <a:blipFill>
            <a:blip r:embed="rId3"/>
            <a:stretch>
              <a:fillRect/>
            </a:stretch>
          </a:blipFill>
        </p:spPr>
      </p:sp>
      <p:sp>
        <p:nvSpPr>
          <p:cNvPr id="15" name="Freeform 15"/>
          <p:cNvSpPr/>
          <p:nvPr/>
        </p:nvSpPr>
        <p:spPr>
          <a:xfrm>
            <a:off x="1028700" y="5947854"/>
            <a:ext cx="3029522" cy="4114800"/>
          </a:xfrm>
          <a:custGeom>
            <a:avLst/>
            <a:gdLst/>
            <a:ahLst/>
            <a:cxnLst/>
            <a:rect l="l" t="t" r="r" b="b"/>
            <a:pathLst>
              <a:path w="3029522" h="4114800">
                <a:moveTo>
                  <a:pt x="0" y="0"/>
                </a:moveTo>
                <a:lnTo>
                  <a:pt x="3029522" y="0"/>
                </a:lnTo>
                <a:lnTo>
                  <a:pt x="30295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10061580" y="1766010"/>
            <a:ext cx="8006527" cy="679383"/>
          </a:xfrm>
          <a:prstGeom prst="rect">
            <a:avLst/>
          </a:prstGeom>
        </p:spPr>
        <p:txBody>
          <a:bodyPr lIns="0" tIns="0" rIns="0" bIns="0" rtlCol="0" anchor="t">
            <a:spAutoFit/>
          </a:bodyPr>
          <a:lstStyle/>
          <a:p>
            <a:pPr algn="ctr">
              <a:lnSpc>
                <a:spcPts val="5600"/>
              </a:lnSpc>
              <a:spcBef>
                <a:spcPct val="0"/>
              </a:spcBef>
            </a:pPr>
            <a:r>
              <a:rPr lang="en-US" sz="4000" spc="-80">
                <a:solidFill>
                  <a:srgbClr val="946C0A"/>
                </a:solidFill>
                <a:latin typeface="Arbutus Slab"/>
              </a:rPr>
              <a:t>Eğitimin Amacı</a:t>
            </a:r>
          </a:p>
        </p:txBody>
      </p:sp>
      <p:sp>
        <p:nvSpPr>
          <p:cNvPr id="17" name="TextBox 17"/>
          <p:cNvSpPr txBox="1"/>
          <p:nvPr/>
        </p:nvSpPr>
        <p:spPr>
          <a:xfrm>
            <a:off x="5680638" y="4639460"/>
            <a:ext cx="11100120" cy="4405752"/>
          </a:xfrm>
          <a:prstGeom prst="rect">
            <a:avLst/>
          </a:prstGeom>
        </p:spPr>
        <p:txBody>
          <a:bodyPr lIns="0" tIns="0" rIns="0" bIns="0" rtlCol="0" anchor="t">
            <a:spAutoFit/>
          </a:bodyPr>
          <a:lstStyle/>
          <a:p>
            <a:pPr marL="681073" lvl="1" indent="-340536">
              <a:lnSpc>
                <a:spcPts val="4416"/>
              </a:lnSpc>
              <a:buFont typeface="Arial"/>
              <a:buChar char="•"/>
            </a:pPr>
            <a:r>
              <a:rPr lang="en-US" sz="3154" spc="315">
                <a:solidFill>
                  <a:srgbClr val="372A28"/>
                </a:solidFill>
                <a:latin typeface="Barlow Bold"/>
              </a:rPr>
              <a:t>Kişisel ve profesyonel yaşamda olumlu bir tutumun önemini anlamak.</a:t>
            </a:r>
          </a:p>
          <a:p>
            <a:pPr marL="681073" lvl="1" indent="-340536">
              <a:lnSpc>
                <a:spcPts val="4416"/>
              </a:lnSpc>
              <a:buFont typeface="Arial"/>
              <a:buChar char="•"/>
            </a:pPr>
            <a:r>
              <a:rPr lang="en-US" sz="3154" spc="315">
                <a:solidFill>
                  <a:srgbClr val="372A28"/>
                </a:solidFill>
                <a:latin typeface="Barlow Bold"/>
              </a:rPr>
              <a:t>Olumlu bir tutum geliştirmek ve sürdürmek için etkili teknikleri keşfedin.</a:t>
            </a:r>
          </a:p>
          <a:p>
            <a:pPr marL="681073" lvl="1" indent="-340536">
              <a:lnSpc>
                <a:spcPts val="4416"/>
              </a:lnSpc>
              <a:buFont typeface="Arial"/>
              <a:buChar char="•"/>
            </a:pPr>
            <a:r>
              <a:rPr lang="en-US" sz="3154" spc="315">
                <a:solidFill>
                  <a:srgbClr val="372A28"/>
                </a:solidFill>
                <a:latin typeface="Barlow Bold"/>
              </a:rPr>
              <a:t>Olumlu düşünceyi güçlendirmek için görselleştirmeyi bir araç olarak nasıl kullanacağınızı öğrenin.</a:t>
            </a:r>
          </a:p>
          <a:p>
            <a:pPr marL="681073" lvl="1" indent="-340536">
              <a:lnSpc>
                <a:spcPts val="4416"/>
              </a:lnSpc>
              <a:buFont typeface="Arial"/>
              <a:buChar char="•"/>
            </a:pPr>
            <a:r>
              <a:rPr lang="en-US" sz="3154" spc="315">
                <a:solidFill>
                  <a:srgbClr val="372A28"/>
                </a:solidFill>
                <a:latin typeface="Barlow Bold"/>
              </a:rPr>
              <a:t>Katılımcılara olumlu tutumlarını güçlendirmek için pratik stratejiler sağlayın.</a:t>
            </a:r>
          </a:p>
        </p:txBody>
      </p:sp>
      <p:sp>
        <p:nvSpPr>
          <p:cNvPr id="18" name="TextBox 18"/>
          <p:cNvSpPr txBox="1"/>
          <p:nvPr/>
        </p:nvSpPr>
        <p:spPr>
          <a:xfrm>
            <a:off x="1028700" y="540326"/>
            <a:ext cx="2004675" cy="514334"/>
          </a:xfrm>
          <a:prstGeom prst="rect">
            <a:avLst/>
          </a:prstGeom>
        </p:spPr>
        <p:txBody>
          <a:bodyPr lIns="0" tIns="0" rIns="0" bIns="0" rtlCol="0" anchor="t">
            <a:spAutoFit/>
          </a:bodyPr>
          <a:lstStyle/>
          <a:p>
            <a:pPr algn="ctr">
              <a:lnSpc>
                <a:spcPts val="4200"/>
              </a:lnSpc>
            </a:pPr>
            <a:r>
              <a:rPr lang="en-US" sz="3000">
                <a:solidFill>
                  <a:srgbClr val="372A28"/>
                </a:solidFill>
                <a:latin typeface="Arbutus Slab"/>
              </a:rPr>
              <a:t>3/23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61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2540535" cy="10727685"/>
            <a:chOff x="0" y="0"/>
            <a:chExt cx="4242107" cy="3628871"/>
          </a:xfrm>
        </p:grpSpPr>
        <p:sp>
          <p:nvSpPr>
            <p:cNvPr id="3" name="Freeform 3"/>
            <p:cNvSpPr/>
            <p:nvPr/>
          </p:nvSpPr>
          <p:spPr>
            <a:xfrm>
              <a:off x="0" y="0"/>
              <a:ext cx="4242107" cy="3628871"/>
            </a:xfrm>
            <a:custGeom>
              <a:avLst/>
              <a:gdLst/>
              <a:ahLst/>
              <a:cxnLst/>
              <a:rect l="l" t="t" r="r" b="b"/>
              <a:pathLst>
                <a:path w="4242107" h="3628871">
                  <a:moveTo>
                    <a:pt x="0" y="0"/>
                  </a:moveTo>
                  <a:lnTo>
                    <a:pt x="4242107" y="0"/>
                  </a:lnTo>
                  <a:lnTo>
                    <a:pt x="4242107" y="3628871"/>
                  </a:lnTo>
                  <a:lnTo>
                    <a:pt x="0" y="3628871"/>
                  </a:lnTo>
                  <a:close/>
                </a:path>
              </a:pathLst>
            </a:custGeom>
            <a:solidFill>
              <a:srgbClr val="FFF4EA"/>
            </a:solidFill>
          </p:spPr>
        </p:sp>
      </p:grpSp>
      <p:grpSp>
        <p:nvGrpSpPr>
          <p:cNvPr id="4" name="Group 4"/>
          <p:cNvGrpSpPr/>
          <p:nvPr/>
        </p:nvGrpSpPr>
        <p:grpSpPr>
          <a:xfrm rot="5400000">
            <a:off x="12780018" y="5807718"/>
            <a:ext cx="8115300" cy="843265"/>
            <a:chOff x="0" y="0"/>
            <a:chExt cx="10820400" cy="1124353"/>
          </a:xfrm>
        </p:grpSpPr>
        <p:sp>
          <p:nvSpPr>
            <p:cNvPr id="5" name="AutoShape 5"/>
            <p:cNvSpPr/>
            <p:nvPr/>
          </p:nvSpPr>
          <p:spPr>
            <a:xfrm>
              <a:off x="0" y="459291"/>
              <a:ext cx="7100310" cy="0"/>
            </a:xfrm>
            <a:prstGeom prst="line">
              <a:avLst/>
            </a:prstGeom>
            <a:ln w="101600" cap="rnd">
              <a:solidFill>
                <a:srgbClr val="372A28"/>
              </a:solidFill>
              <a:prstDash val="sysDot"/>
              <a:headEnd type="oval" w="lg" len="lg"/>
              <a:tailEnd type="oval" w="lg" len="lg"/>
            </a:ln>
          </p:spPr>
        </p:sp>
        <p:grpSp>
          <p:nvGrpSpPr>
            <p:cNvPr id="6" name="Group 6"/>
            <p:cNvGrpSpPr/>
            <p:nvPr/>
          </p:nvGrpSpPr>
          <p:grpSpPr>
            <a:xfrm>
              <a:off x="7359852" y="154200"/>
              <a:ext cx="711782" cy="71178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72A28"/>
              </a:solidFill>
            </p:spPr>
          </p:sp>
        </p:grpSp>
        <p:grpSp>
          <p:nvGrpSpPr>
            <p:cNvPr id="8" name="Group 8"/>
            <p:cNvGrpSpPr/>
            <p:nvPr/>
          </p:nvGrpSpPr>
          <p:grpSpPr>
            <a:xfrm>
              <a:off x="8367641" y="88354"/>
              <a:ext cx="947644" cy="9476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72A28"/>
              </a:solidFill>
            </p:spPr>
          </p:sp>
        </p:grpSp>
        <p:grpSp>
          <p:nvGrpSpPr>
            <p:cNvPr id="10" name="Group 10"/>
            <p:cNvGrpSpPr/>
            <p:nvPr/>
          </p:nvGrpSpPr>
          <p:grpSpPr>
            <a:xfrm>
              <a:off x="9696047" y="0"/>
              <a:ext cx="1124353" cy="112435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72A28"/>
              </a:solidFill>
            </p:spPr>
          </p:sp>
        </p:grpSp>
      </p:grpSp>
      <p:grpSp>
        <p:nvGrpSpPr>
          <p:cNvPr id="12" name="Group 12"/>
          <p:cNvGrpSpPr/>
          <p:nvPr/>
        </p:nvGrpSpPr>
        <p:grpSpPr>
          <a:xfrm>
            <a:off x="15774952" y="-360045"/>
            <a:ext cx="1845389" cy="2032367"/>
            <a:chOff x="0" y="0"/>
            <a:chExt cx="5765800" cy="6350000"/>
          </a:xfrm>
        </p:grpSpPr>
        <p:sp>
          <p:nvSpPr>
            <p:cNvPr id="13" name="Freeform 1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4EA"/>
            </a:solidFill>
          </p:spPr>
        </p:sp>
      </p:grpSp>
      <p:sp>
        <p:nvSpPr>
          <p:cNvPr id="14" name="TextBox 14"/>
          <p:cNvSpPr txBox="1"/>
          <p:nvPr/>
        </p:nvSpPr>
        <p:spPr>
          <a:xfrm>
            <a:off x="15695309" y="370438"/>
            <a:ext cx="2004675" cy="514334"/>
          </a:xfrm>
          <a:prstGeom prst="rect">
            <a:avLst/>
          </a:prstGeom>
        </p:spPr>
        <p:txBody>
          <a:bodyPr lIns="0" tIns="0" rIns="0" bIns="0" rtlCol="0" anchor="t">
            <a:spAutoFit/>
          </a:bodyPr>
          <a:lstStyle/>
          <a:p>
            <a:pPr algn="ctr">
              <a:lnSpc>
                <a:spcPts val="4200"/>
              </a:lnSpc>
            </a:pPr>
            <a:r>
              <a:rPr lang="en-US" sz="3000">
                <a:solidFill>
                  <a:srgbClr val="372A28"/>
                </a:solidFill>
                <a:latin typeface="Arbutus Slab"/>
              </a:rPr>
              <a:t>4/23</a:t>
            </a:r>
          </a:p>
        </p:txBody>
      </p:sp>
      <p:sp>
        <p:nvSpPr>
          <p:cNvPr id="15" name="Freeform 15"/>
          <p:cNvSpPr/>
          <p:nvPr/>
        </p:nvSpPr>
        <p:spPr>
          <a:xfrm>
            <a:off x="11397685" y="280423"/>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16" name="Freeform 16"/>
          <p:cNvSpPr/>
          <p:nvPr/>
        </p:nvSpPr>
        <p:spPr>
          <a:xfrm>
            <a:off x="13228476" y="3234157"/>
            <a:ext cx="3811334" cy="4114800"/>
          </a:xfrm>
          <a:custGeom>
            <a:avLst/>
            <a:gdLst/>
            <a:ahLst/>
            <a:cxnLst/>
            <a:rect l="l" t="t" r="r" b="b"/>
            <a:pathLst>
              <a:path w="3811334" h="4114800">
                <a:moveTo>
                  <a:pt x="0" y="0"/>
                </a:moveTo>
                <a:lnTo>
                  <a:pt x="3811334" y="0"/>
                </a:lnTo>
                <a:lnTo>
                  <a:pt x="381133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TextBox 17"/>
          <p:cNvSpPr txBox="1"/>
          <p:nvPr/>
        </p:nvSpPr>
        <p:spPr>
          <a:xfrm>
            <a:off x="817898" y="57216"/>
            <a:ext cx="9601723" cy="2114484"/>
          </a:xfrm>
          <a:prstGeom prst="rect">
            <a:avLst/>
          </a:prstGeom>
        </p:spPr>
        <p:txBody>
          <a:bodyPr lIns="0" tIns="0" rIns="0" bIns="0" rtlCol="0" anchor="t">
            <a:spAutoFit/>
          </a:bodyPr>
          <a:lstStyle/>
          <a:p>
            <a:pPr>
              <a:lnSpc>
                <a:spcPts val="8400"/>
              </a:lnSpc>
              <a:spcBef>
                <a:spcPct val="0"/>
              </a:spcBef>
            </a:pPr>
            <a:r>
              <a:rPr lang="en-US" sz="6000" spc="-120" dirty="0">
                <a:solidFill>
                  <a:srgbClr val="211614"/>
                </a:solidFill>
                <a:latin typeface="Barlow Bold"/>
              </a:rPr>
              <a:t>ADIM 1 - ISINMA </a:t>
            </a:r>
            <a:r>
              <a:rPr lang="en-US" sz="6000" spc="-120" dirty="0" err="1">
                <a:solidFill>
                  <a:srgbClr val="211614"/>
                </a:solidFill>
                <a:latin typeface="Barlow Bold"/>
              </a:rPr>
              <a:t>aktivitesi</a:t>
            </a:r>
            <a:r>
              <a:rPr lang="en-US" sz="6000" spc="-120" dirty="0">
                <a:solidFill>
                  <a:srgbClr val="211614"/>
                </a:solidFill>
                <a:latin typeface="Barlow Bold"/>
              </a:rPr>
              <a:t> – </a:t>
            </a:r>
            <a:endParaRPr lang="pl-PL" sz="6000" spc="-120" dirty="0">
              <a:solidFill>
                <a:srgbClr val="211614"/>
              </a:solidFill>
              <a:latin typeface="Barlow Bold"/>
            </a:endParaRPr>
          </a:p>
          <a:p>
            <a:pPr>
              <a:lnSpc>
                <a:spcPts val="8400"/>
              </a:lnSpc>
              <a:spcBef>
                <a:spcPct val="0"/>
              </a:spcBef>
            </a:pPr>
            <a:r>
              <a:rPr lang="en-US" sz="6000" spc="-120" dirty="0">
                <a:solidFill>
                  <a:srgbClr val="211614"/>
                </a:solidFill>
                <a:latin typeface="Barlow Bold"/>
              </a:rPr>
              <a:t>(10 </a:t>
            </a:r>
            <a:r>
              <a:rPr lang="en-US" sz="6000" spc="-120" dirty="0" err="1">
                <a:solidFill>
                  <a:srgbClr val="211614"/>
                </a:solidFill>
                <a:latin typeface="Barlow Bold"/>
              </a:rPr>
              <a:t>dakika</a:t>
            </a:r>
            <a:r>
              <a:rPr lang="en-US" sz="6000" spc="-120" dirty="0">
                <a:solidFill>
                  <a:srgbClr val="211614"/>
                </a:solidFill>
                <a:latin typeface="Barlow Bold"/>
              </a:rPr>
              <a:t>)</a:t>
            </a:r>
          </a:p>
        </p:txBody>
      </p:sp>
      <p:sp>
        <p:nvSpPr>
          <p:cNvPr id="18" name="TextBox 18"/>
          <p:cNvSpPr txBox="1"/>
          <p:nvPr/>
        </p:nvSpPr>
        <p:spPr>
          <a:xfrm>
            <a:off x="817898" y="2095500"/>
            <a:ext cx="11722637" cy="6517243"/>
          </a:xfrm>
          <a:prstGeom prst="rect">
            <a:avLst/>
          </a:prstGeom>
        </p:spPr>
        <p:txBody>
          <a:bodyPr lIns="0" tIns="0" rIns="0" bIns="0" rtlCol="0" anchor="t">
            <a:spAutoFit/>
          </a:bodyPr>
          <a:lstStyle/>
          <a:p>
            <a:pPr algn="ctr">
              <a:lnSpc>
                <a:spcPts val="4200"/>
              </a:lnSpc>
              <a:spcBef>
                <a:spcPct val="0"/>
              </a:spcBef>
            </a:pPr>
            <a:r>
              <a:rPr lang="en-US" sz="3000" spc="300">
                <a:solidFill>
                  <a:srgbClr val="372A28"/>
                </a:solidFill>
                <a:latin typeface="Barlow Bold"/>
              </a:rPr>
              <a:t>Giriş </a:t>
            </a:r>
          </a:p>
          <a:p>
            <a:pPr>
              <a:lnSpc>
                <a:spcPts val="3920"/>
              </a:lnSpc>
              <a:spcBef>
                <a:spcPct val="0"/>
              </a:spcBef>
            </a:pPr>
            <a:r>
              <a:rPr lang="en-US" sz="2800">
                <a:solidFill>
                  <a:srgbClr val="372A28"/>
                </a:solidFill>
                <a:latin typeface="Arbutus Slab"/>
              </a:rPr>
              <a:t>Katılımcılara hoş geldiniz deyin ve çalıştayın hedeflerini tanıtın.</a:t>
            </a:r>
          </a:p>
          <a:p>
            <a:pPr>
              <a:lnSpc>
                <a:spcPts val="3920"/>
              </a:lnSpc>
              <a:spcBef>
                <a:spcPct val="0"/>
              </a:spcBef>
            </a:pPr>
            <a:endParaRPr lang="en-US" sz="2800">
              <a:solidFill>
                <a:srgbClr val="372A28"/>
              </a:solidFill>
              <a:latin typeface="Arbutus Slab"/>
            </a:endParaRPr>
          </a:p>
          <a:p>
            <a:pPr>
              <a:lnSpc>
                <a:spcPts val="3920"/>
              </a:lnSpc>
              <a:spcBef>
                <a:spcPct val="0"/>
              </a:spcBef>
            </a:pPr>
            <a:r>
              <a:rPr lang="en-US" sz="2800">
                <a:solidFill>
                  <a:srgbClr val="372A28"/>
                </a:solidFill>
                <a:latin typeface="Arbutus Slab"/>
              </a:rPr>
              <a:t>Icebreaker teklifi: </a:t>
            </a:r>
          </a:p>
          <a:p>
            <a:pPr>
              <a:lnSpc>
                <a:spcPts val="3920"/>
              </a:lnSpc>
              <a:spcBef>
                <a:spcPct val="0"/>
              </a:spcBef>
            </a:pPr>
            <a:r>
              <a:rPr lang="en-US" sz="2800">
                <a:solidFill>
                  <a:srgbClr val="372A28"/>
                </a:solidFill>
                <a:latin typeface="Arbutus Slab"/>
              </a:rPr>
              <a:t>Katılımcılardan bir daire oluşturmalarını ve yanlarındaki kişilere iltifat etmelerini isteyin. Yerlerini değiştirmeleri ve iltifat etmeye devam etmeleri gerektiğini bilmeleri için "iki alkış" gibi bir kural koyun. Sonunda, olumlu ifadeler verdikten ve aldıktan sonra nasıl hissettiklerini sorun.</a:t>
            </a:r>
          </a:p>
          <a:p>
            <a:pPr>
              <a:lnSpc>
                <a:spcPts val="3920"/>
              </a:lnSpc>
              <a:spcBef>
                <a:spcPct val="0"/>
              </a:spcBef>
            </a:pPr>
            <a:r>
              <a:rPr lang="en-US" sz="2800">
                <a:solidFill>
                  <a:srgbClr val="372A28"/>
                </a:solidFill>
                <a:latin typeface="Arbutus Slab"/>
              </a:rPr>
              <a:t>-Olumlu bir tutumun önemini ve bunun kişisel ve mesleki başarı üzerindeki etkisini paylaşın.</a:t>
            </a:r>
          </a:p>
          <a:p>
            <a:pPr>
              <a:lnSpc>
                <a:spcPts val="4200"/>
              </a:lnSpc>
              <a:spcBef>
                <a:spcPct val="0"/>
              </a:spcBef>
            </a:pPr>
            <a:endParaRPr lang="en-US" sz="2800">
              <a:solidFill>
                <a:srgbClr val="372A28"/>
              </a:solidFill>
              <a:latin typeface="Arbutus Slab"/>
            </a:endParaRPr>
          </a:p>
          <a:p>
            <a:pPr algn="ctr">
              <a:lnSpc>
                <a:spcPts val="3920"/>
              </a:lnSpc>
            </a:pPr>
            <a:endParaRPr lang="en-US" sz="2800">
              <a:solidFill>
                <a:srgbClr val="372A28"/>
              </a:solidFill>
              <a:latin typeface="Arbutus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6C0A"/>
        </a:solidFill>
        <a:effectLst/>
      </p:bgPr>
    </p:bg>
    <p:spTree>
      <p:nvGrpSpPr>
        <p:cNvPr id="1" name=""/>
        <p:cNvGrpSpPr/>
        <p:nvPr/>
      </p:nvGrpSpPr>
      <p:grpSpPr>
        <a:xfrm>
          <a:off x="0" y="0"/>
          <a:ext cx="0" cy="0"/>
          <a:chOff x="0" y="0"/>
          <a:chExt cx="0" cy="0"/>
        </a:xfrm>
      </p:grpSpPr>
      <p:grpSp>
        <p:nvGrpSpPr>
          <p:cNvPr id="2" name="Group 2"/>
          <p:cNvGrpSpPr/>
          <p:nvPr/>
        </p:nvGrpSpPr>
        <p:grpSpPr>
          <a:xfrm>
            <a:off x="15774952" y="-360045"/>
            <a:ext cx="1845389" cy="2032367"/>
            <a:chOff x="0" y="0"/>
            <a:chExt cx="5765800" cy="6350000"/>
          </a:xfrm>
        </p:grpSpPr>
        <p:sp>
          <p:nvSpPr>
            <p:cNvPr id="3" name="Freeform 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72A28"/>
            </a:solidFill>
          </p:spPr>
        </p:sp>
      </p:grpSp>
      <p:grpSp>
        <p:nvGrpSpPr>
          <p:cNvPr id="4" name="Group 4"/>
          <p:cNvGrpSpPr/>
          <p:nvPr/>
        </p:nvGrpSpPr>
        <p:grpSpPr>
          <a:xfrm>
            <a:off x="4441888" y="9258300"/>
            <a:ext cx="8090631" cy="849292"/>
            <a:chOff x="0" y="0"/>
            <a:chExt cx="10787508" cy="1132389"/>
          </a:xfrm>
        </p:grpSpPr>
        <p:sp>
          <p:nvSpPr>
            <p:cNvPr id="5" name="AutoShape 5"/>
            <p:cNvSpPr/>
            <p:nvPr/>
          </p:nvSpPr>
          <p:spPr>
            <a:xfrm>
              <a:off x="0" y="848543"/>
              <a:ext cx="7100310" cy="0"/>
            </a:xfrm>
            <a:prstGeom prst="line">
              <a:avLst/>
            </a:prstGeom>
            <a:ln w="101600" cap="rnd">
              <a:solidFill>
                <a:srgbClr val="FFF4EA"/>
              </a:solidFill>
              <a:prstDash val="sysDot"/>
              <a:headEnd type="oval" w="lg" len="lg"/>
              <a:tailEnd type="oval" w="lg" len="lg"/>
            </a:ln>
          </p:spPr>
        </p:sp>
        <p:grpSp>
          <p:nvGrpSpPr>
            <p:cNvPr id="6" name="Group 6"/>
            <p:cNvGrpSpPr/>
            <p:nvPr/>
          </p:nvGrpSpPr>
          <p:grpSpPr>
            <a:xfrm>
              <a:off x="7388716" y="420607"/>
              <a:ext cx="711782" cy="71178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4EA"/>
              </a:solidFill>
            </p:spPr>
          </p:sp>
        </p:grpSp>
        <p:grpSp>
          <p:nvGrpSpPr>
            <p:cNvPr id="8" name="Group 8"/>
            <p:cNvGrpSpPr/>
            <p:nvPr/>
          </p:nvGrpSpPr>
          <p:grpSpPr>
            <a:xfrm>
              <a:off x="8425368" y="176709"/>
              <a:ext cx="947644" cy="9476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4EA"/>
              </a:solidFill>
            </p:spPr>
          </p:sp>
        </p:grpSp>
        <p:grpSp>
          <p:nvGrpSpPr>
            <p:cNvPr id="10" name="Group 10"/>
            <p:cNvGrpSpPr/>
            <p:nvPr/>
          </p:nvGrpSpPr>
          <p:grpSpPr>
            <a:xfrm>
              <a:off x="9663155" y="0"/>
              <a:ext cx="1124353" cy="112435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4EA"/>
              </a:solidFill>
            </p:spPr>
          </p:sp>
        </p:grpSp>
      </p:grpSp>
      <p:sp>
        <p:nvSpPr>
          <p:cNvPr id="12" name="Freeform 12"/>
          <p:cNvSpPr/>
          <p:nvPr/>
        </p:nvSpPr>
        <p:spPr>
          <a:xfrm>
            <a:off x="11192710" y="205825"/>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13" name="Freeform 13"/>
          <p:cNvSpPr/>
          <p:nvPr/>
        </p:nvSpPr>
        <p:spPr>
          <a:xfrm>
            <a:off x="12361226" y="2530846"/>
            <a:ext cx="5338758" cy="5225309"/>
          </a:xfrm>
          <a:custGeom>
            <a:avLst/>
            <a:gdLst/>
            <a:ahLst/>
            <a:cxnLst/>
            <a:rect l="l" t="t" r="r" b="b"/>
            <a:pathLst>
              <a:path w="5338758" h="5225309">
                <a:moveTo>
                  <a:pt x="0" y="0"/>
                </a:moveTo>
                <a:lnTo>
                  <a:pt x="5338758" y="0"/>
                </a:lnTo>
                <a:lnTo>
                  <a:pt x="5338758" y="5225308"/>
                </a:lnTo>
                <a:lnTo>
                  <a:pt x="0" y="5225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901874" y="2027366"/>
            <a:ext cx="9437806" cy="1674129"/>
            <a:chOff x="0" y="0"/>
            <a:chExt cx="12583741" cy="2232172"/>
          </a:xfrm>
        </p:grpSpPr>
        <p:grpSp>
          <p:nvGrpSpPr>
            <p:cNvPr id="15" name="Group 15"/>
            <p:cNvGrpSpPr/>
            <p:nvPr/>
          </p:nvGrpSpPr>
          <p:grpSpPr>
            <a:xfrm>
              <a:off x="0" y="0"/>
              <a:ext cx="12583741" cy="2232172"/>
              <a:chOff x="0" y="0"/>
              <a:chExt cx="5219934" cy="925940"/>
            </a:xfrm>
          </p:grpSpPr>
          <p:sp>
            <p:nvSpPr>
              <p:cNvPr id="16" name="Freeform 16"/>
              <p:cNvSpPr/>
              <p:nvPr/>
            </p:nvSpPr>
            <p:spPr>
              <a:xfrm>
                <a:off x="48260" y="48260"/>
                <a:ext cx="5171674" cy="877680"/>
              </a:xfrm>
              <a:custGeom>
                <a:avLst/>
                <a:gdLst/>
                <a:ahLst/>
                <a:cxnLst/>
                <a:rect l="l" t="t" r="r" b="b"/>
                <a:pathLst>
                  <a:path w="5171674" h="877680">
                    <a:moveTo>
                      <a:pt x="0" y="0"/>
                    </a:moveTo>
                    <a:lnTo>
                      <a:pt x="5171674" y="0"/>
                    </a:lnTo>
                    <a:lnTo>
                      <a:pt x="5171674" y="877680"/>
                    </a:lnTo>
                    <a:lnTo>
                      <a:pt x="0" y="877680"/>
                    </a:lnTo>
                    <a:close/>
                  </a:path>
                </a:pathLst>
              </a:custGeom>
              <a:solidFill>
                <a:srgbClr val="372A28"/>
              </a:solidFill>
            </p:spPr>
          </p:sp>
          <p:sp>
            <p:nvSpPr>
              <p:cNvPr id="17" name="Freeform 17"/>
              <p:cNvSpPr/>
              <p:nvPr/>
            </p:nvSpPr>
            <p:spPr>
              <a:xfrm>
                <a:off x="6350" y="6350"/>
                <a:ext cx="5171674" cy="877680"/>
              </a:xfrm>
              <a:custGeom>
                <a:avLst/>
                <a:gdLst/>
                <a:ahLst/>
                <a:cxnLst/>
                <a:rect l="l" t="t" r="r" b="b"/>
                <a:pathLst>
                  <a:path w="5171674" h="877680">
                    <a:moveTo>
                      <a:pt x="0" y="0"/>
                    </a:moveTo>
                    <a:lnTo>
                      <a:pt x="5171674" y="0"/>
                    </a:lnTo>
                    <a:lnTo>
                      <a:pt x="5171674" y="877680"/>
                    </a:lnTo>
                    <a:lnTo>
                      <a:pt x="0" y="877680"/>
                    </a:lnTo>
                    <a:close/>
                  </a:path>
                </a:pathLst>
              </a:custGeom>
              <a:solidFill>
                <a:srgbClr val="FFC61A"/>
              </a:solidFill>
            </p:spPr>
          </p:sp>
          <p:sp>
            <p:nvSpPr>
              <p:cNvPr id="18" name="Freeform 18"/>
              <p:cNvSpPr/>
              <p:nvPr/>
            </p:nvSpPr>
            <p:spPr>
              <a:xfrm>
                <a:off x="0" y="0"/>
                <a:ext cx="5184374" cy="890380"/>
              </a:xfrm>
              <a:custGeom>
                <a:avLst/>
                <a:gdLst/>
                <a:ahLst/>
                <a:cxnLst/>
                <a:rect l="l" t="t" r="r" b="b"/>
                <a:pathLst>
                  <a:path w="5184374" h="890380">
                    <a:moveTo>
                      <a:pt x="5184374" y="890380"/>
                    </a:moveTo>
                    <a:lnTo>
                      <a:pt x="0" y="890380"/>
                    </a:lnTo>
                    <a:lnTo>
                      <a:pt x="0" y="0"/>
                    </a:lnTo>
                    <a:lnTo>
                      <a:pt x="5184374" y="0"/>
                    </a:lnTo>
                    <a:lnTo>
                      <a:pt x="5184374" y="890380"/>
                    </a:lnTo>
                    <a:close/>
                    <a:moveTo>
                      <a:pt x="12700" y="877680"/>
                    </a:moveTo>
                    <a:lnTo>
                      <a:pt x="5171674" y="877680"/>
                    </a:lnTo>
                    <a:lnTo>
                      <a:pt x="5171674" y="12700"/>
                    </a:lnTo>
                    <a:lnTo>
                      <a:pt x="12700" y="12700"/>
                    </a:lnTo>
                    <a:lnTo>
                      <a:pt x="12700" y="877680"/>
                    </a:lnTo>
                    <a:close/>
                  </a:path>
                </a:pathLst>
              </a:custGeom>
              <a:solidFill>
                <a:srgbClr val="946C0A"/>
              </a:solidFill>
            </p:spPr>
          </p:sp>
        </p:grpSp>
        <p:sp>
          <p:nvSpPr>
            <p:cNvPr id="19" name="TextBox 19"/>
            <p:cNvSpPr txBox="1"/>
            <p:nvPr/>
          </p:nvSpPr>
          <p:spPr>
            <a:xfrm>
              <a:off x="169101" y="266251"/>
              <a:ext cx="12150043" cy="1556795"/>
            </a:xfrm>
            <a:prstGeom prst="rect">
              <a:avLst/>
            </a:prstGeom>
          </p:spPr>
          <p:txBody>
            <a:bodyPr lIns="0" tIns="0" rIns="0" bIns="0" rtlCol="0" anchor="t">
              <a:spAutoFit/>
            </a:bodyPr>
            <a:lstStyle/>
            <a:p>
              <a:pPr algn="ctr">
                <a:lnSpc>
                  <a:spcPts val="9800"/>
                </a:lnSpc>
                <a:spcBef>
                  <a:spcPct val="0"/>
                </a:spcBef>
              </a:pPr>
              <a:r>
                <a:rPr lang="en-US" sz="7000" spc="-140">
                  <a:solidFill>
                    <a:srgbClr val="FFF4EA"/>
                  </a:solidFill>
                  <a:latin typeface="Arbutus Slab"/>
                </a:rPr>
                <a:t>Olumlu tutum</a:t>
              </a:r>
            </a:p>
          </p:txBody>
        </p:sp>
      </p:grpSp>
      <p:sp>
        <p:nvSpPr>
          <p:cNvPr id="20" name="TextBox 20"/>
          <p:cNvSpPr txBox="1"/>
          <p:nvPr/>
        </p:nvSpPr>
        <p:spPr>
          <a:xfrm>
            <a:off x="901874" y="3816225"/>
            <a:ext cx="9437806" cy="5433966"/>
          </a:xfrm>
          <a:prstGeom prst="rect">
            <a:avLst/>
          </a:prstGeom>
        </p:spPr>
        <p:txBody>
          <a:bodyPr lIns="0" tIns="0" rIns="0" bIns="0" rtlCol="0" anchor="t">
            <a:spAutoFit/>
          </a:bodyPr>
          <a:lstStyle/>
          <a:p>
            <a:pPr algn="ctr">
              <a:lnSpc>
                <a:spcPts val="3920"/>
              </a:lnSpc>
            </a:pPr>
            <a:r>
              <a:rPr lang="en-US" sz="2800">
                <a:solidFill>
                  <a:srgbClr val="FFF4EA"/>
                </a:solidFill>
                <a:latin typeface="Arbutus Slab"/>
              </a:rPr>
              <a:t>Olumlu bir tutum, hayatın birçok yönünü büyük ölçüde etkileme potansiyeline sahiptir ve bu da onu değerli bir varlık haline getirir. Kişisel zevk ve mutlulukta önemli bir faktör olmasının yanı sıra, hem mesleki başarı hem de kişiler arası ilişkilerin kalitesi için gereklidir.</a:t>
            </a:r>
          </a:p>
          <a:p>
            <a:pPr algn="ctr">
              <a:lnSpc>
                <a:spcPts val="3920"/>
              </a:lnSpc>
            </a:pPr>
            <a:endParaRPr lang="en-US" sz="2800">
              <a:solidFill>
                <a:srgbClr val="FFF4EA"/>
              </a:solidFill>
              <a:latin typeface="Arbutus Slab"/>
            </a:endParaRPr>
          </a:p>
          <a:p>
            <a:pPr algn="ctr">
              <a:lnSpc>
                <a:spcPts val="3920"/>
              </a:lnSpc>
              <a:spcBef>
                <a:spcPct val="0"/>
              </a:spcBef>
            </a:pPr>
            <a:r>
              <a:rPr lang="en-US" sz="2800">
                <a:solidFill>
                  <a:srgbClr val="FFF4EA"/>
                </a:solidFill>
                <a:latin typeface="Arbutus Slab"/>
              </a:rPr>
              <a:t>Olumlu bir tutum geliştirmek devam eden bir süreçtir ve tutarlılık çok önemlidir. Eğitimciler farklı teknikler denemeli ve bunları öğrencilerin farklı ilgi alanlarına, ihtiyaçlarına ve yaşam tarzlarına göre uyarlamalıdır.</a:t>
            </a:r>
          </a:p>
        </p:txBody>
      </p:sp>
      <p:sp>
        <p:nvSpPr>
          <p:cNvPr id="21" name="TextBox 21"/>
          <p:cNvSpPr txBox="1"/>
          <p:nvPr/>
        </p:nvSpPr>
        <p:spPr>
          <a:xfrm>
            <a:off x="15695309" y="370438"/>
            <a:ext cx="2004675" cy="514334"/>
          </a:xfrm>
          <a:prstGeom prst="rect">
            <a:avLst/>
          </a:prstGeom>
        </p:spPr>
        <p:txBody>
          <a:bodyPr lIns="0" tIns="0" rIns="0" bIns="0" rtlCol="0" anchor="t">
            <a:spAutoFit/>
          </a:bodyPr>
          <a:lstStyle/>
          <a:p>
            <a:pPr algn="ctr">
              <a:lnSpc>
                <a:spcPts val="4200"/>
              </a:lnSpc>
            </a:pPr>
            <a:r>
              <a:rPr lang="en-US" sz="3000">
                <a:solidFill>
                  <a:srgbClr val="FFF4EA"/>
                </a:solidFill>
                <a:latin typeface="Arbutus Slab"/>
              </a:rPr>
              <a:t>5/23</a:t>
            </a:r>
          </a:p>
        </p:txBody>
      </p:sp>
      <p:sp>
        <p:nvSpPr>
          <p:cNvPr id="22" name="TextBox 22"/>
          <p:cNvSpPr txBox="1"/>
          <p:nvPr/>
        </p:nvSpPr>
        <p:spPr>
          <a:xfrm>
            <a:off x="1028700" y="113272"/>
            <a:ext cx="9954460" cy="1571492"/>
          </a:xfrm>
          <a:prstGeom prst="rect">
            <a:avLst/>
          </a:prstGeom>
        </p:spPr>
        <p:txBody>
          <a:bodyPr lIns="0" tIns="0" rIns="0" bIns="0" rtlCol="0" anchor="t">
            <a:spAutoFit/>
          </a:bodyPr>
          <a:lstStyle/>
          <a:p>
            <a:pPr>
              <a:lnSpc>
                <a:spcPts val="6300"/>
              </a:lnSpc>
              <a:spcBef>
                <a:spcPct val="0"/>
              </a:spcBef>
            </a:pPr>
            <a:r>
              <a:rPr lang="en-US" sz="4500" spc="450" dirty="0">
                <a:solidFill>
                  <a:srgbClr val="FFF4EA"/>
                </a:solidFill>
                <a:latin typeface="Barlow Bold"/>
              </a:rPr>
              <a:t>ADIM 2 - </a:t>
            </a:r>
            <a:r>
              <a:rPr lang="en-US" sz="4500" spc="450" dirty="0" err="1">
                <a:solidFill>
                  <a:srgbClr val="FFF4EA"/>
                </a:solidFill>
                <a:latin typeface="Barlow Bold"/>
              </a:rPr>
              <a:t>Pozitifliği</a:t>
            </a:r>
            <a:r>
              <a:rPr lang="en-US" sz="4500" spc="450" dirty="0">
                <a:solidFill>
                  <a:srgbClr val="FFF4EA"/>
                </a:solidFill>
                <a:latin typeface="Barlow Bold"/>
              </a:rPr>
              <a:t> </a:t>
            </a:r>
            <a:r>
              <a:rPr lang="en-US" sz="4500" spc="450" dirty="0" err="1">
                <a:solidFill>
                  <a:srgbClr val="FFF4EA"/>
                </a:solidFill>
                <a:latin typeface="Barlow Bold"/>
              </a:rPr>
              <a:t>anlamak</a:t>
            </a:r>
            <a:r>
              <a:rPr lang="en-US" sz="4500" spc="450" dirty="0">
                <a:solidFill>
                  <a:srgbClr val="FFF4EA"/>
                </a:solidFill>
                <a:latin typeface="Barlow Bold"/>
              </a:rPr>
              <a:t> </a:t>
            </a:r>
            <a:endParaRPr lang="pl-PL" sz="4500" spc="450" dirty="0">
              <a:solidFill>
                <a:srgbClr val="FFF4EA"/>
              </a:solidFill>
              <a:latin typeface="Barlow Bold"/>
            </a:endParaRPr>
          </a:p>
          <a:p>
            <a:pPr>
              <a:lnSpc>
                <a:spcPts val="6300"/>
              </a:lnSpc>
              <a:spcBef>
                <a:spcPct val="0"/>
              </a:spcBef>
            </a:pPr>
            <a:r>
              <a:rPr lang="en-US" sz="4500" spc="450" dirty="0">
                <a:solidFill>
                  <a:srgbClr val="FFF4EA"/>
                </a:solidFill>
                <a:latin typeface="Barlow Bold"/>
              </a:rPr>
              <a:t>(15 </a:t>
            </a:r>
            <a:r>
              <a:rPr lang="en-US" sz="4500" spc="450" dirty="0" err="1">
                <a:solidFill>
                  <a:srgbClr val="FFF4EA"/>
                </a:solidFill>
                <a:latin typeface="Barlow Bold"/>
              </a:rPr>
              <a:t>dakika</a:t>
            </a:r>
            <a:r>
              <a:rPr lang="en-US" sz="4500" spc="450" dirty="0">
                <a:solidFill>
                  <a:srgbClr val="FFF4EA"/>
                </a:solidFill>
                <a:latin typeface="Barlow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2A28"/>
        </a:solidFill>
        <a:effectLst/>
      </p:bgPr>
    </p:bg>
    <p:spTree>
      <p:nvGrpSpPr>
        <p:cNvPr id="1" name=""/>
        <p:cNvGrpSpPr/>
        <p:nvPr/>
      </p:nvGrpSpPr>
      <p:grpSpPr>
        <a:xfrm>
          <a:off x="0" y="0"/>
          <a:ext cx="0" cy="0"/>
          <a:chOff x="0" y="0"/>
          <a:chExt cx="0" cy="0"/>
        </a:xfrm>
      </p:grpSpPr>
      <p:grpSp>
        <p:nvGrpSpPr>
          <p:cNvPr id="2" name="Group 2"/>
          <p:cNvGrpSpPr/>
          <p:nvPr/>
        </p:nvGrpSpPr>
        <p:grpSpPr>
          <a:xfrm>
            <a:off x="6780364" y="4096501"/>
            <a:ext cx="11031214" cy="5899458"/>
            <a:chOff x="0" y="0"/>
            <a:chExt cx="2781970" cy="1487789"/>
          </a:xfrm>
        </p:grpSpPr>
        <p:sp>
          <p:nvSpPr>
            <p:cNvPr id="3" name="Freeform 3"/>
            <p:cNvSpPr/>
            <p:nvPr/>
          </p:nvSpPr>
          <p:spPr>
            <a:xfrm>
              <a:off x="0" y="0"/>
              <a:ext cx="2781971" cy="1487789"/>
            </a:xfrm>
            <a:custGeom>
              <a:avLst/>
              <a:gdLst/>
              <a:ahLst/>
              <a:cxnLst/>
              <a:rect l="l" t="t" r="r" b="b"/>
              <a:pathLst>
                <a:path w="2781971" h="1487789">
                  <a:moveTo>
                    <a:pt x="0" y="0"/>
                  </a:moveTo>
                  <a:lnTo>
                    <a:pt x="2781971" y="0"/>
                  </a:lnTo>
                  <a:lnTo>
                    <a:pt x="2781971" y="1487789"/>
                  </a:lnTo>
                  <a:lnTo>
                    <a:pt x="0" y="1487789"/>
                  </a:lnTo>
                  <a:close/>
                </a:path>
              </a:pathLst>
            </a:custGeom>
            <a:solidFill>
              <a:srgbClr val="FFF4EA"/>
            </a:solidFill>
          </p:spPr>
        </p:sp>
      </p:grpSp>
      <p:sp>
        <p:nvSpPr>
          <p:cNvPr id="4" name="AutoShape 4"/>
          <p:cNvSpPr/>
          <p:nvPr/>
        </p:nvSpPr>
        <p:spPr>
          <a:xfrm rot="5400000">
            <a:off x="13966530" y="2505561"/>
            <a:ext cx="7370534" cy="0"/>
          </a:xfrm>
          <a:prstGeom prst="line">
            <a:avLst/>
          </a:prstGeom>
          <a:ln w="95250" cap="rnd">
            <a:solidFill>
              <a:srgbClr val="FFC61A"/>
            </a:solidFill>
            <a:prstDash val="sysDot"/>
            <a:headEnd type="oval" w="lg" len="lg"/>
            <a:tailEnd type="oval" w="lg" len="lg"/>
          </a:ln>
        </p:spPr>
      </p:sp>
      <p:grpSp>
        <p:nvGrpSpPr>
          <p:cNvPr id="5" name="Group 5"/>
          <p:cNvGrpSpPr/>
          <p:nvPr/>
        </p:nvGrpSpPr>
        <p:grpSpPr>
          <a:xfrm>
            <a:off x="9617384" y="826027"/>
            <a:ext cx="9187729" cy="2548195"/>
            <a:chOff x="0" y="0"/>
            <a:chExt cx="2637734" cy="731569"/>
          </a:xfrm>
        </p:grpSpPr>
        <p:sp>
          <p:nvSpPr>
            <p:cNvPr id="6" name="Freeform 6"/>
            <p:cNvSpPr/>
            <p:nvPr/>
          </p:nvSpPr>
          <p:spPr>
            <a:xfrm>
              <a:off x="48260" y="48260"/>
              <a:ext cx="2589474" cy="683309"/>
            </a:xfrm>
            <a:custGeom>
              <a:avLst/>
              <a:gdLst/>
              <a:ahLst/>
              <a:cxnLst/>
              <a:rect l="l" t="t" r="r" b="b"/>
              <a:pathLst>
                <a:path w="2589474" h="683309">
                  <a:moveTo>
                    <a:pt x="0" y="0"/>
                  </a:moveTo>
                  <a:lnTo>
                    <a:pt x="2589474" y="0"/>
                  </a:lnTo>
                  <a:lnTo>
                    <a:pt x="2589474" y="683309"/>
                  </a:lnTo>
                  <a:lnTo>
                    <a:pt x="0" y="683309"/>
                  </a:lnTo>
                  <a:close/>
                </a:path>
              </a:pathLst>
            </a:custGeom>
            <a:solidFill>
              <a:srgbClr val="946C0A"/>
            </a:solidFill>
          </p:spPr>
        </p:sp>
        <p:sp>
          <p:nvSpPr>
            <p:cNvPr id="7" name="Freeform 7"/>
            <p:cNvSpPr/>
            <p:nvPr/>
          </p:nvSpPr>
          <p:spPr>
            <a:xfrm>
              <a:off x="6350" y="6350"/>
              <a:ext cx="2589474" cy="683309"/>
            </a:xfrm>
            <a:custGeom>
              <a:avLst/>
              <a:gdLst/>
              <a:ahLst/>
              <a:cxnLst/>
              <a:rect l="l" t="t" r="r" b="b"/>
              <a:pathLst>
                <a:path w="2589474" h="683309">
                  <a:moveTo>
                    <a:pt x="0" y="0"/>
                  </a:moveTo>
                  <a:lnTo>
                    <a:pt x="2589474" y="0"/>
                  </a:lnTo>
                  <a:lnTo>
                    <a:pt x="2589474" y="683309"/>
                  </a:lnTo>
                  <a:lnTo>
                    <a:pt x="0" y="683309"/>
                  </a:lnTo>
                  <a:close/>
                </a:path>
              </a:pathLst>
            </a:custGeom>
            <a:solidFill>
              <a:srgbClr val="FFF4EA"/>
            </a:solidFill>
          </p:spPr>
        </p:sp>
        <p:sp>
          <p:nvSpPr>
            <p:cNvPr id="8" name="Freeform 8"/>
            <p:cNvSpPr/>
            <p:nvPr/>
          </p:nvSpPr>
          <p:spPr>
            <a:xfrm>
              <a:off x="0" y="0"/>
              <a:ext cx="2602174" cy="696009"/>
            </a:xfrm>
            <a:custGeom>
              <a:avLst/>
              <a:gdLst/>
              <a:ahLst/>
              <a:cxnLst/>
              <a:rect l="l" t="t" r="r" b="b"/>
              <a:pathLst>
                <a:path w="2602174" h="696009">
                  <a:moveTo>
                    <a:pt x="2602174" y="696009"/>
                  </a:moveTo>
                  <a:lnTo>
                    <a:pt x="0" y="696009"/>
                  </a:lnTo>
                  <a:lnTo>
                    <a:pt x="0" y="0"/>
                  </a:lnTo>
                  <a:lnTo>
                    <a:pt x="2602174" y="0"/>
                  </a:lnTo>
                  <a:lnTo>
                    <a:pt x="2602174" y="696009"/>
                  </a:lnTo>
                  <a:close/>
                  <a:moveTo>
                    <a:pt x="12700" y="683309"/>
                  </a:moveTo>
                  <a:lnTo>
                    <a:pt x="2589474" y="683309"/>
                  </a:lnTo>
                  <a:lnTo>
                    <a:pt x="2589474" y="12700"/>
                  </a:lnTo>
                  <a:lnTo>
                    <a:pt x="12700" y="12700"/>
                  </a:lnTo>
                  <a:lnTo>
                    <a:pt x="12700" y="683309"/>
                  </a:lnTo>
                  <a:close/>
                </a:path>
              </a:pathLst>
            </a:custGeom>
            <a:solidFill>
              <a:srgbClr val="FFC61A"/>
            </a:solidFill>
          </p:spPr>
        </p:sp>
      </p:grpSp>
      <p:grpSp>
        <p:nvGrpSpPr>
          <p:cNvPr id="9" name="Group 9"/>
          <p:cNvGrpSpPr/>
          <p:nvPr/>
        </p:nvGrpSpPr>
        <p:grpSpPr>
          <a:xfrm>
            <a:off x="17235488" y="6342837"/>
            <a:ext cx="832619" cy="832619"/>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61A"/>
            </a:solidFill>
          </p:spPr>
        </p:sp>
      </p:grpSp>
      <p:grpSp>
        <p:nvGrpSpPr>
          <p:cNvPr id="11" name="Group 11"/>
          <p:cNvGrpSpPr/>
          <p:nvPr/>
        </p:nvGrpSpPr>
        <p:grpSpPr>
          <a:xfrm>
            <a:off x="1108343" y="-190157"/>
            <a:ext cx="1845389" cy="2032367"/>
            <a:chOff x="0" y="0"/>
            <a:chExt cx="5765800" cy="6350000"/>
          </a:xfrm>
        </p:grpSpPr>
        <p:sp>
          <p:nvSpPr>
            <p:cNvPr id="12" name="Freeform 12"/>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4EA"/>
            </a:solidFill>
          </p:spPr>
        </p:sp>
      </p:grpSp>
      <p:sp>
        <p:nvSpPr>
          <p:cNvPr id="13" name="Freeform 13"/>
          <p:cNvSpPr/>
          <p:nvPr/>
        </p:nvSpPr>
        <p:spPr>
          <a:xfrm>
            <a:off x="4370873" y="375671"/>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4" name="Freeform 14"/>
          <p:cNvSpPr/>
          <p:nvPr/>
        </p:nvSpPr>
        <p:spPr>
          <a:xfrm>
            <a:off x="1028700" y="470174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9252773" y="1033357"/>
            <a:ext cx="8006527" cy="679383"/>
          </a:xfrm>
          <a:prstGeom prst="rect">
            <a:avLst/>
          </a:prstGeom>
        </p:spPr>
        <p:txBody>
          <a:bodyPr lIns="0" tIns="0" rIns="0" bIns="0" rtlCol="0" anchor="t">
            <a:spAutoFit/>
          </a:bodyPr>
          <a:lstStyle/>
          <a:p>
            <a:pPr algn="ctr">
              <a:lnSpc>
                <a:spcPts val="5600"/>
              </a:lnSpc>
              <a:spcBef>
                <a:spcPct val="0"/>
              </a:spcBef>
            </a:pPr>
            <a:r>
              <a:rPr lang="en-US" sz="4000" spc="-80">
                <a:solidFill>
                  <a:srgbClr val="372A28"/>
                </a:solidFill>
                <a:latin typeface="Arbutus Slab"/>
              </a:rPr>
              <a:t>Görselleştirme Nedir?</a:t>
            </a:r>
          </a:p>
        </p:txBody>
      </p:sp>
      <p:sp>
        <p:nvSpPr>
          <p:cNvPr id="16" name="TextBox 16"/>
          <p:cNvSpPr txBox="1"/>
          <p:nvPr/>
        </p:nvSpPr>
        <p:spPr>
          <a:xfrm>
            <a:off x="7264202" y="4419486"/>
            <a:ext cx="10387596" cy="5604098"/>
          </a:xfrm>
          <a:prstGeom prst="rect">
            <a:avLst/>
          </a:prstGeom>
        </p:spPr>
        <p:txBody>
          <a:bodyPr lIns="0" tIns="0" rIns="0" bIns="0" rtlCol="0" anchor="t">
            <a:spAutoFit/>
          </a:bodyPr>
          <a:lstStyle/>
          <a:p>
            <a:pPr algn="ctr">
              <a:lnSpc>
                <a:spcPts val="4859"/>
              </a:lnSpc>
              <a:spcBef>
                <a:spcPct val="0"/>
              </a:spcBef>
            </a:pPr>
            <a:r>
              <a:rPr lang="en-US" sz="3200" dirty="0" err="1">
                <a:solidFill>
                  <a:srgbClr val="372A28"/>
                </a:solidFill>
                <a:latin typeface="Arbutus Slab"/>
              </a:rPr>
              <a:t>Görselleştirme</a:t>
            </a:r>
            <a:r>
              <a:rPr lang="en-US" sz="3200" dirty="0">
                <a:solidFill>
                  <a:srgbClr val="372A28"/>
                </a:solidFill>
                <a:latin typeface="Arbutus Slab"/>
              </a:rPr>
              <a:t>, </a:t>
            </a:r>
            <a:r>
              <a:rPr lang="en-US" sz="3200" dirty="0" err="1">
                <a:solidFill>
                  <a:srgbClr val="372A28"/>
                </a:solidFill>
                <a:latin typeface="Arbutus Slab"/>
              </a:rPr>
              <a:t>istenen</a:t>
            </a:r>
            <a:r>
              <a:rPr lang="en-US" sz="3200" dirty="0">
                <a:solidFill>
                  <a:srgbClr val="372A28"/>
                </a:solidFill>
                <a:latin typeface="Arbutus Slab"/>
              </a:rPr>
              <a:t> </a:t>
            </a:r>
            <a:r>
              <a:rPr lang="en-US" sz="3200" dirty="0" err="1">
                <a:solidFill>
                  <a:srgbClr val="372A28"/>
                </a:solidFill>
                <a:latin typeface="Arbutus Slab"/>
              </a:rPr>
              <a:t>sonuçların</a:t>
            </a:r>
            <a:r>
              <a:rPr lang="en-US" sz="3200" dirty="0">
                <a:solidFill>
                  <a:srgbClr val="372A28"/>
                </a:solidFill>
                <a:latin typeface="Arbutus Slab"/>
              </a:rPr>
              <a:t> </a:t>
            </a:r>
            <a:r>
              <a:rPr lang="en-US" sz="3200" dirty="0" err="1">
                <a:solidFill>
                  <a:srgbClr val="372A28"/>
                </a:solidFill>
                <a:latin typeface="Arbutus Slab"/>
              </a:rPr>
              <a:t>veya</a:t>
            </a:r>
            <a:r>
              <a:rPr lang="en-US" sz="3200" dirty="0">
                <a:solidFill>
                  <a:srgbClr val="372A28"/>
                </a:solidFill>
                <a:latin typeface="Arbutus Slab"/>
              </a:rPr>
              <a:t> </a:t>
            </a:r>
            <a:r>
              <a:rPr lang="en-US" sz="3200" dirty="0" err="1">
                <a:solidFill>
                  <a:srgbClr val="372A28"/>
                </a:solidFill>
                <a:latin typeface="Arbutus Slab"/>
              </a:rPr>
              <a:t>hedeflerin</a:t>
            </a:r>
            <a:r>
              <a:rPr lang="en-US" sz="3200" dirty="0">
                <a:solidFill>
                  <a:srgbClr val="372A28"/>
                </a:solidFill>
                <a:latin typeface="Arbutus Slab"/>
              </a:rPr>
              <a:t> </a:t>
            </a:r>
            <a:r>
              <a:rPr lang="en-US" sz="3200" dirty="0" err="1">
                <a:solidFill>
                  <a:srgbClr val="372A28"/>
                </a:solidFill>
                <a:latin typeface="Arbutus Slab"/>
              </a:rPr>
              <a:t>zihinsel</a:t>
            </a:r>
            <a:r>
              <a:rPr lang="en-US" sz="3200" dirty="0">
                <a:solidFill>
                  <a:srgbClr val="372A28"/>
                </a:solidFill>
                <a:latin typeface="Arbutus Slab"/>
              </a:rPr>
              <a:t> </a:t>
            </a:r>
            <a:r>
              <a:rPr lang="en-US" sz="3200" dirty="0" err="1">
                <a:solidFill>
                  <a:srgbClr val="372A28"/>
                </a:solidFill>
                <a:latin typeface="Arbutus Slab"/>
              </a:rPr>
              <a:t>görüntülerini</a:t>
            </a:r>
            <a:r>
              <a:rPr lang="en-US" sz="3200" dirty="0">
                <a:solidFill>
                  <a:srgbClr val="372A28"/>
                </a:solidFill>
                <a:latin typeface="Arbutus Slab"/>
              </a:rPr>
              <a:t> </a:t>
            </a:r>
            <a:r>
              <a:rPr lang="en-US" sz="3200" dirty="0" err="1">
                <a:solidFill>
                  <a:srgbClr val="372A28"/>
                </a:solidFill>
                <a:latin typeface="Arbutus Slab"/>
              </a:rPr>
              <a:t>oluşturmayı</a:t>
            </a:r>
            <a:r>
              <a:rPr lang="en-US" sz="3200" dirty="0">
                <a:solidFill>
                  <a:srgbClr val="372A28"/>
                </a:solidFill>
                <a:latin typeface="Arbutus Slab"/>
              </a:rPr>
              <a:t> </a:t>
            </a:r>
            <a:r>
              <a:rPr lang="en-US" sz="3200" dirty="0" err="1">
                <a:solidFill>
                  <a:srgbClr val="372A28"/>
                </a:solidFill>
                <a:latin typeface="Arbutus Slab"/>
              </a:rPr>
              <a:t>içeren</a:t>
            </a:r>
            <a:r>
              <a:rPr lang="en-US" sz="3200" dirty="0">
                <a:solidFill>
                  <a:srgbClr val="372A28"/>
                </a:solidFill>
                <a:latin typeface="Arbutus Slab"/>
              </a:rPr>
              <a:t> </a:t>
            </a:r>
            <a:r>
              <a:rPr lang="en-US" sz="3200" dirty="0" err="1">
                <a:solidFill>
                  <a:srgbClr val="372A28"/>
                </a:solidFill>
                <a:latin typeface="Arbutus Slab"/>
              </a:rPr>
              <a:t>güçlü</a:t>
            </a:r>
            <a:r>
              <a:rPr lang="en-US" sz="3200" dirty="0">
                <a:solidFill>
                  <a:srgbClr val="372A28"/>
                </a:solidFill>
                <a:latin typeface="Arbutus Slab"/>
              </a:rPr>
              <a:t> </a:t>
            </a:r>
            <a:r>
              <a:rPr lang="en-US" sz="3200" dirty="0" err="1">
                <a:solidFill>
                  <a:srgbClr val="372A28"/>
                </a:solidFill>
                <a:latin typeface="Arbutus Slab"/>
              </a:rPr>
              <a:t>bir</a:t>
            </a:r>
            <a:r>
              <a:rPr lang="en-US" sz="3200" dirty="0">
                <a:solidFill>
                  <a:srgbClr val="372A28"/>
                </a:solidFill>
                <a:latin typeface="Arbutus Slab"/>
              </a:rPr>
              <a:t> </a:t>
            </a:r>
            <a:r>
              <a:rPr lang="en-US" sz="3200" dirty="0" err="1">
                <a:solidFill>
                  <a:srgbClr val="372A28"/>
                </a:solidFill>
                <a:latin typeface="Arbutus Slab"/>
              </a:rPr>
              <a:t>tekniktir</a:t>
            </a:r>
            <a:r>
              <a:rPr lang="en-US" sz="3200" dirty="0">
                <a:solidFill>
                  <a:srgbClr val="372A28"/>
                </a:solidFill>
                <a:latin typeface="Arbutus Slab"/>
              </a:rPr>
              <a:t>. </a:t>
            </a:r>
            <a:r>
              <a:rPr lang="en-US" sz="3200" dirty="0" err="1">
                <a:solidFill>
                  <a:srgbClr val="372A28"/>
                </a:solidFill>
                <a:latin typeface="Arbutus Slab"/>
              </a:rPr>
              <a:t>Görselleştirme</a:t>
            </a:r>
            <a:r>
              <a:rPr lang="en-US" sz="3200" dirty="0">
                <a:solidFill>
                  <a:srgbClr val="372A28"/>
                </a:solidFill>
                <a:latin typeface="Arbutus Slab"/>
              </a:rPr>
              <a:t>, </a:t>
            </a:r>
            <a:r>
              <a:rPr lang="en-US" sz="3200" dirty="0" err="1">
                <a:solidFill>
                  <a:srgbClr val="372A28"/>
                </a:solidFill>
                <a:latin typeface="Arbutus Slab"/>
              </a:rPr>
              <a:t>olumlu</a:t>
            </a:r>
            <a:r>
              <a:rPr lang="en-US" sz="3200" dirty="0">
                <a:solidFill>
                  <a:srgbClr val="372A28"/>
                </a:solidFill>
                <a:latin typeface="Arbutus Slab"/>
              </a:rPr>
              <a:t> </a:t>
            </a:r>
            <a:r>
              <a:rPr lang="en-US" sz="3200" dirty="0" err="1">
                <a:solidFill>
                  <a:srgbClr val="372A28"/>
                </a:solidFill>
                <a:latin typeface="Arbutus Slab"/>
              </a:rPr>
              <a:t>düşünceyi</a:t>
            </a:r>
            <a:r>
              <a:rPr lang="en-US" sz="3200" dirty="0">
                <a:solidFill>
                  <a:srgbClr val="372A28"/>
                </a:solidFill>
                <a:latin typeface="Arbutus Slab"/>
              </a:rPr>
              <a:t> </a:t>
            </a:r>
            <a:r>
              <a:rPr lang="en-US" sz="3200" dirty="0" err="1">
                <a:solidFill>
                  <a:srgbClr val="372A28"/>
                </a:solidFill>
                <a:latin typeface="Arbutus Slab"/>
              </a:rPr>
              <a:t>güçlendirmek</a:t>
            </a:r>
            <a:r>
              <a:rPr lang="en-US" sz="3200" dirty="0">
                <a:solidFill>
                  <a:srgbClr val="372A28"/>
                </a:solidFill>
                <a:latin typeface="Arbutus Slab"/>
              </a:rPr>
              <a:t> </a:t>
            </a:r>
            <a:r>
              <a:rPr lang="en-US" sz="3200" dirty="0" err="1">
                <a:solidFill>
                  <a:srgbClr val="372A28"/>
                </a:solidFill>
                <a:latin typeface="Arbutus Slab"/>
              </a:rPr>
              <a:t>için</a:t>
            </a:r>
            <a:r>
              <a:rPr lang="en-US" sz="3200" dirty="0">
                <a:solidFill>
                  <a:srgbClr val="372A28"/>
                </a:solidFill>
                <a:latin typeface="Arbutus Slab"/>
              </a:rPr>
              <a:t> </a:t>
            </a:r>
            <a:r>
              <a:rPr lang="en-US" sz="3200" dirty="0" err="1">
                <a:solidFill>
                  <a:srgbClr val="372A28"/>
                </a:solidFill>
                <a:latin typeface="Arbutus Slab"/>
              </a:rPr>
              <a:t>güçlü</a:t>
            </a:r>
            <a:r>
              <a:rPr lang="en-US" sz="3200" dirty="0">
                <a:solidFill>
                  <a:srgbClr val="372A28"/>
                </a:solidFill>
                <a:latin typeface="Arbutus Slab"/>
              </a:rPr>
              <a:t> </a:t>
            </a:r>
            <a:r>
              <a:rPr lang="en-US" sz="3200" dirty="0" err="1">
                <a:solidFill>
                  <a:srgbClr val="372A28"/>
                </a:solidFill>
                <a:latin typeface="Arbutus Slab"/>
              </a:rPr>
              <a:t>bir</a:t>
            </a:r>
            <a:r>
              <a:rPr lang="en-US" sz="3200" dirty="0">
                <a:solidFill>
                  <a:srgbClr val="372A28"/>
                </a:solidFill>
                <a:latin typeface="Arbutus Slab"/>
              </a:rPr>
              <a:t> </a:t>
            </a:r>
            <a:r>
              <a:rPr lang="en-US" sz="3200" dirty="0" err="1">
                <a:solidFill>
                  <a:srgbClr val="372A28"/>
                </a:solidFill>
                <a:latin typeface="Arbutus Slab"/>
              </a:rPr>
              <a:t>araçtır</a:t>
            </a:r>
            <a:r>
              <a:rPr lang="en-US" sz="3200" dirty="0">
                <a:solidFill>
                  <a:srgbClr val="372A28"/>
                </a:solidFill>
                <a:latin typeface="Arbutus Slab"/>
              </a:rPr>
              <a:t>. </a:t>
            </a:r>
            <a:r>
              <a:rPr lang="en-US" sz="3200" dirty="0" err="1">
                <a:solidFill>
                  <a:srgbClr val="372A28"/>
                </a:solidFill>
                <a:latin typeface="Arbutus Slab"/>
              </a:rPr>
              <a:t>Düşünceleri</a:t>
            </a:r>
            <a:r>
              <a:rPr lang="en-US" sz="3200" dirty="0">
                <a:solidFill>
                  <a:srgbClr val="372A28"/>
                </a:solidFill>
                <a:latin typeface="Arbutus Slab"/>
              </a:rPr>
              <a:t> </a:t>
            </a:r>
            <a:r>
              <a:rPr lang="en-US" sz="3200" dirty="0" err="1">
                <a:solidFill>
                  <a:srgbClr val="372A28"/>
                </a:solidFill>
                <a:latin typeface="Arbutus Slab"/>
              </a:rPr>
              <a:t>başarı</a:t>
            </a:r>
            <a:r>
              <a:rPr lang="en-US" sz="3200" dirty="0">
                <a:solidFill>
                  <a:srgbClr val="372A28"/>
                </a:solidFill>
                <a:latin typeface="Arbutus Slab"/>
              </a:rPr>
              <a:t> </a:t>
            </a:r>
            <a:r>
              <a:rPr lang="en-US" sz="3200" dirty="0" err="1">
                <a:solidFill>
                  <a:srgbClr val="372A28"/>
                </a:solidFill>
                <a:latin typeface="Arbutus Slab"/>
              </a:rPr>
              <a:t>ile</a:t>
            </a:r>
            <a:r>
              <a:rPr lang="en-US" sz="3200" dirty="0">
                <a:solidFill>
                  <a:srgbClr val="372A28"/>
                </a:solidFill>
                <a:latin typeface="Arbutus Slab"/>
              </a:rPr>
              <a:t> </a:t>
            </a:r>
            <a:r>
              <a:rPr lang="en-US" sz="3200" dirty="0" err="1">
                <a:solidFill>
                  <a:srgbClr val="372A28"/>
                </a:solidFill>
                <a:latin typeface="Arbutus Slab"/>
              </a:rPr>
              <a:t>ilişkilendirmeye</a:t>
            </a:r>
            <a:r>
              <a:rPr lang="en-US" sz="3200" dirty="0">
                <a:solidFill>
                  <a:srgbClr val="372A28"/>
                </a:solidFill>
                <a:latin typeface="Arbutus Slab"/>
              </a:rPr>
              <a:t> ve </a:t>
            </a:r>
            <a:r>
              <a:rPr lang="en-US" sz="3200" dirty="0" err="1">
                <a:solidFill>
                  <a:srgbClr val="372A28"/>
                </a:solidFill>
                <a:latin typeface="Arbutus Slab"/>
              </a:rPr>
              <a:t>özgüveni</a:t>
            </a:r>
            <a:r>
              <a:rPr lang="en-US" sz="3200" dirty="0">
                <a:solidFill>
                  <a:srgbClr val="372A28"/>
                </a:solidFill>
                <a:latin typeface="Arbutus Slab"/>
              </a:rPr>
              <a:t> </a:t>
            </a:r>
            <a:r>
              <a:rPr lang="en-US" sz="3200" dirty="0" err="1">
                <a:solidFill>
                  <a:srgbClr val="372A28"/>
                </a:solidFill>
                <a:latin typeface="Arbutus Slab"/>
              </a:rPr>
              <a:t>artırmaya</a:t>
            </a:r>
            <a:r>
              <a:rPr lang="en-US" sz="3200" dirty="0">
                <a:solidFill>
                  <a:srgbClr val="372A28"/>
                </a:solidFill>
                <a:latin typeface="Arbutus Slab"/>
              </a:rPr>
              <a:t> </a:t>
            </a:r>
            <a:r>
              <a:rPr lang="en-US" sz="3200" dirty="0" err="1">
                <a:solidFill>
                  <a:srgbClr val="372A28"/>
                </a:solidFill>
                <a:latin typeface="Arbutus Slab"/>
              </a:rPr>
              <a:t>yardımcı</a:t>
            </a:r>
            <a:r>
              <a:rPr lang="en-US" sz="3200" dirty="0">
                <a:solidFill>
                  <a:srgbClr val="372A28"/>
                </a:solidFill>
                <a:latin typeface="Arbutus Slab"/>
              </a:rPr>
              <a:t> </a:t>
            </a:r>
            <a:r>
              <a:rPr lang="en-US" sz="3200" dirty="0" err="1">
                <a:solidFill>
                  <a:srgbClr val="372A28"/>
                </a:solidFill>
                <a:latin typeface="Arbutus Slab"/>
              </a:rPr>
              <a:t>olabilir</a:t>
            </a:r>
            <a:r>
              <a:rPr lang="en-US" sz="3200" dirty="0">
                <a:solidFill>
                  <a:srgbClr val="372A28"/>
                </a:solidFill>
                <a:latin typeface="Arbutus Slab"/>
              </a:rPr>
              <a:t>. </a:t>
            </a:r>
            <a:r>
              <a:rPr lang="en-US" sz="3200" dirty="0" err="1">
                <a:solidFill>
                  <a:srgbClr val="372A28"/>
                </a:solidFill>
                <a:latin typeface="Arbutus Slab"/>
              </a:rPr>
              <a:t>Görselleştirmeyi</a:t>
            </a:r>
            <a:r>
              <a:rPr lang="en-US" sz="3200" dirty="0">
                <a:solidFill>
                  <a:srgbClr val="372A28"/>
                </a:solidFill>
                <a:latin typeface="Arbutus Slab"/>
              </a:rPr>
              <a:t> </a:t>
            </a:r>
            <a:r>
              <a:rPr lang="en-US" sz="3200" dirty="0" err="1">
                <a:solidFill>
                  <a:srgbClr val="372A28"/>
                </a:solidFill>
                <a:latin typeface="Arbutus Slab"/>
              </a:rPr>
              <a:t>düzenli</a:t>
            </a:r>
            <a:r>
              <a:rPr lang="en-US" sz="3200" dirty="0">
                <a:solidFill>
                  <a:srgbClr val="372A28"/>
                </a:solidFill>
                <a:latin typeface="Arbutus Slab"/>
              </a:rPr>
              <a:t> </a:t>
            </a:r>
            <a:r>
              <a:rPr lang="en-US" sz="3200" dirty="0" err="1">
                <a:solidFill>
                  <a:srgbClr val="372A28"/>
                </a:solidFill>
                <a:latin typeface="Arbutus Slab"/>
              </a:rPr>
              <a:t>olarak</a:t>
            </a:r>
            <a:r>
              <a:rPr lang="en-US" sz="3200" dirty="0">
                <a:solidFill>
                  <a:srgbClr val="372A28"/>
                </a:solidFill>
                <a:latin typeface="Arbutus Slab"/>
              </a:rPr>
              <a:t> </a:t>
            </a:r>
            <a:r>
              <a:rPr lang="en-US" sz="3200" dirty="0" err="1">
                <a:solidFill>
                  <a:srgbClr val="372A28"/>
                </a:solidFill>
                <a:latin typeface="Arbutus Slab"/>
              </a:rPr>
              <a:t>kullanan</a:t>
            </a:r>
            <a:r>
              <a:rPr lang="en-US" sz="3200" dirty="0">
                <a:solidFill>
                  <a:srgbClr val="372A28"/>
                </a:solidFill>
                <a:latin typeface="Arbutus Slab"/>
              </a:rPr>
              <a:t> </a:t>
            </a:r>
            <a:r>
              <a:rPr lang="en-US" sz="3200" dirty="0" err="1">
                <a:solidFill>
                  <a:srgbClr val="372A28"/>
                </a:solidFill>
                <a:latin typeface="Arbutus Slab"/>
              </a:rPr>
              <a:t>öğretmenler</a:t>
            </a:r>
            <a:r>
              <a:rPr lang="en-US" sz="3200" dirty="0">
                <a:solidFill>
                  <a:srgbClr val="372A28"/>
                </a:solidFill>
                <a:latin typeface="Arbutus Slab"/>
              </a:rPr>
              <a:t>, </a:t>
            </a:r>
            <a:r>
              <a:rPr lang="en-US" sz="3200" dirty="0" err="1">
                <a:solidFill>
                  <a:srgbClr val="372A28"/>
                </a:solidFill>
                <a:latin typeface="Arbutus Slab"/>
              </a:rPr>
              <a:t>başarınızı</a:t>
            </a:r>
            <a:r>
              <a:rPr lang="en-US" sz="3200" dirty="0">
                <a:solidFill>
                  <a:srgbClr val="372A28"/>
                </a:solidFill>
                <a:latin typeface="Arbutus Slab"/>
              </a:rPr>
              <a:t> </a:t>
            </a:r>
            <a:r>
              <a:rPr lang="en-US" sz="3200" dirty="0" err="1">
                <a:solidFill>
                  <a:srgbClr val="372A28"/>
                </a:solidFill>
                <a:latin typeface="Arbutus Slab"/>
              </a:rPr>
              <a:t>destekleyen</a:t>
            </a:r>
            <a:r>
              <a:rPr lang="en-US" sz="3200" dirty="0">
                <a:solidFill>
                  <a:srgbClr val="372A28"/>
                </a:solidFill>
                <a:latin typeface="Arbutus Slab"/>
              </a:rPr>
              <a:t>, </a:t>
            </a:r>
            <a:r>
              <a:rPr lang="en-US" sz="3200" dirty="0" err="1">
                <a:solidFill>
                  <a:srgbClr val="372A28"/>
                </a:solidFill>
                <a:latin typeface="Arbutus Slab"/>
              </a:rPr>
              <a:t>özgüveninizi</a:t>
            </a:r>
            <a:r>
              <a:rPr lang="en-US" sz="3200" dirty="0">
                <a:solidFill>
                  <a:srgbClr val="372A28"/>
                </a:solidFill>
                <a:latin typeface="Arbutus Slab"/>
              </a:rPr>
              <a:t> </a:t>
            </a:r>
            <a:r>
              <a:rPr lang="en-US" sz="3200" dirty="0" err="1">
                <a:solidFill>
                  <a:srgbClr val="372A28"/>
                </a:solidFill>
                <a:latin typeface="Arbutus Slab"/>
              </a:rPr>
              <a:t>artıran</a:t>
            </a:r>
            <a:r>
              <a:rPr lang="en-US" sz="3200" dirty="0">
                <a:solidFill>
                  <a:srgbClr val="372A28"/>
                </a:solidFill>
                <a:latin typeface="Arbutus Slab"/>
              </a:rPr>
              <a:t> ve </a:t>
            </a:r>
            <a:r>
              <a:rPr lang="en-US" sz="3200" dirty="0" err="1">
                <a:solidFill>
                  <a:srgbClr val="372A28"/>
                </a:solidFill>
                <a:latin typeface="Arbutus Slab"/>
              </a:rPr>
              <a:t>olumlu</a:t>
            </a:r>
            <a:r>
              <a:rPr lang="en-US" sz="3200" dirty="0">
                <a:solidFill>
                  <a:srgbClr val="372A28"/>
                </a:solidFill>
                <a:latin typeface="Arbutus Slab"/>
              </a:rPr>
              <a:t> </a:t>
            </a:r>
            <a:r>
              <a:rPr lang="en-US" sz="3200" dirty="0" err="1">
                <a:solidFill>
                  <a:srgbClr val="372A28"/>
                </a:solidFill>
                <a:latin typeface="Arbutus Slab"/>
              </a:rPr>
              <a:t>düşünmeyi</a:t>
            </a:r>
            <a:r>
              <a:rPr lang="en-US" sz="3200" dirty="0">
                <a:solidFill>
                  <a:srgbClr val="372A28"/>
                </a:solidFill>
                <a:latin typeface="Arbutus Slab"/>
              </a:rPr>
              <a:t> </a:t>
            </a:r>
            <a:r>
              <a:rPr lang="en-US" sz="3200" dirty="0" err="1">
                <a:solidFill>
                  <a:srgbClr val="372A28"/>
                </a:solidFill>
                <a:latin typeface="Arbutus Slab"/>
              </a:rPr>
              <a:t>teşvik</a:t>
            </a:r>
            <a:r>
              <a:rPr lang="en-US" sz="3200" dirty="0">
                <a:solidFill>
                  <a:srgbClr val="372A28"/>
                </a:solidFill>
                <a:latin typeface="Arbutus Slab"/>
              </a:rPr>
              <a:t> </a:t>
            </a:r>
            <a:r>
              <a:rPr lang="en-US" sz="3200" dirty="0" err="1">
                <a:solidFill>
                  <a:srgbClr val="372A28"/>
                </a:solidFill>
                <a:latin typeface="Arbutus Slab"/>
              </a:rPr>
              <a:t>eden</a:t>
            </a:r>
            <a:r>
              <a:rPr lang="en-US" sz="3200" dirty="0">
                <a:solidFill>
                  <a:srgbClr val="372A28"/>
                </a:solidFill>
                <a:latin typeface="Arbutus Slab"/>
              </a:rPr>
              <a:t> </a:t>
            </a:r>
            <a:r>
              <a:rPr lang="en-US" sz="3200" dirty="0" err="1">
                <a:solidFill>
                  <a:srgbClr val="372A28"/>
                </a:solidFill>
                <a:latin typeface="Arbutus Slab"/>
              </a:rPr>
              <a:t>zihinsel</a:t>
            </a:r>
            <a:r>
              <a:rPr lang="en-US" sz="3200" dirty="0">
                <a:solidFill>
                  <a:srgbClr val="372A28"/>
                </a:solidFill>
                <a:latin typeface="Arbutus Slab"/>
              </a:rPr>
              <a:t> </a:t>
            </a:r>
            <a:r>
              <a:rPr lang="en-US" sz="3200" dirty="0" err="1">
                <a:solidFill>
                  <a:srgbClr val="372A28"/>
                </a:solidFill>
                <a:latin typeface="Arbutus Slab"/>
              </a:rPr>
              <a:t>bir</a:t>
            </a:r>
            <a:r>
              <a:rPr lang="en-US" sz="3200" dirty="0">
                <a:solidFill>
                  <a:srgbClr val="372A28"/>
                </a:solidFill>
                <a:latin typeface="Arbutus Slab"/>
              </a:rPr>
              <a:t> </a:t>
            </a:r>
            <a:r>
              <a:rPr lang="en-US" sz="3200" dirty="0" err="1">
                <a:solidFill>
                  <a:srgbClr val="372A28"/>
                </a:solidFill>
                <a:latin typeface="Arbutus Slab"/>
              </a:rPr>
              <a:t>çerçeve</a:t>
            </a:r>
            <a:r>
              <a:rPr lang="en-US" sz="3200" dirty="0">
                <a:solidFill>
                  <a:srgbClr val="372A28"/>
                </a:solidFill>
                <a:latin typeface="Arbutus Slab"/>
              </a:rPr>
              <a:t> </a:t>
            </a:r>
            <a:r>
              <a:rPr lang="en-US" sz="3200" dirty="0" err="1">
                <a:solidFill>
                  <a:srgbClr val="372A28"/>
                </a:solidFill>
                <a:latin typeface="Arbutus Slab"/>
              </a:rPr>
              <a:t>oluşturur</a:t>
            </a:r>
            <a:r>
              <a:rPr lang="en-US" sz="3200" dirty="0">
                <a:solidFill>
                  <a:srgbClr val="372A28"/>
                </a:solidFill>
                <a:latin typeface="Arbutus Slab"/>
              </a:rPr>
              <a:t>.</a:t>
            </a:r>
          </a:p>
        </p:txBody>
      </p:sp>
      <p:sp>
        <p:nvSpPr>
          <p:cNvPr id="17" name="TextBox 17"/>
          <p:cNvSpPr txBox="1"/>
          <p:nvPr/>
        </p:nvSpPr>
        <p:spPr>
          <a:xfrm>
            <a:off x="1028700" y="540326"/>
            <a:ext cx="2004675" cy="514334"/>
          </a:xfrm>
          <a:prstGeom prst="rect">
            <a:avLst/>
          </a:prstGeom>
        </p:spPr>
        <p:txBody>
          <a:bodyPr lIns="0" tIns="0" rIns="0" bIns="0" rtlCol="0" anchor="t">
            <a:spAutoFit/>
          </a:bodyPr>
          <a:lstStyle/>
          <a:p>
            <a:pPr algn="ctr">
              <a:lnSpc>
                <a:spcPts val="4200"/>
              </a:lnSpc>
            </a:pPr>
            <a:r>
              <a:rPr lang="en-US" sz="3000">
                <a:solidFill>
                  <a:srgbClr val="372A28"/>
                </a:solidFill>
                <a:latin typeface="Arbutus Slab"/>
              </a:rPr>
              <a:t>6/23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12540535" cy="10287000"/>
            <a:chOff x="0" y="0"/>
            <a:chExt cx="4242107" cy="3628871"/>
          </a:xfrm>
        </p:grpSpPr>
        <p:sp>
          <p:nvSpPr>
            <p:cNvPr id="3" name="Freeform 3"/>
            <p:cNvSpPr/>
            <p:nvPr/>
          </p:nvSpPr>
          <p:spPr>
            <a:xfrm>
              <a:off x="0" y="0"/>
              <a:ext cx="4242107" cy="3628871"/>
            </a:xfrm>
            <a:custGeom>
              <a:avLst/>
              <a:gdLst/>
              <a:ahLst/>
              <a:cxnLst/>
              <a:rect l="l" t="t" r="r" b="b"/>
              <a:pathLst>
                <a:path w="4242107" h="3628871">
                  <a:moveTo>
                    <a:pt x="0" y="0"/>
                  </a:moveTo>
                  <a:lnTo>
                    <a:pt x="4242107" y="0"/>
                  </a:lnTo>
                  <a:lnTo>
                    <a:pt x="4242107" y="3628871"/>
                  </a:lnTo>
                  <a:lnTo>
                    <a:pt x="0" y="3628871"/>
                  </a:lnTo>
                  <a:close/>
                </a:path>
              </a:pathLst>
            </a:custGeom>
            <a:solidFill>
              <a:srgbClr val="FFD964"/>
            </a:solidFill>
          </p:spPr>
        </p:sp>
      </p:grpSp>
      <p:grpSp>
        <p:nvGrpSpPr>
          <p:cNvPr id="4" name="Group 4"/>
          <p:cNvGrpSpPr/>
          <p:nvPr/>
        </p:nvGrpSpPr>
        <p:grpSpPr>
          <a:xfrm rot="5400000">
            <a:off x="12780018" y="5807718"/>
            <a:ext cx="8115300" cy="843265"/>
            <a:chOff x="0" y="0"/>
            <a:chExt cx="10820400" cy="1124353"/>
          </a:xfrm>
        </p:grpSpPr>
        <p:sp>
          <p:nvSpPr>
            <p:cNvPr id="5" name="AutoShape 5"/>
            <p:cNvSpPr/>
            <p:nvPr/>
          </p:nvSpPr>
          <p:spPr>
            <a:xfrm>
              <a:off x="0" y="459291"/>
              <a:ext cx="7100310" cy="0"/>
            </a:xfrm>
            <a:prstGeom prst="line">
              <a:avLst/>
            </a:prstGeom>
            <a:ln w="101600" cap="rnd">
              <a:solidFill>
                <a:srgbClr val="946C0A"/>
              </a:solidFill>
              <a:prstDash val="sysDot"/>
              <a:headEnd type="oval" w="lg" len="lg"/>
              <a:tailEnd type="oval" w="lg" len="lg"/>
            </a:ln>
          </p:spPr>
        </p:sp>
        <p:grpSp>
          <p:nvGrpSpPr>
            <p:cNvPr id="6" name="Group 6"/>
            <p:cNvGrpSpPr/>
            <p:nvPr/>
          </p:nvGrpSpPr>
          <p:grpSpPr>
            <a:xfrm>
              <a:off x="7359852" y="154200"/>
              <a:ext cx="711782" cy="71178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8" name="Group 8"/>
            <p:cNvGrpSpPr/>
            <p:nvPr/>
          </p:nvGrpSpPr>
          <p:grpSpPr>
            <a:xfrm>
              <a:off x="8367641" y="88354"/>
              <a:ext cx="947644" cy="9476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10" name="Group 10"/>
            <p:cNvGrpSpPr/>
            <p:nvPr/>
          </p:nvGrpSpPr>
          <p:grpSpPr>
            <a:xfrm>
              <a:off x="9696047" y="0"/>
              <a:ext cx="1124353" cy="112435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grpSp>
        <p:nvGrpSpPr>
          <p:cNvPr id="12" name="Group 12"/>
          <p:cNvGrpSpPr/>
          <p:nvPr/>
        </p:nvGrpSpPr>
        <p:grpSpPr>
          <a:xfrm>
            <a:off x="15774952" y="-360045"/>
            <a:ext cx="1845389" cy="2032367"/>
            <a:chOff x="0" y="0"/>
            <a:chExt cx="5765800" cy="6350000"/>
          </a:xfrm>
        </p:grpSpPr>
        <p:sp>
          <p:nvSpPr>
            <p:cNvPr id="13" name="Freeform 1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C61A"/>
            </a:solidFill>
          </p:spPr>
        </p:sp>
      </p:grpSp>
      <p:sp>
        <p:nvSpPr>
          <p:cNvPr id="14" name="TextBox 14"/>
          <p:cNvSpPr txBox="1"/>
          <p:nvPr/>
        </p:nvSpPr>
        <p:spPr>
          <a:xfrm>
            <a:off x="557086" y="303763"/>
            <a:ext cx="10151507" cy="1038192"/>
          </a:xfrm>
          <a:prstGeom prst="rect">
            <a:avLst/>
          </a:prstGeom>
        </p:spPr>
        <p:txBody>
          <a:bodyPr lIns="0" tIns="0" rIns="0" bIns="0" rtlCol="0" anchor="t">
            <a:spAutoFit/>
          </a:bodyPr>
          <a:lstStyle/>
          <a:p>
            <a:pPr>
              <a:lnSpc>
                <a:spcPts val="8400"/>
              </a:lnSpc>
              <a:spcBef>
                <a:spcPct val="0"/>
              </a:spcBef>
            </a:pPr>
            <a:r>
              <a:rPr lang="en-US" sz="6000" spc="-120">
                <a:solidFill>
                  <a:srgbClr val="211614"/>
                </a:solidFill>
                <a:latin typeface="Arbutus Slab"/>
              </a:rPr>
              <a:t>Olumlu tutum geliştirmek</a:t>
            </a:r>
          </a:p>
        </p:txBody>
      </p:sp>
      <p:sp>
        <p:nvSpPr>
          <p:cNvPr id="15" name="Freeform 15"/>
          <p:cNvSpPr/>
          <p:nvPr/>
        </p:nvSpPr>
        <p:spPr>
          <a:xfrm>
            <a:off x="11180207" y="205825"/>
            <a:ext cx="4297624" cy="900710"/>
          </a:xfrm>
          <a:custGeom>
            <a:avLst/>
            <a:gdLst/>
            <a:ahLst/>
            <a:cxnLst/>
            <a:rect l="l" t="t" r="r" b="b"/>
            <a:pathLst>
              <a:path w="4297624" h="900710">
                <a:moveTo>
                  <a:pt x="0" y="0"/>
                </a:moveTo>
                <a:lnTo>
                  <a:pt x="4297624" y="0"/>
                </a:lnTo>
                <a:lnTo>
                  <a:pt x="4297624" y="900710"/>
                </a:lnTo>
                <a:lnTo>
                  <a:pt x="0" y="900710"/>
                </a:lnTo>
                <a:lnTo>
                  <a:pt x="0" y="0"/>
                </a:lnTo>
                <a:close/>
              </a:path>
            </a:pathLst>
          </a:custGeom>
          <a:blipFill>
            <a:blip r:embed="rId2"/>
            <a:stretch>
              <a:fillRect/>
            </a:stretch>
          </a:blipFill>
        </p:spPr>
      </p:sp>
      <p:sp>
        <p:nvSpPr>
          <p:cNvPr id="16" name="Freeform 16"/>
          <p:cNvSpPr/>
          <p:nvPr/>
        </p:nvSpPr>
        <p:spPr>
          <a:xfrm>
            <a:off x="13097472" y="3413378"/>
            <a:ext cx="3538728" cy="4114800"/>
          </a:xfrm>
          <a:custGeom>
            <a:avLst/>
            <a:gdLst/>
            <a:ahLst/>
            <a:cxnLst/>
            <a:rect l="l" t="t" r="r" b="b"/>
            <a:pathLst>
              <a:path w="3538728" h="4114800">
                <a:moveTo>
                  <a:pt x="0" y="0"/>
                </a:moveTo>
                <a:lnTo>
                  <a:pt x="3538728" y="0"/>
                </a:lnTo>
                <a:lnTo>
                  <a:pt x="353872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TextBox 17"/>
          <p:cNvSpPr txBox="1"/>
          <p:nvPr/>
        </p:nvSpPr>
        <p:spPr>
          <a:xfrm>
            <a:off x="15695309" y="370438"/>
            <a:ext cx="2004675" cy="514334"/>
          </a:xfrm>
          <a:prstGeom prst="rect">
            <a:avLst/>
          </a:prstGeom>
        </p:spPr>
        <p:txBody>
          <a:bodyPr lIns="0" tIns="0" rIns="0" bIns="0" rtlCol="0" anchor="t">
            <a:spAutoFit/>
          </a:bodyPr>
          <a:lstStyle/>
          <a:p>
            <a:pPr algn="ctr">
              <a:lnSpc>
                <a:spcPts val="4200"/>
              </a:lnSpc>
            </a:pPr>
            <a:r>
              <a:rPr lang="en-US" sz="3000">
                <a:solidFill>
                  <a:srgbClr val="372A28"/>
                </a:solidFill>
                <a:latin typeface="Arbutus Slab"/>
              </a:rPr>
              <a:t>7/23</a:t>
            </a:r>
          </a:p>
        </p:txBody>
      </p:sp>
      <p:sp>
        <p:nvSpPr>
          <p:cNvPr id="18" name="TextBox 18"/>
          <p:cNvSpPr txBox="1"/>
          <p:nvPr/>
        </p:nvSpPr>
        <p:spPr>
          <a:xfrm>
            <a:off x="1028700" y="1615172"/>
            <a:ext cx="10387596" cy="8754897"/>
          </a:xfrm>
          <a:prstGeom prst="rect">
            <a:avLst/>
          </a:prstGeom>
        </p:spPr>
        <p:txBody>
          <a:bodyPr lIns="0" tIns="0" rIns="0" bIns="0" rtlCol="0" anchor="t">
            <a:spAutoFit/>
          </a:bodyPr>
          <a:lstStyle/>
          <a:p>
            <a:pPr algn="ctr">
              <a:lnSpc>
                <a:spcPts val="4859"/>
              </a:lnSpc>
            </a:pPr>
            <a:r>
              <a:rPr lang="en-US" sz="3200" dirty="0" err="1">
                <a:solidFill>
                  <a:srgbClr val="372A28"/>
                </a:solidFill>
                <a:latin typeface="Arbutus Slab"/>
              </a:rPr>
              <a:t>Minnettarlık</a:t>
            </a:r>
            <a:r>
              <a:rPr lang="en-US" sz="3200" dirty="0">
                <a:solidFill>
                  <a:srgbClr val="372A28"/>
                </a:solidFill>
                <a:latin typeface="Arbutus Slab"/>
              </a:rPr>
              <a:t> </a:t>
            </a:r>
            <a:r>
              <a:rPr lang="en-US" sz="3200" dirty="0" err="1">
                <a:solidFill>
                  <a:srgbClr val="372A28"/>
                </a:solidFill>
                <a:latin typeface="Arbutus Slab"/>
              </a:rPr>
              <a:t>Pratiği</a:t>
            </a:r>
            <a:r>
              <a:rPr lang="en-US" sz="3200" dirty="0">
                <a:solidFill>
                  <a:srgbClr val="372A28"/>
                </a:solidFill>
                <a:latin typeface="Arbutus Slab"/>
              </a:rPr>
              <a:t>:</a:t>
            </a:r>
          </a:p>
          <a:p>
            <a:pPr algn="ctr">
              <a:lnSpc>
                <a:spcPts val="4859"/>
              </a:lnSpc>
            </a:pPr>
            <a:r>
              <a:rPr lang="en-US" sz="3200" dirty="0" err="1">
                <a:solidFill>
                  <a:srgbClr val="372A28"/>
                </a:solidFill>
                <a:latin typeface="Arbutus Slab"/>
              </a:rPr>
              <a:t>Hayatınızdaki</a:t>
            </a:r>
            <a:r>
              <a:rPr lang="en-US" sz="3200" dirty="0">
                <a:solidFill>
                  <a:srgbClr val="372A28"/>
                </a:solidFill>
                <a:latin typeface="Arbutus Slab"/>
              </a:rPr>
              <a:t> </a:t>
            </a:r>
            <a:r>
              <a:rPr lang="en-US" sz="3200" dirty="0" err="1">
                <a:solidFill>
                  <a:srgbClr val="372A28"/>
                </a:solidFill>
                <a:latin typeface="Arbutus Slab"/>
              </a:rPr>
              <a:t>iyi</a:t>
            </a:r>
            <a:r>
              <a:rPr lang="en-US" sz="3200" dirty="0">
                <a:solidFill>
                  <a:srgbClr val="372A28"/>
                </a:solidFill>
                <a:latin typeface="Arbutus Slab"/>
              </a:rPr>
              <a:t> </a:t>
            </a:r>
            <a:r>
              <a:rPr lang="en-US" sz="3200" dirty="0" err="1">
                <a:solidFill>
                  <a:srgbClr val="372A28"/>
                </a:solidFill>
                <a:latin typeface="Arbutus Slab"/>
              </a:rPr>
              <a:t>şeyler</a:t>
            </a:r>
            <a:r>
              <a:rPr lang="en-US" sz="3200" dirty="0">
                <a:solidFill>
                  <a:srgbClr val="372A28"/>
                </a:solidFill>
                <a:latin typeface="Arbutus Slab"/>
              </a:rPr>
              <a:t> </a:t>
            </a:r>
            <a:r>
              <a:rPr lang="en-US" sz="3200" dirty="0" err="1">
                <a:solidFill>
                  <a:srgbClr val="372A28"/>
                </a:solidFill>
                <a:latin typeface="Arbutus Slab"/>
              </a:rPr>
              <a:t>için</a:t>
            </a:r>
            <a:r>
              <a:rPr lang="en-US" sz="3200" dirty="0">
                <a:solidFill>
                  <a:srgbClr val="372A28"/>
                </a:solidFill>
                <a:latin typeface="Arbutus Slab"/>
              </a:rPr>
              <a:t> </a:t>
            </a:r>
            <a:r>
              <a:rPr lang="en-US" sz="3200" dirty="0" err="1">
                <a:solidFill>
                  <a:srgbClr val="372A28"/>
                </a:solidFill>
                <a:latin typeface="Arbutus Slab"/>
              </a:rPr>
              <a:t>minnettarlığınızı</a:t>
            </a:r>
            <a:r>
              <a:rPr lang="en-US" sz="3200" dirty="0">
                <a:solidFill>
                  <a:srgbClr val="372A28"/>
                </a:solidFill>
                <a:latin typeface="Arbutus Slab"/>
              </a:rPr>
              <a:t> </a:t>
            </a:r>
            <a:r>
              <a:rPr lang="en-US" sz="3200" dirty="0" err="1">
                <a:solidFill>
                  <a:srgbClr val="372A28"/>
                </a:solidFill>
                <a:latin typeface="Arbutus Slab"/>
              </a:rPr>
              <a:t>düzenli</a:t>
            </a:r>
            <a:r>
              <a:rPr lang="en-US" sz="3200" dirty="0">
                <a:solidFill>
                  <a:srgbClr val="372A28"/>
                </a:solidFill>
                <a:latin typeface="Arbutus Slab"/>
              </a:rPr>
              <a:t> </a:t>
            </a:r>
            <a:r>
              <a:rPr lang="en-US" sz="3200" dirty="0" err="1">
                <a:solidFill>
                  <a:srgbClr val="372A28"/>
                </a:solidFill>
                <a:latin typeface="Arbutus Slab"/>
              </a:rPr>
              <a:t>olarak</a:t>
            </a:r>
            <a:r>
              <a:rPr lang="en-US" sz="3200" dirty="0">
                <a:solidFill>
                  <a:srgbClr val="372A28"/>
                </a:solidFill>
                <a:latin typeface="Arbutus Slab"/>
              </a:rPr>
              <a:t> </a:t>
            </a:r>
            <a:r>
              <a:rPr lang="en-US" sz="3200" dirty="0" err="1">
                <a:solidFill>
                  <a:srgbClr val="372A28"/>
                </a:solidFill>
                <a:latin typeface="Arbutus Slab"/>
              </a:rPr>
              <a:t>ifade</a:t>
            </a:r>
            <a:r>
              <a:rPr lang="en-US" sz="3200" dirty="0">
                <a:solidFill>
                  <a:srgbClr val="372A28"/>
                </a:solidFill>
                <a:latin typeface="Arbutus Slab"/>
              </a:rPr>
              <a:t> </a:t>
            </a:r>
            <a:r>
              <a:rPr lang="en-US" sz="3200" dirty="0" err="1">
                <a:solidFill>
                  <a:srgbClr val="372A28"/>
                </a:solidFill>
                <a:latin typeface="Arbutus Slab"/>
              </a:rPr>
              <a:t>edin</a:t>
            </a:r>
            <a:r>
              <a:rPr lang="en-US" sz="3200" dirty="0">
                <a:solidFill>
                  <a:srgbClr val="372A28"/>
                </a:solidFill>
                <a:latin typeface="Arbutus Slab"/>
              </a:rPr>
              <a:t>. </a:t>
            </a:r>
            <a:r>
              <a:rPr lang="en-US" sz="3200" dirty="0" err="1">
                <a:solidFill>
                  <a:srgbClr val="372A28"/>
                </a:solidFill>
                <a:latin typeface="Arbutus Slab"/>
              </a:rPr>
              <a:t>Minnettar</a:t>
            </a:r>
            <a:r>
              <a:rPr lang="en-US" sz="3200" dirty="0">
                <a:solidFill>
                  <a:srgbClr val="372A28"/>
                </a:solidFill>
                <a:latin typeface="Arbutus Slab"/>
              </a:rPr>
              <a:t> </a:t>
            </a:r>
            <a:r>
              <a:rPr lang="en-US" sz="3200" dirty="0" err="1">
                <a:solidFill>
                  <a:srgbClr val="372A28"/>
                </a:solidFill>
                <a:latin typeface="Arbutus Slab"/>
              </a:rPr>
              <a:t>olduğunuz</a:t>
            </a:r>
            <a:r>
              <a:rPr lang="en-US" sz="3200" dirty="0">
                <a:solidFill>
                  <a:srgbClr val="372A28"/>
                </a:solidFill>
                <a:latin typeface="Arbutus Slab"/>
              </a:rPr>
              <a:t> </a:t>
            </a:r>
            <a:r>
              <a:rPr lang="en-US" sz="3200" dirty="0" err="1">
                <a:solidFill>
                  <a:srgbClr val="372A28"/>
                </a:solidFill>
                <a:latin typeface="Arbutus Slab"/>
              </a:rPr>
              <a:t>şeyleri</a:t>
            </a:r>
            <a:r>
              <a:rPr lang="en-US" sz="3200" dirty="0">
                <a:solidFill>
                  <a:srgbClr val="372A28"/>
                </a:solidFill>
                <a:latin typeface="Arbutus Slab"/>
              </a:rPr>
              <a:t> not </a:t>
            </a:r>
            <a:r>
              <a:rPr lang="en-US" sz="3200" dirty="0" err="1">
                <a:solidFill>
                  <a:srgbClr val="372A28"/>
                </a:solidFill>
                <a:latin typeface="Arbutus Slab"/>
              </a:rPr>
              <a:t>ettiğiniz</a:t>
            </a:r>
            <a:r>
              <a:rPr lang="en-US" sz="3200" dirty="0">
                <a:solidFill>
                  <a:srgbClr val="372A28"/>
                </a:solidFill>
                <a:latin typeface="Arbutus Slab"/>
              </a:rPr>
              <a:t> </a:t>
            </a:r>
            <a:r>
              <a:rPr lang="en-US" sz="3200" dirty="0" err="1">
                <a:solidFill>
                  <a:srgbClr val="372A28"/>
                </a:solidFill>
                <a:latin typeface="Arbutus Slab"/>
              </a:rPr>
              <a:t>bir</a:t>
            </a:r>
            <a:r>
              <a:rPr lang="en-US" sz="3200" dirty="0">
                <a:solidFill>
                  <a:srgbClr val="372A28"/>
                </a:solidFill>
                <a:latin typeface="Arbutus Slab"/>
              </a:rPr>
              <a:t> </a:t>
            </a:r>
            <a:r>
              <a:rPr lang="en-US" sz="3200" dirty="0" err="1">
                <a:solidFill>
                  <a:srgbClr val="372A28"/>
                </a:solidFill>
                <a:latin typeface="Arbutus Slab"/>
              </a:rPr>
              <a:t>minnettarlık</a:t>
            </a:r>
            <a:r>
              <a:rPr lang="en-US" sz="3200" dirty="0">
                <a:solidFill>
                  <a:srgbClr val="372A28"/>
                </a:solidFill>
                <a:latin typeface="Arbutus Slab"/>
              </a:rPr>
              <a:t> </a:t>
            </a:r>
            <a:r>
              <a:rPr lang="en-US" sz="3200" dirty="0" err="1">
                <a:solidFill>
                  <a:srgbClr val="372A28"/>
                </a:solidFill>
                <a:latin typeface="Arbutus Slab"/>
              </a:rPr>
              <a:t>günlüğü</a:t>
            </a:r>
            <a:r>
              <a:rPr lang="en-US" sz="3200" dirty="0">
                <a:solidFill>
                  <a:srgbClr val="372A28"/>
                </a:solidFill>
                <a:latin typeface="Arbutus Slab"/>
              </a:rPr>
              <a:t> </a:t>
            </a:r>
            <a:r>
              <a:rPr lang="en-US" sz="3200" dirty="0" err="1">
                <a:solidFill>
                  <a:srgbClr val="372A28"/>
                </a:solidFill>
                <a:latin typeface="Arbutus Slab"/>
              </a:rPr>
              <a:t>tutun</a:t>
            </a:r>
            <a:r>
              <a:rPr lang="en-US" sz="3200" dirty="0">
                <a:solidFill>
                  <a:srgbClr val="372A28"/>
                </a:solidFill>
                <a:latin typeface="Arbutus Slab"/>
              </a:rPr>
              <a:t>. </a:t>
            </a:r>
            <a:r>
              <a:rPr lang="en-US" sz="3200" dirty="0" err="1">
                <a:solidFill>
                  <a:srgbClr val="372A28"/>
                </a:solidFill>
                <a:latin typeface="Arbutus Slab"/>
              </a:rPr>
              <a:t>Nelerden</a:t>
            </a:r>
            <a:r>
              <a:rPr lang="en-US" sz="3200" dirty="0">
                <a:solidFill>
                  <a:srgbClr val="372A28"/>
                </a:solidFill>
                <a:latin typeface="Arbutus Slab"/>
              </a:rPr>
              <a:t> </a:t>
            </a:r>
            <a:r>
              <a:rPr lang="en-US" sz="3200" dirty="0" err="1">
                <a:solidFill>
                  <a:srgbClr val="372A28"/>
                </a:solidFill>
                <a:latin typeface="Arbutus Slab"/>
              </a:rPr>
              <a:t>yoksun</a:t>
            </a:r>
            <a:r>
              <a:rPr lang="en-US" sz="3200" dirty="0">
                <a:solidFill>
                  <a:srgbClr val="372A28"/>
                </a:solidFill>
                <a:latin typeface="Arbutus Slab"/>
              </a:rPr>
              <a:t> </a:t>
            </a:r>
            <a:r>
              <a:rPr lang="en-US" sz="3200" dirty="0" err="1">
                <a:solidFill>
                  <a:srgbClr val="372A28"/>
                </a:solidFill>
                <a:latin typeface="Arbutus Slab"/>
              </a:rPr>
              <a:t>olduğunuzdan</a:t>
            </a:r>
            <a:r>
              <a:rPr lang="en-US" sz="3200" dirty="0">
                <a:solidFill>
                  <a:srgbClr val="372A28"/>
                </a:solidFill>
                <a:latin typeface="Arbutus Slab"/>
              </a:rPr>
              <a:t> </a:t>
            </a:r>
            <a:r>
              <a:rPr lang="en-US" sz="3200" dirty="0" err="1">
                <a:solidFill>
                  <a:srgbClr val="372A28"/>
                </a:solidFill>
                <a:latin typeface="Arbutus Slab"/>
              </a:rPr>
              <a:t>ziyade</a:t>
            </a:r>
            <a:r>
              <a:rPr lang="en-US" sz="3200" dirty="0">
                <a:solidFill>
                  <a:srgbClr val="372A28"/>
                </a:solidFill>
                <a:latin typeface="Arbutus Slab"/>
              </a:rPr>
              <a:t> </a:t>
            </a:r>
            <a:r>
              <a:rPr lang="en-US" sz="3200" dirty="0" err="1">
                <a:solidFill>
                  <a:srgbClr val="372A28"/>
                </a:solidFill>
                <a:latin typeface="Arbutus Slab"/>
              </a:rPr>
              <a:t>sahip</a:t>
            </a:r>
            <a:r>
              <a:rPr lang="en-US" sz="3200" dirty="0">
                <a:solidFill>
                  <a:srgbClr val="372A28"/>
                </a:solidFill>
                <a:latin typeface="Arbutus Slab"/>
              </a:rPr>
              <a:t> </a:t>
            </a:r>
            <a:r>
              <a:rPr lang="en-US" sz="3200" dirty="0" err="1">
                <a:solidFill>
                  <a:srgbClr val="372A28"/>
                </a:solidFill>
                <a:latin typeface="Arbutus Slab"/>
              </a:rPr>
              <a:t>olduklarınıza</a:t>
            </a:r>
            <a:r>
              <a:rPr lang="en-US" sz="3200" dirty="0">
                <a:solidFill>
                  <a:srgbClr val="372A28"/>
                </a:solidFill>
                <a:latin typeface="Arbutus Slab"/>
              </a:rPr>
              <a:t> </a:t>
            </a:r>
            <a:r>
              <a:rPr lang="en-US" sz="3200" dirty="0" err="1">
                <a:solidFill>
                  <a:srgbClr val="372A28"/>
                </a:solidFill>
                <a:latin typeface="Arbutus Slab"/>
              </a:rPr>
              <a:t>odaklanmak</a:t>
            </a:r>
            <a:r>
              <a:rPr lang="en-US" sz="3200" dirty="0">
                <a:solidFill>
                  <a:srgbClr val="372A28"/>
                </a:solidFill>
                <a:latin typeface="Arbutus Slab"/>
              </a:rPr>
              <a:t> </a:t>
            </a:r>
            <a:r>
              <a:rPr lang="en-US" sz="3200" dirty="0" err="1">
                <a:solidFill>
                  <a:srgbClr val="372A28"/>
                </a:solidFill>
                <a:latin typeface="Arbutus Slab"/>
              </a:rPr>
              <a:t>bakış</a:t>
            </a:r>
            <a:r>
              <a:rPr lang="en-US" sz="3200" dirty="0">
                <a:solidFill>
                  <a:srgbClr val="372A28"/>
                </a:solidFill>
                <a:latin typeface="Arbutus Slab"/>
              </a:rPr>
              <a:t> </a:t>
            </a:r>
            <a:r>
              <a:rPr lang="en-US" sz="3200" dirty="0" err="1">
                <a:solidFill>
                  <a:srgbClr val="372A28"/>
                </a:solidFill>
                <a:latin typeface="Arbutus Slab"/>
              </a:rPr>
              <a:t>açınızı</a:t>
            </a:r>
            <a:r>
              <a:rPr lang="en-US" sz="3200" dirty="0">
                <a:solidFill>
                  <a:srgbClr val="372A28"/>
                </a:solidFill>
                <a:latin typeface="Arbutus Slab"/>
              </a:rPr>
              <a:t> </a:t>
            </a:r>
            <a:r>
              <a:rPr lang="en-US" sz="3200" dirty="0" err="1">
                <a:solidFill>
                  <a:srgbClr val="372A28"/>
                </a:solidFill>
                <a:latin typeface="Arbutus Slab"/>
              </a:rPr>
              <a:t>değiştirmenize</a:t>
            </a:r>
            <a:r>
              <a:rPr lang="en-US" sz="3200" dirty="0">
                <a:solidFill>
                  <a:srgbClr val="372A28"/>
                </a:solidFill>
                <a:latin typeface="Arbutus Slab"/>
              </a:rPr>
              <a:t> </a:t>
            </a:r>
            <a:r>
              <a:rPr lang="en-US" sz="3200" dirty="0" err="1">
                <a:solidFill>
                  <a:srgbClr val="372A28"/>
                </a:solidFill>
                <a:latin typeface="Arbutus Slab"/>
              </a:rPr>
              <a:t>yardımcı</a:t>
            </a:r>
            <a:r>
              <a:rPr lang="en-US" sz="3200" dirty="0">
                <a:solidFill>
                  <a:srgbClr val="372A28"/>
                </a:solidFill>
                <a:latin typeface="Arbutus Slab"/>
              </a:rPr>
              <a:t> </a:t>
            </a:r>
            <a:r>
              <a:rPr lang="en-US" sz="3200" dirty="0" err="1">
                <a:solidFill>
                  <a:srgbClr val="372A28"/>
                </a:solidFill>
                <a:latin typeface="Arbutus Slab"/>
              </a:rPr>
              <a:t>olabilir</a:t>
            </a:r>
            <a:r>
              <a:rPr lang="en-US" sz="3200" dirty="0">
                <a:solidFill>
                  <a:srgbClr val="372A28"/>
                </a:solidFill>
                <a:latin typeface="Arbutus Slab"/>
              </a:rPr>
              <a:t>.</a:t>
            </a:r>
          </a:p>
          <a:p>
            <a:pPr algn="ctr">
              <a:lnSpc>
                <a:spcPts val="4859"/>
              </a:lnSpc>
            </a:pPr>
            <a:endParaRPr lang="en-US" sz="3200" dirty="0">
              <a:solidFill>
                <a:srgbClr val="372A28"/>
              </a:solidFill>
              <a:latin typeface="Arbutus Slab"/>
            </a:endParaRPr>
          </a:p>
          <a:p>
            <a:pPr algn="ctr">
              <a:lnSpc>
                <a:spcPts val="4859"/>
              </a:lnSpc>
            </a:pPr>
            <a:r>
              <a:rPr lang="en-US" sz="3200" dirty="0" err="1">
                <a:solidFill>
                  <a:srgbClr val="372A28"/>
                </a:solidFill>
                <a:latin typeface="Arbutus Slab"/>
              </a:rPr>
              <a:t>Olumlu</a:t>
            </a:r>
            <a:r>
              <a:rPr lang="en-US" sz="3200" dirty="0">
                <a:solidFill>
                  <a:srgbClr val="372A28"/>
                </a:solidFill>
                <a:latin typeface="Arbutus Slab"/>
              </a:rPr>
              <a:t> </a:t>
            </a:r>
            <a:r>
              <a:rPr lang="en-US" sz="3200" dirty="0" err="1">
                <a:solidFill>
                  <a:srgbClr val="372A28"/>
                </a:solidFill>
                <a:latin typeface="Arbutus Slab"/>
              </a:rPr>
              <a:t>Olumlamalar</a:t>
            </a:r>
            <a:r>
              <a:rPr lang="en-US" sz="3200" dirty="0">
                <a:solidFill>
                  <a:srgbClr val="372A28"/>
                </a:solidFill>
                <a:latin typeface="Arbutus Slab"/>
              </a:rPr>
              <a:t>:</a:t>
            </a:r>
          </a:p>
          <a:p>
            <a:pPr algn="ctr">
              <a:lnSpc>
                <a:spcPts val="4859"/>
              </a:lnSpc>
            </a:pPr>
            <a:r>
              <a:rPr lang="en-US" sz="3200" dirty="0" err="1">
                <a:solidFill>
                  <a:srgbClr val="372A28"/>
                </a:solidFill>
                <a:latin typeface="Arbutus Slab"/>
              </a:rPr>
              <a:t>Olumlu</a:t>
            </a:r>
            <a:r>
              <a:rPr lang="en-US" sz="3200" dirty="0">
                <a:solidFill>
                  <a:srgbClr val="372A28"/>
                </a:solidFill>
                <a:latin typeface="Arbutus Slab"/>
              </a:rPr>
              <a:t> </a:t>
            </a:r>
            <a:r>
              <a:rPr lang="en-US" sz="3200" dirty="0" err="1">
                <a:solidFill>
                  <a:srgbClr val="372A28"/>
                </a:solidFill>
                <a:latin typeface="Arbutus Slab"/>
              </a:rPr>
              <a:t>bir</a:t>
            </a:r>
            <a:r>
              <a:rPr lang="en-US" sz="3200" dirty="0">
                <a:solidFill>
                  <a:srgbClr val="372A28"/>
                </a:solidFill>
                <a:latin typeface="Arbutus Slab"/>
              </a:rPr>
              <a:t> </a:t>
            </a:r>
            <a:r>
              <a:rPr lang="en-US" sz="3200" dirty="0" err="1">
                <a:solidFill>
                  <a:srgbClr val="372A28"/>
                </a:solidFill>
                <a:latin typeface="Arbutus Slab"/>
              </a:rPr>
              <a:t>zihniyeti</a:t>
            </a:r>
            <a:r>
              <a:rPr lang="en-US" sz="3200" dirty="0">
                <a:solidFill>
                  <a:srgbClr val="372A28"/>
                </a:solidFill>
                <a:latin typeface="Arbutus Slab"/>
              </a:rPr>
              <a:t> </a:t>
            </a:r>
            <a:r>
              <a:rPr lang="en-US" sz="3200" dirty="0" err="1">
                <a:solidFill>
                  <a:srgbClr val="372A28"/>
                </a:solidFill>
                <a:latin typeface="Arbutus Slab"/>
              </a:rPr>
              <a:t>pekiştirmek</a:t>
            </a:r>
            <a:r>
              <a:rPr lang="en-US" sz="3200" dirty="0">
                <a:solidFill>
                  <a:srgbClr val="372A28"/>
                </a:solidFill>
                <a:latin typeface="Arbutus Slab"/>
              </a:rPr>
              <a:t> </a:t>
            </a:r>
            <a:r>
              <a:rPr lang="en-US" sz="3200" dirty="0" err="1">
                <a:solidFill>
                  <a:srgbClr val="372A28"/>
                </a:solidFill>
                <a:latin typeface="Arbutus Slab"/>
              </a:rPr>
              <a:t>için</a:t>
            </a:r>
            <a:r>
              <a:rPr lang="en-US" sz="3200" dirty="0">
                <a:solidFill>
                  <a:srgbClr val="372A28"/>
                </a:solidFill>
                <a:latin typeface="Arbutus Slab"/>
              </a:rPr>
              <a:t> </a:t>
            </a:r>
            <a:r>
              <a:rPr lang="en-US" sz="3200" dirty="0" err="1">
                <a:solidFill>
                  <a:srgbClr val="372A28"/>
                </a:solidFill>
                <a:latin typeface="Arbutus Slab"/>
              </a:rPr>
              <a:t>olumlu</a:t>
            </a:r>
            <a:r>
              <a:rPr lang="en-US" sz="3200" dirty="0">
                <a:solidFill>
                  <a:srgbClr val="372A28"/>
                </a:solidFill>
                <a:latin typeface="Arbutus Slab"/>
              </a:rPr>
              <a:t> </a:t>
            </a:r>
            <a:r>
              <a:rPr lang="en-US" sz="3200" dirty="0" err="1">
                <a:solidFill>
                  <a:srgbClr val="372A28"/>
                </a:solidFill>
                <a:latin typeface="Arbutus Slab"/>
              </a:rPr>
              <a:t>onaylamalar</a:t>
            </a:r>
            <a:r>
              <a:rPr lang="en-US" sz="3200" dirty="0">
                <a:solidFill>
                  <a:srgbClr val="372A28"/>
                </a:solidFill>
                <a:latin typeface="Arbutus Slab"/>
              </a:rPr>
              <a:t> </a:t>
            </a:r>
            <a:r>
              <a:rPr lang="en-US" sz="3200" dirty="0" err="1">
                <a:solidFill>
                  <a:srgbClr val="372A28"/>
                </a:solidFill>
                <a:latin typeface="Arbutus Slab"/>
              </a:rPr>
              <a:t>kullanın</a:t>
            </a:r>
            <a:r>
              <a:rPr lang="en-US" sz="3200" dirty="0">
                <a:solidFill>
                  <a:srgbClr val="372A28"/>
                </a:solidFill>
                <a:latin typeface="Arbutus Slab"/>
              </a:rPr>
              <a:t>. </a:t>
            </a:r>
            <a:r>
              <a:rPr lang="en-US" sz="3200" dirty="0" err="1">
                <a:solidFill>
                  <a:srgbClr val="372A28"/>
                </a:solidFill>
                <a:latin typeface="Arbutus Slab"/>
              </a:rPr>
              <a:t>Olumlamalar</a:t>
            </a:r>
            <a:r>
              <a:rPr lang="en-US" sz="3200" dirty="0">
                <a:solidFill>
                  <a:srgbClr val="372A28"/>
                </a:solidFill>
                <a:latin typeface="Arbutus Slab"/>
              </a:rPr>
              <a:t>, </a:t>
            </a:r>
            <a:r>
              <a:rPr lang="en-US" sz="3200" dirty="0" err="1">
                <a:solidFill>
                  <a:srgbClr val="372A28"/>
                </a:solidFill>
                <a:latin typeface="Arbutus Slab"/>
              </a:rPr>
              <a:t>olumlu</a:t>
            </a:r>
            <a:r>
              <a:rPr lang="en-US" sz="3200" dirty="0">
                <a:solidFill>
                  <a:srgbClr val="372A28"/>
                </a:solidFill>
                <a:latin typeface="Arbutus Slab"/>
              </a:rPr>
              <a:t> </a:t>
            </a:r>
            <a:r>
              <a:rPr lang="en-US" sz="3200" dirty="0" err="1">
                <a:solidFill>
                  <a:srgbClr val="372A28"/>
                </a:solidFill>
                <a:latin typeface="Arbutus Slab"/>
              </a:rPr>
              <a:t>düşüncelerinizi</a:t>
            </a:r>
            <a:r>
              <a:rPr lang="en-US" sz="3200" dirty="0">
                <a:solidFill>
                  <a:srgbClr val="372A28"/>
                </a:solidFill>
                <a:latin typeface="Arbutus Slab"/>
              </a:rPr>
              <a:t> ve </a:t>
            </a:r>
            <a:r>
              <a:rPr lang="en-US" sz="3200" dirty="0" err="1">
                <a:solidFill>
                  <a:srgbClr val="372A28"/>
                </a:solidFill>
                <a:latin typeface="Arbutus Slab"/>
              </a:rPr>
              <a:t>öz</a:t>
            </a:r>
            <a:r>
              <a:rPr lang="en-US" sz="3200" dirty="0">
                <a:solidFill>
                  <a:srgbClr val="372A28"/>
                </a:solidFill>
                <a:latin typeface="Arbutus Slab"/>
              </a:rPr>
              <a:t> </a:t>
            </a:r>
            <a:r>
              <a:rPr lang="en-US" sz="3200" dirty="0" err="1">
                <a:solidFill>
                  <a:srgbClr val="372A28"/>
                </a:solidFill>
                <a:latin typeface="Arbutus Slab"/>
              </a:rPr>
              <a:t>değerinizi</a:t>
            </a:r>
            <a:r>
              <a:rPr lang="en-US" sz="3200" dirty="0">
                <a:solidFill>
                  <a:srgbClr val="372A28"/>
                </a:solidFill>
                <a:latin typeface="Arbutus Slab"/>
              </a:rPr>
              <a:t> </a:t>
            </a:r>
            <a:r>
              <a:rPr lang="en-US" sz="3200" dirty="0" err="1">
                <a:solidFill>
                  <a:srgbClr val="372A28"/>
                </a:solidFill>
                <a:latin typeface="Arbutus Slab"/>
              </a:rPr>
              <a:t>pekiştirmek</a:t>
            </a:r>
            <a:r>
              <a:rPr lang="en-US" sz="3200" dirty="0">
                <a:solidFill>
                  <a:srgbClr val="372A28"/>
                </a:solidFill>
                <a:latin typeface="Arbutus Slab"/>
              </a:rPr>
              <a:t> </a:t>
            </a:r>
            <a:r>
              <a:rPr lang="en-US" sz="3200" dirty="0" err="1">
                <a:solidFill>
                  <a:srgbClr val="372A28"/>
                </a:solidFill>
                <a:latin typeface="Arbutus Slab"/>
              </a:rPr>
              <a:t>için</a:t>
            </a:r>
            <a:r>
              <a:rPr lang="en-US" sz="3200" dirty="0">
                <a:solidFill>
                  <a:srgbClr val="372A28"/>
                </a:solidFill>
                <a:latin typeface="Arbutus Slab"/>
              </a:rPr>
              <a:t> </a:t>
            </a:r>
            <a:r>
              <a:rPr lang="en-US" sz="3200" dirty="0" err="1">
                <a:solidFill>
                  <a:srgbClr val="372A28"/>
                </a:solidFill>
                <a:latin typeface="Arbutus Slab"/>
              </a:rPr>
              <a:t>kendinize</a:t>
            </a:r>
            <a:r>
              <a:rPr lang="en-US" sz="3200" dirty="0">
                <a:solidFill>
                  <a:srgbClr val="372A28"/>
                </a:solidFill>
                <a:latin typeface="Arbutus Slab"/>
              </a:rPr>
              <a:t> </a:t>
            </a:r>
            <a:r>
              <a:rPr lang="en-US" sz="3200" dirty="0" err="1">
                <a:solidFill>
                  <a:srgbClr val="372A28"/>
                </a:solidFill>
                <a:latin typeface="Arbutus Slab"/>
              </a:rPr>
              <a:t>tekrarladığınız</a:t>
            </a:r>
            <a:r>
              <a:rPr lang="en-US" sz="3200" dirty="0">
                <a:solidFill>
                  <a:srgbClr val="372A28"/>
                </a:solidFill>
                <a:latin typeface="Arbutus Slab"/>
              </a:rPr>
              <a:t> </a:t>
            </a:r>
            <a:r>
              <a:rPr lang="en-US" sz="3200" dirty="0" err="1">
                <a:solidFill>
                  <a:srgbClr val="372A28"/>
                </a:solidFill>
                <a:latin typeface="Arbutus Slab"/>
              </a:rPr>
              <a:t>olumlu</a:t>
            </a:r>
            <a:r>
              <a:rPr lang="en-US" sz="3200" dirty="0">
                <a:solidFill>
                  <a:srgbClr val="372A28"/>
                </a:solidFill>
                <a:latin typeface="Arbutus Slab"/>
              </a:rPr>
              <a:t> </a:t>
            </a:r>
            <a:r>
              <a:rPr lang="en-US" sz="3200" dirty="0" err="1">
                <a:solidFill>
                  <a:srgbClr val="372A28"/>
                </a:solidFill>
                <a:latin typeface="Arbutus Slab"/>
              </a:rPr>
              <a:t>ifadelerdir</a:t>
            </a:r>
            <a:r>
              <a:rPr lang="en-US" sz="3200" dirty="0">
                <a:solidFill>
                  <a:srgbClr val="372A28"/>
                </a:solidFill>
                <a:latin typeface="Arbutus Slab"/>
              </a:rPr>
              <a:t>.</a:t>
            </a:r>
          </a:p>
          <a:p>
            <a:pPr algn="ctr">
              <a:lnSpc>
                <a:spcPts val="4859"/>
              </a:lnSpc>
              <a:spcBef>
                <a:spcPct val="0"/>
              </a:spcBef>
            </a:pPr>
            <a:endParaRPr lang="en-US" sz="3471" dirty="0">
              <a:solidFill>
                <a:srgbClr val="372A28"/>
              </a:solidFill>
              <a:latin typeface="Arbutus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CECB"/>
        </a:solidFill>
        <a:effectLst/>
      </p:bgPr>
    </p:bg>
    <p:spTree>
      <p:nvGrpSpPr>
        <p:cNvPr id="1" name=""/>
        <p:cNvGrpSpPr/>
        <p:nvPr/>
      </p:nvGrpSpPr>
      <p:grpSpPr>
        <a:xfrm>
          <a:off x="0" y="0"/>
          <a:ext cx="0" cy="0"/>
          <a:chOff x="0" y="0"/>
          <a:chExt cx="0" cy="0"/>
        </a:xfrm>
      </p:grpSpPr>
      <p:sp>
        <p:nvSpPr>
          <p:cNvPr id="2" name="TextBox 2"/>
          <p:cNvSpPr txBox="1"/>
          <p:nvPr/>
        </p:nvSpPr>
        <p:spPr>
          <a:xfrm>
            <a:off x="763543" y="1624697"/>
            <a:ext cx="10751607" cy="8075422"/>
          </a:xfrm>
          <a:prstGeom prst="rect">
            <a:avLst/>
          </a:prstGeom>
        </p:spPr>
        <p:txBody>
          <a:bodyPr lIns="0" tIns="0" rIns="0" bIns="0" rtlCol="0" anchor="t">
            <a:spAutoFit/>
          </a:bodyPr>
          <a:lstStyle/>
          <a:p>
            <a:pPr>
              <a:lnSpc>
                <a:spcPts val="3773"/>
              </a:lnSpc>
            </a:pPr>
            <a:endParaRPr/>
          </a:p>
          <a:p>
            <a:pPr>
              <a:lnSpc>
                <a:spcPts val="3773"/>
              </a:lnSpc>
            </a:pPr>
            <a:r>
              <a:rPr lang="en-US" sz="2695">
                <a:solidFill>
                  <a:srgbClr val="372A28"/>
                </a:solidFill>
                <a:latin typeface="Arbutus Slab"/>
              </a:rPr>
              <a:t>Etrafınızı Pozitiflikle Kuşatın:</a:t>
            </a:r>
          </a:p>
          <a:p>
            <a:pPr>
              <a:lnSpc>
                <a:spcPts val="3773"/>
              </a:lnSpc>
            </a:pPr>
            <a:r>
              <a:rPr lang="en-US" sz="2695">
                <a:solidFill>
                  <a:srgbClr val="372A28"/>
                </a:solidFill>
                <a:latin typeface="Arbutus Slab"/>
              </a:rPr>
              <a:t>Olumlu ve cesaretlendirici insanlarla vakit geçirin. Pozitif enerji yayılır ve sizi yükselten insanların etrafında olmak bakış açınız üzerinde büyük bir etkiye sahip olabilir.</a:t>
            </a:r>
          </a:p>
          <a:p>
            <a:pPr>
              <a:lnSpc>
                <a:spcPts val="3773"/>
              </a:lnSpc>
            </a:pPr>
            <a:endParaRPr lang="en-US" sz="2695">
              <a:solidFill>
                <a:srgbClr val="372A28"/>
              </a:solidFill>
              <a:latin typeface="Arbutus Slab"/>
            </a:endParaRPr>
          </a:p>
          <a:p>
            <a:pPr>
              <a:lnSpc>
                <a:spcPts val="3773"/>
              </a:lnSpc>
            </a:pPr>
            <a:r>
              <a:rPr lang="en-US" sz="2695">
                <a:solidFill>
                  <a:srgbClr val="372A28"/>
                </a:solidFill>
                <a:latin typeface="Arbutus Slab"/>
              </a:rPr>
              <a:t>Meditasyon ve farkındalık:</a:t>
            </a:r>
          </a:p>
          <a:p>
            <a:pPr>
              <a:lnSpc>
                <a:spcPts val="3773"/>
              </a:lnSpc>
            </a:pPr>
            <a:r>
              <a:rPr lang="en-US" sz="2695">
                <a:solidFill>
                  <a:srgbClr val="372A28"/>
                </a:solidFill>
                <a:latin typeface="Arbutus Slab"/>
              </a:rPr>
              <a:t>Farkındalık ve meditasyon, şu anda kalmanıza ve içsel sakinlik yaratmanıza yardımcı olabilir. Bu teknikler stres yönetimine, öz farkındalığa ve daha olumlu bir yaklaşıma yardımcı olabilir.</a:t>
            </a:r>
          </a:p>
          <a:p>
            <a:pPr>
              <a:lnSpc>
                <a:spcPts val="3773"/>
              </a:lnSpc>
            </a:pPr>
            <a:endParaRPr lang="en-US" sz="2695">
              <a:solidFill>
                <a:srgbClr val="372A28"/>
              </a:solidFill>
              <a:latin typeface="Arbutus Slab"/>
            </a:endParaRPr>
          </a:p>
          <a:p>
            <a:pPr>
              <a:lnSpc>
                <a:spcPts val="3773"/>
              </a:lnSpc>
            </a:pPr>
            <a:r>
              <a:rPr lang="en-US" sz="2695">
                <a:solidFill>
                  <a:srgbClr val="372A28"/>
                </a:solidFill>
                <a:latin typeface="Arbutus Slab"/>
              </a:rPr>
              <a:t>Olumsuz Düşüncelere Meydan Okunmalıdır:</a:t>
            </a:r>
          </a:p>
          <a:p>
            <a:pPr>
              <a:lnSpc>
                <a:spcPts val="3773"/>
              </a:lnSpc>
            </a:pPr>
            <a:r>
              <a:rPr lang="en-US" sz="2695">
                <a:solidFill>
                  <a:srgbClr val="372A28"/>
                </a:solidFill>
                <a:latin typeface="Arbutus Slab"/>
              </a:rPr>
              <a:t>Olumsuz düşünceler aktif olarak sorgulanmalı ve yeniden çerçevelendirilmelidir. Kendinizi kötü düşünürken fark ettiğinizde, bakış açınızı değiştirmeye çalışın. Bu prosedür olumsuz düşünme döngüsünü kırmaya yardımcı olabilir.</a:t>
            </a:r>
          </a:p>
          <a:p>
            <a:pPr algn="ctr">
              <a:lnSpc>
                <a:spcPts val="3773"/>
              </a:lnSpc>
              <a:spcBef>
                <a:spcPct val="0"/>
              </a:spcBef>
            </a:pPr>
            <a:endParaRPr lang="en-US" sz="2695">
              <a:solidFill>
                <a:srgbClr val="372A28"/>
              </a:solidFill>
              <a:latin typeface="Arbutus Slab"/>
            </a:endParaRPr>
          </a:p>
        </p:txBody>
      </p:sp>
      <p:grpSp>
        <p:nvGrpSpPr>
          <p:cNvPr id="3" name="Group 3"/>
          <p:cNvGrpSpPr/>
          <p:nvPr/>
        </p:nvGrpSpPr>
        <p:grpSpPr>
          <a:xfrm>
            <a:off x="15774952" y="-360045"/>
            <a:ext cx="1845389" cy="2032367"/>
            <a:chOff x="0" y="0"/>
            <a:chExt cx="5765800" cy="6350000"/>
          </a:xfrm>
        </p:grpSpPr>
        <p:sp>
          <p:nvSpPr>
            <p:cNvPr id="4" name="Freeform 4"/>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4EA"/>
            </a:solidFill>
          </p:spPr>
        </p:sp>
      </p:grpSp>
      <p:grpSp>
        <p:nvGrpSpPr>
          <p:cNvPr id="5" name="Group 5"/>
          <p:cNvGrpSpPr/>
          <p:nvPr/>
        </p:nvGrpSpPr>
        <p:grpSpPr>
          <a:xfrm>
            <a:off x="9529710" y="9146798"/>
            <a:ext cx="8090631" cy="849292"/>
            <a:chOff x="0" y="0"/>
            <a:chExt cx="10787508" cy="1132389"/>
          </a:xfrm>
        </p:grpSpPr>
        <p:sp>
          <p:nvSpPr>
            <p:cNvPr id="6" name="AutoShape 6"/>
            <p:cNvSpPr/>
            <p:nvPr/>
          </p:nvSpPr>
          <p:spPr>
            <a:xfrm>
              <a:off x="0" y="848543"/>
              <a:ext cx="7100310" cy="0"/>
            </a:xfrm>
            <a:prstGeom prst="line">
              <a:avLst/>
            </a:prstGeom>
            <a:ln w="101600" cap="rnd">
              <a:solidFill>
                <a:srgbClr val="946C0A"/>
              </a:solidFill>
              <a:prstDash val="sysDot"/>
              <a:headEnd type="oval" w="lg" len="lg"/>
              <a:tailEnd type="oval" w="lg" len="lg"/>
            </a:ln>
          </p:spPr>
        </p:sp>
        <p:grpSp>
          <p:nvGrpSpPr>
            <p:cNvPr id="7" name="Group 7"/>
            <p:cNvGrpSpPr/>
            <p:nvPr/>
          </p:nvGrpSpPr>
          <p:grpSpPr>
            <a:xfrm>
              <a:off x="7388716" y="420607"/>
              <a:ext cx="711782" cy="71178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9" name="Group 9"/>
            <p:cNvGrpSpPr/>
            <p:nvPr/>
          </p:nvGrpSpPr>
          <p:grpSpPr>
            <a:xfrm>
              <a:off x="8425368" y="176709"/>
              <a:ext cx="947644" cy="94764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nvGrpSpPr>
            <p:cNvPr id="11" name="Group 11"/>
            <p:cNvGrpSpPr/>
            <p:nvPr/>
          </p:nvGrpSpPr>
          <p:grpSpPr>
            <a:xfrm>
              <a:off x="9663155" y="0"/>
              <a:ext cx="1124353" cy="112435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46C0A"/>
              </a:solidFill>
            </p:spPr>
          </p:sp>
        </p:grpSp>
      </p:grpSp>
      <p:sp>
        <p:nvSpPr>
          <p:cNvPr id="13" name="Freeform 13"/>
          <p:cNvSpPr/>
          <p:nvPr/>
        </p:nvSpPr>
        <p:spPr>
          <a:xfrm>
            <a:off x="11069737" y="288853"/>
            <a:ext cx="4297624" cy="900710"/>
          </a:xfrm>
          <a:custGeom>
            <a:avLst/>
            <a:gdLst/>
            <a:ahLst/>
            <a:cxnLst/>
            <a:rect l="l" t="t" r="r" b="b"/>
            <a:pathLst>
              <a:path w="4297624" h="900710">
                <a:moveTo>
                  <a:pt x="0" y="0"/>
                </a:moveTo>
                <a:lnTo>
                  <a:pt x="4297623" y="0"/>
                </a:lnTo>
                <a:lnTo>
                  <a:pt x="4297623" y="900711"/>
                </a:lnTo>
                <a:lnTo>
                  <a:pt x="0" y="900711"/>
                </a:lnTo>
                <a:lnTo>
                  <a:pt x="0" y="0"/>
                </a:lnTo>
                <a:close/>
              </a:path>
            </a:pathLst>
          </a:custGeom>
          <a:blipFill>
            <a:blip r:embed="rId2"/>
            <a:stretch>
              <a:fillRect/>
            </a:stretch>
          </a:blipFill>
        </p:spPr>
      </p:sp>
      <p:sp>
        <p:nvSpPr>
          <p:cNvPr id="14" name="Freeform 14"/>
          <p:cNvSpPr/>
          <p:nvPr/>
        </p:nvSpPr>
        <p:spPr>
          <a:xfrm>
            <a:off x="12873129" y="2446497"/>
            <a:ext cx="3960495" cy="4114800"/>
          </a:xfrm>
          <a:custGeom>
            <a:avLst/>
            <a:gdLst/>
            <a:ahLst/>
            <a:cxnLst/>
            <a:rect l="l" t="t" r="r" b="b"/>
            <a:pathLst>
              <a:path w="3960495" h="4114800">
                <a:moveTo>
                  <a:pt x="0" y="0"/>
                </a:moveTo>
                <a:lnTo>
                  <a:pt x="3960495" y="0"/>
                </a:lnTo>
                <a:lnTo>
                  <a:pt x="396049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15695309" y="351388"/>
            <a:ext cx="2004675" cy="533384"/>
          </a:xfrm>
          <a:prstGeom prst="rect">
            <a:avLst/>
          </a:prstGeom>
        </p:spPr>
        <p:txBody>
          <a:bodyPr lIns="0" tIns="0" rIns="0" bIns="0" rtlCol="0" anchor="t">
            <a:spAutoFit/>
          </a:bodyPr>
          <a:lstStyle/>
          <a:p>
            <a:pPr algn="ctr">
              <a:lnSpc>
                <a:spcPts val="4200"/>
              </a:lnSpc>
            </a:pPr>
            <a:r>
              <a:rPr lang="en-US" sz="3000" spc="300">
                <a:solidFill>
                  <a:srgbClr val="372A28"/>
                </a:solidFill>
                <a:latin typeface="Barlow Bold"/>
              </a:rPr>
              <a:t>8/23</a:t>
            </a:r>
          </a:p>
        </p:txBody>
      </p:sp>
      <p:sp>
        <p:nvSpPr>
          <p:cNvPr id="16" name="TextBox 16"/>
          <p:cNvSpPr txBox="1"/>
          <p:nvPr/>
        </p:nvSpPr>
        <p:spPr>
          <a:xfrm>
            <a:off x="557086" y="303763"/>
            <a:ext cx="10151507" cy="1038192"/>
          </a:xfrm>
          <a:prstGeom prst="rect">
            <a:avLst/>
          </a:prstGeom>
        </p:spPr>
        <p:txBody>
          <a:bodyPr lIns="0" tIns="0" rIns="0" bIns="0" rtlCol="0" anchor="t">
            <a:spAutoFit/>
          </a:bodyPr>
          <a:lstStyle/>
          <a:p>
            <a:pPr>
              <a:lnSpc>
                <a:spcPts val="8400"/>
              </a:lnSpc>
              <a:spcBef>
                <a:spcPct val="0"/>
              </a:spcBef>
            </a:pPr>
            <a:r>
              <a:rPr lang="en-US" sz="6000" spc="-120">
                <a:solidFill>
                  <a:srgbClr val="211614"/>
                </a:solidFill>
                <a:latin typeface="Arbutus Slab"/>
              </a:rPr>
              <a:t>Olumlu tutum geliştirmek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964"/>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12540535" cy="10287000"/>
            <a:chOff x="0" y="0"/>
            <a:chExt cx="4242107" cy="3628871"/>
          </a:xfrm>
        </p:grpSpPr>
        <p:sp>
          <p:nvSpPr>
            <p:cNvPr id="3" name="Freeform 3"/>
            <p:cNvSpPr/>
            <p:nvPr/>
          </p:nvSpPr>
          <p:spPr>
            <a:xfrm>
              <a:off x="0" y="0"/>
              <a:ext cx="4242107" cy="3628871"/>
            </a:xfrm>
            <a:custGeom>
              <a:avLst/>
              <a:gdLst/>
              <a:ahLst/>
              <a:cxnLst/>
              <a:rect l="l" t="t" r="r" b="b"/>
              <a:pathLst>
                <a:path w="4242107" h="3628871">
                  <a:moveTo>
                    <a:pt x="0" y="0"/>
                  </a:moveTo>
                  <a:lnTo>
                    <a:pt x="4242107" y="0"/>
                  </a:lnTo>
                  <a:lnTo>
                    <a:pt x="4242107" y="3628871"/>
                  </a:lnTo>
                  <a:lnTo>
                    <a:pt x="0" y="3628871"/>
                  </a:lnTo>
                  <a:close/>
                </a:path>
              </a:pathLst>
            </a:custGeom>
            <a:solidFill>
              <a:srgbClr val="372A28"/>
            </a:solidFill>
          </p:spPr>
        </p:sp>
      </p:grpSp>
      <p:grpSp>
        <p:nvGrpSpPr>
          <p:cNvPr id="4" name="Group 4"/>
          <p:cNvGrpSpPr/>
          <p:nvPr/>
        </p:nvGrpSpPr>
        <p:grpSpPr>
          <a:xfrm>
            <a:off x="1894325" y="9034842"/>
            <a:ext cx="8115300" cy="843265"/>
            <a:chOff x="0" y="0"/>
            <a:chExt cx="10820400" cy="1124353"/>
          </a:xfrm>
        </p:grpSpPr>
        <p:sp>
          <p:nvSpPr>
            <p:cNvPr id="5" name="AutoShape 5"/>
            <p:cNvSpPr/>
            <p:nvPr/>
          </p:nvSpPr>
          <p:spPr>
            <a:xfrm>
              <a:off x="0" y="459291"/>
              <a:ext cx="7100310" cy="0"/>
            </a:xfrm>
            <a:prstGeom prst="line">
              <a:avLst/>
            </a:prstGeom>
            <a:ln w="101600" cap="rnd">
              <a:solidFill>
                <a:srgbClr val="FFC61A"/>
              </a:solidFill>
              <a:prstDash val="sysDot"/>
              <a:headEnd type="oval" w="lg" len="lg"/>
              <a:tailEnd type="oval" w="lg" len="lg"/>
            </a:ln>
          </p:spPr>
        </p:sp>
        <p:grpSp>
          <p:nvGrpSpPr>
            <p:cNvPr id="6" name="Group 6"/>
            <p:cNvGrpSpPr/>
            <p:nvPr/>
          </p:nvGrpSpPr>
          <p:grpSpPr>
            <a:xfrm>
              <a:off x="7359852" y="154200"/>
              <a:ext cx="711782" cy="71178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61A"/>
              </a:solidFill>
            </p:spPr>
          </p:sp>
        </p:grpSp>
        <p:grpSp>
          <p:nvGrpSpPr>
            <p:cNvPr id="8" name="Group 8"/>
            <p:cNvGrpSpPr/>
            <p:nvPr/>
          </p:nvGrpSpPr>
          <p:grpSpPr>
            <a:xfrm>
              <a:off x="8367641" y="88354"/>
              <a:ext cx="947644" cy="94764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61A"/>
              </a:solidFill>
            </p:spPr>
          </p:sp>
        </p:grpSp>
        <p:grpSp>
          <p:nvGrpSpPr>
            <p:cNvPr id="10" name="Group 10"/>
            <p:cNvGrpSpPr/>
            <p:nvPr/>
          </p:nvGrpSpPr>
          <p:grpSpPr>
            <a:xfrm>
              <a:off x="9696047" y="0"/>
              <a:ext cx="1124353" cy="112435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61A"/>
              </a:solidFill>
            </p:spPr>
          </p:sp>
        </p:grpSp>
      </p:grpSp>
      <p:grpSp>
        <p:nvGrpSpPr>
          <p:cNvPr id="12" name="Group 12"/>
          <p:cNvGrpSpPr/>
          <p:nvPr/>
        </p:nvGrpSpPr>
        <p:grpSpPr>
          <a:xfrm>
            <a:off x="15774952" y="-360045"/>
            <a:ext cx="1845389" cy="2032367"/>
            <a:chOff x="0" y="0"/>
            <a:chExt cx="5765800" cy="6350000"/>
          </a:xfrm>
        </p:grpSpPr>
        <p:sp>
          <p:nvSpPr>
            <p:cNvPr id="13" name="Freeform 13"/>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211614"/>
            </a:solidFill>
          </p:spPr>
        </p:sp>
      </p:grpSp>
      <p:sp>
        <p:nvSpPr>
          <p:cNvPr id="14" name="Freeform 14"/>
          <p:cNvSpPr/>
          <p:nvPr/>
        </p:nvSpPr>
        <p:spPr>
          <a:xfrm>
            <a:off x="11296391" y="329254"/>
            <a:ext cx="4297624" cy="900710"/>
          </a:xfrm>
          <a:custGeom>
            <a:avLst/>
            <a:gdLst/>
            <a:ahLst/>
            <a:cxnLst/>
            <a:rect l="l" t="t" r="r" b="b"/>
            <a:pathLst>
              <a:path w="4297624" h="900710">
                <a:moveTo>
                  <a:pt x="0" y="0"/>
                </a:moveTo>
                <a:lnTo>
                  <a:pt x="4297624" y="0"/>
                </a:lnTo>
                <a:lnTo>
                  <a:pt x="4297624" y="900711"/>
                </a:lnTo>
                <a:lnTo>
                  <a:pt x="0" y="900711"/>
                </a:lnTo>
                <a:lnTo>
                  <a:pt x="0" y="0"/>
                </a:lnTo>
                <a:close/>
              </a:path>
            </a:pathLst>
          </a:custGeom>
          <a:blipFill>
            <a:blip r:embed="rId2"/>
            <a:stretch>
              <a:fillRect/>
            </a:stretch>
          </a:blipFill>
        </p:spPr>
      </p:sp>
      <p:sp>
        <p:nvSpPr>
          <p:cNvPr id="15" name="Freeform 15"/>
          <p:cNvSpPr/>
          <p:nvPr/>
        </p:nvSpPr>
        <p:spPr>
          <a:xfrm>
            <a:off x="13307078" y="3398186"/>
            <a:ext cx="4032504" cy="4114800"/>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16"/>
          <p:cNvSpPr txBox="1"/>
          <p:nvPr/>
        </p:nvSpPr>
        <p:spPr>
          <a:xfrm>
            <a:off x="561014" y="1498812"/>
            <a:ext cx="10735377" cy="7267182"/>
          </a:xfrm>
          <a:prstGeom prst="rect">
            <a:avLst/>
          </a:prstGeom>
        </p:spPr>
        <p:txBody>
          <a:bodyPr lIns="0" tIns="0" rIns="0" bIns="0" rtlCol="0" anchor="t">
            <a:spAutoFit/>
          </a:bodyPr>
          <a:lstStyle/>
          <a:p>
            <a:pPr algn="ctr">
              <a:lnSpc>
                <a:spcPts val="3847"/>
              </a:lnSpc>
            </a:pPr>
            <a:endParaRPr sz="1600" dirty="0"/>
          </a:p>
          <a:p>
            <a:pPr algn="ctr">
              <a:lnSpc>
                <a:spcPts val="3847"/>
              </a:lnSpc>
            </a:pPr>
            <a:r>
              <a:rPr lang="en-US" sz="2400" dirty="0" err="1">
                <a:solidFill>
                  <a:srgbClr val="FFF4EA"/>
                </a:solidFill>
                <a:latin typeface="Arbutus Slab"/>
              </a:rPr>
              <a:t>Ulaşılabilir</a:t>
            </a:r>
            <a:r>
              <a:rPr lang="en-US" sz="2400" dirty="0">
                <a:solidFill>
                  <a:srgbClr val="FFF4EA"/>
                </a:solidFill>
                <a:latin typeface="Arbutus Slab"/>
              </a:rPr>
              <a:t> </a:t>
            </a:r>
            <a:r>
              <a:rPr lang="en-US" sz="2400" dirty="0" err="1">
                <a:solidFill>
                  <a:srgbClr val="FFF4EA"/>
                </a:solidFill>
                <a:latin typeface="Arbutus Slab"/>
              </a:rPr>
              <a:t>hedefler</a:t>
            </a:r>
            <a:r>
              <a:rPr lang="en-US" sz="2400" dirty="0">
                <a:solidFill>
                  <a:srgbClr val="FFF4EA"/>
                </a:solidFill>
                <a:latin typeface="Arbutus Slab"/>
              </a:rPr>
              <a:t> </a:t>
            </a:r>
            <a:r>
              <a:rPr lang="en-US" sz="2400" dirty="0" err="1">
                <a:solidFill>
                  <a:srgbClr val="FFF4EA"/>
                </a:solidFill>
                <a:latin typeface="Arbutus Slab"/>
              </a:rPr>
              <a:t>belirleyin</a:t>
            </a:r>
            <a:r>
              <a:rPr lang="en-US" sz="2400" dirty="0">
                <a:solidFill>
                  <a:srgbClr val="FFF4EA"/>
                </a:solidFill>
                <a:latin typeface="Arbutus Slab"/>
              </a:rPr>
              <a:t>:</a:t>
            </a:r>
          </a:p>
          <a:p>
            <a:pPr algn="ctr">
              <a:lnSpc>
                <a:spcPts val="3847"/>
              </a:lnSpc>
            </a:pPr>
            <a:r>
              <a:rPr lang="en-US" sz="2400" dirty="0">
                <a:solidFill>
                  <a:srgbClr val="FFF4EA"/>
                </a:solidFill>
                <a:latin typeface="Arbutus Slab"/>
              </a:rPr>
              <a:t>Hem </a:t>
            </a:r>
            <a:r>
              <a:rPr lang="en-US" sz="2400" dirty="0" err="1">
                <a:solidFill>
                  <a:srgbClr val="FFF4EA"/>
                </a:solidFill>
                <a:latin typeface="Arbutus Slab"/>
              </a:rPr>
              <a:t>ulaşılabilir</a:t>
            </a:r>
            <a:r>
              <a:rPr lang="en-US" sz="2400" dirty="0">
                <a:solidFill>
                  <a:srgbClr val="FFF4EA"/>
                </a:solidFill>
                <a:latin typeface="Arbutus Slab"/>
              </a:rPr>
              <a:t> hem de </a:t>
            </a:r>
            <a:r>
              <a:rPr lang="en-US" sz="2400" dirty="0" err="1">
                <a:solidFill>
                  <a:srgbClr val="FFF4EA"/>
                </a:solidFill>
                <a:latin typeface="Arbutus Slab"/>
              </a:rPr>
              <a:t>gerçekçi</a:t>
            </a:r>
            <a:r>
              <a:rPr lang="en-US" sz="2400" dirty="0">
                <a:solidFill>
                  <a:srgbClr val="FFF4EA"/>
                </a:solidFill>
                <a:latin typeface="Arbutus Slab"/>
              </a:rPr>
              <a:t> </a:t>
            </a:r>
            <a:r>
              <a:rPr lang="en-US" sz="2400" dirty="0" err="1">
                <a:solidFill>
                  <a:srgbClr val="FFF4EA"/>
                </a:solidFill>
                <a:latin typeface="Arbutus Slab"/>
              </a:rPr>
              <a:t>hedefler</a:t>
            </a:r>
            <a:r>
              <a:rPr lang="en-US" sz="2400" dirty="0">
                <a:solidFill>
                  <a:srgbClr val="FFF4EA"/>
                </a:solidFill>
                <a:latin typeface="Arbutus Slab"/>
              </a:rPr>
              <a:t> </a:t>
            </a:r>
            <a:r>
              <a:rPr lang="en-US" sz="2400" dirty="0" err="1">
                <a:solidFill>
                  <a:srgbClr val="FFF4EA"/>
                </a:solidFill>
                <a:latin typeface="Arbutus Slab"/>
              </a:rPr>
              <a:t>belirleyin</a:t>
            </a:r>
            <a:r>
              <a:rPr lang="en-US" sz="2400" dirty="0">
                <a:solidFill>
                  <a:srgbClr val="FFF4EA"/>
                </a:solidFill>
                <a:latin typeface="Arbutus Slab"/>
              </a:rPr>
              <a:t>. </a:t>
            </a:r>
            <a:r>
              <a:rPr lang="en-US" sz="2400" dirty="0" err="1">
                <a:solidFill>
                  <a:srgbClr val="FFF4EA"/>
                </a:solidFill>
                <a:latin typeface="Arbutus Slab"/>
              </a:rPr>
              <a:t>Küçük</a:t>
            </a:r>
            <a:r>
              <a:rPr lang="en-US" sz="2400" dirty="0">
                <a:solidFill>
                  <a:srgbClr val="FFF4EA"/>
                </a:solidFill>
                <a:latin typeface="Arbutus Slab"/>
              </a:rPr>
              <a:t> </a:t>
            </a:r>
            <a:r>
              <a:rPr lang="en-US" sz="2400" dirty="0" err="1">
                <a:solidFill>
                  <a:srgbClr val="FFF4EA"/>
                </a:solidFill>
                <a:latin typeface="Arbutus Slab"/>
              </a:rPr>
              <a:t>hedefler</a:t>
            </a:r>
            <a:r>
              <a:rPr lang="en-US" sz="2400" dirty="0">
                <a:solidFill>
                  <a:srgbClr val="FFF4EA"/>
                </a:solidFill>
                <a:latin typeface="Arbutus Slab"/>
              </a:rPr>
              <a:t> </a:t>
            </a:r>
            <a:r>
              <a:rPr lang="en-US" sz="2400" dirty="0" err="1">
                <a:solidFill>
                  <a:srgbClr val="FFF4EA"/>
                </a:solidFill>
                <a:latin typeface="Arbutus Slab"/>
              </a:rPr>
              <a:t>başarı</a:t>
            </a:r>
            <a:r>
              <a:rPr lang="en-US" sz="2400" dirty="0">
                <a:solidFill>
                  <a:srgbClr val="FFF4EA"/>
                </a:solidFill>
                <a:latin typeface="Arbutus Slab"/>
              </a:rPr>
              <a:t> </a:t>
            </a:r>
            <a:r>
              <a:rPr lang="en-US" sz="2400" dirty="0" err="1">
                <a:solidFill>
                  <a:srgbClr val="FFF4EA"/>
                </a:solidFill>
                <a:latin typeface="Arbutus Slab"/>
              </a:rPr>
              <a:t>hissi</a:t>
            </a:r>
            <a:r>
              <a:rPr lang="en-US" sz="2400" dirty="0">
                <a:solidFill>
                  <a:srgbClr val="FFF4EA"/>
                </a:solidFill>
                <a:latin typeface="Arbutus Slab"/>
              </a:rPr>
              <a:t> </a:t>
            </a:r>
            <a:r>
              <a:rPr lang="en-US" sz="2400" dirty="0" err="1">
                <a:solidFill>
                  <a:srgbClr val="FFF4EA"/>
                </a:solidFill>
                <a:latin typeface="Arbutus Slab"/>
              </a:rPr>
              <a:t>yaratabilir</a:t>
            </a:r>
            <a:r>
              <a:rPr lang="en-US" sz="2400" dirty="0">
                <a:solidFill>
                  <a:srgbClr val="FFF4EA"/>
                </a:solidFill>
                <a:latin typeface="Arbutus Slab"/>
              </a:rPr>
              <a:t> ve </a:t>
            </a:r>
            <a:r>
              <a:rPr lang="en-US" sz="2400" dirty="0" err="1">
                <a:solidFill>
                  <a:srgbClr val="FFF4EA"/>
                </a:solidFill>
                <a:latin typeface="Arbutus Slab"/>
              </a:rPr>
              <a:t>neşeli</a:t>
            </a:r>
            <a:r>
              <a:rPr lang="en-US" sz="2400" dirty="0">
                <a:solidFill>
                  <a:srgbClr val="FFF4EA"/>
                </a:solidFill>
                <a:latin typeface="Arbutus Slab"/>
              </a:rPr>
              <a:t> </a:t>
            </a:r>
            <a:r>
              <a:rPr lang="en-US" sz="2400" dirty="0" err="1">
                <a:solidFill>
                  <a:srgbClr val="FFF4EA"/>
                </a:solidFill>
                <a:latin typeface="Arbutus Slab"/>
              </a:rPr>
              <a:t>bir</a:t>
            </a:r>
            <a:r>
              <a:rPr lang="en-US" sz="2400" dirty="0">
                <a:solidFill>
                  <a:srgbClr val="FFF4EA"/>
                </a:solidFill>
                <a:latin typeface="Arbutus Slab"/>
              </a:rPr>
              <a:t> </a:t>
            </a:r>
            <a:r>
              <a:rPr lang="en-US" sz="2400" dirty="0" err="1">
                <a:solidFill>
                  <a:srgbClr val="FFF4EA"/>
                </a:solidFill>
                <a:latin typeface="Arbutus Slab"/>
              </a:rPr>
              <a:t>zihniyete</a:t>
            </a:r>
            <a:r>
              <a:rPr lang="en-US" sz="2400" dirty="0">
                <a:solidFill>
                  <a:srgbClr val="FFF4EA"/>
                </a:solidFill>
                <a:latin typeface="Arbutus Slab"/>
              </a:rPr>
              <a:t> </a:t>
            </a:r>
            <a:r>
              <a:rPr lang="en-US" sz="2400" dirty="0" err="1">
                <a:solidFill>
                  <a:srgbClr val="FFF4EA"/>
                </a:solidFill>
                <a:latin typeface="Arbutus Slab"/>
              </a:rPr>
              <a:t>katkıda</a:t>
            </a:r>
            <a:r>
              <a:rPr lang="en-US" sz="2400" dirty="0">
                <a:solidFill>
                  <a:srgbClr val="FFF4EA"/>
                </a:solidFill>
                <a:latin typeface="Arbutus Slab"/>
              </a:rPr>
              <a:t> </a:t>
            </a:r>
            <a:r>
              <a:rPr lang="en-US" sz="2400" dirty="0" err="1">
                <a:solidFill>
                  <a:srgbClr val="FFF4EA"/>
                </a:solidFill>
                <a:latin typeface="Arbutus Slab"/>
              </a:rPr>
              <a:t>bulunabilir</a:t>
            </a:r>
            <a:r>
              <a:rPr lang="en-US" sz="2400" dirty="0">
                <a:solidFill>
                  <a:srgbClr val="FFF4EA"/>
                </a:solidFill>
                <a:latin typeface="Arbutus Slab"/>
              </a:rPr>
              <a:t>. Ne </a:t>
            </a:r>
            <a:r>
              <a:rPr lang="en-US" sz="2400" dirty="0" err="1">
                <a:solidFill>
                  <a:srgbClr val="FFF4EA"/>
                </a:solidFill>
                <a:latin typeface="Arbutus Slab"/>
              </a:rPr>
              <a:t>kadar</a:t>
            </a:r>
            <a:r>
              <a:rPr lang="en-US" sz="2400" dirty="0">
                <a:solidFill>
                  <a:srgbClr val="FFF4EA"/>
                </a:solidFill>
                <a:latin typeface="Arbutus Slab"/>
              </a:rPr>
              <a:t> </a:t>
            </a:r>
            <a:r>
              <a:rPr lang="en-US" sz="2400" dirty="0" err="1">
                <a:solidFill>
                  <a:srgbClr val="FFF4EA"/>
                </a:solidFill>
                <a:latin typeface="Arbutus Slab"/>
              </a:rPr>
              <a:t>küçük</a:t>
            </a:r>
            <a:r>
              <a:rPr lang="en-US" sz="2400" dirty="0">
                <a:solidFill>
                  <a:srgbClr val="FFF4EA"/>
                </a:solidFill>
                <a:latin typeface="Arbutus Slab"/>
              </a:rPr>
              <a:t> </a:t>
            </a:r>
            <a:r>
              <a:rPr lang="en-US" sz="2400" dirty="0" err="1">
                <a:solidFill>
                  <a:srgbClr val="FFF4EA"/>
                </a:solidFill>
                <a:latin typeface="Arbutus Slab"/>
              </a:rPr>
              <a:t>olursa</a:t>
            </a:r>
            <a:r>
              <a:rPr lang="en-US" sz="2400" dirty="0">
                <a:solidFill>
                  <a:srgbClr val="FFF4EA"/>
                </a:solidFill>
                <a:latin typeface="Arbutus Slab"/>
              </a:rPr>
              <a:t> </a:t>
            </a:r>
            <a:r>
              <a:rPr lang="en-US" sz="2400" dirty="0" err="1">
                <a:solidFill>
                  <a:srgbClr val="FFF4EA"/>
                </a:solidFill>
                <a:latin typeface="Arbutus Slab"/>
              </a:rPr>
              <a:t>olsun</a:t>
            </a:r>
            <a:r>
              <a:rPr lang="en-US" sz="2400" dirty="0">
                <a:solidFill>
                  <a:srgbClr val="FFF4EA"/>
                </a:solidFill>
                <a:latin typeface="Arbutus Slab"/>
              </a:rPr>
              <a:t> </a:t>
            </a:r>
            <a:r>
              <a:rPr lang="en-US" sz="2400" dirty="0" err="1">
                <a:solidFill>
                  <a:srgbClr val="FFF4EA"/>
                </a:solidFill>
                <a:latin typeface="Arbutus Slab"/>
              </a:rPr>
              <a:t>başarılarınızı</a:t>
            </a:r>
            <a:r>
              <a:rPr lang="en-US" sz="2400" dirty="0">
                <a:solidFill>
                  <a:srgbClr val="FFF4EA"/>
                </a:solidFill>
                <a:latin typeface="Arbutus Slab"/>
              </a:rPr>
              <a:t> </a:t>
            </a:r>
            <a:r>
              <a:rPr lang="en-US" sz="2400" dirty="0" err="1">
                <a:solidFill>
                  <a:srgbClr val="FFF4EA"/>
                </a:solidFill>
                <a:latin typeface="Arbutus Slab"/>
              </a:rPr>
              <a:t>kutlayın</a:t>
            </a:r>
            <a:r>
              <a:rPr lang="en-US" sz="2400" dirty="0">
                <a:solidFill>
                  <a:srgbClr val="FFF4EA"/>
                </a:solidFill>
                <a:latin typeface="Arbutus Slab"/>
              </a:rPr>
              <a:t>.</a:t>
            </a:r>
          </a:p>
          <a:p>
            <a:pPr algn="ctr">
              <a:lnSpc>
                <a:spcPts val="3847"/>
              </a:lnSpc>
            </a:pPr>
            <a:endParaRPr lang="en-US" sz="2400" dirty="0">
              <a:solidFill>
                <a:srgbClr val="FFF4EA"/>
              </a:solidFill>
              <a:latin typeface="Arbutus Slab"/>
            </a:endParaRPr>
          </a:p>
          <a:p>
            <a:pPr algn="ctr">
              <a:lnSpc>
                <a:spcPts val="3847"/>
              </a:lnSpc>
            </a:pPr>
            <a:r>
              <a:rPr lang="en-US" sz="2400" dirty="0" err="1">
                <a:solidFill>
                  <a:srgbClr val="FFF4EA"/>
                </a:solidFill>
                <a:latin typeface="Arbutus Slab"/>
              </a:rPr>
              <a:t>Çözümlere</a:t>
            </a:r>
            <a:r>
              <a:rPr lang="en-US" sz="2400" dirty="0">
                <a:solidFill>
                  <a:srgbClr val="FFF4EA"/>
                </a:solidFill>
                <a:latin typeface="Arbutus Slab"/>
              </a:rPr>
              <a:t> </a:t>
            </a:r>
            <a:r>
              <a:rPr lang="en-US" sz="2400" dirty="0" err="1">
                <a:solidFill>
                  <a:srgbClr val="FFF4EA"/>
                </a:solidFill>
                <a:latin typeface="Arbutus Slab"/>
              </a:rPr>
              <a:t>Odaklanın</a:t>
            </a:r>
            <a:r>
              <a:rPr lang="en-US" sz="2400" dirty="0">
                <a:solidFill>
                  <a:srgbClr val="FFF4EA"/>
                </a:solidFill>
                <a:latin typeface="Arbutus Slab"/>
              </a:rPr>
              <a:t>:</a:t>
            </a:r>
          </a:p>
          <a:p>
            <a:pPr algn="ctr">
              <a:lnSpc>
                <a:spcPts val="3847"/>
              </a:lnSpc>
            </a:pPr>
            <a:r>
              <a:rPr lang="en-US" sz="2400" dirty="0">
                <a:solidFill>
                  <a:srgbClr val="FFF4EA"/>
                </a:solidFill>
                <a:latin typeface="Arbutus Slab"/>
              </a:rPr>
              <a:t>Bir </a:t>
            </a:r>
            <a:r>
              <a:rPr lang="en-US" sz="2400" dirty="0" err="1">
                <a:solidFill>
                  <a:srgbClr val="FFF4EA"/>
                </a:solidFill>
                <a:latin typeface="Arbutus Slab"/>
              </a:rPr>
              <a:t>sorunla</a:t>
            </a:r>
            <a:r>
              <a:rPr lang="en-US" sz="2400" dirty="0">
                <a:solidFill>
                  <a:srgbClr val="FFF4EA"/>
                </a:solidFill>
                <a:latin typeface="Arbutus Slab"/>
              </a:rPr>
              <a:t> </a:t>
            </a:r>
            <a:r>
              <a:rPr lang="en-US" sz="2400" dirty="0" err="1">
                <a:solidFill>
                  <a:srgbClr val="FFF4EA"/>
                </a:solidFill>
                <a:latin typeface="Arbutus Slab"/>
              </a:rPr>
              <a:t>karşılaştığınızda</a:t>
            </a:r>
            <a:r>
              <a:rPr lang="en-US" sz="2400" dirty="0">
                <a:solidFill>
                  <a:srgbClr val="FFF4EA"/>
                </a:solidFill>
                <a:latin typeface="Arbutus Slab"/>
              </a:rPr>
              <a:t>, </a:t>
            </a:r>
            <a:r>
              <a:rPr lang="en-US" sz="2400" dirty="0" err="1">
                <a:solidFill>
                  <a:srgbClr val="FFF4EA"/>
                </a:solidFill>
                <a:latin typeface="Arbutus Slab"/>
              </a:rPr>
              <a:t>vurgunuzu</a:t>
            </a:r>
            <a:r>
              <a:rPr lang="en-US" sz="2400" dirty="0">
                <a:solidFill>
                  <a:srgbClr val="FFF4EA"/>
                </a:solidFill>
                <a:latin typeface="Arbutus Slab"/>
              </a:rPr>
              <a:t> </a:t>
            </a:r>
            <a:r>
              <a:rPr lang="en-US" sz="2400" dirty="0" err="1">
                <a:solidFill>
                  <a:srgbClr val="FFF4EA"/>
                </a:solidFill>
                <a:latin typeface="Arbutus Slab"/>
              </a:rPr>
              <a:t>sorundan</a:t>
            </a:r>
            <a:r>
              <a:rPr lang="en-US" sz="2400" dirty="0">
                <a:solidFill>
                  <a:srgbClr val="FFF4EA"/>
                </a:solidFill>
                <a:latin typeface="Arbutus Slab"/>
              </a:rPr>
              <a:t> </a:t>
            </a:r>
            <a:r>
              <a:rPr lang="en-US" sz="2400" dirty="0" err="1">
                <a:solidFill>
                  <a:srgbClr val="FFF4EA"/>
                </a:solidFill>
                <a:latin typeface="Arbutus Slab"/>
              </a:rPr>
              <a:t>olası</a:t>
            </a:r>
            <a:r>
              <a:rPr lang="en-US" sz="2400" dirty="0">
                <a:solidFill>
                  <a:srgbClr val="FFF4EA"/>
                </a:solidFill>
                <a:latin typeface="Arbutus Slab"/>
              </a:rPr>
              <a:t> </a:t>
            </a:r>
            <a:r>
              <a:rPr lang="en-US" sz="2400" dirty="0" err="1">
                <a:solidFill>
                  <a:srgbClr val="FFF4EA"/>
                </a:solidFill>
                <a:latin typeface="Arbutus Slab"/>
              </a:rPr>
              <a:t>çözümlere</a:t>
            </a:r>
            <a:r>
              <a:rPr lang="en-US" sz="2400" dirty="0">
                <a:solidFill>
                  <a:srgbClr val="FFF4EA"/>
                </a:solidFill>
                <a:latin typeface="Arbutus Slab"/>
              </a:rPr>
              <a:t> </a:t>
            </a:r>
            <a:r>
              <a:rPr lang="en-US" sz="2400" dirty="0" err="1">
                <a:solidFill>
                  <a:srgbClr val="FFF4EA"/>
                </a:solidFill>
                <a:latin typeface="Arbutus Slab"/>
              </a:rPr>
              <a:t>kaydırın</a:t>
            </a:r>
            <a:r>
              <a:rPr lang="en-US" sz="2400" dirty="0">
                <a:solidFill>
                  <a:srgbClr val="FFF4EA"/>
                </a:solidFill>
                <a:latin typeface="Arbutus Slab"/>
              </a:rPr>
              <a:t>. </a:t>
            </a:r>
            <a:r>
              <a:rPr lang="en-US" sz="2400" dirty="0" err="1">
                <a:solidFill>
                  <a:srgbClr val="FFF4EA"/>
                </a:solidFill>
                <a:latin typeface="Arbutus Slab"/>
              </a:rPr>
              <a:t>Sorun</a:t>
            </a:r>
            <a:r>
              <a:rPr lang="en-US" sz="2400" dirty="0">
                <a:solidFill>
                  <a:srgbClr val="FFF4EA"/>
                </a:solidFill>
                <a:latin typeface="Arbutus Slab"/>
              </a:rPr>
              <a:t> </a:t>
            </a:r>
            <a:r>
              <a:rPr lang="en-US" sz="2400" dirty="0" err="1">
                <a:solidFill>
                  <a:srgbClr val="FFF4EA"/>
                </a:solidFill>
                <a:latin typeface="Arbutus Slab"/>
              </a:rPr>
              <a:t>çözme</a:t>
            </a:r>
            <a:r>
              <a:rPr lang="en-US" sz="2400" dirty="0">
                <a:solidFill>
                  <a:srgbClr val="FFF4EA"/>
                </a:solidFill>
                <a:latin typeface="Arbutus Slab"/>
              </a:rPr>
              <a:t> </a:t>
            </a:r>
            <a:r>
              <a:rPr lang="en-US" sz="2400" dirty="0" err="1">
                <a:solidFill>
                  <a:srgbClr val="FFF4EA"/>
                </a:solidFill>
                <a:latin typeface="Arbutus Slab"/>
              </a:rPr>
              <a:t>zihniyeti</a:t>
            </a:r>
            <a:r>
              <a:rPr lang="en-US" sz="2400" dirty="0">
                <a:solidFill>
                  <a:srgbClr val="FFF4EA"/>
                </a:solidFill>
                <a:latin typeface="Arbutus Slab"/>
              </a:rPr>
              <a:t>, </a:t>
            </a:r>
            <a:r>
              <a:rPr lang="en-US" sz="2400" dirty="0" err="1">
                <a:solidFill>
                  <a:srgbClr val="FFF4EA"/>
                </a:solidFill>
                <a:latin typeface="Arbutus Slab"/>
              </a:rPr>
              <a:t>sorunları</a:t>
            </a:r>
            <a:r>
              <a:rPr lang="en-US" sz="2400" dirty="0">
                <a:solidFill>
                  <a:srgbClr val="FFF4EA"/>
                </a:solidFill>
                <a:latin typeface="Arbutus Slab"/>
              </a:rPr>
              <a:t> </a:t>
            </a:r>
            <a:r>
              <a:rPr lang="en-US" sz="2400" dirty="0" err="1">
                <a:solidFill>
                  <a:srgbClr val="FFF4EA"/>
                </a:solidFill>
                <a:latin typeface="Arbutus Slab"/>
              </a:rPr>
              <a:t>iyimserlik</a:t>
            </a:r>
            <a:r>
              <a:rPr lang="en-US" sz="2400" dirty="0">
                <a:solidFill>
                  <a:srgbClr val="FFF4EA"/>
                </a:solidFill>
                <a:latin typeface="Arbutus Slab"/>
              </a:rPr>
              <a:t> ve </a:t>
            </a:r>
            <a:r>
              <a:rPr lang="en-US" sz="2400" dirty="0" err="1">
                <a:solidFill>
                  <a:srgbClr val="FFF4EA"/>
                </a:solidFill>
                <a:latin typeface="Arbutus Slab"/>
              </a:rPr>
              <a:t>proaktiflikle</a:t>
            </a:r>
            <a:r>
              <a:rPr lang="en-US" sz="2400" dirty="0">
                <a:solidFill>
                  <a:srgbClr val="FFF4EA"/>
                </a:solidFill>
                <a:latin typeface="Arbutus Slab"/>
              </a:rPr>
              <a:t> </a:t>
            </a:r>
            <a:r>
              <a:rPr lang="en-US" sz="2400" dirty="0" err="1">
                <a:solidFill>
                  <a:srgbClr val="FFF4EA"/>
                </a:solidFill>
                <a:latin typeface="Arbutus Slab"/>
              </a:rPr>
              <a:t>ele</a:t>
            </a:r>
            <a:r>
              <a:rPr lang="en-US" sz="2400" dirty="0">
                <a:solidFill>
                  <a:srgbClr val="FFF4EA"/>
                </a:solidFill>
                <a:latin typeface="Arbutus Slab"/>
              </a:rPr>
              <a:t> </a:t>
            </a:r>
            <a:r>
              <a:rPr lang="en-US" sz="2400" dirty="0" err="1">
                <a:solidFill>
                  <a:srgbClr val="FFF4EA"/>
                </a:solidFill>
                <a:latin typeface="Arbutus Slab"/>
              </a:rPr>
              <a:t>almanızı</a:t>
            </a:r>
            <a:r>
              <a:rPr lang="en-US" sz="2400" dirty="0">
                <a:solidFill>
                  <a:srgbClr val="FFF4EA"/>
                </a:solidFill>
                <a:latin typeface="Arbutus Slab"/>
              </a:rPr>
              <a:t> </a:t>
            </a:r>
            <a:r>
              <a:rPr lang="en-US" sz="2400" dirty="0" err="1">
                <a:solidFill>
                  <a:srgbClr val="FFF4EA"/>
                </a:solidFill>
                <a:latin typeface="Arbutus Slab"/>
              </a:rPr>
              <a:t>sağlar</a:t>
            </a:r>
            <a:r>
              <a:rPr lang="en-US" sz="2400" dirty="0">
                <a:solidFill>
                  <a:srgbClr val="FFF4EA"/>
                </a:solidFill>
                <a:latin typeface="Arbutus Slab"/>
              </a:rPr>
              <a:t>.</a:t>
            </a:r>
          </a:p>
          <a:p>
            <a:pPr algn="ctr">
              <a:lnSpc>
                <a:spcPts val="3847"/>
              </a:lnSpc>
            </a:pPr>
            <a:endParaRPr lang="en-US" sz="2400" dirty="0">
              <a:solidFill>
                <a:srgbClr val="FFF4EA"/>
              </a:solidFill>
              <a:latin typeface="Arbutus Slab"/>
            </a:endParaRPr>
          </a:p>
          <a:p>
            <a:pPr algn="ctr">
              <a:lnSpc>
                <a:spcPts val="3847"/>
              </a:lnSpc>
            </a:pPr>
            <a:r>
              <a:rPr lang="en-US" sz="2400" dirty="0" err="1">
                <a:solidFill>
                  <a:srgbClr val="FFF4EA"/>
                </a:solidFill>
                <a:latin typeface="Arbutus Slab"/>
              </a:rPr>
              <a:t>Hoşunuza</a:t>
            </a:r>
            <a:r>
              <a:rPr lang="en-US" sz="2400" dirty="0">
                <a:solidFill>
                  <a:srgbClr val="FFF4EA"/>
                </a:solidFill>
                <a:latin typeface="Arbutus Slab"/>
              </a:rPr>
              <a:t> </a:t>
            </a:r>
            <a:r>
              <a:rPr lang="en-US" sz="2400" dirty="0" err="1">
                <a:solidFill>
                  <a:srgbClr val="FFF4EA"/>
                </a:solidFill>
                <a:latin typeface="Arbutus Slab"/>
              </a:rPr>
              <a:t>Giden</a:t>
            </a:r>
            <a:r>
              <a:rPr lang="en-US" sz="2400" dirty="0">
                <a:solidFill>
                  <a:srgbClr val="FFF4EA"/>
                </a:solidFill>
                <a:latin typeface="Arbutus Slab"/>
              </a:rPr>
              <a:t> </a:t>
            </a:r>
            <a:r>
              <a:rPr lang="en-US" sz="2400" dirty="0" err="1">
                <a:solidFill>
                  <a:srgbClr val="FFF4EA"/>
                </a:solidFill>
                <a:latin typeface="Arbutus Slab"/>
              </a:rPr>
              <a:t>Etkinliklere</a:t>
            </a:r>
            <a:r>
              <a:rPr lang="en-US" sz="2400" dirty="0">
                <a:solidFill>
                  <a:srgbClr val="FFF4EA"/>
                </a:solidFill>
                <a:latin typeface="Arbutus Slab"/>
              </a:rPr>
              <a:t> </a:t>
            </a:r>
            <a:r>
              <a:rPr lang="en-US" sz="2400" dirty="0" err="1">
                <a:solidFill>
                  <a:srgbClr val="FFF4EA"/>
                </a:solidFill>
                <a:latin typeface="Arbutus Slab"/>
              </a:rPr>
              <a:t>Katılın</a:t>
            </a:r>
            <a:r>
              <a:rPr lang="en-US" sz="2400" dirty="0">
                <a:solidFill>
                  <a:srgbClr val="FFF4EA"/>
                </a:solidFill>
                <a:latin typeface="Arbutus Slab"/>
              </a:rPr>
              <a:t>:</a:t>
            </a:r>
          </a:p>
          <a:p>
            <a:pPr algn="ctr">
              <a:lnSpc>
                <a:spcPts val="3847"/>
              </a:lnSpc>
              <a:spcBef>
                <a:spcPct val="0"/>
              </a:spcBef>
            </a:pPr>
            <a:r>
              <a:rPr lang="en-US" sz="2400" dirty="0" err="1">
                <a:solidFill>
                  <a:srgbClr val="FFF4EA"/>
                </a:solidFill>
                <a:latin typeface="Arbutus Slab"/>
              </a:rPr>
              <a:t>Sizi</a:t>
            </a:r>
            <a:r>
              <a:rPr lang="en-US" sz="2400" dirty="0">
                <a:solidFill>
                  <a:srgbClr val="FFF4EA"/>
                </a:solidFill>
                <a:latin typeface="Arbutus Slab"/>
              </a:rPr>
              <a:t> </a:t>
            </a:r>
            <a:r>
              <a:rPr lang="en-US" sz="2400" dirty="0" err="1">
                <a:solidFill>
                  <a:srgbClr val="FFF4EA"/>
                </a:solidFill>
                <a:latin typeface="Arbutus Slab"/>
              </a:rPr>
              <a:t>mutlu</a:t>
            </a:r>
            <a:r>
              <a:rPr lang="en-US" sz="2400" dirty="0">
                <a:solidFill>
                  <a:srgbClr val="FFF4EA"/>
                </a:solidFill>
                <a:latin typeface="Arbutus Slab"/>
              </a:rPr>
              <a:t> </a:t>
            </a:r>
            <a:r>
              <a:rPr lang="en-US" sz="2400" dirty="0" err="1">
                <a:solidFill>
                  <a:srgbClr val="FFF4EA"/>
                </a:solidFill>
                <a:latin typeface="Arbutus Slab"/>
              </a:rPr>
              <a:t>eden</a:t>
            </a:r>
            <a:r>
              <a:rPr lang="en-US" sz="2400" dirty="0">
                <a:solidFill>
                  <a:srgbClr val="FFF4EA"/>
                </a:solidFill>
                <a:latin typeface="Arbutus Slab"/>
              </a:rPr>
              <a:t> ve </a:t>
            </a:r>
            <a:r>
              <a:rPr lang="en-US" sz="2400" dirty="0" err="1">
                <a:solidFill>
                  <a:srgbClr val="FFF4EA"/>
                </a:solidFill>
                <a:latin typeface="Arbutus Slab"/>
              </a:rPr>
              <a:t>rahatlatan</a:t>
            </a:r>
            <a:r>
              <a:rPr lang="en-US" sz="2400" dirty="0">
                <a:solidFill>
                  <a:srgbClr val="FFF4EA"/>
                </a:solidFill>
                <a:latin typeface="Arbutus Slab"/>
              </a:rPr>
              <a:t> </a:t>
            </a:r>
            <a:r>
              <a:rPr lang="en-US" sz="2400" dirty="0" err="1">
                <a:solidFill>
                  <a:srgbClr val="FFF4EA"/>
                </a:solidFill>
                <a:latin typeface="Arbutus Slab"/>
              </a:rPr>
              <a:t>şeylere</a:t>
            </a:r>
            <a:r>
              <a:rPr lang="en-US" sz="2400" dirty="0">
                <a:solidFill>
                  <a:srgbClr val="FFF4EA"/>
                </a:solidFill>
                <a:latin typeface="Arbutus Slab"/>
              </a:rPr>
              <a:t> zaman </a:t>
            </a:r>
            <a:r>
              <a:rPr lang="en-US" sz="2400" dirty="0" err="1">
                <a:solidFill>
                  <a:srgbClr val="FFF4EA"/>
                </a:solidFill>
                <a:latin typeface="Arbutus Slab"/>
              </a:rPr>
              <a:t>ayırın</a:t>
            </a:r>
            <a:r>
              <a:rPr lang="en-US" sz="2400" dirty="0">
                <a:solidFill>
                  <a:srgbClr val="FFF4EA"/>
                </a:solidFill>
                <a:latin typeface="Arbutus Slab"/>
              </a:rPr>
              <a:t>. </a:t>
            </a:r>
            <a:r>
              <a:rPr lang="en-US" sz="2400" dirty="0" err="1">
                <a:solidFill>
                  <a:srgbClr val="FFF4EA"/>
                </a:solidFill>
                <a:latin typeface="Arbutus Slab"/>
              </a:rPr>
              <a:t>İster</a:t>
            </a:r>
            <a:r>
              <a:rPr lang="en-US" sz="2400" dirty="0">
                <a:solidFill>
                  <a:srgbClr val="FFF4EA"/>
                </a:solidFill>
                <a:latin typeface="Arbutus Slab"/>
              </a:rPr>
              <a:t> </a:t>
            </a:r>
            <a:r>
              <a:rPr lang="en-US" sz="2400" dirty="0" err="1">
                <a:solidFill>
                  <a:srgbClr val="FFF4EA"/>
                </a:solidFill>
                <a:latin typeface="Arbutus Slab"/>
              </a:rPr>
              <a:t>bir</a:t>
            </a:r>
            <a:r>
              <a:rPr lang="en-US" sz="2400" dirty="0">
                <a:solidFill>
                  <a:srgbClr val="FFF4EA"/>
                </a:solidFill>
                <a:latin typeface="Arbutus Slab"/>
              </a:rPr>
              <a:t> </a:t>
            </a:r>
            <a:r>
              <a:rPr lang="en-US" sz="2400" dirty="0" err="1">
                <a:solidFill>
                  <a:srgbClr val="FFF4EA"/>
                </a:solidFill>
                <a:latin typeface="Arbutus Slab"/>
              </a:rPr>
              <a:t>eğlence</a:t>
            </a:r>
            <a:r>
              <a:rPr lang="en-US" sz="2400" dirty="0">
                <a:solidFill>
                  <a:srgbClr val="FFF4EA"/>
                </a:solidFill>
                <a:latin typeface="Arbutus Slab"/>
              </a:rPr>
              <a:t>, </a:t>
            </a:r>
            <a:r>
              <a:rPr lang="en-US" sz="2400" dirty="0" err="1">
                <a:solidFill>
                  <a:srgbClr val="FFF4EA"/>
                </a:solidFill>
                <a:latin typeface="Arbutus Slab"/>
              </a:rPr>
              <a:t>ister</a:t>
            </a:r>
            <a:r>
              <a:rPr lang="en-US" sz="2400" dirty="0">
                <a:solidFill>
                  <a:srgbClr val="FFF4EA"/>
                </a:solidFill>
                <a:latin typeface="Arbutus Slab"/>
              </a:rPr>
              <a:t> </a:t>
            </a:r>
            <a:r>
              <a:rPr lang="en-US" sz="2400" dirty="0" err="1">
                <a:solidFill>
                  <a:srgbClr val="FFF4EA"/>
                </a:solidFill>
                <a:latin typeface="Arbutus Slab"/>
              </a:rPr>
              <a:t>egzersiz</a:t>
            </a:r>
            <a:r>
              <a:rPr lang="en-US" sz="2400" dirty="0">
                <a:solidFill>
                  <a:srgbClr val="FFF4EA"/>
                </a:solidFill>
                <a:latin typeface="Arbutus Slab"/>
              </a:rPr>
              <a:t> </a:t>
            </a:r>
            <a:r>
              <a:rPr lang="en-US" sz="2400" dirty="0" err="1">
                <a:solidFill>
                  <a:srgbClr val="FFF4EA"/>
                </a:solidFill>
                <a:latin typeface="Arbutus Slab"/>
              </a:rPr>
              <a:t>veya</a:t>
            </a:r>
            <a:r>
              <a:rPr lang="en-US" sz="2400" dirty="0">
                <a:solidFill>
                  <a:srgbClr val="FFF4EA"/>
                </a:solidFill>
                <a:latin typeface="Arbutus Slab"/>
              </a:rPr>
              <a:t> </a:t>
            </a:r>
            <a:r>
              <a:rPr lang="en-US" sz="2400" dirty="0" err="1">
                <a:solidFill>
                  <a:srgbClr val="FFF4EA"/>
                </a:solidFill>
                <a:latin typeface="Arbutus Slab"/>
              </a:rPr>
              <a:t>sevdiklerinizle</a:t>
            </a:r>
            <a:r>
              <a:rPr lang="en-US" sz="2400" dirty="0">
                <a:solidFill>
                  <a:srgbClr val="FFF4EA"/>
                </a:solidFill>
                <a:latin typeface="Arbutus Slab"/>
              </a:rPr>
              <a:t> </a:t>
            </a:r>
            <a:r>
              <a:rPr lang="en-US" sz="2400" dirty="0" err="1">
                <a:solidFill>
                  <a:srgbClr val="FFF4EA"/>
                </a:solidFill>
                <a:latin typeface="Arbutus Slab"/>
              </a:rPr>
              <a:t>vakit</a:t>
            </a:r>
            <a:r>
              <a:rPr lang="en-US" sz="2400" dirty="0">
                <a:solidFill>
                  <a:srgbClr val="FFF4EA"/>
                </a:solidFill>
                <a:latin typeface="Arbutus Slab"/>
              </a:rPr>
              <a:t> </a:t>
            </a:r>
            <a:r>
              <a:rPr lang="en-US" sz="2400" dirty="0" err="1">
                <a:solidFill>
                  <a:srgbClr val="FFF4EA"/>
                </a:solidFill>
                <a:latin typeface="Arbutus Slab"/>
              </a:rPr>
              <a:t>geçirmek</a:t>
            </a:r>
            <a:r>
              <a:rPr lang="en-US" sz="2400" dirty="0">
                <a:solidFill>
                  <a:srgbClr val="FFF4EA"/>
                </a:solidFill>
                <a:latin typeface="Arbutus Slab"/>
              </a:rPr>
              <a:t> </a:t>
            </a:r>
            <a:r>
              <a:rPr lang="en-US" sz="2400" dirty="0" err="1">
                <a:solidFill>
                  <a:srgbClr val="FFF4EA"/>
                </a:solidFill>
                <a:latin typeface="Arbutus Slab"/>
              </a:rPr>
              <a:t>olsun</a:t>
            </a:r>
            <a:r>
              <a:rPr lang="en-US" sz="2400" dirty="0">
                <a:solidFill>
                  <a:srgbClr val="FFF4EA"/>
                </a:solidFill>
                <a:latin typeface="Arbutus Slab"/>
              </a:rPr>
              <a:t>, </a:t>
            </a:r>
            <a:r>
              <a:rPr lang="en-US" sz="2400" dirty="0" err="1">
                <a:solidFill>
                  <a:srgbClr val="FFF4EA"/>
                </a:solidFill>
                <a:latin typeface="Arbutus Slab"/>
              </a:rPr>
              <a:t>iyi</a:t>
            </a:r>
            <a:r>
              <a:rPr lang="en-US" sz="2400" dirty="0">
                <a:solidFill>
                  <a:srgbClr val="FFF4EA"/>
                </a:solidFill>
                <a:latin typeface="Arbutus Slab"/>
              </a:rPr>
              <a:t> </a:t>
            </a:r>
            <a:r>
              <a:rPr lang="en-US" sz="2400" dirty="0" err="1">
                <a:solidFill>
                  <a:srgbClr val="FFF4EA"/>
                </a:solidFill>
                <a:latin typeface="Arbutus Slab"/>
              </a:rPr>
              <a:t>faaliyetlerde</a:t>
            </a:r>
            <a:r>
              <a:rPr lang="en-US" sz="2400" dirty="0">
                <a:solidFill>
                  <a:srgbClr val="FFF4EA"/>
                </a:solidFill>
                <a:latin typeface="Arbutus Slab"/>
              </a:rPr>
              <a:t> </a:t>
            </a:r>
            <a:r>
              <a:rPr lang="en-US" sz="2400" dirty="0" err="1">
                <a:solidFill>
                  <a:srgbClr val="FFF4EA"/>
                </a:solidFill>
                <a:latin typeface="Arbutus Slab"/>
              </a:rPr>
              <a:t>bulunmak</a:t>
            </a:r>
            <a:r>
              <a:rPr lang="en-US" sz="2400" dirty="0">
                <a:solidFill>
                  <a:srgbClr val="FFF4EA"/>
                </a:solidFill>
                <a:latin typeface="Arbutus Slab"/>
              </a:rPr>
              <a:t> </a:t>
            </a:r>
            <a:r>
              <a:rPr lang="en-US" sz="2400" dirty="0" err="1">
                <a:solidFill>
                  <a:srgbClr val="FFF4EA"/>
                </a:solidFill>
                <a:latin typeface="Arbutus Slab"/>
              </a:rPr>
              <a:t>daha</a:t>
            </a:r>
            <a:r>
              <a:rPr lang="en-US" sz="2400" dirty="0">
                <a:solidFill>
                  <a:srgbClr val="FFF4EA"/>
                </a:solidFill>
                <a:latin typeface="Arbutus Slab"/>
              </a:rPr>
              <a:t> </a:t>
            </a:r>
            <a:r>
              <a:rPr lang="en-US" sz="2400" dirty="0" err="1">
                <a:solidFill>
                  <a:srgbClr val="FFF4EA"/>
                </a:solidFill>
                <a:latin typeface="Arbutus Slab"/>
              </a:rPr>
              <a:t>iyi</a:t>
            </a:r>
            <a:r>
              <a:rPr lang="en-US" sz="2400" dirty="0">
                <a:solidFill>
                  <a:srgbClr val="FFF4EA"/>
                </a:solidFill>
                <a:latin typeface="Arbutus Slab"/>
              </a:rPr>
              <a:t> </a:t>
            </a:r>
            <a:r>
              <a:rPr lang="en-US" sz="2400" dirty="0" err="1">
                <a:solidFill>
                  <a:srgbClr val="FFF4EA"/>
                </a:solidFill>
                <a:latin typeface="Arbutus Slab"/>
              </a:rPr>
              <a:t>bir</a:t>
            </a:r>
            <a:r>
              <a:rPr lang="en-US" sz="2400" dirty="0">
                <a:solidFill>
                  <a:srgbClr val="FFF4EA"/>
                </a:solidFill>
                <a:latin typeface="Arbutus Slab"/>
              </a:rPr>
              <a:t> </a:t>
            </a:r>
            <a:r>
              <a:rPr lang="en-US" sz="2400" dirty="0" err="1">
                <a:solidFill>
                  <a:srgbClr val="FFF4EA"/>
                </a:solidFill>
                <a:latin typeface="Arbutus Slab"/>
              </a:rPr>
              <a:t>zihniyete</a:t>
            </a:r>
            <a:r>
              <a:rPr lang="en-US" sz="2400" dirty="0">
                <a:solidFill>
                  <a:srgbClr val="FFF4EA"/>
                </a:solidFill>
                <a:latin typeface="Arbutus Slab"/>
              </a:rPr>
              <a:t> </a:t>
            </a:r>
            <a:r>
              <a:rPr lang="en-US" sz="2400" dirty="0" err="1">
                <a:solidFill>
                  <a:srgbClr val="FFF4EA"/>
                </a:solidFill>
                <a:latin typeface="Arbutus Slab"/>
              </a:rPr>
              <a:t>yardımcı</a:t>
            </a:r>
            <a:r>
              <a:rPr lang="en-US" sz="2400" dirty="0">
                <a:solidFill>
                  <a:srgbClr val="FFF4EA"/>
                </a:solidFill>
                <a:latin typeface="Arbutus Slab"/>
              </a:rPr>
              <a:t> </a:t>
            </a:r>
            <a:r>
              <a:rPr lang="en-US" sz="2400" dirty="0" err="1">
                <a:solidFill>
                  <a:srgbClr val="FFF4EA"/>
                </a:solidFill>
                <a:latin typeface="Arbutus Slab"/>
              </a:rPr>
              <a:t>olur</a:t>
            </a:r>
            <a:r>
              <a:rPr lang="en-US" sz="2400" dirty="0">
                <a:solidFill>
                  <a:srgbClr val="FFF4EA"/>
                </a:solidFill>
                <a:latin typeface="Arbutus Slab"/>
              </a:rPr>
              <a:t>.</a:t>
            </a:r>
          </a:p>
        </p:txBody>
      </p:sp>
      <p:sp>
        <p:nvSpPr>
          <p:cNvPr id="17" name="TextBox 17"/>
          <p:cNvSpPr txBox="1"/>
          <p:nvPr/>
        </p:nvSpPr>
        <p:spPr>
          <a:xfrm>
            <a:off x="15695309" y="351388"/>
            <a:ext cx="2004675" cy="533384"/>
          </a:xfrm>
          <a:prstGeom prst="rect">
            <a:avLst/>
          </a:prstGeom>
        </p:spPr>
        <p:txBody>
          <a:bodyPr lIns="0" tIns="0" rIns="0" bIns="0" rtlCol="0" anchor="t">
            <a:spAutoFit/>
          </a:bodyPr>
          <a:lstStyle/>
          <a:p>
            <a:pPr algn="ctr">
              <a:lnSpc>
                <a:spcPts val="4200"/>
              </a:lnSpc>
            </a:pPr>
            <a:r>
              <a:rPr lang="en-US" sz="3000" spc="300">
                <a:solidFill>
                  <a:srgbClr val="EFCECB"/>
                </a:solidFill>
                <a:latin typeface="Barlow Bold"/>
              </a:rPr>
              <a:t>9/23</a:t>
            </a:r>
          </a:p>
        </p:txBody>
      </p:sp>
      <p:sp>
        <p:nvSpPr>
          <p:cNvPr id="18" name="TextBox 18"/>
          <p:cNvSpPr txBox="1"/>
          <p:nvPr/>
        </p:nvSpPr>
        <p:spPr>
          <a:xfrm>
            <a:off x="850569" y="414178"/>
            <a:ext cx="10151507" cy="1038192"/>
          </a:xfrm>
          <a:prstGeom prst="rect">
            <a:avLst/>
          </a:prstGeom>
        </p:spPr>
        <p:txBody>
          <a:bodyPr lIns="0" tIns="0" rIns="0" bIns="0" rtlCol="0" anchor="t">
            <a:spAutoFit/>
          </a:bodyPr>
          <a:lstStyle/>
          <a:p>
            <a:pPr>
              <a:lnSpc>
                <a:spcPts val="8400"/>
              </a:lnSpc>
              <a:spcBef>
                <a:spcPct val="0"/>
              </a:spcBef>
            </a:pPr>
            <a:r>
              <a:rPr lang="en-US" sz="6000" spc="-120">
                <a:solidFill>
                  <a:srgbClr val="FFFFFF"/>
                </a:solidFill>
                <a:latin typeface="Arbutus Slab"/>
              </a:rPr>
              <a:t>Olumlu tutum geliştirmek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1848</Words>
  <Application>Microsoft Office PowerPoint</Application>
  <PresentationFormat>Niestandardowy</PresentationFormat>
  <Paragraphs>213</Paragraphs>
  <Slides>24</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24</vt:i4>
      </vt:variant>
    </vt:vector>
  </HeadingPairs>
  <TitlesOfParts>
    <vt:vector size="32" baseType="lpstr">
      <vt:lpstr>Raleway Heavy</vt:lpstr>
      <vt:lpstr>Raleway Bold</vt:lpstr>
      <vt:lpstr>Barlow Bold</vt:lpstr>
      <vt:lpstr>Raleway</vt:lpstr>
      <vt:lpstr>Arial</vt:lpstr>
      <vt:lpstr>Arbutus Slab</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skills - positive attitude TR</dc:title>
  <cp:keywords>, docId:1B5AAC5F40188412FC98FBD01322D8B5</cp:keywords>
  <cp:lastModifiedBy>Joanna Komorek</cp:lastModifiedBy>
  <cp:revision>2</cp:revision>
  <dcterms:created xsi:type="dcterms:W3CDTF">2006-08-16T00:00:00Z</dcterms:created>
  <dcterms:modified xsi:type="dcterms:W3CDTF">2024-01-15T18:35:50Z</dcterms:modified>
  <dc:identifier>DAF5-atY5-A</dc:identifier>
</cp:coreProperties>
</file>