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163" cy="469900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8" y="0"/>
            <a:ext cx="3078163" cy="469900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r">
              <a:defRPr sz="1200"/>
            </a:lvl1pPr>
          </a:lstStyle>
          <a:p>
            <a:fld id="{DC28097A-5E55-4681-A6F6-05E7B5A8469A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700" rIns="91399" bIns="457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91"/>
            <a:ext cx="5683250" cy="4224337"/>
          </a:xfrm>
          <a:prstGeom prst="rect">
            <a:avLst/>
          </a:prstGeom>
        </p:spPr>
        <p:txBody>
          <a:bodyPr vert="horz" lIns="91399" tIns="45700" rIns="91399" bIns="4570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916988"/>
            <a:ext cx="3078163" cy="469900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8" y="8916988"/>
            <a:ext cx="3078163" cy="469900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1200"/>
            </a:lvl1pPr>
          </a:lstStyle>
          <a:p>
            <a:fld id="{A3980A37-17B2-4DD8-BC08-09469F388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2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80A37-17B2-4DD8-BC08-09469F3883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32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80A37-17B2-4DD8-BC08-09469F3883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36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80A37-17B2-4DD8-BC08-09469F3883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0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80A37-17B2-4DD8-BC08-09469F3883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0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80A37-17B2-4DD8-BC08-09469F3883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90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80A37-17B2-4DD8-BC08-09469F3883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5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3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3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1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2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4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1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2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7EE74-640A-4517-B330-B6E573040457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8CE48-E80D-4441-B74A-CF40C7C97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2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Box 331">
            <a:extLst>
              <a:ext uri="{FF2B5EF4-FFF2-40B4-BE49-F238E27FC236}">
                <a16:creationId xmlns:a16="http://schemas.microsoft.com/office/drawing/2014/main" id="{50C2D01F-2CDB-4B51-BC9D-73B4C401DB72}"/>
              </a:ext>
            </a:extLst>
          </p:cNvPr>
          <p:cNvSpPr txBox="1"/>
          <p:nvPr/>
        </p:nvSpPr>
        <p:spPr>
          <a:xfrm flipH="1">
            <a:off x="2825785" y="476842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D68A9499-1BDF-4654-B8AA-C11C1F651A69}"/>
              </a:ext>
            </a:extLst>
          </p:cNvPr>
          <p:cNvSpPr txBox="1"/>
          <p:nvPr/>
        </p:nvSpPr>
        <p:spPr>
          <a:xfrm flipH="1">
            <a:off x="1174722" y="4208841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B8DF2171-1CDE-4FCC-91EE-D2B34A274D2C}"/>
              </a:ext>
            </a:extLst>
          </p:cNvPr>
          <p:cNvSpPr txBox="1"/>
          <p:nvPr/>
        </p:nvSpPr>
        <p:spPr>
          <a:xfrm>
            <a:off x="2856835" y="555624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4ECB8864-4740-46BC-8477-A9505BC70655}"/>
              </a:ext>
            </a:extLst>
          </p:cNvPr>
          <p:cNvSpPr txBox="1"/>
          <p:nvPr/>
        </p:nvSpPr>
        <p:spPr>
          <a:xfrm>
            <a:off x="1019753" y="373724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B2A51BB0-632C-4E93-A935-2824B4D9D38B}"/>
              </a:ext>
            </a:extLst>
          </p:cNvPr>
          <p:cNvSpPr txBox="1"/>
          <p:nvPr/>
        </p:nvSpPr>
        <p:spPr>
          <a:xfrm>
            <a:off x="2842305" y="281867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4843E04-3B24-46C5-AAA0-E7DD649286BF}"/>
              </a:ext>
            </a:extLst>
          </p:cNvPr>
          <p:cNvSpPr txBox="1"/>
          <p:nvPr/>
        </p:nvSpPr>
        <p:spPr>
          <a:xfrm>
            <a:off x="2835138" y="98552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4447" y="545657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>
            <a:cxnSpLocks/>
          </p:cNvCxnSpPr>
          <p:nvPr/>
        </p:nvCxnSpPr>
        <p:spPr>
          <a:xfrm flipH="1" flipV="1">
            <a:off x="2640140" y="3335554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464069" y="1841727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4495800" y="146020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</p:cNvCxnSpPr>
          <p:nvPr/>
        </p:nvCxnSpPr>
        <p:spPr>
          <a:xfrm flipV="1">
            <a:off x="3018020" y="5364252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96395" y="5348564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 flipH="1" flipV="1">
            <a:off x="2923602" y="5204635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696444" y="72682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96445" y="72681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Arc 55"/>
          <p:cNvSpPr/>
          <p:nvPr/>
        </p:nvSpPr>
        <p:spPr>
          <a:xfrm rot="318427">
            <a:off x="2116966" y="5574785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>
            <a:cxnSpLocks/>
          </p:cNvCxnSpPr>
          <p:nvPr/>
        </p:nvCxnSpPr>
        <p:spPr>
          <a:xfrm flipV="1">
            <a:off x="4144896" y="8589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A9397B9A-3109-4D15-843B-D3CC620224B7}"/>
              </a:ext>
            </a:extLst>
          </p:cNvPr>
          <p:cNvCxnSpPr>
            <a:cxnSpLocks/>
          </p:cNvCxnSpPr>
          <p:nvPr/>
        </p:nvCxnSpPr>
        <p:spPr>
          <a:xfrm>
            <a:off x="2956884" y="355279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1" name="Straight Arrow Connector 470">
            <a:extLst>
              <a:ext uri="{FF2B5EF4-FFF2-40B4-BE49-F238E27FC236}">
                <a16:creationId xmlns:a16="http://schemas.microsoft.com/office/drawing/2014/main" id="{72E1484E-2166-46C0-B905-0A61E3FD353B}"/>
              </a:ext>
            </a:extLst>
          </p:cNvPr>
          <p:cNvCxnSpPr>
            <a:cxnSpLocks/>
          </p:cNvCxnSpPr>
          <p:nvPr/>
        </p:nvCxnSpPr>
        <p:spPr>
          <a:xfrm flipV="1">
            <a:off x="4142148" y="6001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Straight Arrow Connector 471">
            <a:extLst>
              <a:ext uri="{FF2B5EF4-FFF2-40B4-BE49-F238E27FC236}">
                <a16:creationId xmlns:a16="http://schemas.microsoft.com/office/drawing/2014/main" id="{09C44369-F7C4-470A-8310-FE0554F5BED1}"/>
              </a:ext>
            </a:extLst>
          </p:cNvPr>
          <p:cNvCxnSpPr>
            <a:cxnSpLocks/>
          </p:cNvCxnSpPr>
          <p:nvPr/>
        </p:nvCxnSpPr>
        <p:spPr>
          <a:xfrm flipH="1">
            <a:off x="3904977" y="942935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6A989483-DF38-45D7-B2B0-5D006D1CC745}"/>
              </a:ext>
            </a:extLst>
          </p:cNvPr>
          <p:cNvCxnSpPr>
            <a:cxnSpLocks/>
          </p:cNvCxnSpPr>
          <p:nvPr/>
        </p:nvCxnSpPr>
        <p:spPr>
          <a:xfrm flipH="1" flipV="1">
            <a:off x="4464069" y="945021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" name="Arc 512">
            <a:extLst>
              <a:ext uri="{FF2B5EF4-FFF2-40B4-BE49-F238E27FC236}">
                <a16:creationId xmlns:a16="http://schemas.microsoft.com/office/drawing/2014/main" id="{4CD755A3-4838-433A-A5EA-BB8B73A22D1B}"/>
              </a:ext>
            </a:extLst>
          </p:cNvPr>
          <p:cNvSpPr/>
          <p:nvPr/>
        </p:nvSpPr>
        <p:spPr>
          <a:xfrm rot="21309147" flipV="1">
            <a:off x="1548951" y="471555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>
            <a:extLst>
              <a:ext uri="{FF2B5EF4-FFF2-40B4-BE49-F238E27FC236}">
                <a16:creationId xmlns:a16="http://schemas.microsoft.com/office/drawing/2014/main" id="{3030832E-BC0B-40DD-910C-3C75C04D2ABD}"/>
              </a:ext>
            </a:extLst>
          </p:cNvPr>
          <p:cNvSpPr/>
          <p:nvPr/>
        </p:nvSpPr>
        <p:spPr>
          <a:xfrm rot="20816903" flipH="1" flipV="1">
            <a:off x="2007129" y="1205984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4246466E-3316-4279-A8D7-CC369BFE370C}"/>
              </a:ext>
            </a:extLst>
          </p:cNvPr>
          <p:cNvCxnSpPr>
            <a:cxnSpLocks/>
          </p:cNvCxnSpPr>
          <p:nvPr/>
        </p:nvCxnSpPr>
        <p:spPr>
          <a:xfrm flipV="1">
            <a:off x="3837146" y="110094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" name="Arc 524">
            <a:extLst>
              <a:ext uri="{FF2B5EF4-FFF2-40B4-BE49-F238E27FC236}">
                <a16:creationId xmlns:a16="http://schemas.microsoft.com/office/drawing/2014/main" id="{C8F9DBF9-60C8-4BCA-B7BD-690DEB39643D}"/>
              </a:ext>
            </a:extLst>
          </p:cNvPr>
          <p:cNvSpPr/>
          <p:nvPr/>
        </p:nvSpPr>
        <p:spPr>
          <a:xfrm rot="20159928" flipH="1" flipV="1">
            <a:off x="1785081" y="989990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D3FA672D-4E29-4597-85FC-09EDA41050E7}"/>
              </a:ext>
            </a:extLst>
          </p:cNvPr>
          <p:cNvCxnSpPr>
            <a:cxnSpLocks/>
          </p:cNvCxnSpPr>
          <p:nvPr/>
        </p:nvCxnSpPr>
        <p:spPr>
          <a:xfrm flipH="1" flipV="1">
            <a:off x="4081497" y="1612240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>
            <a:extLst>
              <a:ext uri="{FF2B5EF4-FFF2-40B4-BE49-F238E27FC236}">
                <a16:creationId xmlns:a16="http://schemas.microsoft.com/office/drawing/2014/main" id="{B57B9E25-CE6A-4D44-BD19-A3B2242B41D2}"/>
              </a:ext>
            </a:extLst>
          </p:cNvPr>
          <p:cNvCxnSpPr>
            <a:cxnSpLocks/>
          </p:cNvCxnSpPr>
          <p:nvPr/>
        </p:nvCxnSpPr>
        <p:spPr>
          <a:xfrm flipH="1" flipV="1">
            <a:off x="2364692" y="815861"/>
            <a:ext cx="242016" cy="246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Straight Arrow Connector 553">
            <a:extLst>
              <a:ext uri="{FF2B5EF4-FFF2-40B4-BE49-F238E27FC236}">
                <a16:creationId xmlns:a16="http://schemas.microsoft.com/office/drawing/2014/main" id="{7923099E-65F8-42ED-B110-1864D5527FA3}"/>
              </a:ext>
            </a:extLst>
          </p:cNvPr>
          <p:cNvCxnSpPr>
            <a:cxnSpLocks/>
          </p:cNvCxnSpPr>
          <p:nvPr/>
        </p:nvCxnSpPr>
        <p:spPr>
          <a:xfrm flipH="1" flipV="1">
            <a:off x="3392463" y="1068815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3" name="TextBox 572">
            <a:extLst>
              <a:ext uri="{FF2B5EF4-FFF2-40B4-BE49-F238E27FC236}">
                <a16:creationId xmlns:a16="http://schemas.microsoft.com/office/drawing/2014/main" id="{6B775E85-293D-4BE2-B098-15DEABEE237D}"/>
              </a:ext>
            </a:extLst>
          </p:cNvPr>
          <p:cNvSpPr txBox="1"/>
          <p:nvPr/>
        </p:nvSpPr>
        <p:spPr>
          <a:xfrm>
            <a:off x="1005419" y="99968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574" name="Straight Connector 573">
            <a:extLst>
              <a:ext uri="{FF2B5EF4-FFF2-40B4-BE49-F238E27FC236}">
                <a16:creationId xmlns:a16="http://schemas.microsoft.com/office/drawing/2014/main" id="{5C659EFB-E677-4749-A0D6-A35D5504F54E}"/>
              </a:ext>
            </a:extLst>
          </p:cNvPr>
          <p:cNvCxnSpPr>
            <a:cxnSpLocks/>
          </p:cNvCxnSpPr>
          <p:nvPr/>
        </p:nvCxnSpPr>
        <p:spPr>
          <a:xfrm flipV="1">
            <a:off x="2944507" y="936719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5" name="Straight Arrow Connector 574">
            <a:extLst>
              <a:ext uri="{FF2B5EF4-FFF2-40B4-BE49-F238E27FC236}">
                <a16:creationId xmlns:a16="http://schemas.microsoft.com/office/drawing/2014/main" id="{3EE7EBB1-A72B-458B-83F7-46D5BD789A37}"/>
              </a:ext>
            </a:extLst>
          </p:cNvPr>
          <p:cNvCxnSpPr/>
          <p:nvPr/>
        </p:nvCxnSpPr>
        <p:spPr>
          <a:xfrm>
            <a:off x="2944507" y="946660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6" name="Straight Arrow Connector 575">
            <a:extLst>
              <a:ext uri="{FF2B5EF4-FFF2-40B4-BE49-F238E27FC236}">
                <a16:creationId xmlns:a16="http://schemas.microsoft.com/office/drawing/2014/main" id="{1E637FD2-6208-4E16-B02A-645376044FD1}"/>
              </a:ext>
            </a:extLst>
          </p:cNvPr>
          <p:cNvCxnSpPr>
            <a:cxnSpLocks/>
          </p:cNvCxnSpPr>
          <p:nvPr/>
        </p:nvCxnSpPr>
        <p:spPr>
          <a:xfrm flipH="1" flipV="1">
            <a:off x="2928300" y="6160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7" name="Straight Connector 576">
            <a:extLst>
              <a:ext uri="{FF2B5EF4-FFF2-40B4-BE49-F238E27FC236}">
                <a16:creationId xmlns:a16="http://schemas.microsoft.com/office/drawing/2014/main" id="{77D47279-FBD2-4D1F-9EFB-5122F79E0212}"/>
              </a:ext>
            </a:extLst>
          </p:cNvPr>
          <p:cNvCxnSpPr/>
          <p:nvPr/>
        </p:nvCxnSpPr>
        <p:spPr>
          <a:xfrm flipH="1" flipV="1">
            <a:off x="2964519" y="3554879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8" name="Straight Arrow Connector 577">
            <a:extLst>
              <a:ext uri="{FF2B5EF4-FFF2-40B4-BE49-F238E27FC236}">
                <a16:creationId xmlns:a16="http://schemas.microsoft.com/office/drawing/2014/main" id="{DE70DB07-C4DA-4000-91FA-99F9E5FFC385}"/>
              </a:ext>
            </a:extLst>
          </p:cNvPr>
          <p:cNvCxnSpPr>
            <a:cxnSpLocks/>
          </p:cNvCxnSpPr>
          <p:nvPr/>
        </p:nvCxnSpPr>
        <p:spPr>
          <a:xfrm flipH="1" flipV="1">
            <a:off x="3718164" y="3319572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5FE5F8EB-204B-46C0-AC85-81D28741A1D0}"/>
              </a:ext>
            </a:extLst>
          </p:cNvPr>
          <p:cNvCxnSpPr/>
          <p:nvPr/>
        </p:nvCxnSpPr>
        <p:spPr>
          <a:xfrm flipH="1" flipV="1">
            <a:off x="3257434" y="7983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551FB0DA-4DE0-4560-B410-373E58B67DB9}"/>
              </a:ext>
            </a:extLst>
          </p:cNvPr>
          <p:cNvSpPr txBox="1"/>
          <p:nvPr/>
        </p:nvSpPr>
        <p:spPr>
          <a:xfrm>
            <a:off x="1012586" y="190409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1B974BE-A6DD-446C-A467-FF08C88A2740}"/>
              </a:ext>
            </a:extLst>
          </p:cNvPr>
          <p:cNvSpPr txBox="1"/>
          <p:nvPr/>
        </p:nvSpPr>
        <p:spPr>
          <a:xfrm>
            <a:off x="2842305" y="188994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DCB8CD89-646A-4A9B-96ED-A207940C783D}"/>
              </a:ext>
            </a:extLst>
          </p:cNvPr>
          <p:cNvSpPr txBox="1"/>
          <p:nvPr/>
        </p:nvSpPr>
        <p:spPr>
          <a:xfrm>
            <a:off x="1012586" y="283282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D4292035-B4D0-448B-8578-83179D55D9AA}"/>
              </a:ext>
            </a:extLst>
          </p:cNvPr>
          <p:cNvSpPr txBox="1"/>
          <p:nvPr/>
        </p:nvSpPr>
        <p:spPr>
          <a:xfrm>
            <a:off x="2849472" y="372309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D335E80-DE92-4E47-A86B-A7366BCC33E9}"/>
              </a:ext>
            </a:extLst>
          </p:cNvPr>
          <p:cNvSpPr txBox="1"/>
          <p:nvPr/>
        </p:nvSpPr>
        <p:spPr>
          <a:xfrm>
            <a:off x="1019949" y="466597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0724E733-B1C1-462C-999D-52AAE3F38297}"/>
              </a:ext>
            </a:extLst>
          </p:cNvPr>
          <p:cNvSpPr txBox="1"/>
          <p:nvPr/>
        </p:nvSpPr>
        <p:spPr>
          <a:xfrm>
            <a:off x="2849668" y="4651823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253E19B-9BA1-4D17-9B84-6348B85A3AE7}"/>
              </a:ext>
            </a:extLst>
          </p:cNvPr>
          <p:cNvSpPr txBox="1"/>
          <p:nvPr/>
        </p:nvSpPr>
        <p:spPr>
          <a:xfrm>
            <a:off x="1027116" y="5570393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711D0A16-442F-41B8-8141-E2DEA0A6CF06}"/>
              </a:ext>
            </a:extLst>
          </p:cNvPr>
          <p:cNvSpPr txBox="1"/>
          <p:nvPr/>
        </p:nvSpPr>
        <p:spPr>
          <a:xfrm>
            <a:off x="1732666" y="120890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57AED27-69FB-467E-8ADB-B38E38EC1BB9}"/>
              </a:ext>
            </a:extLst>
          </p:cNvPr>
          <p:cNvSpPr txBox="1"/>
          <p:nvPr/>
        </p:nvSpPr>
        <p:spPr>
          <a:xfrm>
            <a:off x="3569705" y="121178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BEF3731E-30BC-4248-9457-EBA9B8DCDE4F}"/>
              </a:ext>
            </a:extLst>
          </p:cNvPr>
          <p:cNvSpPr txBox="1"/>
          <p:nvPr/>
        </p:nvSpPr>
        <p:spPr>
          <a:xfrm>
            <a:off x="1755042" y="212321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4ACB2C36-8C24-4CEE-80C1-4BED655D713B}"/>
              </a:ext>
            </a:extLst>
          </p:cNvPr>
          <p:cNvSpPr txBox="1"/>
          <p:nvPr/>
        </p:nvSpPr>
        <p:spPr>
          <a:xfrm>
            <a:off x="3592081" y="212609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E11D3783-CF29-40E1-B065-1875ED972598}"/>
              </a:ext>
            </a:extLst>
          </p:cNvPr>
          <p:cNvSpPr txBox="1"/>
          <p:nvPr/>
        </p:nvSpPr>
        <p:spPr>
          <a:xfrm>
            <a:off x="1755042" y="307276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9E25FC3E-BAE9-4715-A317-8A93FF2C7516}"/>
              </a:ext>
            </a:extLst>
          </p:cNvPr>
          <p:cNvSpPr txBox="1"/>
          <p:nvPr/>
        </p:nvSpPr>
        <p:spPr>
          <a:xfrm>
            <a:off x="3592081" y="30756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0E1CCC93-EADC-46D6-AB82-77B8919D92C6}"/>
              </a:ext>
            </a:extLst>
          </p:cNvPr>
          <p:cNvSpPr txBox="1"/>
          <p:nvPr/>
        </p:nvSpPr>
        <p:spPr>
          <a:xfrm>
            <a:off x="1777418" y="38862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E52730-8C7B-4A53-BD52-AE2927A00A88}"/>
              </a:ext>
            </a:extLst>
          </p:cNvPr>
          <p:cNvSpPr txBox="1"/>
          <p:nvPr/>
        </p:nvSpPr>
        <p:spPr>
          <a:xfrm>
            <a:off x="3614457" y="39899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61045716-4789-4EBF-AF32-166C6A0C8D3E}"/>
              </a:ext>
            </a:extLst>
          </p:cNvPr>
          <p:cNvSpPr txBox="1"/>
          <p:nvPr/>
        </p:nvSpPr>
        <p:spPr>
          <a:xfrm>
            <a:off x="1774791" y="4915804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F828459A-D6AE-47FA-A873-39A6C77F28B1}"/>
              </a:ext>
            </a:extLst>
          </p:cNvPr>
          <p:cNvSpPr txBox="1"/>
          <p:nvPr/>
        </p:nvSpPr>
        <p:spPr>
          <a:xfrm>
            <a:off x="3611830" y="491868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6C351C1-DABD-4A1E-95ED-CF4963C2A2F1}"/>
              </a:ext>
            </a:extLst>
          </p:cNvPr>
          <p:cNvSpPr txBox="1"/>
          <p:nvPr/>
        </p:nvSpPr>
        <p:spPr>
          <a:xfrm>
            <a:off x="1797167" y="583011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E1E27B3-C178-46B5-9D72-35626C67C2D1}"/>
              </a:ext>
            </a:extLst>
          </p:cNvPr>
          <p:cNvSpPr txBox="1"/>
          <p:nvPr/>
        </p:nvSpPr>
        <p:spPr>
          <a:xfrm>
            <a:off x="3634206" y="58330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DF4A20BD-66BC-46DB-BB42-A874A020E9F3}"/>
              </a:ext>
            </a:extLst>
          </p:cNvPr>
          <p:cNvCxnSpPr>
            <a:cxnSpLocks/>
          </p:cNvCxnSpPr>
          <p:nvPr/>
        </p:nvCxnSpPr>
        <p:spPr>
          <a:xfrm flipV="1">
            <a:off x="3738051" y="1066109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8D907926-6B62-446D-B6E0-DFE4C3B2293B}"/>
              </a:ext>
            </a:extLst>
          </p:cNvPr>
          <p:cNvCxnSpPr>
            <a:cxnSpLocks/>
          </p:cNvCxnSpPr>
          <p:nvPr/>
        </p:nvCxnSpPr>
        <p:spPr>
          <a:xfrm flipV="1">
            <a:off x="2317946" y="958398"/>
            <a:ext cx="0" cy="108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F8A59454-8631-4AC0-96A2-445F99A29C21}"/>
              </a:ext>
            </a:extLst>
          </p:cNvPr>
          <p:cNvCxnSpPr>
            <a:cxnSpLocks/>
          </p:cNvCxnSpPr>
          <p:nvPr/>
        </p:nvCxnSpPr>
        <p:spPr>
          <a:xfrm flipV="1">
            <a:off x="2315696" y="72748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CB521F7B-4826-4CF3-BCC4-A02E4EE43C02}"/>
              </a:ext>
            </a:extLst>
          </p:cNvPr>
          <p:cNvCxnSpPr>
            <a:cxnSpLocks/>
          </p:cNvCxnSpPr>
          <p:nvPr/>
        </p:nvCxnSpPr>
        <p:spPr>
          <a:xfrm flipH="1" flipV="1">
            <a:off x="1101103" y="764567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8CCA5657-8F59-4307-BE95-7A1C9E73CB1D}"/>
              </a:ext>
            </a:extLst>
          </p:cNvPr>
          <p:cNvCxnSpPr>
            <a:cxnSpLocks/>
          </p:cNvCxnSpPr>
          <p:nvPr/>
        </p:nvCxnSpPr>
        <p:spPr>
          <a:xfrm flipV="1">
            <a:off x="1430485" y="933803"/>
            <a:ext cx="0" cy="109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EBBE0943-D707-40AE-8B5E-8D8BEF0E2C41}"/>
              </a:ext>
            </a:extLst>
          </p:cNvPr>
          <p:cNvCxnSpPr>
            <a:cxnSpLocks/>
          </p:cNvCxnSpPr>
          <p:nvPr/>
        </p:nvCxnSpPr>
        <p:spPr>
          <a:xfrm flipV="1">
            <a:off x="1167298" y="789542"/>
            <a:ext cx="238865" cy="280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Arc 278">
            <a:extLst>
              <a:ext uri="{FF2B5EF4-FFF2-40B4-BE49-F238E27FC236}">
                <a16:creationId xmlns:a16="http://schemas.microsoft.com/office/drawing/2014/main" id="{FA379DBC-A46A-4326-AAA7-C97459135C58}"/>
              </a:ext>
            </a:extLst>
          </p:cNvPr>
          <p:cNvSpPr/>
          <p:nvPr/>
        </p:nvSpPr>
        <p:spPr>
          <a:xfrm rot="1440072" flipV="1">
            <a:off x="1323988" y="997981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Arc 279">
            <a:extLst>
              <a:ext uri="{FF2B5EF4-FFF2-40B4-BE49-F238E27FC236}">
                <a16:creationId xmlns:a16="http://schemas.microsoft.com/office/drawing/2014/main" id="{6B5FB21F-BA5E-4B80-8E6B-21FAE9A693E4}"/>
              </a:ext>
            </a:extLst>
          </p:cNvPr>
          <p:cNvSpPr/>
          <p:nvPr/>
        </p:nvSpPr>
        <p:spPr>
          <a:xfrm rot="783097" flipV="1">
            <a:off x="1313237" y="1208563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Arc 280">
            <a:extLst>
              <a:ext uri="{FF2B5EF4-FFF2-40B4-BE49-F238E27FC236}">
                <a16:creationId xmlns:a16="http://schemas.microsoft.com/office/drawing/2014/main" id="{0438CEF8-BF96-4DE8-AE47-7C4131D6729C}"/>
              </a:ext>
            </a:extLst>
          </p:cNvPr>
          <p:cNvSpPr/>
          <p:nvPr/>
        </p:nvSpPr>
        <p:spPr>
          <a:xfrm rot="15889971">
            <a:off x="4286031" y="1708834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Arc 282">
            <a:extLst>
              <a:ext uri="{FF2B5EF4-FFF2-40B4-BE49-F238E27FC236}">
                <a16:creationId xmlns:a16="http://schemas.microsoft.com/office/drawing/2014/main" id="{48EB0AA2-00A3-4D21-B32E-A089D2D731AC}"/>
              </a:ext>
            </a:extLst>
          </p:cNvPr>
          <p:cNvSpPr/>
          <p:nvPr/>
        </p:nvSpPr>
        <p:spPr>
          <a:xfrm rot="4732046">
            <a:off x="4295686" y="1625252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DD292608-06F8-4BD2-BCC4-D73903D13C48}"/>
              </a:ext>
            </a:extLst>
          </p:cNvPr>
          <p:cNvCxnSpPr>
            <a:cxnSpLocks/>
          </p:cNvCxnSpPr>
          <p:nvPr/>
        </p:nvCxnSpPr>
        <p:spPr>
          <a:xfrm flipV="1">
            <a:off x="2968458" y="1596005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7B69A41D-571C-4708-945E-2A22B8D665DC}"/>
              </a:ext>
            </a:extLst>
          </p:cNvPr>
          <p:cNvCxnSpPr/>
          <p:nvPr/>
        </p:nvCxnSpPr>
        <p:spPr>
          <a:xfrm flipV="1">
            <a:off x="2971800" y="1828800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9" name="Arc 288">
            <a:extLst>
              <a:ext uri="{FF2B5EF4-FFF2-40B4-BE49-F238E27FC236}">
                <a16:creationId xmlns:a16="http://schemas.microsoft.com/office/drawing/2014/main" id="{E2D489F1-DB5D-4F3D-A545-FD1A933CC73E}"/>
              </a:ext>
            </a:extLst>
          </p:cNvPr>
          <p:cNvSpPr/>
          <p:nvPr/>
        </p:nvSpPr>
        <p:spPr>
          <a:xfrm rot="5710029" flipH="1">
            <a:off x="2957864" y="1702329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Arc 289">
            <a:extLst>
              <a:ext uri="{FF2B5EF4-FFF2-40B4-BE49-F238E27FC236}">
                <a16:creationId xmlns:a16="http://schemas.microsoft.com/office/drawing/2014/main" id="{9D883903-A111-4FBE-814C-2A49669BD3D7}"/>
              </a:ext>
            </a:extLst>
          </p:cNvPr>
          <p:cNvSpPr/>
          <p:nvPr/>
        </p:nvSpPr>
        <p:spPr>
          <a:xfrm rot="16867954" flipH="1">
            <a:off x="3010379" y="1618908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66C0D4DF-BB28-462E-B9BC-9BE826C5CAD0}"/>
              </a:ext>
            </a:extLst>
          </p:cNvPr>
          <p:cNvCxnSpPr>
            <a:cxnSpLocks/>
          </p:cNvCxnSpPr>
          <p:nvPr/>
        </p:nvCxnSpPr>
        <p:spPr>
          <a:xfrm flipV="1">
            <a:off x="2944507" y="143973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D7283C9-0549-4900-87F0-53041100B327}"/>
              </a:ext>
            </a:extLst>
          </p:cNvPr>
          <p:cNvCxnSpPr>
            <a:cxnSpLocks/>
          </p:cNvCxnSpPr>
          <p:nvPr/>
        </p:nvCxnSpPr>
        <p:spPr>
          <a:xfrm flipV="1">
            <a:off x="3862469" y="2026656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E9974ABE-0255-499A-9875-A6DEFEEE0675}"/>
              </a:ext>
            </a:extLst>
          </p:cNvPr>
          <p:cNvCxnSpPr/>
          <p:nvPr/>
        </p:nvCxnSpPr>
        <p:spPr>
          <a:xfrm flipV="1">
            <a:off x="3713832" y="161948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5C58AE5A-EF02-4279-99CD-447868F8A4B5}"/>
              </a:ext>
            </a:extLst>
          </p:cNvPr>
          <p:cNvCxnSpPr/>
          <p:nvPr/>
        </p:nvCxnSpPr>
        <p:spPr>
          <a:xfrm>
            <a:off x="3713833" y="161947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" name="Arc 308">
            <a:extLst>
              <a:ext uri="{FF2B5EF4-FFF2-40B4-BE49-F238E27FC236}">
                <a16:creationId xmlns:a16="http://schemas.microsoft.com/office/drawing/2014/main" id="{90E50B5C-10D3-4165-987E-E24D38FE4712}"/>
              </a:ext>
            </a:extLst>
          </p:cNvPr>
          <p:cNvSpPr/>
          <p:nvPr/>
        </p:nvSpPr>
        <p:spPr>
          <a:xfrm rot="460558" flipH="1" flipV="1">
            <a:off x="2078601" y="3919712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CC3FAFC0-ED3B-4F7F-A6F6-DBAAC0BE7DCA}"/>
              </a:ext>
            </a:extLst>
          </p:cNvPr>
          <p:cNvCxnSpPr>
            <a:cxnSpLocks/>
          </p:cNvCxnSpPr>
          <p:nvPr/>
        </p:nvCxnSpPr>
        <p:spPr>
          <a:xfrm flipV="1">
            <a:off x="4164775" y="2987402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F2DA07CC-7F21-442E-9CB9-E4E07A6924D1}"/>
              </a:ext>
            </a:extLst>
          </p:cNvPr>
          <p:cNvCxnSpPr>
            <a:cxnSpLocks/>
          </p:cNvCxnSpPr>
          <p:nvPr/>
        </p:nvCxnSpPr>
        <p:spPr>
          <a:xfrm flipV="1">
            <a:off x="3876263" y="3068807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37E0CA2-845E-4C88-820E-564AA48C12EE}"/>
              </a:ext>
            </a:extLst>
          </p:cNvPr>
          <p:cNvSpPr txBox="1"/>
          <p:nvPr/>
        </p:nvSpPr>
        <p:spPr>
          <a:xfrm flipH="1">
            <a:off x="2822073" y="2307559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196DF5F-E49A-4D1C-A152-A70D34C742DB}"/>
              </a:ext>
            </a:extLst>
          </p:cNvPr>
          <p:cNvCxnSpPr>
            <a:cxnSpLocks/>
          </p:cNvCxnSpPr>
          <p:nvPr/>
        </p:nvCxnSpPr>
        <p:spPr>
          <a:xfrm flipV="1">
            <a:off x="2318071" y="1619479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4456D6A4-4361-4189-900C-EE73A18D984F}"/>
              </a:ext>
            </a:extLst>
          </p:cNvPr>
          <p:cNvCxnSpPr>
            <a:cxnSpLocks/>
          </p:cNvCxnSpPr>
          <p:nvPr/>
        </p:nvCxnSpPr>
        <p:spPr>
          <a:xfrm flipH="1">
            <a:off x="2078152" y="183320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EFA4BDA-9E13-4AE9-A649-5718445C1426}"/>
              </a:ext>
            </a:extLst>
          </p:cNvPr>
          <p:cNvCxnSpPr>
            <a:cxnSpLocks/>
          </p:cNvCxnSpPr>
          <p:nvPr/>
        </p:nvCxnSpPr>
        <p:spPr>
          <a:xfrm flipH="1" flipV="1">
            <a:off x="2637244" y="183529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BEE0BD3-E28E-4AFF-ABA3-1030B7DECA65}"/>
              </a:ext>
            </a:extLst>
          </p:cNvPr>
          <p:cNvCxnSpPr>
            <a:cxnSpLocks/>
          </p:cNvCxnSpPr>
          <p:nvPr/>
        </p:nvCxnSpPr>
        <p:spPr>
          <a:xfrm flipV="1">
            <a:off x="1117682" y="182698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Arrow Connector 325">
            <a:extLst>
              <a:ext uri="{FF2B5EF4-FFF2-40B4-BE49-F238E27FC236}">
                <a16:creationId xmlns:a16="http://schemas.microsoft.com/office/drawing/2014/main" id="{1E37A6EC-B13B-4E59-94F6-68FBDEFA9F1C}"/>
              </a:ext>
            </a:extLst>
          </p:cNvPr>
          <p:cNvCxnSpPr/>
          <p:nvPr/>
        </p:nvCxnSpPr>
        <p:spPr>
          <a:xfrm>
            <a:off x="1117682" y="183692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DBFB6559-944E-4994-8AEF-80022921AB65}"/>
              </a:ext>
            </a:extLst>
          </p:cNvPr>
          <p:cNvCxnSpPr>
            <a:cxnSpLocks/>
          </p:cNvCxnSpPr>
          <p:nvPr/>
        </p:nvCxnSpPr>
        <p:spPr>
          <a:xfrm flipH="1" flipV="1">
            <a:off x="1234166" y="1619479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E9FBDF93-BCB7-4187-84D8-652F7C52F907}"/>
              </a:ext>
            </a:extLst>
          </p:cNvPr>
          <p:cNvCxnSpPr>
            <a:cxnSpLocks/>
          </p:cNvCxnSpPr>
          <p:nvPr/>
        </p:nvCxnSpPr>
        <p:spPr>
          <a:xfrm flipV="1">
            <a:off x="2021386" y="20331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Arc 329">
            <a:extLst>
              <a:ext uri="{FF2B5EF4-FFF2-40B4-BE49-F238E27FC236}">
                <a16:creationId xmlns:a16="http://schemas.microsoft.com/office/drawing/2014/main" id="{F2632B48-671E-476C-AB0E-EC6C8889ACFF}"/>
              </a:ext>
            </a:extLst>
          </p:cNvPr>
          <p:cNvSpPr/>
          <p:nvPr/>
        </p:nvSpPr>
        <p:spPr>
          <a:xfrm rot="5710029" flipH="1">
            <a:off x="1345957" y="1566886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Arc 330">
            <a:extLst>
              <a:ext uri="{FF2B5EF4-FFF2-40B4-BE49-F238E27FC236}">
                <a16:creationId xmlns:a16="http://schemas.microsoft.com/office/drawing/2014/main" id="{95F89A3C-0FA4-41ED-9112-D8B25E05975D}"/>
              </a:ext>
            </a:extLst>
          </p:cNvPr>
          <p:cNvSpPr/>
          <p:nvPr/>
        </p:nvSpPr>
        <p:spPr>
          <a:xfrm rot="15889971">
            <a:off x="2247027" y="155625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Arc 332">
            <a:extLst>
              <a:ext uri="{FF2B5EF4-FFF2-40B4-BE49-F238E27FC236}">
                <a16:creationId xmlns:a16="http://schemas.microsoft.com/office/drawing/2014/main" id="{FFE3DD0C-D27E-40A9-AD4D-B7A5582E02D5}"/>
              </a:ext>
            </a:extLst>
          </p:cNvPr>
          <p:cNvSpPr/>
          <p:nvPr/>
        </p:nvSpPr>
        <p:spPr>
          <a:xfrm rot="21285078" flipH="1">
            <a:off x="1123104" y="2699816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Arc 333">
            <a:extLst>
              <a:ext uri="{FF2B5EF4-FFF2-40B4-BE49-F238E27FC236}">
                <a16:creationId xmlns:a16="http://schemas.microsoft.com/office/drawing/2014/main" id="{030D0B50-9CC8-4A61-9608-6DD70E67C728}"/>
              </a:ext>
            </a:extLst>
          </p:cNvPr>
          <p:cNvSpPr/>
          <p:nvPr/>
        </p:nvSpPr>
        <p:spPr>
          <a:xfrm rot="314922">
            <a:off x="1503584" y="2693223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783103F-0D50-4F2E-8A25-F4817D46A476}"/>
              </a:ext>
            </a:extLst>
          </p:cNvPr>
          <p:cNvCxnSpPr>
            <a:cxnSpLocks/>
          </p:cNvCxnSpPr>
          <p:nvPr/>
        </p:nvCxnSpPr>
        <p:spPr>
          <a:xfrm flipV="1">
            <a:off x="2332528" y="27050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58E9282A-A299-4827-859E-A1F173B72022}"/>
              </a:ext>
            </a:extLst>
          </p:cNvPr>
          <p:cNvCxnSpPr>
            <a:cxnSpLocks/>
          </p:cNvCxnSpPr>
          <p:nvPr/>
        </p:nvCxnSpPr>
        <p:spPr>
          <a:xfrm flipV="1">
            <a:off x="2329780" y="24462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3588C68-BD14-4A2A-97D3-22904FB28516}"/>
              </a:ext>
            </a:extLst>
          </p:cNvPr>
          <p:cNvCxnSpPr>
            <a:cxnSpLocks/>
          </p:cNvCxnSpPr>
          <p:nvPr/>
        </p:nvCxnSpPr>
        <p:spPr>
          <a:xfrm flipH="1" flipV="1">
            <a:off x="1115932" y="2462084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1414C526-92AD-488E-87A7-ED418393736F}"/>
              </a:ext>
            </a:extLst>
          </p:cNvPr>
          <p:cNvCxnSpPr/>
          <p:nvPr/>
        </p:nvCxnSpPr>
        <p:spPr>
          <a:xfrm flipH="1" flipV="1">
            <a:off x="1445066" y="26443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5D1A6D71-53E9-4096-97B6-BA59322380D9}"/>
              </a:ext>
            </a:extLst>
          </p:cNvPr>
          <p:cNvCxnSpPr>
            <a:cxnSpLocks/>
          </p:cNvCxnSpPr>
          <p:nvPr/>
        </p:nvCxnSpPr>
        <p:spPr>
          <a:xfrm flipV="1">
            <a:off x="1880389" y="274483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Arc 339">
            <a:extLst>
              <a:ext uri="{FF2B5EF4-FFF2-40B4-BE49-F238E27FC236}">
                <a16:creationId xmlns:a16="http://schemas.microsoft.com/office/drawing/2014/main" id="{E5202434-4DBB-4338-815E-329BB7FEA07D}"/>
              </a:ext>
            </a:extLst>
          </p:cNvPr>
          <p:cNvSpPr/>
          <p:nvPr/>
        </p:nvSpPr>
        <p:spPr>
          <a:xfrm rot="20816903" flipH="1" flipV="1">
            <a:off x="2042096" y="294543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Arc 340">
            <a:extLst>
              <a:ext uri="{FF2B5EF4-FFF2-40B4-BE49-F238E27FC236}">
                <a16:creationId xmlns:a16="http://schemas.microsoft.com/office/drawing/2014/main" id="{56A955D0-B92F-4BF8-B64B-18C90FFEEFE5}"/>
              </a:ext>
            </a:extLst>
          </p:cNvPr>
          <p:cNvSpPr/>
          <p:nvPr/>
        </p:nvSpPr>
        <p:spPr>
          <a:xfrm rot="783097" flipV="1">
            <a:off x="1348204" y="2948017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307AC51F-E4DB-4D25-8938-C150C5FCB40F}"/>
              </a:ext>
            </a:extLst>
          </p:cNvPr>
          <p:cNvSpPr txBox="1"/>
          <p:nvPr/>
        </p:nvSpPr>
        <p:spPr>
          <a:xfrm flipH="1">
            <a:off x="999435" y="143399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457204B2-3A38-42F5-9E7A-6998E58A7C78}"/>
              </a:ext>
            </a:extLst>
          </p:cNvPr>
          <p:cNvCxnSpPr>
            <a:cxnSpLocks/>
          </p:cNvCxnSpPr>
          <p:nvPr/>
        </p:nvCxnSpPr>
        <p:spPr>
          <a:xfrm flipH="1" flipV="1">
            <a:off x="1140723" y="3303595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8E28B334-3EB0-4A44-981C-B5390DFD6A49}"/>
              </a:ext>
            </a:extLst>
          </p:cNvPr>
          <p:cNvCxnSpPr>
            <a:cxnSpLocks/>
          </p:cNvCxnSpPr>
          <p:nvPr/>
        </p:nvCxnSpPr>
        <p:spPr>
          <a:xfrm flipV="1">
            <a:off x="4156601" y="35630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4BCF94F2-AF20-43E5-AAAC-BA6ACA7E8C5C}"/>
              </a:ext>
            </a:extLst>
          </p:cNvPr>
          <p:cNvCxnSpPr>
            <a:cxnSpLocks/>
          </p:cNvCxnSpPr>
          <p:nvPr/>
        </p:nvCxnSpPr>
        <p:spPr>
          <a:xfrm flipV="1">
            <a:off x="4157977" y="332800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id="{A2C3881A-40D0-4112-840A-B722E755A4CA}"/>
              </a:ext>
            </a:extLst>
          </p:cNvPr>
          <p:cNvCxnSpPr>
            <a:cxnSpLocks/>
          </p:cNvCxnSpPr>
          <p:nvPr/>
        </p:nvCxnSpPr>
        <p:spPr>
          <a:xfrm flipH="1" flipV="1">
            <a:off x="2944129" y="334387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57D42599-0C7D-426B-B674-4B79F382E152}"/>
              </a:ext>
            </a:extLst>
          </p:cNvPr>
          <p:cNvCxnSpPr/>
          <p:nvPr/>
        </p:nvCxnSpPr>
        <p:spPr>
          <a:xfrm flipH="1" flipV="1">
            <a:off x="3273263" y="352615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Arrow Connector 349">
            <a:extLst>
              <a:ext uri="{FF2B5EF4-FFF2-40B4-BE49-F238E27FC236}">
                <a16:creationId xmlns:a16="http://schemas.microsoft.com/office/drawing/2014/main" id="{A0A40A2E-8228-4E19-A485-4F83316B824C}"/>
              </a:ext>
            </a:extLst>
          </p:cNvPr>
          <p:cNvCxnSpPr>
            <a:cxnSpLocks/>
          </p:cNvCxnSpPr>
          <p:nvPr/>
        </p:nvCxnSpPr>
        <p:spPr>
          <a:xfrm flipH="1">
            <a:off x="4343797" y="3555410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30C8ED1D-7F09-438E-84CF-CDD550680854}"/>
              </a:ext>
            </a:extLst>
          </p:cNvPr>
          <p:cNvCxnSpPr/>
          <p:nvPr/>
        </p:nvCxnSpPr>
        <p:spPr>
          <a:xfrm flipH="1" flipV="1">
            <a:off x="4476860" y="3540483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5" name="Arc 354">
            <a:extLst>
              <a:ext uri="{FF2B5EF4-FFF2-40B4-BE49-F238E27FC236}">
                <a16:creationId xmlns:a16="http://schemas.microsoft.com/office/drawing/2014/main" id="{73AEB16D-ABD4-48A0-9BED-41FCD2856E67}"/>
              </a:ext>
            </a:extLst>
          </p:cNvPr>
          <p:cNvSpPr/>
          <p:nvPr/>
        </p:nvSpPr>
        <p:spPr>
          <a:xfrm rot="519881" flipH="1">
            <a:off x="1894778" y="3737492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54498AFC-5F39-4245-834D-7F981C4C0135}"/>
              </a:ext>
            </a:extLst>
          </p:cNvPr>
          <p:cNvCxnSpPr>
            <a:cxnSpLocks/>
          </p:cNvCxnSpPr>
          <p:nvPr/>
        </p:nvCxnSpPr>
        <p:spPr>
          <a:xfrm flipH="1">
            <a:off x="3572072" y="5732191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Arrow Connector 357">
            <a:extLst>
              <a:ext uri="{FF2B5EF4-FFF2-40B4-BE49-F238E27FC236}">
                <a16:creationId xmlns:a16="http://schemas.microsoft.com/office/drawing/2014/main" id="{D9FDA441-EFAA-4ED7-A83E-5E492DA517B5}"/>
              </a:ext>
            </a:extLst>
          </p:cNvPr>
          <p:cNvCxnSpPr>
            <a:cxnSpLocks/>
          </p:cNvCxnSpPr>
          <p:nvPr/>
        </p:nvCxnSpPr>
        <p:spPr>
          <a:xfrm flipH="1" flipV="1">
            <a:off x="3682847" y="5238521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C090684F-CCD3-4B1C-B3FD-F8715F527FF7}"/>
              </a:ext>
            </a:extLst>
          </p:cNvPr>
          <p:cNvCxnSpPr>
            <a:cxnSpLocks/>
          </p:cNvCxnSpPr>
          <p:nvPr/>
        </p:nvCxnSpPr>
        <p:spPr>
          <a:xfrm flipV="1">
            <a:off x="3880281" y="389007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C30A112-147E-4001-99B8-49CFC9A05B4A}"/>
              </a:ext>
            </a:extLst>
          </p:cNvPr>
          <p:cNvCxnSpPr>
            <a:cxnSpLocks/>
          </p:cNvCxnSpPr>
          <p:nvPr/>
        </p:nvCxnSpPr>
        <p:spPr>
          <a:xfrm flipV="1">
            <a:off x="3903881" y="5752140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>
            <a:extLst>
              <a:ext uri="{FF2B5EF4-FFF2-40B4-BE49-F238E27FC236}">
                <a16:creationId xmlns:a16="http://schemas.microsoft.com/office/drawing/2014/main" id="{285BA82A-EB40-4807-B9DC-4BEDCD2B34D6}"/>
              </a:ext>
            </a:extLst>
          </p:cNvPr>
          <p:cNvCxnSpPr>
            <a:cxnSpLocks/>
          </p:cNvCxnSpPr>
          <p:nvPr/>
        </p:nvCxnSpPr>
        <p:spPr>
          <a:xfrm flipH="1">
            <a:off x="3589130" y="5391077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13ABE412-ADBB-4A4B-AD3F-4E301AD9CDF2}"/>
              </a:ext>
            </a:extLst>
          </p:cNvPr>
          <p:cNvCxnSpPr/>
          <p:nvPr/>
        </p:nvCxnSpPr>
        <p:spPr>
          <a:xfrm flipH="1" flipV="1">
            <a:off x="3722193" y="537615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Arrow Connector 372">
            <a:extLst>
              <a:ext uri="{FF2B5EF4-FFF2-40B4-BE49-F238E27FC236}">
                <a16:creationId xmlns:a16="http://schemas.microsoft.com/office/drawing/2014/main" id="{A6A9BF5D-B954-425A-9542-865B2D203A11}"/>
              </a:ext>
            </a:extLst>
          </p:cNvPr>
          <p:cNvCxnSpPr>
            <a:cxnSpLocks/>
          </p:cNvCxnSpPr>
          <p:nvPr/>
        </p:nvCxnSpPr>
        <p:spPr>
          <a:xfrm flipH="1" flipV="1">
            <a:off x="1143018" y="5238521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Arrow Connector 375">
            <a:extLst>
              <a:ext uri="{FF2B5EF4-FFF2-40B4-BE49-F238E27FC236}">
                <a16:creationId xmlns:a16="http://schemas.microsoft.com/office/drawing/2014/main" id="{B9AC9D2D-6EE5-4FDB-ABCC-655CFAE8D41A}"/>
              </a:ext>
            </a:extLst>
          </p:cNvPr>
          <p:cNvCxnSpPr>
            <a:cxnSpLocks/>
          </p:cNvCxnSpPr>
          <p:nvPr/>
        </p:nvCxnSpPr>
        <p:spPr>
          <a:xfrm flipV="1">
            <a:off x="1458890" y="5204635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D93CE936-E04C-4590-BEDA-9631203D25CD}"/>
              </a:ext>
            </a:extLst>
          </p:cNvPr>
          <p:cNvCxnSpPr>
            <a:cxnSpLocks/>
          </p:cNvCxnSpPr>
          <p:nvPr/>
        </p:nvCxnSpPr>
        <p:spPr>
          <a:xfrm flipH="1" flipV="1">
            <a:off x="2180671" y="5211384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Arrow Connector 377">
            <a:extLst>
              <a:ext uri="{FF2B5EF4-FFF2-40B4-BE49-F238E27FC236}">
                <a16:creationId xmlns:a16="http://schemas.microsoft.com/office/drawing/2014/main" id="{7FDB3A9C-B1E9-401D-B077-7C37076DD317}"/>
              </a:ext>
            </a:extLst>
          </p:cNvPr>
          <p:cNvCxnSpPr>
            <a:cxnSpLocks/>
          </p:cNvCxnSpPr>
          <p:nvPr/>
        </p:nvCxnSpPr>
        <p:spPr>
          <a:xfrm flipH="1" flipV="1">
            <a:off x="2650804" y="525231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Arrow Connector 378">
            <a:extLst>
              <a:ext uri="{FF2B5EF4-FFF2-40B4-BE49-F238E27FC236}">
                <a16:creationId xmlns:a16="http://schemas.microsoft.com/office/drawing/2014/main" id="{211ED2C8-B7B6-4265-B169-FCC56B710C5B}"/>
              </a:ext>
            </a:extLst>
          </p:cNvPr>
          <p:cNvCxnSpPr>
            <a:cxnSpLocks/>
          </p:cNvCxnSpPr>
          <p:nvPr/>
        </p:nvCxnSpPr>
        <p:spPr>
          <a:xfrm flipH="1" flipV="1">
            <a:off x="1900402" y="5236950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Arc 379">
            <a:extLst>
              <a:ext uri="{FF2B5EF4-FFF2-40B4-BE49-F238E27FC236}">
                <a16:creationId xmlns:a16="http://schemas.microsoft.com/office/drawing/2014/main" id="{67334FC8-8DC9-404D-9319-DDA356261E37}"/>
              </a:ext>
            </a:extLst>
          </p:cNvPr>
          <p:cNvSpPr/>
          <p:nvPr/>
        </p:nvSpPr>
        <p:spPr>
          <a:xfrm rot="14962948" flipH="1">
            <a:off x="1571601" y="5462702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7EACB097-1E97-4895-A794-088EBE00A67D}"/>
              </a:ext>
            </a:extLst>
          </p:cNvPr>
          <p:cNvCxnSpPr>
            <a:cxnSpLocks/>
          </p:cNvCxnSpPr>
          <p:nvPr/>
        </p:nvCxnSpPr>
        <p:spPr>
          <a:xfrm flipV="1">
            <a:off x="3728642" y="456213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35BDBF0-53AE-465C-B90E-107ADA94EA1D}"/>
              </a:ext>
            </a:extLst>
          </p:cNvPr>
          <p:cNvCxnSpPr>
            <a:cxnSpLocks/>
          </p:cNvCxnSpPr>
          <p:nvPr/>
        </p:nvCxnSpPr>
        <p:spPr>
          <a:xfrm flipV="1">
            <a:off x="3885423" y="481290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66E5B439-64A0-479D-940D-EED71E097362}"/>
              </a:ext>
            </a:extLst>
          </p:cNvPr>
          <p:cNvCxnSpPr>
            <a:cxnSpLocks/>
          </p:cNvCxnSpPr>
          <p:nvPr/>
        </p:nvCxnSpPr>
        <p:spPr>
          <a:xfrm>
            <a:off x="3422041" y="4640109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473F4133-587C-461A-965E-81775FFAEC76}"/>
              </a:ext>
            </a:extLst>
          </p:cNvPr>
          <p:cNvCxnSpPr>
            <a:cxnSpLocks/>
          </p:cNvCxnSpPr>
          <p:nvPr/>
        </p:nvCxnSpPr>
        <p:spPr>
          <a:xfrm flipV="1">
            <a:off x="3422041" y="4651823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Arrow Connector 393">
            <a:extLst>
              <a:ext uri="{FF2B5EF4-FFF2-40B4-BE49-F238E27FC236}">
                <a16:creationId xmlns:a16="http://schemas.microsoft.com/office/drawing/2014/main" id="{4DE0A0A2-58B5-41E1-85F2-BC17D8C4299A}"/>
              </a:ext>
            </a:extLst>
          </p:cNvPr>
          <p:cNvCxnSpPr>
            <a:cxnSpLocks/>
          </p:cNvCxnSpPr>
          <p:nvPr/>
        </p:nvCxnSpPr>
        <p:spPr>
          <a:xfrm flipH="1">
            <a:off x="3680261" y="4401054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6F26F701-413E-42FA-A80D-BCDBF5C981D0}"/>
              </a:ext>
            </a:extLst>
          </p:cNvPr>
          <p:cNvCxnSpPr>
            <a:cxnSpLocks/>
          </p:cNvCxnSpPr>
          <p:nvPr/>
        </p:nvCxnSpPr>
        <p:spPr>
          <a:xfrm flipH="1" flipV="1">
            <a:off x="3804302" y="4401054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10D40CDE-7046-46D8-BCC3-2E9967F48DF7}"/>
              </a:ext>
            </a:extLst>
          </p:cNvPr>
          <p:cNvCxnSpPr>
            <a:cxnSpLocks/>
          </p:cNvCxnSpPr>
          <p:nvPr/>
        </p:nvCxnSpPr>
        <p:spPr>
          <a:xfrm flipH="1" flipV="1">
            <a:off x="4521308" y="425244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0" name="Straight Arrow Connector 399">
            <a:extLst>
              <a:ext uri="{FF2B5EF4-FFF2-40B4-BE49-F238E27FC236}">
                <a16:creationId xmlns:a16="http://schemas.microsoft.com/office/drawing/2014/main" id="{7FFF83B3-2F0C-45CB-B336-B5A2E7835B9B}"/>
              </a:ext>
            </a:extLst>
          </p:cNvPr>
          <p:cNvCxnSpPr>
            <a:cxnSpLocks/>
          </p:cNvCxnSpPr>
          <p:nvPr/>
        </p:nvCxnSpPr>
        <p:spPr>
          <a:xfrm flipH="1" flipV="1">
            <a:off x="2965679" y="42299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traight Arrow Connector 403">
            <a:extLst>
              <a:ext uri="{FF2B5EF4-FFF2-40B4-BE49-F238E27FC236}">
                <a16:creationId xmlns:a16="http://schemas.microsoft.com/office/drawing/2014/main" id="{F227E1EC-8E22-4D6B-B612-FD8D677DE440}"/>
              </a:ext>
            </a:extLst>
          </p:cNvPr>
          <p:cNvCxnSpPr>
            <a:cxnSpLocks/>
          </p:cNvCxnSpPr>
          <p:nvPr/>
        </p:nvCxnSpPr>
        <p:spPr>
          <a:xfrm flipH="1" flipV="1">
            <a:off x="2416283" y="4448237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Arrow Connector 405">
            <a:extLst>
              <a:ext uri="{FF2B5EF4-FFF2-40B4-BE49-F238E27FC236}">
                <a16:creationId xmlns:a16="http://schemas.microsoft.com/office/drawing/2014/main" id="{6EE16D0F-09DA-49D1-9CC9-14B247C2208C}"/>
              </a:ext>
            </a:extLst>
          </p:cNvPr>
          <p:cNvCxnSpPr>
            <a:cxnSpLocks/>
          </p:cNvCxnSpPr>
          <p:nvPr/>
        </p:nvCxnSpPr>
        <p:spPr>
          <a:xfrm flipH="1" flipV="1">
            <a:off x="1115439" y="4274639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225AF029-6A4A-4E52-95B9-2617E779C3B8}"/>
              </a:ext>
            </a:extLst>
          </p:cNvPr>
          <p:cNvCxnSpPr/>
          <p:nvPr/>
        </p:nvCxnSpPr>
        <p:spPr>
          <a:xfrm flipH="1" flipV="1">
            <a:off x="1444573" y="445691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" name="Arc 407">
            <a:extLst>
              <a:ext uri="{FF2B5EF4-FFF2-40B4-BE49-F238E27FC236}">
                <a16:creationId xmlns:a16="http://schemas.microsoft.com/office/drawing/2014/main" id="{41C1437A-E2C3-492D-9215-7F61ED6CC747}"/>
              </a:ext>
            </a:extLst>
          </p:cNvPr>
          <p:cNvSpPr/>
          <p:nvPr/>
        </p:nvSpPr>
        <p:spPr>
          <a:xfrm rot="21285078" flipH="1">
            <a:off x="1135538" y="4520465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F54C2396-94BE-4C49-BB1D-5005513A8FEF}"/>
              </a:ext>
            </a:extLst>
          </p:cNvPr>
          <p:cNvCxnSpPr>
            <a:cxnSpLocks/>
          </p:cNvCxnSpPr>
          <p:nvPr/>
        </p:nvCxnSpPr>
        <p:spPr>
          <a:xfrm flipH="1" flipV="1">
            <a:off x="1792621" y="4611412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38500EB-A1ED-45F7-AB49-BE9BEEEC54A0}"/>
              </a:ext>
            </a:extLst>
          </p:cNvPr>
          <p:cNvCxnSpPr>
            <a:cxnSpLocks/>
          </p:cNvCxnSpPr>
          <p:nvPr/>
        </p:nvCxnSpPr>
        <p:spPr>
          <a:xfrm flipV="1">
            <a:off x="2339738" y="361033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" name="Straight Arrow Connector 414">
            <a:extLst>
              <a:ext uri="{FF2B5EF4-FFF2-40B4-BE49-F238E27FC236}">
                <a16:creationId xmlns:a16="http://schemas.microsoft.com/office/drawing/2014/main" id="{ABD13CB4-01A3-4B1F-8965-BCCC3EDA88CD}"/>
              </a:ext>
            </a:extLst>
          </p:cNvPr>
          <p:cNvCxnSpPr>
            <a:cxnSpLocks/>
          </p:cNvCxnSpPr>
          <p:nvPr/>
        </p:nvCxnSpPr>
        <p:spPr>
          <a:xfrm>
            <a:off x="2336990" y="3597211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F63DB456-5B26-4EEE-98F5-921643B3F7CC}"/>
              </a:ext>
            </a:extLst>
          </p:cNvPr>
          <p:cNvCxnSpPr>
            <a:cxnSpLocks/>
          </p:cNvCxnSpPr>
          <p:nvPr/>
        </p:nvCxnSpPr>
        <p:spPr>
          <a:xfrm flipH="1">
            <a:off x="1032751" y="3548605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8918E510-A6B9-44B7-AC35-D529062CCABE}"/>
              </a:ext>
            </a:extLst>
          </p:cNvPr>
          <p:cNvCxnSpPr>
            <a:cxnSpLocks/>
          </p:cNvCxnSpPr>
          <p:nvPr/>
        </p:nvCxnSpPr>
        <p:spPr>
          <a:xfrm flipH="1" flipV="1">
            <a:off x="1452276" y="354968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0" name="Arc 429">
            <a:extLst>
              <a:ext uri="{FF2B5EF4-FFF2-40B4-BE49-F238E27FC236}">
                <a16:creationId xmlns:a16="http://schemas.microsoft.com/office/drawing/2014/main" id="{AD0CF5BC-AF7C-4437-92E5-82D753744C34}"/>
              </a:ext>
            </a:extLst>
          </p:cNvPr>
          <p:cNvSpPr/>
          <p:nvPr/>
        </p:nvSpPr>
        <p:spPr>
          <a:xfrm flipV="1">
            <a:off x="1247398" y="391026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8CB68806-8F74-4095-8579-E0FC7E850364}"/>
              </a:ext>
            </a:extLst>
          </p:cNvPr>
          <p:cNvSpPr txBox="1"/>
          <p:nvPr/>
        </p:nvSpPr>
        <p:spPr>
          <a:xfrm flipH="1">
            <a:off x="1037607" y="32889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38314D82-E904-4292-9EE6-344D8CE9FF42}"/>
              </a:ext>
            </a:extLst>
          </p:cNvPr>
          <p:cNvSpPr txBox="1"/>
          <p:nvPr/>
        </p:nvSpPr>
        <p:spPr>
          <a:xfrm flipH="1">
            <a:off x="4859718" y="420138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2C11CBE-5C24-478C-AB70-6D259810BDDE}"/>
              </a:ext>
            </a:extLst>
          </p:cNvPr>
          <p:cNvSpPr txBox="1"/>
          <p:nvPr/>
        </p:nvSpPr>
        <p:spPr>
          <a:xfrm>
            <a:off x="6541831" y="554878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9EA0AD6B-370F-4B71-9867-6CDE8AB51375}"/>
              </a:ext>
            </a:extLst>
          </p:cNvPr>
          <p:cNvSpPr txBox="1"/>
          <p:nvPr/>
        </p:nvSpPr>
        <p:spPr>
          <a:xfrm>
            <a:off x="4704749" y="372978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6D3A8021-7724-41D2-B8E2-F171F9C513FF}"/>
              </a:ext>
            </a:extLst>
          </p:cNvPr>
          <p:cNvSpPr txBox="1"/>
          <p:nvPr/>
        </p:nvSpPr>
        <p:spPr>
          <a:xfrm>
            <a:off x="6527301" y="281121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F6E67D9E-1AF3-4B26-85D8-775DDEF82BF6}"/>
              </a:ext>
            </a:extLst>
          </p:cNvPr>
          <p:cNvSpPr txBox="1"/>
          <p:nvPr/>
        </p:nvSpPr>
        <p:spPr>
          <a:xfrm>
            <a:off x="6520134" y="97807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38" name="Table 437">
            <a:extLst>
              <a:ext uri="{FF2B5EF4-FFF2-40B4-BE49-F238E27FC236}">
                <a16:creationId xmlns:a16="http://schemas.microsoft.com/office/drawing/2014/main" id="{49E91142-5C8A-4E9B-853B-03B2372ED935}"/>
              </a:ext>
            </a:extLst>
          </p:cNvPr>
          <p:cNvGraphicFramePr>
            <a:graphicFrameLocks noGrp="1"/>
          </p:cNvGraphicFramePr>
          <p:nvPr/>
        </p:nvGraphicFramePr>
        <p:xfrm>
          <a:off x="4659443" y="538199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DAEFD123-4D77-43E3-BF7A-BAA80326BF07}"/>
              </a:ext>
            </a:extLst>
          </p:cNvPr>
          <p:cNvCxnSpPr>
            <a:cxnSpLocks/>
          </p:cNvCxnSpPr>
          <p:nvPr/>
        </p:nvCxnSpPr>
        <p:spPr>
          <a:xfrm flipH="1" flipV="1">
            <a:off x="6325136" y="3328096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4BB40DCD-ACCC-4202-A3C1-41808599A8C2}"/>
              </a:ext>
            </a:extLst>
          </p:cNvPr>
          <p:cNvCxnSpPr/>
          <p:nvPr/>
        </p:nvCxnSpPr>
        <p:spPr>
          <a:xfrm flipV="1">
            <a:off x="8149065" y="1834269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33EB432C-646B-440A-A20A-972187BE9EC5}"/>
              </a:ext>
            </a:extLst>
          </p:cNvPr>
          <p:cNvCxnSpPr>
            <a:cxnSpLocks/>
          </p:cNvCxnSpPr>
          <p:nvPr/>
        </p:nvCxnSpPr>
        <p:spPr>
          <a:xfrm flipV="1">
            <a:off x="8180796" y="145274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6334D5DD-8397-47A2-8AD4-066B14BA653C}"/>
              </a:ext>
            </a:extLst>
          </p:cNvPr>
          <p:cNvCxnSpPr>
            <a:cxnSpLocks/>
          </p:cNvCxnSpPr>
          <p:nvPr/>
        </p:nvCxnSpPr>
        <p:spPr>
          <a:xfrm flipV="1">
            <a:off x="6703016" y="5356794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9D199A8-D9A8-43A9-B611-7A22CD1C734C}"/>
              </a:ext>
            </a:extLst>
          </p:cNvPr>
          <p:cNvCxnSpPr/>
          <p:nvPr/>
        </p:nvCxnSpPr>
        <p:spPr>
          <a:xfrm flipV="1">
            <a:off x="6981391" y="5341106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Arrow Connector 450">
            <a:extLst>
              <a:ext uri="{FF2B5EF4-FFF2-40B4-BE49-F238E27FC236}">
                <a16:creationId xmlns:a16="http://schemas.microsoft.com/office/drawing/2014/main" id="{E9A7ED28-7D01-4FEF-A8E7-677CB332A47B}"/>
              </a:ext>
            </a:extLst>
          </p:cNvPr>
          <p:cNvCxnSpPr>
            <a:cxnSpLocks/>
          </p:cNvCxnSpPr>
          <p:nvPr/>
        </p:nvCxnSpPr>
        <p:spPr>
          <a:xfrm flipH="1" flipV="1">
            <a:off x="6608598" y="5197177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4E79348A-92B8-40DD-ADCD-EFB812D4D018}"/>
              </a:ext>
            </a:extLst>
          </p:cNvPr>
          <p:cNvCxnSpPr/>
          <p:nvPr/>
        </p:nvCxnSpPr>
        <p:spPr>
          <a:xfrm flipV="1">
            <a:off x="7381440" y="71936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Arrow Connector 452">
            <a:extLst>
              <a:ext uri="{FF2B5EF4-FFF2-40B4-BE49-F238E27FC236}">
                <a16:creationId xmlns:a16="http://schemas.microsoft.com/office/drawing/2014/main" id="{D0F4D498-B9AC-4090-9708-7F0952329484}"/>
              </a:ext>
            </a:extLst>
          </p:cNvPr>
          <p:cNvCxnSpPr/>
          <p:nvPr/>
        </p:nvCxnSpPr>
        <p:spPr>
          <a:xfrm>
            <a:off x="7381441" y="71936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4" name="Arc 453">
            <a:extLst>
              <a:ext uri="{FF2B5EF4-FFF2-40B4-BE49-F238E27FC236}">
                <a16:creationId xmlns:a16="http://schemas.microsoft.com/office/drawing/2014/main" id="{D3B7C0E3-BACD-43CD-9648-BAD1F6ADD393}"/>
              </a:ext>
            </a:extLst>
          </p:cNvPr>
          <p:cNvSpPr/>
          <p:nvPr/>
        </p:nvSpPr>
        <p:spPr>
          <a:xfrm rot="318427">
            <a:off x="5801962" y="5567327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1E0B112D-F3B2-4300-AF3B-075F5EA217F4}"/>
              </a:ext>
            </a:extLst>
          </p:cNvPr>
          <p:cNvCxnSpPr>
            <a:cxnSpLocks/>
          </p:cNvCxnSpPr>
          <p:nvPr/>
        </p:nvCxnSpPr>
        <p:spPr>
          <a:xfrm flipV="1">
            <a:off x="7829892" y="85149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44C251A9-8AEF-442D-907F-E19BC39A737E}"/>
              </a:ext>
            </a:extLst>
          </p:cNvPr>
          <p:cNvCxnSpPr>
            <a:cxnSpLocks/>
          </p:cNvCxnSpPr>
          <p:nvPr/>
        </p:nvCxnSpPr>
        <p:spPr>
          <a:xfrm>
            <a:off x="6641880" y="3545341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Arrow Connector 456">
            <a:extLst>
              <a:ext uri="{FF2B5EF4-FFF2-40B4-BE49-F238E27FC236}">
                <a16:creationId xmlns:a16="http://schemas.microsoft.com/office/drawing/2014/main" id="{6A00D3C4-3F7E-49A9-9F3E-BFC3FBBA19D0}"/>
              </a:ext>
            </a:extLst>
          </p:cNvPr>
          <p:cNvCxnSpPr>
            <a:cxnSpLocks/>
          </p:cNvCxnSpPr>
          <p:nvPr/>
        </p:nvCxnSpPr>
        <p:spPr>
          <a:xfrm flipV="1">
            <a:off x="7827144" y="59269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28E07911-8710-4F24-A44E-51C98683F569}"/>
              </a:ext>
            </a:extLst>
          </p:cNvPr>
          <p:cNvCxnSpPr>
            <a:cxnSpLocks/>
          </p:cNvCxnSpPr>
          <p:nvPr/>
        </p:nvCxnSpPr>
        <p:spPr>
          <a:xfrm flipH="1">
            <a:off x="7589973" y="935477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6245B92B-A17F-4772-B45D-A769DA7A88B9}"/>
              </a:ext>
            </a:extLst>
          </p:cNvPr>
          <p:cNvCxnSpPr>
            <a:cxnSpLocks/>
          </p:cNvCxnSpPr>
          <p:nvPr/>
        </p:nvCxnSpPr>
        <p:spPr>
          <a:xfrm flipH="1" flipV="1">
            <a:off x="8149065" y="937563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1" name="Arc 460">
            <a:extLst>
              <a:ext uri="{FF2B5EF4-FFF2-40B4-BE49-F238E27FC236}">
                <a16:creationId xmlns:a16="http://schemas.microsoft.com/office/drawing/2014/main" id="{A01AA385-7EED-456A-B92D-55D8AC22D2B0}"/>
              </a:ext>
            </a:extLst>
          </p:cNvPr>
          <p:cNvSpPr/>
          <p:nvPr/>
        </p:nvSpPr>
        <p:spPr>
          <a:xfrm rot="21309147" flipV="1">
            <a:off x="5233947" y="470810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Arc 461">
            <a:extLst>
              <a:ext uri="{FF2B5EF4-FFF2-40B4-BE49-F238E27FC236}">
                <a16:creationId xmlns:a16="http://schemas.microsoft.com/office/drawing/2014/main" id="{56D97817-6F7B-4723-8D57-DA8701B9E003}"/>
              </a:ext>
            </a:extLst>
          </p:cNvPr>
          <p:cNvSpPr/>
          <p:nvPr/>
        </p:nvSpPr>
        <p:spPr>
          <a:xfrm rot="20816903" flipH="1" flipV="1">
            <a:off x="5692125" y="1198526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FF7AAA69-7B4C-47BB-B6C6-C534EB5E5680}"/>
              </a:ext>
            </a:extLst>
          </p:cNvPr>
          <p:cNvCxnSpPr>
            <a:cxnSpLocks/>
          </p:cNvCxnSpPr>
          <p:nvPr/>
        </p:nvCxnSpPr>
        <p:spPr>
          <a:xfrm flipV="1">
            <a:off x="7522142" y="109348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Arc 463">
            <a:extLst>
              <a:ext uri="{FF2B5EF4-FFF2-40B4-BE49-F238E27FC236}">
                <a16:creationId xmlns:a16="http://schemas.microsoft.com/office/drawing/2014/main" id="{2F18CE97-3557-45F0-8727-885D7A324AAF}"/>
              </a:ext>
            </a:extLst>
          </p:cNvPr>
          <p:cNvSpPr/>
          <p:nvPr/>
        </p:nvSpPr>
        <p:spPr>
          <a:xfrm rot="20159928" flipH="1" flipV="1">
            <a:off x="5470077" y="982532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06C22E08-5372-4FF4-8CD7-DCE46094F819}"/>
              </a:ext>
            </a:extLst>
          </p:cNvPr>
          <p:cNvCxnSpPr>
            <a:cxnSpLocks/>
          </p:cNvCxnSpPr>
          <p:nvPr/>
        </p:nvCxnSpPr>
        <p:spPr>
          <a:xfrm flipH="1" flipV="1">
            <a:off x="7766493" y="1604782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>
            <a:extLst>
              <a:ext uri="{FF2B5EF4-FFF2-40B4-BE49-F238E27FC236}">
                <a16:creationId xmlns:a16="http://schemas.microsoft.com/office/drawing/2014/main" id="{14B1EF54-B1D1-44CF-B2FC-B965C17FD1BD}"/>
              </a:ext>
            </a:extLst>
          </p:cNvPr>
          <p:cNvCxnSpPr>
            <a:cxnSpLocks/>
          </p:cNvCxnSpPr>
          <p:nvPr/>
        </p:nvCxnSpPr>
        <p:spPr>
          <a:xfrm flipH="1" flipV="1">
            <a:off x="6029877" y="789765"/>
            <a:ext cx="261827" cy="265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7" name="Straight Arrow Connector 476">
            <a:extLst>
              <a:ext uri="{FF2B5EF4-FFF2-40B4-BE49-F238E27FC236}">
                <a16:creationId xmlns:a16="http://schemas.microsoft.com/office/drawing/2014/main" id="{92BBC795-9129-40AA-B45B-835C7C52848D}"/>
              </a:ext>
            </a:extLst>
          </p:cNvPr>
          <p:cNvCxnSpPr>
            <a:cxnSpLocks/>
          </p:cNvCxnSpPr>
          <p:nvPr/>
        </p:nvCxnSpPr>
        <p:spPr>
          <a:xfrm flipH="1" flipV="1">
            <a:off x="7077459" y="1061357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TextBox 477">
            <a:extLst>
              <a:ext uri="{FF2B5EF4-FFF2-40B4-BE49-F238E27FC236}">
                <a16:creationId xmlns:a16="http://schemas.microsoft.com/office/drawing/2014/main" id="{1139337B-27F7-466C-9422-392DCB8C39A0}"/>
              </a:ext>
            </a:extLst>
          </p:cNvPr>
          <p:cNvSpPr txBox="1"/>
          <p:nvPr/>
        </p:nvSpPr>
        <p:spPr>
          <a:xfrm>
            <a:off x="4690415" y="99222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00CF6CA0-FAD5-464A-A6D4-426C07CDCBD2}"/>
              </a:ext>
            </a:extLst>
          </p:cNvPr>
          <p:cNvCxnSpPr>
            <a:cxnSpLocks/>
          </p:cNvCxnSpPr>
          <p:nvPr/>
        </p:nvCxnSpPr>
        <p:spPr>
          <a:xfrm flipV="1">
            <a:off x="6629503" y="929261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2" name="Straight Arrow Connector 481">
            <a:extLst>
              <a:ext uri="{FF2B5EF4-FFF2-40B4-BE49-F238E27FC236}">
                <a16:creationId xmlns:a16="http://schemas.microsoft.com/office/drawing/2014/main" id="{99EBDB40-4DF0-4A8F-A7B5-8B04BE5DF2C7}"/>
              </a:ext>
            </a:extLst>
          </p:cNvPr>
          <p:cNvCxnSpPr/>
          <p:nvPr/>
        </p:nvCxnSpPr>
        <p:spPr>
          <a:xfrm>
            <a:off x="6629503" y="939202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Straight Arrow Connector 482">
            <a:extLst>
              <a:ext uri="{FF2B5EF4-FFF2-40B4-BE49-F238E27FC236}">
                <a16:creationId xmlns:a16="http://schemas.microsoft.com/office/drawing/2014/main" id="{220B450A-66CC-42AC-8270-F87B54F17FAE}"/>
              </a:ext>
            </a:extLst>
          </p:cNvPr>
          <p:cNvCxnSpPr>
            <a:cxnSpLocks/>
          </p:cNvCxnSpPr>
          <p:nvPr/>
        </p:nvCxnSpPr>
        <p:spPr>
          <a:xfrm flipH="1" flipV="1">
            <a:off x="6613296" y="60856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F9184E8E-0FDD-4008-8A4E-E01BD82EF5CF}"/>
              </a:ext>
            </a:extLst>
          </p:cNvPr>
          <p:cNvCxnSpPr/>
          <p:nvPr/>
        </p:nvCxnSpPr>
        <p:spPr>
          <a:xfrm flipH="1" flipV="1">
            <a:off x="6649515" y="354742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Straight Arrow Connector 484">
            <a:extLst>
              <a:ext uri="{FF2B5EF4-FFF2-40B4-BE49-F238E27FC236}">
                <a16:creationId xmlns:a16="http://schemas.microsoft.com/office/drawing/2014/main" id="{7490DF4E-CB0D-4698-BE42-A6AAD0440276}"/>
              </a:ext>
            </a:extLst>
          </p:cNvPr>
          <p:cNvCxnSpPr>
            <a:cxnSpLocks/>
          </p:cNvCxnSpPr>
          <p:nvPr/>
        </p:nvCxnSpPr>
        <p:spPr>
          <a:xfrm flipH="1" flipV="1">
            <a:off x="7403160" y="33121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B8FA0A40-2BBB-4FA7-BFDF-C2932F19ADD9}"/>
              </a:ext>
            </a:extLst>
          </p:cNvPr>
          <p:cNvCxnSpPr/>
          <p:nvPr/>
        </p:nvCxnSpPr>
        <p:spPr>
          <a:xfrm flipH="1" flipV="1">
            <a:off x="6942430" y="79084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36753888-403E-4ED8-90CD-059B8F0E63A0}"/>
              </a:ext>
            </a:extLst>
          </p:cNvPr>
          <p:cNvSpPr txBox="1"/>
          <p:nvPr/>
        </p:nvSpPr>
        <p:spPr>
          <a:xfrm>
            <a:off x="4697582" y="189664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D4FE8D70-CB3D-4C3F-B241-B9C6C258ACA0}"/>
              </a:ext>
            </a:extLst>
          </p:cNvPr>
          <p:cNvSpPr txBox="1"/>
          <p:nvPr/>
        </p:nvSpPr>
        <p:spPr>
          <a:xfrm>
            <a:off x="6527301" y="188249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ABEE2CA7-8545-43C2-8E8C-30C83E0629C6}"/>
              </a:ext>
            </a:extLst>
          </p:cNvPr>
          <p:cNvSpPr txBox="1"/>
          <p:nvPr/>
        </p:nvSpPr>
        <p:spPr>
          <a:xfrm>
            <a:off x="4697582" y="282536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10CC8A8B-3479-4631-B3C8-E1807882E211}"/>
              </a:ext>
            </a:extLst>
          </p:cNvPr>
          <p:cNvSpPr txBox="1"/>
          <p:nvPr/>
        </p:nvSpPr>
        <p:spPr>
          <a:xfrm>
            <a:off x="6534468" y="371563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559DA659-A0DB-4C03-8822-7768A87A7C47}"/>
              </a:ext>
            </a:extLst>
          </p:cNvPr>
          <p:cNvSpPr txBox="1"/>
          <p:nvPr/>
        </p:nvSpPr>
        <p:spPr>
          <a:xfrm>
            <a:off x="4704945" y="465851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71259F30-FB31-43D1-BA6D-E355E75ED9B6}"/>
              </a:ext>
            </a:extLst>
          </p:cNvPr>
          <p:cNvSpPr txBox="1"/>
          <p:nvPr/>
        </p:nvSpPr>
        <p:spPr>
          <a:xfrm>
            <a:off x="6534664" y="4644365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E70FEFF3-4D24-406B-AD23-2F9F3DA508A1}"/>
              </a:ext>
            </a:extLst>
          </p:cNvPr>
          <p:cNvSpPr txBox="1"/>
          <p:nvPr/>
        </p:nvSpPr>
        <p:spPr>
          <a:xfrm>
            <a:off x="4712112" y="556293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3256036F-9862-4395-A03A-CC63ABE4F07F}"/>
              </a:ext>
            </a:extLst>
          </p:cNvPr>
          <p:cNvSpPr txBox="1"/>
          <p:nvPr/>
        </p:nvSpPr>
        <p:spPr>
          <a:xfrm>
            <a:off x="5417662" y="120144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6A1FE61A-5ECF-41BD-8209-E58D20CA0CC0}"/>
              </a:ext>
            </a:extLst>
          </p:cNvPr>
          <p:cNvSpPr txBox="1"/>
          <p:nvPr/>
        </p:nvSpPr>
        <p:spPr>
          <a:xfrm>
            <a:off x="7254701" y="120432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623778E9-89BF-4B2E-BCFA-481FAAA6EA23}"/>
              </a:ext>
            </a:extLst>
          </p:cNvPr>
          <p:cNvSpPr txBox="1"/>
          <p:nvPr/>
        </p:nvSpPr>
        <p:spPr>
          <a:xfrm>
            <a:off x="5440038" y="211575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F4ED0488-D47B-4D91-AB37-7EC5A780C6E4}"/>
              </a:ext>
            </a:extLst>
          </p:cNvPr>
          <p:cNvSpPr txBox="1"/>
          <p:nvPr/>
        </p:nvSpPr>
        <p:spPr>
          <a:xfrm>
            <a:off x="7277077" y="211864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78C7FB86-981B-428C-82DE-A56B531DD20C}"/>
              </a:ext>
            </a:extLst>
          </p:cNvPr>
          <p:cNvSpPr txBox="1"/>
          <p:nvPr/>
        </p:nvSpPr>
        <p:spPr>
          <a:xfrm>
            <a:off x="5440038" y="306530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80AF99E5-1D51-4585-B302-EDCBD43BA5BB}"/>
              </a:ext>
            </a:extLst>
          </p:cNvPr>
          <p:cNvSpPr txBox="1"/>
          <p:nvPr/>
        </p:nvSpPr>
        <p:spPr>
          <a:xfrm>
            <a:off x="7277077" y="306818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8874E99D-23AC-4F3C-9D1C-510B7472876E}"/>
              </a:ext>
            </a:extLst>
          </p:cNvPr>
          <p:cNvSpPr txBox="1"/>
          <p:nvPr/>
        </p:nvSpPr>
        <p:spPr>
          <a:xfrm>
            <a:off x="5462414" y="38787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234C5961-8241-4A95-A229-6A589A53B166}"/>
              </a:ext>
            </a:extLst>
          </p:cNvPr>
          <p:cNvSpPr txBox="1"/>
          <p:nvPr/>
        </p:nvSpPr>
        <p:spPr>
          <a:xfrm>
            <a:off x="7299453" y="398250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2061F4A9-4957-4E6C-8E94-BD33C2D75A70}"/>
              </a:ext>
            </a:extLst>
          </p:cNvPr>
          <p:cNvSpPr txBox="1"/>
          <p:nvPr/>
        </p:nvSpPr>
        <p:spPr>
          <a:xfrm>
            <a:off x="5459787" y="49083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B8ED6E8E-5232-484B-A484-5F544D9B92AF}"/>
              </a:ext>
            </a:extLst>
          </p:cNvPr>
          <p:cNvSpPr txBox="1"/>
          <p:nvPr/>
        </p:nvSpPr>
        <p:spPr>
          <a:xfrm>
            <a:off x="7296826" y="491122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587F0CE3-FA26-4734-AC4B-375781D69EC9}"/>
              </a:ext>
            </a:extLst>
          </p:cNvPr>
          <p:cNvSpPr txBox="1"/>
          <p:nvPr/>
        </p:nvSpPr>
        <p:spPr>
          <a:xfrm>
            <a:off x="5482163" y="58226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108ED729-7C93-478C-AC0F-0F16EE05FEA2}"/>
              </a:ext>
            </a:extLst>
          </p:cNvPr>
          <p:cNvSpPr txBox="1"/>
          <p:nvPr/>
        </p:nvSpPr>
        <p:spPr>
          <a:xfrm>
            <a:off x="7319202" y="58255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510" name="Straight Arrow Connector 509">
            <a:extLst>
              <a:ext uri="{FF2B5EF4-FFF2-40B4-BE49-F238E27FC236}">
                <a16:creationId xmlns:a16="http://schemas.microsoft.com/office/drawing/2014/main" id="{5D7ECF55-0C9A-449A-81D2-15DF05B58E2E}"/>
              </a:ext>
            </a:extLst>
          </p:cNvPr>
          <p:cNvCxnSpPr>
            <a:cxnSpLocks/>
          </p:cNvCxnSpPr>
          <p:nvPr/>
        </p:nvCxnSpPr>
        <p:spPr>
          <a:xfrm flipV="1">
            <a:off x="7423047" y="1058651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85A5DE21-C081-4D3C-913A-9225697C5B88}"/>
              </a:ext>
            </a:extLst>
          </p:cNvPr>
          <p:cNvCxnSpPr>
            <a:cxnSpLocks/>
          </p:cNvCxnSpPr>
          <p:nvPr/>
        </p:nvCxnSpPr>
        <p:spPr>
          <a:xfrm flipV="1">
            <a:off x="6002942" y="973161"/>
            <a:ext cx="0" cy="863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3" name="Straight Arrow Connector 522">
            <a:extLst>
              <a:ext uri="{FF2B5EF4-FFF2-40B4-BE49-F238E27FC236}">
                <a16:creationId xmlns:a16="http://schemas.microsoft.com/office/drawing/2014/main" id="{9981EEE2-6AF0-4F86-915C-7CE133CE4BC2}"/>
              </a:ext>
            </a:extLst>
          </p:cNvPr>
          <p:cNvCxnSpPr>
            <a:cxnSpLocks/>
          </p:cNvCxnSpPr>
          <p:nvPr/>
        </p:nvCxnSpPr>
        <p:spPr>
          <a:xfrm flipV="1">
            <a:off x="5999738" y="75036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9" name="Straight Arrow Connector 528">
            <a:extLst>
              <a:ext uri="{FF2B5EF4-FFF2-40B4-BE49-F238E27FC236}">
                <a16:creationId xmlns:a16="http://schemas.microsoft.com/office/drawing/2014/main" id="{0221508F-F445-476B-97F6-2F929DD163D4}"/>
              </a:ext>
            </a:extLst>
          </p:cNvPr>
          <p:cNvCxnSpPr>
            <a:cxnSpLocks/>
          </p:cNvCxnSpPr>
          <p:nvPr/>
        </p:nvCxnSpPr>
        <p:spPr>
          <a:xfrm flipH="1" flipV="1">
            <a:off x="4775396" y="782373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11880448-289A-4C0A-9837-CDF27C2ADCCB}"/>
              </a:ext>
            </a:extLst>
          </p:cNvPr>
          <p:cNvCxnSpPr>
            <a:cxnSpLocks/>
          </p:cNvCxnSpPr>
          <p:nvPr/>
        </p:nvCxnSpPr>
        <p:spPr>
          <a:xfrm flipH="1" flipV="1">
            <a:off x="5110884" y="959346"/>
            <a:ext cx="4597" cy="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1" name="Straight Arrow Connector 550">
            <a:extLst>
              <a:ext uri="{FF2B5EF4-FFF2-40B4-BE49-F238E27FC236}">
                <a16:creationId xmlns:a16="http://schemas.microsoft.com/office/drawing/2014/main" id="{4AFC4FF3-28F3-48BF-8E9E-51859E79348D}"/>
              </a:ext>
            </a:extLst>
          </p:cNvPr>
          <p:cNvCxnSpPr>
            <a:cxnSpLocks/>
          </p:cNvCxnSpPr>
          <p:nvPr/>
        </p:nvCxnSpPr>
        <p:spPr>
          <a:xfrm flipV="1">
            <a:off x="4852294" y="810974"/>
            <a:ext cx="284978" cy="25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2" name="Arc 551">
            <a:extLst>
              <a:ext uri="{FF2B5EF4-FFF2-40B4-BE49-F238E27FC236}">
                <a16:creationId xmlns:a16="http://schemas.microsoft.com/office/drawing/2014/main" id="{B0FA3C2E-FBA5-4556-B124-182CD1F26BBC}"/>
              </a:ext>
            </a:extLst>
          </p:cNvPr>
          <p:cNvSpPr/>
          <p:nvPr/>
        </p:nvSpPr>
        <p:spPr>
          <a:xfrm rot="1440072" flipV="1">
            <a:off x="5008984" y="990523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Arc 559">
            <a:extLst>
              <a:ext uri="{FF2B5EF4-FFF2-40B4-BE49-F238E27FC236}">
                <a16:creationId xmlns:a16="http://schemas.microsoft.com/office/drawing/2014/main" id="{DA44B7D4-4EDF-43F4-AFD1-BA6DF7D2A077}"/>
              </a:ext>
            </a:extLst>
          </p:cNvPr>
          <p:cNvSpPr/>
          <p:nvPr/>
        </p:nvSpPr>
        <p:spPr>
          <a:xfrm rot="783097" flipV="1">
            <a:off x="4998233" y="1201105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Arc 561">
            <a:extLst>
              <a:ext uri="{FF2B5EF4-FFF2-40B4-BE49-F238E27FC236}">
                <a16:creationId xmlns:a16="http://schemas.microsoft.com/office/drawing/2014/main" id="{5DF5F6B9-EC26-4422-AD35-B991F6FA2995}"/>
              </a:ext>
            </a:extLst>
          </p:cNvPr>
          <p:cNvSpPr/>
          <p:nvPr/>
        </p:nvSpPr>
        <p:spPr>
          <a:xfrm rot="15889971">
            <a:off x="7971027" y="1701376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Arc 566">
            <a:extLst>
              <a:ext uri="{FF2B5EF4-FFF2-40B4-BE49-F238E27FC236}">
                <a16:creationId xmlns:a16="http://schemas.microsoft.com/office/drawing/2014/main" id="{200AC20C-986B-49EA-B4B0-A73822911186}"/>
              </a:ext>
            </a:extLst>
          </p:cNvPr>
          <p:cNvSpPr/>
          <p:nvPr/>
        </p:nvSpPr>
        <p:spPr>
          <a:xfrm rot="4732046">
            <a:off x="7980682" y="1617794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B586A924-37B6-41A5-9ECD-7D9254979476}"/>
              </a:ext>
            </a:extLst>
          </p:cNvPr>
          <p:cNvCxnSpPr>
            <a:cxnSpLocks/>
          </p:cNvCxnSpPr>
          <p:nvPr/>
        </p:nvCxnSpPr>
        <p:spPr>
          <a:xfrm flipV="1">
            <a:off x="6653454" y="1588547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:a16="http://schemas.microsoft.com/office/drawing/2014/main" id="{BE4407CE-E3F9-443B-A150-FB923022F126}"/>
              </a:ext>
            </a:extLst>
          </p:cNvPr>
          <p:cNvCxnSpPr/>
          <p:nvPr/>
        </p:nvCxnSpPr>
        <p:spPr>
          <a:xfrm flipV="1">
            <a:off x="6656796" y="1821342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1" name="Arc 570">
            <a:extLst>
              <a:ext uri="{FF2B5EF4-FFF2-40B4-BE49-F238E27FC236}">
                <a16:creationId xmlns:a16="http://schemas.microsoft.com/office/drawing/2014/main" id="{91978F0F-6669-4FFC-81AF-45E4E227E7D3}"/>
              </a:ext>
            </a:extLst>
          </p:cNvPr>
          <p:cNvSpPr/>
          <p:nvPr/>
        </p:nvSpPr>
        <p:spPr>
          <a:xfrm rot="5710029" flipH="1">
            <a:off x="6642860" y="1694871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Arc 582">
            <a:extLst>
              <a:ext uri="{FF2B5EF4-FFF2-40B4-BE49-F238E27FC236}">
                <a16:creationId xmlns:a16="http://schemas.microsoft.com/office/drawing/2014/main" id="{6D2980A1-B291-4AFE-AFAF-974478CBCAB7}"/>
              </a:ext>
            </a:extLst>
          </p:cNvPr>
          <p:cNvSpPr/>
          <p:nvPr/>
        </p:nvSpPr>
        <p:spPr>
          <a:xfrm rot="16867954" flipH="1">
            <a:off x="6695375" y="1611450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Straight Arrow Connector 583">
            <a:extLst>
              <a:ext uri="{FF2B5EF4-FFF2-40B4-BE49-F238E27FC236}">
                <a16:creationId xmlns:a16="http://schemas.microsoft.com/office/drawing/2014/main" id="{83096F96-27FA-4A5C-AC0A-6486B1E8260A}"/>
              </a:ext>
            </a:extLst>
          </p:cNvPr>
          <p:cNvCxnSpPr>
            <a:cxnSpLocks/>
          </p:cNvCxnSpPr>
          <p:nvPr/>
        </p:nvCxnSpPr>
        <p:spPr>
          <a:xfrm flipV="1">
            <a:off x="6629503" y="143227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8" name="Straight Connector 587">
            <a:extLst>
              <a:ext uri="{FF2B5EF4-FFF2-40B4-BE49-F238E27FC236}">
                <a16:creationId xmlns:a16="http://schemas.microsoft.com/office/drawing/2014/main" id="{AF1C417D-5968-4C1B-8BDA-96C2CB626C9F}"/>
              </a:ext>
            </a:extLst>
          </p:cNvPr>
          <p:cNvCxnSpPr>
            <a:cxnSpLocks/>
          </p:cNvCxnSpPr>
          <p:nvPr/>
        </p:nvCxnSpPr>
        <p:spPr>
          <a:xfrm flipV="1">
            <a:off x="7547465" y="2019198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C1CA8246-3E45-4529-8166-12AED1F94B39}"/>
              </a:ext>
            </a:extLst>
          </p:cNvPr>
          <p:cNvCxnSpPr/>
          <p:nvPr/>
        </p:nvCxnSpPr>
        <p:spPr>
          <a:xfrm flipV="1">
            <a:off x="7398828" y="161202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0" name="Straight Arrow Connector 589">
            <a:extLst>
              <a:ext uri="{FF2B5EF4-FFF2-40B4-BE49-F238E27FC236}">
                <a16:creationId xmlns:a16="http://schemas.microsoft.com/office/drawing/2014/main" id="{F71907D7-5CC6-462B-A412-3CC74D2041BA}"/>
              </a:ext>
            </a:extLst>
          </p:cNvPr>
          <p:cNvCxnSpPr/>
          <p:nvPr/>
        </p:nvCxnSpPr>
        <p:spPr>
          <a:xfrm>
            <a:off x="7398829" y="161202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6" name="Arc 595">
            <a:extLst>
              <a:ext uri="{FF2B5EF4-FFF2-40B4-BE49-F238E27FC236}">
                <a16:creationId xmlns:a16="http://schemas.microsoft.com/office/drawing/2014/main" id="{05E16EB3-4CC2-454D-BD46-4C454E82553E}"/>
              </a:ext>
            </a:extLst>
          </p:cNvPr>
          <p:cNvSpPr/>
          <p:nvPr/>
        </p:nvSpPr>
        <p:spPr>
          <a:xfrm rot="460558" flipH="1" flipV="1">
            <a:off x="5763597" y="3912254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7" name="Straight Arrow Connector 596">
            <a:extLst>
              <a:ext uri="{FF2B5EF4-FFF2-40B4-BE49-F238E27FC236}">
                <a16:creationId xmlns:a16="http://schemas.microsoft.com/office/drawing/2014/main" id="{88DAE38A-B901-4130-8082-CD9BCC42DDA3}"/>
              </a:ext>
            </a:extLst>
          </p:cNvPr>
          <p:cNvCxnSpPr>
            <a:cxnSpLocks/>
          </p:cNvCxnSpPr>
          <p:nvPr/>
        </p:nvCxnSpPr>
        <p:spPr>
          <a:xfrm flipV="1">
            <a:off x="7849771" y="2979944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>
            <a:extLst>
              <a:ext uri="{FF2B5EF4-FFF2-40B4-BE49-F238E27FC236}">
                <a16:creationId xmlns:a16="http://schemas.microsoft.com/office/drawing/2014/main" id="{645C12A2-5E5A-44B6-A523-E2E5DD5CC93A}"/>
              </a:ext>
            </a:extLst>
          </p:cNvPr>
          <p:cNvCxnSpPr>
            <a:cxnSpLocks/>
          </p:cNvCxnSpPr>
          <p:nvPr/>
        </p:nvCxnSpPr>
        <p:spPr>
          <a:xfrm flipV="1">
            <a:off x="7561259" y="3061349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0" name="TextBox 599">
            <a:extLst>
              <a:ext uri="{FF2B5EF4-FFF2-40B4-BE49-F238E27FC236}">
                <a16:creationId xmlns:a16="http://schemas.microsoft.com/office/drawing/2014/main" id="{DB8637EE-4994-4942-8D0E-AAF5D85CF66E}"/>
              </a:ext>
            </a:extLst>
          </p:cNvPr>
          <p:cNvSpPr txBox="1"/>
          <p:nvPr/>
        </p:nvSpPr>
        <p:spPr>
          <a:xfrm flipH="1">
            <a:off x="6513429" y="235805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601" name="Straight Connector 600">
            <a:extLst>
              <a:ext uri="{FF2B5EF4-FFF2-40B4-BE49-F238E27FC236}">
                <a16:creationId xmlns:a16="http://schemas.microsoft.com/office/drawing/2014/main" id="{6B40CF33-3168-494E-B35B-D0EBBABAA939}"/>
              </a:ext>
            </a:extLst>
          </p:cNvPr>
          <p:cNvCxnSpPr>
            <a:cxnSpLocks/>
          </p:cNvCxnSpPr>
          <p:nvPr/>
        </p:nvCxnSpPr>
        <p:spPr>
          <a:xfrm flipV="1">
            <a:off x="6003067" y="1612021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Straight Arrow Connector 601">
            <a:extLst>
              <a:ext uri="{FF2B5EF4-FFF2-40B4-BE49-F238E27FC236}">
                <a16:creationId xmlns:a16="http://schemas.microsoft.com/office/drawing/2014/main" id="{95482FB0-0253-4657-943E-256881D47B39}"/>
              </a:ext>
            </a:extLst>
          </p:cNvPr>
          <p:cNvCxnSpPr>
            <a:cxnSpLocks/>
          </p:cNvCxnSpPr>
          <p:nvPr/>
        </p:nvCxnSpPr>
        <p:spPr>
          <a:xfrm flipH="1">
            <a:off x="5763148" y="1825746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1D9EA298-F6CD-4EF3-94D2-DEF90827E69F}"/>
              </a:ext>
            </a:extLst>
          </p:cNvPr>
          <p:cNvCxnSpPr>
            <a:cxnSpLocks/>
          </p:cNvCxnSpPr>
          <p:nvPr/>
        </p:nvCxnSpPr>
        <p:spPr>
          <a:xfrm flipH="1" flipV="1">
            <a:off x="6322240" y="1827832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B13B11AD-6779-4CCD-BDB4-BB198090C01B}"/>
              </a:ext>
            </a:extLst>
          </p:cNvPr>
          <p:cNvCxnSpPr>
            <a:cxnSpLocks/>
          </p:cNvCxnSpPr>
          <p:nvPr/>
        </p:nvCxnSpPr>
        <p:spPr>
          <a:xfrm flipV="1">
            <a:off x="4802678" y="1819530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6" name="Straight Arrow Connector 605">
            <a:extLst>
              <a:ext uri="{FF2B5EF4-FFF2-40B4-BE49-F238E27FC236}">
                <a16:creationId xmlns:a16="http://schemas.microsoft.com/office/drawing/2014/main" id="{314C1C96-3B84-4CAE-BBFC-650A4EBFC91C}"/>
              </a:ext>
            </a:extLst>
          </p:cNvPr>
          <p:cNvCxnSpPr/>
          <p:nvPr/>
        </p:nvCxnSpPr>
        <p:spPr>
          <a:xfrm>
            <a:off x="4802678" y="1829471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7" name="Straight Connector 606">
            <a:extLst>
              <a:ext uri="{FF2B5EF4-FFF2-40B4-BE49-F238E27FC236}">
                <a16:creationId xmlns:a16="http://schemas.microsoft.com/office/drawing/2014/main" id="{6E2C43A2-C921-41EC-8F89-0734B84ABC08}"/>
              </a:ext>
            </a:extLst>
          </p:cNvPr>
          <p:cNvCxnSpPr>
            <a:cxnSpLocks/>
          </p:cNvCxnSpPr>
          <p:nvPr/>
        </p:nvCxnSpPr>
        <p:spPr>
          <a:xfrm flipH="1" flipV="1">
            <a:off x="4919162" y="1612021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D6AFC2F2-8B20-41E6-9076-DB58D2BC7366}"/>
              </a:ext>
            </a:extLst>
          </p:cNvPr>
          <p:cNvCxnSpPr>
            <a:cxnSpLocks/>
          </p:cNvCxnSpPr>
          <p:nvPr/>
        </p:nvCxnSpPr>
        <p:spPr>
          <a:xfrm flipV="1">
            <a:off x="5706382" y="202570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9" name="Arc 608">
            <a:extLst>
              <a:ext uri="{FF2B5EF4-FFF2-40B4-BE49-F238E27FC236}">
                <a16:creationId xmlns:a16="http://schemas.microsoft.com/office/drawing/2014/main" id="{BE0F0A4A-866F-48D0-8B78-D5AB7E7D8882}"/>
              </a:ext>
            </a:extLst>
          </p:cNvPr>
          <p:cNvSpPr/>
          <p:nvPr/>
        </p:nvSpPr>
        <p:spPr>
          <a:xfrm rot="5710029" flipH="1">
            <a:off x="5030953" y="1559428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Arc 609">
            <a:extLst>
              <a:ext uri="{FF2B5EF4-FFF2-40B4-BE49-F238E27FC236}">
                <a16:creationId xmlns:a16="http://schemas.microsoft.com/office/drawing/2014/main" id="{95A4E0F3-8509-4970-A5ED-7D850D385859}"/>
              </a:ext>
            </a:extLst>
          </p:cNvPr>
          <p:cNvSpPr/>
          <p:nvPr/>
        </p:nvSpPr>
        <p:spPr>
          <a:xfrm rot="15889971">
            <a:off x="5932023" y="1548797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1977DC94-D590-46EA-A3AA-FD770AC73DE7}"/>
              </a:ext>
            </a:extLst>
          </p:cNvPr>
          <p:cNvSpPr txBox="1"/>
          <p:nvPr/>
        </p:nvSpPr>
        <p:spPr>
          <a:xfrm flipH="1">
            <a:off x="6510781" y="469384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2" name="Arc 611">
            <a:extLst>
              <a:ext uri="{FF2B5EF4-FFF2-40B4-BE49-F238E27FC236}">
                <a16:creationId xmlns:a16="http://schemas.microsoft.com/office/drawing/2014/main" id="{EDEFF855-DF3E-4EAB-A633-1B9C60DBA627}"/>
              </a:ext>
            </a:extLst>
          </p:cNvPr>
          <p:cNvSpPr/>
          <p:nvPr/>
        </p:nvSpPr>
        <p:spPr>
          <a:xfrm rot="21285078" flipH="1">
            <a:off x="4808100" y="2692358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Arc 612">
            <a:extLst>
              <a:ext uri="{FF2B5EF4-FFF2-40B4-BE49-F238E27FC236}">
                <a16:creationId xmlns:a16="http://schemas.microsoft.com/office/drawing/2014/main" id="{A2365C14-5B54-423C-AE57-EBAD25705F20}"/>
              </a:ext>
            </a:extLst>
          </p:cNvPr>
          <p:cNvSpPr/>
          <p:nvPr/>
        </p:nvSpPr>
        <p:spPr>
          <a:xfrm rot="314922">
            <a:off x="5188580" y="2685765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C9E4CB80-5F33-4965-8293-42E0F8A97E26}"/>
              </a:ext>
            </a:extLst>
          </p:cNvPr>
          <p:cNvCxnSpPr>
            <a:cxnSpLocks/>
          </p:cNvCxnSpPr>
          <p:nvPr/>
        </p:nvCxnSpPr>
        <p:spPr>
          <a:xfrm flipV="1">
            <a:off x="6017524" y="26975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5" name="Straight Arrow Connector 614">
            <a:extLst>
              <a:ext uri="{FF2B5EF4-FFF2-40B4-BE49-F238E27FC236}">
                <a16:creationId xmlns:a16="http://schemas.microsoft.com/office/drawing/2014/main" id="{CC5BC647-C191-44FF-99A8-34FAE0A7D10C}"/>
              </a:ext>
            </a:extLst>
          </p:cNvPr>
          <p:cNvCxnSpPr>
            <a:cxnSpLocks/>
          </p:cNvCxnSpPr>
          <p:nvPr/>
        </p:nvCxnSpPr>
        <p:spPr>
          <a:xfrm flipV="1">
            <a:off x="6014776" y="24387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9" name="Straight Arrow Connector 618">
            <a:extLst>
              <a:ext uri="{FF2B5EF4-FFF2-40B4-BE49-F238E27FC236}">
                <a16:creationId xmlns:a16="http://schemas.microsoft.com/office/drawing/2014/main" id="{6FC76272-850C-410F-AF20-6E7FA1E1A942}"/>
              </a:ext>
            </a:extLst>
          </p:cNvPr>
          <p:cNvCxnSpPr>
            <a:cxnSpLocks/>
          </p:cNvCxnSpPr>
          <p:nvPr/>
        </p:nvCxnSpPr>
        <p:spPr>
          <a:xfrm flipH="1" flipV="1">
            <a:off x="4800928" y="24546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86D73C67-159B-4434-B309-974D0237431C}"/>
              </a:ext>
            </a:extLst>
          </p:cNvPr>
          <p:cNvCxnSpPr/>
          <p:nvPr/>
        </p:nvCxnSpPr>
        <p:spPr>
          <a:xfrm flipH="1" flipV="1">
            <a:off x="5130062" y="26369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6EF8CAF1-0A01-458C-BB15-5BBB61349A4C}"/>
              </a:ext>
            </a:extLst>
          </p:cNvPr>
          <p:cNvCxnSpPr>
            <a:cxnSpLocks/>
          </p:cNvCxnSpPr>
          <p:nvPr/>
        </p:nvCxnSpPr>
        <p:spPr>
          <a:xfrm flipV="1">
            <a:off x="5565385" y="273737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" name="Arc 623">
            <a:extLst>
              <a:ext uri="{FF2B5EF4-FFF2-40B4-BE49-F238E27FC236}">
                <a16:creationId xmlns:a16="http://schemas.microsoft.com/office/drawing/2014/main" id="{DF22C337-2FD7-44DF-BAE0-994D27EA5FDC}"/>
              </a:ext>
            </a:extLst>
          </p:cNvPr>
          <p:cNvSpPr/>
          <p:nvPr/>
        </p:nvSpPr>
        <p:spPr>
          <a:xfrm rot="20816903" flipH="1" flipV="1">
            <a:off x="5727092" y="2937980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Arc 624">
            <a:extLst>
              <a:ext uri="{FF2B5EF4-FFF2-40B4-BE49-F238E27FC236}">
                <a16:creationId xmlns:a16="http://schemas.microsoft.com/office/drawing/2014/main" id="{F8A038F8-894C-4F90-A1F3-7F942538A5C8}"/>
              </a:ext>
            </a:extLst>
          </p:cNvPr>
          <p:cNvSpPr/>
          <p:nvPr/>
        </p:nvSpPr>
        <p:spPr>
          <a:xfrm rot="783097" flipV="1">
            <a:off x="5033200" y="294055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00B61893-A2EE-4C9E-AA33-77C57D54678B}"/>
              </a:ext>
            </a:extLst>
          </p:cNvPr>
          <p:cNvSpPr txBox="1"/>
          <p:nvPr/>
        </p:nvSpPr>
        <p:spPr>
          <a:xfrm flipH="1">
            <a:off x="4684431" y="14265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628" name="Straight Arrow Connector 627">
            <a:extLst>
              <a:ext uri="{FF2B5EF4-FFF2-40B4-BE49-F238E27FC236}">
                <a16:creationId xmlns:a16="http://schemas.microsoft.com/office/drawing/2014/main" id="{25A8EB2D-E03B-4A76-8FFA-70BE4EBE810A}"/>
              </a:ext>
            </a:extLst>
          </p:cNvPr>
          <p:cNvCxnSpPr>
            <a:cxnSpLocks/>
          </p:cNvCxnSpPr>
          <p:nvPr/>
        </p:nvCxnSpPr>
        <p:spPr>
          <a:xfrm flipH="1" flipV="1">
            <a:off x="4825719" y="3296137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237C68C3-DC5B-4505-A226-A0698E0685E8}"/>
              </a:ext>
            </a:extLst>
          </p:cNvPr>
          <p:cNvCxnSpPr>
            <a:cxnSpLocks/>
          </p:cNvCxnSpPr>
          <p:nvPr/>
        </p:nvCxnSpPr>
        <p:spPr>
          <a:xfrm flipV="1">
            <a:off x="7841597" y="3555580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0" name="Straight Arrow Connector 629">
            <a:extLst>
              <a:ext uri="{FF2B5EF4-FFF2-40B4-BE49-F238E27FC236}">
                <a16:creationId xmlns:a16="http://schemas.microsoft.com/office/drawing/2014/main" id="{90721D24-81EC-4F25-8AB4-A92B979723EF}"/>
              </a:ext>
            </a:extLst>
          </p:cNvPr>
          <p:cNvCxnSpPr>
            <a:cxnSpLocks/>
          </p:cNvCxnSpPr>
          <p:nvPr/>
        </p:nvCxnSpPr>
        <p:spPr>
          <a:xfrm flipV="1">
            <a:off x="7842973" y="3320549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1" name="Straight Arrow Connector 630">
            <a:extLst>
              <a:ext uri="{FF2B5EF4-FFF2-40B4-BE49-F238E27FC236}">
                <a16:creationId xmlns:a16="http://schemas.microsoft.com/office/drawing/2014/main" id="{28629409-6A0E-4DBD-8144-34968B6CF3B5}"/>
              </a:ext>
            </a:extLst>
          </p:cNvPr>
          <p:cNvCxnSpPr>
            <a:cxnSpLocks/>
          </p:cNvCxnSpPr>
          <p:nvPr/>
        </p:nvCxnSpPr>
        <p:spPr>
          <a:xfrm flipH="1" flipV="1">
            <a:off x="6629125" y="3336420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74D70BD3-7FD6-42CD-B839-58E0EF8F2096}"/>
              </a:ext>
            </a:extLst>
          </p:cNvPr>
          <p:cNvCxnSpPr/>
          <p:nvPr/>
        </p:nvCxnSpPr>
        <p:spPr>
          <a:xfrm flipH="1" flipV="1">
            <a:off x="6958259" y="351869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3" name="Straight Arrow Connector 632">
            <a:extLst>
              <a:ext uri="{FF2B5EF4-FFF2-40B4-BE49-F238E27FC236}">
                <a16:creationId xmlns:a16="http://schemas.microsoft.com/office/drawing/2014/main" id="{BA4FF10C-AA27-47DE-AD8E-0BF4578E6710}"/>
              </a:ext>
            </a:extLst>
          </p:cNvPr>
          <p:cNvCxnSpPr>
            <a:cxnSpLocks/>
          </p:cNvCxnSpPr>
          <p:nvPr/>
        </p:nvCxnSpPr>
        <p:spPr>
          <a:xfrm flipH="1">
            <a:off x="8028793" y="3547952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" name="Straight Connector 633">
            <a:extLst>
              <a:ext uri="{FF2B5EF4-FFF2-40B4-BE49-F238E27FC236}">
                <a16:creationId xmlns:a16="http://schemas.microsoft.com/office/drawing/2014/main" id="{2A3962EA-C6DB-48BB-83ED-E1474EB211C3}"/>
              </a:ext>
            </a:extLst>
          </p:cNvPr>
          <p:cNvCxnSpPr/>
          <p:nvPr/>
        </p:nvCxnSpPr>
        <p:spPr>
          <a:xfrm flipH="1" flipV="1">
            <a:off x="8161856" y="353302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5" name="Arc 634">
            <a:extLst>
              <a:ext uri="{FF2B5EF4-FFF2-40B4-BE49-F238E27FC236}">
                <a16:creationId xmlns:a16="http://schemas.microsoft.com/office/drawing/2014/main" id="{5D86E0B6-6D8A-48E7-A854-8EA3FACB52E4}"/>
              </a:ext>
            </a:extLst>
          </p:cNvPr>
          <p:cNvSpPr/>
          <p:nvPr/>
        </p:nvSpPr>
        <p:spPr>
          <a:xfrm rot="519881" flipH="1">
            <a:off x="5579774" y="3730034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C31EA55D-BF54-41B0-8C16-05E7F7103CD8}"/>
              </a:ext>
            </a:extLst>
          </p:cNvPr>
          <p:cNvCxnSpPr>
            <a:cxnSpLocks/>
          </p:cNvCxnSpPr>
          <p:nvPr/>
        </p:nvCxnSpPr>
        <p:spPr>
          <a:xfrm flipH="1">
            <a:off x="7257068" y="5724733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7" name="Straight Arrow Connector 636">
            <a:extLst>
              <a:ext uri="{FF2B5EF4-FFF2-40B4-BE49-F238E27FC236}">
                <a16:creationId xmlns:a16="http://schemas.microsoft.com/office/drawing/2014/main" id="{6809FDAA-FF4A-43C6-A522-BCD306FD379F}"/>
              </a:ext>
            </a:extLst>
          </p:cNvPr>
          <p:cNvCxnSpPr>
            <a:cxnSpLocks/>
          </p:cNvCxnSpPr>
          <p:nvPr/>
        </p:nvCxnSpPr>
        <p:spPr>
          <a:xfrm flipH="1" flipV="1">
            <a:off x="7367843" y="5231063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1D8540A2-A55A-4ACB-8B55-9D850EC79080}"/>
              </a:ext>
            </a:extLst>
          </p:cNvPr>
          <p:cNvCxnSpPr>
            <a:cxnSpLocks/>
          </p:cNvCxnSpPr>
          <p:nvPr/>
        </p:nvCxnSpPr>
        <p:spPr>
          <a:xfrm flipV="1">
            <a:off x="7565277" y="388261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>
            <a:extLst>
              <a:ext uri="{FF2B5EF4-FFF2-40B4-BE49-F238E27FC236}">
                <a16:creationId xmlns:a16="http://schemas.microsoft.com/office/drawing/2014/main" id="{3B0BD6FE-5A71-47DE-BCA4-207C40F357EF}"/>
              </a:ext>
            </a:extLst>
          </p:cNvPr>
          <p:cNvCxnSpPr>
            <a:cxnSpLocks/>
          </p:cNvCxnSpPr>
          <p:nvPr/>
        </p:nvCxnSpPr>
        <p:spPr>
          <a:xfrm flipV="1">
            <a:off x="7588877" y="574468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Arrow Connector 639">
            <a:extLst>
              <a:ext uri="{FF2B5EF4-FFF2-40B4-BE49-F238E27FC236}">
                <a16:creationId xmlns:a16="http://schemas.microsoft.com/office/drawing/2014/main" id="{693B5E6F-AB73-4D24-A9E2-5BECC7E34CA1}"/>
              </a:ext>
            </a:extLst>
          </p:cNvPr>
          <p:cNvCxnSpPr>
            <a:cxnSpLocks/>
          </p:cNvCxnSpPr>
          <p:nvPr/>
        </p:nvCxnSpPr>
        <p:spPr>
          <a:xfrm flipH="1">
            <a:off x="7274126" y="538361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1" name="Straight Connector 640">
            <a:extLst>
              <a:ext uri="{FF2B5EF4-FFF2-40B4-BE49-F238E27FC236}">
                <a16:creationId xmlns:a16="http://schemas.microsoft.com/office/drawing/2014/main" id="{9C0FF257-40D1-49BF-986E-C0703F71BBC7}"/>
              </a:ext>
            </a:extLst>
          </p:cNvPr>
          <p:cNvCxnSpPr/>
          <p:nvPr/>
        </p:nvCxnSpPr>
        <p:spPr>
          <a:xfrm flipH="1" flipV="1">
            <a:off x="7407189" y="536869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2" name="Straight Arrow Connector 641">
            <a:extLst>
              <a:ext uri="{FF2B5EF4-FFF2-40B4-BE49-F238E27FC236}">
                <a16:creationId xmlns:a16="http://schemas.microsoft.com/office/drawing/2014/main" id="{7265C05C-4C38-4552-BF8A-EDA029EE211D}"/>
              </a:ext>
            </a:extLst>
          </p:cNvPr>
          <p:cNvCxnSpPr>
            <a:cxnSpLocks/>
          </p:cNvCxnSpPr>
          <p:nvPr/>
        </p:nvCxnSpPr>
        <p:spPr>
          <a:xfrm flipH="1" flipV="1">
            <a:off x="4828014" y="523106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3" name="Straight Arrow Connector 642">
            <a:extLst>
              <a:ext uri="{FF2B5EF4-FFF2-40B4-BE49-F238E27FC236}">
                <a16:creationId xmlns:a16="http://schemas.microsoft.com/office/drawing/2014/main" id="{14093B54-97AF-4F6A-82EC-83570244A157}"/>
              </a:ext>
            </a:extLst>
          </p:cNvPr>
          <p:cNvCxnSpPr>
            <a:cxnSpLocks/>
          </p:cNvCxnSpPr>
          <p:nvPr/>
        </p:nvCxnSpPr>
        <p:spPr>
          <a:xfrm flipV="1">
            <a:off x="5143886" y="5197177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4" name="Straight Arrow Connector 643">
            <a:extLst>
              <a:ext uri="{FF2B5EF4-FFF2-40B4-BE49-F238E27FC236}">
                <a16:creationId xmlns:a16="http://schemas.microsoft.com/office/drawing/2014/main" id="{B57368AB-1E18-494D-AAB3-9471F17A6F17}"/>
              </a:ext>
            </a:extLst>
          </p:cNvPr>
          <p:cNvCxnSpPr>
            <a:cxnSpLocks/>
          </p:cNvCxnSpPr>
          <p:nvPr/>
        </p:nvCxnSpPr>
        <p:spPr>
          <a:xfrm flipH="1" flipV="1">
            <a:off x="5865667" y="5203926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5" name="Straight Arrow Connector 644">
            <a:extLst>
              <a:ext uri="{FF2B5EF4-FFF2-40B4-BE49-F238E27FC236}">
                <a16:creationId xmlns:a16="http://schemas.microsoft.com/office/drawing/2014/main" id="{A1CC1A57-322E-4A9E-8293-C62931BC60D3}"/>
              </a:ext>
            </a:extLst>
          </p:cNvPr>
          <p:cNvCxnSpPr>
            <a:cxnSpLocks/>
          </p:cNvCxnSpPr>
          <p:nvPr/>
        </p:nvCxnSpPr>
        <p:spPr>
          <a:xfrm flipH="1" flipV="1">
            <a:off x="6335800" y="5244855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6" name="Straight Arrow Connector 645">
            <a:extLst>
              <a:ext uri="{FF2B5EF4-FFF2-40B4-BE49-F238E27FC236}">
                <a16:creationId xmlns:a16="http://schemas.microsoft.com/office/drawing/2014/main" id="{FC67D672-F4F2-49E4-9638-4D3F71B01D82}"/>
              </a:ext>
            </a:extLst>
          </p:cNvPr>
          <p:cNvCxnSpPr>
            <a:cxnSpLocks/>
          </p:cNvCxnSpPr>
          <p:nvPr/>
        </p:nvCxnSpPr>
        <p:spPr>
          <a:xfrm flipH="1" flipV="1">
            <a:off x="5585398" y="5229492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7" name="Arc 646">
            <a:extLst>
              <a:ext uri="{FF2B5EF4-FFF2-40B4-BE49-F238E27FC236}">
                <a16:creationId xmlns:a16="http://schemas.microsoft.com/office/drawing/2014/main" id="{4A5D8245-D1E4-4E07-BA0D-F73B6F058B73}"/>
              </a:ext>
            </a:extLst>
          </p:cNvPr>
          <p:cNvSpPr/>
          <p:nvPr/>
        </p:nvSpPr>
        <p:spPr>
          <a:xfrm rot="14962948" flipH="1">
            <a:off x="5256597" y="5455244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9" name="Straight Connector 648">
            <a:extLst>
              <a:ext uri="{FF2B5EF4-FFF2-40B4-BE49-F238E27FC236}">
                <a16:creationId xmlns:a16="http://schemas.microsoft.com/office/drawing/2014/main" id="{3A524E94-2008-4E2B-BBFB-495165A52067}"/>
              </a:ext>
            </a:extLst>
          </p:cNvPr>
          <p:cNvCxnSpPr>
            <a:cxnSpLocks/>
          </p:cNvCxnSpPr>
          <p:nvPr/>
        </p:nvCxnSpPr>
        <p:spPr>
          <a:xfrm flipV="1">
            <a:off x="7413638" y="455467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Straight Connector 649">
            <a:extLst>
              <a:ext uri="{FF2B5EF4-FFF2-40B4-BE49-F238E27FC236}">
                <a16:creationId xmlns:a16="http://schemas.microsoft.com/office/drawing/2014/main" id="{F3FC4515-B3BD-4658-B8B0-1096FF97DA6E}"/>
              </a:ext>
            </a:extLst>
          </p:cNvPr>
          <p:cNvCxnSpPr>
            <a:cxnSpLocks/>
          </p:cNvCxnSpPr>
          <p:nvPr/>
        </p:nvCxnSpPr>
        <p:spPr>
          <a:xfrm flipV="1">
            <a:off x="7570419" y="480544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Arrow Connector 650">
            <a:extLst>
              <a:ext uri="{FF2B5EF4-FFF2-40B4-BE49-F238E27FC236}">
                <a16:creationId xmlns:a16="http://schemas.microsoft.com/office/drawing/2014/main" id="{C81EBA24-4168-4CEB-8B9C-58163DD97D81}"/>
              </a:ext>
            </a:extLst>
          </p:cNvPr>
          <p:cNvCxnSpPr>
            <a:cxnSpLocks/>
          </p:cNvCxnSpPr>
          <p:nvPr/>
        </p:nvCxnSpPr>
        <p:spPr>
          <a:xfrm>
            <a:off x="7107037" y="4632651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5AE9EB30-4937-44A1-8B2C-5960A52B7996}"/>
              </a:ext>
            </a:extLst>
          </p:cNvPr>
          <p:cNvCxnSpPr>
            <a:cxnSpLocks/>
          </p:cNvCxnSpPr>
          <p:nvPr/>
        </p:nvCxnSpPr>
        <p:spPr>
          <a:xfrm flipV="1">
            <a:off x="7107037" y="4644365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3" name="Straight Arrow Connector 652">
            <a:extLst>
              <a:ext uri="{FF2B5EF4-FFF2-40B4-BE49-F238E27FC236}">
                <a16:creationId xmlns:a16="http://schemas.microsoft.com/office/drawing/2014/main" id="{3E746C7F-8977-4A98-840D-728A20602CF1}"/>
              </a:ext>
            </a:extLst>
          </p:cNvPr>
          <p:cNvCxnSpPr>
            <a:cxnSpLocks/>
          </p:cNvCxnSpPr>
          <p:nvPr/>
        </p:nvCxnSpPr>
        <p:spPr>
          <a:xfrm flipH="1">
            <a:off x="7365257" y="4393596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FCDE4B1-86CB-4EF0-B365-CC79DDD73CF6}"/>
              </a:ext>
            </a:extLst>
          </p:cNvPr>
          <p:cNvCxnSpPr>
            <a:cxnSpLocks/>
          </p:cNvCxnSpPr>
          <p:nvPr/>
        </p:nvCxnSpPr>
        <p:spPr>
          <a:xfrm flipH="1" flipV="1">
            <a:off x="7489298" y="4393596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5" name="Straight Arrow Connector 654">
            <a:extLst>
              <a:ext uri="{FF2B5EF4-FFF2-40B4-BE49-F238E27FC236}">
                <a16:creationId xmlns:a16="http://schemas.microsoft.com/office/drawing/2014/main" id="{33C52B55-5D97-47A3-AE91-5F103F2F97B2}"/>
              </a:ext>
            </a:extLst>
          </p:cNvPr>
          <p:cNvCxnSpPr>
            <a:cxnSpLocks/>
          </p:cNvCxnSpPr>
          <p:nvPr/>
        </p:nvCxnSpPr>
        <p:spPr>
          <a:xfrm flipH="1" flipV="1">
            <a:off x="8206304" y="424498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6" name="Straight Arrow Connector 655">
            <a:extLst>
              <a:ext uri="{FF2B5EF4-FFF2-40B4-BE49-F238E27FC236}">
                <a16:creationId xmlns:a16="http://schemas.microsoft.com/office/drawing/2014/main" id="{6296379F-484B-44CE-AE7C-E7672FAF1D30}"/>
              </a:ext>
            </a:extLst>
          </p:cNvPr>
          <p:cNvCxnSpPr>
            <a:cxnSpLocks/>
          </p:cNvCxnSpPr>
          <p:nvPr/>
        </p:nvCxnSpPr>
        <p:spPr>
          <a:xfrm flipH="1" flipV="1">
            <a:off x="6650675" y="422245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7" name="Straight Arrow Connector 656">
            <a:extLst>
              <a:ext uri="{FF2B5EF4-FFF2-40B4-BE49-F238E27FC236}">
                <a16:creationId xmlns:a16="http://schemas.microsoft.com/office/drawing/2014/main" id="{68C2EDF3-80A4-43C9-9B0A-DB51B9651E2F}"/>
              </a:ext>
            </a:extLst>
          </p:cNvPr>
          <p:cNvCxnSpPr>
            <a:cxnSpLocks/>
          </p:cNvCxnSpPr>
          <p:nvPr/>
        </p:nvCxnSpPr>
        <p:spPr>
          <a:xfrm flipH="1" flipV="1">
            <a:off x="6101279" y="4440779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8" name="Straight Arrow Connector 657">
            <a:extLst>
              <a:ext uri="{FF2B5EF4-FFF2-40B4-BE49-F238E27FC236}">
                <a16:creationId xmlns:a16="http://schemas.microsoft.com/office/drawing/2014/main" id="{E149D32A-7745-4305-A471-29C4957557E1}"/>
              </a:ext>
            </a:extLst>
          </p:cNvPr>
          <p:cNvCxnSpPr>
            <a:cxnSpLocks/>
          </p:cNvCxnSpPr>
          <p:nvPr/>
        </p:nvCxnSpPr>
        <p:spPr>
          <a:xfrm flipH="1" flipV="1">
            <a:off x="4800435" y="426718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9" name="Straight Connector 658">
            <a:extLst>
              <a:ext uri="{FF2B5EF4-FFF2-40B4-BE49-F238E27FC236}">
                <a16:creationId xmlns:a16="http://schemas.microsoft.com/office/drawing/2014/main" id="{42493E5D-DBFB-470F-A273-B82CAC649426}"/>
              </a:ext>
            </a:extLst>
          </p:cNvPr>
          <p:cNvCxnSpPr/>
          <p:nvPr/>
        </p:nvCxnSpPr>
        <p:spPr>
          <a:xfrm flipH="1" flipV="1">
            <a:off x="5129569" y="4449457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0" name="Arc 659">
            <a:extLst>
              <a:ext uri="{FF2B5EF4-FFF2-40B4-BE49-F238E27FC236}">
                <a16:creationId xmlns:a16="http://schemas.microsoft.com/office/drawing/2014/main" id="{3087D024-77FC-4ECA-8610-4A9C5A793881}"/>
              </a:ext>
            </a:extLst>
          </p:cNvPr>
          <p:cNvSpPr/>
          <p:nvPr/>
        </p:nvSpPr>
        <p:spPr>
          <a:xfrm rot="21285078" flipH="1">
            <a:off x="4820534" y="4513007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52B18BF6-CA54-4B09-BB76-9AE14C5D296B}"/>
              </a:ext>
            </a:extLst>
          </p:cNvPr>
          <p:cNvCxnSpPr>
            <a:cxnSpLocks/>
          </p:cNvCxnSpPr>
          <p:nvPr/>
        </p:nvCxnSpPr>
        <p:spPr>
          <a:xfrm flipH="1" flipV="1">
            <a:off x="5477617" y="4603954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>
            <a:extLst>
              <a:ext uri="{FF2B5EF4-FFF2-40B4-BE49-F238E27FC236}">
                <a16:creationId xmlns:a16="http://schemas.microsoft.com/office/drawing/2014/main" id="{67E2DEF8-0DA9-40A3-80E2-0D1CC2BFBC74}"/>
              </a:ext>
            </a:extLst>
          </p:cNvPr>
          <p:cNvCxnSpPr>
            <a:cxnSpLocks/>
          </p:cNvCxnSpPr>
          <p:nvPr/>
        </p:nvCxnSpPr>
        <p:spPr>
          <a:xfrm flipV="1">
            <a:off x="6024734" y="3602873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3" name="Straight Arrow Connector 662">
            <a:extLst>
              <a:ext uri="{FF2B5EF4-FFF2-40B4-BE49-F238E27FC236}">
                <a16:creationId xmlns:a16="http://schemas.microsoft.com/office/drawing/2014/main" id="{AD9E07FD-74F5-433B-AB95-1DA9CCECF24A}"/>
              </a:ext>
            </a:extLst>
          </p:cNvPr>
          <p:cNvCxnSpPr>
            <a:cxnSpLocks/>
          </p:cNvCxnSpPr>
          <p:nvPr/>
        </p:nvCxnSpPr>
        <p:spPr>
          <a:xfrm>
            <a:off x="6021986" y="3589753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4" name="Straight Arrow Connector 663">
            <a:extLst>
              <a:ext uri="{FF2B5EF4-FFF2-40B4-BE49-F238E27FC236}">
                <a16:creationId xmlns:a16="http://schemas.microsoft.com/office/drawing/2014/main" id="{7CE2C2C1-ACCC-443D-A353-7B72EDAEF5BC}"/>
              </a:ext>
            </a:extLst>
          </p:cNvPr>
          <p:cNvCxnSpPr>
            <a:cxnSpLocks/>
          </p:cNvCxnSpPr>
          <p:nvPr/>
        </p:nvCxnSpPr>
        <p:spPr>
          <a:xfrm flipH="1">
            <a:off x="4717747" y="3541147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5" name="Straight Connector 664">
            <a:extLst>
              <a:ext uri="{FF2B5EF4-FFF2-40B4-BE49-F238E27FC236}">
                <a16:creationId xmlns:a16="http://schemas.microsoft.com/office/drawing/2014/main" id="{65E39F8D-4754-4F7E-894D-AF557AF07F51}"/>
              </a:ext>
            </a:extLst>
          </p:cNvPr>
          <p:cNvCxnSpPr>
            <a:cxnSpLocks/>
          </p:cNvCxnSpPr>
          <p:nvPr/>
        </p:nvCxnSpPr>
        <p:spPr>
          <a:xfrm flipH="1" flipV="1">
            <a:off x="5137272" y="354222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6" name="Arc 665">
            <a:extLst>
              <a:ext uri="{FF2B5EF4-FFF2-40B4-BE49-F238E27FC236}">
                <a16:creationId xmlns:a16="http://schemas.microsoft.com/office/drawing/2014/main" id="{9A3E92E4-7C56-4BBA-A80D-7EA45D4EF715}"/>
              </a:ext>
            </a:extLst>
          </p:cNvPr>
          <p:cNvSpPr/>
          <p:nvPr/>
        </p:nvSpPr>
        <p:spPr>
          <a:xfrm flipV="1">
            <a:off x="4932394" y="390281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D31974B2-4D45-46F6-8317-36A0D08B1E81}"/>
              </a:ext>
            </a:extLst>
          </p:cNvPr>
          <p:cNvSpPr txBox="1"/>
          <p:nvPr/>
        </p:nvSpPr>
        <p:spPr>
          <a:xfrm flipH="1">
            <a:off x="4722603" y="328147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6F4D277-1E04-4E59-8093-3E9CF4D20E4C}"/>
              </a:ext>
            </a:extLst>
          </p:cNvPr>
          <p:cNvSpPr txBox="1"/>
          <p:nvPr/>
        </p:nvSpPr>
        <p:spPr>
          <a:xfrm>
            <a:off x="4684792" y="2057400"/>
            <a:ext cx="2135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cxnSp>
        <p:nvCxnSpPr>
          <p:cNvPr id="668" name="Straight Connector 667">
            <a:extLst>
              <a:ext uri="{FF2B5EF4-FFF2-40B4-BE49-F238E27FC236}">
                <a16:creationId xmlns:a16="http://schemas.microsoft.com/office/drawing/2014/main" id="{D4327871-AD66-4CCA-92C0-CA6F025406CA}"/>
              </a:ext>
            </a:extLst>
          </p:cNvPr>
          <p:cNvCxnSpPr>
            <a:cxnSpLocks/>
          </p:cNvCxnSpPr>
          <p:nvPr/>
        </p:nvCxnSpPr>
        <p:spPr>
          <a:xfrm flipV="1">
            <a:off x="1881743" y="9292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Connector 668">
            <a:extLst>
              <a:ext uri="{FF2B5EF4-FFF2-40B4-BE49-F238E27FC236}">
                <a16:creationId xmlns:a16="http://schemas.microsoft.com/office/drawing/2014/main" id="{5C1656B3-AABB-4103-9046-CB2DE43A5B21}"/>
              </a:ext>
            </a:extLst>
          </p:cNvPr>
          <p:cNvCxnSpPr>
            <a:cxnSpLocks/>
          </p:cNvCxnSpPr>
          <p:nvPr/>
        </p:nvCxnSpPr>
        <p:spPr>
          <a:xfrm flipV="1">
            <a:off x="5556106" y="90189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0" name="TextBox 669">
            <a:extLst>
              <a:ext uri="{FF2B5EF4-FFF2-40B4-BE49-F238E27FC236}">
                <a16:creationId xmlns:a16="http://schemas.microsoft.com/office/drawing/2014/main" id="{0A22186A-C01A-49F9-8C55-E3FA4EC9A7EA}"/>
              </a:ext>
            </a:extLst>
          </p:cNvPr>
          <p:cNvSpPr txBox="1"/>
          <p:nvPr/>
        </p:nvSpPr>
        <p:spPr>
          <a:xfrm>
            <a:off x="4754904" y="511696"/>
            <a:ext cx="1744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Adriana All (Q/R) Bolt (5)</a:t>
            </a:r>
          </a:p>
        </p:txBody>
      </p:sp>
      <p:sp>
        <p:nvSpPr>
          <p:cNvPr id="671" name="TextBox 670">
            <a:extLst>
              <a:ext uri="{FF2B5EF4-FFF2-40B4-BE49-F238E27FC236}">
                <a16:creationId xmlns:a16="http://schemas.microsoft.com/office/drawing/2014/main" id="{30EBB137-CEDD-4AC4-A882-B904FED9DC63}"/>
              </a:ext>
            </a:extLst>
          </p:cNvPr>
          <p:cNvSpPr txBox="1"/>
          <p:nvPr/>
        </p:nvSpPr>
        <p:spPr>
          <a:xfrm>
            <a:off x="1088004" y="503439"/>
            <a:ext cx="16514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Emma Blue (2) Bolt (1)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2B4AD56B-1381-AD97-F124-65544B97E478}"/>
              </a:ext>
            </a:extLst>
          </p:cNvPr>
          <p:cNvCxnSpPr>
            <a:cxnSpLocks/>
          </p:cNvCxnSpPr>
          <p:nvPr/>
        </p:nvCxnSpPr>
        <p:spPr>
          <a:xfrm flipV="1">
            <a:off x="4121704" y="26681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E86FCEB4-52DD-6CE0-E065-C39F72399012}"/>
              </a:ext>
            </a:extLst>
          </p:cNvPr>
          <p:cNvCxnSpPr>
            <a:cxnSpLocks/>
          </p:cNvCxnSpPr>
          <p:nvPr/>
        </p:nvCxnSpPr>
        <p:spPr>
          <a:xfrm flipV="1">
            <a:off x="4118956" y="24093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0DD70A8E-5622-A7E1-15DC-F2B3C3336B44}"/>
              </a:ext>
            </a:extLst>
          </p:cNvPr>
          <p:cNvCxnSpPr>
            <a:cxnSpLocks/>
          </p:cNvCxnSpPr>
          <p:nvPr/>
        </p:nvCxnSpPr>
        <p:spPr>
          <a:xfrm flipH="1">
            <a:off x="3881785" y="2752093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92775C18-C1F9-22ED-DBA7-FEE83043F414}"/>
              </a:ext>
            </a:extLst>
          </p:cNvPr>
          <p:cNvCxnSpPr>
            <a:cxnSpLocks/>
          </p:cNvCxnSpPr>
          <p:nvPr/>
        </p:nvCxnSpPr>
        <p:spPr>
          <a:xfrm flipH="1" flipV="1">
            <a:off x="4440877" y="2754179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2684238B-9F7D-BC9D-E4CA-3AAB8EF1D877}"/>
              </a:ext>
            </a:extLst>
          </p:cNvPr>
          <p:cNvCxnSpPr>
            <a:cxnSpLocks/>
          </p:cNvCxnSpPr>
          <p:nvPr/>
        </p:nvCxnSpPr>
        <p:spPr>
          <a:xfrm flipV="1">
            <a:off x="2921315" y="2745877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Arrow Connector 318">
            <a:extLst>
              <a:ext uri="{FF2B5EF4-FFF2-40B4-BE49-F238E27FC236}">
                <a16:creationId xmlns:a16="http://schemas.microsoft.com/office/drawing/2014/main" id="{B6336494-EB40-7E30-AB78-668F762DD1FE}"/>
              </a:ext>
            </a:extLst>
          </p:cNvPr>
          <p:cNvCxnSpPr/>
          <p:nvPr/>
        </p:nvCxnSpPr>
        <p:spPr>
          <a:xfrm>
            <a:off x="2921315" y="2755818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443A2451-1AEF-76AC-7376-C6CB66C24DE6}"/>
              </a:ext>
            </a:extLst>
          </p:cNvPr>
          <p:cNvCxnSpPr/>
          <p:nvPr/>
        </p:nvCxnSpPr>
        <p:spPr>
          <a:xfrm flipH="1" flipV="1">
            <a:off x="3234242" y="26074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Arrow Connector 323">
            <a:extLst>
              <a:ext uri="{FF2B5EF4-FFF2-40B4-BE49-F238E27FC236}">
                <a16:creationId xmlns:a16="http://schemas.microsoft.com/office/drawing/2014/main" id="{A106072E-ED48-1F6E-FACC-AA87AF7D17DA}"/>
              </a:ext>
            </a:extLst>
          </p:cNvPr>
          <p:cNvCxnSpPr>
            <a:cxnSpLocks/>
          </p:cNvCxnSpPr>
          <p:nvPr/>
        </p:nvCxnSpPr>
        <p:spPr>
          <a:xfrm flipH="1" flipV="1">
            <a:off x="2900429" y="242975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Arc 326">
            <a:extLst>
              <a:ext uri="{FF2B5EF4-FFF2-40B4-BE49-F238E27FC236}">
                <a16:creationId xmlns:a16="http://schemas.microsoft.com/office/drawing/2014/main" id="{6BD4F68E-2B5B-874B-29A5-DE928F19094A}"/>
              </a:ext>
            </a:extLst>
          </p:cNvPr>
          <p:cNvSpPr/>
          <p:nvPr/>
        </p:nvSpPr>
        <p:spPr>
          <a:xfrm rot="783097" flipV="1">
            <a:off x="3043887" y="303751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Arc 343">
            <a:extLst>
              <a:ext uri="{FF2B5EF4-FFF2-40B4-BE49-F238E27FC236}">
                <a16:creationId xmlns:a16="http://schemas.microsoft.com/office/drawing/2014/main" id="{9CC6B223-D7E4-E0D8-18FD-893929BDE0B1}"/>
              </a:ext>
            </a:extLst>
          </p:cNvPr>
          <p:cNvSpPr/>
          <p:nvPr/>
        </p:nvSpPr>
        <p:spPr>
          <a:xfrm rot="16005877">
            <a:off x="4041934" y="2488384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64D12A12-6033-2070-3B6D-8B1793E18286}"/>
              </a:ext>
            </a:extLst>
          </p:cNvPr>
          <p:cNvCxnSpPr>
            <a:cxnSpLocks/>
          </p:cNvCxnSpPr>
          <p:nvPr/>
        </p:nvCxnSpPr>
        <p:spPr>
          <a:xfrm flipV="1">
            <a:off x="7850093" y="26918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19EEE13B-D122-7CB9-89F6-6E9486996FFB}"/>
              </a:ext>
            </a:extLst>
          </p:cNvPr>
          <p:cNvCxnSpPr>
            <a:cxnSpLocks/>
          </p:cNvCxnSpPr>
          <p:nvPr/>
        </p:nvCxnSpPr>
        <p:spPr>
          <a:xfrm flipV="1">
            <a:off x="7847345" y="2433044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Arrow Connector 352">
            <a:extLst>
              <a:ext uri="{FF2B5EF4-FFF2-40B4-BE49-F238E27FC236}">
                <a16:creationId xmlns:a16="http://schemas.microsoft.com/office/drawing/2014/main" id="{89A0182E-66B4-A7BC-65AD-DB0FECA67D0E}"/>
              </a:ext>
            </a:extLst>
          </p:cNvPr>
          <p:cNvCxnSpPr>
            <a:cxnSpLocks/>
          </p:cNvCxnSpPr>
          <p:nvPr/>
        </p:nvCxnSpPr>
        <p:spPr>
          <a:xfrm flipH="1">
            <a:off x="7610174" y="277582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B71DCAE8-ED34-3C52-959B-DE26F0AD7D04}"/>
              </a:ext>
            </a:extLst>
          </p:cNvPr>
          <p:cNvCxnSpPr>
            <a:cxnSpLocks/>
          </p:cNvCxnSpPr>
          <p:nvPr/>
        </p:nvCxnSpPr>
        <p:spPr>
          <a:xfrm flipH="1" flipV="1">
            <a:off x="8169266" y="277791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E777FDF-D1C6-7EC5-349C-43F6C2DFDB3C}"/>
              </a:ext>
            </a:extLst>
          </p:cNvPr>
          <p:cNvCxnSpPr>
            <a:cxnSpLocks/>
          </p:cNvCxnSpPr>
          <p:nvPr/>
        </p:nvCxnSpPr>
        <p:spPr>
          <a:xfrm flipV="1">
            <a:off x="6649704" y="276960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Arrow Connector 358">
            <a:extLst>
              <a:ext uri="{FF2B5EF4-FFF2-40B4-BE49-F238E27FC236}">
                <a16:creationId xmlns:a16="http://schemas.microsoft.com/office/drawing/2014/main" id="{9DB0E042-456B-5B7C-15D1-F6AC3766C5CF}"/>
              </a:ext>
            </a:extLst>
          </p:cNvPr>
          <p:cNvCxnSpPr/>
          <p:nvPr/>
        </p:nvCxnSpPr>
        <p:spPr>
          <a:xfrm>
            <a:off x="6649704" y="277954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013EC51E-765D-1438-C59C-B58E64CAD548}"/>
              </a:ext>
            </a:extLst>
          </p:cNvPr>
          <p:cNvCxnSpPr/>
          <p:nvPr/>
        </p:nvCxnSpPr>
        <p:spPr>
          <a:xfrm flipH="1" flipV="1">
            <a:off x="6962631" y="263119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C367D6CC-F128-D503-54F1-C3BD6B970950}"/>
              </a:ext>
            </a:extLst>
          </p:cNvPr>
          <p:cNvCxnSpPr>
            <a:cxnSpLocks/>
          </p:cNvCxnSpPr>
          <p:nvPr/>
        </p:nvCxnSpPr>
        <p:spPr>
          <a:xfrm flipH="1" flipV="1">
            <a:off x="6628818" y="2453482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3" name="Arc 362">
            <a:extLst>
              <a:ext uri="{FF2B5EF4-FFF2-40B4-BE49-F238E27FC236}">
                <a16:creationId xmlns:a16="http://schemas.microsoft.com/office/drawing/2014/main" id="{D0DC7B80-6B1E-61C0-3142-96963DCA48D1}"/>
              </a:ext>
            </a:extLst>
          </p:cNvPr>
          <p:cNvSpPr/>
          <p:nvPr/>
        </p:nvSpPr>
        <p:spPr>
          <a:xfrm rot="783097" flipV="1">
            <a:off x="6772276" y="306124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Arc 363">
            <a:extLst>
              <a:ext uri="{FF2B5EF4-FFF2-40B4-BE49-F238E27FC236}">
                <a16:creationId xmlns:a16="http://schemas.microsoft.com/office/drawing/2014/main" id="{E6517C78-62BF-8786-5884-80955E553AED}"/>
              </a:ext>
            </a:extLst>
          </p:cNvPr>
          <p:cNvSpPr/>
          <p:nvPr/>
        </p:nvSpPr>
        <p:spPr>
          <a:xfrm rot="16005877">
            <a:off x="7770323" y="251211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Box 331">
            <a:extLst>
              <a:ext uri="{FF2B5EF4-FFF2-40B4-BE49-F238E27FC236}">
                <a16:creationId xmlns:a16="http://schemas.microsoft.com/office/drawing/2014/main" id="{50C2D01F-2CDB-4B51-BC9D-73B4C401DB72}"/>
              </a:ext>
            </a:extLst>
          </p:cNvPr>
          <p:cNvSpPr txBox="1"/>
          <p:nvPr/>
        </p:nvSpPr>
        <p:spPr>
          <a:xfrm flipH="1">
            <a:off x="2825785" y="476842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D68A9499-1BDF-4654-B8AA-C11C1F651A69}"/>
              </a:ext>
            </a:extLst>
          </p:cNvPr>
          <p:cNvSpPr txBox="1"/>
          <p:nvPr/>
        </p:nvSpPr>
        <p:spPr>
          <a:xfrm flipH="1">
            <a:off x="1174722" y="4208841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B8DF2171-1CDE-4FCC-91EE-D2B34A274D2C}"/>
              </a:ext>
            </a:extLst>
          </p:cNvPr>
          <p:cNvSpPr txBox="1"/>
          <p:nvPr/>
        </p:nvSpPr>
        <p:spPr>
          <a:xfrm>
            <a:off x="2856835" y="555624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4ECB8864-4740-46BC-8477-A9505BC70655}"/>
              </a:ext>
            </a:extLst>
          </p:cNvPr>
          <p:cNvSpPr txBox="1"/>
          <p:nvPr/>
        </p:nvSpPr>
        <p:spPr>
          <a:xfrm>
            <a:off x="1019753" y="373724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B2A51BB0-632C-4E93-A935-2824B4D9D38B}"/>
              </a:ext>
            </a:extLst>
          </p:cNvPr>
          <p:cNvSpPr txBox="1"/>
          <p:nvPr/>
        </p:nvSpPr>
        <p:spPr>
          <a:xfrm>
            <a:off x="2842305" y="281867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4843E04-3B24-46C5-AAA0-E7DD649286BF}"/>
              </a:ext>
            </a:extLst>
          </p:cNvPr>
          <p:cNvSpPr txBox="1"/>
          <p:nvPr/>
        </p:nvSpPr>
        <p:spPr>
          <a:xfrm>
            <a:off x="2835138" y="98552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4447" y="545657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>
            <a:cxnSpLocks/>
          </p:cNvCxnSpPr>
          <p:nvPr/>
        </p:nvCxnSpPr>
        <p:spPr>
          <a:xfrm flipH="1" flipV="1">
            <a:off x="2640140" y="3335554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464069" y="1841727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4495800" y="146020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</p:cNvCxnSpPr>
          <p:nvPr/>
        </p:nvCxnSpPr>
        <p:spPr>
          <a:xfrm flipV="1">
            <a:off x="3018020" y="5364252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96395" y="5348564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 flipH="1" flipV="1">
            <a:off x="2923602" y="5204635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696444" y="72682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96445" y="72681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Arc 55"/>
          <p:cNvSpPr/>
          <p:nvPr/>
        </p:nvSpPr>
        <p:spPr>
          <a:xfrm rot="318427">
            <a:off x="2116966" y="5574785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>
            <a:cxnSpLocks/>
          </p:cNvCxnSpPr>
          <p:nvPr/>
        </p:nvCxnSpPr>
        <p:spPr>
          <a:xfrm flipV="1">
            <a:off x="4144896" y="8589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A9397B9A-3109-4D15-843B-D3CC620224B7}"/>
              </a:ext>
            </a:extLst>
          </p:cNvPr>
          <p:cNvCxnSpPr>
            <a:cxnSpLocks/>
          </p:cNvCxnSpPr>
          <p:nvPr/>
        </p:nvCxnSpPr>
        <p:spPr>
          <a:xfrm>
            <a:off x="2956884" y="355279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1" name="Straight Arrow Connector 470">
            <a:extLst>
              <a:ext uri="{FF2B5EF4-FFF2-40B4-BE49-F238E27FC236}">
                <a16:creationId xmlns:a16="http://schemas.microsoft.com/office/drawing/2014/main" id="{72E1484E-2166-46C0-B905-0A61E3FD353B}"/>
              </a:ext>
            </a:extLst>
          </p:cNvPr>
          <p:cNvCxnSpPr>
            <a:cxnSpLocks/>
          </p:cNvCxnSpPr>
          <p:nvPr/>
        </p:nvCxnSpPr>
        <p:spPr>
          <a:xfrm flipV="1">
            <a:off x="4142148" y="6001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Straight Arrow Connector 471">
            <a:extLst>
              <a:ext uri="{FF2B5EF4-FFF2-40B4-BE49-F238E27FC236}">
                <a16:creationId xmlns:a16="http://schemas.microsoft.com/office/drawing/2014/main" id="{09C44369-F7C4-470A-8310-FE0554F5BED1}"/>
              </a:ext>
            </a:extLst>
          </p:cNvPr>
          <p:cNvCxnSpPr>
            <a:cxnSpLocks/>
          </p:cNvCxnSpPr>
          <p:nvPr/>
        </p:nvCxnSpPr>
        <p:spPr>
          <a:xfrm flipH="1">
            <a:off x="3904977" y="942935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6A989483-DF38-45D7-B2B0-5D006D1CC745}"/>
              </a:ext>
            </a:extLst>
          </p:cNvPr>
          <p:cNvCxnSpPr>
            <a:cxnSpLocks/>
          </p:cNvCxnSpPr>
          <p:nvPr/>
        </p:nvCxnSpPr>
        <p:spPr>
          <a:xfrm flipH="1" flipV="1">
            <a:off x="4464069" y="945021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" name="Arc 512">
            <a:extLst>
              <a:ext uri="{FF2B5EF4-FFF2-40B4-BE49-F238E27FC236}">
                <a16:creationId xmlns:a16="http://schemas.microsoft.com/office/drawing/2014/main" id="{4CD755A3-4838-433A-A5EA-BB8B73A22D1B}"/>
              </a:ext>
            </a:extLst>
          </p:cNvPr>
          <p:cNvSpPr/>
          <p:nvPr/>
        </p:nvSpPr>
        <p:spPr>
          <a:xfrm rot="21309147" flipV="1">
            <a:off x="1548951" y="471555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>
            <a:extLst>
              <a:ext uri="{FF2B5EF4-FFF2-40B4-BE49-F238E27FC236}">
                <a16:creationId xmlns:a16="http://schemas.microsoft.com/office/drawing/2014/main" id="{3030832E-BC0B-40DD-910C-3C75C04D2ABD}"/>
              </a:ext>
            </a:extLst>
          </p:cNvPr>
          <p:cNvSpPr/>
          <p:nvPr/>
        </p:nvSpPr>
        <p:spPr>
          <a:xfrm rot="20816903" flipH="1" flipV="1">
            <a:off x="2007129" y="1205984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4246466E-3316-4279-A8D7-CC369BFE370C}"/>
              </a:ext>
            </a:extLst>
          </p:cNvPr>
          <p:cNvCxnSpPr>
            <a:cxnSpLocks/>
          </p:cNvCxnSpPr>
          <p:nvPr/>
        </p:nvCxnSpPr>
        <p:spPr>
          <a:xfrm flipV="1">
            <a:off x="3837146" y="110094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" name="Arc 524">
            <a:extLst>
              <a:ext uri="{FF2B5EF4-FFF2-40B4-BE49-F238E27FC236}">
                <a16:creationId xmlns:a16="http://schemas.microsoft.com/office/drawing/2014/main" id="{C8F9DBF9-60C8-4BCA-B7BD-690DEB39643D}"/>
              </a:ext>
            </a:extLst>
          </p:cNvPr>
          <p:cNvSpPr/>
          <p:nvPr/>
        </p:nvSpPr>
        <p:spPr>
          <a:xfrm rot="20159928" flipH="1" flipV="1">
            <a:off x="1785081" y="989990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D3FA672D-4E29-4597-85FC-09EDA41050E7}"/>
              </a:ext>
            </a:extLst>
          </p:cNvPr>
          <p:cNvCxnSpPr>
            <a:cxnSpLocks/>
          </p:cNvCxnSpPr>
          <p:nvPr/>
        </p:nvCxnSpPr>
        <p:spPr>
          <a:xfrm flipH="1" flipV="1">
            <a:off x="4081497" y="1612240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>
            <a:extLst>
              <a:ext uri="{FF2B5EF4-FFF2-40B4-BE49-F238E27FC236}">
                <a16:creationId xmlns:a16="http://schemas.microsoft.com/office/drawing/2014/main" id="{B57B9E25-CE6A-4D44-BD19-A3B2242B41D2}"/>
              </a:ext>
            </a:extLst>
          </p:cNvPr>
          <p:cNvCxnSpPr>
            <a:cxnSpLocks/>
          </p:cNvCxnSpPr>
          <p:nvPr/>
        </p:nvCxnSpPr>
        <p:spPr>
          <a:xfrm flipH="1" flipV="1">
            <a:off x="2364692" y="815861"/>
            <a:ext cx="242016" cy="246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Straight Arrow Connector 553">
            <a:extLst>
              <a:ext uri="{FF2B5EF4-FFF2-40B4-BE49-F238E27FC236}">
                <a16:creationId xmlns:a16="http://schemas.microsoft.com/office/drawing/2014/main" id="{7923099E-65F8-42ED-B110-1864D5527FA3}"/>
              </a:ext>
            </a:extLst>
          </p:cNvPr>
          <p:cNvCxnSpPr>
            <a:cxnSpLocks/>
          </p:cNvCxnSpPr>
          <p:nvPr/>
        </p:nvCxnSpPr>
        <p:spPr>
          <a:xfrm flipH="1" flipV="1">
            <a:off x="3392463" y="1068815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3" name="TextBox 572">
            <a:extLst>
              <a:ext uri="{FF2B5EF4-FFF2-40B4-BE49-F238E27FC236}">
                <a16:creationId xmlns:a16="http://schemas.microsoft.com/office/drawing/2014/main" id="{6B775E85-293D-4BE2-B098-15DEABEE237D}"/>
              </a:ext>
            </a:extLst>
          </p:cNvPr>
          <p:cNvSpPr txBox="1"/>
          <p:nvPr/>
        </p:nvSpPr>
        <p:spPr>
          <a:xfrm>
            <a:off x="1005419" y="99968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574" name="Straight Connector 573">
            <a:extLst>
              <a:ext uri="{FF2B5EF4-FFF2-40B4-BE49-F238E27FC236}">
                <a16:creationId xmlns:a16="http://schemas.microsoft.com/office/drawing/2014/main" id="{5C659EFB-E677-4749-A0D6-A35D5504F54E}"/>
              </a:ext>
            </a:extLst>
          </p:cNvPr>
          <p:cNvCxnSpPr>
            <a:cxnSpLocks/>
          </p:cNvCxnSpPr>
          <p:nvPr/>
        </p:nvCxnSpPr>
        <p:spPr>
          <a:xfrm flipV="1">
            <a:off x="2944507" y="936719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5" name="Straight Arrow Connector 574">
            <a:extLst>
              <a:ext uri="{FF2B5EF4-FFF2-40B4-BE49-F238E27FC236}">
                <a16:creationId xmlns:a16="http://schemas.microsoft.com/office/drawing/2014/main" id="{3EE7EBB1-A72B-458B-83F7-46D5BD789A37}"/>
              </a:ext>
            </a:extLst>
          </p:cNvPr>
          <p:cNvCxnSpPr/>
          <p:nvPr/>
        </p:nvCxnSpPr>
        <p:spPr>
          <a:xfrm>
            <a:off x="2944507" y="946660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6" name="Straight Arrow Connector 575">
            <a:extLst>
              <a:ext uri="{FF2B5EF4-FFF2-40B4-BE49-F238E27FC236}">
                <a16:creationId xmlns:a16="http://schemas.microsoft.com/office/drawing/2014/main" id="{1E637FD2-6208-4E16-B02A-645376044FD1}"/>
              </a:ext>
            </a:extLst>
          </p:cNvPr>
          <p:cNvCxnSpPr>
            <a:cxnSpLocks/>
          </p:cNvCxnSpPr>
          <p:nvPr/>
        </p:nvCxnSpPr>
        <p:spPr>
          <a:xfrm flipH="1" flipV="1">
            <a:off x="2928300" y="6160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7" name="Straight Connector 576">
            <a:extLst>
              <a:ext uri="{FF2B5EF4-FFF2-40B4-BE49-F238E27FC236}">
                <a16:creationId xmlns:a16="http://schemas.microsoft.com/office/drawing/2014/main" id="{77D47279-FBD2-4D1F-9EFB-5122F79E0212}"/>
              </a:ext>
            </a:extLst>
          </p:cNvPr>
          <p:cNvCxnSpPr/>
          <p:nvPr/>
        </p:nvCxnSpPr>
        <p:spPr>
          <a:xfrm flipH="1" flipV="1">
            <a:off x="2964519" y="3554879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8" name="Straight Arrow Connector 577">
            <a:extLst>
              <a:ext uri="{FF2B5EF4-FFF2-40B4-BE49-F238E27FC236}">
                <a16:creationId xmlns:a16="http://schemas.microsoft.com/office/drawing/2014/main" id="{DE70DB07-C4DA-4000-91FA-99F9E5FFC385}"/>
              </a:ext>
            </a:extLst>
          </p:cNvPr>
          <p:cNvCxnSpPr>
            <a:cxnSpLocks/>
          </p:cNvCxnSpPr>
          <p:nvPr/>
        </p:nvCxnSpPr>
        <p:spPr>
          <a:xfrm flipH="1" flipV="1">
            <a:off x="3718164" y="3319572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5FE5F8EB-204B-46C0-AC85-81D28741A1D0}"/>
              </a:ext>
            </a:extLst>
          </p:cNvPr>
          <p:cNvCxnSpPr/>
          <p:nvPr/>
        </p:nvCxnSpPr>
        <p:spPr>
          <a:xfrm flipH="1" flipV="1">
            <a:off x="3257434" y="7983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551FB0DA-4DE0-4560-B410-373E58B67DB9}"/>
              </a:ext>
            </a:extLst>
          </p:cNvPr>
          <p:cNvSpPr txBox="1"/>
          <p:nvPr/>
        </p:nvSpPr>
        <p:spPr>
          <a:xfrm>
            <a:off x="1012586" y="190409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1B974BE-A6DD-446C-A467-FF08C88A2740}"/>
              </a:ext>
            </a:extLst>
          </p:cNvPr>
          <p:cNvSpPr txBox="1"/>
          <p:nvPr/>
        </p:nvSpPr>
        <p:spPr>
          <a:xfrm>
            <a:off x="2842305" y="188994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DCB8CD89-646A-4A9B-96ED-A207940C783D}"/>
              </a:ext>
            </a:extLst>
          </p:cNvPr>
          <p:cNvSpPr txBox="1"/>
          <p:nvPr/>
        </p:nvSpPr>
        <p:spPr>
          <a:xfrm>
            <a:off x="1012586" y="283282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D4292035-B4D0-448B-8578-83179D55D9AA}"/>
              </a:ext>
            </a:extLst>
          </p:cNvPr>
          <p:cNvSpPr txBox="1"/>
          <p:nvPr/>
        </p:nvSpPr>
        <p:spPr>
          <a:xfrm>
            <a:off x="2849472" y="372309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D335E80-DE92-4E47-A86B-A7366BCC33E9}"/>
              </a:ext>
            </a:extLst>
          </p:cNvPr>
          <p:cNvSpPr txBox="1"/>
          <p:nvPr/>
        </p:nvSpPr>
        <p:spPr>
          <a:xfrm>
            <a:off x="1019949" y="466597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0724E733-B1C1-462C-999D-52AAE3F38297}"/>
              </a:ext>
            </a:extLst>
          </p:cNvPr>
          <p:cNvSpPr txBox="1"/>
          <p:nvPr/>
        </p:nvSpPr>
        <p:spPr>
          <a:xfrm>
            <a:off x="2849668" y="4651823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253E19B-9BA1-4D17-9B84-6348B85A3AE7}"/>
              </a:ext>
            </a:extLst>
          </p:cNvPr>
          <p:cNvSpPr txBox="1"/>
          <p:nvPr/>
        </p:nvSpPr>
        <p:spPr>
          <a:xfrm>
            <a:off x="1027116" y="5570393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711D0A16-442F-41B8-8141-E2DEA0A6CF06}"/>
              </a:ext>
            </a:extLst>
          </p:cNvPr>
          <p:cNvSpPr txBox="1"/>
          <p:nvPr/>
        </p:nvSpPr>
        <p:spPr>
          <a:xfrm>
            <a:off x="1732666" y="120890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57AED27-69FB-467E-8ADB-B38E38EC1BB9}"/>
              </a:ext>
            </a:extLst>
          </p:cNvPr>
          <p:cNvSpPr txBox="1"/>
          <p:nvPr/>
        </p:nvSpPr>
        <p:spPr>
          <a:xfrm>
            <a:off x="3569705" y="121178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BEF3731E-30BC-4248-9457-EBA9B8DCDE4F}"/>
              </a:ext>
            </a:extLst>
          </p:cNvPr>
          <p:cNvSpPr txBox="1"/>
          <p:nvPr/>
        </p:nvSpPr>
        <p:spPr>
          <a:xfrm>
            <a:off x="1755042" y="212321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4ACB2C36-8C24-4CEE-80C1-4BED655D713B}"/>
              </a:ext>
            </a:extLst>
          </p:cNvPr>
          <p:cNvSpPr txBox="1"/>
          <p:nvPr/>
        </p:nvSpPr>
        <p:spPr>
          <a:xfrm>
            <a:off x="3592081" y="212609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E11D3783-CF29-40E1-B065-1875ED972598}"/>
              </a:ext>
            </a:extLst>
          </p:cNvPr>
          <p:cNvSpPr txBox="1"/>
          <p:nvPr/>
        </p:nvSpPr>
        <p:spPr>
          <a:xfrm>
            <a:off x="1755042" y="307276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9E25FC3E-BAE9-4715-A317-8A93FF2C7516}"/>
              </a:ext>
            </a:extLst>
          </p:cNvPr>
          <p:cNvSpPr txBox="1"/>
          <p:nvPr/>
        </p:nvSpPr>
        <p:spPr>
          <a:xfrm>
            <a:off x="3592081" y="30756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0E1CCC93-EADC-46D6-AB82-77B8919D92C6}"/>
              </a:ext>
            </a:extLst>
          </p:cNvPr>
          <p:cNvSpPr txBox="1"/>
          <p:nvPr/>
        </p:nvSpPr>
        <p:spPr>
          <a:xfrm>
            <a:off x="1777418" y="38862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E52730-8C7B-4A53-BD52-AE2927A00A88}"/>
              </a:ext>
            </a:extLst>
          </p:cNvPr>
          <p:cNvSpPr txBox="1"/>
          <p:nvPr/>
        </p:nvSpPr>
        <p:spPr>
          <a:xfrm>
            <a:off x="3614457" y="39899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61045716-4789-4EBF-AF32-166C6A0C8D3E}"/>
              </a:ext>
            </a:extLst>
          </p:cNvPr>
          <p:cNvSpPr txBox="1"/>
          <p:nvPr/>
        </p:nvSpPr>
        <p:spPr>
          <a:xfrm>
            <a:off x="1774791" y="4915804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F828459A-D6AE-47FA-A873-39A6C77F28B1}"/>
              </a:ext>
            </a:extLst>
          </p:cNvPr>
          <p:cNvSpPr txBox="1"/>
          <p:nvPr/>
        </p:nvSpPr>
        <p:spPr>
          <a:xfrm>
            <a:off x="3611830" y="491868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6C351C1-DABD-4A1E-95ED-CF4963C2A2F1}"/>
              </a:ext>
            </a:extLst>
          </p:cNvPr>
          <p:cNvSpPr txBox="1"/>
          <p:nvPr/>
        </p:nvSpPr>
        <p:spPr>
          <a:xfrm>
            <a:off x="1797167" y="583011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E1E27B3-C178-46B5-9D72-35626C67C2D1}"/>
              </a:ext>
            </a:extLst>
          </p:cNvPr>
          <p:cNvSpPr txBox="1"/>
          <p:nvPr/>
        </p:nvSpPr>
        <p:spPr>
          <a:xfrm>
            <a:off x="3634206" y="58330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DF4A20BD-66BC-46DB-BB42-A874A020E9F3}"/>
              </a:ext>
            </a:extLst>
          </p:cNvPr>
          <p:cNvCxnSpPr>
            <a:cxnSpLocks/>
          </p:cNvCxnSpPr>
          <p:nvPr/>
        </p:nvCxnSpPr>
        <p:spPr>
          <a:xfrm flipV="1">
            <a:off x="3738051" y="1066109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8D907926-6B62-446D-B6E0-DFE4C3B2293B}"/>
              </a:ext>
            </a:extLst>
          </p:cNvPr>
          <p:cNvCxnSpPr>
            <a:cxnSpLocks/>
          </p:cNvCxnSpPr>
          <p:nvPr/>
        </p:nvCxnSpPr>
        <p:spPr>
          <a:xfrm flipV="1">
            <a:off x="2317946" y="958398"/>
            <a:ext cx="0" cy="108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F8A59454-8631-4AC0-96A2-445F99A29C21}"/>
              </a:ext>
            </a:extLst>
          </p:cNvPr>
          <p:cNvCxnSpPr>
            <a:cxnSpLocks/>
          </p:cNvCxnSpPr>
          <p:nvPr/>
        </p:nvCxnSpPr>
        <p:spPr>
          <a:xfrm flipV="1">
            <a:off x="2315696" y="72748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CB521F7B-4826-4CF3-BCC4-A02E4EE43C02}"/>
              </a:ext>
            </a:extLst>
          </p:cNvPr>
          <p:cNvCxnSpPr>
            <a:cxnSpLocks/>
          </p:cNvCxnSpPr>
          <p:nvPr/>
        </p:nvCxnSpPr>
        <p:spPr>
          <a:xfrm flipH="1" flipV="1">
            <a:off x="1101103" y="764567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8CCA5657-8F59-4307-BE95-7A1C9E73CB1D}"/>
              </a:ext>
            </a:extLst>
          </p:cNvPr>
          <p:cNvCxnSpPr>
            <a:cxnSpLocks/>
          </p:cNvCxnSpPr>
          <p:nvPr/>
        </p:nvCxnSpPr>
        <p:spPr>
          <a:xfrm flipV="1">
            <a:off x="1430485" y="933803"/>
            <a:ext cx="0" cy="109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EBBE0943-D707-40AE-8B5E-8D8BEF0E2C41}"/>
              </a:ext>
            </a:extLst>
          </p:cNvPr>
          <p:cNvCxnSpPr>
            <a:cxnSpLocks/>
          </p:cNvCxnSpPr>
          <p:nvPr/>
        </p:nvCxnSpPr>
        <p:spPr>
          <a:xfrm flipV="1">
            <a:off x="1167298" y="789542"/>
            <a:ext cx="238865" cy="280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Arc 278">
            <a:extLst>
              <a:ext uri="{FF2B5EF4-FFF2-40B4-BE49-F238E27FC236}">
                <a16:creationId xmlns:a16="http://schemas.microsoft.com/office/drawing/2014/main" id="{FA379DBC-A46A-4326-AAA7-C97459135C58}"/>
              </a:ext>
            </a:extLst>
          </p:cNvPr>
          <p:cNvSpPr/>
          <p:nvPr/>
        </p:nvSpPr>
        <p:spPr>
          <a:xfrm rot="1440072" flipV="1">
            <a:off x="1323988" y="997981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Arc 279">
            <a:extLst>
              <a:ext uri="{FF2B5EF4-FFF2-40B4-BE49-F238E27FC236}">
                <a16:creationId xmlns:a16="http://schemas.microsoft.com/office/drawing/2014/main" id="{6B5FB21F-BA5E-4B80-8E6B-21FAE9A693E4}"/>
              </a:ext>
            </a:extLst>
          </p:cNvPr>
          <p:cNvSpPr/>
          <p:nvPr/>
        </p:nvSpPr>
        <p:spPr>
          <a:xfrm rot="783097" flipV="1">
            <a:off x="1313237" y="1208563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Arc 280">
            <a:extLst>
              <a:ext uri="{FF2B5EF4-FFF2-40B4-BE49-F238E27FC236}">
                <a16:creationId xmlns:a16="http://schemas.microsoft.com/office/drawing/2014/main" id="{0438CEF8-BF96-4DE8-AE47-7C4131D6729C}"/>
              </a:ext>
            </a:extLst>
          </p:cNvPr>
          <p:cNvSpPr/>
          <p:nvPr/>
        </p:nvSpPr>
        <p:spPr>
          <a:xfrm rot="15889971">
            <a:off x="4286031" y="1708834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Arc 282">
            <a:extLst>
              <a:ext uri="{FF2B5EF4-FFF2-40B4-BE49-F238E27FC236}">
                <a16:creationId xmlns:a16="http://schemas.microsoft.com/office/drawing/2014/main" id="{48EB0AA2-00A3-4D21-B32E-A089D2D731AC}"/>
              </a:ext>
            </a:extLst>
          </p:cNvPr>
          <p:cNvSpPr/>
          <p:nvPr/>
        </p:nvSpPr>
        <p:spPr>
          <a:xfrm rot="4732046">
            <a:off x="4295686" y="1625252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DD292608-06F8-4BD2-BCC4-D73903D13C48}"/>
              </a:ext>
            </a:extLst>
          </p:cNvPr>
          <p:cNvCxnSpPr>
            <a:cxnSpLocks/>
          </p:cNvCxnSpPr>
          <p:nvPr/>
        </p:nvCxnSpPr>
        <p:spPr>
          <a:xfrm flipV="1">
            <a:off x="2968458" y="1596005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7B69A41D-571C-4708-945E-2A22B8D665DC}"/>
              </a:ext>
            </a:extLst>
          </p:cNvPr>
          <p:cNvCxnSpPr/>
          <p:nvPr/>
        </p:nvCxnSpPr>
        <p:spPr>
          <a:xfrm flipV="1">
            <a:off x="2971800" y="1828800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9" name="Arc 288">
            <a:extLst>
              <a:ext uri="{FF2B5EF4-FFF2-40B4-BE49-F238E27FC236}">
                <a16:creationId xmlns:a16="http://schemas.microsoft.com/office/drawing/2014/main" id="{E2D489F1-DB5D-4F3D-A545-FD1A933CC73E}"/>
              </a:ext>
            </a:extLst>
          </p:cNvPr>
          <p:cNvSpPr/>
          <p:nvPr/>
        </p:nvSpPr>
        <p:spPr>
          <a:xfrm rot="5710029" flipH="1">
            <a:off x="2957864" y="1702329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Arc 289">
            <a:extLst>
              <a:ext uri="{FF2B5EF4-FFF2-40B4-BE49-F238E27FC236}">
                <a16:creationId xmlns:a16="http://schemas.microsoft.com/office/drawing/2014/main" id="{9D883903-A111-4FBE-814C-2A49669BD3D7}"/>
              </a:ext>
            </a:extLst>
          </p:cNvPr>
          <p:cNvSpPr/>
          <p:nvPr/>
        </p:nvSpPr>
        <p:spPr>
          <a:xfrm rot="16867954" flipH="1">
            <a:off x="3010379" y="1618908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66C0D4DF-BB28-462E-B9BC-9BE826C5CAD0}"/>
              </a:ext>
            </a:extLst>
          </p:cNvPr>
          <p:cNvCxnSpPr>
            <a:cxnSpLocks/>
          </p:cNvCxnSpPr>
          <p:nvPr/>
        </p:nvCxnSpPr>
        <p:spPr>
          <a:xfrm flipV="1">
            <a:off x="2944507" y="143973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D7283C9-0549-4900-87F0-53041100B327}"/>
              </a:ext>
            </a:extLst>
          </p:cNvPr>
          <p:cNvCxnSpPr>
            <a:cxnSpLocks/>
          </p:cNvCxnSpPr>
          <p:nvPr/>
        </p:nvCxnSpPr>
        <p:spPr>
          <a:xfrm flipV="1">
            <a:off x="3862469" y="2026656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E9974ABE-0255-499A-9875-A6DEFEEE0675}"/>
              </a:ext>
            </a:extLst>
          </p:cNvPr>
          <p:cNvCxnSpPr/>
          <p:nvPr/>
        </p:nvCxnSpPr>
        <p:spPr>
          <a:xfrm flipV="1">
            <a:off x="3713832" y="161948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5C58AE5A-EF02-4279-99CD-447868F8A4B5}"/>
              </a:ext>
            </a:extLst>
          </p:cNvPr>
          <p:cNvCxnSpPr/>
          <p:nvPr/>
        </p:nvCxnSpPr>
        <p:spPr>
          <a:xfrm>
            <a:off x="3713833" y="161947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" name="Arc 308">
            <a:extLst>
              <a:ext uri="{FF2B5EF4-FFF2-40B4-BE49-F238E27FC236}">
                <a16:creationId xmlns:a16="http://schemas.microsoft.com/office/drawing/2014/main" id="{90E50B5C-10D3-4165-987E-E24D38FE4712}"/>
              </a:ext>
            </a:extLst>
          </p:cNvPr>
          <p:cNvSpPr/>
          <p:nvPr/>
        </p:nvSpPr>
        <p:spPr>
          <a:xfrm rot="460558" flipH="1" flipV="1">
            <a:off x="2078601" y="3919712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CC3FAFC0-ED3B-4F7F-A6F6-DBAAC0BE7DCA}"/>
              </a:ext>
            </a:extLst>
          </p:cNvPr>
          <p:cNvCxnSpPr>
            <a:cxnSpLocks/>
          </p:cNvCxnSpPr>
          <p:nvPr/>
        </p:nvCxnSpPr>
        <p:spPr>
          <a:xfrm flipV="1">
            <a:off x="4164775" y="2987402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F2DA07CC-7F21-442E-9CB9-E4E07A6924D1}"/>
              </a:ext>
            </a:extLst>
          </p:cNvPr>
          <p:cNvCxnSpPr>
            <a:cxnSpLocks/>
          </p:cNvCxnSpPr>
          <p:nvPr/>
        </p:nvCxnSpPr>
        <p:spPr>
          <a:xfrm flipV="1">
            <a:off x="3876263" y="3068807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37E0CA2-845E-4C88-820E-564AA48C12EE}"/>
              </a:ext>
            </a:extLst>
          </p:cNvPr>
          <p:cNvSpPr txBox="1"/>
          <p:nvPr/>
        </p:nvSpPr>
        <p:spPr>
          <a:xfrm flipH="1">
            <a:off x="2822073" y="2307559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196DF5F-E49A-4D1C-A152-A70D34C742DB}"/>
              </a:ext>
            </a:extLst>
          </p:cNvPr>
          <p:cNvCxnSpPr>
            <a:cxnSpLocks/>
          </p:cNvCxnSpPr>
          <p:nvPr/>
        </p:nvCxnSpPr>
        <p:spPr>
          <a:xfrm flipV="1">
            <a:off x="2318071" y="1619479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4456D6A4-4361-4189-900C-EE73A18D984F}"/>
              </a:ext>
            </a:extLst>
          </p:cNvPr>
          <p:cNvCxnSpPr>
            <a:cxnSpLocks/>
          </p:cNvCxnSpPr>
          <p:nvPr/>
        </p:nvCxnSpPr>
        <p:spPr>
          <a:xfrm flipH="1">
            <a:off x="2078152" y="183320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EFA4BDA-9E13-4AE9-A649-5718445C1426}"/>
              </a:ext>
            </a:extLst>
          </p:cNvPr>
          <p:cNvCxnSpPr>
            <a:cxnSpLocks/>
          </p:cNvCxnSpPr>
          <p:nvPr/>
        </p:nvCxnSpPr>
        <p:spPr>
          <a:xfrm flipH="1" flipV="1">
            <a:off x="2637244" y="183529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BEE0BD3-E28E-4AFF-ABA3-1030B7DECA65}"/>
              </a:ext>
            </a:extLst>
          </p:cNvPr>
          <p:cNvCxnSpPr>
            <a:cxnSpLocks/>
          </p:cNvCxnSpPr>
          <p:nvPr/>
        </p:nvCxnSpPr>
        <p:spPr>
          <a:xfrm flipV="1">
            <a:off x="1117682" y="182698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Arrow Connector 325">
            <a:extLst>
              <a:ext uri="{FF2B5EF4-FFF2-40B4-BE49-F238E27FC236}">
                <a16:creationId xmlns:a16="http://schemas.microsoft.com/office/drawing/2014/main" id="{1E37A6EC-B13B-4E59-94F6-68FBDEFA9F1C}"/>
              </a:ext>
            </a:extLst>
          </p:cNvPr>
          <p:cNvCxnSpPr/>
          <p:nvPr/>
        </p:nvCxnSpPr>
        <p:spPr>
          <a:xfrm>
            <a:off x="1117682" y="183692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DBFB6559-944E-4994-8AEF-80022921AB65}"/>
              </a:ext>
            </a:extLst>
          </p:cNvPr>
          <p:cNvCxnSpPr>
            <a:cxnSpLocks/>
          </p:cNvCxnSpPr>
          <p:nvPr/>
        </p:nvCxnSpPr>
        <p:spPr>
          <a:xfrm flipH="1" flipV="1">
            <a:off x="1234166" y="1619479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E9FBDF93-BCB7-4187-84D8-652F7C52F907}"/>
              </a:ext>
            </a:extLst>
          </p:cNvPr>
          <p:cNvCxnSpPr>
            <a:cxnSpLocks/>
          </p:cNvCxnSpPr>
          <p:nvPr/>
        </p:nvCxnSpPr>
        <p:spPr>
          <a:xfrm flipV="1">
            <a:off x="2021386" y="20331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Arc 329">
            <a:extLst>
              <a:ext uri="{FF2B5EF4-FFF2-40B4-BE49-F238E27FC236}">
                <a16:creationId xmlns:a16="http://schemas.microsoft.com/office/drawing/2014/main" id="{F2632B48-671E-476C-AB0E-EC6C8889ACFF}"/>
              </a:ext>
            </a:extLst>
          </p:cNvPr>
          <p:cNvSpPr/>
          <p:nvPr/>
        </p:nvSpPr>
        <p:spPr>
          <a:xfrm rot="5710029" flipH="1">
            <a:off x="1345957" y="1566886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Arc 330">
            <a:extLst>
              <a:ext uri="{FF2B5EF4-FFF2-40B4-BE49-F238E27FC236}">
                <a16:creationId xmlns:a16="http://schemas.microsoft.com/office/drawing/2014/main" id="{95F89A3C-0FA4-41ED-9112-D8B25E05975D}"/>
              </a:ext>
            </a:extLst>
          </p:cNvPr>
          <p:cNvSpPr/>
          <p:nvPr/>
        </p:nvSpPr>
        <p:spPr>
          <a:xfrm rot="15889971">
            <a:off x="2247027" y="155625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Arc 332">
            <a:extLst>
              <a:ext uri="{FF2B5EF4-FFF2-40B4-BE49-F238E27FC236}">
                <a16:creationId xmlns:a16="http://schemas.microsoft.com/office/drawing/2014/main" id="{FFE3DD0C-D27E-40A9-AD4D-B7A5582E02D5}"/>
              </a:ext>
            </a:extLst>
          </p:cNvPr>
          <p:cNvSpPr/>
          <p:nvPr/>
        </p:nvSpPr>
        <p:spPr>
          <a:xfrm rot="21285078" flipH="1">
            <a:off x="1123104" y="2699816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Arc 333">
            <a:extLst>
              <a:ext uri="{FF2B5EF4-FFF2-40B4-BE49-F238E27FC236}">
                <a16:creationId xmlns:a16="http://schemas.microsoft.com/office/drawing/2014/main" id="{030D0B50-9CC8-4A61-9608-6DD70E67C728}"/>
              </a:ext>
            </a:extLst>
          </p:cNvPr>
          <p:cNvSpPr/>
          <p:nvPr/>
        </p:nvSpPr>
        <p:spPr>
          <a:xfrm rot="314922">
            <a:off x="1503584" y="2693223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783103F-0D50-4F2E-8A25-F4817D46A476}"/>
              </a:ext>
            </a:extLst>
          </p:cNvPr>
          <p:cNvCxnSpPr>
            <a:cxnSpLocks/>
          </p:cNvCxnSpPr>
          <p:nvPr/>
        </p:nvCxnSpPr>
        <p:spPr>
          <a:xfrm flipV="1">
            <a:off x="2332528" y="27050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58E9282A-A299-4827-859E-A1F173B72022}"/>
              </a:ext>
            </a:extLst>
          </p:cNvPr>
          <p:cNvCxnSpPr>
            <a:cxnSpLocks/>
          </p:cNvCxnSpPr>
          <p:nvPr/>
        </p:nvCxnSpPr>
        <p:spPr>
          <a:xfrm flipV="1">
            <a:off x="2329780" y="24462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3588C68-BD14-4A2A-97D3-22904FB28516}"/>
              </a:ext>
            </a:extLst>
          </p:cNvPr>
          <p:cNvCxnSpPr>
            <a:cxnSpLocks/>
          </p:cNvCxnSpPr>
          <p:nvPr/>
        </p:nvCxnSpPr>
        <p:spPr>
          <a:xfrm flipH="1" flipV="1">
            <a:off x="1115932" y="2462084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1414C526-92AD-488E-87A7-ED418393736F}"/>
              </a:ext>
            </a:extLst>
          </p:cNvPr>
          <p:cNvCxnSpPr/>
          <p:nvPr/>
        </p:nvCxnSpPr>
        <p:spPr>
          <a:xfrm flipH="1" flipV="1">
            <a:off x="1445066" y="26443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5D1A6D71-53E9-4096-97B6-BA59322380D9}"/>
              </a:ext>
            </a:extLst>
          </p:cNvPr>
          <p:cNvCxnSpPr>
            <a:cxnSpLocks/>
          </p:cNvCxnSpPr>
          <p:nvPr/>
        </p:nvCxnSpPr>
        <p:spPr>
          <a:xfrm flipV="1">
            <a:off x="1880389" y="274483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Arc 339">
            <a:extLst>
              <a:ext uri="{FF2B5EF4-FFF2-40B4-BE49-F238E27FC236}">
                <a16:creationId xmlns:a16="http://schemas.microsoft.com/office/drawing/2014/main" id="{E5202434-4DBB-4338-815E-329BB7FEA07D}"/>
              </a:ext>
            </a:extLst>
          </p:cNvPr>
          <p:cNvSpPr/>
          <p:nvPr/>
        </p:nvSpPr>
        <p:spPr>
          <a:xfrm rot="20816903" flipH="1" flipV="1">
            <a:off x="2042096" y="294543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Arc 340">
            <a:extLst>
              <a:ext uri="{FF2B5EF4-FFF2-40B4-BE49-F238E27FC236}">
                <a16:creationId xmlns:a16="http://schemas.microsoft.com/office/drawing/2014/main" id="{56A955D0-B92F-4BF8-B64B-18C90FFEEFE5}"/>
              </a:ext>
            </a:extLst>
          </p:cNvPr>
          <p:cNvSpPr/>
          <p:nvPr/>
        </p:nvSpPr>
        <p:spPr>
          <a:xfrm rot="783097" flipV="1">
            <a:off x="1348204" y="2948017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307AC51F-E4DB-4D25-8938-C150C5FCB40F}"/>
              </a:ext>
            </a:extLst>
          </p:cNvPr>
          <p:cNvSpPr txBox="1"/>
          <p:nvPr/>
        </p:nvSpPr>
        <p:spPr>
          <a:xfrm flipH="1">
            <a:off x="999435" y="143399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457204B2-3A38-42F5-9E7A-6998E58A7C78}"/>
              </a:ext>
            </a:extLst>
          </p:cNvPr>
          <p:cNvCxnSpPr>
            <a:cxnSpLocks/>
          </p:cNvCxnSpPr>
          <p:nvPr/>
        </p:nvCxnSpPr>
        <p:spPr>
          <a:xfrm flipH="1" flipV="1">
            <a:off x="1140723" y="3303595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8E28B334-3EB0-4A44-981C-B5390DFD6A49}"/>
              </a:ext>
            </a:extLst>
          </p:cNvPr>
          <p:cNvCxnSpPr>
            <a:cxnSpLocks/>
          </p:cNvCxnSpPr>
          <p:nvPr/>
        </p:nvCxnSpPr>
        <p:spPr>
          <a:xfrm flipV="1">
            <a:off x="4156601" y="35630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4BCF94F2-AF20-43E5-AAAC-BA6ACA7E8C5C}"/>
              </a:ext>
            </a:extLst>
          </p:cNvPr>
          <p:cNvCxnSpPr>
            <a:cxnSpLocks/>
          </p:cNvCxnSpPr>
          <p:nvPr/>
        </p:nvCxnSpPr>
        <p:spPr>
          <a:xfrm flipV="1">
            <a:off x="4157977" y="332800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id="{A2C3881A-40D0-4112-840A-B722E755A4CA}"/>
              </a:ext>
            </a:extLst>
          </p:cNvPr>
          <p:cNvCxnSpPr>
            <a:cxnSpLocks/>
          </p:cNvCxnSpPr>
          <p:nvPr/>
        </p:nvCxnSpPr>
        <p:spPr>
          <a:xfrm flipH="1" flipV="1">
            <a:off x="2944129" y="334387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57D42599-0C7D-426B-B674-4B79F382E152}"/>
              </a:ext>
            </a:extLst>
          </p:cNvPr>
          <p:cNvCxnSpPr/>
          <p:nvPr/>
        </p:nvCxnSpPr>
        <p:spPr>
          <a:xfrm flipH="1" flipV="1">
            <a:off x="3273263" y="352615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Arrow Connector 349">
            <a:extLst>
              <a:ext uri="{FF2B5EF4-FFF2-40B4-BE49-F238E27FC236}">
                <a16:creationId xmlns:a16="http://schemas.microsoft.com/office/drawing/2014/main" id="{A0A40A2E-8228-4E19-A485-4F83316B824C}"/>
              </a:ext>
            </a:extLst>
          </p:cNvPr>
          <p:cNvCxnSpPr>
            <a:cxnSpLocks/>
          </p:cNvCxnSpPr>
          <p:nvPr/>
        </p:nvCxnSpPr>
        <p:spPr>
          <a:xfrm flipH="1">
            <a:off x="4343797" y="3555410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30C8ED1D-7F09-438E-84CF-CDD550680854}"/>
              </a:ext>
            </a:extLst>
          </p:cNvPr>
          <p:cNvCxnSpPr/>
          <p:nvPr/>
        </p:nvCxnSpPr>
        <p:spPr>
          <a:xfrm flipH="1" flipV="1">
            <a:off x="4476860" y="3540483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5" name="Arc 354">
            <a:extLst>
              <a:ext uri="{FF2B5EF4-FFF2-40B4-BE49-F238E27FC236}">
                <a16:creationId xmlns:a16="http://schemas.microsoft.com/office/drawing/2014/main" id="{73AEB16D-ABD4-48A0-9BED-41FCD2856E67}"/>
              </a:ext>
            </a:extLst>
          </p:cNvPr>
          <p:cNvSpPr/>
          <p:nvPr/>
        </p:nvSpPr>
        <p:spPr>
          <a:xfrm rot="519881" flipH="1">
            <a:off x="1894778" y="3737492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54498AFC-5F39-4245-834D-7F981C4C0135}"/>
              </a:ext>
            </a:extLst>
          </p:cNvPr>
          <p:cNvCxnSpPr>
            <a:cxnSpLocks/>
          </p:cNvCxnSpPr>
          <p:nvPr/>
        </p:nvCxnSpPr>
        <p:spPr>
          <a:xfrm flipH="1">
            <a:off x="3572072" y="5732191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Arrow Connector 357">
            <a:extLst>
              <a:ext uri="{FF2B5EF4-FFF2-40B4-BE49-F238E27FC236}">
                <a16:creationId xmlns:a16="http://schemas.microsoft.com/office/drawing/2014/main" id="{D9FDA441-EFAA-4ED7-A83E-5E492DA517B5}"/>
              </a:ext>
            </a:extLst>
          </p:cNvPr>
          <p:cNvCxnSpPr>
            <a:cxnSpLocks/>
          </p:cNvCxnSpPr>
          <p:nvPr/>
        </p:nvCxnSpPr>
        <p:spPr>
          <a:xfrm flipH="1" flipV="1">
            <a:off x="3682847" y="5238521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C090684F-CCD3-4B1C-B3FD-F8715F527FF7}"/>
              </a:ext>
            </a:extLst>
          </p:cNvPr>
          <p:cNvCxnSpPr>
            <a:cxnSpLocks/>
          </p:cNvCxnSpPr>
          <p:nvPr/>
        </p:nvCxnSpPr>
        <p:spPr>
          <a:xfrm flipV="1">
            <a:off x="3880281" y="389007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C30A112-147E-4001-99B8-49CFC9A05B4A}"/>
              </a:ext>
            </a:extLst>
          </p:cNvPr>
          <p:cNvCxnSpPr>
            <a:cxnSpLocks/>
          </p:cNvCxnSpPr>
          <p:nvPr/>
        </p:nvCxnSpPr>
        <p:spPr>
          <a:xfrm flipV="1">
            <a:off x="3903881" y="5752140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>
            <a:extLst>
              <a:ext uri="{FF2B5EF4-FFF2-40B4-BE49-F238E27FC236}">
                <a16:creationId xmlns:a16="http://schemas.microsoft.com/office/drawing/2014/main" id="{285BA82A-EB40-4807-B9DC-4BEDCD2B34D6}"/>
              </a:ext>
            </a:extLst>
          </p:cNvPr>
          <p:cNvCxnSpPr>
            <a:cxnSpLocks/>
          </p:cNvCxnSpPr>
          <p:nvPr/>
        </p:nvCxnSpPr>
        <p:spPr>
          <a:xfrm flipH="1">
            <a:off x="3589130" y="5391077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13ABE412-ADBB-4A4B-AD3F-4E301AD9CDF2}"/>
              </a:ext>
            </a:extLst>
          </p:cNvPr>
          <p:cNvCxnSpPr/>
          <p:nvPr/>
        </p:nvCxnSpPr>
        <p:spPr>
          <a:xfrm flipH="1" flipV="1">
            <a:off x="3722193" y="537615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Arrow Connector 372">
            <a:extLst>
              <a:ext uri="{FF2B5EF4-FFF2-40B4-BE49-F238E27FC236}">
                <a16:creationId xmlns:a16="http://schemas.microsoft.com/office/drawing/2014/main" id="{A6A9BF5D-B954-425A-9542-865B2D203A11}"/>
              </a:ext>
            </a:extLst>
          </p:cNvPr>
          <p:cNvCxnSpPr>
            <a:cxnSpLocks/>
          </p:cNvCxnSpPr>
          <p:nvPr/>
        </p:nvCxnSpPr>
        <p:spPr>
          <a:xfrm flipH="1" flipV="1">
            <a:off x="1143018" y="5238521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Arrow Connector 375">
            <a:extLst>
              <a:ext uri="{FF2B5EF4-FFF2-40B4-BE49-F238E27FC236}">
                <a16:creationId xmlns:a16="http://schemas.microsoft.com/office/drawing/2014/main" id="{B9AC9D2D-6EE5-4FDB-ABCC-655CFAE8D41A}"/>
              </a:ext>
            </a:extLst>
          </p:cNvPr>
          <p:cNvCxnSpPr>
            <a:cxnSpLocks/>
          </p:cNvCxnSpPr>
          <p:nvPr/>
        </p:nvCxnSpPr>
        <p:spPr>
          <a:xfrm flipV="1">
            <a:off x="1458890" y="5204635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D93CE936-E04C-4590-BEDA-9631203D25CD}"/>
              </a:ext>
            </a:extLst>
          </p:cNvPr>
          <p:cNvCxnSpPr>
            <a:cxnSpLocks/>
          </p:cNvCxnSpPr>
          <p:nvPr/>
        </p:nvCxnSpPr>
        <p:spPr>
          <a:xfrm flipH="1" flipV="1">
            <a:off x="2180671" y="5211384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Arrow Connector 377">
            <a:extLst>
              <a:ext uri="{FF2B5EF4-FFF2-40B4-BE49-F238E27FC236}">
                <a16:creationId xmlns:a16="http://schemas.microsoft.com/office/drawing/2014/main" id="{7FDB3A9C-B1E9-401D-B077-7C37076DD317}"/>
              </a:ext>
            </a:extLst>
          </p:cNvPr>
          <p:cNvCxnSpPr>
            <a:cxnSpLocks/>
          </p:cNvCxnSpPr>
          <p:nvPr/>
        </p:nvCxnSpPr>
        <p:spPr>
          <a:xfrm flipH="1" flipV="1">
            <a:off x="2650804" y="525231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Arrow Connector 378">
            <a:extLst>
              <a:ext uri="{FF2B5EF4-FFF2-40B4-BE49-F238E27FC236}">
                <a16:creationId xmlns:a16="http://schemas.microsoft.com/office/drawing/2014/main" id="{211ED2C8-B7B6-4265-B169-FCC56B710C5B}"/>
              </a:ext>
            </a:extLst>
          </p:cNvPr>
          <p:cNvCxnSpPr>
            <a:cxnSpLocks/>
          </p:cNvCxnSpPr>
          <p:nvPr/>
        </p:nvCxnSpPr>
        <p:spPr>
          <a:xfrm flipH="1" flipV="1">
            <a:off x="1900402" y="5236950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Arc 379">
            <a:extLst>
              <a:ext uri="{FF2B5EF4-FFF2-40B4-BE49-F238E27FC236}">
                <a16:creationId xmlns:a16="http://schemas.microsoft.com/office/drawing/2014/main" id="{67334FC8-8DC9-404D-9319-DDA356261E37}"/>
              </a:ext>
            </a:extLst>
          </p:cNvPr>
          <p:cNvSpPr/>
          <p:nvPr/>
        </p:nvSpPr>
        <p:spPr>
          <a:xfrm rot="14962948" flipH="1">
            <a:off x="1571601" y="5462702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7EACB097-1E97-4895-A794-088EBE00A67D}"/>
              </a:ext>
            </a:extLst>
          </p:cNvPr>
          <p:cNvCxnSpPr>
            <a:cxnSpLocks/>
          </p:cNvCxnSpPr>
          <p:nvPr/>
        </p:nvCxnSpPr>
        <p:spPr>
          <a:xfrm flipV="1">
            <a:off x="3728642" y="456213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35BDBF0-53AE-465C-B90E-107ADA94EA1D}"/>
              </a:ext>
            </a:extLst>
          </p:cNvPr>
          <p:cNvCxnSpPr>
            <a:cxnSpLocks/>
          </p:cNvCxnSpPr>
          <p:nvPr/>
        </p:nvCxnSpPr>
        <p:spPr>
          <a:xfrm flipV="1">
            <a:off x="3885423" y="481290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66E5B439-64A0-479D-940D-EED71E097362}"/>
              </a:ext>
            </a:extLst>
          </p:cNvPr>
          <p:cNvCxnSpPr>
            <a:cxnSpLocks/>
          </p:cNvCxnSpPr>
          <p:nvPr/>
        </p:nvCxnSpPr>
        <p:spPr>
          <a:xfrm>
            <a:off x="3422041" y="4640109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473F4133-587C-461A-965E-81775FFAEC76}"/>
              </a:ext>
            </a:extLst>
          </p:cNvPr>
          <p:cNvCxnSpPr>
            <a:cxnSpLocks/>
          </p:cNvCxnSpPr>
          <p:nvPr/>
        </p:nvCxnSpPr>
        <p:spPr>
          <a:xfrm flipV="1">
            <a:off x="3422041" y="4651823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Arrow Connector 393">
            <a:extLst>
              <a:ext uri="{FF2B5EF4-FFF2-40B4-BE49-F238E27FC236}">
                <a16:creationId xmlns:a16="http://schemas.microsoft.com/office/drawing/2014/main" id="{4DE0A0A2-58B5-41E1-85F2-BC17D8C4299A}"/>
              </a:ext>
            </a:extLst>
          </p:cNvPr>
          <p:cNvCxnSpPr>
            <a:cxnSpLocks/>
          </p:cNvCxnSpPr>
          <p:nvPr/>
        </p:nvCxnSpPr>
        <p:spPr>
          <a:xfrm flipH="1">
            <a:off x="3680261" y="4401054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6F26F701-413E-42FA-A80D-BCDBF5C981D0}"/>
              </a:ext>
            </a:extLst>
          </p:cNvPr>
          <p:cNvCxnSpPr>
            <a:cxnSpLocks/>
          </p:cNvCxnSpPr>
          <p:nvPr/>
        </p:nvCxnSpPr>
        <p:spPr>
          <a:xfrm flipH="1" flipV="1">
            <a:off x="3804302" y="4401054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10D40CDE-7046-46D8-BCC3-2E9967F48DF7}"/>
              </a:ext>
            </a:extLst>
          </p:cNvPr>
          <p:cNvCxnSpPr>
            <a:cxnSpLocks/>
          </p:cNvCxnSpPr>
          <p:nvPr/>
        </p:nvCxnSpPr>
        <p:spPr>
          <a:xfrm flipH="1" flipV="1">
            <a:off x="4521308" y="425244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0" name="Straight Arrow Connector 399">
            <a:extLst>
              <a:ext uri="{FF2B5EF4-FFF2-40B4-BE49-F238E27FC236}">
                <a16:creationId xmlns:a16="http://schemas.microsoft.com/office/drawing/2014/main" id="{7FFF83B3-2F0C-45CB-B336-B5A2E7835B9B}"/>
              </a:ext>
            </a:extLst>
          </p:cNvPr>
          <p:cNvCxnSpPr>
            <a:cxnSpLocks/>
          </p:cNvCxnSpPr>
          <p:nvPr/>
        </p:nvCxnSpPr>
        <p:spPr>
          <a:xfrm flipH="1" flipV="1">
            <a:off x="2965679" y="42299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traight Arrow Connector 403">
            <a:extLst>
              <a:ext uri="{FF2B5EF4-FFF2-40B4-BE49-F238E27FC236}">
                <a16:creationId xmlns:a16="http://schemas.microsoft.com/office/drawing/2014/main" id="{F227E1EC-8E22-4D6B-B612-FD8D677DE440}"/>
              </a:ext>
            </a:extLst>
          </p:cNvPr>
          <p:cNvCxnSpPr>
            <a:cxnSpLocks/>
          </p:cNvCxnSpPr>
          <p:nvPr/>
        </p:nvCxnSpPr>
        <p:spPr>
          <a:xfrm flipH="1" flipV="1">
            <a:off x="2416283" y="4448237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Arrow Connector 405">
            <a:extLst>
              <a:ext uri="{FF2B5EF4-FFF2-40B4-BE49-F238E27FC236}">
                <a16:creationId xmlns:a16="http://schemas.microsoft.com/office/drawing/2014/main" id="{6EE16D0F-09DA-49D1-9CC9-14B247C2208C}"/>
              </a:ext>
            </a:extLst>
          </p:cNvPr>
          <p:cNvCxnSpPr>
            <a:cxnSpLocks/>
          </p:cNvCxnSpPr>
          <p:nvPr/>
        </p:nvCxnSpPr>
        <p:spPr>
          <a:xfrm flipH="1" flipV="1">
            <a:off x="1115439" y="4274639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225AF029-6A4A-4E52-95B9-2617E779C3B8}"/>
              </a:ext>
            </a:extLst>
          </p:cNvPr>
          <p:cNvCxnSpPr/>
          <p:nvPr/>
        </p:nvCxnSpPr>
        <p:spPr>
          <a:xfrm flipH="1" flipV="1">
            <a:off x="1444573" y="445691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" name="Arc 407">
            <a:extLst>
              <a:ext uri="{FF2B5EF4-FFF2-40B4-BE49-F238E27FC236}">
                <a16:creationId xmlns:a16="http://schemas.microsoft.com/office/drawing/2014/main" id="{41C1437A-E2C3-492D-9215-7F61ED6CC747}"/>
              </a:ext>
            </a:extLst>
          </p:cNvPr>
          <p:cNvSpPr/>
          <p:nvPr/>
        </p:nvSpPr>
        <p:spPr>
          <a:xfrm rot="21285078" flipH="1">
            <a:off x="1135538" y="4520465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F54C2396-94BE-4C49-BB1D-5005513A8FEF}"/>
              </a:ext>
            </a:extLst>
          </p:cNvPr>
          <p:cNvCxnSpPr>
            <a:cxnSpLocks/>
          </p:cNvCxnSpPr>
          <p:nvPr/>
        </p:nvCxnSpPr>
        <p:spPr>
          <a:xfrm flipH="1" flipV="1">
            <a:off x="1792621" y="4611412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38500EB-A1ED-45F7-AB49-BE9BEEEC54A0}"/>
              </a:ext>
            </a:extLst>
          </p:cNvPr>
          <p:cNvCxnSpPr>
            <a:cxnSpLocks/>
          </p:cNvCxnSpPr>
          <p:nvPr/>
        </p:nvCxnSpPr>
        <p:spPr>
          <a:xfrm flipV="1">
            <a:off x="2339738" y="361033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" name="Straight Arrow Connector 414">
            <a:extLst>
              <a:ext uri="{FF2B5EF4-FFF2-40B4-BE49-F238E27FC236}">
                <a16:creationId xmlns:a16="http://schemas.microsoft.com/office/drawing/2014/main" id="{ABD13CB4-01A3-4B1F-8965-BCCC3EDA88CD}"/>
              </a:ext>
            </a:extLst>
          </p:cNvPr>
          <p:cNvCxnSpPr>
            <a:cxnSpLocks/>
          </p:cNvCxnSpPr>
          <p:nvPr/>
        </p:nvCxnSpPr>
        <p:spPr>
          <a:xfrm>
            <a:off x="2336990" y="3597211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F63DB456-5B26-4EEE-98F5-921643B3F7CC}"/>
              </a:ext>
            </a:extLst>
          </p:cNvPr>
          <p:cNvCxnSpPr>
            <a:cxnSpLocks/>
          </p:cNvCxnSpPr>
          <p:nvPr/>
        </p:nvCxnSpPr>
        <p:spPr>
          <a:xfrm flipH="1">
            <a:off x="1032751" y="3548605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8918E510-A6B9-44B7-AC35-D529062CCABE}"/>
              </a:ext>
            </a:extLst>
          </p:cNvPr>
          <p:cNvCxnSpPr>
            <a:cxnSpLocks/>
          </p:cNvCxnSpPr>
          <p:nvPr/>
        </p:nvCxnSpPr>
        <p:spPr>
          <a:xfrm flipH="1" flipV="1">
            <a:off x="1452276" y="354968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0" name="Arc 429">
            <a:extLst>
              <a:ext uri="{FF2B5EF4-FFF2-40B4-BE49-F238E27FC236}">
                <a16:creationId xmlns:a16="http://schemas.microsoft.com/office/drawing/2014/main" id="{AD0CF5BC-AF7C-4437-92E5-82D753744C34}"/>
              </a:ext>
            </a:extLst>
          </p:cNvPr>
          <p:cNvSpPr/>
          <p:nvPr/>
        </p:nvSpPr>
        <p:spPr>
          <a:xfrm flipV="1">
            <a:off x="1247398" y="391026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8CB68806-8F74-4095-8579-E0FC7E850364}"/>
              </a:ext>
            </a:extLst>
          </p:cNvPr>
          <p:cNvSpPr txBox="1"/>
          <p:nvPr/>
        </p:nvSpPr>
        <p:spPr>
          <a:xfrm flipH="1">
            <a:off x="1037607" y="32889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38314D82-E904-4292-9EE6-344D8CE9FF42}"/>
              </a:ext>
            </a:extLst>
          </p:cNvPr>
          <p:cNvSpPr txBox="1"/>
          <p:nvPr/>
        </p:nvSpPr>
        <p:spPr>
          <a:xfrm flipH="1">
            <a:off x="4859718" y="420138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2C11CBE-5C24-478C-AB70-6D259810BDDE}"/>
              </a:ext>
            </a:extLst>
          </p:cNvPr>
          <p:cNvSpPr txBox="1"/>
          <p:nvPr/>
        </p:nvSpPr>
        <p:spPr>
          <a:xfrm>
            <a:off x="6541831" y="554878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9EA0AD6B-370F-4B71-9867-6CDE8AB51375}"/>
              </a:ext>
            </a:extLst>
          </p:cNvPr>
          <p:cNvSpPr txBox="1"/>
          <p:nvPr/>
        </p:nvSpPr>
        <p:spPr>
          <a:xfrm>
            <a:off x="4704749" y="372978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6D3A8021-7724-41D2-B8E2-F171F9C513FF}"/>
              </a:ext>
            </a:extLst>
          </p:cNvPr>
          <p:cNvSpPr txBox="1"/>
          <p:nvPr/>
        </p:nvSpPr>
        <p:spPr>
          <a:xfrm>
            <a:off x="6527301" y="281121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F6E67D9E-1AF3-4B26-85D8-775DDEF82BF6}"/>
              </a:ext>
            </a:extLst>
          </p:cNvPr>
          <p:cNvSpPr txBox="1"/>
          <p:nvPr/>
        </p:nvSpPr>
        <p:spPr>
          <a:xfrm>
            <a:off x="6520134" y="97807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38" name="Table 437">
            <a:extLst>
              <a:ext uri="{FF2B5EF4-FFF2-40B4-BE49-F238E27FC236}">
                <a16:creationId xmlns:a16="http://schemas.microsoft.com/office/drawing/2014/main" id="{49E91142-5C8A-4E9B-853B-03B2372ED935}"/>
              </a:ext>
            </a:extLst>
          </p:cNvPr>
          <p:cNvGraphicFramePr>
            <a:graphicFrameLocks noGrp="1"/>
          </p:cNvGraphicFramePr>
          <p:nvPr/>
        </p:nvGraphicFramePr>
        <p:xfrm>
          <a:off x="4659443" y="538199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DAEFD123-4D77-43E3-BF7A-BAA80326BF07}"/>
              </a:ext>
            </a:extLst>
          </p:cNvPr>
          <p:cNvCxnSpPr>
            <a:cxnSpLocks/>
          </p:cNvCxnSpPr>
          <p:nvPr/>
        </p:nvCxnSpPr>
        <p:spPr>
          <a:xfrm flipH="1" flipV="1">
            <a:off x="6325136" y="3328096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4BB40DCD-ACCC-4202-A3C1-41808599A8C2}"/>
              </a:ext>
            </a:extLst>
          </p:cNvPr>
          <p:cNvCxnSpPr/>
          <p:nvPr/>
        </p:nvCxnSpPr>
        <p:spPr>
          <a:xfrm flipV="1">
            <a:off x="8149065" y="1834269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33EB432C-646B-440A-A20A-972187BE9EC5}"/>
              </a:ext>
            </a:extLst>
          </p:cNvPr>
          <p:cNvCxnSpPr>
            <a:cxnSpLocks/>
          </p:cNvCxnSpPr>
          <p:nvPr/>
        </p:nvCxnSpPr>
        <p:spPr>
          <a:xfrm flipV="1">
            <a:off x="8180796" y="145274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6334D5DD-8397-47A2-8AD4-066B14BA653C}"/>
              </a:ext>
            </a:extLst>
          </p:cNvPr>
          <p:cNvCxnSpPr>
            <a:cxnSpLocks/>
          </p:cNvCxnSpPr>
          <p:nvPr/>
        </p:nvCxnSpPr>
        <p:spPr>
          <a:xfrm flipV="1">
            <a:off x="6703016" y="5356794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9D199A8-D9A8-43A9-B611-7A22CD1C734C}"/>
              </a:ext>
            </a:extLst>
          </p:cNvPr>
          <p:cNvCxnSpPr/>
          <p:nvPr/>
        </p:nvCxnSpPr>
        <p:spPr>
          <a:xfrm flipV="1">
            <a:off x="6981391" y="5341106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Arrow Connector 450">
            <a:extLst>
              <a:ext uri="{FF2B5EF4-FFF2-40B4-BE49-F238E27FC236}">
                <a16:creationId xmlns:a16="http://schemas.microsoft.com/office/drawing/2014/main" id="{E9A7ED28-7D01-4FEF-A8E7-677CB332A47B}"/>
              </a:ext>
            </a:extLst>
          </p:cNvPr>
          <p:cNvCxnSpPr>
            <a:cxnSpLocks/>
          </p:cNvCxnSpPr>
          <p:nvPr/>
        </p:nvCxnSpPr>
        <p:spPr>
          <a:xfrm flipH="1" flipV="1">
            <a:off x="6608598" y="5197177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4E79348A-92B8-40DD-ADCD-EFB812D4D018}"/>
              </a:ext>
            </a:extLst>
          </p:cNvPr>
          <p:cNvCxnSpPr/>
          <p:nvPr/>
        </p:nvCxnSpPr>
        <p:spPr>
          <a:xfrm flipV="1">
            <a:off x="7381440" y="71936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Arrow Connector 452">
            <a:extLst>
              <a:ext uri="{FF2B5EF4-FFF2-40B4-BE49-F238E27FC236}">
                <a16:creationId xmlns:a16="http://schemas.microsoft.com/office/drawing/2014/main" id="{D0F4D498-B9AC-4090-9708-7F0952329484}"/>
              </a:ext>
            </a:extLst>
          </p:cNvPr>
          <p:cNvCxnSpPr/>
          <p:nvPr/>
        </p:nvCxnSpPr>
        <p:spPr>
          <a:xfrm>
            <a:off x="7381441" y="71936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4" name="Arc 453">
            <a:extLst>
              <a:ext uri="{FF2B5EF4-FFF2-40B4-BE49-F238E27FC236}">
                <a16:creationId xmlns:a16="http://schemas.microsoft.com/office/drawing/2014/main" id="{D3B7C0E3-BACD-43CD-9648-BAD1F6ADD393}"/>
              </a:ext>
            </a:extLst>
          </p:cNvPr>
          <p:cNvSpPr/>
          <p:nvPr/>
        </p:nvSpPr>
        <p:spPr>
          <a:xfrm rot="318427">
            <a:off x="5801962" y="5567327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1E0B112D-F3B2-4300-AF3B-075F5EA217F4}"/>
              </a:ext>
            </a:extLst>
          </p:cNvPr>
          <p:cNvCxnSpPr>
            <a:cxnSpLocks/>
          </p:cNvCxnSpPr>
          <p:nvPr/>
        </p:nvCxnSpPr>
        <p:spPr>
          <a:xfrm flipV="1">
            <a:off x="7829892" y="85149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44C251A9-8AEF-442D-907F-E19BC39A737E}"/>
              </a:ext>
            </a:extLst>
          </p:cNvPr>
          <p:cNvCxnSpPr>
            <a:cxnSpLocks/>
          </p:cNvCxnSpPr>
          <p:nvPr/>
        </p:nvCxnSpPr>
        <p:spPr>
          <a:xfrm>
            <a:off x="6641880" y="3545341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Arrow Connector 456">
            <a:extLst>
              <a:ext uri="{FF2B5EF4-FFF2-40B4-BE49-F238E27FC236}">
                <a16:creationId xmlns:a16="http://schemas.microsoft.com/office/drawing/2014/main" id="{6A00D3C4-3F7E-49A9-9F3E-BFC3FBBA19D0}"/>
              </a:ext>
            </a:extLst>
          </p:cNvPr>
          <p:cNvCxnSpPr>
            <a:cxnSpLocks/>
          </p:cNvCxnSpPr>
          <p:nvPr/>
        </p:nvCxnSpPr>
        <p:spPr>
          <a:xfrm flipV="1">
            <a:off x="7827144" y="59269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28E07911-8710-4F24-A44E-51C98683F569}"/>
              </a:ext>
            </a:extLst>
          </p:cNvPr>
          <p:cNvCxnSpPr>
            <a:cxnSpLocks/>
          </p:cNvCxnSpPr>
          <p:nvPr/>
        </p:nvCxnSpPr>
        <p:spPr>
          <a:xfrm flipH="1">
            <a:off x="7589973" y="935477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6245B92B-A17F-4772-B45D-A769DA7A88B9}"/>
              </a:ext>
            </a:extLst>
          </p:cNvPr>
          <p:cNvCxnSpPr>
            <a:cxnSpLocks/>
          </p:cNvCxnSpPr>
          <p:nvPr/>
        </p:nvCxnSpPr>
        <p:spPr>
          <a:xfrm flipH="1" flipV="1">
            <a:off x="8149065" y="937563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1" name="Arc 460">
            <a:extLst>
              <a:ext uri="{FF2B5EF4-FFF2-40B4-BE49-F238E27FC236}">
                <a16:creationId xmlns:a16="http://schemas.microsoft.com/office/drawing/2014/main" id="{A01AA385-7EED-456A-B92D-55D8AC22D2B0}"/>
              </a:ext>
            </a:extLst>
          </p:cNvPr>
          <p:cNvSpPr/>
          <p:nvPr/>
        </p:nvSpPr>
        <p:spPr>
          <a:xfrm rot="21309147" flipV="1">
            <a:off x="5233947" y="470810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Arc 461">
            <a:extLst>
              <a:ext uri="{FF2B5EF4-FFF2-40B4-BE49-F238E27FC236}">
                <a16:creationId xmlns:a16="http://schemas.microsoft.com/office/drawing/2014/main" id="{56D97817-6F7B-4723-8D57-DA8701B9E003}"/>
              </a:ext>
            </a:extLst>
          </p:cNvPr>
          <p:cNvSpPr/>
          <p:nvPr/>
        </p:nvSpPr>
        <p:spPr>
          <a:xfrm rot="20816903" flipH="1" flipV="1">
            <a:off x="5692125" y="1198526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FF7AAA69-7B4C-47BB-B6C6-C534EB5E5680}"/>
              </a:ext>
            </a:extLst>
          </p:cNvPr>
          <p:cNvCxnSpPr>
            <a:cxnSpLocks/>
          </p:cNvCxnSpPr>
          <p:nvPr/>
        </p:nvCxnSpPr>
        <p:spPr>
          <a:xfrm flipV="1">
            <a:off x="7522142" y="109348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Arc 463">
            <a:extLst>
              <a:ext uri="{FF2B5EF4-FFF2-40B4-BE49-F238E27FC236}">
                <a16:creationId xmlns:a16="http://schemas.microsoft.com/office/drawing/2014/main" id="{2F18CE97-3557-45F0-8727-885D7A324AAF}"/>
              </a:ext>
            </a:extLst>
          </p:cNvPr>
          <p:cNvSpPr/>
          <p:nvPr/>
        </p:nvSpPr>
        <p:spPr>
          <a:xfrm rot="20159928" flipH="1" flipV="1">
            <a:off x="5470077" y="982532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06C22E08-5372-4FF4-8CD7-DCE46094F819}"/>
              </a:ext>
            </a:extLst>
          </p:cNvPr>
          <p:cNvCxnSpPr>
            <a:cxnSpLocks/>
          </p:cNvCxnSpPr>
          <p:nvPr/>
        </p:nvCxnSpPr>
        <p:spPr>
          <a:xfrm flipH="1" flipV="1">
            <a:off x="7766493" y="1604782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>
            <a:extLst>
              <a:ext uri="{FF2B5EF4-FFF2-40B4-BE49-F238E27FC236}">
                <a16:creationId xmlns:a16="http://schemas.microsoft.com/office/drawing/2014/main" id="{14B1EF54-B1D1-44CF-B2FC-B965C17FD1BD}"/>
              </a:ext>
            </a:extLst>
          </p:cNvPr>
          <p:cNvCxnSpPr>
            <a:cxnSpLocks/>
          </p:cNvCxnSpPr>
          <p:nvPr/>
        </p:nvCxnSpPr>
        <p:spPr>
          <a:xfrm flipH="1" flipV="1">
            <a:off x="6029877" y="789765"/>
            <a:ext cx="261827" cy="265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7" name="Straight Arrow Connector 476">
            <a:extLst>
              <a:ext uri="{FF2B5EF4-FFF2-40B4-BE49-F238E27FC236}">
                <a16:creationId xmlns:a16="http://schemas.microsoft.com/office/drawing/2014/main" id="{92BBC795-9129-40AA-B45B-835C7C52848D}"/>
              </a:ext>
            </a:extLst>
          </p:cNvPr>
          <p:cNvCxnSpPr>
            <a:cxnSpLocks/>
          </p:cNvCxnSpPr>
          <p:nvPr/>
        </p:nvCxnSpPr>
        <p:spPr>
          <a:xfrm flipH="1" flipV="1">
            <a:off x="7077459" y="1061357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TextBox 477">
            <a:extLst>
              <a:ext uri="{FF2B5EF4-FFF2-40B4-BE49-F238E27FC236}">
                <a16:creationId xmlns:a16="http://schemas.microsoft.com/office/drawing/2014/main" id="{1139337B-27F7-466C-9422-392DCB8C39A0}"/>
              </a:ext>
            </a:extLst>
          </p:cNvPr>
          <p:cNvSpPr txBox="1"/>
          <p:nvPr/>
        </p:nvSpPr>
        <p:spPr>
          <a:xfrm>
            <a:off x="4690415" y="99222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00CF6CA0-FAD5-464A-A6D4-426C07CDCBD2}"/>
              </a:ext>
            </a:extLst>
          </p:cNvPr>
          <p:cNvCxnSpPr>
            <a:cxnSpLocks/>
          </p:cNvCxnSpPr>
          <p:nvPr/>
        </p:nvCxnSpPr>
        <p:spPr>
          <a:xfrm flipV="1">
            <a:off x="6629503" y="929261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2" name="Straight Arrow Connector 481">
            <a:extLst>
              <a:ext uri="{FF2B5EF4-FFF2-40B4-BE49-F238E27FC236}">
                <a16:creationId xmlns:a16="http://schemas.microsoft.com/office/drawing/2014/main" id="{99EBDB40-4DF0-4A8F-A7B5-8B04BE5DF2C7}"/>
              </a:ext>
            </a:extLst>
          </p:cNvPr>
          <p:cNvCxnSpPr/>
          <p:nvPr/>
        </p:nvCxnSpPr>
        <p:spPr>
          <a:xfrm>
            <a:off x="6629503" y="939202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Straight Arrow Connector 482">
            <a:extLst>
              <a:ext uri="{FF2B5EF4-FFF2-40B4-BE49-F238E27FC236}">
                <a16:creationId xmlns:a16="http://schemas.microsoft.com/office/drawing/2014/main" id="{220B450A-66CC-42AC-8270-F87B54F17FAE}"/>
              </a:ext>
            </a:extLst>
          </p:cNvPr>
          <p:cNvCxnSpPr>
            <a:cxnSpLocks/>
          </p:cNvCxnSpPr>
          <p:nvPr/>
        </p:nvCxnSpPr>
        <p:spPr>
          <a:xfrm flipH="1" flipV="1">
            <a:off x="6613296" y="60856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F9184E8E-0FDD-4008-8A4E-E01BD82EF5CF}"/>
              </a:ext>
            </a:extLst>
          </p:cNvPr>
          <p:cNvCxnSpPr/>
          <p:nvPr/>
        </p:nvCxnSpPr>
        <p:spPr>
          <a:xfrm flipH="1" flipV="1">
            <a:off x="6649515" y="354742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Straight Arrow Connector 484">
            <a:extLst>
              <a:ext uri="{FF2B5EF4-FFF2-40B4-BE49-F238E27FC236}">
                <a16:creationId xmlns:a16="http://schemas.microsoft.com/office/drawing/2014/main" id="{7490DF4E-CB0D-4698-BE42-A6AAD0440276}"/>
              </a:ext>
            </a:extLst>
          </p:cNvPr>
          <p:cNvCxnSpPr>
            <a:cxnSpLocks/>
          </p:cNvCxnSpPr>
          <p:nvPr/>
        </p:nvCxnSpPr>
        <p:spPr>
          <a:xfrm flipH="1" flipV="1">
            <a:off x="7403160" y="33121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B8FA0A40-2BBB-4FA7-BFDF-C2932F19ADD9}"/>
              </a:ext>
            </a:extLst>
          </p:cNvPr>
          <p:cNvCxnSpPr/>
          <p:nvPr/>
        </p:nvCxnSpPr>
        <p:spPr>
          <a:xfrm flipH="1" flipV="1">
            <a:off x="6942430" y="79084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36753888-403E-4ED8-90CD-059B8F0E63A0}"/>
              </a:ext>
            </a:extLst>
          </p:cNvPr>
          <p:cNvSpPr txBox="1"/>
          <p:nvPr/>
        </p:nvSpPr>
        <p:spPr>
          <a:xfrm>
            <a:off x="4697582" y="189664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D4FE8D70-CB3D-4C3F-B241-B9C6C258ACA0}"/>
              </a:ext>
            </a:extLst>
          </p:cNvPr>
          <p:cNvSpPr txBox="1"/>
          <p:nvPr/>
        </p:nvSpPr>
        <p:spPr>
          <a:xfrm>
            <a:off x="6527301" y="188249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ABEE2CA7-8545-43C2-8E8C-30C83E0629C6}"/>
              </a:ext>
            </a:extLst>
          </p:cNvPr>
          <p:cNvSpPr txBox="1"/>
          <p:nvPr/>
        </p:nvSpPr>
        <p:spPr>
          <a:xfrm>
            <a:off x="4697582" y="282536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10CC8A8B-3479-4631-B3C8-E1807882E211}"/>
              </a:ext>
            </a:extLst>
          </p:cNvPr>
          <p:cNvSpPr txBox="1"/>
          <p:nvPr/>
        </p:nvSpPr>
        <p:spPr>
          <a:xfrm>
            <a:off x="6534468" y="371563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559DA659-A0DB-4C03-8822-7768A87A7C47}"/>
              </a:ext>
            </a:extLst>
          </p:cNvPr>
          <p:cNvSpPr txBox="1"/>
          <p:nvPr/>
        </p:nvSpPr>
        <p:spPr>
          <a:xfrm>
            <a:off x="4704945" y="465851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71259F30-FB31-43D1-BA6D-E355E75ED9B6}"/>
              </a:ext>
            </a:extLst>
          </p:cNvPr>
          <p:cNvSpPr txBox="1"/>
          <p:nvPr/>
        </p:nvSpPr>
        <p:spPr>
          <a:xfrm>
            <a:off x="6534664" y="4644365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E70FEFF3-4D24-406B-AD23-2F9F3DA508A1}"/>
              </a:ext>
            </a:extLst>
          </p:cNvPr>
          <p:cNvSpPr txBox="1"/>
          <p:nvPr/>
        </p:nvSpPr>
        <p:spPr>
          <a:xfrm>
            <a:off x="4712112" y="556293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3256036F-9862-4395-A03A-CC63ABE4F07F}"/>
              </a:ext>
            </a:extLst>
          </p:cNvPr>
          <p:cNvSpPr txBox="1"/>
          <p:nvPr/>
        </p:nvSpPr>
        <p:spPr>
          <a:xfrm>
            <a:off x="5417662" y="120144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6A1FE61A-5ECF-41BD-8209-E58D20CA0CC0}"/>
              </a:ext>
            </a:extLst>
          </p:cNvPr>
          <p:cNvSpPr txBox="1"/>
          <p:nvPr/>
        </p:nvSpPr>
        <p:spPr>
          <a:xfrm>
            <a:off x="7254701" y="120432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623778E9-89BF-4B2E-BCFA-481FAAA6EA23}"/>
              </a:ext>
            </a:extLst>
          </p:cNvPr>
          <p:cNvSpPr txBox="1"/>
          <p:nvPr/>
        </p:nvSpPr>
        <p:spPr>
          <a:xfrm>
            <a:off x="5440038" y="211575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F4ED0488-D47B-4D91-AB37-7EC5A780C6E4}"/>
              </a:ext>
            </a:extLst>
          </p:cNvPr>
          <p:cNvSpPr txBox="1"/>
          <p:nvPr/>
        </p:nvSpPr>
        <p:spPr>
          <a:xfrm>
            <a:off x="7277077" y="211864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78C7FB86-981B-428C-82DE-A56B531DD20C}"/>
              </a:ext>
            </a:extLst>
          </p:cNvPr>
          <p:cNvSpPr txBox="1"/>
          <p:nvPr/>
        </p:nvSpPr>
        <p:spPr>
          <a:xfrm>
            <a:off x="5440038" y="306530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80AF99E5-1D51-4585-B302-EDCBD43BA5BB}"/>
              </a:ext>
            </a:extLst>
          </p:cNvPr>
          <p:cNvSpPr txBox="1"/>
          <p:nvPr/>
        </p:nvSpPr>
        <p:spPr>
          <a:xfrm>
            <a:off x="7277077" y="306818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8874E99D-23AC-4F3C-9D1C-510B7472876E}"/>
              </a:ext>
            </a:extLst>
          </p:cNvPr>
          <p:cNvSpPr txBox="1"/>
          <p:nvPr/>
        </p:nvSpPr>
        <p:spPr>
          <a:xfrm>
            <a:off x="5462414" y="38787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234C5961-8241-4A95-A229-6A589A53B166}"/>
              </a:ext>
            </a:extLst>
          </p:cNvPr>
          <p:cNvSpPr txBox="1"/>
          <p:nvPr/>
        </p:nvSpPr>
        <p:spPr>
          <a:xfrm>
            <a:off x="7299453" y="398250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2061F4A9-4957-4E6C-8E94-BD33C2D75A70}"/>
              </a:ext>
            </a:extLst>
          </p:cNvPr>
          <p:cNvSpPr txBox="1"/>
          <p:nvPr/>
        </p:nvSpPr>
        <p:spPr>
          <a:xfrm>
            <a:off x="5459787" y="49083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B8ED6E8E-5232-484B-A484-5F544D9B92AF}"/>
              </a:ext>
            </a:extLst>
          </p:cNvPr>
          <p:cNvSpPr txBox="1"/>
          <p:nvPr/>
        </p:nvSpPr>
        <p:spPr>
          <a:xfrm>
            <a:off x="7296826" y="491122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587F0CE3-FA26-4734-AC4B-375781D69EC9}"/>
              </a:ext>
            </a:extLst>
          </p:cNvPr>
          <p:cNvSpPr txBox="1"/>
          <p:nvPr/>
        </p:nvSpPr>
        <p:spPr>
          <a:xfrm>
            <a:off x="5482163" y="58226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108ED729-7C93-478C-AC0F-0F16EE05FEA2}"/>
              </a:ext>
            </a:extLst>
          </p:cNvPr>
          <p:cNvSpPr txBox="1"/>
          <p:nvPr/>
        </p:nvSpPr>
        <p:spPr>
          <a:xfrm>
            <a:off x="7319202" y="58255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510" name="Straight Arrow Connector 509">
            <a:extLst>
              <a:ext uri="{FF2B5EF4-FFF2-40B4-BE49-F238E27FC236}">
                <a16:creationId xmlns:a16="http://schemas.microsoft.com/office/drawing/2014/main" id="{5D7ECF55-0C9A-449A-81D2-15DF05B58E2E}"/>
              </a:ext>
            </a:extLst>
          </p:cNvPr>
          <p:cNvCxnSpPr>
            <a:cxnSpLocks/>
          </p:cNvCxnSpPr>
          <p:nvPr/>
        </p:nvCxnSpPr>
        <p:spPr>
          <a:xfrm flipV="1">
            <a:off x="7423047" y="1058651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85A5DE21-C081-4D3C-913A-9225697C5B88}"/>
              </a:ext>
            </a:extLst>
          </p:cNvPr>
          <p:cNvCxnSpPr>
            <a:cxnSpLocks/>
          </p:cNvCxnSpPr>
          <p:nvPr/>
        </p:nvCxnSpPr>
        <p:spPr>
          <a:xfrm flipV="1">
            <a:off x="6002942" y="973161"/>
            <a:ext cx="0" cy="863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3" name="Straight Arrow Connector 522">
            <a:extLst>
              <a:ext uri="{FF2B5EF4-FFF2-40B4-BE49-F238E27FC236}">
                <a16:creationId xmlns:a16="http://schemas.microsoft.com/office/drawing/2014/main" id="{9981EEE2-6AF0-4F86-915C-7CE133CE4BC2}"/>
              </a:ext>
            </a:extLst>
          </p:cNvPr>
          <p:cNvCxnSpPr>
            <a:cxnSpLocks/>
          </p:cNvCxnSpPr>
          <p:nvPr/>
        </p:nvCxnSpPr>
        <p:spPr>
          <a:xfrm flipV="1">
            <a:off x="5999738" y="75036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9" name="Straight Arrow Connector 528">
            <a:extLst>
              <a:ext uri="{FF2B5EF4-FFF2-40B4-BE49-F238E27FC236}">
                <a16:creationId xmlns:a16="http://schemas.microsoft.com/office/drawing/2014/main" id="{0221508F-F445-476B-97F6-2F929DD163D4}"/>
              </a:ext>
            </a:extLst>
          </p:cNvPr>
          <p:cNvCxnSpPr>
            <a:cxnSpLocks/>
          </p:cNvCxnSpPr>
          <p:nvPr/>
        </p:nvCxnSpPr>
        <p:spPr>
          <a:xfrm flipH="1" flipV="1">
            <a:off x="4775396" y="782373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11880448-289A-4C0A-9837-CDF27C2ADCCB}"/>
              </a:ext>
            </a:extLst>
          </p:cNvPr>
          <p:cNvCxnSpPr>
            <a:cxnSpLocks/>
          </p:cNvCxnSpPr>
          <p:nvPr/>
        </p:nvCxnSpPr>
        <p:spPr>
          <a:xfrm flipH="1" flipV="1">
            <a:off x="5110884" y="959346"/>
            <a:ext cx="4597" cy="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1" name="Straight Arrow Connector 550">
            <a:extLst>
              <a:ext uri="{FF2B5EF4-FFF2-40B4-BE49-F238E27FC236}">
                <a16:creationId xmlns:a16="http://schemas.microsoft.com/office/drawing/2014/main" id="{4AFC4FF3-28F3-48BF-8E9E-51859E79348D}"/>
              </a:ext>
            </a:extLst>
          </p:cNvPr>
          <p:cNvCxnSpPr>
            <a:cxnSpLocks/>
          </p:cNvCxnSpPr>
          <p:nvPr/>
        </p:nvCxnSpPr>
        <p:spPr>
          <a:xfrm flipV="1">
            <a:off x="4852294" y="810974"/>
            <a:ext cx="284978" cy="25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2" name="Arc 551">
            <a:extLst>
              <a:ext uri="{FF2B5EF4-FFF2-40B4-BE49-F238E27FC236}">
                <a16:creationId xmlns:a16="http://schemas.microsoft.com/office/drawing/2014/main" id="{B0FA3C2E-FBA5-4556-B124-182CD1F26BBC}"/>
              </a:ext>
            </a:extLst>
          </p:cNvPr>
          <p:cNvSpPr/>
          <p:nvPr/>
        </p:nvSpPr>
        <p:spPr>
          <a:xfrm rot="1440072" flipV="1">
            <a:off x="5008984" y="990523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Arc 559">
            <a:extLst>
              <a:ext uri="{FF2B5EF4-FFF2-40B4-BE49-F238E27FC236}">
                <a16:creationId xmlns:a16="http://schemas.microsoft.com/office/drawing/2014/main" id="{DA44B7D4-4EDF-43F4-AFD1-BA6DF7D2A077}"/>
              </a:ext>
            </a:extLst>
          </p:cNvPr>
          <p:cNvSpPr/>
          <p:nvPr/>
        </p:nvSpPr>
        <p:spPr>
          <a:xfrm rot="783097" flipV="1">
            <a:off x="4998233" y="1201105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Arc 561">
            <a:extLst>
              <a:ext uri="{FF2B5EF4-FFF2-40B4-BE49-F238E27FC236}">
                <a16:creationId xmlns:a16="http://schemas.microsoft.com/office/drawing/2014/main" id="{5DF5F6B9-EC26-4422-AD35-B991F6FA2995}"/>
              </a:ext>
            </a:extLst>
          </p:cNvPr>
          <p:cNvSpPr/>
          <p:nvPr/>
        </p:nvSpPr>
        <p:spPr>
          <a:xfrm rot="15889971">
            <a:off x="7971027" y="1701376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Arc 566">
            <a:extLst>
              <a:ext uri="{FF2B5EF4-FFF2-40B4-BE49-F238E27FC236}">
                <a16:creationId xmlns:a16="http://schemas.microsoft.com/office/drawing/2014/main" id="{200AC20C-986B-49EA-B4B0-A73822911186}"/>
              </a:ext>
            </a:extLst>
          </p:cNvPr>
          <p:cNvSpPr/>
          <p:nvPr/>
        </p:nvSpPr>
        <p:spPr>
          <a:xfrm rot="4732046">
            <a:off x="7980682" y="1617794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B586A924-37B6-41A5-9ECD-7D9254979476}"/>
              </a:ext>
            </a:extLst>
          </p:cNvPr>
          <p:cNvCxnSpPr>
            <a:cxnSpLocks/>
          </p:cNvCxnSpPr>
          <p:nvPr/>
        </p:nvCxnSpPr>
        <p:spPr>
          <a:xfrm flipV="1">
            <a:off x="6653454" y="1588547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:a16="http://schemas.microsoft.com/office/drawing/2014/main" id="{BE4407CE-E3F9-443B-A150-FB923022F126}"/>
              </a:ext>
            </a:extLst>
          </p:cNvPr>
          <p:cNvCxnSpPr/>
          <p:nvPr/>
        </p:nvCxnSpPr>
        <p:spPr>
          <a:xfrm flipV="1">
            <a:off x="6656796" y="1821342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1" name="Arc 570">
            <a:extLst>
              <a:ext uri="{FF2B5EF4-FFF2-40B4-BE49-F238E27FC236}">
                <a16:creationId xmlns:a16="http://schemas.microsoft.com/office/drawing/2014/main" id="{91978F0F-6669-4FFC-81AF-45E4E227E7D3}"/>
              </a:ext>
            </a:extLst>
          </p:cNvPr>
          <p:cNvSpPr/>
          <p:nvPr/>
        </p:nvSpPr>
        <p:spPr>
          <a:xfrm rot="5710029" flipH="1">
            <a:off x="6642860" y="1694871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Arc 582">
            <a:extLst>
              <a:ext uri="{FF2B5EF4-FFF2-40B4-BE49-F238E27FC236}">
                <a16:creationId xmlns:a16="http://schemas.microsoft.com/office/drawing/2014/main" id="{6D2980A1-B291-4AFE-AFAF-974478CBCAB7}"/>
              </a:ext>
            </a:extLst>
          </p:cNvPr>
          <p:cNvSpPr/>
          <p:nvPr/>
        </p:nvSpPr>
        <p:spPr>
          <a:xfrm rot="16867954" flipH="1">
            <a:off x="6695375" y="1611450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Straight Arrow Connector 583">
            <a:extLst>
              <a:ext uri="{FF2B5EF4-FFF2-40B4-BE49-F238E27FC236}">
                <a16:creationId xmlns:a16="http://schemas.microsoft.com/office/drawing/2014/main" id="{83096F96-27FA-4A5C-AC0A-6486B1E8260A}"/>
              </a:ext>
            </a:extLst>
          </p:cNvPr>
          <p:cNvCxnSpPr>
            <a:cxnSpLocks/>
          </p:cNvCxnSpPr>
          <p:nvPr/>
        </p:nvCxnSpPr>
        <p:spPr>
          <a:xfrm flipV="1">
            <a:off x="6629503" y="143227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8" name="Straight Connector 587">
            <a:extLst>
              <a:ext uri="{FF2B5EF4-FFF2-40B4-BE49-F238E27FC236}">
                <a16:creationId xmlns:a16="http://schemas.microsoft.com/office/drawing/2014/main" id="{AF1C417D-5968-4C1B-8BDA-96C2CB626C9F}"/>
              </a:ext>
            </a:extLst>
          </p:cNvPr>
          <p:cNvCxnSpPr>
            <a:cxnSpLocks/>
          </p:cNvCxnSpPr>
          <p:nvPr/>
        </p:nvCxnSpPr>
        <p:spPr>
          <a:xfrm flipV="1">
            <a:off x="7547465" y="2019198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C1CA8246-3E45-4529-8166-12AED1F94B39}"/>
              </a:ext>
            </a:extLst>
          </p:cNvPr>
          <p:cNvCxnSpPr/>
          <p:nvPr/>
        </p:nvCxnSpPr>
        <p:spPr>
          <a:xfrm flipV="1">
            <a:off x="7398828" y="161202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0" name="Straight Arrow Connector 589">
            <a:extLst>
              <a:ext uri="{FF2B5EF4-FFF2-40B4-BE49-F238E27FC236}">
                <a16:creationId xmlns:a16="http://schemas.microsoft.com/office/drawing/2014/main" id="{F71907D7-5CC6-462B-A412-3CC74D2041BA}"/>
              </a:ext>
            </a:extLst>
          </p:cNvPr>
          <p:cNvCxnSpPr/>
          <p:nvPr/>
        </p:nvCxnSpPr>
        <p:spPr>
          <a:xfrm>
            <a:off x="7398829" y="161202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6" name="Arc 595">
            <a:extLst>
              <a:ext uri="{FF2B5EF4-FFF2-40B4-BE49-F238E27FC236}">
                <a16:creationId xmlns:a16="http://schemas.microsoft.com/office/drawing/2014/main" id="{05E16EB3-4CC2-454D-BD46-4C454E82553E}"/>
              </a:ext>
            </a:extLst>
          </p:cNvPr>
          <p:cNvSpPr/>
          <p:nvPr/>
        </p:nvSpPr>
        <p:spPr>
          <a:xfrm rot="460558" flipH="1" flipV="1">
            <a:off x="5763597" y="3912254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7" name="Straight Arrow Connector 596">
            <a:extLst>
              <a:ext uri="{FF2B5EF4-FFF2-40B4-BE49-F238E27FC236}">
                <a16:creationId xmlns:a16="http://schemas.microsoft.com/office/drawing/2014/main" id="{88DAE38A-B901-4130-8082-CD9BCC42DDA3}"/>
              </a:ext>
            </a:extLst>
          </p:cNvPr>
          <p:cNvCxnSpPr>
            <a:cxnSpLocks/>
          </p:cNvCxnSpPr>
          <p:nvPr/>
        </p:nvCxnSpPr>
        <p:spPr>
          <a:xfrm flipV="1">
            <a:off x="7849771" y="2979944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>
            <a:extLst>
              <a:ext uri="{FF2B5EF4-FFF2-40B4-BE49-F238E27FC236}">
                <a16:creationId xmlns:a16="http://schemas.microsoft.com/office/drawing/2014/main" id="{645C12A2-5E5A-44B6-A523-E2E5DD5CC93A}"/>
              </a:ext>
            </a:extLst>
          </p:cNvPr>
          <p:cNvCxnSpPr>
            <a:cxnSpLocks/>
          </p:cNvCxnSpPr>
          <p:nvPr/>
        </p:nvCxnSpPr>
        <p:spPr>
          <a:xfrm flipV="1">
            <a:off x="7561259" y="3061349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0" name="TextBox 599">
            <a:extLst>
              <a:ext uri="{FF2B5EF4-FFF2-40B4-BE49-F238E27FC236}">
                <a16:creationId xmlns:a16="http://schemas.microsoft.com/office/drawing/2014/main" id="{DB8637EE-4994-4942-8D0E-AAF5D85CF66E}"/>
              </a:ext>
            </a:extLst>
          </p:cNvPr>
          <p:cNvSpPr txBox="1"/>
          <p:nvPr/>
        </p:nvSpPr>
        <p:spPr>
          <a:xfrm flipH="1">
            <a:off x="6513429" y="235805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601" name="Straight Connector 600">
            <a:extLst>
              <a:ext uri="{FF2B5EF4-FFF2-40B4-BE49-F238E27FC236}">
                <a16:creationId xmlns:a16="http://schemas.microsoft.com/office/drawing/2014/main" id="{6B40CF33-3168-494E-B35B-D0EBBABAA939}"/>
              </a:ext>
            </a:extLst>
          </p:cNvPr>
          <p:cNvCxnSpPr>
            <a:cxnSpLocks/>
          </p:cNvCxnSpPr>
          <p:nvPr/>
        </p:nvCxnSpPr>
        <p:spPr>
          <a:xfrm flipV="1">
            <a:off x="6003067" y="1612021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Straight Arrow Connector 601">
            <a:extLst>
              <a:ext uri="{FF2B5EF4-FFF2-40B4-BE49-F238E27FC236}">
                <a16:creationId xmlns:a16="http://schemas.microsoft.com/office/drawing/2014/main" id="{95482FB0-0253-4657-943E-256881D47B39}"/>
              </a:ext>
            </a:extLst>
          </p:cNvPr>
          <p:cNvCxnSpPr>
            <a:cxnSpLocks/>
          </p:cNvCxnSpPr>
          <p:nvPr/>
        </p:nvCxnSpPr>
        <p:spPr>
          <a:xfrm flipH="1">
            <a:off x="5763148" y="1825746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1D9EA298-F6CD-4EF3-94D2-DEF90827E69F}"/>
              </a:ext>
            </a:extLst>
          </p:cNvPr>
          <p:cNvCxnSpPr>
            <a:cxnSpLocks/>
          </p:cNvCxnSpPr>
          <p:nvPr/>
        </p:nvCxnSpPr>
        <p:spPr>
          <a:xfrm flipH="1" flipV="1">
            <a:off x="6322240" y="1827832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B13B11AD-6779-4CCD-BDB4-BB198090C01B}"/>
              </a:ext>
            </a:extLst>
          </p:cNvPr>
          <p:cNvCxnSpPr>
            <a:cxnSpLocks/>
          </p:cNvCxnSpPr>
          <p:nvPr/>
        </p:nvCxnSpPr>
        <p:spPr>
          <a:xfrm flipV="1">
            <a:off x="4802678" y="1819530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6" name="Straight Arrow Connector 605">
            <a:extLst>
              <a:ext uri="{FF2B5EF4-FFF2-40B4-BE49-F238E27FC236}">
                <a16:creationId xmlns:a16="http://schemas.microsoft.com/office/drawing/2014/main" id="{314C1C96-3B84-4CAE-BBFC-650A4EBFC91C}"/>
              </a:ext>
            </a:extLst>
          </p:cNvPr>
          <p:cNvCxnSpPr/>
          <p:nvPr/>
        </p:nvCxnSpPr>
        <p:spPr>
          <a:xfrm>
            <a:off x="4802678" y="1829471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7" name="Straight Connector 606">
            <a:extLst>
              <a:ext uri="{FF2B5EF4-FFF2-40B4-BE49-F238E27FC236}">
                <a16:creationId xmlns:a16="http://schemas.microsoft.com/office/drawing/2014/main" id="{6E2C43A2-C921-41EC-8F89-0734B84ABC08}"/>
              </a:ext>
            </a:extLst>
          </p:cNvPr>
          <p:cNvCxnSpPr>
            <a:cxnSpLocks/>
          </p:cNvCxnSpPr>
          <p:nvPr/>
        </p:nvCxnSpPr>
        <p:spPr>
          <a:xfrm flipH="1" flipV="1">
            <a:off x="4919162" y="1612021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D6AFC2F2-8B20-41E6-9076-DB58D2BC7366}"/>
              </a:ext>
            </a:extLst>
          </p:cNvPr>
          <p:cNvCxnSpPr>
            <a:cxnSpLocks/>
          </p:cNvCxnSpPr>
          <p:nvPr/>
        </p:nvCxnSpPr>
        <p:spPr>
          <a:xfrm flipV="1">
            <a:off x="5706382" y="202570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9" name="Arc 608">
            <a:extLst>
              <a:ext uri="{FF2B5EF4-FFF2-40B4-BE49-F238E27FC236}">
                <a16:creationId xmlns:a16="http://schemas.microsoft.com/office/drawing/2014/main" id="{BE0F0A4A-866F-48D0-8B78-D5AB7E7D8882}"/>
              </a:ext>
            </a:extLst>
          </p:cNvPr>
          <p:cNvSpPr/>
          <p:nvPr/>
        </p:nvSpPr>
        <p:spPr>
          <a:xfrm rot="5710029" flipH="1">
            <a:off x="5030953" y="1559428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Arc 609">
            <a:extLst>
              <a:ext uri="{FF2B5EF4-FFF2-40B4-BE49-F238E27FC236}">
                <a16:creationId xmlns:a16="http://schemas.microsoft.com/office/drawing/2014/main" id="{95A4E0F3-8509-4970-A5ED-7D850D385859}"/>
              </a:ext>
            </a:extLst>
          </p:cNvPr>
          <p:cNvSpPr/>
          <p:nvPr/>
        </p:nvSpPr>
        <p:spPr>
          <a:xfrm rot="15889971">
            <a:off x="5932023" y="1548797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1977DC94-D590-46EA-A3AA-FD770AC73DE7}"/>
              </a:ext>
            </a:extLst>
          </p:cNvPr>
          <p:cNvSpPr txBox="1"/>
          <p:nvPr/>
        </p:nvSpPr>
        <p:spPr>
          <a:xfrm flipH="1">
            <a:off x="6510781" y="469384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2" name="Arc 611">
            <a:extLst>
              <a:ext uri="{FF2B5EF4-FFF2-40B4-BE49-F238E27FC236}">
                <a16:creationId xmlns:a16="http://schemas.microsoft.com/office/drawing/2014/main" id="{EDEFF855-DF3E-4EAB-A633-1B9C60DBA627}"/>
              </a:ext>
            </a:extLst>
          </p:cNvPr>
          <p:cNvSpPr/>
          <p:nvPr/>
        </p:nvSpPr>
        <p:spPr>
          <a:xfrm rot="21285078" flipH="1">
            <a:off x="4808100" y="2692358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Arc 612">
            <a:extLst>
              <a:ext uri="{FF2B5EF4-FFF2-40B4-BE49-F238E27FC236}">
                <a16:creationId xmlns:a16="http://schemas.microsoft.com/office/drawing/2014/main" id="{A2365C14-5B54-423C-AE57-EBAD25705F20}"/>
              </a:ext>
            </a:extLst>
          </p:cNvPr>
          <p:cNvSpPr/>
          <p:nvPr/>
        </p:nvSpPr>
        <p:spPr>
          <a:xfrm rot="314922">
            <a:off x="5188580" y="2685765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C9E4CB80-5F33-4965-8293-42E0F8A97E26}"/>
              </a:ext>
            </a:extLst>
          </p:cNvPr>
          <p:cNvCxnSpPr>
            <a:cxnSpLocks/>
          </p:cNvCxnSpPr>
          <p:nvPr/>
        </p:nvCxnSpPr>
        <p:spPr>
          <a:xfrm flipV="1">
            <a:off x="6017524" y="26975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5" name="Straight Arrow Connector 614">
            <a:extLst>
              <a:ext uri="{FF2B5EF4-FFF2-40B4-BE49-F238E27FC236}">
                <a16:creationId xmlns:a16="http://schemas.microsoft.com/office/drawing/2014/main" id="{CC5BC647-C191-44FF-99A8-34FAE0A7D10C}"/>
              </a:ext>
            </a:extLst>
          </p:cNvPr>
          <p:cNvCxnSpPr>
            <a:cxnSpLocks/>
          </p:cNvCxnSpPr>
          <p:nvPr/>
        </p:nvCxnSpPr>
        <p:spPr>
          <a:xfrm flipV="1">
            <a:off x="6014776" y="24387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9" name="Straight Arrow Connector 618">
            <a:extLst>
              <a:ext uri="{FF2B5EF4-FFF2-40B4-BE49-F238E27FC236}">
                <a16:creationId xmlns:a16="http://schemas.microsoft.com/office/drawing/2014/main" id="{6FC76272-850C-410F-AF20-6E7FA1E1A942}"/>
              </a:ext>
            </a:extLst>
          </p:cNvPr>
          <p:cNvCxnSpPr>
            <a:cxnSpLocks/>
          </p:cNvCxnSpPr>
          <p:nvPr/>
        </p:nvCxnSpPr>
        <p:spPr>
          <a:xfrm flipH="1" flipV="1">
            <a:off x="4800928" y="24546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86D73C67-159B-4434-B309-974D0237431C}"/>
              </a:ext>
            </a:extLst>
          </p:cNvPr>
          <p:cNvCxnSpPr/>
          <p:nvPr/>
        </p:nvCxnSpPr>
        <p:spPr>
          <a:xfrm flipH="1" flipV="1">
            <a:off x="5130062" y="26369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6EF8CAF1-0A01-458C-BB15-5BBB61349A4C}"/>
              </a:ext>
            </a:extLst>
          </p:cNvPr>
          <p:cNvCxnSpPr>
            <a:cxnSpLocks/>
          </p:cNvCxnSpPr>
          <p:nvPr/>
        </p:nvCxnSpPr>
        <p:spPr>
          <a:xfrm flipV="1">
            <a:off x="5565385" y="273737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" name="Arc 623">
            <a:extLst>
              <a:ext uri="{FF2B5EF4-FFF2-40B4-BE49-F238E27FC236}">
                <a16:creationId xmlns:a16="http://schemas.microsoft.com/office/drawing/2014/main" id="{DF22C337-2FD7-44DF-BAE0-994D27EA5FDC}"/>
              </a:ext>
            </a:extLst>
          </p:cNvPr>
          <p:cNvSpPr/>
          <p:nvPr/>
        </p:nvSpPr>
        <p:spPr>
          <a:xfrm rot="20816903" flipH="1" flipV="1">
            <a:off x="5727092" y="2937980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Arc 624">
            <a:extLst>
              <a:ext uri="{FF2B5EF4-FFF2-40B4-BE49-F238E27FC236}">
                <a16:creationId xmlns:a16="http://schemas.microsoft.com/office/drawing/2014/main" id="{F8A038F8-894C-4F90-A1F3-7F942538A5C8}"/>
              </a:ext>
            </a:extLst>
          </p:cNvPr>
          <p:cNvSpPr/>
          <p:nvPr/>
        </p:nvSpPr>
        <p:spPr>
          <a:xfrm rot="783097" flipV="1">
            <a:off x="5033200" y="294055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00B61893-A2EE-4C9E-AA33-77C57D54678B}"/>
              </a:ext>
            </a:extLst>
          </p:cNvPr>
          <p:cNvSpPr txBox="1"/>
          <p:nvPr/>
        </p:nvSpPr>
        <p:spPr>
          <a:xfrm flipH="1">
            <a:off x="4684431" y="14265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628" name="Straight Arrow Connector 627">
            <a:extLst>
              <a:ext uri="{FF2B5EF4-FFF2-40B4-BE49-F238E27FC236}">
                <a16:creationId xmlns:a16="http://schemas.microsoft.com/office/drawing/2014/main" id="{25A8EB2D-E03B-4A76-8FFA-70BE4EBE810A}"/>
              </a:ext>
            </a:extLst>
          </p:cNvPr>
          <p:cNvCxnSpPr>
            <a:cxnSpLocks/>
          </p:cNvCxnSpPr>
          <p:nvPr/>
        </p:nvCxnSpPr>
        <p:spPr>
          <a:xfrm flipH="1" flipV="1">
            <a:off x="4825719" y="3296137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237C68C3-DC5B-4505-A226-A0698E0685E8}"/>
              </a:ext>
            </a:extLst>
          </p:cNvPr>
          <p:cNvCxnSpPr>
            <a:cxnSpLocks/>
          </p:cNvCxnSpPr>
          <p:nvPr/>
        </p:nvCxnSpPr>
        <p:spPr>
          <a:xfrm flipV="1">
            <a:off x="7841597" y="3555580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0" name="Straight Arrow Connector 629">
            <a:extLst>
              <a:ext uri="{FF2B5EF4-FFF2-40B4-BE49-F238E27FC236}">
                <a16:creationId xmlns:a16="http://schemas.microsoft.com/office/drawing/2014/main" id="{90721D24-81EC-4F25-8AB4-A92B979723EF}"/>
              </a:ext>
            </a:extLst>
          </p:cNvPr>
          <p:cNvCxnSpPr>
            <a:cxnSpLocks/>
          </p:cNvCxnSpPr>
          <p:nvPr/>
        </p:nvCxnSpPr>
        <p:spPr>
          <a:xfrm flipV="1">
            <a:off x="7842973" y="3320549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1" name="Straight Arrow Connector 630">
            <a:extLst>
              <a:ext uri="{FF2B5EF4-FFF2-40B4-BE49-F238E27FC236}">
                <a16:creationId xmlns:a16="http://schemas.microsoft.com/office/drawing/2014/main" id="{28629409-6A0E-4DBD-8144-34968B6CF3B5}"/>
              </a:ext>
            </a:extLst>
          </p:cNvPr>
          <p:cNvCxnSpPr>
            <a:cxnSpLocks/>
          </p:cNvCxnSpPr>
          <p:nvPr/>
        </p:nvCxnSpPr>
        <p:spPr>
          <a:xfrm flipH="1" flipV="1">
            <a:off x="6629125" y="3336420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74D70BD3-7FD6-42CD-B839-58E0EF8F2096}"/>
              </a:ext>
            </a:extLst>
          </p:cNvPr>
          <p:cNvCxnSpPr/>
          <p:nvPr/>
        </p:nvCxnSpPr>
        <p:spPr>
          <a:xfrm flipH="1" flipV="1">
            <a:off x="6958259" y="351869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3" name="Straight Arrow Connector 632">
            <a:extLst>
              <a:ext uri="{FF2B5EF4-FFF2-40B4-BE49-F238E27FC236}">
                <a16:creationId xmlns:a16="http://schemas.microsoft.com/office/drawing/2014/main" id="{BA4FF10C-AA27-47DE-AD8E-0BF4578E6710}"/>
              </a:ext>
            </a:extLst>
          </p:cNvPr>
          <p:cNvCxnSpPr>
            <a:cxnSpLocks/>
          </p:cNvCxnSpPr>
          <p:nvPr/>
        </p:nvCxnSpPr>
        <p:spPr>
          <a:xfrm flipH="1">
            <a:off x="8028793" y="3547952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" name="Straight Connector 633">
            <a:extLst>
              <a:ext uri="{FF2B5EF4-FFF2-40B4-BE49-F238E27FC236}">
                <a16:creationId xmlns:a16="http://schemas.microsoft.com/office/drawing/2014/main" id="{2A3962EA-C6DB-48BB-83ED-E1474EB211C3}"/>
              </a:ext>
            </a:extLst>
          </p:cNvPr>
          <p:cNvCxnSpPr/>
          <p:nvPr/>
        </p:nvCxnSpPr>
        <p:spPr>
          <a:xfrm flipH="1" flipV="1">
            <a:off x="8161856" y="353302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5" name="Arc 634">
            <a:extLst>
              <a:ext uri="{FF2B5EF4-FFF2-40B4-BE49-F238E27FC236}">
                <a16:creationId xmlns:a16="http://schemas.microsoft.com/office/drawing/2014/main" id="{5D86E0B6-6D8A-48E7-A854-8EA3FACB52E4}"/>
              </a:ext>
            </a:extLst>
          </p:cNvPr>
          <p:cNvSpPr/>
          <p:nvPr/>
        </p:nvSpPr>
        <p:spPr>
          <a:xfrm rot="519881" flipH="1">
            <a:off x="5579774" y="3730034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C31EA55D-BF54-41B0-8C16-05E7F7103CD8}"/>
              </a:ext>
            </a:extLst>
          </p:cNvPr>
          <p:cNvCxnSpPr>
            <a:cxnSpLocks/>
          </p:cNvCxnSpPr>
          <p:nvPr/>
        </p:nvCxnSpPr>
        <p:spPr>
          <a:xfrm flipH="1">
            <a:off x="7257068" y="5724733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7" name="Straight Arrow Connector 636">
            <a:extLst>
              <a:ext uri="{FF2B5EF4-FFF2-40B4-BE49-F238E27FC236}">
                <a16:creationId xmlns:a16="http://schemas.microsoft.com/office/drawing/2014/main" id="{6809FDAA-FF4A-43C6-A522-BCD306FD379F}"/>
              </a:ext>
            </a:extLst>
          </p:cNvPr>
          <p:cNvCxnSpPr>
            <a:cxnSpLocks/>
          </p:cNvCxnSpPr>
          <p:nvPr/>
        </p:nvCxnSpPr>
        <p:spPr>
          <a:xfrm flipH="1" flipV="1">
            <a:off x="7367843" y="5231063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1D8540A2-A55A-4ACB-8B55-9D850EC79080}"/>
              </a:ext>
            </a:extLst>
          </p:cNvPr>
          <p:cNvCxnSpPr>
            <a:cxnSpLocks/>
          </p:cNvCxnSpPr>
          <p:nvPr/>
        </p:nvCxnSpPr>
        <p:spPr>
          <a:xfrm flipV="1">
            <a:off x="7565277" y="388261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>
            <a:extLst>
              <a:ext uri="{FF2B5EF4-FFF2-40B4-BE49-F238E27FC236}">
                <a16:creationId xmlns:a16="http://schemas.microsoft.com/office/drawing/2014/main" id="{3B0BD6FE-5A71-47DE-BCA4-207C40F357EF}"/>
              </a:ext>
            </a:extLst>
          </p:cNvPr>
          <p:cNvCxnSpPr>
            <a:cxnSpLocks/>
          </p:cNvCxnSpPr>
          <p:nvPr/>
        </p:nvCxnSpPr>
        <p:spPr>
          <a:xfrm flipV="1">
            <a:off x="7588877" y="574468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Arrow Connector 639">
            <a:extLst>
              <a:ext uri="{FF2B5EF4-FFF2-40B4-BE49-F238E27FC236}">
                <a16:creationId xmlns:a16="http://schemas.microsoft.com/office/drawing/2014/main" id="{693B5E6F-AB73-4D24-A9E2-5BECC7E34CA1}"/>
              </a:ext>
            </a:extLst>
          </p:cNvPr>
          <p:cNvCxnSpPr>
            <a:cxnSpLocks/>
          </p:cNvCxnSpPr>
          <p:nvPr/>
        </p:nvCxnSpPr>
        <p:spPr>
          <a:xfrm flipH="1">
            <a:off x="7274126" y="538361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1" name="Straight Connector 640">
            <a:extLst>
              <a:ext uri="{FF2B5EF4-FFF2-40B4-BE49-F238E27FC236}">
                <a16:creationId xmlns:a16="http://schemas.microsoft.com/office/drawing/2014/main" id="{9C0FF257-40D1-49BF-986E-C0703F71BBC7}"/>
              </a:ext>
            </a:extLst>
          </p:cNvPr>
          <p:cNvCxnSpPr/>
          <p:nvPr/>
        </p:nvCxnSpPr>
        <p:spPr>
          <a:xfrm flipH="1" flipV="1">
            <a:off x="7407189" y="536869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2" name="Straight Arrow Connector 641">
            <a:extLst>
              <a:ext uri="{FF2B5EF4-FFF2-40B4-BE49-F238E27FC236}">
                <a16:creationId xmlns:a16="http://schemas.microsoft.com/office/drawing/2014/main" id="{7265C05C-4C38-4552-BF8A-EDA029EE211D}"/>
              </a:ext>
            </a:extLst>
          </p:cNvPr>
          <p:cNvCxnSpPr>
            <a:cxnSpLocks/>
          </p:cNvCxnSpPr>
          <p:nvPr/>
        </p:nvCxnSpPr>
        <p:spPr>
          <a:xfrm flipH="1" flipV="1">
            <a:off x="4828014" y="523106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3" name="Straight Arrow Connector 642">
            <a:extLst>
              <a:ext uri="{FF2B5EF4-FFF2-40B4-BE49-F238E27FC236}">
                <a16:creationId xmlns:a16="http://schemas.microsoft.com/office/drawing/2014/main" id="{14093B54-97AF-4F6A-82EC-83570244A157}"/>
              </a:ext>
            </a:extLst>
          </p:cNvPr>
          <p:cNvCxnSpPr>
            <a:cxnSpLocks/>
          </p:cNvCxnSpPr>
          <p:nvPr/>
        </p:nvCxnSpPr>
        <p:spPr>
          <a:xfrm flipV="1">
            <a:off x="5143886" y="5197177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4" name="Straight Arrow Connector 643">
            <a:extLst>
              <a:ext uri="{FF2B5EF4-FFF2-40B4-BE49-F238E27FC236}">
                <a16:creationId xmlns:a16="http://schemas.microsoft.com/office/drawing/2014/main" id="{B57368AB-1E18-494D-AAB3-9471F17A6F17}"/>
              </a:ext>
            </a:extLst>
          </p:cNvPr>
          <p:cNvCxnSpPr>
            <a:cxnSpLocks/>
          </p:cNvCxnSpPr>
          <p:nvPr/>
        </p:nvCxnSpPr>
        <p:spPr>
          <a:xfrm flipH="1" flipV="1">
            <a:off x="5865667" y="5203926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5" name="Straight Arrow Connector 644">
            <a:extLst>
              <a:ext uri="{FF2B5EF4-FFF2-40B4-BE49-F238E27FC236}">
                <a16:creationId xmlns:a16="http://schemas.microsoft.com/office/drawing/2014/main" id="{A1CC1A57-322E-4A9E-8293-C62931BC60D3}"/>
              </a:ext>
            </a:extLst>
          </p:cNvPr>
          <p:cNvCxnSpPr>
            <a:cxnSpLocks/>
          </p:cNvCxnSpPr>
          <p:nvPr/>
        </p:nvCxnSpPr>
        <p:spPr>
          <a:xfrm flipH="1" flipV="1">
            <a:off x="6335800" y="5244855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6" name="Straight Arrow Connector 645">
            <a:extLst>
              <a:ext uri="{FF2B5EF4-FFF2-40B4-BE49-F238E27FC236}">
                <a16:creationId xmlns:a16="http://schemas.microsoft.com/office/drawing/2014/main" id="{FC67D672-F4F2-49E4-9638-4D3F71B01D82}"/>
              </a:ext>
            </a:extLst>
          </p:cNvPr>
          <p:cNvCxnSpPr>
            <a:cxnSpLocks/>
          </p:cNvCxnSpPr>
          <p:nvPr/>
        </p:nvCxnSpPr>
        <p:spPr>
          <a:xfrm flipH="1" flipV="1">
            <a:off x="5585398" y="5229492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7" name="Arc 646">
            <a:extLst>
              <a:ext uri="{FF2B5EF4-FFF2-40B4-BE49-F238E27FC236}">
                <a16:creationId xmlns:a16="http://schemas.microsoft.com/office/drawing/2014/main" id="{4A5D8245-D1E4-4E07-BA0D-F73B6F058B73}"/>
              </a:ext>
            </a:extLst>
          </p:cNvPr>
          <p:cNvSpPr/>
          <p:nvPr/>
        </p:nvSpPr>
        <p:spPr>
          <a:xfrm rot="14962948" flipH="1">
            <a:off x="5256597" y="5455244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9" name="Straight Connector 648">
            <a:extLst>
              <a:ext uri="{FF2B5EF4-FFF2-40B4-BE49-F238E27FC236}">
                <a16:creationId xmlns:a16="http://schemas.microsoft.com/office/drawing/2014/main" id="{3A524E94-2008-4E2B-BBFB-495165A52067}"/>
              </a:ext>
            </a:extLst>
          </p:cNvPr>
          <p:cNvCxnSpPr>
            <a:cxnSpLocks/>
          </p:cNvCxnSpPr>
          <p:nvPr/>
        </p:nvCxnSpPr>
        <p:spPr>
          <a:xfrm flipV="1">
            <a:off x="7413638" y="455467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Straight Connector 649">
            <a:extLst>
              <a:ext uri="{FF2B5EF4-FFF2-40B4-BE49-F238E27FC236}">
                <a16:creationId xmlns:a16="http://schemas.microsoft.com/office/drawing/2014/main" id="{F3FC4515-B3BD-4658-B8B0-1096FF97DA6E}"/>
              </a:ext>
            </a:extLst>
          </p:cNvPr>
          <p:cNvCxnSpPr>
            <a:cxnSpLocks/>
          </p:cNvCxnSpPr>
          <p:nvPr/>
        </p:nvCxnSpPr>
        <p:spPr>
          <a:xfrm flipV="1">
            <a:off x="7570419" y="480544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Arrow Connector 650">
            <a:extLst>
              <a:ext uri="{FF2B5EF4-FFF2-40B4-BE49-F238E27FC236}">
                <a16:creationId xmlns:a16="http://schemas.microsoft.com/office/drawing/2014/main" id="{C81EBA24-4168-4CEB-8B9C-58163DD97D81}"/>
              </a:ext>
            </a:extLst>
          </p:cNvPr>
          <p:cNvCxnSpPr>
            <a:cxnSpLocks/>
          </p:cNvCxnSpPr>
          <p:nvPr/>
        </p:nvCxnSpPr>
        <p:spPr>
          <a:xfrm>
            <a:off x="7107037" y="4632651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5AE9EB30-4937-44A1-8B2C-5960A52B7996}"/>
              </a:ext>
            </a:extLst>
          </p:cNvPr>
          <p:cNvCxnSpPr>
            <a:cxnSpLocks/>
          </p:cNvCxnSpPr>
          <p:nvPr/>
        </p:nvCxnSpPr>
        <p:spPr>
          <a:xfrm flipV="1">
            <a:off x="7107037" y="4644365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3" name="Straight Arrow Connector 652">
            <a:extLst>
              <a:ext uri="{FF2B5EF4-FFF2-40B4-BE49-F238E27FC236}">
                <a16:creationId xmlns:a16="http://schemas.microsoft.com/office/drawing/2014/main" id="{3E746C7F-8977-4A98-840D-728A20602CF1}"/>
              </a:ext>
            </a:extLst>
          </p:cNvPr>
          <p:cNvCxnSpPr>
            <a:cxnSpLocks/>
          </p:cNvCxnSpPr>
          <p:nvPr/>
        </p:nvCxnSpPr>
        <p:spPr>
          <a:xfrm flipH="1">
            <a:off x="7365257" y="4393596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FCDE4B1-86CB-4EF0-B365-CC79DDD73CF6}"/>
              </a:ext>
            </a:extLst>
          </p:cNvPr>
          <p:cNvCxnSpPr>
            <a:cxnSpLocks/>
          </p:cNvCxnSpPr>
          <p:nvPr/>
        </p:nvCxnSpPr>
        <p:spPr>
          <a:xfrm flipH="1" flipV="1">
            <a:off x="7489298" y="4393596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5" name="Straight Arrow Connector 654">
            <a:extLst>
              <a:ext uri="{FF2B5EF4-FFF2-40B4-BE49-F238E27FC236}">
                <a16:creationId xmlns:a16="http://schemas.microsoft.com/office/drawing/2014/main" id="{33C52B55-5D97-47A3-AE91-5F103F2F97B2}"/>
              </a:ext>
            </a:extLst>
          </p:cNvPr>
          <p:cNvCxnSpPr>
            <a:cxnSpLocks/>
          </p:cNvCxnSpPr>
          <p:nvPr/>
        </p:nvCxnSpPr>
        <p:spPr>
          <a:xfrm flipH="1" flipV="1">
            <a:off x="8206304" y="424498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6" name="Straight Arrow Connector 655">
            <a:extLst>
              <a:ext uri="{FF2B5EF4-FFF2-40B4-BE49-F238E27FC236}">
                <a16:creationId xmlns:a16="http://schemas.microsoft.com/office/drawing/2014/main" id="{6296379F-484B-44CE-AE7C-E7672FAF1D30}"/>
              </a:ext>
            </a:extLst>
          </p:cNvPr>
          <p:cNvCxnSpPr>
            <a:cxnSpLocks/>
          </p:cNvCxnSpPr>
          <p:nvPr/>
        </p:nvCxnSpPr>
        <p:spPr>
          <a:xfrm flipH="1" flipV="1">
            <a:off x="6650675" y="422245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7" name="Straight Arrow Connector 656">
            <a:extLst>
              <a:ext uri="{FF2B5EF4-FFF2-40B4-BE49-F238E27FC236}">
                <a16:creationId xmlns:a16="http://schemas.microsoft.com/office/drawing/2014/main" id="{68C2EDF3-80A4-43C9-9B0A-DB51B9651E2F}"/>
              </a:ext>
            </a:extLst>
          </p:cNvPr>
          <p:cNvCxnSpPr>
            <a:cxnSpLocks/>
          </p:cNvCxnSpPr>
          <p:nvPr/>
        </p:nvCxnSpPr>
        <p:spPr>
          <a:xfrm flipH="1" flipV="1">
            <a:off x="6101279" y="4440779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8" name="Straight Arrow Connector 657">
            <a:extLst>
              <a:ext uri="{FF2B5EF4-FFF2-40B4-BE49-F238E27FC236}">
                <a16:creationId xmlns:a16="http://schemas.microsoft.com/office/drawing/2014/main" id="{E149D32A-7745-4305-A471-29C4957557E1}"/>
              </a:ext>
            </a:extLst>
          </p:cNvPr>
          <p:cNvCxnSpPr>
            <a:cxnSpLocks/>
          </p:cNvCxnSpPr>
          <p:nvPr/>
        </p:nvCxnSpPr>
        <p:spPr>
          <a:xfrm flipH="1" flipV="1">
            <a:off x="4800435" y="426718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9" name="Straight Connector 658">
            <a:extLst>
              <a:ext uri="{FF2B5EF4-FFF2-40B4-BE49-F238E27FC236}">
                <a16:creationId xmlns:a16="http://schemas.microsoft.com/office/drawing/2014/main" id="{42493E5D-DBFB-470F-A273-B82CAC649426}"/>
              </a:ext>
            </a:extLst>
          </p:cNvPr>
          <p:cNvCxnSpPr/>
          <p:nvPr/>
        </p:nvCxnSpPr>
        <p:spPr>
          <a:xfrm flipH="1" flipV="1">
            <a:off x="5129569" y="4449457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0" name="Arc 659">
            <a:extLst>
              <a:ext uri="{FF2B5EF4-FFF2-40B4-BE49-F238E27FC236}">
                <a16:creationId xmlns:a16="http://schemas.microsoft.com/office/drawing/2014/main" id="{3087D024-77FC-4ECA-8610-4A9C5A793881}"/>
              </a:ext>
            </a:extLst>
          </p:cNvPr>
          <p:cNvSpPr/>
          <p:nvPr/>
        </p:nvSpPr>
        <p:spPr>
          <a:xfrm rot="21285078" flipH="1">
            <a:off x="4820534" y="4513007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52B18BF6-CA54-4B09-BB76-9AE14C5D296B}"/>
              </a:ext>
            </a:extLst>
          </p:cNvPr>
          <p:cNvCxnSpPr>
            <a:cxnSpLocks/>
          </p:cNvCxnSpPr>
          <p:nvPr/>
        </p:nvCxnSpPr>
        <p:spPr>
          <a:xfrm flipH="1" flipV="1">
            <a:off x="5477617" y="4603954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>
            <a:extLst>
              <a:ext uri="{FF2B5EF4-FFF2-40B4-BE49-F238E27FC236}">
                <a16:creationId xmlns:a16="http://schemas.microsoft.com/office/drawing/2014/main" id="{67E2DEF8-0DA9-40A3-80E2-0D1CC2BFBC74}"/>
              </a:ext>
            </a:extLst>
          </p:cNvPr>
          <p:cNvCxnSpPr>
            <a:cxnSpLocks/>
          </p:cNvCxnSpPr>
          <p:nvPr/>
        </p:nvCxnSpPr>
        <p:spPr>
          <a:xfrm flipV="1">
            <a:off x="6024734" y="3602873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3" name="Straight Arrow Connector 662">
            <a:extLst>
              <a:ext uri="{FF2B5EF4-FFF2-40B4-BE49-F238E27FC236}">
                <a16:creationId xmlns:a16="http://schemas.microsoft.com/office/drawing/2014/main" id="{AD9E07FD-74F5-433B-AB95-1DA9CCECF24A}"/>
              </a:ext>
            </a:extLst>
          </p:cNvPr>
          <p:cNvCxnSpPr>
            <a:cxnSpLocks/>
          </p:cNvCxnSpPr>
          <p:nvPr/>
        </p:nvCxnSpPr>
        <p:spPr>
          <a:xfrm>
            <a:off x="6021986" y="3589753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4" name="Straight Arrow Connector 663">
            <a:extLst>
              <a:ext uri="{FF2B5EF4-FFF2-40B4-BE49-F238E27FC236}">
                <a16:creationId xmlns:a16="http://schemas.microsoft.com/office/drawing/2014/main" id="{7CE2C2C1-ACCC-443D-A353-7B72EDAEF5BC}"/>
              </a:ext>
            </a:extLst>
          </p:cNvPr>
          <p:cNvCxnSpPr>
            <a:cxnSpLocks/>
          </p:cNvCxnSpPr>
          <p:nvPr/>
        </p:nvCxnSpPr>
        <p:spPr>
          <a:xfrm flipH="1">
            <a:off x="4717747" y="3541147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5" name="Straight Connector 664">
            <a:extLst>
              <a:ext uri="{FF2B5EF4-FFF2-40B4-BE49-F238E27FC236}">
                <a16:creationId xmlns:a16="http://schemas.microsoft.com/office/drawing/2014/main" id="{65E39F8D-4754-4F7E-894D-AF557AF07F51}"/>
              </a:ext>
            </a:extLst>
          </p:cNvPr>
          <p:cNvCxnSpPr>
            <a:cxnSpLocks/>
          </p:cNvCxnSpPr>
          <p:nvPr/>
        </p:nvCxnSpPr>
        <p:spPr>
          <a:xfrm flipH="1" flipV="1">
            <a:off x="5137272" y="354222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6" name="Arc 665">
            <a:extLst>
              <a:ext uri="{FF2B5EF4-FFF2-40B4-BE49-F238E27FC236}">
                <a16:creationId xmlns:a16="http://schemas.microsoft.com/office/drawing/2014/main" id="{9A3E92E4-7C56-4BBA-A80D-7EA45D4EF715}"/>
              </a:ext>
            </a:extLst>
          </p:cNvPr>
          <p:cNvSpPr/>
          <p:nvPr/>
        </p:nvSpPr>
        <p:spPr>
          <a:xfrm flipV="1">
            <a:off x="4932394" y="390281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D31974B2-4D45-46F6-8317-36A0D08B1E81}"/>
              </a:ext>
            </a:extLst>
          </p:cNvPr>
          <p:cNvSpPr txBox="1"/>
          <p:nvPr/>
        </p:nvSpPr>
        <p:spPr>
          <a:xfrm flipH="1">
            <a:off x="4722603" y="328147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6F4D277-1E04-4E59-8093-3E9CF4D20E4C}"/>
              </a:ext>
            </a:extLst>
          </p:cNvPr>
          <p:cNvSpPr txBox="1"/>
          <p:nvPr/>
        </p:nvSpPr>
        <p:spPr>
          <a:xfrm>
            <a:off x="4684792" y="2057400"/>
            <a:ext cx="2135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cxnSp>
        <p:nvCxnSpPr>
          <p:cNvPr id="668" name="Straight Connector 667">
            <a:extLst>
              <a:ext uri="{FF2B5EF4-FFF2-40B4-BE49-F238E27FC236}">
                <a16:creationId xmlns:a16="http://schemas.microsoft.com/office/drawing/2014/main" id="{D4327871-AD66-4CCA-92C0-CA6F025406CA}"/>
              </a:ext>
            </a:extLst>
          </p:cNvPr>
          <p:cNvCxnSpPr>
            <a:cxnSpLocks/>
          </p:cNvCxnSpPr>
          <p:nvPr/>
        </p:nvCxnSpPr>
        <p:spPr>
          <a:xfrm flipV="1">
            <a:off x="1881743" y="9292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Connector 668">
            <a:extLst>
              <a:ext uri="{FF2B5EF4-FFF2-40B4-BE49-F238E27FC236}">
                <a16:creationId xmlns:a16="http://schemas.microsoft.com/office/drawing/2014/main" id="{5C1656B3-AABB-4103-9046-CB2DE43A5B21}"/>
              </a:ext>
            </a:extLst>
          </p:cNvPr>
          <p:cNvCxnSpPr>
            <a:cxnSpLocks/>
          </p:cNvCxnSpPr>
          <p:nvPr/>
        </p:nvCxnSpPr>
        <p:spPr>
          <a:xfrm flipV="1">
            <a:off x="5556106" y="90189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0" name="TextBox 669">
            <a:extLst>
              <a:ext uri="{FF2B5EF4-FFF2-40B4-BE49-F238E27FC236}">
                <a16:creationId xmlns:a16="http://schemas.microsoft.com/office/drawing/2014/main" id="{0A22186A-C01A-49F9-8C55-E3FA4EC9A7EA}"/>
              </a:ext>
            </a:extLst>
          </p:cNvPr>
          <p:cNvSpPr txBox="1"/>
          <p:nvPr/>
        </p:nvSpPr>
        <p:spPr>
          <a:xfrm>
            <a:off x="4808898" y="511696"/>
            <a:ext cx="16369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Isabella Black (2) All (R)</a:t>
            </a:r>
          </a:p>
        </p:txBody>
      </p:sp>
      <p:sp>
        <p:nvSpPr>
          <p:cNvPr id="671" name="TextBox 670">
            <a:extLst>
              <a:ext uri="{FF2B5EF4-FFF2-40B4-BE49-F238E27FC236}">
                <a16:creationId xmlns:a16="http://schemas.microsoft.com/office/drawing/2014/main" id="{30EBB137-CEDD-4AC4-A882-B904FED9DC63}"/>
              </a:ext>
            </a:extLst>
          </p:cNvPr>
          <p:cNvSpPr txBox="1"/>
          <p:nvPr/>
        </p:nvSpPr>
        <p:spPr>
          <a:xfrm>
            <a:off x="1114967" y="503439"/>
            <a:ext cx="1597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Sophie All (Q/R) All (R)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2B4AD56B-1381-AD97-F124-65544B97E478}"/>
              </a:ext>
            </a:extLst>
          </p:cNvPr>
          <p:cNvCxnSpPr>
            <a:cxnSpLocks/>
          </p:cNvCxnSpPr>
          <p:nvPr/>
        </p:nvCxnSpPr>
        <p:spPr>
          <a:xfrm flipV="1">
            <a:off x="4121704" y="26681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E86FCEB4-52DD-6CE0-E065-C39F72399012}"/>
              </a:ext>
            </a:extLst>
          </p:cNvPr>
          <p:cNvCxnSpPr>
            <a:cxnSpLocks/>
          </p:cNvCxnSpPr>
          <p:nvPr/>
        </p:nvCxnSpPr>
        <p:spPr>
          <a:xfrm flipV="1">
            <a:off x="4118956" y="24093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0DD70A8E-5622-A7E1-15DC-F2B3C3336B44}"/>
              </a:ext>
            </a:extLst>
          </p:cNvPr>
          <p:cNvCxnSpPr>
            <a:cxnSpLocks/>
          </p:cNvCxnSpPr>
          <p:nvPr/>
        </p:nvCxnSpPr>
        <p:spPr>
          <a:xfrm flipH="1">
            <a:off x="3881785" y="2752093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92775C18-C1F9-22ED-DBA7-FEE83043F414}"/>
              </a:ext>
            </a:extLst>
          </p:cNvPr>
          <p:cNvCxnSpPr>
            <a:cxnSpLocks/>
          </p:cNvCxnSpPr>
          <p:nvPr/>
        </p:nvCxnSpPr>
        <p:spPr>
          <a:xfrm flipH="1" flipV="1">
            <a:off x="4440877" y="2754179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2684238B-9F7D-BC9D-E4CA-3AAB8EF1D877}"/>
              </a:ext>
            </a:extLst>
          </p:cNvPr>
          <p:cNvCxnSpPr>
            <a:cxnSpLocks/>
          </p:cNvCxnSpPr>
          <p:nvPr/>
        </p:nvCxnSpPr>
        <p:spPr>
          <a:xfrm flipV="1">
            <a:off x="2921315" y="2745877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Arrow Connector 318">
            <a:extLst>
              <a:ext uri="{FF2B5EF4-FFF2-40B4-BE49-F238E27FC236}">
                <a16:creationId xmlns:a16="http://schemas.microsoft.com/office/drawing/2014/main" id="{B6336494-EB40-7E30-AB78-668F762DD1FE}"/>
              </a:ext>
            </a:extLst>
          </p:cNvPr>
          <p:cNvCxnSpPr/>
          <p:nvPr/>
        </p:nvCxnSpPr>
        <p:spPr>
          <a:xfrm>
            <a:off x="2921315" y="2755818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443A2451-1AEF-76AC-7376-C6CB66C24DE6}"/>
              </a:ext>
            </a:extLst>
          </p:cNvPr>
          <p:cNvCxnSpPr/>
          <p:nvPr/>
        </p:nvCxnSpPr>
        <p:spPr>
          <a:xfrm flipH="1" flipV="1">
            <a:off x="3234242" y="26074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Arrow Connector 323">
            <a:extLst>
              <a:ext uri="{FF2B5EF4-FFF2-40B4-BE49-F238E27FC236}">
                <a16:creationId xmlns:a16="http://schemas.microsoft.com/office/drawing/2014/main" id="{A106072E-ED48-1F6E-FACC-AA87AF7D17DA}"/>
              </a:ext>
            </a:extLst>
          </p:cNvPr>
          <p:cNvCxnSpPr>
            <a:cxnSpLocks/>
          </p:cNvCxnSpPr>
          <p:nvPr/>
        </p:nvCxnSpPr>
        <p:spPr>
          <a:xfrm flipH="1" flipV="1">
            <a:off x="2900429" y="242975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Arc 326">
            <a:extLst>
              <a:ext uri="{FF2B5EF4-FFF2-40B4-BE49-F238E27FC236}">
                <a16:creationId xmlns:a16="http://schemas.microsoft.com/office/drawing/2014/main" id="{6BD4F68E-2B5B-874B-29A5-DE928F19094A}"/>
              </a:ext>
            </a:extLst>
          </p:cNvPr>
          <p:cNvSpPr/>
          <p:nvPr/>
        </p:nvSpPr>
        <p:spPr>
          <a:xfrm rot="783097" flipV="1">
            <a:off x="3043887" y="303751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Arc 343">
            <a:extLst>
              <a:ext uri="{FF2B5EF4-FFF2-40B4-BE49-F238E27FC236}">
                <a16:creationId xmlns:a16="http://schemas.microsoft.com/office/drawing/2014/main" id="{9CC6B223-D7E4-E0D8-18FD-893929BDE0B1}"/>
              </a:ext>
            </a:extLst>
          </p:cNvPr>
          <p:cNvSpPr/>
          <p:nvPr/>
        </p:nvSpPr>
        <p:spPr>
          <a:xfrm rot="16005877">
            <a:off x="4041934" y="2488384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64D12A12-6033-2070-3B6D-8B1793E18286}"/>
              </a:ext>
            </a:extLst>
          </p:cNvPr>
          <p:cNvCxnSpPr>
            <a:cxnSpLocks/>
          </p:cNvCxnSpPr>
          <p:nvPr/>
        </p:nvCxnSpPr>
        <p:spPr>
          <a:xfrm flipV="1">
            <a:off x="7850093" y="26918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19EEE13B-D122-7CB9-89F6-6E9486996FFB}"/>
              </a:ext>
            </a:extLst>
          </p:cNvPr>
          <p:cNvCxnSpPr>
            <a:cxnSpLocks/>
          </p:cNvCxnSpPr>
          <p:nvPr/>
        </p:nvCxnSpPr>
        <p:spPr>
          <a:xfrm flipV="1">
            <a:off x="7847345" y="2433044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Arrow Connector 352">
            <a:extLst>
              <a:ext uri="{FF2B5EF4-FFF2-40B4-BE49-F238E27FC236}">
                <a16:creationId xmlns:a16="http://schemas.microsoft.com/office/drawing/2014/main" id="{89A0182E-66B4-A7BC-65AD-DB0FECA67D0E}"/>
              </a:ext>
            </a:extLst>
          </p:cNvPr>
          <p:cNvCxnSpPr>
            <a:cxnSpLocks/>
          </p:cNvCxnSpPr>
          <p:nvPr/>
        </p:nvCxnSpPr>
        <p:spPr>
          <a:xfrm flipH="1">
            <a:off x="7610174" y="277582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B71DCAE8-ED34-3C52-959B-DE26F0AD7D04}"/>
              </a:ext>
            </a:extLst>
          </p:cNvPr>
          <p:cNvCxnSpPr>
            <a:cxnSpLocks/>
          </p:cNvCxnSpPr>
          <p:nvPr/>
        </p:nvCxnSpPr>
        <p:spPr>
          <a:xfrm flipH="1" flipV="1">
            <a:off x="8169266" y="277791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E777FDF-D1C6-7EC5-349C-43F6C2DFDB3C}"/>
              </a:ext>
            </a:extLst>
          </p:cNvPr>
          <p:cNvCxnSpPr>
            <a:cxnSpLocks/>
          </p:cNvCxnSpPr>
          <p:nvPr/>
        </p:nvCxnSpPr>
        <p:spPr>
          <a:xfrm flipV="1">
            <a:off x="6649704" y="276960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Arrow Connector 358">
            <a:extLst>
              <a:ext uri="{FF2B5EF4-FFF2-40B4-BE49-F238E27FC236}">
                <a16:creationId xmlns:a16="http://schemas.microsoft.com/office/drawing/2014/main" id="{9DB0E042-456B-5B7C-15D1-F6AC3766C5CF}"/>
              </a:ext>
            </a:extLst>
          </p:cNvPr>
          <p:cNvCxnSpPr/>
          <p:nvPr/>
        </p:nvCxnSpPr>
        <p:spPr>
          <a:xfrm>
            <a:off x="6649704" y="277954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013EC51E-765D-1438-C59C-B58E64CAD548}"/>
              </a:ext>
            </a:extLst>
          </p:cNvPr>
          <p:cNvCxnSpPr/>
          <p:nvPr/>
        </p:nvCxnSpPr>
        <p:spPr>
          <a:xfrm flipH="1" flipV="1">
            <a:off x="6962631" y="263119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C367D6CC-F128-D503-54F1-C3BD6B970950}"/>
              </a:ext>
            </a:extLst>
          </p:cNvPr>
          <p:cNvCxnSpPr>
            <a:cxnSpLocks/>
          </p:cNvCxnSpPr>
          <p:nvPr/>
        </p:nvCxnSpPr>
        <p:spPr>
          <a:xfrm flipH="1" flipV="1">
            <a:off x="6628818" y="2453482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3" name="Arc 362">
            <a:extLst>
              <a:ext uri="{FF2B5EF4-FFF2-40B4-BE49-F238E27FC236}">
                <a16:creationId xmlns:a16="http://schemas.microsoft.com/office/drawing/2014/main" id="{D0DC7B80-6B1E-61C0-3142-96963DCA48D1}"/>
              </a:ext>
            </a:extLst>
          </p:cNvPr>
          <p:cNvSpPr/>
          <p:nvPr/>
        </p:nvSpPr>
        <p:spPr>
          <a:xfrm rot="783097" flipV="1">
            <a:off x="6772276" y="306124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Arc 363">
            <a:extLst>
              <a:ext uri="{FF2B5EF4-FFF2-40B4-BE49-F238E27FC236}">
                <a16:creationId xmlns:a16="http://schemas.microsoft.com/office/drawing/2014/main" id="{E6517C78-62BF-8786-5884-80955E553AED}"/>
              </a:ext>
            </a:extLst>
          </p:cNvPr>
          <p:cNvSpPr/>
          <p:nvPr/>
        </p:nvSpPr>
        <p:spPr>
          <a:xfrm rot="16005877">
            <a:off x="7770323" y="251211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2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Box 331">
            <a:extLst>
              <a:ext uri="{FF2B5EF4-FFF2-40B4-BE49-F238E27FC236}">
                <a16:creationId xmlns:a16="http://schemas.microsoft.com/office/drawing/2014/main" id="{50C2D01F-2CDB-4B51-BC9D-73B4C401DB72}"/>
              </a:ext>
            </a:extLst>
          </p:cNvPr>
          <p:cNvSpPr txBox="1"/>
          <p:nvPr/>
        </p:nvSpPr>
        <p:spPr>
          <a:xfrm flipH="1">
            <a:off x="2825785" y="476842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D68A9499-1BDF-4654-B8AA-C11C1F651A69}"/>
              </a:ext>
            </a:extLst>
          </p:cNvPr>
          <p:cNvSpPr txBox="1"/>
          <p:nvPr/>
        </p:nvSpPr>
        <p:spPr>
          <a:xfrm flipH="1">
            <a:off x="1174722" y="4208841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B8DF2171-1CDE-4FCC-91EE-D2B34A274D2C}"/>
              </a:ext>
            </a:extLst>
          </p:cNvPr>
          <p:cNvSpPr txBox="1"/>
          <p:nvPr/>
        </p:nvSpPr>
        <p:spPr>
          <a:xfrm>
            <a:off x="2856835" y="555624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4ECB8864-4740-46BC-8477-A9505BC70655}"/>
              </a:ext>
            </a:extLst>
          </p:cNvPr>
          <p:cNvSpPr txBox="1"/>
          <p:nvPr/>
        </p:nvSpPr>
        <p:spPr>
          <a:xfrm>
            <a:off x="1019753" y="373724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B2A51BB0-632C-4E93-A935-2824B4D9D38B}"/>
              </a:ext>
            </a:extLst>
          </p:cNvPr>
          <p:cNvSpPr txBox="1"/>
          <p:nvPr/>
        </p:nvSpPr>
        <p:spPr>
          <a:xfrm>
            <a:off x="2842305" y="281867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4843E04-3B24-46C5-AAA0-E7DD649286BF}"/>
              </a:ext>
            </a:extLst>
          </p:cNvPr>
          <p:cNvSpPr txBox="1"/>
          <p:nvPr/>
        </p:nvSpPr>
        <p:spPr>
          <a:xfrm>
            <a:off x="2835138" y="98552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4447" y="545657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>
            <a:cxnSpLocks/>
          </p:cNvCxnSpPr>
          <p:nvPr/>
        </p:nvCxnSpPr>
        <p:spPr>
          <a:xfrm flipH="1" flipV="1">
            <a:off x="2640140" y="3335554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464069" y="1841727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4495800" y="146020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</p:cNvCxnSpPr>
          <p:nvPr/>
        </p:nvCxnSpPr>
        <p:spPr>
          <a:xfrm flipV="1">
            <a:off x="3018020" y="5364252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96395" y="5348564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 flipH="1" flipV="1">
            <a:off x="2923602" y="5204635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696444" y="72682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96445" y="72681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Arc 55"/>
          <p:cNvSpPr/>
          <p:nvPr/>
        </p:nvSpPr>
        <p:spPr>
          <a:xfrm rot="318427">
            <a:off x="2116966" y="5574785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>
            <a:cxnSpLocks/>
          </p:cNvCxnSpPr>
          <p:nvPr/>
        </p:nvCxnSpPr>
        <p:spPr>
          <a:xfrm flipV="1">
            <a:off x="4144896" y="8589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A9397B9A-3109-4D15-843B-D3CC620224B7}"/>
              </a:ext>
            </a:extLst>
          </p:cNvPr>
          <p:cNvCxnSpPr>
            <a:cxnSpLocks/>
          </p:cNvCxnSpPr>
          <p:nvPr/>
        </p:nvCxnSpPr>
        <p:spPr>
          <a:xfrm>
            <a:off x="2956884" y="355279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1" name="Straight Arrow Connector 470">
            <a:extLst>
              <a:ext uri="{FF2B5EF4-FFF2-40B4-BE49-F238E27FC236}">
                <a16:creationId xmlns:a16="http://schemas.microsoft.com/office/drawing/2014/main" id="{72E1484E-2166-46C0-B905-0A61E3FD353B}"/>
              </a:ext>
            </a:extLst>
          </p:cNvPr>
          <p:cNvCxnSpPr>
            <a:cxnSpLocks/>
          </p:cNvCxnSpPr>
          <p:nvPr/>
        </p:nvCxnSpPr>
        <p:spPr>
          <a:xfrm flipV="1">
            <a:off x="4142148" y="6001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Straight Arrow Connector 471">
            <a:extLst>
              <a:ext uri="{FF2B5EF4-FFF2-40B4-BE49-F238E27FC236}">
                <a16:creationId xmlns:a16="http://schemas.microsoft.com/office/drawing/2014/main" id="{09C44369-F7C4-470A-8310-FE0554F5BED1}"/>
              </a:ext>
            </a:extLst>
          </p:cNvPr>
          <p:cNvCxnSpPr>
            <a:cxnSpLocks/>
          </p:cNvCxnSpPr>
          <p:nvPr/>
        </p:nvCxnSpPr>
        <p:spPr>
          <a:xfrm flipH="1">
            <a:off x="3904977" y="942935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6A989483-DF38-45D7-B2B0-5D006D1CC745}"/>
              </a:ext>
            </a:extLst>
          </p:cNvPr>
          <p:cNvCxnSpPr>
            <a:cxnSpLocks/>
          </p:cNvCxnSpPr>
          <p:nvPr/>
        </p:nvCxnSpPr>
        <p:spPr>
          <a:xfrm flipH="1" flipV="1">
            <a:off x="4464069" y="945021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" name="Arc 512">
            <a:extLst>
              <a:ext uri="{FF2B5EF4-FFF2-40B4-BE49-F238E27FC236}">
                <a16:creationId xmlns:a16="http://schemas.microsoft.com/office/drawing/2014/main" id="{4CD755A3-4838-433A-A5EA-BB8B73A22D1B}"/>
              </a:ext>
            </a:extLst>
          </p:cNvPr>
          <p:cNvSpPr/>
          <p:nvPr/>
        </p:nvSpPr>
        <p:spPr>
          <a:xfrm rot="21309147" flipV="1">
            <a:off x="1548951" y="471555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>
            <a:extLst>
              <a:ext uri="{FF2B5EF4-FFF2-40B4-BE49-F238E27FC236}">
                <a16:creationId xmlns:a16="http://schemas.microsoft.com/office/drawing/2014/main" id="{3030832E-BC0B-40DD-910C-3C75C04D2ABD}"/>
              </a:ext>
            </a:extLst>
          </p:cNvPr>
          <p:cNvSpPr/>
          <p:nvPr/>
        </p:nvSpPr>
        <p:spPr>
          <a:xfrm rot="20816903" flipH="1" flipV="1">
            <a:off x="2007129" y="1205984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4246466E-3316-4279-A8D7-CC369BFE370C}"/>
              </a:ext>
            </a:extLst>
          </p:cNvPr>
          <p:cNvCxnSpPr>
            <a:cxnSpLocks/>
          </p:cNvCxnSpPr>
          <p:nvPr/>
        </p:nvCxnSpPr>
        <p:spPr>
          <a:xfrm flipV="1">
            <a:off x="3837146" y="110094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" name="Arc 524">
            <a:extLst>
              <a:ext uri="{FF2B5EF4-FFF2-40B4-BE49-F238E27FC236}">
                <a16:creationId xmlns:a16="http://schemas.microsoft.com/office/drawing/2014/main" id="{C8F9DBF9-60C8-4BCA-B7BD-690DEB39643D}"/>
              </a:ext>
            </a:extLst>
          </p:cNvPr>
          <p:cNvSpPr/>
          <p:nvPr/>
        </p:nvSpPr>
        <p:spPr>
          <a:xfrm rot="20159928" flipH="1" flipV="1">
            <a:off x="1785081" y="989990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D3FA672D-4E29-4597-85FC-09EDA41050E7}"/>
              </a:ext>
            </a:extLst>
          </p:cNvPr>
          <p:cNvCxnSpPr>
            <a:cxnSpLocks/>
          </p:cNvCxnSpPr>
          <p:nvPr/>
        </p:nvCxnSpPr>
        <p:spPr>
          <a:xfrm flipH="1" flipV="1">
            <a:off x="4081497" y="1612240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>
            <a:extLst>
              <a:ext uri="{FF2B5EF4-FFF2-40B4-BE49-F238E27FC236}">
                <a16:creationId xmlns:a16="http://schemas.microsoft.com/office/drawing/2014/main" id="{B57B9E25-CE6A-4D44-BD19-A3B2242B41D2}"/>
              </a:ext>
            </a:extLst>
          </p:cNvPr>
          <p:cNvCxnSpPr>
            <a:cxnSpLocks/>
          </p:cNvCxnSpPr>
          <p:nvPr/>
        </p:nvCxnSpPr>
        <p:spPr>
          <a:xfrm flipH="1" flipV="1">
            <a:off x="2364692" y="815861"/>
            <a:ext cx="242016" cy="246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Straight Arrow Connector 553">
            <a:extLst>
              <a:ext uri="{FF2B5EF4-FFF2-40B4-BE49-F238E27FC236}">
                <a16:creationId xmlns:a16="http://schemas.microsoft.com/office/drawing/2014/main" id="{7923099E-65F8-42ED-B110-1864D5527FA3}"/>
              </a:ext>
            </a:extLst>
          </p:cNvPr>
          <p:cNvCxnSpPr>
            <a:cxnSpLocks/>
          </p:cNvCxnSpPr>
          <p:nvPr/>
        </p:nvCxnSpPr>
        <p:spPr>
          <a:xfrm flipH="1" flipV="1">
            <a:off x="3392463" y="1068815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3" name="TextBox 572">
            <a:extLst>
              <a:ext uri="{FF2B5EF4-FFF2-40B4-BE49-F238E27FC236}">
                <a16:creationId xmlns:a16="http://schemas.microsoft.com/office/drawing/2014/main" id="{6B775E85-293D-4BE2-B098-15DEABEE237D}"/>
              </a:ext>
            </a:extLst>
          </p:cNvPr>
          <p:cNvSpPr txBox="1"/>
          <p:nvPr/>
        </p:nvSpPr>
        <p:spPr>
          <a:xfrm>
            <a:off x="1005419" y="99968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574" name="Straight Connector 573">
            <a:extLst>
              <a:ext uri="{FF2B5EF4-FFF2-40B4-BE49-F238E27FC236}">
                <a16:creationId xmlns:a16="http://schemas.microsoft.com/office/drawing/2014/main" id="{5C659EFB-E677-4749-A0D6-A35D5504F54E}"/>
              </a:ext>
            </a:extLst>
          </p:cNvPr>
          <p:cNvCxnSpPr>
            <a:cxnSpLocks/>
          </p:cNvCxnSpPr>
          <p:nvPr/>
        </p:nvCxnSpPr>
        <p:spPr>
          <a:xfrm flipV="1">
            <a:off x="2944507" y="936719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5" name="Straight Arrow Connector 574">
            <a:extLst>
              <a:ext uri="{FF2B5EF4-FFF2-40B4-BE49-F238E27FC236}">
                <a16:creationId xmlns:a16="http://schemas.microsoft.com/office/drawing/2014/main" id="{3EE7EBB1-A72B-458B-83F7-46D5BD789A37}"/>
              </a:ext>
            </a:extLst>
          </p:cNvPr>
          <p:cNvCxnSpPr/>
          <p:nvPr/>
        </p:nvCxnSpPr>
        <p:spPr>
          <a:xfrm>
            <a:off x="2944507" y="946660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6" name="Straight Arrow Connector 575">
            <a:extLst>
              <a:ext uri="{FF2B5EF4-FFF2-40B4-BE49-F238E27FC236}">
                <a16:creationId xmlns:a16="http://schemas.microsoft.com/office/drawing/2014/main" id="{1E637FD2-6208-4E16-B02A-645376044FD1}"/>
              </a:ext>
            </a:extLst>
          </p:cNvPr>
          <p:cNvCxnSpPr>
            <a:cxnSpLocks/>
          </p:cNvCxnSpPr>
          <p:nvPr/>
        </p:nvCxnSpPr>
        <p:spPr>
          <a:xfrm flipH="1" flipV="1">
            <a:off x="2928300" y="6160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7" name="Straight Connector 576">
            <a:extLst>
              <a:ext uri="{FF2B5EF4-FFF2-40B4-BE49-F238E27FC236}">
                <a16:creationId xmlns:a16="http://schemas.microsoft.com/office/drawing/2014/main" id="{77D47279-FBD2-4D1F-9EFB-5122F79E0212}"/>
              </a:ext>
            </a:extLst>
          </p:cNvPr>
          <p:cNvCxnSpPr/>
          <p:nvPr/>
        </p:nvCxnSpPr>
        <p:spPr>
          <a:xfrm flipH="1" flipV="1">
            <a:off x="2964519" y="3554879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8" name="Straight Arrow Connector 577">
            <a:extLst>
              <a:ext uri="{FF2B5EF4-FFF2-40B4-BE49-F238E27FC236}">
                <a16:creationId xmlns:a16="http://schemas.microsoft.com/office/drawing/2014/main" id="{DE70DB07-C4DA-4000-91FA-99F9E5FFC385}"/>
              </a:ext>
            </a:extLst>
          </p:cNvPr>
          <p:cNvCxnSpPr>
            <a:cxnSpLocks/>
          </p:cNvCxnSpPr>
          <p:nvPr/>
        </p:nvCxnSpPr>
        <p:spPr>
          <a:xfrm flipH="1" flipV="1">
            <a:off x="3718164" y="3319572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5FE5F8EB-204B-46C0-AC85-81D28741A1D0}"/>
              </a:ext>
            </a:extLst>
          </p:cNvPr>
          <p:cNvCxnSpPr/>
          <p:nvPr/>
        </p:nvCxnSpPr>
        <p:spPr>
          <a:xfrm flipH="1" flipV="1">
            <a:off x="3257434" y="7983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551FB0DA-4DE0-4560-B410-373E58B67DB9}"/>
              </a:ext>
            </a:extLst>
          </p:cNvPr>
          <p:cNvSpPr txBox="1"/>
          <p:nvPr/>
        </p:nvSpPr>
        <p:spPr>
          <a:xfrm>
            <a:off x="1012586" y="190409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1B974BE-A6DD-446C-A467-FF08C88A2740}"/>
              </a:ext>
            </a:extLst>
          </p:cNvPr>
          <p:cNvSpPr txBox="1"/>
          <p:nvPr/>
        </p:nvSpPr>
        <p:spPr>
          <a:xfrm>
            <a:off x="2842305" y="188994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DCB8CD89-646A-4A9B-96ED-A207940C783D}"/>
              </a:ext>
            </a:extLst>
          </p:cNvPr>
          <p:cNvSpPr txBox="1"/>
          <p:nvPr/>
        </p:nvSpPr>
        <p:spPr>
          <a:xfrm>
            <a:off x="1012586" y="283282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D4292035-B4D0-448B-8578-83179D55D9AA}"/>
              </a:ext>
            </a:extLst>
          </p:cNvPr>
          <p:cNvSpPr txBox="1"/>
          <p:nvPr/>
        </p:nvSpPr>
        <p:spPr>
          <a:xfrm>
            <a:off x="2849472" y="372309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D335E80-DE92-4E47-A86B-A7366BCC33E9}"/>
              </a:ext>
            </a:extLst>
          </p:cNvPr>
          <p:cNvSpPr txBox="1"/>
          <p:nvPr/>
        </p:nvSpPr>
        <p:spPr>
          <a:xfrm>
            <a:off x="1019949" y="466597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0724E733-B1C1-462C-999D-52AAE3F38297}"/>
              </a:ext>
            </a:extLst>
          </p:cNvPr>
          <p:cNvSpPr txBox="1"/>
          <p:nvPr/>
        </p:nvSpPr>
        <p:spPr>
          <a:xfrm>
            <a:off x="2849668" y="4651823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253E19B-9BA1-4D17-9B84-6348B85A3AE7}"/>
              </a:ext>
            </a:extLst>
          </p:cNvPr>
          <p:cNvSpPr txBox="1"/>
          <p:nvPr/>
        </p:nvSpPr>
        <p:spPr>
          <a:xfrm>
            <a:off x="1027116" y="5570393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711D0A16-442F-41B8-8141-E2DEA0A6CF06}"/>
              </a:ext>
            </a:extLst>
          </p:cNvPr>
          <p:cNvSpPr txBox="1"/>
          <p:nvPr/>
        </p:nvSpPr>
        <p:spPr>
          <a:xfrm>
            <a:off x="1732666" y="120890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57AED27-69FB-467E-8ADB-B38E38EC1BB9}"/>
              </a:ext>
            </a:extLst>
          </p:cNvPr>
          <p:cNvSpPr txBox="1"/>
          <p:nvPr/>
        </p:nvSpPr>
        <p:spPr>
          <a:xfrm>
            <a:off x="3569705" y="121178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BEF3731E-30BC-4248-9457-EBA9B8DCDE4F}"/>
              </a:ext>
            </a:extLst>
          </p:cNvPr>
          <p:cNvSpPr txBox="1"/>
          <p:nvPr/>
        </p:nvSpPr>
        <p:spPr>
          <a:xfrm>
            <a:off x="1755042" y="212321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4ACB2C36-8C24-4CEE-80C1-4BED655D713B}"/>
              </a:ext>
            </a:extLst>
          </p:cNvPr>
          <p:cNvSpPr txBox="1"/>
          <p:nvPr/>
        </p:nvSpPr>
        <p:spPr>
          <a:xfrm>
            <a:off x="3592081" y="212609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E11D3783-CF29-40E1-B065-1875ED972598}"/>
              </a:ext>
            </a:extLst>
          </p:cNvPr>
          <p:cNvSpPr txBox="1"/>
          <p:nvPr/>
        </p:nvSpPr>
        <p:spPr>
          <a:xfrm>
            <a:off x="1755042" y="307276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9E25FC3E-BAE9-4715-A317-8A93FF2C7516}"/>
              </a:ext>
            </a:extLst>
          </p:cNvPr>
          <p:cNvSpPr txBox="1"/>
          <p:nvPr/>
        </p:nvSpPr>
        <p:spPr>
          <a:xfrm>
            <a:off x="3592081" y="30756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0E1CCC93-EADC-46D6-AB82-77B8919D92C6}"/>
              </a:ext>
            </a:extLst>
          </p:cNvPr>
          <p:cNvSpPr txBox="1"/>
          <p:nvPr/>
        </p:nvSpPr>
        <p:spPr>
          <a:xfrm>
            <a:off x="1777418" y="38862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E52730-8C7B-4A53-BD52-AE2927A00A88}"/>
              </a:ext>
            </a:extLst>
          </p:cNvPr>
          <p:cNvSpPr txBox="1"/>
          <p:nvPr/>
        </p:nvSpPr>
        <p:spPr>
          <a:xfrm>
            <a:off x="3614457" y="39899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61045716-4789-4EBF-AF32-166C6A0C8D3E}"/>
              </a:ext>
            </a:extLst>
          </p:cNvPr>
          <p:cNvSpPr txBox="1"/>
          <p:nvPr/>
        </p:nvSpPr>
        <p:spPr>
          <a:xfrm>
            <a:off x="1774791" y="4915804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F828459A-D6AE-47FA-A873-39A6C77F28B1}"/>
              </a:ext>
            </a:extLst>
          </p:cNvPr>
          <p:cNvSpPr txBox="1"/>
          <p:nvPr/>
        </p:nvSpPr>
        <p:spPr>
          <a:xfrm>
            <a:off x="3611830" y="491868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6C351C1-DABD-4A1E-95ED-CF4963C2A2F1}"/>
              </a:ext>
            </a:extLst>
          </p:cNvPr>
          <p:cNvSpPr txBox="1"/>
          <p:nvPr/>
        </p:nvSpPr>
        <p:spPr>
          <a:xfrm>
            <a:off x="1797167" y="583011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E1E27B3-C178-46B5-9D72-35626C67C2D1}"/>
              </a:ext>
            </a:extLst>
          </p:cNvPr>
          <p:cNvSpPr txBox="1"/>
          <p:nvPr/>
        </p:nvSpPr>
        <p:spPr>
          <a:xfrm>
            <a:off x="3634206" y="58330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DF4A20BD-66BC-46DB-BB42-A874A020E9F3}"/>
              </a:ext>
            </a:extLst>
          </p:cNvPr>
          <p:cNvCxnSpPr>
            <a:cxnSpLocks/>
          </p:cNvCxnSpPr>
          <p:nvPr/>
        </p:nvCxnSpPr>
        <p:spPr>
          <a:xfrm flipV="1">
            <a:off x="3738051" y="1066109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8D907926-6B62-446D-B6E0-DFE4C3B2293B}"/>
              </a:ext>
            </a:extLst>
          </p:cNvPr>
          <p:cNvCxnSpPr>
            <a:cxnSpLocks/>
          </p:cNvCxnSpPr>
          <p:nvPr/>
        </p:nvCxnSpPr>
        <p:spPr>
          <a:xfrm flipV="1">
            <a:off x="2317946" y="958398"/>
            <a:ext cx="0" cy="108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F8A59454-8631-4AC0-96A2-445F99A29C21}"/>
              </a:ext>
            </a:extLst>
          </p:cNvPr>
          <p:cNvCxnSpPr>
            <a:cxnSpLocks/>
          </p:cNvCxnSpPr>
          <p:nvPr/>
        </p:nvCxnSpPr>
        <p:spPr>
          <a:xfrm flipV="1">
            <a:off x="2315696" y="72748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CB521F7B-4826-4CF3-BCC4-A02E4EE43C02}"/>
              </a:ext>
            </a:extLst>
          </p:cNvPr>
          <p:cNvCxnSpPr>
            <a:cxnSpLocks/>
          </p:cNvCxnSpPr>
          <p:nvPr/>
        </p:nvCxnSpPr>
        <p:spPr>
          <a:xfrm flipH="1" flipV="1">
            <a:off x="1101103" y="764567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8CCA5657-8F59-4307-BE95-7A1C9E73CB1D}"/>
              </a:ext>
            </a:extLst>
          </p:cNvPr>
          <p:cNvCxnSpPr>
            <a:cxnSpLocks/>
          </p:cNvCxnSpPr>
          <p:nvPr/>
        </p:nvCxnSpPr>
        <p:spPr>
          <a:xfrm flipV="1">
            <a:off x="1430485" y="933803"/>
            <a:ext cx="0" cy="109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EBBE0943-D707-40AE-8B5E-8D8BEF0E2C41}"/>
              </a:ext>
            </a:extLst>
          </p:cNvPr>
          <p:cNvCxnSpPr>
            <a:cxnSpLocks/>
          </p:cNvCxnSpPr>
          <p:nvPr/>
        </p:nvCxnSpPr>
        <p:spPr>
          <a:xfrm flipV="1">
            <a:off x="1167298" y="789542"/>
            <a:ext cx="238865" cy="280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Arc 278">
            <a:extLst>
              <a:ext uri="{FF2B5EF4-FFF2-40B4-BE49-F238E27FC236}">
                <a16:creationId xmlns:a16="http://schemas.microsoft.com/office/drawing/2014/main" id="{FA379DBC-A46A-4326-AAA7-C97459135C58}"/>
              </a:ext>
            </a:extLst>
          </p:cNvPr>
          <p:cNvSpPr/>
          <p:nvPr/>
        </p:nvSpPr>
        <p:spPr>
          <a:xfrm rot="1440072" flipV="1">
            <a:off x="1323988" y="997981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Arc 279">
            <a:extLst>
              <a:ext uri="{FF2B5EF4-FFF2-40B4-BE49-F238E27FC236}">
                <a16:creationId xmlns:a16="http://schemas.microsoft.com/office/drawing/2014/main" id="{6B5FB21F-BA5E-4B80-8E6B-21FAE9A693E4}"/>
              </a:ext>
            </a:extLst>
          </p:cNvPr>
          <p:cNvSpPr/>
          <p:nvPr/>
        </p:nvSpPr>
        <p:spPr>
          <a:xfrm rot="783097" flipV="1">
            <a:off x="1313237" y="1208563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Arc 280">
            <a:extLst>
              <a:ext uri="{FF2B5EF4-FFF2-40B4-BE49-F238E27FC236}">
                <a16:creationId xmlns:a16="http://schemas.microsoft.com/office/drawing/2014/main" id="{0438CEF8-BF96-4DE8-AE47-7C4131D6729C}"/>
              </a:ext>
            </a:extLst>
          </p:cNvPr>
          <p:cNvSpPr/>
          <p:nvPr/>
        </p:nvSpPr>
        <p:spPr>
          <a:xfrm rot="15889971">
            <a:off x="4286031" y="1708834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Arc 282">
            <a:extLst>
              <a:ext uri="{FF2B5EF4-FFF2-40B4-BE49-F238E27FC236}">
                <a16:creationId xmlns:a16="http://schemas.microsoft.com/office/drawing/2014/main" id="{48EB0AA2-00A3-4D21-B32E-A089D2D731AC}"/>
              </a:ext>
            </a:extLst>
          </p:cNvPr>
          <p:cNvSpPr/>
          <p:nvPr/>
        </p:nvSpPr>
        <p:spPr>
          <a:xfrm rot="4732046">
            <a:off x="4295686" y="1625252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DD292608-06F8-4BD2-BCC4-D73903D13C48}"/>
              </a:ext>
            </a:extLst>
          </p:cNvPr>
          <p:cNvCxnSpPr>
            <a:cxnSpLocks/>
          </p:cNvCxnSpPr>
          <p:nvPr/>
        </p:nvCxnSpPr>
        <p:spPr>
          <a:xfrm flipV="1">
            <a:off x="2968458" y="1596005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7B69A41D-571C-4708-945E-2A22B8D665DC}"/>
              </a:ext>
            </a:extLst>
          </p:cNvPr>
          <p:cNvCxnSpPr/>
          <p:nvPr/>
        </p:nvCxnSpPr>
        <p:spPr>
          <a:xfrm flipV="1">
            <a:off x="2971800" y="1828800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9" name="Arc 288">
            <a:extLst>
              <a:ext uri="{FF2B5EF4-FFF2-40B4-BE49-F238E27FC236}">
                <a16:creationId xmlns:a16="http://schemas.microsoft.com/office/drawing/2014/main" id="{E2D489F1-DB5D-4F3D-A545-FD1A933CC73E}"/>
              </a:ext>
            </a:extLst>
          </p:cNvPr>
          <p:cNvSpPr/>
          <p:nvPr/>
        </p:nvSpPr>
        <p:spPr>
          <a:xfrm rot="5710029" flipH="1">
            <a:off x="2957864" y="1702329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Arc 289">
            <a:extLst>
              <a:ext uri="{FF2B5EF4-FFF2-40B4-BE49-F238E27FC236}">
                <a16:creationId xmlns:a16="http://schemas.microsoft.com/office/drawing/2014/main" id="{9D883903-A111-4FBE-814C-2A49669BD3D7}"/>
              </a:ext>
            </a:extLst>
          </p:cNvPr>
          <p:cNvSpPr/>
          <p:nvPr/>
        </p:nvSpPr>
        <p:spPr>
          <a:xfrm rot="16867954" flipH="1">
            <a:off x="3010379" y="1618908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66C0D4DF-BB28-462E-B9BC-9BE826C5CAD0}"/>
              </a:ext>
            </a:extLst>
          </p:cNvPr>
          <p:cNvCxnSpPr>
            <a:cxnSpLocks/>
          </p:cNvCxnSpPr>
          <p:nvPr/>
        </p:nvCxnSpPr>
        <p:spPr>
          <a:xfrm flipV="1">
            <a:off x="2944507" y="143973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D7283C9-0549-4900-87F0-53041100B327}"/>
              </a:ext>
            </a:extLst>
          </p:cNvPr>
          <p:cNvCxnSpPr>
            <a:cxnSpLocks/>
          </p:cNvCxnSpPr>
          <p:nvPr/>
        </p:nvCxnSpPr>
        <p:spPr>
          <a:xfrm flipV="1">
            <a:off x="3862469" y="2026656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E9974ABE-0255-499A-9875-A6DEFEEE0675}"/>
              </a:ext>
            </a:extLst>
          </p:cNvPr>
          <p:cNvCxnSpPr/>
          <p:nvPr/>
        </p:nvCxnSpPr>
        <p:spPr>
          <a:xfrm flipV="1">
            <a:off x="3713832" y="161948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5C58AE5A-EF02-4279-99CD-447868F8A4B5}"/>
              </a:ext>
            </a:extLst>
          </p:cNvPr>
          <p:cNvCxnSpPr/>
          <p:nvPr/>
        </p:nvCxnSpPr>
        <p:spPr>
          <a:xfrm>
            <a:off x="3713833" y="161947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" name="Arc 308">
            <a:extLst>
              <a:ext uri="{FF2B5EF4-FFF2-40B4-BE49-F238E27FC236}">
                <a16:creationId xmlns:a16="http://schemas.microsoft.com/office/drawing/2014/main" id="{90E50B5C-10D3-4165-987E-E24D38FE4712}"/>
              </a:ext>
            </a:extLst>
          </p:cNvPr>
          <p:cNvSpPr/>
          <p:nvPr/>
        </p:nvSpPr>
        <p:spPr>
          <a:xfrm rot="460558" flipH="1" flipV="1">
            <a:off x="2078601" y="3919712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CC3FAFC0-ED3B-4F7F-A6F6-DBAAC0BE7DCA}"/>
              </a:ext>
            </a:extLst>
          </p:cNvPr>
          <p:cNvCxnSpPr>
            <a:cxnSpLocks/>
          </p:cNvCxnSpPr>
          <p:nvPr/>
        </p:nvCxnSpPr>
        <p:spPr>
          <a:xfrm flipV="1">
            <a:off x="4164775" y="2987402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F2DA07CC-7F21-442E-9CB9-E4E07A6924D1}"/>
              </a:ext>
            </a:extLst>
          </p:cNvPr>
          <p:cNvCxnSpPr>
            <a:cxnSpLocks/>
          </p:cNvCxnSpPr>
          <p:nvPr/>
        </p:nvCxnSpPr>
        <p:spPr>
          <a:xfrm flipV="1">
            <a:off x="3876263" y="3068807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37E0CA2-845E-4C88-820E-564AA48C12EE}"/>
              </a:ext>
            </a:extLst>
          </p:cNvPr>
          <p:cNvSpPr txBox="1"/>
          <p:nvPr/>
        </p:nvSpPr>
        <p:spPr>
          <a:xfrm flipH="1">
            <a:off x="2822073" y="2307559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196DF5F-E49A-4D1C-A152-A70D34C742DB}"/>
              </a:ext>
            </a:extLst>
          </p:cNvPr>
          <p:cNvCxnSpPr>
            <a:cxnSpLocks/>
          </p:cNvCxnSpPr>
          <p:nvPr/>
        </p:nvCxnSpPr>
        <p:spPr>
          <a:xfrm flipV="1">
            <a:off x="2318071" y="1619479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4456D6A4-4361-4189-900C-EE73A18D984F}"/>
              </a:ext>
            </a:extLst>
          </p:cNvPr>
          <p:cNvCxnSpPr>
            <a:cxnSpLocks/>
          </p:cNvCxnSpPr>
          <p:nvPr/>
        </p:nvCxnSpPr>
        <p:spPr>
          <a:xfrm flipH="1">
            <a:off x="2078152" y="183320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EFA4BDA-9E13-4AE9-A649-5718445C1426}"/>
              </a:ext>
            </a:extLst>
          </p:cNvPr>
          <p:cNvCxnSpPr>
            <a:cxnSpLocks/>
          </p:cNvCxnSpPr>
          <p:nvPr/>
        </p:nvCxnSpPr>
        <p:spPr>
          <a:xfrm flipH="1" flipV="1">
            <a:off x="2637244" y="183529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BEE0BD3-E28E-4AFF-ABA3-1030B7DECA65}"/>
              </a:ext>
            </a:extLst>
          </p:cNvPr>
          <p:cNvCxnSpPr>
            <a:cxnSpLocks/>
          </p:cNvCxnSpPr>
          <p:nvPr/>
        </p:nvCxnSpPr>
        <p:spPr>
          <a:xfrm flipV="1">
            <a:off x="1117682" y="182698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Arrow Connector 325">
            <a:extLst>
              <a:ext uri="{FF2B5EF4-FFF2-40B4-BE49-F238E27FC236}">
                <a16:creationId xmlns:a16="http://schemas.microsoft.com/office/drawing/2014/main" id="{1E37A6EC-B13B-4E59-94F6-68FBDEFA9F1C}"/>
              </a:ext>
            </a:extLst>
          </p:cNvPr>
          <p:cNvCxnSpPr/>
          <p:nvPr/>
        </p:nvCxnSpPr>
        <p:spPr>
          <a:xfrm>
            <a:off x="1117682" y="183692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DBFB6559-944E-4994-8AEF-80022921AB65}"/>
              </a:ext>
            </a:extLst>
          </p:cNvPr>
          <p:cNvCxnSpPr>
            <a:cxnSpLocks/>
          </p:cNvCxnSpPr>
          <p:nvPr/>
        </p:nvCxnSpPr>
        <p:spPr>
          <a:xfrm flipH="1" flipV="1">
            <a:off x="1234166" y="1619479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E9FBDF93-BCB7-4187-84D8-652F7C52F907}"/>
              </a:ext>
            </a:extLst>
          </p:cNvPr>
          <p:cNvCxnSpPr>
            <a:cxnSpLocks/>
          </p:cNvCxnSpPr>
          <p:nvPr/>
        </p:nvCxnSpPr>
        <p:spPr>
          <a:xfrm flipV="1">
            <a:off x="2021386" y="20331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Arc 329">
            <a:extLst>
              <a:ext uri="{FF2B5EF4-FFF2-40B4-BE49-F238E27FC236}">
                <a16:creationId xmlns:a16="http://schemas.microsoft.com/office/drawing/2014/main" id="{F2632B48-671E-476C-AB0E-EC6C8889ACFF}"/>
              </a:ext>
            </a:extLst>
          </p:cNvPr>
          <p:cNvSpPr/>
          <p:nvPr/>
        </p:nvSpPr>
        <p:spPr>
          <a:xfrm rot="5710029" flipH="1">
            <a:off x="1345957" y="1566886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Arc 330">
            <a:extLst>
              <a:ext uri="{FF2B5EF4-FFF2-40B4-BE49-F238E27FC236}">
                <a16:creationId xmlns:a16="http://schemas.microsoft.com/office/drawing/2014/main" id="{95F89A3C-0FA4-41ED-9112-D8B25E05975D}"/>
              </a:ext>
            </a:extLst>
          </p:cNvPr>
          <p:cNvSpPr/>
          <p:nvPr/>
        </p:nvSpPr>
        <p:spPr>
          <a:xfrm rot="15889971">
            <a:off x="2247027" y="155625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Arc 332">
            <a:extLst>
              <a:ext uri="{FF2B5EF4-FFF2-40B4-BE49-F238E27FC236}">
                <a16:creationId xmlns:a16="http://schemas.microsoft.com/office/drawing/2014/main" id="{FFE3DD0C-D27E-40A9-AD4D-B7A5582E02D5}"/>
              </a:ext>
            </a:extLst>
          </p:cNvPr>
          <p:cNvSpPr/>
          <p:nvPr/>
        </p:nvSpPr>
        <p:spPr>
          <a:xfrm rot="21285078" flipH="1">
            <a:off x="1123104" y="2699816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Arc 333">
            <a:extLst>
              <a:ext uri="{FF2B5EF4-FFF2-40B4-BE49-F238E27FC236}">
                <a16:creationId xmlns:a16="http://schemas.microsoft.com/office/drawing/2014/main" id="{030D0B50-9CC8-4A61-9608-6DD70E67C728}"/>
              </a:ext>
            </a:extLst>
          </p:cNvPr>
          <p:cNvSpPr/>
          <p:nvPr/>
        </p:nvSpPr>
        <p:spPr>
          <a:xfrm rot="314922">
            <a:off x="1503584" y="2693223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783103F-0D50-4F2E-8A25-F4817D46A476}"/>
              </a:ext>
            </a:extLst>
          </p:cNvPr>
          <p:cNvCxnSpPr>
            <a:cxnSpLocks/>
          </p:cNvCxnSpPr>
          <p:nvPr/>
        </p:nvCxnSpPr>
        <p:spPr>
          <a:xfrm flipV="1">
            <a:off x="2332528" y="27050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58E9282A-A299-4827-859E-A1F173B72022}"/>
              </a:ext>
            </a:extLst>
          </p:cNvPr>
          <p:cNvCxnSpPr>
            <a:cxnSpLocks/>
          </p:cNvCxnSpPr>
          <p:nvPr/>
        </p:nvCxnSpPr>
        <p:spPr>
          <a:xfrm flipV="1">
            <a:off x="2329780" y="24462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3588C68-BD14-4A2A-97D3-22904FB28516}"/>
              </a:ext>
            </a:extLst>
          </p:cNvPr>
          <p:cNvCxnSpPr>
            <a:cxnSpLocks/>
          </p:cNvCxnSpPr>
          <p:nvPr/>
        </p:nvCxnSpPr>
        <p:spPr>
          <a:xfrm flipH="1" flipV="1">
            <a:off x="1115932" y="2462084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1414C526-92AD-488E-87A7-ED418393736F}"/>
              </a:ext>
            </a:extLst>
          </p:cNvPr>
          <p:cNvCxnSpPr/>
          <p:nvPr/>
        </p:nvCxnSpPr>
        <p:spPr>
          <a:xfrm flipH="1" flipV="1">
            <a:off x="1445066" y="26443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5D1A6D71-53E9-4096-97B6-BA59322380D9}"/>
              </a:ext>
            </a:extLst>
          </p:cNvPr>
          <p:cNvCxnSpPr>
            <a:cxnSpLocks/>
          </p:cNvCxnSpPr>
          <p:nvPr/>
        </p:nvCxnSpPr>
        <p:spPr>
          <a:xfrm flipV="1">
            <a:off x="1880389" y="274483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Arc 339">
            <a:extLst>
              <a:ext uri="{FF2B5EF4-FFF2-40B4-BE49-F238E27FC236}">
                <a16:creationId xmlns:a16="http://schemas.microsoft.com/office/drawing/2014/main" id="{E5202434-4DBB-4338-815E-329BB7FEA07D}"/>
              </a:ext>
            </a:extLst>
          </p:cNvPr>
          <p:cNvSpPr/>
          <p:nvPr/>
        </p:nvSpPr>
        <p:spPr>
          <a:xfrm rot="20816903" flipH="1" flipV="1">
            <a:off x="2042096" y="294543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Arc 340">
            <a:extLst>
              <a:ext uri="{FF2B5EF4-FFF2-40B4-BE49-F238E27FC236}">
                <a16:creationId xmlns:a16="http://schemas.microsoft.com/office/drawing/2014/main" id="{56A955D0-B92F-4BF8-B64B-18C90FFEEFE5}"/>
              </a:ext>
            </a:extLst>
          </p:cNvPr>
          <p:cNvSpPr/>
          <p:nvPr/>
        </p:nvSpPr>
        <p:spPr>
          <a:xfrm rot="783097" flipV="1">
            <a:off x="1348204" y="2948017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307AC51F-E4DB-4D25-8938-C150C5FCB40F}"/>
              </a:ext>
            </a:extLst>
          </p:cNvPr>
          <p:cNvSpPr txBox="1"/>
          <p:nvPr/>
        </p:nvSpPr>
        <p:spPr>
          <a:xfrm flipH="1">
            <a:off x="999435" y="143399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457204B2-3A38-42F5-9E7A-6998E58A7C78}"/>
              </a:ext>
            </a:extLst>
          </p:cNvPr>
          <p:cNvCxnSpPr>
            <a:cxnSpLocks/>
          </p:cNvCxnSpPr>
          <p:nvPr/>
        </p:nvCxnSpPr>
        <p:spPr>
          <a:xfrm flipH="1" flipV="1">
            <a:off x="1140723" y="3303595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8E28B334-3EB0-4A44-981C-B5390DFD6A49}"/>
              </a:ext>
            </a:extLst>
          </p:cNvPr>
          <p:cNvCxnSpPr>
            <a:cxnSpLocks/>
          </p:cNvCxnSpPr>
          <p:nvPr/>
        </p:nvCxnSpPr>
        <p:spPr>
          <a:xfrm flipV="1">
            <a:off x="4156601" y="35630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4BCF94F2-AF20-43E5-AAAC-BA6ACA7E8C5C}"/>
              </a:ext>
            </a:extLst>
          </p:cNvPr>
          <p:cNvCxnSpPr>
            <a:cxnSpLocks/>
          </p:cNvCxnSpPr>
          <p:nvPr/>
        </p:nvCxnSpPr>
        <p:spPr>
          <a:xfrm flipV="1">
            <a:off x="4157977" y="332800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id="{A2C3881A-40D0-4112-840A-B722E755A4CA}"/>
              </a:ext>
            </a:extLst>
          </p:cNvPr>
          <p:cNvCxnSpPr>
            <a:cxnSpLocks/>
          </p:cNvCxnSpPr>
          <p:nvPr/>
        </p:nvCxnSpPr>
        <p:spPr>
          <a:xfrm flipH="1" flipV="1">
            <a:off x="2944129" y="334387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57D42599-0C7D-426B-B674-4B79F382E152}"/>
              </a:ext>
            </a:extLst>
          </p:cNvPr>
          <p:cNvCxnSpPr/>
          <p:nvPr/>
        </p:nvCxnSpPr>
        <p:spPr>
          <a:xfrm flipH="1" flipV="1">
            <a:off x="3273263" y="352615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Arrow Connector 349">
            <a:extLst>
              <a:ext uri="{FF2B5EF4-FFF2-40B4-BE49-F238E27FC236}">
                <a16:creationId xmlns:a16="http://schemas.microsoft.com/office/drawing/2014/main" id="{A0A40A2E-8228-4E19-A485-4F83316B824C}"/>
              </a:ext>
            </a:extLst>
          </p:cNvPr>
          <p:cNvCxnSpPr>
            <a:cxnSpLocks/>
          </p:cNvCxnSpPr>
          <p:nvPr/>
        </p:nvCxnSpPr>
        <p:spPr>
          <a:xfrm flipH="1">
            <a:off x="4343797" y="3555410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30C8ED1D-7F09-438E-84CF-CDD550680854}"/>
              </a:ext>
            </a:extLst>
          </p:cNvPr>
          <p:cNvCxnSpPr/>
          <p:nvPr/>
        </p:nvCxnSpPr>
        <p:spPr>
          <a:xfrm flipH="1" flipV="1">
            <a:off x="4476860" y="3540483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5" name="Arc 354">
            <a:extLst>
              <a:ext uri="{FF2B5EF4-FFF2-40B4-BE49-F238E27FC236}">
                <a16:creationId xmlns:a16="http://schemas.microsoft.com/office/drawing/2014/main" id="{73AEB16D-ABD4-48A0-9BED-41FCD2856E67}"/>
              </a:ext>
            </a:extLst>
          </p:cNvPr>
          <p:cNvSpPr/>
          <p:nvPr/>
        </p:nvSpPr>
        <p:spPr>
          <a:xfrm rot="519881" flipH="1">
            <a:off x="1894778" y="3737492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54498AFC-5F39-4245-834D-7F981C4C0135}"/>
              </a:ext>
            </a:extLst>
          </p:cNvPr>
          <p:cNvCxnSpPr>
            <a:cxnSpLocks/>
          </p:cNvCxnSpPr>
          <p:nvPr/>
        </p:nvCxnSpPr>
        <p:spPr>
          <a:xfrm flipH="1">
            <a:off x="3572072" y="5732191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Arrow Connector 357">
            <a:extLst>
              <a:ext uri="{FF2B5EF4-FFF2-40B4-BE49-F238E27FC236}">
                <a16:creationId xmlns:a16="http://schemas.microsoft.com/office/drawing/2014/main" id="{D9FDA441-EFAA-4ED7-A83E-5E492DA517B5}"/>
              </a:ext>
            </a:extLst>
          </p:cNvPr>
          <p:cNvCxnSpPr>
            <a:cxnSpLocks/>
          </p:cNvCxnSpPr>
          <p:nvPr/>
        </p:nvCxnSpPr>
        <p:spPr>
          <a:xfrm flipH="1" flipV="1">
            <a:off x="3682847" y="5238521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C090684F-CCD3-4B1C-B3FD-F8715F527FF7}"/>
              </a:ext>
            </a:extLst>
          </p:cNvPr>
          <p:cNvCxnSpPr>
            <a:cxnSpLocks/>
          </p:cNvCxnSpPr>
          <p:nvPr/>
        </p:nvCxnSpPr>
        <p:spPr>
          <a:xfrm flipV="1">
            <a:off x="3880281" y="389007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C30A112-147E-4001-99B8-49CFC9A05B4A}"/>
              </a:ext>
            </a:extLst>
          </p:cNvPr>
          <p:cNvCxnSpPr>
            <a:cxnSpLocks/>
          </p:cNvCxnSpPr>
          <p:nvPr/>
        </p:nvCxnSpPr>
        <p:spPr>
          <a:xfrm flipV="1">
            <a:off x="3903881" y="5752140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>
            <a:extLst>
              <a:ext uri="{FF2B5EF4-FFF2-40B4-BE49-F238E27FC236}">
                <a16:creationId xmlns:a16="http://schemas.microsoft.com/office/drawing/2014/main" id="{285BA82A-EB40-4807-B9DC-4BEDCD2B34D6}"/>
              </a:ext>
            </a:extLst>
          </p:cNvPr>
          <p:cNvCxnSpPr>
            <a:cxnSpLocks/>
          </p:cNvCxnSpPr>
          <p:nvPr/>
        </p:nvCxnSpPr>
        <p:spPr>
          <a:xfrm flipH="1">
            <a:off x="3589130" y="5391077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13ABE412-ADBB-4A4B-AD3F-4E301AD9CDF2}"/>
              </a:ext>
            </a:extLst>
          </p:cNvPr>
          <p:cNvCxnSpPr/>
          <p:nvPr/>
        </p:nvCxnSpPr>
        <p:spPr>
          <a:xfrm flipH="1" flipV="1">
            <a:off x="3722193" y="537615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Arrow Connector 372">
            <a:extLst>
              <a:ext uri="{FF2B5EF4-FFF2-40B4-BE49-F238E27FC236}">
                <a16:creationId xmlns:a16="http://schemas.microsoft.com/office/drawing/2014/main" id="{A6A9BF5D-B954-425A-9542-865B2D203A11}"/>
              </a:ext>
            </a:extLst>
          </p:cNvPr>
          <p:cNvCxnSpPr>
            <a:cxnSpLocks/>
          </p:cNvCxnSpPr>
          <p:nvPr/>
        </p:nvCxnSpPr>
        <p:spPr>
          <a:xfrm flipH="1" flipV="1">
            <a:off x="1143018" y="5238521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Arrow Connector 375">
            <a:extLst>
              <a:ext uri="{FF2B5EF4-FFF2-40B4-BE49-F238E27FC236}">
                <a16:creationId xmlns:a16="http://schemas.microsoft.com/office/drawing/2014/main" id="{B9AC9D2D-6EE5-4FDB-ABCC-655CFAE8D41A}"/>
              </a:ext>
            </a:extLst>
          </p:cNvPr>
          <p:cNvCxnSpPr>
            <a:cxnSpLocks/>
          </p:cNvCxnSpPr>
          <p:nvPr/>
        </p:nvCxnSpPr>
        <p:spPr>
          <a:xfrm flipV="1">
            <a:off x="1458890" y="5204635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D93CE936-E04C-4590-BEDA-9631203D25CD}"/>
              </a:ext>
            </a:extLst>
          </p:cNvPr>
          <p:cNvCxnSpPr>
            <a:cxnSpLocks/>
          </p:cNvCxnSpPr>
          <p:nvPr/>
        </p:nvCxnSpPr>
        <p:spPr>
          <a:xfrm flipH="1" flipV="1">
            <a:off x="2180671" y="5211384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Arrow Connector 377">
            <a:extLst>
              <a:ext uri="{FF2B5EF4-FFF2-40B4-BE49-F238E27FC236}">
                <a16:creationId xmlns:a16="http://schemas.microsoft.com/office/drawing/2014/main" id="{7FDB3A9C-B1E9-401D-B077-7C37076DD317}"/>
              </a:ext>
            </a:extLst>
          </p:cNvPr>
          <p:cNvCxnSpPr>
            <a:cxnSpLocks/>
          </p:cNvCxnSpPr>
          <p:nvPr/>
        </p:nvCxnSpPr>
        <p:spPr>
          <a:xfrm flipH="1" flipV="1">
            <a:off x="2650804" y="525231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Arrow Connector 378">
            <a:extLst>
              <a:ext uri="{FF2B5EF4-FFF2-40B4-BE49-F238E27FC236}">
                <a16:creationId xmlns:a16="http://schemas.microsoft.com/office/drawing/2014/main" id="{211ED2C8-B7B6-4265-B169-FCC56B710C5B}"/>
              </a:ext>
            </a:extLst>
          </p:cNvPr>
          <p:cNvCxnSpPr>
            <a:cxnSpLocks/>
          </p:cNvCxnSpPr>
          <p:nvPr/>
        </p:nvCxnSpPr>
        <p:spPr>
          <a:xfrm flipH="1" flipV="1">
            <a:off x="1900402" y="5236950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Arc 379">
            <a:extLst>
              <a:ext uri="{FF2B5EF4-FFF2-40B4-BE49-F238E27FC236}">
                <a16:creationId xmlns:a16="http://schemas.microsoft.com/office/drawing/2014/main" id="{67334FC8-8DC9-404D-9319-DDA356261E37}"/>
              </a:ext>
            </a:extLst>
          </p:cNvPr>
          <p:cNvSpPr/>
          <p:nvPr/>
        </p:nvSpPr>
        <p:spPr>
          <a:xfrm rot="14962948" flipH="1">
            <a:off x="1571601" y="5462702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7EACB097-1E97-4895-A794-088EBE00A67D}"/>
              </a:ext>
            </a:extLst>
          </p:cNvPr>
          <p:cNvCxnSpPr>
            <a:cxnSpLocks/>
          </p:cNvCxnSpPr>
          <p:nvPr/>
        </p:nvCxnSpPr>
        <p:spPr>
          <a:xfrm flipV="1">
            <a:off x="3728642" y="456213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35BDBF0-53AE-465C-B90E-107ADA94EA1D}"/>
              </a:ext>
            </a:extLst>
          </p:cNvPr>
          <p:cNvCxnSpPr>
            <a:cxnSpLocks/>
          </p:cNvCxnSpPr>
          <p:nvPr/>
        </p:nvCxnSpPr>
        <p:spPr>
          <a:xfrm flipV="1">
            <a:off x="3885423" y="481290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66E5B439-64A0-479D-940D-EED71E097362}"/>
              </a:ext>
            </a:extLst>
          </p:cNvPr>
          <p:cNvCxnSpPr>
            <a:cxnSpLocks/>
          </p:cNvCxnSpPr>
          <p:nvPr/>
        </p:nvCxnSpPr>
        <p:spPr>
          <a:xfrm>
            <a:off x="3422041" y="4640109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473F4133-587C-461A-965E-81775FFAEC76}"/>
              </a:ext>
            </a:extLst>
          </p:cNvPr>
          <p:cNvCxnSpPr>
            <a:cxnSpLocks/>
          </p:cNvCxnSpPr>
          <p:nvPr/>
        </p:nvCxnSpPr>
        <p:spPr>
          <a:xfrm flipV="1">
            <a:off x="3422041" y="4651823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Arrow Connector 393">
            <a:extLst>
              <a:ext uri="{FF2B5EF4-FFF2-40B4-BE49-F238E27FC236}">
                <a16:creationId xmlns:a16="http://schemas.microsoft.com/office/drawing/2014/main" id="{4DE0A0A2-58B5-41E1-85F2-BC17D8C4299A}"/>
              </a:ext>
            </a:extLst>
          </p:cNvPr>
          <p:cNvCxnSpPr>
            <a:cxnSpLocks/>
          </p:cNvCxnSpPr>
          <p:nvPr/>
        </p:nvCxnSpPr>
        <p:spPr>
          <a:xfrm flipH="1">
            <a:off x="3680261" y="4401054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6F26F701-413E-42FA-A80D-BCDBF5C981D0}"/>
              </a:ext>
            </a:extLst>
          </p:cNvPr>
          <p:cNvCxnSpPr>
            <a:cxnSpLocks/>
          </p:cNvCxnSpPr>
          <p:nvPr/>
        </p:nvCxnSpPr>
        <p:spPr>
          <a:xfrm flipH="1" flipV="1">
            <a:off x="3804302" y="4401054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10D40CDE-7046-46D8-BCC3-2E9967F48DF7}"/>
              </a:ext>
            </a:extLst>
          </p:cNvPr>
          <p:cNvCxnSpPr>
            <a:cxnSpLocks/>
          </p:cNvCxnSpPr>
          <p:nvPr/>
        </p:nvCxnSpPr>
        <p:spPr>
          <a:xfrm flipH="1" flipV="1">
            <a:off x="4521308" y="425244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0" name="Straight Arrow Connector 399">
            <a:extLst>
              <a:ext uri="{FF2B5EF4-FFF2-40B4-BE49-F238E27FC236}">
                <a16:creationId xmlns:a16="http://schemas.microsoft.com/office/drawing/2014/main" id="{7FFF83B3-2F0C-45CB-B336-B5A2E7835B9B}"/>
              </a:ext>
            </a:extLst>
          </p:cNvPr>
          <p:cNvCxnSpPr>
            <a:cxnSpLocks/>
          </p:cNvCxnSpPr>
          <p:nvPr/>
        </p:nvCxnSpPr>
        <p:spPr>
          <a:xfrm flipH="1" flipV="1">
            <a:off x="2965679" y="42299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traight Arrow Connector 403">
            <a:extLst>
              <a:ext uri="{FF2B5EF4-FFF2-40B4-BE49-F238E27FC236}">
                <a16:creationId xmlns:a16="http://schemas.microsoft.com/office/drawing/2014/main" id="{F227E1EC-8E22-4D6B-B612-FD8D677DE440}"/>
              </a:ext>
            </a:extLst>
          </p:cNvPr>
          <p:cNvCxnSpPr>
            <a:cxnSpLocks/>
          </p:cNvCxnSpPr>
          <p:nvPr/>
        </p:nvCxnSpPr>
        <p:spPr>
          <a:xfrm flipH="1" flipV="1">
            <a:off x="2416283" y="4448237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Arrow Connector 405">
            <a:extLst>
              <a:ext uri="{FF2B5EF4-FFF2-40B4-BE49-F238E27FC236}">
                <a16:creationId xmlns:a16="http://schemas.microsoft.com/office/drawing/2014/main" id="{6EE16D0F-09DA-49D1-9CC9-14B247C2208C}"/>
              </a:ext>
            </a:extLst>
          </p:cNvPr>
          <p:cNvCxnSpPr>
            <a:cxnSpLocks/>
          </p:cNvCxnSpPr>
          <p:nvPr/>
        </p:nvCxnSpPr>
        <p:spPr>
          <a:xfrm flipH="1" flipV="1">
            <a:off x="1115439" y="4274639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225AF029-6A4A-4E52-95B9-2617E779C3B8}"/>
              </a:ext>
            </a:extLst>
          </p:cNvPr>
          <p:cNvCxnSpPr/>
          <p:nvPr/>
        </p:nvCxnSpPr>
        <p:spPr>
          <a:xfrm flipH="1" flipV="1">
            <a:off x="1444573" y="445691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" name="Arc 407">
            <a:extLst>
              <a:ext uri="{FF2B5EF4-FFF2-40B4-BE49-F238E27FC236}">
                <a16:creationId xmlns:a16="http://schemas.microsoft.com/office/drawing/2014/main" id="{41C1437A-E2C3-492D-9215-7F61ED6CC747}"/>
              </a:ext>
            </a:extLst>
          </p:cNvPr>
          <p:cNvSpPr/>
          <p:nvPr/>
        </p:nvSpPr>
        <p:spPr>
          <a:xfrm rot="21285078" flipH="1">
            <a:off x="1135538" y="4520465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F54C2396-94BE-4C49-BB1D-5005513A8FEF}"/>
              </a:ext>
            </a:extLst>
          </p:cNvPr>
          <p:cNvCxnSpPr>
            <a:cxnSpLocks/>
          </p:cNvCxnSpPr>
          <p:nvPr/>
        </p:nvCxnSpPr>
        <p:spPr>
          <a:xfrm flipH="1" flipV="1">
            <a:off x="1792621" y="4611412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38500EB-A1ED-45F7-AB49-BE9BEEEC54A0}"/>
              </a:ext>
            </a:extLst>
          </p:cNvPr>
          <p:cNvCxnSpPr>
            <a:cxnSpLocks/>
          </p:cNvCxnSpPr>
          <p:nvPr/>
        </p:nvCxnSpPr>
        <p:spPr>
          <a:xfrm flipV="1">
            <a:off x="2339738" y="361033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" name="Straight Arrow Connector 414">
            <a:extLst>
              <a:ext uri="{FF2B5EF4-FFF2-40B4-BE49-F238E27FC236}">
                <a16:creationId xmlns:a16="http://schemas.microsoft.com/office/drawing/2014/main" id="{ABD13CB4-01A3-4B1F-8965-BCCC3EDA88CD}"/>
              </a:ext>
            </a:extLst>
          </p:cNvPr>
          <p:cNvCxnSpPr>
            <a:cxnSpLocks/>
          </p:cNvCxnSpPr>
          <p:nvPr/>
        </p:nvCxnSpPr>
        <p:spPr>
          <a:xfrm>
            <a:off x="2336990" y="3597211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F63DB456-5B26-4EEE-98F5-921643B3F7CC}"/>
              </a:ext>
            </a:extLst>
          </p:cNvPr>
          <p:cNvCxnSpPr>
            <a:cxnSpLocks/>
          </p:cNvCxnSpPr>
          <p:nvPr/>
        </p:nvCxnSpPr>
        <p:spPr>
          <a:xfrm flipH="1">
            <a:off x="1032751" y="3548605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8918E510-A6B9-44B7-AC35-D529062CCABE}"/>
              </a:ext>
            </a:extLst>
          </p:cNvPr>
          <p:cNvCxnSpPr>
            <a:cxnSpLocks/>
          </p:cNvCxnSpPr>
          <p:nvPr/>
        </p:nvCxnSpPr>
        <p:spPr>
          <a:xfrm flipH="1" flipV="1">
            <a:off x="1452276" y="354968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0" name="Arc 429">
            <a:extLst>
              <a:ext uri="{FF2B5EF4-FFF2-40B4-BE49-F238E27FC236}">
                <a16:creationId xmlns:a16="http://schemas.microsoft.com/office/drawing/2014/main" id="{AD0CF5BC-AF7C-4437-92E5-82D753744C34}"/>
              </a:ext>
            </a:extLst>
          </p:cNvPr>
          <p:cNvSpPr/>
          <p:nvPr/>
        </p:nvSpPr>
        <p:spPr>
          <a:xfrm flipV="1">
            <a:off x="1247398" y="391026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8CB68806-8F74-4095-8579-E0FC7E850364}"/>
              </a:ext>
            </a:extLst>
          </p:cNvPr>
          <p:cNvSpPr txBox="1"/>
          <p:nvPr/>
        </p:nvSpPr>
        <p:spPr>
          <a:xfrm flipH="1">
            <a:off x="1037607" y="32889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38314D82-E904-4292-9EE6-344D8CE9FF42}"/>
              </a:ext>
            </a:extLst>
          </p:cNvPr>
          <p:cNvSpPr txBox="1"/>
          <p:nvPr/>
        </p:nvSpPr>
        <p:spPr>
          <a:xfrm flipH="1">
            <a:off x="4859718" y="420138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2C11CBE-5C24-478C-AB70-6D259810BDDE}"/>
              </a:ext>
            </a:extLst>
          </p:cNvPr>
          <p:cNvSpPr txBox="1"/>
          <p:nvPr/>
        </p:nvSpPr>
        <p:spPr>
          <a:xfrm>
            <a:off x="6541831" y="554878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9EA0AD6B-370F-4B71-9867-6CDE8AB51375}"/>
              </a:ext>
            </a:extLst>
          </p:cNvPr>
          <p:cNvSpPr txBox="1"/>
          <p:nvPr/>
        </p:nvSpPr>
        <p:spPr>
          <a:xfrm>
            <a:off x="4704749" y="372978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6D3A8021-7724-41D2-B8E2-F171F9C513FF}"/>
              </a:ext>
            </a:extLst>
          </p:cNvPr>
          <p:cNvSpPr txBox="1"/>
          <p:nvPr/>
        </p:nvSpPr>
        <p:spPr>
          <a:xfrm>
            <a:off x="6527301" y="281121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F6E67D9E-1AF3-4B26-85D8-775DDEF82BF6}"/>
              </a:ext>
            </a:extLst>
          </p:cNvPr>
          <p:cNvSpPr txBox="1"/>
          <p:nvPr/>
        </p:nvSpPr>
        <p:spPr>
          <a:xfrm>
            <a:off x="6520134" y="97807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38" name="Table 437">
            <a:extLst>
              <a:ext uri="{FF2B5EF4-FFF2-40B4-BE49-F238E27FC236}">
                <a16:creationId xmlns:a16="http://schemas.microsoft.com/office/drawing/2014/main" id="{49E91142-5C8A-4E9B-853B-03B2372ED935}"/>
              </a:ext>
            </a:extLst>
          </p:cNvPr>
          <p:cNvGraphicFramePr>
            <a:graphicFrameLocks noGrp="1"/>
          </p:cNvGraphicFramePr>
          <p:nvPr/>
        </p:nvGraphicFramePr>
        <p:xfrm>
          <a:off x="4659443" y="538199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DAEFD123-4D77-43E3-BF7A-BAA80326BF07}"/>
              </a:ext>
            </a:extLst>
          </p:cNvPr>
          <p:cNvCxnSpPr>
            <a:cxnSpLocks/>
          </p:cNvCxnSpPr>
          <p:nvPr/>
        </p:nvCxnSpPr>
        <p:spPr>
          <a:xfrm flipH="1" flipV="1">
            <a:off x="6325136" y="3328096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4BB40DCD-ACCC-4202-A3C1-41808599A8C2}"/>
              </a:ext>
            </a:extLst>
          </p:cNvPr>
          <p:cNvCxnSpPr/>
          <p:nvPr/>
        </p:nvCxnSpPr>
        <p:spPr>
          <a:xfrm flipV="1">
            <a:off x="8149065" y="1834269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33EB432C-646B-440A-A20A-972187BE9EC5}"/>
              </a:ext>
            </a:extLst>
          </p:cNvPr>
          <p:cNvCxnSpPr>
            <a:cxnSpLocks/>
          </p:cNvCxnSpPr>
          <p:nvPr/>
        </p:nvCxnSpPr>
        <p:spPr>
          <a:xfrm flipV="1">
            <a:off x="8180796" y="145274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6334D5DD-8397-47A2-8AD4-066B14BA653C}"/>
              </a:ext>
            </a:extLst>
          </p:cNvPr>
          <p:cNvCxnSpPr>
            <a:cxnSpLocks/>
          </p:cNvCxnSpPr>
          <p:nvPr/>
        </p:nvCxnSpPr>
        <p:spPr>
          <a:xfrm flipV="1">
            <a:off x="6703016" y="5356794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9D199A8-D9A8-43A9-B611-7A22CD1C734C}"/>
              </a:ext>
            </a:extLst>
          </p:cNvPr>
          <p:cNvCxnSpPr/>
          <p:nvPr/>
        </p:nvCxnSpPr>
        <p:spPr>
          <a:xfrm flipV="1">
            <a:off x="6981391" y="5341106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Arrow Connector 450">
            <a:extLst>
              <a:ext uri="{FF2B5EF4-FFF2-40B4-BE49-F238E27FC236}">
                <a16:creationId xmlns:a16="http://schemas.microsoft.com/office/drawing/2014/main" id="{E9A7ED28-7D01-4FEF-A8E7-677CB332A47B}"/>
              </a:ext>
            </a:extLst>
          </p:cNvPr>
          <p:cNvCxnSpPr>
            <a:cxnSpLocks/>
          </p:cNvCxnSpPr>
          <p:nvPr/>
        </p:nvCxnSpPr>
        <p:spPr>
          <a:xfrm flipH="1" flipV="1">
            <a:off x="6608598" y="5197177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4E79348A-92B8-40DD-ADCD-EFB812D4D018}"/>
              </a:ext>
            </a:extLst>
          </p:cNvPr>
          <p:cNvCxnSpPr/>
          <p:nvPr/>
        </p:nvCxnSpPr>
        <p:spPr>
          <a:xfrm flipV="1">
            <a:off x="7381440" y="71936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Arrow Connector 452">
            <a:extLst>
              <a:ext uri="{FF2B5EF4-FFF2-40B4-BE49-F238E27FC236}">
                <a16:creationId xmlns:a16="http://schemas.microsoft.com/office/drawing/2014/main" id="{D0F4D498-B9AC-4090-9708-7F0952329484}"/>
              </a:ext>
            </a:extLst>
          </p:cNvPr>
          <p:cNvCxnSpPr/>
          <p:nvPr/>
        </p:nvCxnSpPr>
        <p:spPr>
          <a:xfrm>
            <a:off x="7381441" y="71936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4" name="Arc 453">
            <a:extLst>
              <a:ext uri="{FF2B5EF4-FFF2-40B4-BE49-F238E27FC236}">
                <a16:creationId xmlns:a16="http://schemas.microsoft.com/office/drawing/2014/main" id="{D3B7C0E3-BACD-43CD-9648-BAD1F6ADD393}"/>
              </a:ext>
            </a:extLst>
          </p:cNvPr>
          <p:cNvSpPr/>
          <p:nvPr/>
        </p:nvSpPr>
        <p:spPr>
          <a:xfrm rot="318427">
            <a:off x="5801962" y="5567327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1E0B112D-F3B2-4300-AF3B-075F5EA217F4}"/>
              </a:ext>
            </a:extLst>
          </p:cNvPr>
          <p:cNvCxnSpPr>
            <a:cxnSpLocks/>
          </p:cNvCxnSpPr>
          <p:nvPr/>
        </p:nvCxnSpPr>
        <p:spPr>
          <a:xfrm flipV="1">
            <a:off x="7829892" y="85149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44C251A9-8AEF-442D-907F-E19BC39A737E}"/>
              </a:ext>
            </a:extLst>
          </p:cNvPr>
          <p:cNvCxnSpPr>
            <a:cxnSpLocks/>
          </p:cNvCxnSpPr>
          <p:nvPr/>
        </p:nvCxnSpPr>
        <p:spPr>
          <a:xfrm>
            <a:off x="6641880" y="3545341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Arrow Connector 456">
            <a:extLst>
              <a:ext uri="{FF2B5EF4-FFF2-40B4-BE49-F238E27FC236}">
                <a16:creationId xmlns:a16="http://schemas.microsoft.com/office/drawing/2014/main" id="{6A00D3C4-3F7E-49A9-9F3E-BFC3FBBA19D0}"/>
              </a:ext>
            </a:extLst>
          </p:cNvPr>
          <p:cNvCxnSpPr>
            <a:cxnSpLocks/>
          </p:cNvCxnSpPr>
          <p:nvPr/>
        </p:nvCxnSpPr>
        <p:spPr>
          <a:xfrm flipV="1">
            <a:off x="7827144" y="59269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28E07911-8710-4F24-A44E-51C98683F569}"/>
              </a:ext>
            </a:extLst>
          </p:cNvPr>
          <p:cNvCxnSpPr>
            <a:cxnSpLocks/>
          </p:cNvCxnSpPr>
          <p:nvPr/>
        </p:nvCxnSpPr>
        <p:spPr>
          <a:xfrm flipH="1">
            <a:off x="7589973" y="935477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6245B92B-A17F-4772-B45D-A769DA7A88B9}"/>
              </a:ext>
            </a:extLst>
          </p:cNvPr>
          <p:cNvCxnSpPr>
            <a:cxnSpLocks/>
          </p:cNvCxnSpPr>
          <p:nvPr/>
        </p:nvCxnSpPr>
        <p:spPr>
          <a:xfrm flipH="1" flipV="1">
            <a:off x="8149065" y="937563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1" name="Arc 460">
            <a:extLst>
              <a:ext uri="{FF2B5EF4-FFF2-40B4-BE49-F238E27FC236}">
                <a16:creationId xmlns:a16="http://schemas.microsoft.com/office/drawing/2014/main" id="{A01AA385-7EED-456A-B92D-55D8AC22D2B0}"/>
              </a:ext>
            </a:extLst>
          </p:cNvPr>
          <p:cNvSpPr/>
          <p:nvPr/>
        </p:nvSpPr>
        <p:spPr>
          <a:xfrm rot="21309147" flipV="1">
            <a:off x="5233947" y="470810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Arc 461">
            <a:extLst>
              <a:ext uri="{FF2B5EF4-FFF2-40B4-BE49-F238E27FC236}">
                <a16:creationId xmlns:a16="http://schemas.microsoft.com/office/drawing/2014/main" id="{56D97817-6F7B-4723-8D57-DA8701B9E003}"/>
              </a:ext>
            </a:extLst>
          </p:cNvPr>
          <p:cNvSpPr/>
          <p:nvPr/>
        </p:nvSpPr>
        <p:spPr>
          <a:xfrm rot="20816903" flipH="1" flipV="1">
            <a:off x="5692125" y="1198526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FF7AAA69-7B4C-47BB-B6C6-C534EB5E5680}"/>
              </a:ext>
            </a:extLst>
          </p:cNvPr>
          <p:cNvCxnSpPr>
            <a:cxnSpLocks/>
          </p:cNvCxnSpPr>
          <p:nvPr/>
        </p:nvCxnSpPr>
        <p:spPr>
          <a:xfrm flipV="1">
            <a:off x="7522142" y="109348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Arc 463">
            <a:extLst>
              <a:ext uri="{FF2B5EF4-FFF2-40B4-BE49-F238E27FC236}">
                <a16:creationId xmlns:a16="http://schemas.microsoft.com/office/drawing/2014/main" id="{2F18CE97-3557-45F0-8727-885D7A324AAF}"/>
              </a:ext>
            </a:extLst>
          </p:cNvPr>
          <p:cNvSpPr/>
          <p:nvPr/>
        </p:nvSpPr>
        <p:spPr>
          <a:xfrm rot="20159928" flipH="1" flipV="1">
            <a:off x="5470077" y="982532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06C22E08-5372-4FF4-8CD7-DCE46094F819}"/>
              </a:ext>
            </a:extLst>
          </p:cNvPr>
          <p:cNvCxnSpPr>
            <a:cxnSpLocks/>
          </p:cNvCxnSpPr>
          <p:nvPr/>
        </p:nvCxnSpPr>
        <p:spPr>
          <a:xfrm flipH="1" flipV="1">
            <a:off x="7766493" y="1604782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>
            <a:extLst>
              <a:ext uri="{FF2B5EF4-FFF2-40B4-BE49-F238E27FC236}">
                <a16:creationId xmlns:a16="http://schemas.microsoft.com/office/drawing/2014/main" id="{14B1EF54-B1D1-44CF-B2FC-B965C17FD1BD}"/>
              </a:ext>
            </a:extLst>
          </p:cNvPr>
          <p:cNvCxnSpPr>
            <a:cxnSpLocks/>
          </p:cNvCxnSpPr>
          <p:nvPr/>
        </p:nvCxnSpPr>
        <p:spPr>
          <a:xfrm flipH="1" flipV="1">
            <a:off x="6029877" y="789765"/>
            <a:ext cx="261827" cy="265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7" name="Straight Arrow Connector 476">
            <a:extLst>
              <a:ext uri="{FF2B5EF4-FFF2-40B4-BE49-F238E27FC236}">
                <a16:creationId xmlns:a16="http://schemas.microsoft.com/office/drawing/2014/main" id="{92BBC795-9129-40AA-B45B-835C7C52848D}"/>
              </a:ext>
            </a:extLst>
          </p:cNvPr>
          <p:cNvCxnSpPr>
            <a:cxnSpLocks/>
          </p:cNvCxnSpPr>
          <p:nvPr/>
        </p:nvCxnSpPr>
        <p:spPr>
          <a:xfrm flipH="1" flipV="1">
            <a:off x="7077459" y="1061357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TextBox 477">
            <a:extLst>
              <a:ext uri="{FF2B5EF4-FFF2-40B4-BE49-F238E27FC236}">
                <a16:creationId xmlns:a16="http://schemas.microsoft.com/office/drawing/2014/main" id="{1139337B-27F7-466C-9422-392DCB8C39A0}"/>
              </a:ext>
            </a:extLst>
          </p:cNvPr>
          <p:cNvSpPr txBox="1"/>
          <p:nvPr/>
        </p:nvSpPr>
        <p:spPr>
          <a:xfrm>
            <a:off x="4690415" y="99222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00CF6CA0-FAD5-464A-A6D4-426C07CDCBD2}"/>
              </a:ext>
            </a:extLst>
          </p:cNvPr>
          <p:cNvCxnSpPr>
            <a:cxnSpLocks/>
          </p:cNvCxnSpPr>
          <p:nvPr/>
        </p:nvCxnSpPr>
        <p:spPr>
          <a:xfrm flipV="1">
            <a:off x="6629503" y="929261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2" name="Straight Arrow Connector 481">
            <a:extLst>
              <a:ext uri="{FF2B5EF4-FFF2-40B4-BE49-F238E27FC236}">
                <a16:creationId xmlns:a16="http://schemas.microsoft.com/office/drawing/2014/main" id="{99EBDB40-4DF0-4A8F-A7B5-8B04BE5DF2C7}"/>
              </a:ext>
            </a:extLst>
          </p:cNvPr>
          <p:cNvCxnSpPr/>
          <p:nvPr/>
        </p:nvCxnSpPr>
        <p:spPr>
          <a:xfrm>
            <a:off x="6629503" y="939202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Straight Arrow Connector 482">
            <a:extLst>
              <a:ext uri="{FF2B5EF4-FFF2-40B4-BE49-F238E27FC236}">
                <a16:creationId xmlns:a16="http://schemas.microsoft.com/office/drawing/2014/main" id="{220B450A-66CC-42AC-8270-F87B54F17FAE}"/>
              </a:ext>
            </a:extLst>
          </p:cNvPr>
          <p:cNvCxnSpPr>
            <a:cxnSpLocks/>
          </p:cNvCxnSpPr>
          <p:nvPr/>
        </p:nvCxnSpPr>
        <p:spPr>
          <a:xfrm flipH="1" flipV="1">
            <a:off x="6613296" y="60856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F9184E8E-0FDD-4008-8A4E-E01BD82EF5CF}"/>
              </a:ext>
            </a:extLst>
          </p:cNvPr>
          <p:cNvCxnSpPr/>
          <p:nvPr/>
        </p:nvCxnSpPr>
        <p:spPr>
          <a:xfrm flipH="1" flipV="1">
            <a:off x="6649515" y="354742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Straight Arrow Connector 484">
            <a:extLst>
              <a:ext uri="{FF2B5EF4-FFF2-40B4-BE49-F238E27FC236}">
                <a16:creationId xmlns:a16="http://schemas.microsoft.com/office/drawing/2014/main" id="{7490DF4E-CB0D-4698-BE42-A6AAD0440276}"/>
              </a:ext>
            </a:extLst>
          </p:cNvPr>
          <p:cNvCxnSpPr>
            <a:cxnSpLocks/>
          </p:cNvCxnSpPr>
          <p:nvPr/>
        </p:nvCxnSpPr>
        <p:spPr>
          <a:xfrm flipH="1" flipV="1">
            <a:off x="7403160" y="33121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B8FA0A40-2BBB-4FA7-BFDF-C2932F19ADD9}"/>
              </a:ext>
            </a:extLst>
          </p:cNvPr>
          <p:cNvCxnSpPr/>
          <p:nvPr/>
        </p:nvCxnSpPr>
        <p:spPr>
          <a:xfrm flipH="1" flipV="1">
            <a:off x="6942430" y="79084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36753888-403E-4ED8-90CD-059B8F0E63A0}"/>
              </a:ext>
            </a:extLst>
          </p:cNvPr>
          <p:cNvSpPr txBox="1"/>
          <p:nvPr/>
        </p:nvSpPr>
        <p:spPr>
          <a:xfrm>
            <a:off x="4697582" y="189664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D4FE8D70-CB3D-4C3F-B241-B9C6C258ACA0}"/>
              </a:ext>
            </a:extLst>
          </p:cNvPr>
          <p:cNvSpPr txBox="1"/>
          <p:nvPr/>
        </p:nvSpPr>
        <p:spPr>
          <a:xfrm>
            <a:off x="6527301" y="188249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ABEE2CA7-8545-43C2-8E8C-30C83E0629C6}"/>
              </a:ext>
            </a:extLst>
          </p:cNvPr>
          <p:cNvSpPr txBox="1"/>
          <p:nvPr/>
        </p:nvSpPr>
        <p:spPr>
          <a:xfrm>
            <a:off x="4697582" y="282536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10CC8A8B-3479-4631-B3C8-E1807882E211}"/>
              </a:ext>
            </a:extLst>
          </p:cNvPr>
          <p:cNvSpPr txBox="1"/>
          <p:nvPr/>
        </p:nvSpPr>
        <p:spPr>
          <a:xfrm>
            <a:off x="6534468" y="371563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559DA659-A0DB-4C03-8822-7768A87A7C47}"/>
              </a:ext>
            </a:extLst>
          </p:cNvPr>
          <p:cNvSpPr txBox="1"/>
          <p:nvPr/>
        </p:nvSpPr>
        <p:spPr>
          <a:xfrm>
            <a:off x="4704945" y="465851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71259F30-FB31-43D1-BA6D-E355E75ED9B6}"/>
              </a:ext>
            </a:extLst>
          </p:cNvPr>
          <p:cNvSpPr txBox="1"/>
          <p:nvPr/>
        </p:nvSpPr>
        <p:spPr>
          <a:xfrm>
            <a:off x="6534664" y="4644365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E70FEFF3-4D24-406B-AD23-2F9F3DA508A1}"/>
              </a:ext>
            </a:extLst>
          </p:cNvPr>
          <p:cNvSpPr txBox="1"/>
          <p:nvPr/>
        </p:nvSpPr>
        <p:spPr>
          <a:xfrm>
            <a:off x="4712112" y="556293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3256036F-9862-4395-A03A-CC63ABE4F07F}"/>
              </a:ext>
            </a:extLst>
          </p:cNvPr>
          <p:cNvSpPr txBox="1"/>
          <p:nvPr/>
        </p:nvSpPr>
        <p:spPr>
          <a:xfrm>
            <a:off x="5417662" y="120144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6A1FE61A-5ECF-41BD-8209-E58D20CA0CC0}"/>
              </a:ext>
            </a:extLst>
          </p:cNvPr>
          <p:cNvSpPr txBox="1"/>
          <p:nvPr/>
        </p:nvSpPr>
        <p:spPr>
          <a:xfrm>
            <a:off x="7254701" y="120432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623778E9-89BF-4B2E-BCFA-481FAAA6EA23}"/>
              </a:ext>
            </a:extLst>
          </p:cNvPr>
          <p:cNvSpPr txBox="1"/>
          <p:nvPr/>
        </p:nvSpPr>
        <p:spPr>
          <a:xfrm>
            <a:off x="5440038" y="211575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F4ED0488-D47B-4D91-AB37-7EC5A780C6E4}"/>
              </a:ext>
            </a:extLst>
          </p:cNvPr>
          <p:cNvSpPr txBox="1"/>
          <p:nvPr/>
        </p:nvSpPr>
        <p:spPr>
          <a:xfrm>
            <a:off x="7277077" y="211864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78C7FB86-981B-428C-82DE-A56B531DD20C}"/>
              </a:ext>
            </a:extLst>
          </p:cNvPr>
          <p:cNvSpPr txBox="1"/>
          <p:nvPr/>
        </p:nvSpPr>
        <p:spPr>
          <a:xfrm>
            <a:off x="5440038" y="306530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80AF99E5-1D51-4585-B302-EDCBD43BA5BB}"/>
              </a:ext>
            </a:extLst>
          </p:cNvPr>
          <p:cNvSpPr txBox="1"/>
          <p:nvPr/>
        </p:nvSpPr>
        <p:spPr>
          <a:xfrm>
            <a:off x="7277077" y="306818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8874E99D-23AC-4F3C-9D1C-510B7472876E}"/>
              </a:ext>
            </a:extLst>
          </p:cNvPr>
          <p:cNvSpPr txBox="1"/>
          <p:nvPr/>
        </p:nvSpPr>
        <p:spPr>
          <a:xfrm>
            <a:off x="5462414" y="38787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234C5961-8241-4A95-A229-6A589A53B166}"/>
              </a:ext>
            </a:extLst>
          </p:cNvPr>
          <p:cNvSpPr txBox="1"/>
          <p:nvPr/>
        </p:nvSpPr>
        <p:spPr>
          <a:xfrm>
            <a:off x="7299453" y="398250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2061F4A9-4957-4E6C-8E94-BD33C2D75A70}"/>
              </a:ext>
            </a:extLst>
          </p:cNvPr>
          <p:cNvSpPr txBox="1"/>
          <p:nvPr/>
        </p:nvSpPr>
        <p:spPr>
          <a:xfrm>
            <a:off x="5459787" y="49083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B8ED6E8E-5232-484B-A484-5F544D9B92AF}"/>
              </a:ext>
            </a:extLst>
          </p:cNvPr>
          <p:cNvSpPr txBox="1"/>
          <p:nvPr/>
        </p:nvSpPr>
        <p:spPr>
          <a:xfrm>
            <a:off x="7296826" y="491122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587F0CE3-FA26-4734-AC4B-375781D69EC9}"/>
              </a:ext>
            </a:extLst>
          </p:cNvPr>
          <p:cNvSpPr txBox="1"/>
          <p:nvPr/>
        </p:nvSpPr>
        <p:spPr>
          <a:xfrm>
            <a:off x="5482163" y="58226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108ED729-7C93-478C-AC0F-0F16EE05FEA2}"/>
              </a:ext>
            </a:extLst>
          </p:cNvPr>
          <p:cNvSpPr txBox="1"/>
          <p:nvPr/>
        </p:nvSpPr>
        <p:spPr>
          <a:xfrm>
            <a:off x="7319202" y="58255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510" name="Straight Arrow Connector 509">
            <a:extLst>
              <a:ext uri="{FF2B5EF4-FFF2-40B4-BE49-F238E27FC236}">
                <a16:creationId xmlns:a16="http://schemas.microsoft.com/office/drawing/2014/main" id="{5D7ECF55-0C9A-449A-81D2-15DF05B58E2E}"/>
              </a:ext>
            </a:extLst>
          </p:cNvPr>
          <p:cNvCxnSpPr>
            <a:cxnSpLocks/>
          </p:cNvCxnSpPr>
          <p:nvPr/>
        </p:nvCxnSpPr>
        <p:spPr>
          <a:xfrm flipV="1">
            <a:off x="7423047" y="1058651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85A5DE21-C081-4D3C-913A-9225697C5B88}"/>
              </a:ext>
            </a:extLst>
          </p:cNvPr>
          <p:cNvCxnSpPr>
            <a:cxnSpLocks/>
          </p:cNvCxnSpPr>
          <p:nvPr/>
        </p:nvCxnSpPr>
        <p:spPr>
          <a:xfrm flipV="1">
            <a:off x="6002942" y="973161"/>
            <a:ext cx="0" cy="863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3" name="Straight Arrow Connector 522">
            <a:extLst>
              <a:ext uri="{FF2B5EF4-FFF2-40B4-BE49-F238E27FC236}">
                <a16:creationId xmlns:a16="http://schemas.microsoft.com/office/drawing/2014/main" id="{9981EEE2-6AF0-4F86-915C-7CE133CE4BC2}"/>
              </a:ext>
            </a:extLst>
          </p:cNvPr>
          <p:cNvCxnSpPr>
            <a:cxnSpLocks/>
          </p:cNvCxnSpPr>
          <p:nvPr/>
        </p:nvCxnSpPr>
        <p:spPr>
          <a:xfrm flipV="1">
            <a:off x="5999738" y="75036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9" name="Straight Arrow Connector 528">
            <a:extLst>
              <a:ext uri="{FF2B5EF4-FFF2-40B4-BE49-F238E27FC236}">
                <a16:creationId xmlns:a16="http://schemas.microsoft.com/office/drawing/2014/main" id="{0221508F-F445-476B-97F6-2F929DD163D4}"/>
              </a:ext>
            </a:extLst>
          </p:cNvPr>
          <p:cNvCxnSpPr>
            <a:cxnSpLocks/>
          </p:cNvCxnSpPr>
          <p:nvPr/>
        </p:nvCxnSpPr>
        <p:spPr>
          <a:xfrm flipH="1" flipV="1">
            <a:off x="4775396" y="782373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11880448-289A-4C0A-9837-CDF27C2ADCCB}"/>
              </a:ext>
            </a:extLst>
          </p:cNvPr>
          <p:cNvCxnSpPr>
            <a:cxnSpLocks/>
          </p:cNvCxnSpPr>
          <p:nvPr/>
        </p:nvCxnSpPr>
        <p:spPr>
          <a:xfrm flipH="1" flipV="1">
            <a:off x="5110884" y="959346"/>
            <a:ext cx="4597" cy="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1" name="Straight Arrow Connector 550">
            <a:extLst>
              <a:ext uri="{FF2B5EF4-FFF2-40B4-BE49-F238E27FC236}">
                <a16:creationId xmlns:a16="http://schemas.microsoft.com/office/drawing/2014/main" id="{4AFC4FF3-28F3-48BF-8E9E-51859E79348D}"/>
              </a:ext>
            </a:extLst>
          </p:cNvPr>
          <p:cNvCxnSpPr>
            <a:cxnSpLocks/>
          </p:cNvCxnSpPr>
          <p:nvPr/>
        </p:nvCxnSpPr>
        <p:spPr>
          <a:xfrm flipV="1">
            <a:off x="4852294" y="810974"/>
            <a:ext cx="284978" cy="25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2" name="Arc 551">
            <a:extLst>
              <a:ext uri="{FF2B5EF4-FFF2-40B4-BE49-F238E27FC236}">
                <a16:creationId xmlns:a16="http://schemas.microsoft.com/office/drawing/2014/main" id="{B0FA3C2E-FBA5-4556-B124-182CD1F26BBC}"/>
              </a:ext>
            </a:extLst>
          </p:cNvPr>
          <p:cNvSpPr/>
          <p:nvPr/>
        </p:nvSpPr>
        <p:spPr>
          <a:xfrm rot="1440072" flipV="1">
            <a:off x="5008984" y="990523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Arc 559">
            <a:extLst>
              <a:ext uri="{FF2B5EF4-FFF2-40B4-BE49-F238E27FC236}">
                <a16:creationId xmlns:a16="http://schemas.microsoft.com/office/drawing/2014/main" id="{DA44B7D4-4EDF-43F4-AFD1-BA6DF7D2A077}"/>
              </a:ext>
            </a:extLst>
          </p:cNvPr>
          <p:cNvSpPr/>
          <p:nvPr/>
        </p:nvSpPr>
        <p:spPr>
          <a:xfrm rot="783097" flipV="1">
            <a:off x="4998233" y="1201105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Arc 561">
            <a:extLst>
              <a:ext uri="{FF2B5EF4-FFF2-40B4-BE49-F238E27FC236}">
                <a16:creationId xmlns:a16="http://schemas.microsoft.com/office/drawing/2014/main" id="{5DF5F6B9-EC26-4422-AD35-B991F6FA2995}"/>
              </a:ext>
            </a:extLst>
          </p:cNvPr>
          <p:cNvSpPr/>
          <p:nvPr/>
        </p:nvSpPr>
        <p:spPr>
          <a:xfrm rot="15889971">
            <a:off x="7971027" y="1701376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Arc 566">
            <a:extLst>
              <a:ext uri="{FF2B5EF4-FFF2-40B4-BE49-F238E27FC236}">
                <a16:creationId xmlns:a16="http://schemas.microsoft.com/office/drawing/2014/main" id="{200AC20C-986B-49EA-B4B0-A73822911186}"/>
              </a:ext>
            </a:extLst>
          </p:cNvPr>
          <p:cNvSpPr/>
          <p:nvPr/>
        </p:nvSpPr>
        <p:spPr>
          <a:xfrm rot="4732046">
            <a:off x="7980682" y="1617794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B586A924-37B6-41A5-9ECD-7D9254979476}"/>
              </a:ext>
            </a:extLst>
          </p:cNvPr>
          <p:cNvCxnSpPr>
            <a:cxnSpLocks/>
          </p:cNvCxnSpPr>
          <p:nvPr/>
        </p:nvCxnSpPr>
        <p:spPr>
          <a:xfrm flipV="1">
            <a:off x="6653454" y="1588547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:a16="http://schemas.microsoft.com/office/drawing/2014/main" id="{BE4407CE-E3F9-443B-A150-FB923022F126}"/>
              </a:ext>
            </a:extLst>
          </p:cNvPr>
          <p:cNvCxnSpPr/>
          <p:nvPr/>
        </p:nvCxnSpPr>
        <p:spPr>
          <a:xfrm flipV="1">
            <a:off x="6656796" y="1821342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1" name="Arc 570">
            <a:extLst>
              <a:ext uri="{FF2B5EF4-FFF2-40B4-BE49-F238E27FC236}">
                <a16:creationId xmlns:a16="http://schemas.microsoft.com/office/drawing/2014/main" id="{91978F0F-6669-4FFC-81AF-45E4E227E7D3}"/>
              </a:ext>
            </a:extLst>
          </p:cNvPr>
          <p:cNvSpPr/>
          <p:nvPr/>
        </p:nvSpPr>
        <p:spPr>
          <a:xfrm rot="5710029" flipH="1">
            <a:off x="6642860" y="1694871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Arc 582">
            <a:extLst>
              <a:ext uri="{FF2B5EF4-FFF2-40B4-BE49-F238E27FC236}">
                <a16:creationId xmlns:a16="http://schemas.microsoft.com/office/drawing/2014/main" id="{6D2980A1-B291-4AFE-AFAF-974478CBCAB7}"/>
              </a:ext>
            </a:extLst>
          </p:cNvPr>
          <p:cNvSpPr/>
          <p:nvPr/>
        </p:nvSpPr>
        <p:spPr>
          <a:xfrm rot="16867954" flipH="1">
            <a:off x="6695375" y="1611450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Straight Arrow Connector 583">
            <a:extLst>
              <a:ext uri="{FF2B5EF4-FFF2-40B4-BE49-F238E27FC236}">
                <a16:creationId xmlns:a16="http://schemas.microsoft.com/office/drawing/2014/main" id="{83096F96-27FA-4A5C-AC0A-6486B1E8260A}"/>
              </a:ext>
            </a:extLst>
          </p:cNvPr>
          <p:cNvCxnSpPr>
            <a:cxnSpLocks/>
          </p:cNvCxnSpPr>
          <p:nvPr/>
        </p:nvCxnSpPr>
        <p:spPr>
          <a:xfrm flipV="1">
            <a:off x="6629503" y="143227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8" name="Straight Connector 587">
            <a:extLst>
              <a:ext uri="{FF2B5EF4-FFF2-40B4-BE49-F238E27FC236}">
                <a16:creationId xmlns:a16="http://schemas.microsoft.com/office/drawing/2014/main" id="{AF1C417D-5968-4C1B-8BDA-96C2CB626C9F}"/>
              </a:ext>
            </a:extLst>
          </p:cNvPr>
          <p:cNvCxnSpPr>
            <a:cxnSpLocks/>
          </p:cNvCxnSpPr>
          <p:nvPr/>
        </p:nvCxnSpPr>
        <p:spPr>
          <a:xfrm flipV="1">
            <a:off x="7547465" y="2019198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C1CA8246-3E45-4529-8166-12AED1F94B39}"/>
              </a:ext>
            </a:extLst>
          </p:cNvPr>
          <p:cNvCxnSpPr/>
          <p:nvPr/>
        </p:nvCxnSpPr>
        <p:spPr>
          <a:xfrm flipV="1">
            <a:off x="7398828" y="161202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0" name="Straight Arrow Connector 589">
            <a:extLst>
              <a:ext uri="{FF2B5EF4-FFF2-40B4-BE49-F238E27FC236}">
                <a16:creationId xmlns:a16="http://schemas.microsoft.com/office/drawing/2014/main" id="{F71907D7-5CC6-462B-A412-3CC74D2041BA}"/>
              </a:ext>
            </a:extLst>
          </p:cNvPr>
          <p:cNvCxnSpPr/>
          <p:nvPr/>
        </p:nvCxnSpPr>
        <p:spPr>
          <a:xfrm>
            <a:off x="7398829" y="161202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6" name="Arc 595">
            <a:extLst>
              <a:ext uri="{FF2B5EF4-FFF2-40B4-BE49-F238E27FC236}">
                <a16:creationId xmlns:a16="http://schemas.microsoft.com/office/drawing/2014/main" id="{05E16EB3-4CC2-454D-BD46-4C454E82553E}"/>
              </a:ext>
            </a:extLst>
          </p:cNvPr>
          <p:cNvSpPr/>
          <p:nvPr/>
        </p:nvSpPr>
        <p:spPr>
          <a:xfrm rot="460558" flipH="1" flipV="1">
            <a:off x="5763597" y="3912254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7" name="Straight Arrow Connector 596">
            <a:extLst>
              <a:ext uri="{FF2B5EF4-FFF2-40B4-BE49-F238E27FC236}">
                <a16:creationId xmlns:a16="http://schemas.microsoft.com/office/drawing/2014/main" id="{88DAE38A-B901-4130-8082-CD9BCC42DDA3}"/>
              </a:ext>
            </a:extLst>
          </p:cNvPr>
          <p:cNvCxnSpPr>
            <a:cxnSpLocks/>
          </p:cNvCxnSpPr>
          <p:nvPr/>
        </p:nvCxnSpPr>
        <p:spPr>
          <a:xfrm flipV="1">
            <a:off x="7849771" y="2979944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>
            <a:extLst>
              <a:ext uri="{FF2B5EF4-FFF2-40B4-BE49-F238E27FC236}">
                <a16:creationId xmlns:a16="http://schemas.microsoft.com/office/drawing/2014/main" id="{645C12A2-5E5A-44B6-A523-E2E5DD5CC93A}"/>
              </a:ext>
            </a:extLst>
          </p:cNvPr>
          <p:cNvCxnSpPr>
            <a:cxnSpLocks/>
          </p:cNvCxnSpPr>
          <p:nvPr/>
        </p:nvCxnSpPr>
        <p:spPr>
          <a:xfrm flipV="1">
            <a:off x="7561259" y="3061349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0" name="TextBox 599">
            <a:extLst>
              <a:ext uri="{FF2B5EF4-FFF2-40B4-BE49-F238E27FC236}">
                <a16:creationId xmlns:a16="http://schemas.microsoft.com/office/drawing/2014/main" id="{DB8637EE-4994-4942-8D0E-AAF5D85CF66E}"/>
              </a:ext>
            </a:extLst>
          </p:cNvPr>
          <p:cNvSpPr txBox="1"/>
          <p:nvPr/>
        </p:nvSpPr>
        <p:spPr>
          <a:xfrm flipH="1">
            <a:off x="6513429" y="235805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601" name="Straight Connector 600">
            <a:extLst>
              <a:ext uri="{FF2B5EF4-FFF2-40B4-BE49-F238E27FC236}">
                <a16:creationId xmlns:a16="http://schemas.microsoft.com/office/drawing/2014/main" id="{6B40CF33-3168-494E-B35B-D0EBBABAA939}"/>
              </a:ext>
            </a:extLst>
          </p:cNvPr>
          <p:cNvCxnSpPr>
            <a:cxnSpLocks/>
          </p:cNvCxnSpPr>
          <p:nvPr/>
        </p:nvCxnSpPr>
        <p:spPr>
          <a:xfrm flipV="1">
            <a:off x="6003067" y="1612021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Straight Arrow Connector 601">
            <a:extLst>
              <a:ext uri="{FF2B5EF4-FFF2-40B4-BE49-F238E27FC236}">
                <a16:creationId xmlns:a16="http://schemas.microsoft.com/office/drawing/2014/main" id="{95482FB0-0253-4657-943E-256881D47B39}"/>
              </a:ext>
            </a:extLst>
          </p:cNvPr>
          <p:cNvCxnSpPr>
            <a:cxnSpLocks/>
          </p:cNvCxnSpPr>
          <p:nvPr/>
        </p:nvCxnSpPr>
        <p:spPr>
          <a:xfrm flipH="1">
            <a:off x="5763148" y="1825746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1D9EA298-F6CD-4EF3-94D2-DEF90827E69F}"/>
              </a:ext>
            </a:extLst>
          </p:cNvPr>
          <p:cNvCxnSpPr>
            <a:cxnSpLocks/>
          </p:cNvCxnSpPr>
          <p:nvPr/>
        </p:nvCxnSpPr>
        <p:spPr>
          <a:xfrm flipH="1" flipV="1">
            <a:off x="6322240" y="1827832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B13B11AD-6779-4CCD-BDB4-BB198090C01B}"/>
              </a:ext>
            </a:extLst>
          </p:cNvPr>
          <p:cNvCxnSpPr>
            <a:cxnSpLocks/>
          </p:cNvCxnSpPr>
          <p:nvPr/>
        </p:nvCxnSpPr>
        <p:spPr>
          <a:xfrm flipV="1">
            <a:off x="4802678" y="1819530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6" name="Straight Arrow Connector 605">
            <a:extLst>
              <a:ext uri="{FF2B5EF4-FFF2-40B4-BE49-F238E27FC236}">
                <a16:creationId xmlns:a16="http://schemas.microsoft.com/office/drawing/2014/main" id="{314C1C96-3B84-4CAE-BBFC-650A4EBFC91C}"/>
              </a:ext>
            </a:extLst>
          </p:cNvPr>
          <p:cNvCxnSpPr/>
          <p:nvPr/>
        </p:nvCxnSpPr>
        <p:spPr>
          <a:xfrm>
            <a:off x="4802678" y="1829471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7" name="Straight Connector 606">
            <a:extLst>
              <a:ext uri="{FF2B5EF4-FFF2-40B4-BE49-F238E27FC236}">
                <a16:creationId xmlns:a16="http://schemas.microsoft.com/office/drawing/2014/main" id="{6E2C43A2-C921-41EC-8F89-0734B84ABC08}"/>
              </a:ext>
            </a:extLst>
          </p:cNvPr>
          <p:cNvCxnSpPr>
            <a:cxnSpLocks/>
          </p:cNvCxnSpPr>
          <p:nvPr/>
        </p:nvCxnSpPr>
        <p:spPr>
          <a:xfrm flipH="1" flipV="1">
            <a:off x="4919162" y="1612021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D6AFC2F2-8B20-41E6-9076-DB58D2BC7366}"/>
              </a:ext>
            </a:extLst>
          </p:cNvPr>
          <p:cNvCxnSpPr>
            <a:cxnSpLocks/>
          </p:cNvCxnSpPr>
          <p:nvPr/>
        </p:nvCxnSpPr>
        <p:spPr>
          <a:xfrm flipV="1">
            <a:off x="5706382" y="202570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9" name="Arc 608">
            <a:extLst>
              <a:ext uri="{FF2B5EF4-FFF2-40B4-BE49-F238E27FC236}">
                <a16:creationId xmlns:a16="http://schemas.microsoft.com/office/drawing/2014/main" id="{BE0F0A4A-866F-48D0-8B78-D5AB7E7D8882}"/>
              </a:ext>
            </a:extLst>
          </p:cNvPr>
          <p:cNvSpPr/>
          <p:nvPr/>
        </p:nvSpPr>
        <p:spPr>
          <a:xfrm rot="5710029" flipH="1">
            <a:off x="5030953" y="1559428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Arc 609">
            <a:extLst>
              <a:ext uri="{FF2B5EF4-FFF2-40B4-BE49-F238E27FC236}">
                <a16:creationId xmlns:a16="http://schemas.microsoft.com/office/drawing/2014/main" id="{95A4E0F3-8509-4970-A5ED-7D850D385859}"/>
              </a:ext>
            </a:extLst>
          </p:cNvPr>
          <p:cNvSpPr/>
          <p:nvPr/>
        </p:nvSpPr>
        <p:spPr>
          <a:xfrm rot="15889971">
            <a:off x="5932023" y="1548797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1977DC94-D590-46EA-A3AA-FD770AC73DE7}"/>
              </a:ext>
            </a:extLst>
          </p:cNvPr>
          <p:cNvSpPr txBox="1"/>
          <p:nvPr/>
        </p:nvSpPr>
        <p:spPr>
          <a:xfrm flipH="1">
            <a:off x="6510781" y="469384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2" name="Arc 611">
            <a:extLst>
              <a:ext uri="{FF2B5EF4-FFF2-40B4-BE49-F238E27FC236}">
                <a16:creationId xmlns:a16="http://schemas.microsoft.com/office/drawing/2014/main" id="{EDEFF855-DF3E-4EAB-A633-1B9C60DBA627}"/>
              </a:ext>
            </a:extLst>
          </p:cNvPr>
          <p:cNvSpPr/>
          <p:nvPr/>
        </p:nvSpPr>
        <p:spPr>
          <a:xfrm rot="21285078" flipH="1">
            <a:off x="4808100" y="2692358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Arc 612">
            <a:extLst>
              <a:ext uri="{FF2B5EF4-FFF2-40B4-BE49-F238E27FC236}">
                <a16:creationId xmlns:a16="http://schemas.microsoft.com/office/drawing/2014/main" id="{A2365C14-5B54-423C-AE57-EBAD25705F20}"/>
              </a:ext>
            </a:extLst>
          </p:cNvPr>
          <p:cNvSpPr/>
          <p:nvPr/>
        </p:nvSpPr>
        <p:spPr>
          <a:xfrm rot="314922">
            <a:off x="5188580" y="2685765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C9E4CB80-5F33-4965-8293-42E0F8A97E26}"/>
              </a:ext>
            </a:extLst>
          </p:cNvPr>
          <p:cNvCxnSpPr>
            <a:cxnSpLocks/>
          </p:cNvCxnSpPr>
          <p:nvPr/>
        </p:nvCxnSpPr>
        <p:spPr>
          <a:xfrm flipV="1">
            <a:off x="6017524" y="26975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5" name="Straight Arrow Connector 614">
            <a:extLst>
              <a:ext uri="{FF2B5EF4-FFF2-40B4-BE49-F238E27FC236}">
                <a16:creationId xmlns:a16="http://schemas.microsoft.com/office/drawing/2014/main" id="{CC5BC647-C191-44FF-99A8-34FAE0A7D10C}"/>
              </a:ext>
            </a:extLst>
          </p:cNvPr>
          <p:cNvCxnSpPr>
            <a:cxnSpLocks/>
          </p:cNvCxnSpPr>
          <p:nvPr/>
        </p:nvCxnSpPr>
        <p:spPr>
          <a:xfrm flipV="1">
            <a:off x="6014776" y="24387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9" name="Straight Arrow Connector 618">
            <a:extLst>
              <a:ext uri="{FF2B5EF4-FFF2-40B4-BE49-F238E27FC236}">
                <a16:creationId xmlns:a16="http://schemas.microsoft.com/office/drawing/2014/main" id="{6FC76272-850C-410F-AF20-6E7FA1E1A942}"/>
              </a:ext>
            </a:extLst>
          </p:cNvPr>
          <p:cNvCxnSpPr>
            <a:cxnSpLocks/>
          </p:cNvCxnSpPr>
          <p:nvPr/>
        </p:nvCxnSpPr>
        <p:spPr>
          <a:xfrm flipH="1" flipV="1">
            <a:off x="4800928" y="24546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86D73C67-159B-4434-B309-974D0237431C}"/>
              </a:ext>
            </a:extLst>
          </p:cNvPr>
          <p:cNvCxnSpPr/>
          <p:nvPr/>
        </p:nvCxnSpPr>
        <p:spPr>
          <a:xfrm flipH="1" flipV="1">
            <a:off x="5130062" y="26369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6EF8CAF1-0A01-458C-BB15-5BBB61349A4C}"/>
              </a:ext>
            </a:extLst>
          </p:cNvPr>
          <p:cNvCxnSpPr>
            <a:cxnSpLocks/>
          </p:cNvCxnSpPr>
          <p:nvPr/>
        </p:nvCxnSpPr>
        <p:spPr>
          <a:xfrm flipV="1">
            <a:off x="5565385" y="273737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" name="Arc 623">
            <a:extLst>
              <a:ext uri="{FF2B5EF4-FFF2-40B4-BE49-F238E27FC236}">
                <a16:creationId xmlns:a16="http://schemas.microsoft.com/office/drawing/2014/main" id="{DF22C337-2FD7-44DF-BAE0-994D27EA5FDC}"/>
              </a:ext>
            </a:extLst>
          </p:cNvPr>
          <p:cNvSpPr/>
          <p:nvPr/>
        </p:nvSpPr>
        <p:spPr>
          <a:xfrm rot="20816903" flipH="1" flipV="1">
            <a:off x="5727092" y="2937980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Arc 624">
            <a:extLst>
              <a:ext uri="{FF2B5EF4-FFF2-40B4-BE49-F238E27FC236}">
                <a16:creationId xmlns:a16="http://schemas.microsoft.com/office/drawing/2014/main" id="{F8A038F8-894C-4F90-A1F3-7F942538A5C8}"/>
              </a:ext>
            </a:extLst>
          </p:cNvPr>
          <p:cNvSpPr/>
          <p:nvPr/>
        </p:nvSpPr>
        <p:spPr>
          <a:xfrm rot="783097" flipV="1">
            <a:off x="5033200" y="294055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00B61893-A2EE-4C9E-AA33-77C57D54678B}"/>
              </a:ext>
            </a:extLst>
          </p:cNvPr>
          <p:cNvSpPr txBox="1"/>
          <p:nvPr/>
        </p:nvSpPr>
        <p:spPr>
          <a:xfrm flipH="1">
            <a:off x="4684431" y="14265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628" name="Straight Arrow Connector 627">
            <a:extLst>
              <a:ext uri="{FF2B5EF4-FFF2-40B4-BE49-F238E27FC236}">
                <a16:creationId xmlns:a16="http://schemas.microsoft.com/office/drawing/2014/main" id="{25A8EB2D-E03B-4A76-8FFA-70BE4EBE810A}"/>
              </a:ext>
            </a:extLst>
          </p:cNvPr>
          <p:cNvCxnSpPr>
            <a:cxnSpLocks/>
          </p:cNvCxnSpPr>
          <p:nvPr/>
        </p:nvCxnSpPr>
        <p:spPr>
          <a:xfrm flipH="1" flipV="1">
            <a:off x="4825719" y="3296137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237C68C3-DC5B-4505-A226-A0698E0685E8}"/>
              </a:ext>
            </a:extLst>
          </p:cNvPr>
          <p:cNvCxnSpPr>
            <a:cxnSpLocks/>
          </p:cNvCxnSpPr>
          <p:nvPr/>
        </p:nvCxnSpPr>
        <p:spPr>
          <a:xfrm flipV="1">
            <a:off x="7841597" y="3555580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0" name="Straight Arrow Connector 629">
            <a:extLst>
              <a:ext uri="{FF2B5EF4-FFF2-40B4-BE49-F238E27FC236}">
                <a16:creationId xmlns:a16="http://schemas.microsoft.com/office/drawing/2014/main" id="{90721D24-81EC-4F25-8AB4-A92B979723EF}"/>
              </a:ext>
            </a:extLst>
          </p:cNvPr>
          <p:cNvCxnSpPr>
            <a:cxnSpLocks/>
          </p:cNvCxnSpPr>
          <p:nvPr/>
        </p:nvCxnSpPr>
        <p:spPr>
          <a:xfrm flipV="1">
            <a:off x="7842973" y="3320549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1" name="Straight Arrow Connector 630">
            <a:extLst>
              <a:ext uri="{FF2B5EF4-FFF2-40B4-BE49-F238E27FC236}">
                <a16:creationId xmlns:a16="http://schemas.microsoft.com/office/drawing/2014/main" id="{28629409-6A0E-4DBD-8144-34968B6CF3B5}"/>
              </a:ext>
            </a:extLst>
          </p:cNvPr>
          <p:cNvCxnSpPr>
            <a:cxnSpLocks/>
          </p:cNvCxnSpPr>
          <p:nvPr/>
        </p:nvCxnSpPr>
        <p:spPr>
          <a:xfrm flipH="1" flipV="1">
            <a:off x="6629125" y="3336420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74D70BD3-7FD6-42CD-B839-58E0EF8F2096}"/>
              </a:ext>
            </a:extLst>
          </p:cNvPr>
          <p:cNvCxnSpPr/>
          <p:nvPr/>
        </p:nvCxnSpPr>
        <p:spPr>
          <a:xfrm flipH="1" flipV="1">
            <a:off x="6958259" y="351869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3" name="Straight Arrow Connector 632">
            <a:extLst>
              <a:ext uri="{FF2B5EF4-FFF2-40B4-BE49-F238E27FC236}">
                <a16:creationId xmlns:a16="http://schemas.microsoft.com/office/drawing/2014/main" id="{BA4FF10C-AA27-47DE-AD8E-0BF4578E6710}"/>
              </a:ext>
            </a:extLst>
          </p:cNvPr>
          <p:cNvCxnSpPr>
            <a:cxnSpLocks/>
          </p:cNvCxnSpPr>
          <p:nvPr/>
        </p:nvCxnSpPr>
        <p:spPr>
          <a:xfrm flipH="1">
            <a:off x="8028793" y="3547952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" name="Straight Connector 633">
            <a:extLst>
              <a:ext uri="{FF2B5EF4-FFF2-40B4-BE49-F238E27FC236}">
                <a16:creationId xmlns:a16="http://schemas.microsoft.com/office/drawing/2014/main" id="{2A3962EA-C6DB-48BB-83ED-E1474EB211C3}"/>
              </a:ext>
            </a:extLst>
          </p:cNvPr>
          <p:cNvCxnSpPr/>
          <p:nvPr/>
        </p:nvCxnSpPr>
        <p:spPr>
          <a:xfrm flipH="1" flipV="1">
            <a:off x="8161856" y="353302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5" name="Arc 634">
            <a:extLst>
              <a:ext uri="{FF2B5EF4-FFF2-40B4-BE49-F238E27FC236}">
                <a16:creationId xmlns:a16="http://schemas.microsoft.com/office/drawing/2014/main" id="{5D86E0B6-6D8A-48E7-A854-8EA3FACB52E4}"/>
              </a:ext>
            </a:extLst>
          </p:cNvPr>
          <p:cNvSpPr/>
          <p:nvPr/>
        </p:nvSpPr>
        <p:spPr>
          <a:xfrm rot="519881" flipH="1">
            <a:off x="5579774" y="3730034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C31EA55D-BF54-41B0-8C16-05E7F7103CD8}"/>
              </a:ext>
            </a:extLst>
          </p:cNvPr>
          <p:cNvCxnSpPr>
            <a:cxnSpLocks/>
          </p:cNvCxnSpPr>
          <p:nvPr/>
        </p:nvCxnSpPr>
        <p:spPr>
          <a:xfrm flipH="1">
            <a:off x="7257068" y="5724733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7" name="Straight Arrow Connector 636">
            <a:extLst>
              <a:ext uri="{FF2B5EF4-FFF2-40B4-BE49-F238E27FC236}">
                <a16:creationId xmlns:a16="http://schemas.microsoft.com/office/drawing/2014/main" id="{6809FDAA-FF4A-43C6-A522-BCD306FD379F}"/>
              </a:ext>
            </a:extLst>
          </p:cNvPr>
          <p:cNvCxnSpPr>
            <a:cxnSpLocks/>
          </p:cNvCxnSpPr>
          <p:nvPr/>
        </p:nvCxnSpPr>
        <p:spPr>
          <a:xfrm flipH="1" flipV="1">
            <a:off x="7367843" y="5231063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1D8540A2-A55A-4ACB-8B55-9D850EC79080}"/>
              </a:ext>
            </a:extLst>
          </p:cNvPr>
          <p:cNvCxnSpPr>
            <a:cxnSpLocks/>
          </p:cNvCxnSpPr>
          <p:nvPr/>
        </p:nvCxnSpPr>
        <p:spPr>
          <a:xfrm flipV="1">
            <a:off x="7565277" y="388261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>
            <a:extLst>
              <a:ext uri="{FF2B5EF4-FFF2-40B4-BE49-F238E27FC236}">
                <a16:creationId xmlns:a16="http://schemas.microsoft.com/office/drawing/2014/main" id="{3B0BD6FE-5A71-47DE-BCA4-207C40F357EF}"/>
              </a:ext>
            </a:extLst>
          </p:cNvPr>
          <p:cNvCxnSpPr>
            <a:cxnSpLocks/>
          </p:cNvCxnSpPr>
          <p:nvPr/>
        </p:nvCxnSpPr>
        <p:spPr>
          <a:xfrm flipV="1">
            <a:off x="7588877" y="574468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Arrow Connector 639">
            <a:extLst>
              <a:ext uri="{FF2B5EF4-FFF2-40B4-BE49-F238E27FC236}">
                <a16:creationId xmlns:a16="http://schemas.microsoft.com/office/drawing/2014/main" id="{693B5E6F-AB73-4D24-A9E2-5BECC7E34CA1}"/>
              </a:ext>
            </a:extLst>
          </p:cNvPr>
          <p:cNvCxnSpPr>
            <a:cxnSpLocks/>
          </p:cNvCxnSpPr>
          <p:nvPr/>
        </p:nvCxnSpPr>
        <p:spPr>
          <a:xfrm flipH="1">
            <a:off x="7274126" y="538361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1" name="Straight Connector 640">
            <a:extLst>
              <a:ext uri="{FF2B5EF4-FFF2-40B4-BE49-F238E27FC236}">
                <a16:creationId xmlns:a16="http://schemas.microsoft.com/office/drawing/2014/main" id="{9C0FF257-40D1-49BF-986E-C0703F71BBC7}"/>
              </a:ext>
            </a:extLst>
          </p:cNvPr>
          <p:cNvCxnSpPr/>
          <p:nvPr/>
        </p:nvCxnSpPr>
        <p:spPr>
          <a:xfrm flipH="1" flipV="1">
            <a:off x="7407189" y="536869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2" name="Straight Arrow Connector 641">
            <a:extLst>
              <a:ext uri="{FF2B5EF4-FFF2-40B4-BE49-F238E27FC236}">
                <a16:creationId xmlns:a16="http://schemas.microsoft.com/office/drawing/2014/main" id="{7265C05C-4C38-4552-BF8A-EDA029EE211D}"/>
              </a:ext>
            </a:extLst>
          </p:cNvPr>
          <p:cNvCxnSpPr>
            <a:cxnSpLocks/>
          </p:cNvCxnSpPr>
          <p:nvPr/>
        </p:nvCxnSpPr>
        <p:spPr>
          <a:xfrm flipH="1" flipV="1">
            <a:off x="4828014" y="523106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3" name="Straight Arrow Connector 642">
            <a:extLst>
              <a:ext uri="{FF2B5EF4-FFF2-40B4-BE49-F238E27FC236}">
                <a16:creationId xmlns:a16="http://schemas.microsoft.com/office/drawing/2014/main" id="{14093B54-97AF-4F6A-82EC-83570244A157}"/>
              </a:ext>
            </a:extLst>
          </p:cNvPr>
          <p:cNvCxnSpPr>
            <a:cxnSpLocks/>
          </p:cNvCxnSpPr>
          <p:nvPr/>
        </p:nvCxnSpPr>
        <p:spPr>
          <a:xfrm flipV="1">
            <a:off x="5143886" y="5197177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4" name="Straight Arrow Connector 643">
            <a:extLst>
              <a:ext uri="{FF2B5EF4-FFF2-40B4-BE49-F238E27FC236}">
                <a16:creationId xmlns:a16="http://schemas.microsoft.com/office/drawing/2014/main" id="{B57368AB-1E18-494D-AAB3-9471F17A6F17}"/>
              </a:ext>
            </a:extLst>
          </p:cNvPr>
          <p:cNvCxnSpPr>
            <a:cxnSpLocks/>
          </p:cNvCxnSpPr>
          <p:nvPr/>
        </p:nvCxnSpPr>
        <p:spPr>
          <a:xfrm flipH="1" flipV="1">
            <a:off x="5865667" y="5203926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5" name="Straight Arrow Connector 644">
            <a:extLst>
              <a:ext uri="{FF2B5EF4-FFF2-40B4-BE49-F238E27FC236}">
                <a16:creationId xmlns:a16="http://schemas.microsoft.com/office/drawing/2014/main" id="{A1CC1A57-322E-4A9E-8293-C62931BC60D3}"/>
              </a:ext>
            </a:extLst>
          </p:cNvPr>
          <p:cNvCxnSpPr>
            <a:cxnSpLocks/>
          </p:cNvCxnSpPr>
          <p:nvPr/>
        </p:nvCxnSpPr>
        <p:spPr>
          <a:xfrm flipH="1" flipV="1">
            <a:off x="6335800" y="5244855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6" name="Straight Arrow Connector 645">
            <a:extLst>
              <a:ext uri="{FF2B5EF4-FFF2-40B4-BE49-F238E27FC236}">
                <a16:creationId xmlns:a16="http://schemas.microsoft.com/office/drawing/2014/main" id="{FC67D672-F4F2-49E4-9638-4D3F71B01D82}"/>
              </a:ext>
            </a:extLst>
          </p:cNvPr>
          <p:cNvCxnSpPr>
            <a:cxnSpLocks/>
          </p:cNvCxnSpPr>
          <p:nvPr/>
        </p:nvCxnSpPr>
        <p:spPr>
          <a:xfrm flipH="1" flipV="1">
            <a:off x="5585398" y="5229492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7" name="Arc 646">
            <a:extLst>
              <a:ext uri="{FF2B5EF4-FFF2-40B4-BE49-F238E27FC236}">
                <a16:creationId xmlns:a16="http://schemas.microsoft.com/office/drawing/2014/main" id="{4A5D8245-D1E4-4E07-BA0D-F73B6F058B73}"/>
              </a:ext>
            </a:extLst>
          </p:cNvPr>
          <p:cNvSpPr/>
          <p:nvPr/>
        </p:nvSpPr>
        <p:spPr>
          <a:xfrm rot="14962948" flipH="1">
            <a:off x="5256597" y="5455244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9" name="Straight Connector 648">
            <a:extLst>
              <a:ext uri="{FF2B5EF4-FFF2-40B4-BE49-F238E27FC236}">
                <a16:creationId xmlns:a16="http://schemas.microsoft.com/office/drawing/2014/main" id="{3A524E94-2008-4E2B-BBFB-495165A52067}"/>
              </a:ext>
            </a:extLst>
          </p:cNvPr>
          <p:cNvCxnSpPr>
            <a:cxnSpLocks/>
          </p:cNvCxnSpPr>
          <p:nvPr/>
        </p:nvCxnSpPr>
        <p:spPr>
          <a:xfrm flipV="1">
            <a:off x="7413638" y="455467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Straight Connector 649">
            <a:extLst>
              <a:ext uri="{FF2B5EF4-FFF2-40B4-BE49-F238E27FC236}">
                <a16:creationId xmlns:a16="http://schemas.microsoft.com/office/drawing/2014/main" id="{F3FC4515-B3BD-4658-B8B0-1096FF97DA6E}"/>
              </a:ext>
            </a:extLst>
          </p:cNvPr>
          <p:cNvCxnSpPr>
            <a:cxnSpLocks/>
          </p:cNvCxnSpPr>
          <p:nvPr/>
        </p:nvCxnSpPr>
        <p:spPr>
          <a:xfrm flipV="1">
            <a:off x="7570419" y="480544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Arrow Connector 650">
            <a:extLst>
              <a:ext uri="{FF2B5EF4-FFF2-40B4-BE49-F238E27FC236}">
                <a16:creationId xmlns:a16="http://schemas.microsoft.com/office/drawing/2014/main" id="{C81EBA24-4168-4CEB-8B9C-58163DD97D81}"/>
              </a:ext>
            </a:extLst>
          </p:cNvPr>
          <p:cNvCxnSpPr>
            <a:cxnSpLocks/>
          </p:cNvCxnSpPr>
          <p:nvPr/>
        </p:nvCxnSpPr>
        <p:spPr>
          <a:xfrm>
            <a:off x="7107037" y="4632651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5AE9EB30-4937-44A1-8B2C-5960A52B7996}"/>
              </a:ext>
            </a:extLst>
          </p:cNvPr>
          <p:cNvCxnSpPr>
            <a:cxnSpLocks/>
          </p:cNvCxnSpPr>
          <p:nvPr/>
        </p:nvCxnSpPr>
        <p:spPr>
          <a:xfrm flipV="1">
            <a:off x="7107037" y="4644365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3" name="Straight Arrow Connector 652">
            <a:extLst>
              <a:ext uri="{FF2B5EF4-FFF2-40B4-BE49-F238E27FC236}">
                <a16:creationId xmlns:a16="http://schemas.microsoft.com/office/drawing/2014/main" id="{3E746C7F-8977-4A98-840D-728A20602CF1}"/>
              </a:ext>
            </a:extLst>
          </p:cNvPr>
          <p:cNvCxnSpPr>
            <a:cxnSpLocks/>
          </p:cNvCxnSpPr>
          <p:nvPr/>
        </p:nvCxnSpPr>
        <p:spPr>
          <a:xfrm flipH="1">
            <a:off x="7365257" y="4393596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FCDE4B1-86CB-4EF0-B365-CC79DDD73CF6}"/>
              </a:ext>
            </a:extLst>
          </p:cNvPr>
          <p:cNvCxnSpPr>
            <a:cxnSpLocks/>
          </p:cNvCxnSpPr>
          <p:nvPr/>
        </p:nvCxnSpPr>
        <p:spPr>
          <a:xfrm flipH="1" flipV="1">
            <a:off x="7489298" y="4393596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5" name="Straight Arrow Connector 654">
            <a:extLst>
              <a:ext uri="{FF2B5EF4-FFF2-40B4-BE49-F238E27FC236}">
                <a16:creationId xmlns:a16="http://schemas.microsoft.com/office/drawing/2014/main" id="{33C52B55-5D97-47A3-AE91-5F103F2F97B2}"/>
              </a:ext>
            </a:extLst>
          </p:cNvPr>
          <p:cNvCxnSpPr>
            <a:cxnSpLocks/>
          </p:cNvCxnSpPr>
          <p:nvPr/>
        </p:nvCxnSpPr>
        <p:spPr>
          <a:xfrm flipH="1" flipV="1">
            <a:off x="8206304" y="424498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6" name="Straight Arrow Connector 655">
            <a:extLst>
              <a:ext uri="{FF2B5EF4-FFF2-40B4-BE49-F238E27FC236}">
                <a16:creationId xmlns:a16="http://schemas.microsoft.com/office/drawing/2014/main" id="{6296379F-484B-44CE-AE7C-E7672FAF1D30}"/>
              </a:ext>
            </a:extLst>
          </p:cNvPr>
          <p:cNvCxnSpPr>
            <a:cxnSpLocks/>
          </p:cNvCxnSpPr>
          <p:nvPr/>
        </p:nvCxnSpPr>
        <p:spPr>
          <a:xfrm flipH="1" flipV="1">
            <a:off x="6650675" y="422245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7" name="Straight Arrow Connector 656">
            <a:extLst>
              <a:ext uri="{FF2B5EF4-FFF2-40B4-BE49-F238E27FC236}">
                <a16:creationId xmlns:a16="http://schemas.microsoft.com/office/drawing/2014/main" id="{68C2EDF3-80A4-43C9-9B0A-DB51B9651E2F}"/>
              </a:ext>
            </a:extLst>
          </p:cNvPr>
          <p:cNvCxnSpPr>
            <a:cxnSpLocks/>
          </p:cNvCxnSpPr>
          <p:nvPr/>
        </p:nvCxnSpPr>
        <p:spPr>
          <a:xfrm flipH="1" flipV="1">
            <a:off x="6101279" y="4440779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8" name="Straight Arrow Connector 657">
            <a:extLst>
              <a:ext uri="{FF2B5EF4-FFF2-40B4-BE49-F238E27FC236}">
                <a16:creationId xmlns:a16="http://schemas.microsoft.com/office/drawing/2014/main" id="{E149D32A-7745-4305-A471-29C4957557E1}"/>
              </a:ext>
            </a:extLst>
          </p:cNvPr>
          <p:cNvCxnSpPr>
            <a:cxnSpLocks/>
          </p:cNvCxnSpPr>
          <p:nvPr/>
        </p:nvCxnSpPr>
        <p:spPr>
          <a:xfrm flipH="1" flipV="1">
            <a:off x="4800435" y="426718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9" name="Straight Connector 658">
            <a:extLst>
              <a:ext uri="{FF2B5EF4-FFF2-40B4-BE49-F238E27FC236}">
                <a16:creationId xmlns:a16="http://schemas.microsoft.com/office/drawing/2014/main" id="{42493E5D-DBFB-470F-A273-B82CAC649426}"/>
              </a:ext>
            </a:extLst>
          </p:cNvPr>
          <p:cNvCxnSpPr/>
          <p:nvPr/>
        </p:nvCxnSpPr>
        <p:spPr>
          <a:xfrm flipH="1" flipV="1">
            <a:off x="5129569" y="4449457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0" name="Arc 659">
            <a:extLst>
              <a:ext uri="{FF2B5EF4-FFF2-40B4-BE49-F238E27FC236}">
                <a16:creationId xmlns:a16="http://schemas.microsoft.com/office/drawing/2014/main" id="{3087D024-77FC-4ECA-8610-4A9C5A793881}"/>
              </a:ext>
            </a:extLst>
          </p:cNvPr>
          <p:cNvSpPr/>
          <p:nvPr/>
        </p:nvSpPr>
        <p:spPr>
          <a:xfrm rot="21285078" flipH="1">
            <a:off x="4820534" y="4513007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52B18BF6-CA54-4B09-BB76-9AE14C5D296B}"/>
              </a:ext>
            </a:extLst>
          </p:cNvPr>
          <p:cNvCxnSpPr>
            <a:cxnSpLocks/>
          </p:cNvCxnSpPr>
          <p:nvPr/>
        </p:nvCxnSpPr>
        <p:spPr>
          <a:xfrm flipH="1" flipV="1">
            <a:off x="5477617" y="4603954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>
            <a:extLst>
              <a:ext uri="{FF2B5EF4-FFF2-40B4-BE49-F238E27FC236}">
                <a16:creationId xmlns:a16="http://schemas.microsoft.com/office/drawing/2014/main" id="{67E2DEF8-0DA9-40A3-80E2-0D1CC2BFBC74}"/>
              </a:ext>
            </a:extLst>
          </p:cNvPr>
          <p:cNvCxnSpPr>
            <a:cxnSpLocks/>
          </p:cNvCxnSpPr>
          <p:nvPr/>
        </p:nvCxnSpPr>
        <p:spPr>
          <a:xfrm flipV="1">
            <a:off x="6024734" y="3602873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3" name="Straight Arrow Connector 662">
            <a:extLst>
              <a:ext uri="{FF2B5EF4-FFF2-40B4-BE49-F238E27FC236}">
                <a16:creationId xmlns:a16="http://schemas.microsoft.com/office/drawing/2014/main" id="{AD9E07FD-74F5-433B-AB95-1DA9CCECF24A}"/>
              </a:ext>
            </a:extLst>
          </p:cNvPr>
          <p:cNvCxnSpPr>
            <a:cxnSpLocks/>
          </p:cNvCxnSpPr>
          <p:nvPr/>
        </p:nvCxnSpPr>
        <p:spPr>
          <a:xfrm>
            <a:off x="6021986" y="3589753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4" name="Straight Arrow Connector 663">
            <a:extLst>
              <a:ext uri="{FF2B5EF4-FFF2-40B4-BE49-F238E27FC236}">
                <a16:creationId xmlns:a16="http://schemas.microsoft.com/office/drawing/2014/main" id="{7CE2C2C1-ACCC-443D-A353-7B72EDAEF5BC}"/>
              </a:ext>
            </a:extLst>
          </p:cNvPr>
          <p:cNvCxnSpPr>
            <a:cxnSpLocks/>
          </p:cNvCxnSpPr>
          <p:nvPr/>
        </p:nvCxnSpPr>
        <p:spPr>
          <a:xfrm flipH="1">
            <a:off x="4717747" y="3541147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5" name="Straight Connector 664">
            <a:extLst>
              <a:ext uri="{FF2B5EF4-FFF2-40B4-BE49-F238E27FC236}">
                <a16:creationId xmlns:a16="http://schemas.microsoft.com/office/drawing/2014/main" id="{65E39F8D-4754-4F7E-894D-AF557AF07F51}"/>
              </a:ext>
            </a:extLst>
          </p:cNvPr>
          <p:cNvCxnSpPr>
            <a:cxnSpLocks/>
          </p:cNvCxnSpPr>
          <p:nvPr/>
        </p:nvCxnSpPr>
        <p:spPr>
          <a:xfrm flipH="1" flipV="1">
            <a:off x="5137272" y="354222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6" name="Arc 665">
            <a:extLst>
              <a:ext uri="{FF2B5EF4-FFF2-40B4-BE49-F238E27FC236}">
                <a16:creationId xmlns:a16="http://schemas.microsoft.com/office/drawing/2014/main" id="{9A3E92E4-7C56-4BBA-A80D-7EA45D4EF715}"/>
              </a:ext>
            </a:extLst>
          </p:cNvPr>
          <p:cNvSpPr/>
          <p:nvPr/>
        </p:nvSpPr>
        <p:spPr>
          <a:xfrm flipV="1">
            <a:off x="4932394" y="390281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D31974B2-4D45-46F6-8317-36A0D08B1E81}"/>
              </a:ext>
            </a:extLst>
          </p:cNvPr>
          <p:cNvSpPr txBox="1"/>
          <p:nvPr/>
        </p:nvSpPr>
        <p:spPr>
          <a:xfrm flipH="1">
            <a:off x="4722603" y="328147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6F4D277-1E04-4E59-8093-3E9CF4D20E4C}"/>
              </a:ext>
            </a:extLst>
          </p:cNvPr>
          <p:cNvSpPr txBox="1"/>
          <p:nvPr/>
        </p:nvSpPr>
        <p:spPr>
          <a:xfrm>
            <a:off x="4684792" y="2057400"/>
            <a:ext cx="2135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cxnSp>
        <p:nvCxnSpPr>
          <p:cNvPr id="668" name="Straight Connector 667">
            <a:extLst>
              <a:ext uri="{FF2B5EF4-FFF2-40B4-BE49-F238E27FC236}">
                <a16:creationId xmlns:a16="http://schemas.microsoft.com/office/drawing/2014/main" id="{D4327871-AD66-4CCA-92C0-CA6F025406CA}"/>
              </a:ext>
            </a:extLst>
          </p:cNvPr>
          <p:cNvCxnSpPr>
            <a:cxnSpLocks/>
          </p:cNvCxnSpPr>
          <p:nvPr/>
        </p:nvCxnSpPr>
        <p:spPr>
          <a:xfrm flipV="1">
            <a:off x="1881743" y="9292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Connector 668">
            <a:extLst>
              <a:ext uri="{FF2B5EF4-FFF2-40B4-BE49-F238E27FC236}">
                <a16:creationId xmlns:a16="http://schemas.microsoft.com/office/drawing/2014/main" id="{5C1656B3-AABB-4103-9046-CB2DE43A5B21}"/>
              </a:ext>
            </a:extLst>
          </p:cNvPr>
          <p:cNvCxnSpPr>
            <a:cxnSpLocks/>
          </p:cNvCxnSpPr>
          <p:nvPr/>
        </p:nvCxnSpPr>
        <p:spPr>
          <a:xfrm flipV="1">
            <a:off x="5556106" y="90189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0" name="TextBox 669">
            <a:extLst>
              <a:ext uri="{FF2B5EF4-FFF2-40B4-BE49-F238E27FC236}">
                <a16:creationId xmlns:a16="http://schemas.microsoft.com/office/drawing/2014/main" id="{0A22186A-C01A-49F9-8C55-E3FA4EC9A7EA}"/>
              </a:ext>
            </a:extLst>
          </p:cNvPr>
          <p:cNvSpPr txBox="1"/>
          <p:nvPr/>
        </p:nvSpPr>
        <p:spPr>
          <a:xfrm>
            <a:off x="4572000" y="511696"/>
            <a:ext cx="2244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Jenna White (2) Bolt/Thunder (2)</a:t>
            </a:r>
          </a:p>
        </p:txBody>
      </p:sp>
      <p:sp>
        <p:nvSpPr>
          <p:cNvPr id="671" name="TextBox 670">
            <a:extLst>
              <a:ext uri="{FF2B5EF4-FFF2-40B4-BE49-F238E27FC236}">
                <a16:creationId xmlns:a16="http://schemas.microsoft.com/office/drawing/2014/main" id="{30EBB137-CEDD-4AC4-A882-B904FED9DC63}"/>
              </a:ext>
            </a:extLst>
          </p:cNvPr>
          <p:cNvSpPr txBox="1"/>
          <p:nvPr/>
        </p:nvSpPr>
        <p:spPr>
          <a:xfrm>
            <a:off x="1013656" y="503439"/>
            <a:ext cx="1800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Ava White (3) Thunder (5)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2B4AD56B-1381-AD97-F124-65544B97E478}"/>
              </a:ext>
            </a:extLst>
          </p:cNvPr>
          <p:cNvCxnSpPr>
            <a:cxnSpLocks/>
          </p:cNvCxnSpPr>
          <p:nvPr/>
        </p:nvCxnSpPr>
        <p:spPr>
          <a:xfrm flipV="1">
            <a:off x="4121704" y="26681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E86FCEB4-52DD-6CE0-E065-C39F72399012}"/>
              </a:ext>
            </a:extLst>
          </p:cNvPr>
          <p:cNvCxnSpPr>
            <a:cxnSpLocks/>
          </p:cNvCxnSpPr>
          <p:nvPr/>
        </p:nvCxnSpPr>
        <p:spPr>
          <a:xfrm flipV="1">
            <a:off x="4118956" y="24093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0DD70A8E-5622-A7E1-15DC-F2B3C3336B44}"/>
              </a:ext>
            </a:extLst>
          </p:cNvPr>
          <p:cNvCxnSpPr>
            <a:cxnSpLocks/>
          </p:cNvCxnSpPr>
          <p:nvPr/>
        </p:nvCxnSpPr>
        <p:spPr>
          <a:xfrm flipH="1">
            <a:off x="3881785" y="2752093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92775C18-C1F9-22ED-DBA7-FEE83043F414}"/>
              </a:ext>
            </a:extLst>
          </p:cNvPr>
          <p:cNvCxnSpPr>
            <a:cxnSpLocks/>
          </p:cNvCxnSpPr>
          <p:nvPr/>
        </p:nvCxnSpPr>
        <p:spPr>
          <a:xfrm flipH="1" flipV="1">
            <a:off x="4440877" y="2754179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2684238B-9F7D-BC9D-E4CA-3AAB8EF1D877}"/>
              </a:ext>
            </a:extLst>
          </p:cNvPr>
          <p:cNvCxnSpPr>
            <a:cxnSpLocks/>
          </p:cNvCxnSpPr>
          <p:nvPr/>
        </p:nvCxnSpPr>
        <p:spPr>
          <a:xfrm flipV="1">
            <a:off x="2921315" y="2745877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Arrow Connector 318">
            <a:extLst>
              <a:ext uri="{FF2B5EF4-FFF2-40B4-BE49-F238E27FC236}">
                <a16:creationId xmlns:a16="http://schemas.microsoft.com/office/drawing/2014/main" id="{B6336494-EB40-7E30-AB78-668F762DD1FE}"/>
              </a:ext>
            </a:extLst>
          </p:cNvPr>
          <p:cNvCxnSpPr/>
          <p:nvPr/>
        </p:nvCxnSpPr>
        <p:spPr>
          <a:xfrm>
            <a:off x="2921315" y="2755818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443A2451-1AEF-76AC-7376-C6CB66C24DE6}"/>
              </a:ext>
            </a:extLst>
          </p:cNvPr>
          <p:cNvCxnSpPr/>
          <p:nvPr/>
        </p:nvCxnSpPr>
        <p:spPr>
          <a:xfrm flipH="1" flipV="1">
            <a:off x="3234242" y="26074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Arrow Connector 323">
            <a:extLst>
              <a:ext uri="{FF2B5EF4-FFF2-40B4-BE49-F238E27FC236}">
                <a16:creationId xmlns:a16="http://schemas.microsoft.com/office/drawing/2014/main" id="{A106072E-ED48-1F6E-FACC-AA87AF7D17DA}"/>
              </a:ext>
            </a:extLst>
          </p:cNvPr>
          <p:cNvCxnSpPr>
            <a:cxnSpLocks/>
          </p:cNvCxnSpPr>
          <p:nvPr/>
        </p:nvCxnSpPr>
        <p:spPr>
          <a:xfrm flipH="1" flipV="1">
            <a:off x="2900429" y="242975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Arc 326">
            <a:extLst>
              <a:ext uri="{FF2B5EF4-FFF2-40B4-BE49-F238E27FC236}">
                <a16:creationId xmlns:a16="http://schemas.microsoft.com/office/drawing/2014/main" id="{6BD4F68E-2B5B-874B-29A5-DE928F19094A}"/>
              </a:ext>
            </a:extLst>
          </p:cNvPr>
          <p:cNvSpPr/>
          <p:nvPr/>
        </p:nvSpPr>
        <p:spPr>
          <a:xfrm rot="783097" flipV="1">
            <a:off x="3043887" y="303751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Arc 343">
            <a:extLst>
              <a:ext uri="{FF2B5EF4-FFF2-40B4-BE49-F238E27FC236}">
                <a16:creationId xmlns:a16="http://schemas.microsoft.com/office/drawing/2014/main" id="{9CC6B223-D7E4-E0D8-18FD-893929BDE0B1}"/>
              </a:ext>
            </a:extLst>
          </p:cNvPr>
          <p:cNvSpPr/>
          <p:nvPr/>
        </p:nvSpPr>
        <p:spPr>
          <a:xfrm rot="16005877">
            <a:off x="4041934" y="2488384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64D12A12-6033-2070-3B6D-8B1793E18286}"/>
              </a:ext>
            </a:extLst>
          </p:cNvPr>
          <p:cNvCxnSpPr>
            <a:cxnSpLocks/>
          </p:cNvCxnSpPr>
          <p:nvPr/>
        </p:nvCxnSpPr>
        <p:spPr>
          <a:xfrm flipV="1">
            <a:off x="7850093" y="26918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19EEE13B-D122-7CB9-89F6-6E9486996FFB}"/>
              </a:ext>
            </a:extLst>
          </p:cNvPr>
          <p:cNvCxnSpPr>
            <a:cxnSpLocks/>
          </p:cNvCxnSpPr>
          <p:nvPr/>
        </p:nvCxnSpPr>
        <p:spPr>
          <a:xfrm flipV="1">
            <a:off x="7847345" y="2433044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Arrow Connector 352">
            <a:extLst>
              <a:ext uri="{FF2B5EF4-FFF2-40B4-BE49-F238E27FC236}">
                <a16:creationId xmlns:a16="http://schemas.microsoft.com/office/drawing/2014/main" id="{89A0182E-66B4-A7BC-65AD-DB0FECA67D0E}"/>
              </a:ext>
            </a:extLst>
          </p:cNvPr>
          <p:cNvCxnSpPr>
            <a:cxnSpLocks/>
          </p:cNvCxnSpPr>
          <p:nvPr/>
        </p:nvCxnSpPr>
        <p:spPr>
          <a:xfrm flipH="1">
            <a:off x="7610174" y="277582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B71DCAE8-ED34-3C52-959B-DE26F0AD7D04}"/>
              </a:ext>
            </a:extLst>
          </p:cNvPr>
          <p:cNvCxnSpPr>
            <a:cxnSpLocks/>
          </p:cNvCxnSpPr>
          <p:nvPr/>
        </p:nvCxnSpPr>
        <p:spPr>
          <a:xfrm flipH="1" flipV="1">
            <a:off x="8169266" y="277791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E777FDF-D1C6-7EC5-349C-43F6C2DFDB3C}"/>
              </a:ext>
            </a:extLst>
          </p:cNvPr>
          <p:cNvCxnSpPr>
            <a:cxnSpLocks/>
          </p:cNvCxnSpPr>
          <p:nvPr/>
        </p:nvCxnSpPr>
        <p:spPr>
          <a:xfrm flipV="1">
            <a:off x="6649704" y="276960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Arrow Connector 358">
            <a:extLst>
              <a:ext uri="{FF2B5EF4-FFF2-40B4-BE49-F238E27FC236}">
                <a16:creationId xmlns:a16="http://schemas.microsoft.com/office/drawing/2014/main" id="{9DB0E042-456B-5B7C-15D1-F6AC3766C5CF}"/>
              </a:ext>
            </a:extLst>
          </p:cNvPr>
          <p:cNvCxnSpPr/>
          <p:nvPr/>
        </p:nvCxnSpPr>
        <p:spPr>
          <a:xfrm>
            <a:off x="6649704" y="277954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013EC51E-765D-1438-C59C-B58E64CAD548}"/>
              </a:ext>
            </a:extLst>
          </p:cNvPr>
          <p:cNvCxnSpPr/>
          <p:nvPr/>
        </p:nvCxnSpPr>
        <p:spPr>
          <a:xfrm flipH="1" flipV="1">
            <a:off x="6962631" y="263119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C367D6CC-F128-D503-54F1-C3BD6B970950}"/>
              </a:ext>
            </a:extLst>
          </p:cNvPr>
          <p:cNvCxnSpPr>
            <a:cxnSpLocks/>
          </p:cNvCxnSpPr>
          <p:nvPr/>
        </p:nvCxnSpPr>
        <p:spPr>
          <a:xfrm flipH="1" flipV="1">
            <a:off x="6628818" y="2453482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3" name="Arc 362">
            <a:extLst>
              <a:ext uri="{FF2B5EF4-FFF2-40B4-BE49-F238E27FC236}">
                <a16:creationId xmlns:a16="http://schemas.microsoft.com/office/drawing/2014/main" id="{D0DC7B80-6B1E-61C0-3142-96963DCA48D1}"/>
              </a:ext>
            </a:extLst>
          </p:cNvPr>
          <p:cNvSpPr/>
          <p:nvPr/>
        </p:nvSpPr>
        <p:spPr>
          <a:xfrm rot="783097" flipV="1">
            <a:off x="6772276" y="306124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Arc 363">
            <a:extLst>
              <a:ext uri="{FF2B5EF4-FFF2-40B4-BE49-F238E27FC236}">
                <a16:creationId xmlns:a16="http://schemas.microsoft.com/office/drawing/2014/main" id="{E6517C78-62BF-8786-5884-80955E553AED}"/>
              </a:ext>
            </a:extLst>
          </p:cNvPr>
          <p:cNvSpPr/>
          <p:nvPr/>
        </p:nvSpPr>
        <p:spPr>
          <a:xfrm rot="16005877">
            <a:off x="7770323" y="251211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1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Box 331">
            <a:extLst>
              <a:ext uri="{FF2B5EF4-FFF2-40B4-BE49-F238E27FC236}">
                <a16:creationId xmlns:a16="http://schemas.microsoft.com/office/drawing/2014/main" id="{50C2D01F-2CDB-4B51-BC9D-73B4C401DB72}"/>
              </a:ext>
            </a:extLst>
          </p:cNvPr>
          <p:cNvSpPr txBox="1"/>
          <p:nvPr/>
        </p:nvSpPr>
        <p:spPr>
          <a:xfrm flipH="1">
            <a:off x="2825785" y="476842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D68A9499-1BDF-4654-B8AA-C11C1F651A69}"/>
              </a:ext>
            </a:extLst>
          </p:cNvPr>
          <p:cNvSpPr txBox="1"/>
          <p:nvPr/>
        </p:nvSpPr>
        <p:spPr>
          <a:xfrm flipH="1">
            <a:off x="1174722" y="4208841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B8DF2171-1CDE-4FCC-91EE-D2B34A274D2C}"/>
              </a:ext>
            </a:extLst>
          </p:cNvPr>
          <p:cNvSpPr txBox="1"/>
          <p:nvPr/>
        </p:nvSpPr>
        <p:spPr>
          <a:xfrm>
            <a:off x="2856835" y="555624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4ECB8864-4740-46BC-8477-A9505BC70655}"/>
              </a:ext>
            </a:extLst>
          </p:cNvPr>
          <p:cNvSpPr txBox="1"/>
          <p:nvPr/>
        </p:nvSpPr>
        <p:spPr>
          <a:xfrm>
            <a:off x="1019753" y="373724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B2A51BB0-632C-4E93-A935-2824B4D9D38B}"/>
              </a:ext>
            </a:extLst>
          </p:cNvPr>
          <p:cNvSpPr txBox="1"/>
          <p:nvPr/>
        </p:nvSpPr>
        <p:spPr>
          <a:xfrm>
            <a:off x="2842305" y="281867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4843E04-3B24-46C5-AAA0-E7DD649286BF}"/>
              </a:ext>
            </a:extLst>
          </p:cNvPr>
          <p:cNvSpPr txBox="1"/>
          <p:nvPr/>
        </p:nvSpPr>
        <p:spPr>
          <a:xfrm>
            <a:off x="2835138" y="98552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4447" y="545657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>
            <a:cxnSpLocks/>
          </p:cNvCxnSpPr>
          <p:nvPr/>
        </p:nvCxnSpPr>
        <p:spPr>
          <a:xfrm flipH="1" flipV="1">
            <a:off x="2640140" y="3335554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464069" y="1841727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4495800" y="146020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</p:cNvCxnSpPr>
          <p:nvPr/>
        </p:nvCxnSpPr>
        <p:spPr>
          <a:xfrm flipV="1">
            <a:off x="3018020" y="5364252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96395" y="5348564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 flipH="1" flipV="1">
            <a:off x="2923602" y="5204635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696444" y="72682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96445" y="72681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Arc 55"/>
          <p:cNvSpPr/>
          <p:nvPr/>
        </p:nvSpPr>
        <p:spPr>
          <a:xfrm rot="318427">
            <a:off x="2116966" y="5574785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>
            <a:cxnSpLocks/>
          </p:cNvCxnSpPr>
          <p:nvPr/>
        </p:nvCxnSpPr>
        <p:spPr>
          <a:xfrm flipV="1">
            <a:off x="4144896" y="8589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A9397B9A-3109-4D15-843B-D3CC620224B7}"/>
              </a:ext>
            </a:extLst>
          </p:cNvPr>
          <p:cNvCxnSpPr>
            <a:cxnSpLocks/>
          </p:cNvCxnSpPr>
          <p:nvPr/>
        </p:nvCxnSpPr>
        <p:spPr>
          <a:xfrm>
            <a:off x="2956884" y="355279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1" name="Straight Arrow Connector 470">
            <a:extLst>
              <a:ext uri="{FF2B5EF4-FFF2-40B4-BE49-F238E27FC236}">
                <a16:creationId xmlns:a16="http://schemas.microsoft.com/office/drawing/2014/main" id="{72E1484E-2166-46C0-B905-0A61E3FD353B}"/>
              </a:ext>
            </a:extLst>
          </p:cNvPr>
          <p:cNvCxnSpPr>
            <a:cxnSpLocks/>
          </p:cNvCxnSpPr>
          <p:nvPr/>
        </p:nvCxnSpPr>
        <p:spPr>
          <a:xfrm flipV="1">
            <a:off x="4142148" y="6001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Straight Arrow Connector 471">
            <a:extLst>
              <a:ext uri="{FF2B5EF4-FFF2-40B4-BE49-F238E27FC236}">
                <a16:creationId xmlns:a16="http://schemas.microsoft.com/office/drawing/2014/main" id="{09C44369-F7C4-470A-8310-FE0554F5BED1}"/>
              </a:ext>
            </a:extLst>
          </p:cNvPr>
          <p:cNvCxnSpPr>
            <a:cxnSpLocks/>
          </p:cNvCxnSpPr>
          <p:nvPr/>
        </p:nvCxnSpPr>
        <p:spPr>
          <a:xfrm flipH="1">
            <a:off x="3904977" y="942935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6A989483-DF38-45D7-B2B0-5D006D1CC745}"/>
              </a:ext>
            </a:extLst>
          </p:cNvPr>
          <p:cNvCxnSpPr>
            <a:cxnSpLocks/>
          </p:cNvCxnSpPr>
          <p:nvPr/>
        </p:nvCxnSpPr>
        <p:spPr>
          <a:xfrm flipH="1" flipV="1">
            <a:off x="4464069" y="945021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" name="Arc 512">
            <a:extLst>
              <a:ext uri="{FF2B5EF4-FFF2-40B4-BE49-F238E27FC236}">
                <a16:creationId xmlns:a16="http://schemas.microsoft.com/office/drawing/2014/main" id="{4CD755A3-4838-433A-A5EA-BB8B73A22D1B}"/>
              </a:ext>
            </a:extLst>
          </p:cNvPr>
          <p:cNvSpPr/>
          <p:nvPr/>
        </p:nvSpPr>
        <p:spPr>
          <a:xfrm rot="21309147" flipV="1">
            <a:off x="1548951" y="471555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>
            <a:extLst>
              <a:ext uri="{FF2B5EF4-FFF2-40B4-BE49-F238E27FC236}">
                <a16:creationId xmlns:a16="http://schemas.microsoft.com/office/drawing/2014/main" id="{3030832E-BC0B-40DD-910C-3C75C04D2ABD}"/>
              </a:ext>
            </a:extLst>
          </p:cNvPr>
          <p:cNvSpPr/>
          <p:nvPr/>
        </p:nvSpPr>
        <p:spPr>
          <a:xfrm rot="20816903" flipH="1" flipV="1">
            <a:off x="2007129" y="1205984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4246466E-3316-4279-A8D7-CC369BFE370C}"/>
              </a:ext>
            </a:extLst>
          </p:cNvPr>
          <p:cNvCxnSpPr>
            <a:cxnSpLocks/>
          </p:cNvCxnSpPr>
          <p:nvPr/>
        </p:nvCxnSpPr>
        <p:spPr>
          <a:xfrm flipV="1">
            <a:off x="3837146" y="110094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" name="Arc 524">
            <a:extLst>
              <a:ext uri="{FF2B5EF4-FFF2-40B4-BE49-F238E27FC236}">
                <a16:creationId xmlns:a16="http://schemas.microsoft.com/office/drawing/2014/main" id="{C8F9DBF9-60C8-4BCA-B7BD-690DEB39643D}"/>
              </a:ext>
            </a:extLst>
          </p:cNvPr>
          <p:cNvSpPr/>
          <p:nvPr/>
        </p:nvSpPr>
        <p:spPr>
          <a:xfrm rot="20159928" flipH="1" flipV="1">
            <a:off x="1785081" y="989990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D3FA672D-4E29-4597-85FC-09EDA41050E7}"/>
              </a:ext>
            </a:extLst>
          </p:cNvPr>
          <p:cNvCxnSpPr>
            <a:cxnSpLocks/>
          </p:cNvCxnSpPr>
          <p:nvPr/>
        </p:nvCxnSpPr>
        <p:spPr>
          <a:xfrm flipH="1" flipV="1">
            <a:off x="4081497" y="1612240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>
            <a:extLst>
              <a:ext uri="{FF2B5EF4-FFF2-40B4-BE49-F238E27FC236}">
                <a16:creationId xmlns:a16="http://schemas.microsoft.com/office/drawing/2014/main" id="{B57B9E25-CE6A-4D44-BD19-A3B2242B41D2}"/>
              </a:ext>
            </a:extLst>
          </p:cNvPr>
          <p:cNvCxnSpPr>
            <a:cxnSpLocks/>
          </p:cNvCxnSpPr>
          <p:nvPr/>
        </p:nvCxnSpPr>
        <p:spPr>
          <a:xfrm flipH="1" flipV="1">
            <a:off x="2364692" y="815861"/>
            <a:ext cx="242016" cy="246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Straight Arrow Connector 553">
            <a:extLst>
              <a:ext uri="{FF2B5EF4-FFF2-40B4-BE49-F238E27FC236}">
                <a16:creationId xmlns:a16="http://schemas.microsoft.com/office/drawing/2014/main" id="{7923099E-65F8-42ED-B110-1864D5527FA3}"/>
              </a:ext>
            </a:extLst>
          </p:cNvPr>
          <p:cNvCxnSpPr>
            <a:cxnSpLocks/>
          </p:cNvCxnSpPr>
          <p:nvPr/>
        </p:nvCxnSpPr>
        <p:spPr>
          <a:xfrm flipH="1" flipV="1">
            <a:off x="3392463" y="1068815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3" name="TextBox 572">
            <a:extLst>
              <a:ext uri="{FF2B5EF4-FFF2-40B4-BE49-F238E27FC236}">
                <a16:creationId xmlns:a16="http://schemas.microsoft.com/office/drawing/2014/main" id="{6B775E85-293D-4BE2-B098-15DEABEE237D}"/>
              </a:ext>
            </a:extLst>
          </p:cNvPr>
          <p:cNvSpPr txBox="1"/>
          <p:nvPr/>
        </p:nvSpPr>
        <p:spPr>
          <a:xfrm>
            <a:off x="1005419" y="99968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574" name="Straight Connector 573">
            <a:extLst>
              <a:ext uri="{FF2B5EF4-FFF2-40B4-BE49-F238E27FC236}">
                <a16:creationId xmlns:a16="http://schemas.microsoft.com/office/drawing/2014/main" id="{5C659EFB-E677-4749-A0D6-A35D5504F54E}"/>
              </a:ext>
            </a:extLst>
          </p:cNvPr>
          <p:cNvCxnSpPr>
            <a:cxnSpLocks/>
          </p:cNvCxnSpPr>
          <p:nvPr/>
        </p:nvCxnSpPr>
        <p:spPr>
          <a:xfrm flipV="1">
            <a:off x="2944507" y="936719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5" name="Straight Arrow Connector 574">
            <a:extLst>
              <a:ext uri="{FF2B5EF4-FFF2-40B4-BE49-F238E27FC236}">
                <a16:creationId xmlns:a16="http://schemas.microsoft.com/office/drawing/2014/main" id="{3EE7EBB1-A72B-458B-83F7-46D5BD789A37}"/>
              </a:ext>
            </a:extLst>
          </p:cNvPr>
          <p:cNvCxnSpPr/>
          <p:nvPr/>
        </p:nvCxnSpPr>
        <p:spPr>
          <a:xfrm>
            <a:off x="2944507" y="946660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6" name="Straight Arrow Connector 575">
            <a:extLst>
              <a:ext uri="{FF2B5EF4-FFF2-40B4-BE49-F238E27FC236}">
                <a16:creationId xmlns:a16="http://schemas.microsoft.com/office/drawing/2014/main" id="{1E637FD2-6208-4E16-B02A-645376044FD1}"/>
              </a:ext>
            </a:extLst>
          </p:cNvPr>
          <p:cNvCxnSpPr>
            <a:cxnSpLocks/>
          </p:cNvCxnSpPr>
          <p:nvPr/>
        </p:nvCxnSpPr>
        <p:spPr>
          <a:xfrm flipH="1" flipV="1">
            <a:off x="2928300" y="6160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7" name="Straight Connector 576">
            <a:extLst>
              <a:ext uri="{FF2B5EF4-FFF2-40B4-BE49-F238E27FC236}">
                <a16:creationId xmlns:a16="http://schemas.microsoft.com/office/drawing/2014/main" id="{77D47279-FBD2-4D1F-9EFB-5122F79E0212}"/>
              </a:ext>
            </a:extLst>
          </p:cNvPr>
          <p:cNvCxnSpPr/>
          <p:nvPr/>
        </p:nvCxnSpPr>
        <p:spPr>
          <a:xfrm flipH="1" flipV="1">
            <a:off x="2964519" y="3554879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8" name="Straight Arrow Connector 577">
            <a:extLst>
              <a:ext uri="{FF2B5EF4-FFF2-40B4-BE49-F238E27FC236}">
                <a16:creationId xmlns:a16="http://schemas.microsoft.com/office/drawing/2014/main" id="{DE70DB07-C4DA-4000-91FA-99F9E5FFC385}"/>
              </a:ext>
            </a:extLst>
          </p:cNvPr>
          <p:cNvCxnSpPr>
            <a:cxnSpLocks/>
          </p:cNvCxnSpPr>
          <p:nvPr/>
        </p:nvCxnSpPr>
        <p:spPr>
          <a:xfrm flipH="1" flipV="1">
            <a:off x="3718164" y="3319572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5FE5F8EB-204B-46C0-AC85-81D28741A1D0}"/>
              </a:ext>
            </a:extLst>
          </p:cNvPr>
          <p:cNvCxnSpPr/>
          <p:nvPr/>
        </p:nvCxnSpPr>
        <p:spPr>
          <a:xfrm flipH="1" flipV="1">
            <a:off x="3257434" y="7983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551FB0DA-4DE0-4560-B410-373E58B67DB9}"/>
              </a:ext>
            </a:extLst>
          </p:cNvPr>
          <p:cNvSpPr txBox="1"/>
          <p:nvPr/>
        </p:nvSpPr>
        <p:spPr>
          <a:xfrm>
            <a:off x="1012586" y="190409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1B974BE-A6DD-446C-A467-FF08C88A2740}"/>
              </a:ext>
            </a:extLst>
          </p:cNvPr>
          <p:cNvSpPr txBox="1"/>
          <p:nvPr/>
        </p:nvSpPr>
        <p:spPr>
          <a:xfrm>
            <a:off x="2842305" y="188994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DCB8CD89-646A-4A9B-96ED-A207940C783D}"/>
              </a:ext>
            </a:extLst>
          </p:cNvPr>
          <p:cNvSpPr txBox="1"/>
          <p:nvPr/>
        </p:nvSpPr>
        <p:spPr>
          <a:xfrm>
            <a:off x="1012586" y="283282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D4292035-B4D0-448B-8578-83179D55D9AA}"/>
              </a:ext>
            </a:extLst>
          </p:cNvPr>
          <p:cNvSpPr txBox="1"/>
          <p:nvPr/>
        </p:nvSpPr>
        <p:spPr>
          <a:xfrm>
            <a:off x="2849472" y="372309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D335E80-DE92-4E47-A86B-A7366BCC33E9}"/>
              </a:ext>
            </a:extLst>
          </p:cNvPr>
          <p:cNvSpPr txBox="1"/>
          <p:nvPr/>
        </p:nvSpPr>
        <p:spPr>
          <a:xfrm>
            <a:off x="1019949" y="466597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0724E733-B1C1-462C-999D-52AAE3F38297}"/>
              </a:ext>
            </a:extLst>
          </p:cNvPr>
          <p:cNvSpPr txBox="1"/>
          <p:nvPr/>
        </p:nvSpPr>
        <p:spPr>
          <a:xfrm>
            <a:off x="2849668" y="4651823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253E19B-9BA1-4D17-9B84-6348B85A3AE7}"/>
              </a:ext>
            </a:extLst>
          </p:cNvPr>
          <p:cNvSpPr txBox="1"/>
          <p:nvPr/>
        </p:nvSpPr>
        <p:spPr>
          <a:xfrm>
            <a:off x="1027116" y="5570393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711D0A16-442F-41B8-8141-E2DEA0A6CF06}"/>
              </a:ext>
            </a:extLst>
          </p:cNvPr>
          <p:cNvSpPr txBox="1"/>
          <p:nvPr/>
        </p:nvSpPr>
        <p:spPr>
          <a:xfrm>
            <a:off x="1732666" y="120890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57AED27-69FB-467E-8ADB-B38E38EC1BB9}"/>
              </a:ext>
            </a:extLst>
          </p:cNvPr>
          <p:cNvSpPr txBox="1"/>
          <p:nvPr/>
        </p:nvSpPr>
        <p:spPr>
          <a:xfrm>
            <a:off x="3569705" y="121178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BEF3731E-30BC-4248-9457-EBA9B8DCDE4F}"/>
              </a:ext>
            </a:extLst>
          </p:cNvPr>
          <p:cNvSpPr txBox="1"/>
          <p:nvPr/>
        </p:nvSpPr>
        <p:spPr>
          <a:xfrm>
            <a:off x="1755042" y="212321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4ACB2C36-8C24-4CEE-80C1-4BED655D713B}"/>
              </a:ext>
            </a:extLst>
          </p:cNvPr>
          <p:cNvSpPr txBox="1"/>
          <p:nvPr/>
        </p:nvSpPr>
        <p:spPr>
          <a:xfrm>
            <a:off x="3592081" y="212609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E11D3783-CF29-40E1-B065-1875ED972598}"/>
              </a:ext>
            </a:extLst>
          </p:cNvPr>
          <p:cNvSpPr txBox="1"/>
          <p:nvPr/>
        </p:nvSpPr>
        <p:spPr>
          <a:xfrm>
            <a:off x="1755042" y="307276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9E25FC3E-BAE9-4715-A317-8A93FF2C7516}"/>
              </a:ext>
            </a:extLst>
          </p:cNvPr>
          <p:cNvSpPr txBox="1"/>
          <p:nvPr/>
        </p:nvSpPr>
        <p:spPr>
          <a:xfrm>
            <a:off x="3592081" y="30756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0E1CCC93-EADC-46D6-AB82-77B8919D92C6}"/>
              </a:ext>
            </a:extLst>
          </p:cNvPr>
          <p:cNvSpPr txBox="1"/>
          <p:nvPr/>
        </p:nvSpPr>
        <p:spPr>
          <a:xfrm>
            <a:off x="1777418" y="38862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E52730-8C7B-4A53-BD52-AE2927A00A88}"/>
              </a:ext>
            </a:extLst>
          </p:cNvPr>
          <p:cNvSpPr txBox="1"/>
          <p:nvPr/>
        </p:nvSpPr>
        <p:spPr>
          <a:xfrm>
            <a:off x="3614457" y="39899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61045716-4789-4EBF-AF32-166C6A0C8D3E}"/>
              </a:ext>
            </a:extLst>
          </p:cNvPr>
          <p:cNvSpPr txBox="1"/>
          <p:nvPr/>
        </p:nvSpPr>
        <p:spPr>
          <a:xfrm>
            <a:off x="1774791" y="4915804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F828459A-D6AE-47FA-A873-39A6C77F28B1}"/>
              </a:ext>
            </a:extLst>
          </p:cNvPr>
          <p:cNvSpPr txBox="1"/>
          <p:nvPr/>
        </p:nvSpPr>
        <p:spPr>
          <a:xfrm>
            <a:off x="3611830" y="491868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6C351C1-DABD-4A1E-95ED-CF4963C2A2F1}"/>
              </a:ext>
            </a:extLst>
          </p:cNvPr>
          <p:cNvSpPr txBox="1"/>
          <p:nvPr/>
        </p:nvSpPr>
        <p:spPr>
          <a:xfrm>
            <a:off x="1797167" y="583011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E1E27B3-C178-46B5-9D72-35626C67C2D1}"/>
              </a:ext>
            </a:extLst>
          </p:cNvPr>
          <p:cNvSpPr txBox="1"/>
          <p:nvPr/>
        </p:nvSpPr>
        <p:spPr>
          <a:xfrm>
            <a:off x="3634206" y="58330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DF4A20BD-66BC-46DB-BB42-A874A020E9F3}"/>
              </a:ext>
            </a:extLst>
          </p:cNvPr>
          <p:cNvCxnSpPr>
            <a:cxnSpLocks/>
          </p:cNvCxnSpPr>
          <p:nvPr/>
        </p:nvCxnSpPr>
        <p:spPr>
          <a:xfrm flipV="1">
            <a:off x="3738051" y="1066109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8D907926-6B62-446D-B6E0-DFE4C3B2293B}"/>
              </a:ext>
            </a:extLst>
          </p:cNvPr>
          <p:cNvCxnSpPr>
            <a:cxnSpLocks/>
          </p:cNvCxnSpPr>
          <p:nvPr/>
        </p:nvCxnSpPr>
        <p:spPr>
          <a:xfrm flipV="1">
            <a:off x="2317946" y="958398"/>
            <a:ext cx="0" cy="108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F8A59454-8631-4AC0-96A2-445F99A29C21}"/>
              </a:ext>
            </a:extLst>
          </p:cNvPr>
          <p:cNvCxnSpPr>
            <a:cxnSpLocks/>
          </p:cNvCxnSpPr>
          <p:nvPr/>
        </p:nvCxnSpPr>
        <p:spPr>
          <a:xfrm flipV="1">
            <a:off x="2315696" y="72748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CB521F7B-4826-4CF3-BCC4-A02E4EE43C02}"/>
              </a:ext>
            </a:extLst>
          </p:cNvPr>
          <p:cNvCxnSpPr>
            <a:cxnSpLocks/>
          </p:cNvCxnSpPr>
          <p:nvPr/>
        </p:nvCxnSpPr>
        <p:spPr>
          <a:xfrm flipH="1" flipV="1">
            <a:off x="1101103" y="764567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8CCA5657-8F59-4307-BE95-7A1C9E73CB1D}"/>
              </a:ext>
            </a:extLst>
          </p:cNvPr>
          <p:cNvCxnSpPr>
            <a:cxnSpLocks/>
          </p:cNvCxnSpPr>
          <p:nvPr/>
        </p:nvCxnSpPr>
        <p:spPr>
          <a:xfrm flipV="1">
            <a:off x="1430485" y="933803"/>
            <a:ext cx="0" cy="109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EBBE0943-D707-40AE-8B5E-8D8BEF0E2C41}"/>
              </a:ext>
            </a:extLst>
          </p:cNvPr>
          <p:cNvCxnSpPr>
            <a:cxnSpLocks/>
          </p:cNvCxnSpPr>
          <p:nvPr/>
        </p:nvCxnSpPr>
        <p:spPr>
          <a:xfrm flipV="1">
            <a:off x="1167298" y="789542"/>
            <a:ext cx="238865" cy="280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Arc 278">
            <a:extLst>
              <a:ext uri="{FF2B5EF4-FFF2-40B4-BE49-F238E27FC236}">
                <a16:creationId xmlns:a16="http://schemas.microsoft.com/office/drawing/2014/main" id="{FA379DBC-A46A-4326-AAA7-C97459135C58}"/>
              </a:ext>
            </a:extLst>
          </p:cNvPr>
          <p:cNvSpPr/>
          <p:nvPr/>
        </p:nvSpPr>
        <p:spPr>
          <a:xfrm rot="1440072" flipV="1">
            <a:off x="1323988" y="997981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Arc 279">
            <a:extLst>
              <a:ext uri="{FF2B5EF4-FFF2-40B4-BE49-F238E27FC236}">
                <a16:creationId xmlns:a16="http://schemas.microsoft.com/office/drawing/2014/main" id="{6B5FB21F-BA5E-4B80-8E6B-21FAE9A693E4}"/>
              </a:ext>
            </a:extLst>
          </p:cNvPr>
          <p:cNvSpPr/>
          <p:nvPr/>
        </p:nvSpPr>
        <p:spPr>
          <a:xfrm rot="783097" flipV="1">
            <a:off x="1313237" y="1208563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Arc 280">
            <a:extLst>
              <a:ext uri="{FF2B5EF4-FFF2-40B4-BE49-F238E27FC236}">
                <a16:creationId xmlns:a16="http://schemas.microsoft.com/office/drawing/2014/main" id="{0438CEF8-BF96-4DE8-AE47-7C4131D6729C}"/>
              </a:ext>
            </a:extLst>
          </p:cNvPr>
          <p:cNvSpPr/>
          <p:nvPr/>
        </p:nvSpPr>
        <p:spPr>
          <a:xfrm rot="15889971">
            <a:off x="4286031" y="1708834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Arc 282">
            <a:extLst>
              <a:ext uri="{FF2B5EF4-FFF2-40B4-BE49-F238E27FC236}">
                <a16:creationId xmlns:a16="http://schemas.microsoft.com/office/drawing/2014/main" id="{48EB0AA2-00A3-4D21-B32E-A089D2D731AC}"/>
              </a:ext>
            </a:extLst>
          </p:cNvPr>
          <p:cNvSpPr/>
          <p:nvPr/>
        </p:nvSpPr>
        <p:spPr>
          <a:xfrm rot="4732046">
            <a:off x="4295686" y="1625252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DD292608-06F8-4BD2-BCC4-D73903D13C48}"/>
              </a:ext>
            </a:extLst>
          </p:cNvPr>
          <p:cNvCxnSpPr>
            <a:cxnSpLocks/>
          </p:cNvCxnSpPr>
          <p:nvPr/>
        </p:nvCxnSpPr>
        <p:spPr>
          <a:xfrm flipV="1">
            <a:off x="2968458" y="1596005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7B69A41D-571C-4708-945E-2A22B8D665DC}"/>
              </a:ext>
            </a:extLst>
          </p:cNvPr>
          <p:cNvCxnSpPr/>
          <p:nvPr/>
        </p:nvCxnSpPr>
        <p:spPr>
          <a:xfrm flipV="1">
            <a:off x="2971800" y="1828800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9" name="Arc 288">
            <a:extLst>
              <a:ext uri="{FF2B5EF4-FFF2-40B4-BE49-F238E27FC236}">
                <a16:creationId xmlns:a16="http://schemas.microsoft.com/office/drawing/2014/main" id="{E2D489F1-DB5D-4F3D-A545-FD1A933CC73E}"/>
              </a:ext>
            </a:extLst>
          </p:cNvPr>
          <p:cNvSpPr/>
          <p:nvPr/>
        </p:nvSpPr>
        <p:spPr>
          <a:xfrm rot="5710029" flipH="1">
            <a:off x="2957864" y="1702329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Arc 289">
            <a:extLst>
              <a:ext uri="{FF2B5EF4-FFF2-40B4-BE49-F238E27FC236}">
                <a16:creationId xmlns:a16="http://schemas.microsoft.com/office/drawing/2014/main" id="{9D883903-A111-4FBE-814C-2A49669BD3D7}"/>
              </a:ext>
            </a:extLst>
          </p:cNvPr>
          <p:cNvSpPr/>
          <p:nvPr/>
        </p:nvSpPr>
        <p:spPr>
          <a:xfrm rot="16867954" flipH="1">
            <a:off x="3010379" y="1618908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66C0D4DF-BB28-462E-B9BC-9BE826C5CAD0}"/>
              </a:ext>
            </a:extLst>
          </p:cNvPr>
          <p:cNvCxnSpPr>
            <a:cxnSpLocks/>
          </p:cNvCxnSpPr>
          <p:nvPr/>
        </p:nvCxnSpPr>
        <p:spPr>
          <a:xfrm flipV="1">
            <a:off x="2944507" y="143973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D7283C9-0549-4900-87F0-53041100B327}"/>
              </a:ext>
            </a:extLst>
          </p:cNvPr>
          <p:cNvCxnSpPr>
            <a:cxnSpLocks/>
          </p:cNvCxnSpPr>
          <p:nvPr/>
        </p:nvCxnSpPr>
        <p:spPr>
          <a:xfrm flipV="1">
            <a:off x="3862469" y="2026656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E9974ABE-0255-499A-9875-A6DEFEEE0675}"/>
              </a:ext>
            </a:extLst>
          </p:cNvPr>
          <p:cNvCxnSpPr/>
          <p:nvPr/>
        </p:nvCxnSpPr>
        <p:spPr>
          <a:xfrm flipV="1">
            <a:off x="3713832" y="161948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5C58AE5A-EF02-4279-99CD-447868F8A4B5}"/>
              </a:ext>
            </a:extLst>
          </p:cNvPr>
          <p:cNvCxnSpPr/>
          <p:nvPr/>
        </p:nvCxnSpPr>
        <p:spPr>
          <a:xfrm>
            <a:off x="3713833" y="161947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" name="Arc 308">
            <a:extLst>
              <a:ext uri="{FF2B5EF4-FFF2-40B4-BE49-F238E27FC236}">
                <a16:creationId xmlns:a16="http://schemas.microsoft.com/office/drawing/2014/main" id="{90E50B5C-10D3-4165-987E-E24D38FE4712}"/>
              </a:ext>
            </a:extLst>
          </p:cNvPr>
          <p:cNvSpPr/>
          <p:nvPr/>
        </p:nvSpPr>
        <p:spPr>
          <a:xfrm rot="460558" flipH="1" flipV="1">
            <a:off x="2078601" y="3919712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CC3FAFC0-ED3B-4F7F-A6F6-DBAAC0BE7DCA}"/>
              </a:ext>
            </a:extLst>
          </p:cNvPr>
          <p:cNvCxnSpPr>
            <a:cxnSpLocks/>
          </p:cNvCxnSpPr>
          <p:nvPr/>
        </p:nvCxnSpPr>
        <p:spPr>
          <a:xfrm flipV="1">
            <a:off x="4164775" y="2987402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F2DA07CC-7F21-442E-9CB9-E4E07A6924D1}"/>
              </a:ext>
            </a:extLst>
          </p:cNvPr>
          <p:cNvCxnSpPr>
            <a:cxnSpLocks/>
          </p:cNvCxnSpPr>
          <p:nvPr/>
        </p:nvCxnSpPr>
        <p:spPr>
          <a:xfrm flipV="1">
            <a:off x="3876263" y="3068807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37E0CA2-845E-4C88-820E-564AA48C12EE}"/>
              </a:ext>
            </a:extLst>
          </p:cNvPr>
          <p:cNvSpPr txBox="1"/>
          <p:nvPr/>
        </p:nvSpPr>
        <p:spPr>
          <a:xfrm flipH="1">
            <a:off x="2822073" y="2307559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196DF5F-E49A-4D1C-A152-A70D34C742DB}"/>
              </a:ext>
            </a:extLst>
          </p:cNvPr>
          <p:cNvCxnSpPr>
            <a:cxnSpLocks/>
          </p:cNvCxnSpPr>
          <p:nvPr/>
        </p:nvCxnSpPr>
        <p:spPr>
          <a:xfrm flipV="1">
            <a:off x="2318071" y="1619479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4456D6A4-4361-4189-900C-EE73A18D984F}"/>
              </a:ext>
            </a:extLst>
          </p:cNvPr>
          <p:cNvCxnSpPr>
            <a:cxnSpLocks/>
          </p:cNvCxnSpPr>
          <p:nvPr/>
        </p:nvCxnSpPr>
        <p:spPr>
          <a:xfrm flipH="1">
            <a:off x="2078152" y="183320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EFA4BDA-9E13-4AE9-A649-5718445C1426}"/>
              </a:ext>
            </a:extLst>
          </p:cNvPr>
          <p:cNvCxnSpPr>
            <a:cxnSpLocks/>
          </p:cNvCxnSpPr>
          <p:nvPr/>
        </p:nvCxnSpPr>
        <p:spPr>
          <a:xfrm flipH="1" flipV="1">
            <a:off x="2637244" y="183529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BEE0BD3-E28E-4AFF-ABA3-1030B7DECA65}"/>
              </a:ext>
            </a:extLst>
          </p:cNvPr>
          <p:cNvCxnSpPr>
            <a:cxnSpLocks/>
          </p:cNvCxnSpPr>
          <p:nvPr/>
        </p:nvCxnSpPr>
        <p:spPr>
          <a:xfrm flipV="1">
            <a:off x="1117682" y="182698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Arrow Connector 325">
            <a:extLst>
              <a:ext uri="{FF2B5EF4-FFF2-40B4-BE49-F238E27FC236}">
                <a16:creationId xmlns:a16="http://schemas.microsoft.com/office/drawing/2014/main" id="{1E37A6EC-B13B-4E59-94F6-68FBDEFA9F1C}"/>
              </a:ext>
            </a:extLst>
          </p:cNvPr>
          <p:cNvCxnSpPr/>
          <p:nvPr/>
        </p:nvCxnSpPr>
        <p:spPr>
          <a:xfrm>
            <a:off x="1117682" y="183692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DBFB6559-944E-4994-8AEF-80022921AB65}"/>
              </a:ext>
            </a:extLst>
          </p:cNvPr>
          <p:cNvCxnSpPr>
            <a:cxnSpLocks/>
          </p:cNvCxnSpPr>
          <p:nvPr/>
        </p:nvCxnSpPr>
        <p:spPr>
          <a:xfrm flipH="1" flipV="1">
            <a:off x="1234166" y="1619479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E9FBDF93-BCB7-4187-84D8-652F7C52F907}"/>
              </a:ext>
            </a:extLst>
          </p:cNvPr>
          <p:cNvCxnSpPr>
            <a:cxnSpLocks/>
          </p:cNvCxnSpPr>
          <p:nvPr/>
        </p:nvCxnSpPr>
        <p:spPr>
          <a:xfrm flipV="1">
            <a:off x="2021386" y="20331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Arc 329">
            <a:extLst>
              <a:ext uri="{FF2B5EF4-FFF2-40B4-BE49-F238E27FC236}">
                <a16:creationId xmlns:a16="http://schemas.microsoft.com/office/drawing/2014/main" id="{F2632B48-671E-476C-AB0E-EC6C8889ACFF}"/>
              </a:ext>
            </a:extLst>
          </p:cNvPr>
          <p:cNvSpPr/>
          <p:nvPr/>
        </p:nvSpPr>
        <p:spPr>
          <a:xfrm rot="5710029" flipH="1">
            <a:off x="1345957" y="1566886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Arc 330">
            <a:extLst>
              <a:ext uri="{FF2B5EF4-FFF2-40B4-BE49-F238E27FC236}">
                <a16:creationId xmlns:a16="http://schemas.microsoft.com/office/drawing/2014/main" id="{95F89A3C-0FA4-41ED-9112-D8B25E05975D}"/>
              </a:ext>
            </a:extLst>
          </p:cNvPr>
          <p:cNvSpPr/>
          <p:nvPr/>
        </p:nvSpPr>
        <p:spPr>
          <a:xfrm rot="15889971">
            <a:off x="2247027" y="155625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Arc 332">
            <a:extLst>
              <a:ext uri="{FF2B5EF4-FFF2-40B4-BE49-F238E27FC236}">
                <a16:creationId xmlns:a16="http://schemas.microsoft.com/office/drawing/2014/main" id="{FFE3DD0C-D27E-40A9-AD4D-B7A5582E02D5}"/>
              </a:ext>
            </a:extLst>
          </p:cNvPr>
          <p:cNvSpPr/>
          <p:nvPr/>
        </p:nvSpPr>
        <p:spPr>
          <a:xfrm rot="21285078" flipH="1">
            <a:off x="1123104" y="2699816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Arc 333">
            <a:extLst>
              <a:ext uri="{FF2B5EF4-FFF2-40B4-BE49-F238E27FC236}">
                <a16:creationId xmlns:a16="http://schemas.microsoft.com/office/drawing/2014/main" id="{030D0B50-9CC8-4A61-9608-6DD70E67C728}"/>
              </a:ext>
            </a:extLst>
          </p:cNvPr>
          <p:cNvSpPr/>
          <p:nvPr/>
        </p:nvSpPr>
        <p:spPr>
          <a:xfrm rot="314922">
            <a:off x="1503584" y="2693223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783103F-0D50-4F2E-8A25-F4817D46A476}"/>
              </a:ext>
            </a:extLst>
          </p:cNvPr>
          <p:cNvCxnSpPr>
            <a:cxnSpLocks/>
          </p:cNvCxnSpPr>
          <p:nvPr/>
        </p:nvCxnSpPr>
        <p:spPr>
          <a:xfrm flipV="1">
            <a:off x="2332528" y="27050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58E9282A-A299-4827-859E-A1F173B72022}"/>
              </a:ext>
            </a:extLst>
          </p:cNvPr>
          <p:cNvCxnSpPr>
            <a:cxnSpLocks/>
          </p:cNvCxnSpPr>
          <p:nvPr/>
        </p:nvCxnSpPr>
        <p:spPr>
          <a:xfrm flipV="1">
            <a:off x="2329780" y="24462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3588C68-BD14-4A2A-97D3-22904FB28516}"/>
              </a:ext>
            </a:extLst>
          </p:cNvPr>
          <p:cNvCxnSpPr>
            <a:cxnSpLocks/>
          </p:cNvCxnSpPr>
          <p:nvPr/>
        </p:nvCxnSpPr>
        <p:spPr>
          <a:xfrm flipH="1" flipV="1">
            <a:off x="1115932" y="2462084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1414C526-92AD-488E-87A7-ED418393736F}"/>
              </a:ext>
            </a:extLst>
          </p:cNvPr>
          <p:cNvCxnSpPr/>
          <p:nvPr/>
        </p:nvCxnSpPr>
        <p:spPr>
          <a:xfrm flipH="1" flipV="1">
            <a:off x="1445066" y="26443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5D1A6D71-53E9-4096-97B6-BA59322380D9}"/>
              </a:ext>
            </a:extLst>
          </p:cNvPr>
          <p:cNvCxnSpPr>
            <a:cxnSpLocks/>
          </p:cNvCxnSpPr>
          <p:nvPr/>
        </p:nvCxnSpPr>
        <p:spPr>
          <a:xfrm flipV="1">
            <a:off x="1880389" y="274483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Arc 339">
            <a:extLst>
              <a:ext uri="{FF2B5EF4-FFF2-40B4-BE49-F238E27FC236}">
                <a16:creationId xmlns:a16="http://schemas.microsoft.com/office/drawing/2014/main" id="{E5202434-4DBB-4338-815E-329BB7FEA07D}"/>
              </a:ext>
            </a:extLst>
          </p:cNvPr>
          <p:cNvSpPr/>
          <p:nvPr/>
        </p:nvSpPr>
        <p:spPr>
          <a:xfrm rot="20816903" flipH="1" flipV="1">
            <a:off x="2042096" y="294543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Arc 340">
            <a:extLst>
              <a:ext uri="{FF2B5EF4-FFF2-40B4-BE49-F238E27FC236}">
                <a16:creationId xmlns:a16="http://schemas.microsoft.com/office/drawing/2014/main" id="{56A955D0-B92F-4BF8-B64B-18C90FFEEFE5}"/>
              </a:ext>
            </a:extLst>
          </p:cNvPr>
          <p:cNvSpPr/>
          <p:nvPr/>
        </p:nvSpPr>
        <p:spPr>
          <a:xfrm rot="783097" flipV="1">
            <a:off x="1348204" y="2948017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307AC51F-E4DB-4D25-8938-C150C5FCB40F}"/>
              </a:ext>
            </a:extLst>
          </p:cNvPr>
          <p:cNvSpPr txBox="1"/>
          <p:nvPr/>
        </p:nvSpPr>
        <p:spPr>
          <a:xfrm flipH="1">
            <a:off x="999435" y="143399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457204B2-3A38-42F5-9E7A-6998E58A7C78}"/>
              </a:ext>
            </a:extLst>
          </p:cNvPr>
          <p:cNvCxnSpPr>
            <a:cxnSpLocks/>
          </p:cNvCxnSpPr>
          <p:nvPr/>
        </p:nvCxnSpPr>
        <p:spPr>
          <a:xfrm flipH="1" flipV="1">
            <a:off x="1140723" y="3303595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8E28B334-3EB0-4A44-981C-B5390DFD6A49}"/>
              </a:ext>
            </a:extLst>
          </p:cNvPr>
          <p:cNvCxnSpPr>
            <a:cxnSpLocks/>
          </p:cNvCxnSpPr>
          <p:nvPr/>
        </p:nvCxnSpPr>
        <p:spPr>
          <a:xfrm flipV="1">
            <a:off x="4156601" y="35630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4BCF94F2-AF20-43E5-AAAC-BA6ACA7E8C5C}"/>
              </a:ext>
            </a:extLst>
          </p:cNvPr>
          <p:cNvCxnSpPr>
            <a:cxnSpLocks/>
          </p:cNvCxnSpPr>
          <p:nvPr/>
        </p:nvCxnSpPr>
        <p:spPr>
          <a:xfrm flipV="1">
            <a:off x="4157977" y="332800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id="{A2C3881A-40D0-4112-840A-B722E755A4CA}"/>
              </a:ext>
            </a:extLst>
          </p:cNvPr>
          <p:cNvCxnSpPr>
            <a:cxnSpLocks/>
          </p:cNvCxnSpPr>
          <p:nvPr/>
        </p:nvCxnSpPr>
        <p:spPr>
          <a:xfrm flipH="1" flipV="1">
            <a:off x="2944129" y="334387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57D42599-0C7D-426B-B674-4B79F382E152}"/>
              </a:ext>
            </a:extLst>
          </p:cNvPr>
          <p:cNvCxnSpPr/>
          <p:nvPr/>
        </p:nvCxnSpPr>
        <p:spPr>
          <a:xfrm flipH="1" flipV="1">
            <a:off x="3273263" y="352615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Arrow Connector 349">
            <a:extLst>
              <a:ext uri="{FF2B5EF4-FFF2-40B4-BE49-F238E27FC236}">
                <a16:creationId xmlns:a16="http://schemas.microsoft.com/office/drawing/2014/main" id="{A0A40A2E-8228-4E19-A485-4F83316B824C}"/>
              </a:ext>
            </a:extLst>
          </p:cNvPr>
          <p:cNvCxnSpPr>
            <a:cxnSpLocks/>
          </p:cNvCxnSpPr>
          <p:nvPr/>
        </p:nvCxnSpPr>
        <p:spPr>
          <a:xfrm flipH="1">
            <a:off x="4343797" y="3555410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30C8ED1D-7F09-438E-84CF-CDD550680854}"/>
              </a:ext>
            </a:extLst>
          </p:cNvPr>
          <p:cNvCxnSpPr/>
          <p:nvPr/>
        </p:nvCxnSpPr>
        <p:spPr>
          <a:xfrm flipH="1" flipV="1">
            <a:off x="4476860" y="3540483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5" name="Arc 354">
            <a:extLst>
              <a:ext uri="{FF2B5EF4-FFF2-40B4-BE49-F238E27FC236}">
                <a16:creationId xmlns:a16="http://schemas.microsoft.com/office/drawing/2014/main" id="{73AEB16D-ABD4-48A0-9BED-41FCD2856E67}"/>
              </a:ext>
            </a:extLst>
          </p:cNvPr>
          <p:cNvSpPr/>
          <p:nvPr/>
        </p:nvSpPr>
        <p:spPr>
          <a:xfrm rot="519881" flipH="1">
            <a:off x="1894778" y="3737492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54498AFC-5F39-4245-834D-7F981C4C0135}"/>
              </a:ext>
            </a:extLst>
          </p:cNvPr>
          <p:cNvCxnSpPr>
            <a:cxnSpLocks/>
          </p:cNvCxnSpPr>
          <p:nvPr/>
        </p:nvCxnSpPr>
        <p:spPr>
          <a:xfrm flipH="1">
            <a:off x="3572072" y="5732191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Arrow Connector 357">
            <a:extLst>
              <a:ext uri="{FF2B5EF4-FFF2-40B4-BE49-F238E27FC236}">
                <a16:creationId xmlns:a16="http://schemas.microsoft.com/office/drawing/2014/main" id="{D9FDA441-EFAA-4ED7-A83E-5E492DA517B5}"/>
              </a:ext>
            </a:extLst>
          </p:cNvPr>
          <p:cNvCxnSpPr>
            <a:cxnSpLocks/>
          </p:cNvCxnSpPr>
          <p:nvPr/>
        </p:nvCxnSpPr>
        <p:spPr>
          <a:xfrm flipH="1" flipV="1">
            <a:off x="3682847" y="5238521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C090684F-CCD3-4B1C-B3FD-F8715F527FF7}"/>
              </a:ext>
            </a:extLst>
          </p:cNvPr>
          <p:cNvCxnSpPr>
            <a:cxnSpLocks/>
          </p:cNvCxnSpPr>
          <p:nvPr/>
        </p:nvCxnSpPr>
        <p:spPr>
          <a:xfrm flipV="1">
            <a:off x="3880281" y="389007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C30A112-147E-4001-99B8-49CFC9A05B4A}"/>
              </a:ext>
            </a:extLst>
          </p:cNvPr>
          <p:cNvCxnSpPr>
            <a:cxnSpLocks/>
          </p:cNvCxnSpPr>
          <p:nvPr/>
        </p:nvCxnSpPr>
        <p:spPr>
          <a:xfrm flipV="1">
            <a:off x="3903881" y="5752140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>
            <a:extLst>
              <a:ext uri="{FF2B5EF4-FFF2-40B4-BE49-F238E27FC236}">
                <a16:creationId xmlns:a16="http://schemas.microsoft.com/office/drawing/2014/main" id="{285BA82A-EB40-4807-B9DC-4BEDCD2B34D6}"/>
              </a:ext>
            </a:extLst>
          </p:cNvPr>
          <p:cNvCxnSpPr>
            <a:cxnSpLocks/>
          </p:cNvCxnSpPr>
          <p:nvPr/>
        </p:nvCxnSpPr>
        <p:spPr>
          <a:xfrm flipH="1">
            <a:off x="3589130" y="5391077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13ABE412-ADBB-4A4B-AD3F-4E301AD9CDF2}"/>
              </a:ext>
            </a:extLst>
          </p:cNvPr>
          <p:cNvCxnSpPr/>
          <p:nvPr/>
        </p:nvCxnSpPr>
        <p:spPr>
          <a:xfrm flipH="1" flipV="1">
            <a:off x="3722193" y="537615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Arrow Connector 372">
            <a:extLst>
              <a:ext uri="{FF2B5EF4-FFF2-40B4-BE49-F238E27FC236}">
                <a16:creationId xmlns:a16="http://schemas.microsoft.com/office/drawing/2014/main" id="{A6A9BF5D-B954-425A-9542-865B2D203A11}"/>
              </a:ext>
            </a:extLst>
          </p:cNvPr>
          <p:cNvCxnSpPr>
            <a:cxnSpLocks/>
          </p:cNvCxnSpPr>
          <p:nvPr/>
        </p:nvCxnSpPr>
        <p:spPr>
          <a:xfrm flipH="1" flipV="1">
            <a:off x="1143018" y="5238521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Arrow Connector 375">
            <a:extLst>
              <a:ext uri="{FF2B5EF4-FFF2-40B4-BE49-F238E27FC236}">
                <a16:creationId xmlns:a16="http://schemas.microsoft.com/office/drawing/2014/main" id="{B9AC9D2D-6EE5-4FDB-ABCC-655CFAE8D41A}"/>
              </a:ext>
            </a:extLst>
          </p:cNvPr>
          <p:cNvCxnSpPr>
            <a:cxnSpLocks/>
          </p:cNvCxnSpPr>
          <p:nvPr/>
        </p:nvCxnSpPr>
        <p:spPr>
          <a:xfrm flipV="1">
            <a:off x="1458890" y="5204635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D93CE936-E04C-4590-BEDA-9631203D25CD}"/>
              </a:ext>
            </a:extLst>
          </p:cNvPr>
          <p:cNvCxnSpPr>
            <a:cxnSpLocks/>
          </p:cNvCxnSpPr>
          <p:nvPr/>
        </p:nvCxnSpPr>
        <p:spPr>
          <a:xfrm flipH="1" flipV="1">
            <a:off x="2180671" y="5211384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Arrow Connector 377">
            <a:extLst>
              <a:ext uri="{FF2B5EF4-FFF2-40B4-BE49-F238E27FC236}">
                <a16:creationId xmlns:a16="http://schemas.microsoft.com/office/drawing/2014/main" id="{7FDB3A9C-B1E9-401D-B077-7C37076DD317}"/>
              </a:ext>
            </a:extLst>
          </p:cNvPr>
          <p:cNvCxnSpPr>
            <a:cxnSpLocks/>
          </p:cNvCxnSpPr>
          <p:nvPr/>
        </p:nvCxnSpPr>
        <p:spPr>
          <a:xfrm flipH="1" flipV="1">
            <a:off x="2650804" y="525231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Arrow Connector 378">
            <a:extLst>
              <a:ext uri="{FF2B5EF4-FFF2-40B4-BE49-F238E27FC236}">
                <a16:creationId xmlns:a16="http://schemas.microsoft.com/office/drawing/2014/main" id="{211ED2C8-B7B6-4265-B169-FCC56B710C5B}"/>
              </a:ext>
            </a:extLst>
          </p:cNvPr>
          <p:cNvCxnSpPr>
            <a:cxnSpLocks/>
          </p:cNvCxnSpPr>
          <p:nvPr/>
        </p:nvCxnSpPr>
        <p:spPr>
          <a:xfrm flipH="1" flipV="1">
            <a:off x="1900402" y="5236950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Arc 379">
            <a:extLst>
              <a:ext uri="{FF2B5EF4-FFF2-40B4-BE49-F238E27FC236}">
                <a16:creationId xmlns:a16="http://schemas.microsoft.com/office/drawing/2014/main" id="{67334FC8-8DC9-404D-9319-DDA356261E37}"/>
              </a:ext>
            </a:extLst>
          </p:cNvPr>
          <p:cNvSpPr/>
          <p:nvPr/>
        </p:nvSpPr>
        <p:spPr>
          <a:xfrm rot="14962948" flipH="1">
            <a:off x="1571601" y="5462702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7EACB097-1E97-4895-A794-088EBE00A67D}"/>
              </a:ext>
            </a:extLst>
          </p:cNvPr>
          <p:cNvCxnSpPr>
            <a:cxnSpLocks/>
          </p:cNvCxnSpPr>
          <p:nvPr/>
        </p:nvCxnSpPr>
        <p:spPr>
          <a:xfrm flipV="1">
            <a:off x="3728642" y="456213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35BDBF0-53AE-465C-B90E-107ADA94EA1D}"/>
              </a:ext>
            </a:extLst>
          </p:cNvPr>
          <p:cNvCxnSpPr>
            <a:cxnSpLocks/>
          </p:cNvCxnSpPr>
          <p:nvPr/>
        </p:nvCxnSpPr>
        <p:spPr>
          <a:xfrm flipV="1">
            <a:off x="3885423" y="481290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66E5B439-64A0-479D-940D-EED71E097362}"/>
              </a:ext>
            </a:extLst>
          </p:cNvPr>
          <p:cNvCxnSpPr>
            <a:cxnSpLocks/>
          </p:cNvCxnSpPr>
          <p:nvPr/>
        </p:nvCxnSpPr>
        <p:spPr>
          <a:xfrm>
            <a:off x="3422041" y="4640109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473F4133-587C-461A-965E-81775FFAEC76}"/>
              </a:ext>
            </a:extLst>
          </p:cNvPr>
          <p:cNvCxnSpPr>
            <a:cxnSpLocks/>
          </p:cNvCxnSpPr>
          <p:nvPr/>
        </p:nvCxnSpPr>
        <p:spPr>
          <a:xfrm flipV="1">
            <a:off x="3422041" y="4651823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Arrow Connector 393">
            <a:extLst>
              <a:ext uri="{FF2B5EF4-FFF2-40B4-BE49-F238E27FC236}">
                <a16:creationId xmlns:a16="http://schemas.microsoft.com/office/drawing/2014/main" id="{4DE0A0A2-58B5-41E1-85F2-BC17D8C4299A}"/>
              </a:ext>
            </a:extLst>
          </p:cNvPr>
          <p:cNvCxnSpPr>
            <a:cxnSpLocks/>
          </p:cNvCxnSpPr>
          <p:nvPr/>
        </p:nvCxnSpPr>
        <p:spPr>
          <a:xfrm flipH="1">
            <a:off x="3680261" y="4401054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6F26F701-413E-42FA-A80D-BCDBF5C981D0}"/>
              </a:ext>
            </a:extLst>
          </p:cNvPr>
          <p:cNvCxnSpPr>
            <a:cxnSpLocks/>
          </p:cNvCxnSpPr>
          <p:nvPr/>
        </p:nvCxnSpPr>
        <p:spPr>
          <a:xfrm flipH="1" flipV="1">
            <a:off x="3804302" y="4401054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10D40CDE-7046-46D8-BCC3-2E9967F48DF7}"/>
              </a:ext>
            </a:extLst>
          </p:cNvPr>
          <p:cNvCxnSpPr>
            <a:cxnSpLocks/>
          </p:cNvCxnSpPr>
          <p:nvPr/>
        </p:nvCxnSpPr>
        <p:spPr>
          <a:xfrm flipH="1" flipV="1">
            <a:off x="4521308" y="425244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0" name="Straight Arrow Connector 399">
            <a:extLst>
              <a:ext uri="{FF2B5EF4-FFF2-40B4-BE49-F238E27FC236}">
                <a16:creationId xmlns:a16="http://schemas.microsoft.com/office/drawing/2014/main" id="{7FFF83B3-2F0C-45CB-B336-B5A2E7835B9B}"/>
              </a:ext>
            </a:extLst>
          </p:cNvPr>
          <p:cNvCxnSpPr>
            <a:cxnSpLocks/>
          </p:cNvCxnSpPr>
          <p:nvPr/>
        </p:nvCxnSpPr>
        <p:spPr>
          <a:xfrm flipH="1" flipV="1">
            <a:off x="2965679" y="42299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traight Arrow Connector 403">
            <a:extLst>
              <a:ext uri="{FF2B5EF4-FFF2-40B4-BE49-F238E27FC236}">
                <a16:creationId xmlns:a16="http://schemas.microsoft.com/office/drawing/2014/main" id="{F227E1EC-8E22-4D6B-B612-FD8D677DE440}"/>
              </a:ext>
            </a:extLst>
          </p:cNvPr>
          <p:cNvCxnSpPr>
            <a:cxnSpLocks/>
          </p:cNvCxnSpPr>
          <p:nvPr/>
        </p:nvCxnSpPr>
        <p:spPr>
          <a:xfrm flipH="1" flipV="1">
            <a:off x="2416283" y="4448237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Arrow Connector 405">
            <a:extLst>
              <a:ext uri="{FF2B5EF4-FFF2-40B4-BE49-F238E27FC236}">
                <a16:creationId xmlns:a16="http://schemas.microsoft.com/office/drawing/2014/main" id="{6EE16D0F-09DA-49D1-9CC9-14B247C2208C}"/>
              </a:ext>
            </a:extLst>
          </p:cNvPr>
          <p:cNvCxnSpPr>
            <a:cxnSpLocks/>
          </p:cNvCxnSpPr>
          <p:nvPr/>
        </p:nvCxnSpPr>
        <p:spPr>
          <a:xfrm flipH="1" flipV="1">
            <a:off x="1115439" y="4274639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225AF029-6A4A-4E52-95B9-2617E779C3B8}"/>
              </a:ext>
            </a:extLst>
          </p:cNvPr>
          <p:cNvCxnSpPr/>
          <p:nvPr/>
        </p:nvCxnSpPr>
        <p:spPr>
          <a:xfrm flipH="1" flipV="1">
            <a:off x="1444573" y="445691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" name="Arc 407">
            <a:extLst>
              <a:ext uri="{FF2B5EF4-FFF2-40B4-BE49-F238E27FC236}">
                <a16:creationId xmlns:a16="http://schemas.microsoft.com/office/drawing/2014/main" id="{41C1437A-E2C3-492D-9215-7F61ED6CC747}"/>
              </a:ext>
            </a:extLst>
          </p:cNvPr>
          <p:cNvSpPr/>
          <p:nvPr/>
        </p:nvSpPr>
        <p:spPr>
          <a:xfrm rot="21285078" flipH="1">
            <a:off x="1135538" y="4520465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F54C2396-94BE-4C49-BB1D-5005513A8FEF}"/>
              </a:ext>
            </a:extLst>
          </p:cNvPr>
          <p:cNvCxnSpPr>
            <a:cxnSpLocks/>
          </p:cNvCxnSpPr>
          <p:nvPr/>
        </p:nvCxnSpPr>
        <p:spPr>
          <a:xfrm flipH="1" flipV="1">
            <a:off x="1792621" y="4611412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38500EB-A1ED-45F7-AB49-BE9BEEEC54A0}"/>
              </a:ext>
            </a:extLst>
          </p:cNvPr>
          <p:cNvCxnSpPr>
            <a:cxnSpLocks/>
          </p:cNvCxnSpPr>
          <p:nvPr/>
        </p:nvCxnSpPr>
        <p:spPr>
          <a:xfrm flipV="1">
            <a:off x="2339738" y="361033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" name="Straight Arrow Connector 414">
            <a:extLst>
              <a:ext uri="{FF2B5EF4-FFF2-40B4-BE49-F238E27FC236}">
                <a16:creationId xmlns:a16="http://schemas.microsoft.com/office/drawing/2014/main" id="{ABD13CB4-01A3-4B1F-8965-BCCC3EDA88CD}"/>
              </a:ext>
            </a:extLst>
          </p:cNvPr>
          <p:cNvCxnSpPr>
            <a:cxnSpLocks/>
          </p:cNvCxnSpPr>
          <p:nvPr/>
        </p:nvCxnSpPr>
        <p:spPr>
          <a:xfrm>
            <a:off x="2336990" y="3597211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F63DB456-5B26-4EEE-98F5-921643B3F7CC}"/>
              </a:ext>
            </a:extLst>
          </p:cNvPr>
          <p:cNvCxnSpPr>
            <a:cxnSpLocks/>
          </p:cNvCxnSpPr>
          <p:nvPr/>
        </p:nvCxnSpPr>
        <p:spPr>
          <a:xfrm flipH="1">
            <a:off x="1032751" y="3548605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8918E510-A6B9-44B7-AC35-D529062CCABE}"/>
              </a:ext>
            </a:extLst>
          </p:cNvPr>
          <p:cNvCxnSpPr>
            <a:cxnSpLocks/>
          </p:cNvCxnSpPr>
          <p:nvPr/>
        </p:nvCxnSpPr>
        <p:spPr>
          <a:xfrm flipH="1" flipV="1">
            <a:off x="1452276" y="354968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0" name="Arc 429">
            <a:extLst>
              <a:ext uri="{FF2B5EF4-FFF2-40B4-BE49-F238E27FC236}">
                <a16:creationId xmlns:a16="http://schemas.microsoft.com/office/drawing/2014/main" id="{AD0CF5BC-AF7C-4437-92E5-82D753744C34}"/>
              </a:ext>
            </a:extLst>
          </p:cNvPr>
          <p:cNvSpPr/>
          <p:nvPr/>
        </p:nvSpPr>
        <p:spPr>
          <a:xfrm flipV="1">
            <a:off x="1247398" y="391026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8CB68806-8F74-4095-8579-E0FC7E850364}"/>
              </a:ext>
            </a:extLst>
          </p:cNvPr>
          <p:cNvSpPr txBox="1"/>
          <p:nvPr/>
        </p:nvSpPr>
        <p:spPr>
          <a:xfrm flipH="1">
            <a:off x="1037607" y="32889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38314D82-E904-4292-9EE6-344D8CE9FF42}"/>
              </a:ext>
            </a:extLst>
          </p:cNvPr>
          <p:cNvSpPr txBox="1"/>
          <p:nvPr/>
        </p:nvSpPr>
        <p:spPr>
          <a:xfrm flipH="1">
            <a:off x="4859718" y="420138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2C11CBE-5C24-478C-AB70-6D259810BDDE}"/>
              </a:ext>
            </a:extLst>
          </p:cNvPr>
          <p:cNvSpPr txBox="1"/>
          <p:nvPr/>
        </p:nvSpPr>
        <p:spPr>
          <a:xfrm>
            <a:off x="6541831" y="554878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9EA0AD6B-370F-4B71-9867-6CDE8AB51375}"/>
              </a:ext>
            </a:extLst>
          </p:cNvPr>
          <p:cNvSpPr txBox="1"/>
          <p:nvPr/>
        </p:nvSpPr>
        <p:spPr>
          <a:xfrm>
            <a:off x="4704749" y="372978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6D3A8021-7724-41D2-B8E2-F171F9C513FF}"/>
              </a:ext>
            </a:extLst>
          </p:cNvPr>
          <p:cNvSpPr txBox="1"/>
          <p:nvPr/>
        </p:nvSpPr>
        <p:spPr>
          <a:xfrm>
            <a:off x="6527301" y="281121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F6E67D9E-1AF3-4B26-85D8-775DDEF82BF6}"/>
              </a:ext>
            </a:extLst>
          </p:cNvPr>
          <p:cNvSpPr txBox="1"/>
          <p:nvPr/>
        </p:nvSpPr>
        <p:spPr>
          <a:xfrm>
            <a:off x="6520134" y="97807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38" name="Table 437">
            <a:extLst>
              <a:ext uri="{FF2B5EF4-FFF2-40B4-BE49-F238E27FC236}">
                <a16:creationId xmlns:a16="http://schemas.microsoft.com/office/drawing/2014/main" id="{49E91142-5C8A-4E9B-853B-03B2372ED935}"/>
              </a:ext>
            </a:extLst>
          </p:cNvPr>
          <p:cNvGraphicFramePr>
            <a:graphicFrameLocks noGrp="1"/>
          </p:cNvGraphicFramePr>
          <p:nvPr/>
        </p:nvGraphicFramePr>
        <p:xfrm>
          <a:off x="4659443" y="538199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DAEFD123-4D77-43E3-BF7A-BAA80326BF07}"/>
              </a:ext>
            </a:extLst>
          </p:cNvPr>
          <p:cNvCxnSpPr>
            <a:cxnSpLocks/>
          </p:cNvCxnSpPr>
          <p:nvPr/>
        </p:nvCxnSpPr>
        <p:spPr>
          <a:xfrm flipH="1" flipV="1">
            <a:off x="6325136" y="3328096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4BB40DCD-ACCC-4202-A3C1-41808599A8C2}"/>
              </a:ext>
            </a:extLst>
          </p:cNvPr>
          <p:cNvCxnSpPr/>
          <p:nvPr/>
        </p:nvCxnSpPr>
        <p:spPr>
          <a:xfrm flipV="1">
            <a:off x="8149065" y="1834269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33EB432C-646B-440A-A20A-972187BE9EC5}"/>
              </a:ext>
            </a:extLst>
          </p:cNvPr>
          <p:cNvCxnSpPr>
            <a:cxnSpLocks/>
          </p:cNvCxnSpPr>
          <p:nvPr/>
        </p:nvCxnSpPr>
        <p:spPr>
          <a:xfrm flipV="1">
            <a:off x="8180796" y="145274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6334D5DD-8397-47A2-8AD4-066B14BA653C}"/>
              </a:ext>
            </a:extLst>
          </p:cNvPr>
          <p:cNvCxnSpPr>
            <a:cxnSpLocks/>
          </p:cNvCxnSpPr>
          <p:nvPr/>
        </p:nvCxnSpPr>
        <p:spPr>
          <a:xfrm flipV="1">
            <a:off x="6703016" y="5356794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9D199A8-D9A8-43A9-B611-7A22CD1C734C}"/>
              </a:ext>
            </a:extLst>
          </p:cNvPr>
          <p:cNvCxnSpPr/>
          <p:nvPr/>
        </p:nvCxnSpPr>
        <p:spPr>
          <a:xfrm flipV="1">
            <a:off x="6981391" y="5341106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Arrow Connector 450">
            <a:extLst>
              <a:ext uri="{FF2B5EF4-FFF2-40B4-BE49-F238E27FC236}">
                <a16:creationId xmlns:a16="http://schemas.microsoft.com/office/drawing/2014/main" id="{E9A7ED28-7D01-4FEF-A8E7-677CB332A47B}"/>
              </a:ext>
            </a:extLst>
          </p:cNvPr>
          <p:cNvCxnSpPr>
            <a:cxnSpLocks/>
          </p:cNvCxnSpPr>
          <p:nvPr/>
        </p:nvCxnSpPr>
        <p:spPr>
          <a:xfrm flipH="1" flipV="1">
            <a:off x="6608598" y="5197177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4E79348A-92B8-40DD-ADCD-EFB812D4D018}"/>
              </a:ext>
            </a:extLst>
          </p:cNvPr>
          <p:cNvCxnSpPr/>
          <p:nvPr/>
        </p:nvCxnSpPr>
        <p:spPr>
          <a:xfrm flipV="1">
            <a:off x="7381440" y="71936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Arrow Connector 452">
            <a:extLst>
              <a:ext uri="{FF2B5EF4-FFF2-40B4-BE49-F238E27FC236}">
                <a16:creationId xmlns:a16="http://schemas.microsoft.com/office/drawing/2014/main" id="{D0F4D498-B9AC-4090-9708-7F0952329484}"/>
              </a:ext>
            </a:extLst>
          </p:cNvPr>
          <p:cNvCxnSpPr/>
          <p:nvPr/>
        </p:nvCxnSpPr>
        <p:spPr>
          <a:xfrm>
            <a:off x="7381441" y="71936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4" name="Arc 453">
            <a:extLst>
              <a:ext uri="{FF2B5EF4-FFF2-40B4-BE49-F238E27FC236}">
                <a16:creationId xmlns:a16="http://schemas.microsoft.com/office/drawing/2014/main" id="{D3B7C0E3-BACD-43CD-9648-BAD1F6ADD393}"/>
              </a:ext>
            </a:extLst>
          </p:cNvPr>
          <p:cNvSpPr/>
          <p:nvPr/>
        </p:nvSpPr>
        <p:spPr>
          <a:xfrm rot="318427">
            <a:off x="5801962" y="5567327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1E0B112D-F3B2-4300-AF3B-075F5EA217F4}"/>
              </a:ext>
            </a:extLst>
          </p:cNvPr>
          <p:cNvCxnSpPr>
            <a:cxnSpLocks/>
          </p:cNvCxnSpPr>
          <p:nvPr/>
        </p:nvCxnSpPr>
        <p:spPr>
          <a:xfrm flipV="1">
            <a:off x="7829892" y="85149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44C251A9-8AEF-442D-907F-E19BC39A737E}"/>
              </a:ext>
            </a:extLst>
          </p:cNvPr>
          <p:cNvCxnSpPr>
            <a:cxnSpLocks/>
          </p:cNvCxnSpPr>
          <p:nvPr/>
        </p:nvCxnSpPr>
        <p:spPr>
          <a:xfrm>
            <a:off x="6641880" y="3545341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Arrow Connector 456">
            <a:extLst>
              <a:ext uri="{FF2B5EF4-FFF2-40B4-BE49-F238E27FC236}">
                <a16:creationId xmlns:a16="http://schemas.microsoft.com/office/drawing/2014/main" id="{6A00D3C4-3F7E-49A9-9F3E-BFC3FBBA19D0}"/>
              </a:ext>
            </a:extLst>
          </p:cNvPr>
          <p:cNvCxnSpPr>
            <a:cxnSpLocks/>
          </p:cNvCxnSpPr>
          <p:nvPr/>
        </p:nvCxnSpPr>
        <p:spPr>
          <a:xfrm flipV="1">
            <a:off x="7827144" y="59269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28E07911-8710-4F24-A44E-51C98683F569}"/>
              </a:ext>
            </a:extLst>
          </p:cNvPr>
          <p:cNvCxnSpPr>
            <a:cxnSpLocks/>
          </p:cNvCxnSpPr>
          <p:nvPr/>
        </p:nvCxnSpPr>
        <p:spPr>
          <a:xfrm flipH="1">
            <a:off x="7589973" y="935477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6245B92B-A17F-4772-B45D-A769DA7A88B9}"/>
              </a:ext>
            </a:extLst>
          </p:cNvPr>
          <p:cNvCxnSpPr>
            <a:cxnSpLocks/>
          </p:cNvCxnSpPr>
          <p:nvPr/>
        </p:nvCxnSpPr>
        <p:spPr>
          <a:xfrm flipH="1" flipV="1">
            <a:off x="8149065" y="937563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1" name="Arc 460">
            <a:extLst>
              <a:ext uri="{FF2B5EF4-FFF2-40B4-BE49-F238E27FC236}">
                <a16:creationId xmlns:a16="http://schemas.microsoft.com/office/drawing/2014/main" id="{A01AA385-7EED-456A-B92D-55D8AC22D2B0}"/>
              </a:ext>
            </a:extLst>
          </p:cNvPr>
          <p:cNvSpPr/>
          <p:nvPr/>
        </p:nvSpPr>
        <p:spPr>
          <a:xfrm rot="21309147" flipV="1">
            <a:off x="5233947" y="470810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Arc 461">
            <a:extLst>
              <a:ext uri="{FF2B5EF4-FFF2-40B4-BE49-F238E27FC236}">
                <a16:creationId xmlns:a16="http://schemas.microsoft.com/office/drawing/2014/main" id="{56D97817-6F7B-4723-8D57-DA8701B9E003}"/>
              </a:ext>
            </a:extLst>
          </p:cNvPr>
          <p:cNvSpPr/>
          <p:nvPr/>
        </p:nvSpPr>
        <p:spPr>
          <a:xfrm rot="20816903" flipH="1" flipV="1">
            <a:off x="5692125" y="1198526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FF7AAA69-7B4C-47BB-B6C6-C534EB5E5680}"/>
              </a:ext>
            </a:extLst>
          </p:cNvPr>
          <p:cNvCxnSpPr>
            <a:cxnSpLocks/>
          </p:cNvCxnSpPr>
          <p:nvPr/>
        </p:nvCxnSpPr>
        <p:spPr>
          <a:xfrm flipV="1">
            <a:off x="7522142" y="109348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Arc 463">
            <a:extLst>
              <a:ext uri="{FF2B5EF4-FFF2-40B4-BE49-F238E27FC236}">
                <a16:creationId xmlns:a16="http://schemas.microsoft.com/office/drawing/2014/main" id="{2F18CE97-3557-45F0-8727-885D7A324AAF}"/>
              </a:ext>
            </a:extLst>
          </p:cNvPr>
          <p:cNvSpPr/>
          <p:nvPr/>
        </p:nvSpPr>
        <p:spPr>
          <a:xfrm rot="20159928" flipH="1" flipV="1">
            <a:off x="5470077" y="982532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06C22E08-5372-4FF4-8CD7-DCE46094F819}"/>
              </a:ext>
            </a:extLst>
          </p:cNvPr>
          <p:cNvCxnSpPr>
            <a:cxnSpLocks/>
          </p:cNvCxnSpPr>
          <p:nvPr/>
        </p:nvCxnSpPr>
        <p:spPr>
          <a:xfrm flipH="1" flipV="1">
            <a:off x="7766493" y="1604782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>
            <a:extLst>
              <a:ext uri="{FF2B5EF4-FFF2-40B4-BE49-F238E27FC236}">
                <a16:creationId xmlns:a16="http://schemas.microsoft.com/office/drawing/2014/main" id="{14B1EF54-B1D1-44CF-B2FC-B965C17FD1BD}"/>
              </a:ext>
            </a:extLst>
          </p:cNvPr>
          <p:cNvCxnSpPr>
            <a:cxnSpLocks/>
          </p:cNvCxnSpPr>
          <p:nvPr/>
        </p:nvCxnSpPr>
        <p:spPr>
          <a:xfrm flipH="1" flipV="1">
            <a:off x="6029877" y="789765"/>
            <a:ext cx="261827" cy="265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7" name="Straight Arrow Connector 476">
            <a:extLst>
              <a:ext uri="{FF2B5EF4-FFF2-40B4-BE49-F238E27FC236}">
                <a16:creationId xmlns:a16="http://schemas.microsoft.com/office/drawing/2014/main" id="{92BBC795-9129-40AA-B45B-835C7C52848D}"/>
              </a:ext>
            </a:extLst>
          </p:cNvPr>
          <p:cNvCxnSpPr>
            <a:cxnSpLocks/>
          </p:cNvCxnSpPr>
          <p:nvPr/>
        </p:nvCxnSpPr>
        <p:spPr>
          <a:xfrm flipH="1" flipV="1">
            <a:off x="7077459" y="1061357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TextBox 477">
            <a:extLst>
              <a:ext uri="{FF2B5EF4-FFF2-40B4-BE49-F238E27FC236}">
                <a16:creationId xmlns:a16="http://schemas.microsoft.com/office/drawing/2014/main" id="{1139337B-27F7-466C-9422-392DCB8C39A0}"/>
              </a:ext>
            </a:extLst>
          </p:cNvPr>
          <p:cNvSpPr txBox="1"/>
          <p:nvPr/>
        </p:nvSpPr>
        <p:spPr>
          <a:xfrm>
            <a:off x="4690415" y="99222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00CF6CA0-FAD5-464A-A6D4-426C07CDCBD2}"/>
              </a:ext>
            </a:extLst>
          </p:cNvPr>
          <p:cNvCxnSpPr>
            <a:cxnSpLocks/>
          </p:cNvCxnSpPr>
          <p:nvPr/>
        </p:nvCxnSpPr>
        <p:spPr>
          <a:xfrm flipV="1">
            <a:off x="6629503" y="929261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2" name="Straight Arrow Connector 481">
            <a:extLst>
              <a:ext uri="{FF2B5EF4-FFF2-40B4-BE49-F238E27FC236}">
                <a16:creationId xmlns:a16="http://schemas.microsoft.com/office/drawing/2014/main" id="{99EBDB40-4DF0-4A8F-A7B5-8B04BE5DF2C7}"/>
              </a:ext>
            </a:extLst>
          </p:cNvPr>
          <p:cNvCxnSpPr/>
          <p:nvPr/>
        </p:nvCxnSpPr>
        <p:spPr>
          <a:xfrm>
            <a:off x="6629503" y="939202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Straight Arrow Connector 482">
            <a:extLst>
              <a:ext uri="{FF2B5EF4-FFF2-40B4-BE49-F238E27FC236}">
                <a16:creationId xmlns:a16="http://schemas.microsoft.com/office/drawing/2014/main" id="{220B450A-66CC-42AC-8270-F87B54F17FAE}"/>
              </a:ext>
            </a:extLst>
          </p:cNvPr>
          <p:cNvCxnSpPr>
            <a:cxnSpLocks/>
          </p:cNvCxnSpPr>
          <p:nvPr/>
        </p:nvCxnSpPr>
        <p:spPr>
          <a:xfrm flipH="1" flipV="1">
            <a:off x="6613296" y="60856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F9184E8E-0FDD-4008-8A4E-E01BD82EF5CF}"/>
              </a:ext>
            </a:extLst>
          </p:cNvPr>
          <p:cNvCxnSpPr/>
          <p:nvPr/>
        </p:nvCxnSpPr>
        <p:spPr>
          <a:xfrm flipH="1" flipV="1">
            <a:off x="6649515" y="354742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Straight Arrow Connector 484">
            <a:extLst>
              <a:ext uri="{FF2B5EF4-FFF2-40B4-BE49-F238E27FC236}">
                <a16:creationId xmlns:a16="http://schemas.microsoft.com/office/drawing/2014/main" id="{7490DF4E-CB0D-4698-BE42-A6AAD0440276}"/>
              </a:ext>
            </a:extLst>
          </p:cNvPr>
          <p:cNvCxnSpPr>
            <a:cxnSpLocks/>
          </p:cNvCxnSpPr>
          <p:nvPr/>
        </p:nvCxnSpPr>
        <p:spPr>
          <a:xfrm flipH="1" flipV="1">
            <a:off x="7403160" y="33121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B8FA0A40-2BBB-4FA7-BFDF-C2932F19ADD9}"/>
              </a:ext>
            </a:extLst>
          </p:cNvPr>
          <p:cNvCxnSpPr/>
          <p:nvPr/>
        </p:nvCxnSpPr>
        <p:spPr>
          <a:xfrm flipH="1" flipV="1">
            <a:off x="6942430" y="79084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36753888-403E-4ED8-90CD-059B8F0E63A0}"/>
              </a:ext>
            </a:extLst>
          </p:cNvPr>
          <p:cNvSpPr txBox="1"/>
          <p:nvPr/>
        </p:nvSpPr>
        <p:spPr>
          <a:xfrm>
            <a:off x="4697582" y="189664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D4FE8D70-CB3D-4C3F-B241-B9C6C258ACA0}"/>
              </a:ext>
            </a:extLst>
          </p:cNvPr>
          <p:cNvSpPr txBox="1"/>
          <p:nvPr/>
        </p:nvSpPr>
        <p:spPr>
          <a:xfrm>
            <a:off x="6527301" y="188249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ABEE2CA7-8545-43C2-8E8C-30C83E0629C6}"/>
              </a:ext>
            </a:extLst>
          </p:cNvPr>
          <p:cNvSpPr txBox="1"/>
          <p:nvPr/>
        </p:nvSpPr>
        <p:spPr>
          <a:xfrm>
            <a:off x="4697582" y="282536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10CC8A8B-3479-4631-B3C8-E1807882E211}"/>
              </a:ext>
            </a:extLst>
          </p:cNvPr>
          <p:cNvSpPr txBox="1"/>
          <p:nvPr/>
        </p:nvSpPr>
        <p:spPr>
          <a:xfrm>
            <a:off x="6534468" y="371563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559DA659-A0DB-4C03-8822-7768A87A7C47}"/>
              </a:ext>
            </a:extLst>
          </p:cNvPr>
          <p:cNvSpPr txBox="1"/>
          <p:nvPr/>
        </p:nvSpPr>
        <p:spPr>
          <a:xfrm>
            <a:off x="4704945" y="465851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71259F30-FB31-43D1-BA6D-E355E75ED9B6}"/>
              </a:ext>
            </a:extLst>
          </p:cNvPr>
          <p:cNvSpPr txBox="1"/>
          <p:nvPr/>
        </p:nvSpPr>
        <p:spPr>
          <a:xfrm>
            <a:off x="6534664" y="4644365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E70FEFF3-4D24-406B-AD23-2F9F3DA508A1}"/>
              </a:ext>
            </a:extLst>
          </p:cNvPr>
          <p:cNvSpPr txBox="1"/>
          <p:nvPr/>
        </p:nvSpPr>
        <p:spPr>
          <a:xfrm>
            <a:off x="4712112" y="556293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3256036F-9862-4395-A03A-CC63ABE4F07F}"/>
              </a:ext>
            </a:extLst>
          </p:cNvPr>
          <p:cNvSpPr txBox="1"/>
          <p:nvPr/>
        </p:nvSpPr>
        <p:spPr>
          <a:xfrm>
            <a:off x="5417662" y="120144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6A1FE61A-5ECF-41BD-8209-E58D20CA0CC0}"/>
              </a:ext>
            </a:extLst>
          </p:cNvPr>
          <p:cNvSpPr txBox="1"/>
          <p:nvPr/>
        </p:nvSpPr>
        <p:spPr>
          <a:xfrm>
            <a:off x="7254701" y="120432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623778E9-89BF-4B2E-BCFA-481FAAA6EA23}"/>
              </a:ext>
            </a:extLst>
          </p:cNvPr>
          <p:cNvSpPr txBox="1"/>
          <p:nvPr/>
        </p:nvSpPr>
        <p:spPr>
          <a:xfrm>
            <a:off x="5440038" y="211575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F4ED0488-D47B-4D91-AB37-7EC5A780C6E4}"/>
              </a:ext>
            </a:extLst>
          </p:cNvPr>
          <p:cNvSpPr txBox="1"/>
          <p:nvPr/>
        </p:nvSpPr>
        <p:spPr>
          <a:xfrm>
            <a:off x="7277077" y="211864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78C7FB86-981B-428C-82DE-A56B531DD20C}"/>
              </a:ext>
            </a:extLst>
          </p:cNvPr>
          <p:cNvSpPr txBox="1"/>
          <p:nvPr/>
        </p:nvSpPr>
        <p:spPr>
          <a:xfrm>
            <a:off x="5440038" y="306530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80AF99E5-1D51-4585-B302-EDCBD43BA5BB}"/>
              </a:ext>
            </a:extLst>
          </p:cNvPr>
          <p:cNvSpPr txBox="1"/>
          <p:nvPr/>
        </p:nvSpPr>
        <p:spPr>
          <a:xfrm>
            <a:off x="7277077" y="306818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8874E99D-23AC-4F3C-9D1C-510B7472876E}"/>
              </a:ext>
            </a:extLst>
          </p:cNvPr>
          <p:cNvSpPr txBox="1"/>
          <p:nvPr/>
        </p:nvSpPr>
        <p:spPr>
          <a:xfrm>
            <a:off x="5462414" y="38787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234C5961-8241-4A95-A229-6A589A53B166}"/>
              </a:ext>
            </a:extLst>
          </p:cNvPr>
          <p:cNvSpPr txBox="1"/>
          <p:nvPr/>
        </p:nvSpPr>
        <p:spPr>
          <a:xfrm>
            <a:off x="7299453" y="398250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2061F4A9-4957-4E6C-8E94-BD33C2D75A70}"/>
              </a:ext>
            </a:extLst>
          </p:cNvPr>
          <p:cNvSpPr txBox="1"/>
          <p:nvPr/>
        </p:nvSpPr>
        <p:spPr>
          <a:xfrm>
            <a:off x="5459787" y="49083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B8ED6E8E-5232-484B-A484-5F544D9B92AF}"/>
              </a:ext>
            </a:extLst>
          </p:cNvPr>
          <p:cNvSpPr txBox="1"/>
          <p:nvPr/>
        </p:nvSpPr>
        <p:spPr>
          <a:xfrm>
            <a:off x="7296826" y="491122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587F0CE3-FA26-4734-AC4B-375781D69EC9}"/>
              </a:ext>
            </a:extLst>
          </p:cNvPr>
          <p:cNvSpPr txBox="1"/>
          <p:nvPr/>
        </p:nvSpPr>
        <p:spPr>
          <a:xfrm>
            <a:off x="5482163" y="58226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108ED729-7C93-478C-AC0F-0F16EE05FEA2}"/>
              </a:ext>
            </a:extLst>
          </p:cNvPr>
          <p:cNvSpPr txBox="1"/>
          <p:nvPr/>
        </p:nvSpPr>
        <p:spPr>
          <a:xfrm>
            <a:off x="7319202" y="58255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510" name="Straight Arrow Connector 509">
            <a:extLst>
              <a:ext uri="{FF2B5EF4-FFF2-40B4-BE49-F238E27FC236}">
                <a16:creationId xmlns:a16="http://schemas.microsoft.com/office/drawing/2014/main" id="{5D7ECF55-0C9A-449A-81D2-15DF05B58E2E}"/>
              </a:ext>
            </a:extLst>
          </p:cNvPr>
          <p:cNvCxnSpPr>
            <a:cxnSpLocks/>
          </p:cNvCxnSpPr>
          <p:nvPr/>
        </p:nvCxnSpPr>
        <p:spPr>
          <a:xfrm flipV="1">
            <a:off x="7423047" y="1058651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85A5DE21-C081-4D3C-913A-9225697C5B88}"/>
              </a:ext>
            </a:extLst>
          </p:cNvPr>
          <p:cNvCxnSpPr>
            <a:cxnSpLocks/>
          </p:cNvCxnSpPr>
          <p:nvPr/>
        </p:nvCxnSpPr>
        <p:spPr>
          <a:xfrm flipV="1">
            <a:off x="6002942" y="973161"/>
            <a:ext cx="0" cy="863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3" name="Straight Arrow Connector 522">
            <a:extLst>
              <a:ext uri="{FF2B5EF4-FFF2-40B4-BE49-F238E27FC236}">
                <a16:creationId xmlns:a16="http://schemas.microsoft.com/office/drawing/2014/main" id="{9981EEE2-6AF0-4F86-915C-7CE133CE4BC2}"/>
              </a:ext>
            </a:extLst>
          </p:cNvPr>
          <p:cNvCxnSpPr>
            <a:cxnSpLocks/>
          </p:cNvCxnSpPr>
          <p:nvPr/>
        </p:nvCxnSpPr>
        <p:spPr>
          <a:xfrm flipV="1">
            <a:off x="5999738" y="75036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9" name="Straight Arrow Connector 528">
            <a:extLst>
              <a:ext uri="{FF2B5EF4-FFF2-40B4-BE49-F238E27FC236}">
                <a16:creationId xmlns:a16="http://schemas.microsoft.com/office/drawing/2014/main" id="{0221508F-F445-476B-97F6-2F929DD163D4}"/>
              </a:ext>
            </a:extLst>
          </p:cNvPr>
          <p:cNvCxnSpPr>
            <a:cxnSpLocks/>
          </p:cNvCxnSpPr>
          <p:nvPr/>
        </p:nvCxnSpPr>
        <p:spPr>
          <a:xfrm flipH="1" flipV="1">
            <a:off x="4775396" y="782373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11880448-289A-4C0A-9837-CDF27C2ADCCB}"/>
              </a:ext>
            </a:extLst>
          </p:cNvPr>
          <p:cNvCxnSpPr>
            <a:cxnSpLocks/>
          </p:cNvCxnSpPr>
          <p:nvPr/>
        </p:nvCxnSpPr>
        <p:spPr>
          <a:xfrm flipH="1" flipV="1">
            <a:off x="5110884" y="959346"/>
            <a:ext cx="4597" cy="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1" name="Straight Arrow Connector 550">
            <a:extLst>
              <a:ext uri="{FF2B5EF4-FFF2-40B4-BE49-F238E27FC236}">
                <a16:creationId xmlns:a16="http://schemas.microsoft.com/office/drawing/2014/main" id="{4AFC4FF3-28F3-48BF-8E9E-51859E79348D}"/>
              </a:ext>
            </a:extLst>
          </p:cNvPr>
          <p:cNvCxnSpPr>
            <a:cxnSpLocks/>
          </p:cNvCxnSpPr>
          <p:nvPr/>
        </p:nvCxnSpPr>
        <p:spPr>
          <a:xfrm flipV="1">
            <a:off x="4852294" y="810974"/>
            <a:ext cx="284978" cy="25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2" name="Arc 551">
            <a:extLst>
              <a:ext uri="{FF2B5EF4-FFF2-40B4-BE49-F238E27FC236}">
                <a16:creationId xmlns:a16="http://schemas.microsoft.com/office/drawing/2014/main" id="{B0FA3C2E-FBA5-4556-B124-182CD1F26BBC}"/>
              </a:ext>
            </a:extLst>
          </p:cNvPr>
          <p:cNvSpPr/>
          <p:nvPr/>
        </p:nvSpPr>
        <p:spPr>
          <a:xfrm rot="1440072" flipV="1">
            <a:off x="5008984" y="990523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Arc 559">
            <a:extLst>
              <a:ext uri="{FF2B5EF4-FFF2-40B4-BE49-F238E27FC236}">
                <a16:creationId xmlns:a16="http://schemas.microsoft.com/office/drawing/2014/main" id="{DA44B7D4-4EDF-43F4-AFD1-BA6DF7D2A077}"/>
              </a:ext>
            </a:extLst>
          </p:cNvPr>
          <p:cNvSpPr/>
          <p:nvPr/>
        </p:nvSpPr>
        <p:spPr>
          <a:xfrm rot="783097" flipV="1">
            <a:off x="4998233" y="1201105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Arc 561">
            <a:extLst>
              <a:ext uri="{FF2B5EF4-FFF2-40B4-BE49-F238E27FC236}">
                <a16:creationId xmlns:a16="http://schemas.microsoft.com/office/drawing/2014/main" id="{5DF5F6B9-EC26-4422-AD35-B991F6FA2995}"/>
              </a:ext>
            </a:extLst>
          </p:cNvPr>
          <p:cNvSpPr/>
          <p:nvPr/>
        </p:nvSpPr>
        <p:spPr>
          <a:xfrm rot="15889971">
            <a:off x="7971027" y="1701376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Arc 566">
            <a:extLst>
              <a:ext uri="{FF2B5EF4-FFF2-40B4-BE49-F238E27FC236}">
                <a16:creationId xmlns:a16="http://schemas.microsoft.com/office/drawing/2014/main" id="{200AC20C-986B-49EA-B4B0-A73822911186}"/>
              </a:ext>
            </a:extLst>
          </p:cNvPr>
          <p:cNvSpPr/>
          <p:nvPr/>
        </p:nvSpPr>
        <p:spPr>
          <a:xfrm rot="4732046">
            <a:off x="7980682" y="1617794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B586A924-37B6-41A5-9ECD-7D9254979476}"/>
              </a:ext>
            </a:extLst>
          </p:cNvPr>
          <p:cNvCxnSpPr>
            <a:cxnSpLocks/>
          </p:cNvCxnSpPr>
          <p:nvPr/>
        </p:nvCxnSpPr>
        <p:spPr>
          <a:xfrm flipV="1">
            <a:off x="6653454" y="1588547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:a16="http://schemas.microsoft.com/office/drawing/2014/main" id="{BE4407CE-E3F9-443B-A150-FB923022F126}"/>
              </a:ext>
            </a:extLst>
          </p:cNvPr>
          <p:cNvCxnSpPr/>
          <p:nvPr/>
        </p:nvCxnSpPr>
        <p:spPr>
          <a:xfrm flipV="1">
            <a:off x="6656796" y="1821342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1" name="Arc 570">
            <a:extLst>
              <a:ext uri="{FF2B5EF4-FFF2-40B4-BE49-F238E27FC236}">
                <a16:creationId xmlns:a16="http://schemas.microsoft.com/office/drawing/2014/main" id="{91978F0F-6669-4FFC-81AF-45E4E227E7D3}"/>
              </a:ext>
            </a:extLst>
          </p:cNvPr>
          <p:cNvSpPr/>
          <p:nvPr/>
        </p:nvSpPr>
        <p:spPr>
          <a:xfrm rot="5710029" flipH="1">
            <a:off x="6642860" y="1694871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Arc 582">
            <a:extLst>
              <a:ext uri="{FF2B5EF4-FFF2-40B4-BE49-F238E27FC236}">
                <a16:creationId xmlns:a16="http://schemas.microsoft.com/office/drawing/2014/main" id="{6D2980A1-B291-4AFE-AFAF-974478CBCAB7}"/>
              </a:ext>
            </a:extLst>
          </p:cNvPr>
          <p:cNvSpPr/>
          <p:nvPr/>
        </p:nvSpPr>
        <p:spPr>
          <a:xfrm rot="16867954" flipH="1">
            <a:off x="6695375" y="1611450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Straight Arrow Connector 583">
            <a:extLst>
              <a:ext uri="{FF2B5EF4-FFF2-40B4-BE49-F238E27FC236}">
                <a16:creationId xmlns:a16="http://schemas.microsoft.com/office/drawing/2014/main" id="{83096F96-27FA-4A5C-AC0A-6486B1E8260A}"/>
              </a:ext>
            </a:extLst>
          </p:cNvPr>
          <p:cNvCxnSpPr>
            <a:cxnSpLocks/>
          </p:cNvCxnSpPr>
          <p:nvPr/>
        </p:nvCxnSpPr>
        <p:spPr>
          <a:xfrm flipV="1">
            <a:off x="6629503" y="143227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8" name="Straight Connector 587">
            <a:extLst>
              <a:ext uri="{FF2B5EF4-FFF2-40B4-BE49-F238E27FC236}">
                <a16:creationId xmlns:a16="http://schemas.microsoft.com/office/drawing/2014/main" id="{AF1C417D-5968-4C1B-8BDA-96C2CB626C9F}"/>
              </a:ext>
            </a:extLst>
          </p:cNvPr>
          <p:cNvCxnSpPr>
            <a:cxnSpLocks/>
          </p:cNvCxnSpPr>
          <p:nvPr/>
        </p:nvCxnSpPr>
        <p:spPr>
          <a:xfrm flipV="1">
            <a:off x="7547465" y="2019198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C1CA8246-3E45-4529-8166-12AED1F94B39}"/>
              </a:ext>
            </a:extLst>
          </p:cNvPr>
          <p:cNvCxnSpPr/>
          <p:nvPr/>
        </p:nvCxnSpPr>
        <p:spPr>
          <a:xfrm flipV="1">
            <a:off x="7398828" y="161202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0" name="Straight Arrow Connector 589">
            <a:extLst>
              <a:ext uri="{FF2B5EF4-FFF2-40B4-BE49-F238E27FC236}">
                <a16:creationId xmlns:a16="http://schemas.microsoft.com/office/drawing/2014/main" id="{F71907D7-5CC6-462B-A412-3CC74D2041BA}"/>
              </a:ext>
            </a:extLst>
          </p:cNvPr>
          <p:cNvCxnSpPr/>
          <p:nvPr/>
        </p:nvCxnSpPr>
        <p:spPr>
          <a:xfrm>
            <a:off x="7398829" y="161202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6" name="Arc 595">
            <a:extLst>
              <a:ext uri="{FF2B5EF4-FFF2-40B4-BE49-F238E27FC236}">
                <a16:creationId xmlns:a16="http://schemas.microsoft.com/office/drawing/2014/main" id="{05E16EB3-4CC2-454D-BD46-4C454E82553E}"/>
              </a:ext>
            </a:extLst>
          </p:cNvPr>
          <p:cNvSpPr/>
          <p:nvPr/>
        </p:nvSpPr>
        <p:spPr>
          <a:xfrm rot="460558" flipH="1" flipV="1">
            <a:off x="5763597" y="3912254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7" name="Straight Arrow Connector 596">
            <a:extLst>
              <a:ext uri="{FF2B5EF4-FFF2-40B4-BE49-F238E27FC236}">
                <a16:creationId xmlns:a16="http://schemas.microsoft.com/office/drawing/2014/main" id="{88DAE38A-B901-4130-8082-CD9BCC42DDA3}"/>
              </a:ext>
            </a:extLst>
          </p:cNvPr>
          <p:cNvCxnSpPr>
            <a:cxnSpLocks/>
          </p:cNvCxnSpPr>
          <p:nvPr/>
        </p:nvCxnSpPr>
        <p:spPr>
          <a:xfrm flipV="1">
            <a:off x="7849771" y="2979944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>
            <a:extLst>
              <a:ext uri="{FF2B5EF4-FFF2-40B4-BE49-F238E27FC236}">
                <a16:creationId xmlns:a16="http://schemas.microsoft.com/office/drawing/2014/main" id="{645C12A2-5E5A-44B6-A523-E2E5DD5CC93A}"/>
              </a:ext>
            </a:extLst>
          </p:cNvPr>
          <p:cNvCxnSpPr>
            <a:cxnSpLocks/>
          </p:cNvCxnSpPr>
          <p:nvPr/>
        </p:nvCxnSpPr>
        <p:spPr>
          <a:xfrm flipV="1">
            <a:off x="7561259" y="3061349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0" name="TextBox 599">
            <a:extLst>
              <a:ext uri="{FF2B5EF4-FFF2-40B4-BE49-F238E27FC236}">
                <a16:creationId xmlns:a16="http://schemas.microsoft.com/office/drawing/2014/main" id="{DB8637EE-4994-4942-8D0E-AAF5D85CF66E}"/>
              </a:ext>
            </a:extLst>
          </p:cNvPr>
          <p:cNvSpPr txBox="1"/>
          <p:nvPr/>
        </p:nvSpPr>
        <p:spPr>
          <a:xfrm flipH="1">
            <a:off x="6513429" y="235805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601" name="Straight Connector 600">
            <a:extLst>
              <a:ext uri="{FF2B5EF4-FFF2-40B4-BE49-F238E27FC236}">
                <a16:creationId xmlns:a16="http://schemas.microsoft.com/office/drawing/2014/main" id="{6B40CF33-3168-494E-B35B-D0EBBABAA939}"/>
              </a:ext>
            </a:extLst>
          </p:cNvPr>
          <p:cNvCxnSpPr>
            <a:cxnSpLocks/>
          </p:cNvCxnSpPr>
          <p:nvPr/>
        </p:nvCxnSpPr>
        <p:spPr>
          <a:xfrm flipV="1">
            <a:off x="6003067" y="1612021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Straight Arrow Connector 601">
            <a:extLst>
              <a:ext uri="{FF2B5EF4-FFF2-40B4-BE49-F238E27FC236}">
                <a16:creationId xmlns:a16="http://schemas.microsoft.com/office/drawing/2014/main" id="{95482FB0-0253-4657-943E-256881D47B39}"/>
              </a:ext>
            </a:extLst>
          </p:cNvPr>
          <p:cNvCxnSpPr>
            <a:cxnSpLocks/>
          </p:cNvCxnSpPr>
          <p:nvPr/>
        </p:nvCxnSpPr>
        <p:spPr>
          <a:xfrm flipH="1">
            <a:off x="5763148" y="1825746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1D9EA298-F6CD-4EF3-94D2-DEF90827E69F}"/>
              </a:ext>
            </a:extLst>
          </p:cNvPr>
          <p:cNvCxnSpPr>
            <a:cxnSpLocks/>
          </p:cNvCxnSpPr>
          <p:nvPr/>
        </p:nvCxnSpPr>
        <p:spPr>
          <a:xfrm flipH="1" flipV="1">
            <a:off x="6322240" y="1827832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B13B11AD-6779-4CCD-BDB4-BB198090C01B}"/>
              </a:ext>
            </a:extLst>
          </p:cNvPr>
          <p:cNvCxnSpPr>
            <a:cxnSpLocks/>
          </p:cNvCxnSpPr>
          <p:nvPr/>
        </p:nvCxnSpPr>
        <p:spPr>
          <a:xfrm flipV="1">
            <a:off x="4802678" y="1819530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6" name="Straight Arrow Connector 605">
            <a:extLst>
              <a:ext uri="{FF2B5EF4-FFF2-40B4-BE49-F238E27FC236}">
                <a16:creationId xmlns:a16="http://schemas.microsoft.com/office/drawing/2014/main" id="{314C1C96-3B84-4CAE-BBFC-650A4EBFC91C}"/>
              </a:ext>
            </a:extLst>
          </p:cNvPr>
          <p:cNvCxnSpPr/>
          <p:nvPr/>
        </p:nvCxnSpPr>
        <p:spPr>
          <a:xfrm>
            <a:off x="4802678" y="1829471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7" name="Straight Connector 606">
            <a:extLst>
              <a:ext uri="{FF2B5EF4-FFF2-40B4-BE49-F238E27FC236}">
                <a16:creationId xmlns:a16="http://schemas.microsoft.com/office/drawing/2014/main" id="{6E2C43A2-C921-41EC-8F89-0734B84ABC08}"/>
              </a:ext>
            </a:extLst>
          </p:cNvPr>
          <p:cNvCxnSpPr>
            <a:cxnSpLocks/>
          </p:cNvCxnSpPr>
          <p:nvPr/>
        </p:nvCxnSpPr>
        <p:spPr>
          <a:xfrm flipH="1" flipV="1">
            <a:off x="4919162" y="1612021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D6AFC2F2-8B20-41E6-9076-DB58D2BC7366}"/>
              </a:ext>
            </a:extLst>
          </p:cNvPr>
          <p:cNvCxnSpPr>
            <a:cxnSpLocks/>
          </p:cNvCxnSpPr>
          <p:nvPr/>
        </p:nvCxnSpPr>
        <p:spPr>
          <a:xfrm flipV="1">
            <a:off x="5706382" y="202570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9" name="Arc 608">
            <a:extLst>
              <a:ext uri="{FF2B5EF4-FFF2-40B4-BE49-F238E27FC236}">
                <a16:creationId xmlns:a16="http://schemas.microsoft.com/office/drawing/2014/main" id="{BE0F0A4A-866F-48D0-8B78-D5AB7E7D8882}"/>
              </a:ext>
            </a:extLst>
          </p:cNvPr>
          <p:cNvSpPr/>
          <p:nvPr/>
        </p:nvSpPr>
        <p:spPr>
          <a:xfrm rot="5710029" flipH="1">
            <a:off x="5030953" y="1559428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Arc 609">
            <a:extLst>
              <a:ext uri="{FF2B5EF4-FFF2-40B4-BE49-F238E27FC236}">
                <a16:creationId xmlns:a16="http://schemas.microsoft.com/office/drawing/2014/main" id="{95A4E0F3-8509-4970-A5ED-7D850D385859}"/>
              </a:ext>
            </a:extLst>
          </p:cNvPr>
          <p:cNvSpPr/>
          <p:nvPr/>
        </p:nvSpPr>
        <p:spPr>
          <a:xfrm rot="15889971">
            <a:off x="5932023" y="1548797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1977DC94-D590-46EA-A3AA-FD770AC73DE7}"/>
              </a:ext>
            </a:extLst>
          </p:cNvPr>
          <p:cNvSpPr txBox="1"/>
          <p:nvPr/>
        </p:nvSpPr>
        <p:spPr>
          <a:xfrm flipH="1">
            <a:off x="6510781" y="469384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2" name="Arc 611">
            <a:extLst>
              <a:ext uri="{FF2B5EF4-FFF2-40B4-BE49-F238E27FC236}">
                <a16:creationId xmlns:a16="http://schemas.microsoft.com/office/drawing/2014/main" id="{EDEFF855-DF3E-4EAB-A633-1B9C60DBA627}"/>
              </a:ext>
            </a:extLst>
          </p:cNvPr>
          <p:cNvSpPr/>
          <p:nvPr/>
        </p:nvSpPr>
        <p:spPr>
          <a:xfrm rot="21285078" flipH="1">
            <a:off x="4808100" y="2692358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Arc 612">
            <a:extLst>
              <a:ext uri="{FF2B5EF4-FFF2-40B4-BE49-F238E27FC236}">
                <a16:creationId xmlns:a16="http://schemas.microsoft.com/office/drawing/2014/main" id="{A2365C14-5B54-423C-AE57-EBAD25705F20}"/>
              </a:ext>
            </a:extLst>
          </p:cNvPr>
          <p:cNvSpPr/>
          <p:nvPr/>
        </p:nvSpPr>
        <p:spPr>
          <a:xfrm rot="314922">
            <a:off x="5188580" y="2685765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C9E4CB80-5F33-4965-8293-42E0F8A97E26}"/>
              </a:ext>
            </a:extLst>
          </p:cNvPr>
          <p:cNvCxnSpPr>
            <a:cxnSpLocks/>
          </p:cNvCxnSpPr>
          <p:nvPr/>
        </p:nvCxnSpPr>
        <p:spPr>
          <a:xfrm flipV="1">
            <a:off x="6017524" y="26975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5" name="Straight Arrow Connector 614">
            <a:extLst>
              <a:ext uri="{FF2B5EF4-FFF2-40B4-BE49-F238E27FC236}">
                <a16:creationId xmlns:a16="http://schemas.microsoft.com/office/drawing/2014/main" id="{CC5BC647-C191-44FF-99A8-34FAE0A7D10C}"/>
              </a:ext>
            </a:extLst>
          </p:cNvPr>
          <p:cNvCxnSpPr>
            <a:cxnSpLocks/>
          </p:cNvCxnSpPr>
          <p:nvPr/>
        </p:nvCxnSpPr>
        <p:spPr>
          <a:xfrm flipV="1">
            <a:off x="6014776" y="24387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9" name="Straight Arrow Connector 618">
            <a:extLst>
              <a:ext uri="{FF2B5EF4-FFF2-40B4-BE49-F238E27FC236}">
                <a16:creationId xmlns:a16="http://schemas.microsoft.com/office/drawing/2014/main" id="{6FC76272-850C-410F-AF20-6E7FA1E1A942}"/>
              </a:ext>
            </a:extLst>
          </p:cNvPr>
          <p:cNvCxnSpPr>
            <a:cxnSpLocks/>
          </p:cNvCxnSpPr>
          <p:nvPr/>
        </p:nvCxnSpPr>
        <p:spPr>
          <a:xfrm flipH="1" flipV="1">
            <a:off x="4800928" y="24546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86D73C67-159B-4434-B309-974D0237431C}"/>
              </a:ext>
            </a:extLst>
          </p:cNvPr>
          <p:cNvCxnSpPr/>
          <p:nvPr/>
        </p:nvCxnSpPr>
        <p:spPr>
          <a:xfrm flipH="1" flipV="1">
            <a:off x="5130062" y="26369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6EF8CAF1-0A01-458C-BB15-5BBB61349A4C}"/>
              </a:ext>
            </a:extLst>
          </p:cNvPr>
          <p:cNvCxnSpPr>
            <a:cxnSpLocks/>
          </p:cNvCxnSpPr>
          <p:nvPr/>
        </p:nvCxnSpPr>
        <p:spPr>
          <a:xfrm flipV="1">
            <a:off x="5565385" y="273737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" name="Arc 623">
            <a:extLst>
              <a:ext uri="{FF2B5EF4-FFF2-40B4-BE49-F238E27FC236}">
                <a16:creationId xmlns:a16="http://schemas.microsoft.com/office/drawing/2014/main" id="{DF22C337-2FD7-44DF-BAE0-994D27EA5FDC}"/>
              </a:ext>
            </a:extLst>
          </p:cNvPr>
          <p:cNvSpPr/>
          <p:nvPr/>
        </p:nvSpPr>
        <p:spPr>
          <a:xfrm rot="20816903" flipH="1" flipV="1">
            <a:off x="5727092" y="2937980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Arc 624">
            <a:extLst>
              <a:ext uri="{FF2B5EF4-FFF2-40B4-BE49-F238E27FC236}">
                <a16:creationId xmlns:a16="http://schemas.microsoft.com/office/drawing/2014/main" id="{F8A038F8-894C-4F90-A1F3-7F942538A5C8}"/>
              </a:ext>
            </a:extLst>
          </p:cNvPr>
          <p:cNvSpPr/>
          <p:nvPr/>
        </p:nvSpPr>
        <p:spPr>
          <a:xfrm rot="783097" flipV="1">
            <a:off x="5033200" y="294055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00B61893-A2EE-4C9E-AA33-77C57D54678B}"/>
              </a:ext>
            </a:extLst>
          </p:cNvPr>
          <p:cNvSpPr txBox="1"/>
          <p:nvPr/>
        </p:nvSpPr>
        <p:spPr>
          <a:xfrm flipH="1">
            <a:off x="4684431" y="14265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628" name="Straight Arrow Connector 627">
            <a:extLst>
              <a:ext uri="{FF2B5EF4-FFF2-40B4-BE49-F238E27FC236}">
                <a16:creationId xmlns:a16="http://schemas.microsoft.com/office/drawing/2014/main" id="{25A8EB2D-E03B-4A76-8FFA-70BE4EBE810A}"/>
              </a:ext>
            </a:extLst>
          </p:cNvPr>
          <p:cNvCxnSpPr>
            <a:cxnSpLocks/>
          </p:cNvCxnSpPr>
          <p:nvPr/>
        </p:nvCxnSpPr>
        <p:spPr>
          <a:xfrm flipH="1" flipV="1">
            <a:off x="4825719" y="3296137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237C68C3-DC5B-4505-A226-A0698E0685E8}"/>
              </a:ext>
            </a:extLst>
          </p:cNvPr>
          <p:cNvCxnSpPr>
            <a:cxnSpLocks/>
          </p:cNvCxnSpPr>
          <p:nvPr/>
        </p:nvCxnSpPr>
        <p:spPr>
          <a:xfrm flipV="1">
            <a:off x="7841597" y="3555580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0" name="Straight Arrow Connector 629">
            <a:extLst>
              <a:ext uri="{FF2B5EF4-FFF2-40B4-BE49-F238E27FC236}">
                <a16:creationId xmlns:a16="http://schemas.microsoft.com/office/drawing/2014/main" id="{90721D24-81EC-4F25-8AB4-A92B979723EF}"/>
              </a:ext>
            </a:extLst>
          </p:cNvPr>
          <p:cNvCxnSpPr>
            <a:cxnSpLocks/>
          </p:cNvCxnSpPr>
          <p:nvPr/>
        </p:nvCxnSpPr>
        <p:spPr>
          <a:xfrm flipV="1">
            <a:off x="7842973" y="3320549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1" name="Straight Arrow Connector 630">
            <a:extLst>
              <a:ext uri="{FF2B5EF4-FFF2-40B4-BE49-F238E27FC236}">
                <a16:creationId xmlns:a16="http://schemas.microsoft.com/office/drawing/2014/main" id="{28629409-6A0E-4DBD-8144-34968B6CF3B5}"/>
              </a:ext>
            </a:extLst>
          </p:cNvPr>
          <p:cNvCxnSpPr>
            <a:cxnSpLocks/>
          </p:cNvCxnSpPr>
          <p:nvPr/>
        </p:nvCxnSpPr>
        <p:spPr>
          <a:xfrm flipH="1" flipV="1">
            <a:off x="6629125" y="3336420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74D70BD3-7FD6-42CD-B839-58E0EF8F2096}"/>
              </a:ext>
            </a:extLst>
          </p:cNvPr>
          <p:cNvCxnSpPr/>
          <p:nvPr/>
        </p:nvCxnSpPr>
        <p:spPr>
          <a:xfrm flipH="1" flipV="1">
            <a:off x="6958259" y="351869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3" name="Straight Arrow Connector 632">
            <a:extLst>
              <a:ext uri="{FF2B5EF4-FFF2-40B4-BE49-F238E27FC236}">
                <a16:creationId xmlns:a16="http://schemas.microsoft.com/office/drawing/2014/main" id="{BA4FF10C-AA27-47DE-AD8E-0BF4578E6710}"/>
              </a:ext>
            </a:extLst>
          </p:cNvPr>
          <p:cNvCxnSpPr>
            <a:cxnSpLocks/>
          </p:cNvCxnSpPr>
          <p:nvPr/>
        </p:nvCxnSpPr>
        <p:spPr>
          <a:xfrm flipH="1">
            <a:off x="8028793" y="3547952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" name="Straight Connector 633">
            <a:extLst>
              <a:ext uri="{FF2B5EF4-FFF2-40B4-BE49-F238E27FC236}">
                <a16:creationId xmlns:a16="http://schemas.microsoft.com/office/drawing/2014/main" id="{2A3962EA-C6DB-48BB-83ED-E1474EB211C3}"/>
              </a:ext>
            </a:extLst>
          </p:cNvPr>
          <p:cNvCxnSpPr/>
          <p:nvPr/>
        </p:nvCxnSpPr>
        <p:spPr>
          <a:xfrm flipH="1" flipV="1">
            <a:off x="8161856" y="353302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5" name="Arc 634">
            <a:extLst>
              <a:ext uri="{FF2B5EF4-FFF2-40B4-BE49-F238E27FC236}">
                <a16:creationId xmlns:a16="http://schemas.microsoft.com/office/drawing/2014/main" id="{5D86E0B6-6D8A-48E7-A854-8EA3FACB52E4}"/>
              </a:ext>
            </a:extLst>
          </p:cNvPr>
          <p:cNvSpPr/>
          <p:nvPr/>
        </p:nvSpPr>
        <p:spPr>
          <a:xfrm rot="519881" flipH="1">
            <a:off x="5579774" y="3730034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C31EA55D-BF54-41B0-8C16-05E7F7103CD8}"/>
              </a:ext>
            </a:extLst>
          </p:cNvPr>
          <p:cNvCxnSpPr>
            <a:cxnSpLocks/>
          </p:cNvCxnSpPr>
          <p:nvPr/>
        </p:nvCxnSpPr>
        <p:spPr>
          <a:xfrm flipH="1">
            <a:off x="7257068" y="5724733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7" name="Straight Arrow Connector 636">
            <a:extLst>
              <a:ext uri="{FF2B5EF4-FFF2-40B4-BE49-F238E27FC236}">
                <a16:creationId xmlns:a16="http://schemas.microsoft.com/office/drawing/2014/main" id="{6809FDAA-FF4A-43C6-A522-BCD306FD379F}"/>
              </a:ext>
            </a:extLst>
          </p:cNvPr>
          <p:cNvCxnSpPr>
            <a:cxnSpLocks/>
          </p:cNvCxnSpPr>
          <p:nvPr/>
        </p:nvCxnSpPr>
        <p:spPr>
          <a:xfrm flipH="1" flipV="1">
            <a:off x="7367843" y="5231063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1D8540A2-A55A-4ACB-8B55-9D850EC79080}"/>
              </a:ext>
            </a:extLst>
          </p:cNvPr>
          <p:cNvCxnSpPr>
            <a:cxnSpLocks/>
          </p:cNvCxnSpPr>
          <p:nvPr/>
        </p:nvCxnSpPr>
        <p:spPr>
          <a:xfrm flipV="1">
            <a:off x="7565277" y="388261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>
            <a:extLst>
              <a:ext uri="{FF2B5EF4-FFF2-40B4-BE49-F238E27FC236}">
                <a16:creationId xmlns:a16="http://schemas.microsoft.com/office/drawing/2014/main" id="{3B0BD6FE-5A71-47DE-BCA4-207C40F357EF}"/>
              </a:ext>
            </a:extLst>
          </p:cNvPr>
          <p:cNvCxnSpPr>
            <a:cxnSpLocks/>
          </p:cNvCxnSpPr>
          <p:nvPr/>
        </p:nvCxnSpPr>
        <p:spPr>
          <a:xfrm flipV="1">
            <a:off x="7588877" y="574468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Arrow Connector 639">
            <a:extLst>
              <a:ext uri="{FF2B5EF4-FFF2-40B4-BE49-F238E27FC236}">
                <a16:creationId xmlns:a16="http://schemas.microsoft.com/office/drawing/2014/main" id="{693B5E6F-AB73-4D24-A9E2-5BECC7E34CA1}"/>
              </a:ext>
            </a:extLst>
          </p:cNvPr>
          <p:cNvCxnSpPr>
            <a:cxnSpLocks/>
          </p:cNvCxnSpPr>
          <p:nvPr/>
        </p:nvCxnSpPr>
        <p:spPr>
          <a:xfrm flipH="1">
            <a:off x="7274126" y="538361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1" name="Straight Connector 640">
            <a:extLst>
              <a:ext uri="{FF2B5EF4-FFF2-40B4-BE49-F238E27FC236}">
                <a16:creationId xmlns:a16="http://schemas.microsoft.com/office/drawing/2014/main" id="{9C0FF257-40D1-49BF-986E-C0703F71BBC7}"/>
              </a:ext>
            </a:extLst>
          </p:cNvPr>
          <p:cNvCxnSpPr/>
          <p:nvPr/>
        </p:nvCxnSpPr>
        <p:spPr>
          <a:xfrm flipH="1" flipV="1">
            <a:off x="7407189" y="536869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2" name="Straight Arrow Connector 641">
            <a:extLst>
              <a:ext uri="{FF2B5EF4-FFF2-40B4-BE49-F238E27FC236}">
                <a16:creationId xmlns:a16="http://schemas.microsoft.com/office/drawing/2014/main" id="{7265C05C-4C38-4552-BF8A-EDA029EE211D}"/>
              </a:ext>
            </a:extLst>
          </p:cNvPr>
          <p:cNvCxnSpPr>
            <a:cxnSpLocks/>
          </p:cNvCxnSpPr>
          <p:nvPr/>
        </p:nvCxnSpPr>
        <p:spPr>
          <a:xfrm flipH="1" flipV="1">
            <a:off x="4828014" y="523106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3" name="Straight Arrow Connector 642">
            <a:extLst>
              <a:ext uri="{FF2B5EF4-FFF2-40B4-BE49-F238E27FC236}">
                <a16:creationId xmlns:a16="http://schemas.microsoft.com/office/drawing/2014/main" id="{14093B54-97AF-4F6A-82EC-83570244A157}"/>
              </a:ext>
            </a:extLst>
          </p:cNvPr>
          <p:cNvCxnSpPr>
            <a:cxnSpLocks/>
          </p:cNvCxnSpPr>
          <p:nvPr/>
        </p:nvCxnSpPr>
        <p:spPr>
          <a:xfrm flipV="1">
            <a:off x="5143886" y="5197177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4" name="Straight Arrow Connector 643">
            <a:extLst>
              <a:ext uri="{FF2B5EF4-FFF2-40B4-BE49-F238E27FC236}">
                <a16:creationId xmlns:a16="http://schemas.microsoft.com/office/drawing/2014/main" id="{B57368AB-1E18-494D-AAB3-9471F17A6F17}"/>
              </a:ext>
            </a:extLst>
          </p:cNvPr>
          <p:cNvCxnSpPr>
            <a:cxnSpLocks/>
          </p:cNvCxnSpPr>
          <p:nvPr/>
        </p:nvCxnSpPr>
        <p:spPr>
          <a:xfrm flipH="1" flipV="1">
            <a:off x="5865667" y="5203926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5" name="Straight Arrow Connector 644">
            <a:extLst>
              <a:ext uri="{FF2B5EF4-FFF2-40B4-BE49-F238E27FC236}">
                <a16:creationId xmlns:a16="http://schemas.microsoft.com/office/drawing/2014/main" id="{A1CC1A57-322E-4A9E-8293-C62931BC60D3}"/>
              </a:ext>
            </a:extLst>
          </p:cNvPr>
          <p:cNvCxnSpPr>
            <a:cxnSpLocks/>
          </p:cNvCxnSpPr>
          <p:nvPr/>
        </p:nvCxnSpPr>
        <p:spPr>
          <a:xfrm flipH="1" flipV="1">
            <a:off x="6335800" y="5244855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6" name="Straight Arrow Connector 645">
            <a:extLst>
              <a:ext uri="{FF2B5EF4-FFF2-40B4-BE49-F238E27FC236}">
                <a16:creationId xmlns:a16="http://schemas.microsoft.com/office/drawing/2014/main" id="{FC67D672-F4F2-49E4-9638-4D3F71B01D82}"/>
              </a:ext>
            </a:extLst>
          </p:cNvPr>
          <p:cNvCxnSpPr>
            <a:cxnSpLocks/>
          </p:cNvCxnSpPr>
          <p:nvPr/>
        </p:nvCxnSpPr>
        <p:spPr>
          <a:xfrm flipH="1" flipV="1">
            <a:off x="5585398" y="5229492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7" name="Arc 646">
            <a:extLst>
              <a:ext uri="{FF2B5EF4-FFF2-40B4-BE49-F238E27FC236}">
                <a16:creationId xmlns:a16="http://schemas.microsoft.com/office/drawing/2014/main" id="{4A5D8245-D1E4-4E07-BA0D-F73B6F058B73}"/>
              </a:ext>
            </a:extLst>
          </p:cNvPr>
          <p:cNvSpPr/>
          <p:nvPr/>
        </p:nvSpPr>
        <p:spPr>
          <a:xfrm rot="14962948" flipH="1">
            <a:off x="5256597" y="5455244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9" name="Straight Connector 648">
            <a:extLst>
              <a:ext uri="{FF2B5EF4-FFF2-40B4-BE49-F238E27FC236}">
                <a16:creationId xmlns:a16="http://schemas.microsoft.com/office/drawing/2014/main" id="{3A524E94-2008-4E2B-BBFB-495165A52067}"/>
              </a:ext>
            </a:extLst>
          </p:cNvPr>
          <p:cNvCxnSpPr>
            <a:cxnSpLocks/>
          </p:cNvCxnSpPr>
          <p:nvPr/>
        </p:nvCxnSpPr>
        <p:spPr>
          <a:xfrm flipV="1">
            <a:off x="7413638" y="455467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Straight Connector 649">
            <a:extLst>
              <a:ext uri="{FF2B5EF4-FFF2-40B4-BE49-F238E27FC236}">
                <a16:creationId xmlns:a16="http://schemas.microsoft.com/office/drawing/2014/main" id="{F3FC4515-B3BD-4658-B8B0-1096FF97DA6E}"/>
              </a:ext>
            </a:extLst>
          </p:cNvPr>
          <p:cNvCxnSpPr>
            <a:cxnSpLocks/>
          </p:cNvCxnSpPr>
          <p:nvPr/>
        </p:nvCxnSpPr>
        <p:spPr>
          <a:xfrm flipV="1">
            <a:off x="7570419" y="480544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Arrow Connector 650">
            <a:extLst>
              <a:ext uri="{FF2B5EF4-FFF2-40B4-BE49-F238E27FC236}">
                <a16:creationId xmlns:a16="http://schemas.microsoft.com/office/drawing/2014/main" id="{C81EBA24-4168-4CEB-8B9C-58163DD97D81}"/>
              </a:ext>
            </a:extLst>
          </p:cNvPr>
          <p:cNvCxnSpPr>
            <a:cxnSpLocks/>
          </p:cNvCxnSpPr>
          <p:nvPr/>
        </p:nvCxnSpPr>
        <p:spPr>
          <a:xfrm>
            <a:off x="7107037" y="4632651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5AE9EB30-4937-44A1-8B2C-5960A52B7996}"/>
              </a:ext>
            </a:extLst>
          </p:cNvPr>
          <p:cNvCxnSpPr>
            <a:cxnSpLocks/>
          </p:cNvCxnSpPr>
          <p:nvPr/>
        </p:nvCxnSpPr>
        <p:spPr>
          <a:xfrm flipV="1">
            <a:off x="7107037" y="4644365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3" name="Straight Arrow Connector 652">
            <a:extLst>
              <a:ext uri="{FF2B5EF4-FFF2-40B4-BE49-F238E27FC236}">
                <a16:creationId xmlns:a16="http://schemas.microsoft.com/office/drawing/2014/main" id="{3E746C7F-8977-4A98-840D-728A20602CF1}"/>
              </a:ext>
            </a:extLst>
          </p:cNvPr>
          <p:cNvCxnSpPr>
            <a:cxnSpLocks/>
          </p:cNvCxnSpPr>
          <p:nvPr/>
        </p:nvCxnSpPr>
        <p:spPr>
          <a:xfrm flipH="1">
            <a:off x="7365257" y="4393596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FCDE4B1-86CB-4EF0-B365-CC79DDD73CF6}"/>
              </a:ext>
            </a:extLst>
          </p:cNvPr>
          <p:cNvCxnSpPr>
            <a:cxnSpLocks/>
          </p:cNvCxnSpPr>
          <p:nvPr/>
        </p:nvCxnSpPr>
        <p:spPr>
          <a:xfrm flipH="1" flipV="1">
            <a:off x="7489298" y="4393596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5" name="Straight Arrow Connector 654">
            <a:extLst>
              <a:ext uri="{FF2B5EF4-FFF2-40B4-BE49-F238E27FC236}">
                <a16:creationId xmlns:a16="http://schemas.microsoft.com/office/drawing/2014/main" id="{33C52B55-5D97-47A3-AE91-5F103F2F97B2}"/>
              </a:ext>
            </a:extLst>
          </p:cNvPr>
          <p:cNvCxnSpPr>
            <a:cxnSpLocks/>
          </p:cNvCxnSpPr>
          <p:nvPr/>
        </p:nvCxnSpPr>
        <p:spPr>
          <a:xfrm flipH="1" flipV="1">
            <a:off x="8206304" y="424498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6" name="Straight Arrow Connector 655">
            <a:extLst>
              <a:ext uri="{FF2B5EF4-FFF2-40B4-BE49-F238E27FC236}">
                <a16:creationId xmlns:a16="http://schemas.microsoft.com/office/drawing/2014/main" id="{6296379F-484B-44CE-AE7C-E7672FAF1D30}"/>
              </a:ext>
            </a:extLst>
          </p:cNvPr>
          <p:cNvCxnSpPr>
            <a:cxnSpLocks/>
          </p:cNvCxnSpPr>
          <p:nvPr/>
        </p:nvCxnSpPr>
        <p:spPr>
          <a:xfrm flipH="1" flipV="1">
            <a:off x="6650675" y="422245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7" name="Straight Arrow Connector 656">
            <a:extLst>
              <a:ext uri="{FF2B5EF4-FFF2-40B4-BE49-F238E27FC236}">
                <a16:creationId xmlns:a16="http://schemas.microsoft.com/office/drawing/2014/main" id="{68C2EDF3-80A4-43C9-9B0A-DB51B9651E2F}"/>
              </a:ext>
            </a:extLst>
          </p:cNvPr>
          <p:cNvCxnSpPr>
            <a:cxnSpLocks/>
          </p:cNvCxnSpPr>
          <p:nvPr/>
        </p:nvCxnSpPr>
        <p:spPr>
          <a:xfrm flipH="1" flipV="1">
            <a:off x="6101279" y="4440779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8" name="Straight Arrow Connector 657">
            <a:extLst>
              <a:ext uri="{FF2B5EF4-FFF2-40B4-BE49-F238E27FC236}">
                <a16:creationId xmlns:a16="http://schemas.microsoft.com/office/drawing/2014/main" id="{E149D32A-7745-4305-A471-29C4957557E1}"/>
              </a:ext>
            </a:extLst>
          </p:cNvPr>
          <p:cNvCxnSpPr>
            <a:cxnSpLocks/>
          </p:cNvCxnSpPr>
          <p:nvPr/>
        </p:nvCxnSpPr>
        <p:spPr>
          <a:xfrm flipH="1" flipV="1">
            <a:off x="4800435" y="426718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9" name="Straight Connector 658">
            <a:extLst>
              <a:ext uri="{FF2B5EF4-FFF2-40B4-BE49-F238E27FC236}">
                <a16:creationId xmlns:a16="http://schemas.microsoft.com/office/drawing/2014/main" id="{42493E5D-DBFB-470F-A273-B82CAC649426}"/>
              </a:ext>
            </a:extLst>
          </p:cNvPr>
          <p:cNvCxnSpPr/>
          <p:nvPr/>
        </p:nvCxnSpPr>
        <p:spPr>
          <a:xfrm flipH="1" flipV="1">
            <a:off x="5129569" y="4449457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0" name="Arc 659">
            <a:extLst>
              <a:ext uri="{FF2B5EF4-FFF2-40B4-BE49-F238E27FC236}">
                <a16:creationId xmlns:a16="http://schemas.microsoft.com/office/drawing/2014/main" id="{3087D024-77FC-4ECA-8610-4A9C5A793881}"/>
              </a:ext>
            </a:extLst>
          </p:cNvPr>
          <p:cNvSpPr/>
          <p:nvPr/>
        </p:nvSpPr>
        <p:spPr>
          <a:xfrm rot="21285078" flipH="1">
            <a:off x="4820534" y="4513007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52B18BF6-CA54-4B09-BB76-9AE14C5D296B}"/>
              </a:ext>
            </a:extLst>
          </p:cNvPr>
          <p:cNvCxnSpPr>
            <a:cxnSpLocks/>
          </p:cNvCxnSpPr>
          <p:nvPr/>
        </p:nvCxnSpPr>
        <p:spPr>
          <a:xfrm flipH="1" flipV="1">
            <a:off x="5477617" y="4603954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>
            <a:extLst>
              <a:ext uri="{FF2B5EF4-FFF2-40B4-BE49-F238E27FC236}">
                <a16:creationId xmlns:a16="http://schemas.microsoft.com/office/drawing/2014/main" id="{67E2DEF8-0DA9-40A3-80E2-0D1CC2BFBC74}"/>
              </a:ext>
            </a:extLst>
          </p:cNvPr>
          <p:cNvCxnSpPr>
            <a:cxnSpLocks/>
          </p:cNvCxnSpPr>
          <p:nvPr/>
        </p:nvCxnSpPr>
        <p:spPr>
          <a:xfrm flipV="1">
            <a:off x="6024734" y="3602873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3" name="Straight Arrow Connector 662">
            <a:extLst>
              <a:ext uri="{FF2B5EF4-FFF2-40B4-BE49-F238E27FC236}">
                <a16:creationId xmlns:a16="http://schemas.microsoft.com/office/drawing/2014/main" id="{AD9E07FD-74F5-433B-AB95-1DA9CCECF24A}"/>
              </a:ext>
            </a:extLst>
          </p:cNvPr>
          <p:cNvCxnSpPr>
            <a:cxnSpLocks/>
          </p:cNvCxnSpPr>
          <p:nvPr/>
        </p:nvCxnSpPr>
        <p:spPr>
          <a:xfrm>
            <a:off x="6021986" y="3589753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4" name="Straight Arrow Connector 663">
            <a:extLst>
              <a:ext uri="{FF2B5EF4-FFF2-40B4-BE49-F238E27FC236}">
                <a16:creationId xmlns:a16="http://schemas.microsoft.com/office/drawing/2014/main" id="{7CE2C2C1-ACCC-443D-A353-7B72EDAEF5BC}"/>
              </a:ext>
            </a:extLst>
          </p:cNvPr>
          <p:cNvCxnSpPr>
            <a:cxnSpLocks/>
          </p:cNvCxnSpPr>
          <p:nvPr/>
        </p:nvCxnSpPr>
        <p:spPr>
          <a:xfrm flipH="1">
            <a:off x="4717747" y="3541147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5" name="Straight Connector 664">
            <a:extLst>
              <a:ext uri="{FF2B5EF4-FFF2-40B4-BE49-F238E27FC236}">
                <a16:creationId xmlns:a16="http://schemas.microsoft.com/office/drawing/2014/main" id="{65E39F8D-4754-4F7E-894D-AF557AF07F51}"/>
              </a:ext>
            </a:extLst>
          </p:cNvPr>
          <p:cNvCxnSpPr>
            <a:cxnSpLocks/>
          </p:cNvCxnSpPr>
          <p:nvPr/>
        </p:nvCxnSpPr>
        <p:spPr>
          <a:xfrm flipH="1" flipV="1">
            <a:off x="5137272" y="354222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6" name="Arc 665">
            <a:extLst>
              <a:ext uri="{FF2B5EF4-FFF2-40B4-BE49-F238E27FC236}">
                <a16:creationId xmlns:a16="http://schemas.microsoft.com/office/drawing/2014/main" id="{9A3E92E4-7C56-4BBA-A80D-7EA45D4EF715}"/>
              </a:ext>
            </a:extLst>
          </p:cNvPr>
          <p:cNvSpPr/>
          <p:nvPr/>
        </p:nvSpPr>
        <p:spPr>
          <a:xfrm flipV="1">
            <a:off x="4932394" y="390281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D31974B2-4D45-46F6-8317-36A0D08B1E81}"/>
              </a:ext>
            </a:extLst>
          </p:cNvPr>
          <p:cNvSpPr txBox="1"/>
          <p:nvPr/>
        </p:nvSpPr>
        <p:spPr>
          <a:xfrm flipH="1">
            <a:off x="4722603" y="328147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6F4D277-1E04-4E59-8093-3E9CF4D20E4C}"/>
              </a:ext>
            </a:extLst>
          </p:cNvPr>
          <p:cNvSpPr txBox="1"/>
          <p:nvPr/>
        </p:nvSpPr>
        <p:spPr>
          <a:xfrm>
            <a:off x="4684792" y="2057400"/>
            <a:ext cx="2135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cxnSp>
        <p:nvCxnSpPr>
          <p:cNvPr id="668" name="Straight Connector 667">
            <a:extLst>
              <a:ext uri="{FF2B5EF4-FFF2-40B4-BE49-F238E27FC236}">
                <a16:creationId xmlns:a16="http://schemas.microsoft.com/office/drawing/2014/main" id="{D4327871-AD66-4CCA-92C0-CA6F025406CA}"/>
              </a:ext>
            </a:extLst>
          </p:cNvPr>
          <p:cNvCxnSpPr>
            <a:cxnSpLocks/>
          </p:cNvCxnSpPr>
          <p:nvPr/>
        </p:nvCxnSpPr>
        <p:spPr>
          <a:xfrm flipV="1">
            <a:off x="1881743" y="9292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Connector 668">
            <a:extLst>
              <a:ext uri="{FF2B5EF4-FFF2-40B4-BE49-F238E27FC236}">
                <a16:creationId xmlns:a16="http://schemas.microsoft.com/office/drawing/2014/main" id="{5C1656B3-AABB-4103-9046-CB2DE43A5B21}"/>
              </a:ext>
            </a:extLst>
          </p:cNvPr>
          <p:cNvCxnSpPr>
            <a:cxnSpLocks/>
          </p:cNvCxnSpPr>
          <p:nvPr/>
        </p:nvCxnSpPr>
        <p:spPr>
          <a:xfrm flipV="1">
            <a:off x="5556106" y="90189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0" name="TextBox 669">
            <a:extLst>
              <a:ext uri="{FF2B5EF4-FFF2-40B4-BE49-F238E27FC236}">
                <a16:creationId xmlns:a16="http://schemas.microsoft.com/office/drawing/2014/main" id="{0A22186A-C01A-49F9-8C55-E3FA4EC9A7EA}"/>
              </a:ext>
            </a:extLst>
          </p:cNvPr>
          <p:cNvSpPr txBox="1"/>
          <p:nvPr/>
        </p:nvSpPr>
        <p:spPr>
          <a:xfrm>
            <a:off x="4770005" y="511696"/>
            <a:ext cx="1714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Rylee Black (1) Storm (5)</a:t>
            </a:r>
          </a:p>
        </p:txBody>
      </p:sp>
      <p:sp>
        <p:nvSpPr>
          <p:cNvPr id="671" name="TextBox 670">
            <a:extLst>
              <a:ext uri="{FF2B5EF4-FFF2-40B4-BE49-F238E27FC236}">
                <a16:creationId xmlns:a16="http://schemas.microsoft.com/office/drawing/2014/main" id="{30EBB137-CEDD-4AC4-A882-B904FED9DC63}"/>
              </a:ext>
            </a:extLst>
          </p:cNvPr>
          <p:cNvSpPr txBox="1"/>
          <p:nvPr/>
        </p:nvSpPr>
        <p:spPr>
          <a:xfrm>
            <a:off x="1080757" y="503439"/>
            <a:ext cx="1665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Mia White (1) Storm (1)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2B4AD56B-1381-AD97-F124-65544B97E478}"/>
              </a:ext>
            </a:extLst>
          </p:cNvPr>
          <p:cNvCxnSpPr>
            <a:cxnSpLocks/>
          </p:cNvCxnSpPr>
          <p:nvPr/>
        </p:nvCxnSpPr>
        <p:spPr>
          <a:xfrm flipV="1">
            <a:off x="4121704" y="26681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E86FCEB4-52DD-6CE0-E065-C39F72399012}"/>
              </a:ext>
            </a:extLst>
          </p:cNvPr>
          <p:cNvCxnSpPr>
            <a:cxnSpLocks/>
          </p:cNvCxnSpPr>
          <p:nvPr/>
        </p:nvCxnSpPr>
        <p:spPr>
          <a:xfrm flipV="1">
            <a:off x="4118956" y="24093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0DD70A8E-5622-A7E1-15DC-F2B3C3336B44}"/>
              </a:ext>
            </a:extLst>
          </p:cNvPr>
          <p:cNvCxnSpPr>
            <a:cxnSpLocks/>
          </p:cNvCxnSpPr>
          <p:nvPr/>
        </p:nvCxnSpPr>
        <p:spPr>
          <a:xfrm flipH="1">
            <a:off x="3881785" y="2752093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92775C18-C1F9-22ED-DBA7-FEE83043F414}"/>
              </a:ext>
            </a:extLst>
          </p:cNvPr>
          <p:cNvCxnSpPr>
            <a:cxnSpLocks/>
          </p:cNvCxnSpPr>
          <p:nvPr/>
        </p:nvCxnSpPr>
        <p:spPr>
          <a:xfrm flipH="1" flipV="1">
            <a:off x="4440877" y="2754179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2684238B-9F7D-BC9D-E4CA-3AAB8EF1D877}"/>
              </a:ext>
            </a:extLst>
          </p:cNvPr>
          <p:cNvCxnSpPr>
            <a:cxnSpLocks/>
          </p:cNvCxnSpPr>
          <p:nvPr/>
        </p:nvCxnSpPr>
        <p:spPr>
          <a:xfrm flipV="1">
            <a:off x="2921315" y="2745877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Arrow Connector 318">
            <a:extLst>
              <a:ext uri="{FF2B5EF4-FFF2-40B4-BE49-F238E27FC236}">
                <a16:creationId xmlns:a16="http://schemas.microsoft.com/office/drawing/2014/main" id="{B6336494-EB40-7E30-AB78-668F762DD1FE}"/>
              </a:ext>
            </a:extLst>
          </p:cNvPr>
          <p:cNvCxnSpPr/>
          <p:nvPr/>
        </p:nvCxnSpPr>
        <p:spPr>
          <a:xfrm>
            <a:off x="2921315" y="2755818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443A2451-1AEF-76AC-7376-C6CB66C24DE6}"/>
              </a:ext>
            </a:extLst>
          </p:cNvPr>
          <p:cNvCxnSpPr/>
          <p:nvPr/>
        </p:nvCxnSpPr>
        <p:spPr>
          <a:xfrm flipH="1" flipV="1">
            <a:off x="3234242" y="26074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Arrow Connector 323">
            <a:extLst>
              <a:ext uri="{FF2B5EF4-FFF2-40B4-BE49-F238E27FC236}">
                <a16:creationId xmlns:a16="http://schemas.microsoft.com/office/drawing/2014/main" id="{A106072E-ED48-1F6E-FACC-AA87AF7D17DA}"/>
              </a:ext>
            </a:extLst>
          </p:cNvPr>
          <p:cNvCxnSpPr>
            <a:cxnSpLocks/>
          </p:cNvCxnSpPr>
          <p:nvPr/>
        </p:nvCxnSpPr>
        <p:spPr>
          <a:xfrm flipH="1" flipV="1">
            <a:off x="2900429" y="242975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Arc 326">
            <a:extLst>
              <a:ext uri="{FF2B5EF4-FFF2-40B4-BE49-F238E27FC236}">
                <a16:creationId xmlns:a16="http://schemas.microsoft.com/office/drawing/2014/main" id="{6BD4F68E-2B5B-874B-29A5-DE928F19094A}"/>
              </a:ext>
            </a:extLst>
          </p:cNvPr>
          <p:cNvSpPr/>
          <p:nvPr/>
        </p:nvSpPr>
        <p:spPr>
          <a:xfrm rot="783097" flipV="1">
            <a:off x="3043887" y="303751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Arc 343">
            <a:extLst>
              <a:ext uri="{FF2B5EF4-FFF2-40B4-BE49-F238E27FC236}">
                <a16:creationId xmlns:a16="http://schemas.microsoft.com/office/drawing/2014/main" id="{9CC6B223-D7E4-E0D8-18FD-893929BDE0B1}"/>
              </a:ext>
            </a:extLst>
          </p:cNvPr>
          <p:cNvSpPr/>
          <p:nvPr/>
        </p:nvSpPr>
        <p:spPr>
          <a:xfrm rot="16005877">
            <a:off x="4041934" y="2488384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64D12A12-6033-2070-3B6D-8B1793E18286}"/>
              </a:ext>
            </a:extLst>
          </p:cNvPr>
          <p:cNvCxnSpPr>
            <a:cxnSpLocks/>
          </p:cNvCxnSpPr>
          <p:nvPr/>
        </p:nvCxnSpPr>
        <p:spPr>
          <a:xfrm flipV="1">
            <a:off x="7850093" y="26918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19EEE13B-D122-7CB9-89F6-6E9486996FFB}"/>
              </a:ext>
            </a:extLst>
          </p:cNvPr>
          <p:cNvCxnSpPr>
            <a:cxnSpLocks/>
          </p:cNvCxnSpPr>
          <p:nvPr/>
        </p:nvCxnSpPr>
        <p:spPr>
          <a:xfrm flipV="1">
            <a:off x="7847345" y="2433044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Arrow Connector 352">
            <a:extLst>
              <a:ext uri="{FF2B5EF4-FFF2-40B4-BE49-F238E27FC236}">
                <a16:creationId xmlns:a16="http://schemas.microsoft.com/office/drawing/2014/main" id="{89A0182E-66B4-A7BC-65AD-DB0FECA67D0E}"/>
              </a:ext>
            </a:extLst>
          </p:cNvPr>
          <p:cNvCxnSpPr>
            <a:cxnSpLocks/>
          </p:cNvCxnSpPr>
          <p:nvPr/>
        </p:nvCxnSpPr>
        <p:spPr>
          <a:xfrm flipH="1">
            <a:off x="7610174" y="277582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B71DCAE8-ED34-3C52-959B-DE26F0AD7D04}"/>
              </a:ext>
            </a:extLst>
          </p:cNvPr>
          <p:cNvCxnSpPr>
            <a:cxnSpLocks/>
          </p:cNvCxnSpPr>
          <p:nvPr/>
        </p:nvCxnSpPr>
        <p:spPr>
          <a:xfrm flipH="1" flipV="1">
            <a:off x="8169266" y="277791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E777FDF-D1C6-7EC5-349C-43F6C2DFDB3C}"/>
              </a:ext>
            </a:extLst>
          </p:cNvPr>
          <p:cNvCxnSpPr>
            <a:cxnSpLocks/>
          </p:cNvCxnSpPr>
          <p:nvPr/>
        </p:nvCxnSpPr>
        <p:spPr>
          <a:xfrm flipV="1">
            <a:off x="6649704" y="276960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Arrow Connector 358">
            <a:extLst>
              <a:ext uri="{FF2B5EF4-FFF2-40B4-BE49-F238E27FC236}">
                <a16:creationId xmlns:a16="http://schemas.microsoft.com/office/drawing/2014/main" id="{9DB0E042-456B-5B7C-15D1-F6AC3766C5CF}"/>
              </a:ext>
            </a:extLst>
          </p:cNvPr>
          <p:cNvCxnSpPr/>
          <p:nvPr/>
        </p:nvCxnSpPr>
        <p:spPr>
          <a:xfrm>
            <a:off x="6649704" y="277954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013EC51E-765D-1438-C59C-B58E64CAD548}"/>
              </a:ext>
            </a:extLst>
          </p:cNvPr>
          <p:cNvCxnSpPr/>
          <p:nvPr/>
        </p:nvCxnSpPr>
        <p:spPr>
          <a:xfrm flipH="1" flipV="1">
            <a:off x="6962631" y="263119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C367D6CC-F128-D503-54F1-C3BD6B970950}"/>
              </a:ext>
            </a:extLst>
          </p:cNvPr>
          <p:cNvCxnSpPr>
            <a:cxnSpLocks/>
          </p:cNvCxnSpPr>
          <p:nvPr/>
        </p:nvCxnSpPr>
        <p:spPr>
          <a:xfrm flipH="1" flipV="1">
            <a:off x="6628818" y="2453482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3" name="Arc 362">
            <a:extLst>
              <a:ext uri="{FF2B5EF4-FFF2-40B4-BE49-F238E27FC236}">
                <a16:creationId xmlns:a16="http://schemas.microsoft.com/office/drawing/2014/main" id="{D0DC7B80-6B1E-61C0-3142-96963DCA48D1}"/>
              </a:ext>
            </a:extLst>
          </p:cNvPr>
          <p:cNvSpPr/>
          <p:nvPr/>
        </p:nvSpPr>
        <p:spPr>
          <a:xfrm rot="783097" flipV="1">
            <a:off x="6772276" y="306124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Arc 363">
            <a:extLst>
              <a:ext uri="{FF2B5EF4-FFF2-40B4-BE49-F238E27FC236}">
                <a16:creationId xmlns:a16="http://schemas.microsoft.com/office/drawing/2014/main" id="{E6517C78-62BF-8786-5884-80955E553AED}"/>
              </a:ext>
            </a:extLst>
          </p:cNvPr>
          <p:cNvSpPr/>
          <p:nvPr/>
        </p:nvSpPr>
        <p:spPr>
          <a:xfrm rot="16005877">
            <a:off x="7770323" y="251211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89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Box 331">
            <a:extLst>
              <a:ext uri="{FF2B5EF4-FFF2-40B4-BE49-F238E27FC236}">
                <a16:creationId xmlns:a16="http://schemas.microsoft.com/office/drawing/2014/main" id="{50C2D01F-2CDB-4B51-BC9D-73B4C401DB72}"/>
              </a:ext>
            </a:extLst>
          </p:cNvPr>
          <p:cNvSpPr txBox="1"/>
          <p:nvPr/>
        </p:nvSpPr>
        <p:spPr>
          <a:xfrm flipH="1">
            <a:off x="2825785" y="476842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D68A9499-1BDF-4654-B8AA-C11C1F651A69}"/>
              </a:ext>
            </a:extLst>
          </p:cNvPr>
          <p:cNvSpPr txBox="1"/>
          <p:nvPr/>
        </p:nvSpPr>
        <p:spPr>
          <a:xfrm flipH="1">
            <a:off x="1174722" y="4208841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B8DF2171-1CDE-4FCC-91EE-D2B34A274D2C}"/>
              </a:ext>
            </a:extLst>
          </p:cNvPr>
          <p:cNvSpPr txBox="1"/>
          <p:nvPr/>
        </p:nvSpPr>
        <p:spPr>
          <a:xfrm>
            <a:off x="2856835" y="555624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4ECB8864-4740-46BC-8477-A9505BC70655}"/>
              </a:ext>
            </a:extLst>
          </p:cNvPr>
          <p:cNvSpPr txBox="1"/>
          <p:nvPr/>
        </p:nvSpPr>
        <p:spPr>
          <a:xfrm>
            <a:off x="1019753" y="373724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B2A51BB0-632C-4E93-A935-2824B4D9D38B}"/>
              </a:ext>
            </a:extLst>
          </p:cNvPr>
          <p:cNvSpPr txBox="1"/>
          <p:nvPr/>
        </p:nvSpPr>
        <p:spPr>
          <a:xfrm>
            <a:off x="2842305" y="281867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4843E04-3B24-46C5-AAA0-E7DD649286BF}"/>
              </a:ext>
            </a:extLst>
          </p:cNvPr>
          <p:cNvSpPr txBox="1"/>
          <p:nvPr/>
        </p:nvSpPr>
        <p:spPr>
          <a:xfrm>
            <a:off x="2835138" y="98552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4447" y="545657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>
            <a:cxnSpLocks/>
          </p:cNvCxnSpPr>
          <p:nvPr/>
        </p:nvCxnSpPr>
        <p:spPr>
          <a:xfrm flipH="1" flipV="1">
            <a:off x="2640140" y="3335554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464069" y="1841727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4495800" y="146020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</p:cNvCxnSpPr>
          <p:nvPr/>
        </p:nvCxnSpPr>
        <p:spPr>
          <a:xfrm flipV="1">
            <a:off x="3018020" y="5364252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96395" y="5348564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 flipH="1" flipV="1">
            <a:off x="2923602" y="5204635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696444" y="72682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96445" y="72681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Arc 55"/>
          <p:cNvSpPr/>
          <p:nvPr/>
        </p:nvSpPr>
        <p:spPr>
          <a:xfrm rot="318427">
            <a:off x="2116966" y="5574785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>
            <a:cxnSpLocks/>
          </p:cNvCxnSpPr>
          <p:nvPr/>
        </p:nvCxnSpPr>
        <p:spPr>
          <a:xfrm flipV="1">
            <a:off x="4144896" y="8589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A9397B9A-3109-4D15-843B-D3CC620224B7}"/>
              </a:ext>
            </a:extLst>
          </p:cNvPr>
          <p:cNvCxnSpPr>
            <a:cxnSpLocks/>
          </p:cNvCxnSpPr>
          <p:nvPr/>
        </p:nvCxnSpPr>
        <p:spPr>
          <a:xfrm>
            <a:off x="2956884" y="355279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1" name="Straight Arrow Connector 470">
            <a:extLst>
              <a:ext uri="{FF2B5EF4-FFF2-40B4-BE49-F238E27FC236}">
                <a16:creationId xmlns:a16="http://schemas.microsoft.com/office/drawing/2014/main" id="{72E1484E-2166-46C0-B905-0A61E3FD353B}"/>
              </a:ext>
            </a:extLst>
          </p:cNvPr>
          <p:cNvCxnSpPr>
            <a:cxnSpLocks/>
          </p:cNvCxnSpPr>
          <p:nvPr/>
        </p:nvCxnSpPr>
        <p:spPr>
          <a:xfrm flipV="1">
            <a:off x="4142148" y="6001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Straight Arrow Connector 471">
            <a:extLst>
              <a:ext uri="{FF2B5EF4-FFF2-40B4-BE49-F238E27FC236}">
                <a16:creationId xmlns:a16="http://schemas.microsoft.com/office/drawing/2014/main" id="{09C44369-F7C4-470A-8310-FE0554F5BED1}"/>
              </a:ext>
            </a:extLst>
          </p:cNvPr>
          <p:cNvCxnSpPr>
            <a:cxnSpLocks/>
          </p:cNvCxnSpPr>
          <p:nvPr/>
        </p:nvCxnSpPr>
        <p:spPr>
          <a:xfrm flipH="1">
            <a:off x="3904977" y="942935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6A989483-DF38-45D7-B2B0-5D006D1CC745}"/>
              </a:ext>
            </a:extLst>
          </p:cNvPr>
          <p:cNvCxnSpPr>
            <a:cxnSpLocks/>
          </p:cNvCxnSpPr>
          <p:nvPr/>
        </p:nvCxnSpPr>
        <p:spPr>
          <a:xfrm flipH="1" flipV="1">
            <a:off x="4464069" y="945021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" name="Arc 512">
            <a:extLst>
              <a:ext uri="{FF2B5EF4-FFF2-40B4-BE49-F238E27FC236}">
                <a16:creationId xmlns:a16="http://schemas.microsoft.com/office/drawing/2014/main" id="{4CD755A3-4838-433A-A5EA-BB8B73A22D1B}"/>
              </a:ext>
            </a:extLst>
          </p:cNvPr>
          <p:cNvSpPr/>
          <p:nvPr/>
        </p:nvSpPr>
        <p:spPr>
          <a:xfrm rot="21309147" flipV="1">
            <a:off x="1548951" y="471555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>
            <a:extLst>
              <a:ext uri="{FF2B5EF4-FFF2-40B4-BE49-F238E27FC236}">
                <a16:creationId xmlns:a16="http://schemas.microsoft.com/office/drawing/2014/main" id="{3030832E-BC0B-40DD-910C-3C75C04D2ABD}"/>
              </a:ext>
            </a:extLst>
          </p:cNvPr>
          <p:cNvSpPr/>
          <p:nvPr/>
        </p:nvSpPr>
        <p:spPr>
          <a:xfrm rot="20816903" flipH="1" flipV="1">
            <a:off x="2007129" y="1205984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4246466E-3316-4279-A8D7-CC369BFE370C}"/>
              </a:ext>
            </a:extLst>
          </p:cNvPr>
          <p:cNvCxnSpPr>
            <a:cxnSpLocks/>
          </p:cNvCxnSpPr>
          <p:nvPr/>
        </p:nvCxnSpPr>
        <p:spPr>
          <a:xfrm flipV="1">
            <a:off x="3837146" y="110094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" name="Arc 524">
            <a:extLst>
              <a:ext uri="{FF2B5EF4-FFF2-40B4-BE49-F238E27FC236}">
                <a16:creationId xmlns:a16="http://schemas.microsoft.com/office/drawing/2014/main" id="{C8F9DBF9-60C8-4BCA-B7BD-690DEB39643D}"/>
              </a:ext>
            </a:extLst>
          </p:cNvPr>
          <p:cNvSpPr/>
          <p:nvPr/>
        </p:nvSpPr>
        <p:spPr>
          <a:xfrm rot="20159928" flipH="1" flipV="1">
            <a:off x="1785081" y="989990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D3FA672D-4E29-4597-85FC-09EDA41050E7}"/>
              </a:ext>
            </a:extLst>
          </p:cNvPr>
          <p:cNvCxnSpPr>
            <a:cxnSpLocks/>
          </p:cNvCxnSpPr>
          <p:nvPr/>
        </p:nvCxnSpPr>
        <p:spPr>
          <a:xfrm flipH="1" flipV="1">
            <a:off x="4081497" y="1612240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>
            <a:extLst>
              <a:ext uri="{FF2B5EF4-FFF2-40B4-BE49-F238E27FC236}">
                <a16:creationId xmlns:a16="http://schemas.microsoft.com/office/drawing/2014/main" id="{B57B9E25-CE6A-4D44-BD19-A3B2242B41D2}"/>
              </a:ext>
            </a:extLst>
          </p:cNvPr>
          <p:cNvCxnSpPr>
            <a:cxnSpLocks/>
          </p:cNvCxnSpPr>
          <p:nvPr/>
        </p:nvCxnSpPr>
        <p:spPr>
          <a:xfrm flipH="1" flipV="1">
            <a:off x="2364692" y="815861"/>
            <a:ext cx="242016" cy="246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Straight Arrow Connector 553">
            <a:extLst>
              <a:ext uri="{FF2B5EF4-FFF2-40B4-BE49-F238E27FC236}">
                <a16:creationId xmlns:a16="http://schemas.microsoft.com/office/drawing/2014/main" id="{7923099E-65F8-42ED-B110-1864D5527FA3}"/>
              </a:ext>
            </a:extLst>
          </p:cNvPr>
          <p:cNvCxnSpPr>
            <a:cxnSpLocks/>
          </p:cNvCxnSpPr>
          <p:nvPr/>
        </p:nvCxnSpPr>
        <p:spPr>
          <a:xfrm flipH="1" flipV="1">
            <a:off x="3392463" y="1068815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3" name="TextBox 572">
            <a:extLst>
              <a:ext uri="{FF2B5EF4-FFF2-40B4-BE49-F238E27FC236}">
                <a16:creationId xmlns:a16="http://schemas.microsoft.com/office/drawing/2014/main" id="{6B775E85-293D-4BE2-B098-15DEABEE237D}"/>
              </a:ext>
            </a:extLst>
          </p:cNvPr>
          <p:cNvSpPr txBox="1"/>
          <p:nvPr/>
        </p:nvSpPr>
        <p:spPr>
          <a:xfrm>
            <a:off x="1005419" y="99968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574" name="Straight Connector 573">
            <a:extLst>
              <a:ext uri="{FF2B5EF4-FFF2-40B4-BE49-F238E27FC236}">
                <a16:creationId xmlns:a16="http://schemas.microsoft.com/office/drawing/2014/main" id="{5C659EFB-E677-4749-A0D6-A35D5504F54E}"/>
              </a:ext>
            </a:extLst>
          </p:cNvPr>
          <p:cNvCxnSpPr>
            <a:cxnSpLocks/>
          </p:cNvCxnSpPr>
          <p:nvPr/>
        </p:nvCxnSpPr>
        <p:spPr>
          <a:xfrm flipV="1">
            <a:off x="2944507" y="936719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5" name="Straight Arrow Connector 574">
            <a:extLst>
              <a:ext uri="{FF2B5EF4-FFF2-40B4-BE49-F238E27FC236}">
                <a16:creationId xmlns:a16="http://schemas.microsoft.com/office/drawing/2014/main" id="{3EE7EBB1-A72B-458B-83F7-46D5BD789A37}"/>
              </a:ext>
            </a:extLst>
          </p:cNvPr>
          <p:cNvCxnSpPr/>
          <p:nvPr/>
        </p:nvCxnSpPr>
        <p:spPr>
          <a:xfrm>
            <a:off x="2944507" y="946660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6" name="Straight Arrow Connector 575">
            <a:extLst>
              <a:ext uri="{FF2B5EF4-FFF2-40B4-BE49-F238E27FC236}">
                <a16:creationId xmlns:a16="http://schemas.microsoft.com/office/drawing/2014/main" id="{1E637FD2-6208-4E16-B02A-645376044FD1}"/>
              </a:ext>
            </a:extLst>
          </p:cNvPr>
          <p:cNvCxnSpPr>
            <a:cxnSpLocks/>
          </p:cNvCxnSpPr>
          <p:nvPr/>
        </p:nvCxnSpPr>
        <p:spPr>
          <a:xfrm flipH="1" flipV="1">
            <a:off x="2928300" y="6160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7" name="Straight Connector 576">
            <a:extLst>
              <a:ext uri="{FF2B5EF4-FFF2-40B4-BE49-F238E27FC236}">
                <a16:creationId xmlns:a16="http://schemas.microsoft.com/office/drawing/2014/main" id="{77D47279-FBD2-4D1F-9EFB-5122F79E0212}"/>
              </a:ext>
            </a:extLst>
          </p:cNvPr>
          <p:cNvCxnSpPr/>
          <p:nvPr/>
        </p:nvCxnSpPr>
        <p:spPr>
          <a:xfrm flipH="1" flipV="1">
            <a:off x="2964519" y="3554879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8" name="Straight Arrow Connector 577">
            <a:extLst>
              <a:ext uri="{FF2B5EF4-FFF2-40B4-BE49-F238E27FC236}">
                <a16:creationId xmlns:a16="http://schemas.microsoft.com/office/drawing/2014/main" id="{DE70DB07-C4DA-4000-91FA-99F9E5FFC385}"/>
              </a:ext>
            </a:extLst>
          </p:cNvPr>
          <p:cNvCxnSpPr>
            <a:cxnSpLocks/>
          </p:cNvCxnSpPr>
          <p:nvPr/>
        </p:nvCxnSpPr>
        <p:spPr>
          <a:xfrm flipH="1" flipV="1">
            <a:off x="3718164" y="3319572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5FE5F8EB-204B-46C0-AC85-81D28741A1D0}"/>
              </a:ext>
            </a:extLst>
          </p:cNvPr>
          <p:cNvCxnSpPr/>
          <p:nvPr/>
        </p:nvCxnSpPr>
        <p:spPr>
          <a:xfrm flipH="1" flipV="1">
            <a:off x="3257434" y="7983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551FB0DA-4DE0-4560-B410-373E58B67DB9}"/>
              </a:ext>
            </a:extLst>
          </p:cNvPr>
          <p:cNvSpPr txBox="1"/>
          <p:nvPr/>
        </p:nvSpPr>
        <p:spPr>
          <a:xfrm>
            <a:off x="1012586" y="190409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1B974BE-A6DD-446C-A467-FF08C88A2740}"/>
              </a:ext>
            </a:extLst>
          </p:cNvPr>
          <p:cNvSpPr txBox="1"/>
          <p:nvPr/>
        </p:nvSpPr>
        <p:spPr>
          <a:xfrm>
            <a:off x="2842305" y="188994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DCB8CD89-646A-4A9B-96ED-A207940C783D}"/>
              </a:ext>
            </a:extLst>
          </p:cNvPr>
          <p:cNvSpPr txBox="1"/>
          <p:nvPr/>
        </p:nvSpPr>
        <p:spPr>
          <a:xfrm>
            <a:off x="1012586" y="283282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D4292035-B4D0-448B-8578-83179D55D9AA}"/>
              </a:ext>
            </a:extLst>
          </p:cNvPr>
          <p:cNvSpPr txBox="1"/>
          <p:nvPr/>
        </p:nvSpPr>
        <p:spPr>
          <a:xfrm>
            <a:off x="2849472" y="372309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D335E80-DE92-4E47-A86B-A7366BCC33E9}"/>
              </a:ext>
            </a:extLst>
          </p:cNvPr>
          <p:cNvSpPr txBox="1"/>
          <p:nvPr/>
        </p:nvSpPr>
        <p:spPr>
          <a:xfrm>
            <a:off x="1019949" y="466597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0724E733-B1C1-462C-999D-52AAE3F38297}"/>
              </a:ext>
            </a:extLst>
          </p:cNvPr>
          <p:cNvSpPr txBox="1"/>
          <p:nvPr/>
        </p:nvSpPr>
        <p:spPr>
          <a:xfrm>
            <a:off x="2849668" y="4651823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253E19B-9BA1-4D17-9B84-6348B85A3AE7}"/>
              </a:ext>
            </a:extLst>
          </p:cNvPr>
          <p:cNvSpPr txBox="1"/>
          <p:nvPr/>
        </p:nvSpPr>
        <p:spPr>
          <a:xfrm>
            <a:off x="1027116" y="5570393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711D0A16-442F-41B8-8141-E2DEA0A6CF06}"/>
              </a:ext>
            </a:extLst>
          </p:cNvPr>
          <p:cNvSpPr txBox="1"/>
          <p:nvPr/>
        </p:nvSpPr>
        <p:spPr>
          <a:xfrm>
            <a:off x="1732666" y="120890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57AED27-69FB-467E-8ADB-B38E38EC1BB9}"/>
              </a:ext>
            </a:extLst>
          </p:cNvPr>
          <p:cNvSpPr txBox="1"/>
          <p:nvPr/>
        </p:nvSpPr>
        <p:spPr>
          <a:xfrm>
            <a:off x="3569705" y="121178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BEF3731E-30BC-4248-9457-EBA9B8DCDE4F}"/>
              </a:ext>
            </a:extLst>
          </p:cNvPr>
          <p:cNvSpPr txBox="1"/>
          <p:nvPr/>
        </p:nvSpPr>
        <p:spPr>
          <a:xfrm>
            <a:off x="1755042" y="212321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4ACB2C36-8C24-4CEE-80C1-4BED655D713B}"/>
              </a:ext>
            </a:extLst>
          </p:cNvPr>
          <p:cNvSpPr txBox="1"/>
          <p:nvPr/>
        </p:nvSpPr>
        <p:spPr>
          <a:xfrm>
            <a:off x="3592081" y="212609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E11D3783-CF29-40E1-B065-1875ED972598}"/>
              </a:ext>
            </a:extLst>
          </p:cNvPr>
          <p:cNvSpPr txBox="1"/>
          <p:nvPr/>
        </p:nvSpPr>
        <p:spPr>
          <a:xfrm>
            <a:off x="1755042" y="307276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9E25FC3E-BAE9-4715-A317-8A93FF2C7516}"/>
              </a:ext>
            </a:extLst>
          </p:cNvPr>
          <p:cNvSpPr txBox="1"/>
          <p:nvPr/>
        </p:nvSpPr>
        <p:spPr>
          <a:xfrm>
            <a:off x="3592081" y="30756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0E1CCC93-EADC-46D6-AB82-77B8919D92C6}"/>
              </a:ext>
            </a:extLst>
          </p:cNvPr>
          <p:cNvSpPr txBox="1"/>
          <p:nvPr/>
        </p:nvSpPr>
        <p:spPr>
          <a:xfrm>
            <a:off x="1777418" y="38862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E52730-8C7B-4A53-BD52-AE2927A00A88}"/>
              </a:ext>
            </a:extLst>
          </p:cNvPr>
          <p:cNvSpPr txBox="1"/>
          <p:nvPr/>
        </p:nvSpPr>
        <p:spPr>
          <a:xfrm>
            <a:off x="3614457" y="39899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61045716-4789-4EBF-AF32-166C6A0C8D3E}"/>
              </a:ext>
            </a:extLst>
          </p:cNvPr>
          <p:cNvSpPr txBox="1"/>
          <p:nvPr/>
        </p:nvSpPr>
        <p:spPr>
          <a:xfrm>
            <a:off x="1774791" y="4915804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F828459A-D6AE-47FA-A873-39A6C77F28B1}"/>
              </a:ext>
            </a:extLst>
          </p:cNvPr>
          <p:cNvSpPr txBox="1"/>
          <p:nvPr/>
        </p:nvSpPr>
        <p:spPr>
          <a:xfrm>
            <a:off x="3611830" y="491868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6C351C1-DABD-4A1E-95ED-CF4963C2A2F1}"/>
              </a:ext>
            </a:extLst>
          </p:cNvPr>
          <p:cNvSpPr txBox="1"/>
          <p:nvPr/>
        </p:nvSpPr>
        <p:spPr>
          <a:xfrm>
            <a:off x="1797167" y="583011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E1E27B3-C178-46B5-9D72-35626C67C2D1}"/>
              </a:ext>
            </a:extLst>
          </p:cNvPr>
          <p:cNvSpPr txBox="1"/>
          <p:nvPr/>
        </p:nvSpPr>
        <p:spPr>
          <a:xfrm>
            <a:off x="3634206" y="58330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DF4A20BD-66BC-46DB-BB42-A874A020E9F3}"/>
              </a:ext>
            </a:extLst>
          </p:cNvPr>
          <p:cNvCxnSpPr>
            <a:cxnSpLocks/>
          </p:cNvCxnSpPr>
          <p:nvPr/>
        </p:nvCxnSpPr>
        <p:spPr>
          <a:xfrm flipV="1">
            <a:off x="3738051" y="1066109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8D907926-6B62-446D-B6E0-DFE4C3B2293B}"/>
              </a:ext>
            </a:extLst>
          </p:cNvPr>
          <p:cNvCxnSpPr>
            <a:cxnSpLocks/>
          </p:cNvCxnSpPr>
          <p:nvPr/>
        </p:nvCxnSpPr>
        <p:spPr>
          <a:xfrm flipV="1">
            <a:off x="2317946" y="958398"/>
            <a:ext cx="0" cy="108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F8A59454-8631-4AC0-96A2-445F99A29C21}"/>
              </a:ext>
            </a:extLst>
          </p:cNvPr>
          <p:cNvCxnSpPr>
            <a:cxnSpLocks/>
          </p:cNvCxnSpPr>
          <p:nvPr/>
        </p:nvCxnSpPr>
        <p:spPr>
          <a:xfrm flipV="1">
            <a:off x="2315696" y="72748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CB521F7B-4826-4CF3-BCC4-A02E4EE43C02}"/>
              </a:ext>
            </a:extLst>
          </p:cNvPr>
          <p:cNvCxnSpPr>
            <a:cxnSpLocks/>
          </p:cNvCxnSpPr>
          <p:nvPr/>
        </p:nvCxnSpPr>
        <p:spPr>
          <a:xfrm flipH="1" flipV="1">
            <a:off x="1101103" y="764567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8CCA5657-8F59-4307-BE95-7A1C9E73CB1D}"/>
              </a:ext>
            </a:extLst>
          </p:cNvPr>
          <p:cNvCxnSpPr>
            <a:cxnSpLocks/>
          </p:cNvCxnSpPr>
          <p:nvPr/>
        </p:nvCxnSpPr>
        <p:spPr>
          <a:xfrm flipV="1">
            <a:off x="1430485" y="933803"/>
            <a:ext cx="0" cy="109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EBBE0943-D707-40AE-8B5E-8D8BEF0E2C41}"/>
              </a:ext>
            </a:extLst>
          </p:cNvPr>
          <p:cNvCxnSpPr>
            <a:cxnSpLocks/>
          </p:cNvCxnSpPr>
          <p:nvPr/>
        </p:nvCxnSpPr>
        <p:spPr>
          <a:xfrm flipV="1">
            <a:off x="1167298" y="789542"/>
            <a:ext cx="238865" cy="280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Arc 278">
            <a:extLst>
              <a:ext uri="{FF2B5EF4-FFF2-40B4-BE49-F238E27FC236}">
                <a16:creationId xmlns:a16="http://schemas.microsoft.com/office/drawing/2014/main" id="{FA379DBC-A46A-4326-AAA7-C97459135C58}"/>
              </a:ext>
            </a:extLst>
          </p:cNvPr>
          <p:cNvSpPr/>
          <p:nvPr/>
        </p:nvSpPr>
        <p:spPr>
          <a:xfrm rot="1440072" flipV="1">
            <a:off x="1323988" y="997981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Arc 279">
            <a:extLst>
              <a:ext uri="{FF2B5EF4-FFF2-40B4-BE49-F238E27FC236}">
                <a16:creationId xmlns:a16="http://schemas.microsoft.com/office/drawing/2014/main" id="{6B5FB21F-BA5E-4B80-8E6B-21FAE9A693E4}"/>
              </a:ext>
            </a:extLst>
          </p:cNvPr>
          <p:cNvSpPr/>
          <p:nvPr/>
        </p:nvSpPr>
        <p:spPr>
          <a:xfrm rot="783097" flipV="1">
            <a:off x="1313237" y="1208563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Arc 280">
            <a:extLst>
              <a:ext uri="{FF2B5EF4-FFF2-40B4-BE49-F238E27FC236}">
                <a16:creationId xmlns:a16="http://schemas.microsoft.com/office/drawing/2014/main" id="{0438CEF8-BF96-4DE8-AE47-7C4131D6729C}"/>
              </a:ext>
            </a:extLst>
          </p:cNvPr>
          <p:cNvSpPr/>
          <p:nvPr/>
        </p:nvSpPr>
        <p:spPr>
          <a:xfrm rot="15889971">
            <a:off x="4286031" y="1708834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Arc 282">
            <a:extLst>
              <a:ext uri="{FF2B5EF4-FFF2-40B4-BE49-F238E27FC236}">
                <a16:creationId xmlns:a16="http://schemas.microsoft.com/office/drawing/2014/main" id="{48EB0AA2-00A3-4D21-B32E-A089D2D731AC}"/>
              </a:ext>
            </a:extLst>
          </p:cNvPr>
          <p:cNvSpPr/>
          <p:nvPr/>
        </p:nvSpPr>
        <p:spPr>
          <a:xfrm rot="4732046">
            <a:off x="4295686" y="1625252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DD292608-06F8-4BD2-BCC4-D73903D13C48}"/>
              </a:ext>
            </a:extLst>
          </p:cNvPr>
          <p:cNvCxnSpPr>
            <a:cxnSpLocks/>
          </p:cNvCxnSpPr>
          <p:nvPr/>
        </p:nvCxnSpPr>
        <p:spPr>
          <a:xfrm flipV="1">
            <a:off x="2968458" y="1596005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7B69A41D-571C-4708-945E-2A22B8D665DC}"/>
              </a:ext>
            </a:extLst>
          </p:cNvPr>
          <p:cNvCxnSpPr/>
          <p:nvPr/>
        </p:nvCxnSpPr>
        <p:spPr>
          <a:xfrm flipV="1">
            <a:off x="2971800" y="1828800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9" name="Arc 288">
            <a:extLst>
              <a:ext uri="{FF2B5EF4-FFF2-40B4-BE49-F238E27FC236}">
                <a16:creationId xmlns:a16="http://schemas.microsoft.com/office/drawing/2014/main" id="{E2D489F1-DB5D-4F3D-A545-FD1A933CC73E}"/>
              </a:ext>
            </a:extLst>
          </p:cNvPr>
          <p:cNvSpPr/>
          <p:nvPr/>
        </p:nvSpPr>
        <p:spPr>
          <a:xfrm rot="5710029" flipH="1">
            <a:off x="2957864" y="1702329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Arc 289">
            <a:extLst>
              <a:ext uri="{FF2B5EF4-FFF2-40B4-BE49-F238E27FC236}">
                <a16:creationId xmlns:a16="http://schemas.microsoft.com/office/drawing/2014/main" id="{9D883903-A111-4FBE-814C-2A49669BD3D7}"/>
              </a:ext>
            </a:extLst>
          </p:cNvPr>
          <p:cNvSpPr/>
          <p:nvPr/>
        </p:nvSpPr>
        <p:spPr>
          <a:xfrm rot="16867954" flipH="1">
            <a:off x="3010379" y="1618908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66C0D4DF-BB28-462E-B9BC-9BE826C5CAD0}"/>
              </a:ext>
            </a:extLst>
          </p:cNvPr>
          <p:cNvCxnSpPr>
            <a:cxnSpLocks/>
          </p:cNvCxnSpPr>
          <p:nvPr/>
        </p:nvCxnSpPr>
        <p:spPr>
          <a:xfrm flipV="1">
            <a:off x="2944507" y="143973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D7283C9-0549-4900-87F0-53041100B327}"/>
              </a:ext>
            </a:extLst>
          </p:cNvPr>
          <p:cNvCxnSpPr>
            <a:cxnSpLocks/>
          </p:cNvCxnSpPr>
          <p:nvPr/>
        </p:nvCxnSpPr>
        <p:spPr>
          <a:xfrm flipV="1">
            <a:off x="3862469" y="2026656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E9974ABE-0255-499A-9875-A6DEFEEE0675}"/>
              </a:ext>
            </a:extLst>
          </p:cNvPr>
          <p:cNvCxnSpPr/>
          <p:nvPr/>
        </p:nvCxnSpPr>
        <p:spPr>
          <a:xfrm flipV="1">
            <a:off x="3713832" y="161948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5C58AE5A-EF02-4279-99CD-447868F8A4B5}"/>
              </a:ext>
            </a:extLst>
          </p:cNvPr>
          <p:cNvCxnSpPr/>
          <p:nvPr/>
        </p:nvCxnSpPr>
        <p:spPr>
          <a:xfrm>
            <a:off x="3713833" y="161947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" name="Arc 308">
            <a:extLst>
              <a:ext uri="{FF2B5EF4-FFF2-40B4-BE49-F238E27FC236}">
                <a16:creationId xmlns:a16="http://schemas.microsoft.com/office/drawing/2014/main" id="{90E50B5C-10D3-4165-987E-E24D38FE4712}"/>
              </a:ext>
            </a:extLst>
          </p:cNvPr>
          <p:cNvSpPr/>
          <p:nvPr/>
        </p:nvSpPr>
        <p:spPr>
          <a:xfrm rot="460558" flipH="1" flipV="1">
            <a:off x="2078601" y="3919712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CC3FAFC0-ED3B-4F7F-A6F6-DBAAC0BE7DCA}"/>
              </a:ext>
            </a:extLst>
          </p:cNvPr>
          <p:cNvCxnSpPr>
            <a:cxnSpLocks/>
          </p:cNvCxnSpPr>
          <p:nvPr/>
        </p:nvCxnSpPr>
        <p:spPr>
          <a:xfrm flipV="1">
            <a:off x="4164775" y="2987402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F2DA07CC-7F21-442E-9CB9-E4E07A6924D1}"/>
              </a:ext>
            </a:extLst>
          </p:cNvPr>
          <p:cNvCxnSpPr>
            <a:cxnSpLocks/>
          </p:cNvCxnSpPr>
          <p:nvPr/>
        </p:nvCxnSpPr>
        <p:spPr>
          <a:xfrm flipV="1">
            <a:off x="3876263" y="3068807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37E0CA2-845E-4C88-820E-564AA48C12EE}"/>
              </a:ext>
            </a:extLst>
          </p:cNvPr>
          <p:cNvSpPr txBox="1"/>
          <p:nvPr/>
        </p:nvSpPr>
        <p:spPr>
          <a:xfrm flipH="1">
            <a:off x="2822073" y="2307559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196DF5F-E49A-4D1C-A152-A70D34C742DB}"/>
              </a:ext>
            </a:extLst>
          </p:cNvPr>
          <p:cNvCxnSpPr>
            <a:cxnSpLocks/>
          </p:cNvCxnSpPr>
          <p:nvPr/>
        </p:nvCxnSpPr>
        <p:spPr>
          <a:xfrm flipV="1">
            <a:off x="2318071" y="1619479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4456D6A4-4361-4189-900C-EE73A18D984F}"/>
              </a:ext>
            </a:extLst>
          </p:cNvPr>
          <p:cNvCxnSpPr>
            <a:cxnSpLocks/>
          </p:cNvCxnSpPr>
          <p:nvPr/>
        </p:nvCxnSpPr>
        <p:spPr>
          <a:xfrm flipH="1">
            <a:off x="2078152" y="183320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EFA4BDA-9E13-4AE9-A649-5718445C1426}"/>
              </a:ext>
            </a:extLst>
          </p:cNvPr>
          <p:cNvCxnSpPr>
            <a:cxnSpLocks/>
          </p:cNvCxnSpPr>
          <p:nvPr/>
        </p:nvCxnSpPr>
        <p:spPr>
          <a:xfrm flipH="1" flipV="1">
            <a:off x="2637244" y="183529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BEE0BD3-E28E-4AFF-ABA3-1030B7DECA65}"/>
              </a:ext>
            </a:extLst>
          </p:cNvPr>
          <p:cNvCxnSpPr>
            <a:cxnSpLocks/>
          </p:cNvCxnSpPr>
          <p:nvPr/>
        </p:nvCxnSpPr>
        <p:spPr>
          <a:xfrm flipV="1">
            <a:off x="1117682" y="182698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Arrow Connector 325">
            <a:extLst>
              <a:ext uri="{FF2B5EF4-FFF2-40B4-BE49-F238E27FC236}">
                <a16:creationId xmlns:a16="http://schemas.microsoft.com/office/drawing/2014/main" id="{1E37A6EC-B13B-4E59-94F6-68FBDEFA9F1C}"/>
              </a:ext>
            </a:extLst>
          </p:cNvPr>
          <p:cNvCxnSpPr/>
          <p:nvPr/>
        </p:nvCxnSpPr>
        <p:spPr>
          <a:xfrm>
            <a:off x="1117682" y="183692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DBFB6559-944E-4994-8AEF-80022921AB65}"/>
              </a:ext>
            </a:extLst>
          </p:cNvPr>
          <p:cNvCxnSpPr>
            <a:cxnSpLocks/>
          </p:cNvCxnSpPr>
          <p:nvPr/>
        </p:nvCxnSpPr>
        <p:spPr>
          <a:xfrm flipH="1" flipV="1">
            <a:off x="1234166" y="1619479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E9FBDF93-BCB7-4187-84D8-652F7C52F907}"/>
              </a:ext>
            </a:extLst>
          </p:cNvPr>
          <p:cNvCxnSpPr>
            <a:cxnSpLocks/>
          </p:cNvCxnSpPr>
          <p:nvPr/>
        </p:nvCxnSpPr>
        <p:spPr>
          <a:xfrm flipV="1">
            <a:off x="2021386" y="20331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Arc 329">
            <a:extLst>
              <a:ext uri="{FF2B5EF4-FFF2-40B4-BE49-F238E27FC236}">
                <a16:creationId xmlns:a16="http://schemas.microsoft.com/office/drawing/2014/main" id="{F2632B48-671E-476C-AB0E-EC6C8889ACFF}"/>
              </a:ext>
            </a:extLst>
          </p:cNvPr>
          <p:cNvSpPr/>
          <p:nvPr/>
        </p:nvSpPr>
        <p:spPr>
          <a:xfrm rot="5710029" flipH="1">
            <a:off x="1345957" y="1566886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Arc 330">
            <a:extLst>
              <a:ext uri="{FF2B5EF4-FFF2-40B4-BE49-F238E27FC236}">
                <a16:creationId xmlns:a16="http://schemas.microsoft.com/office/drawing/2014/main" id="{95F89A3C-0FA4-41ED-9112-D8B25E05975D}"/>
              </a:ext>
            </a:extLst>
          </p:cNvPr>
          <p:cNvSpPr/>
          <p:nvPr/>
        </p:nvSpPr>
        <p:spPr>
          <a:xfrm rot="15889971">
            <a:off x="2247027" y="155625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Arc 332">
            <a:extLst>
              <a:ext uri="{FF2B5EF4-FFF2-40B4-BE49-F238E27FC236}">
                <a16:creationId xmlns:a16="http://schemas.microsoft.com/office/drawing/2014/main" id="{FFE3DD0C-D27E-40A9-AD4D-B7A5582E02D5}"/>
              </a:ext>
            </a:extLst>
          </p:cNvPr>
          <p:cNvSpPr/>
          <p:nvPr/>
        </p:nvSpPr>
        <p:spPr>
          <a:xfrm rot="21285078" flipH="1">
            <a:off x="1123104" y="2699816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Arc 333">
            <a:extLst>
              <a:ext uri="{FF2B5EF4-FFF2-40B4-BE49-F238E27FC236}">
                <a16:creationId xmlns:a16="http://schemas.microsoft.com/office/drawing/2014/main" id="{030D0B50-9CC8-4A61-9608-6DD70E67C728}"/>
              </a:ext>
            </a:extLst>
          </p:cNvPr>
          <p:cNvSpPr/>
          <p:nvPr/>
        </p:nvSpPr>
        <p:spPr>
          <a:xfrm rot="314922">
            <a:off x="1503584" y="2693223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783103F-0D50-4F2E-8A25-F4817D46A476}"/>
              </a:ext>
            </a:extLst>
          </p:cNvPr>
          <p:cNvCxnSpPr>
            <a:cxnSpLocks/>
          </p:cNvCxnSpPr>
          <p:nvPr/>
        </p:nvCxnSpPr>
        <p:spPr>
          <a:xfrm flipV="1">
            <a:off x="2332528" y="27050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58E9282A-A299-4827-859E-A1F173B72022}"/>
              </a:ext>
            </a:extLst>
          </p:cNvPr>
          <p:cNvCxnSpPr>
            <a:cxnSpLocks/>
          </p:cNvCxnSpPr>
          <p:nvPr/>
        </p:nvCxnSpPr>
        <p:spPr>
          <a:xfrm flipV="1">
            <a:off x="2329780" y="24462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3588C68-BD14-4A2A-97D3-22904FB28516}"/>
              </a:ext>
            </a:extLst>
          </p:cNvPr>
          <p:cNvCxnSpPr>
            <a:cxnSpLocks/>
          </p:cNvCxnSpPr>
          <p:nvPr/>
        </p:nvCxnSpPr>
        <p:spPr>
          <a:xfrm flipH="1" flipV="1">
            <a:off x="1115932" y="2462084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1414C526-92AD-488E-87A7-ED418393736F}"/>
              </a:ext>
            </a:extLst>
          </p:cNvPr>
          <p:cNvCxnSpPr/>
          <p:nvPr/>
        </p:nvCxnSpPr>
        <p:spPr>
          <a:xfrm flipH="1" flipV="1">
            <a:off x="1445066" y="26443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5D1A6D71-53E9-4096-97B6-BA59322380D9}"/>
              </a:ext>
            </a:extLst>
          </p:cNvPr>
          <p:cNvCxnSpPr>
            <a:cxnSpLocks/>
          </p:cNvCxnSpPr>
          <p:nvPr/>
        </p:nvCxnSpPr>
        <p:spPr>
          <a:xfrm flipV="1">
            <a:off x="1880389" y="274483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Arc 339">
            <a:extLst>
              <a:ext uri="{FF2B5EF4-FFF2-40B4-BE49-F238E27FC236}">
                <a16:creationId xmlns:a16="http://schemas.microsoft.com/office/drawing/2014/main" id="{E5202434-4DBB-4338-815E-329BB7FEA07D}"/>
              </a:ext>
            </a:extLst>
          </p:cNvPr>
          <p:cNvSpPr/>
          <p:nvPr/>
        </p:nvSpPr>
        <p:spPr>
          <a:xfrm rot="20816903" flipH="1" flipV="1">
            <a:off x="2042096" y="294543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Arc 340">
            <a:extLst>
              <a:ext uri="{FF2B5EF4-FFF2-40B4-BE49-F238E27FC236}">
                <a16:creationId xmlns:a16="http://schemas.microsoft.com/office/drawing/2014/main" id="{56A955D0-B92F-4BF8-B64B-18C90FFEEFE5}"/>
              </a:ext>
            </a:extLst>
          </p:cNvPr>
          <p:cNvSpPr/>
          <p:nvPr/>
        </p:nvSpPr>
        <p:spPr>
          <a:xfrm rot="783097" flipV="1">
            <a:off x="1348204" y="2948017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307AC51F-E4DB-4D25-8938-C150C5FCB40F}"/>
              </a:ext>
            </a:extLst>
          </p:cNvPr>
          <p:cNvSpPr txBox="1"/>
          <p:nvPr/>
        </p:nvSpPr>
        <p:spPr>
          <a:xfrm flipH="1">
            <a:off x="999435" y="143399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457204B2-3A38-42F5-9E7A-6998E58A7C78}"/>
              </a:ext>
            </a:extLst>
          </p:cNvPr>
          <p:cNvCxnSpPr>
            <a:cxnSpLocks/>
          </p:cNvCxnSpPr>
          <p:nvPr/>
        </p:nvCxnSpPr>
        <p:spPr>
          <a:xfrm flipH="1" flipV="1">
            <a:off x="1140723" y="3303595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8E28B334-3EB0-4A44-981C-B5390DFD6A49}"/>
              </a:ext>
            </a:extLst>
          </p:cNvPr>
          <p:cNvCxnSpPr>
            <a:cxnSpLocks/>
          </p:cNvCxnSpPr>
          <p:nvPr/>
        </p:nvCxnSpPr>
        <p:spPr>
          <a:xfrm flipV="1">
            <a:off x="4156601" y="35630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4BCF94F2-AF20-43E5-AAAC-BA6ACA7E8C5C}"/>
              </a:ext>
            </a:extLst>
          </p:cNvPr>
          <p:cNvCxnSpPr>
            <a:cxnSpLocks/>
          </p:cNvCxnSpPr>
          <p:nvPr/>
        </p:nvCxnSpPr>
        <p:spPr>
          <a:xfrm flipV="1">
            <a:off x="4157977" y="332800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id="{A2C3881A-40D0-4112-840A-B722E755A4CA}"/>
              </a:ext>
            </a:extLst>
          </p:cNvPr>
          <p:cNvCxnSpPr>
            <a:cxnSpLocks/>
          </p:cNvCxnSpPr>
          <p:nvPr/>
        </p:nvCxnSpPr>
        <p:spPr>
          <a:xfrm flipH="1" flipV="1">
            <a:off x="2944129" y="334387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57D42599-0C7D-426B-B674-4B79F382E152}"/>
              </a:ext>
            </a:extLst>
          </p:cNvPr>
          <p:cNvCxnSpPr/>
          <p:nvPr/>
        </p:nvCxnSpPr>
        <p:spPr>
          <a:xfrm flipH="1" flipV="1">
            <a:off x="3273263" y="352615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Arrow Connector 349">
            <a:extLst>
              <a:ext uri="{FF2B5EF4-FFF2-40B4-BE49-F238E27FC236}">
                <a16:creationId xmlns:a16="http://schemas.microsoft.com/office/drawing/2014/main" id="{A0A40A2E-8228-4E19-A485-4F83316B824C}"/>
              </a:ext>
            </a:extLst>
          </p:cNvPr>
          <p:cNvCxnSpPr>
            <a:cxnSpLocks/>
          </p:cNvCxnSpPr>
          <p:nvPr/>
        </p:nvCxnSpPr>
        <p:spPr>
          <a:xfrm flipH="1">
            <a:off x="4343797" y="3555410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30C8ED1D-7F09-438E-84CF-CDD550680854}"/>
              </a:ext>
            </a:extLst>
          </p:cNvPr>
          <p:cNvCxnSpPr/>
          <p:nvPr/>
        </p:nvCxnSpPr>
        <p:spPr>
          <a:xfrm flipH="1" flipV="1">
            <a:off x="4476860" y="3540483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5" name="Arc 354">
            <a:extLst>
              <a:ext uri="{FF2B5EF4-FFF2-40B4-BE49-F238E27FC236}">
                <a16:creationId xmlns:a16="http://schemas.microsoft.com/office/drawing/2014/main" id="{73AEB16D-ABD4-48A0-9BED-41FCD2856E67}"/>
              </a:ext>
            </a:extLst>
          </p:cNvPr>
          <p:cNvSpPr/>
          <p:nvPr/>
        </p:nvSpPr>
        <p:spPr>
          <a:xfrm rot="519881" flipH="1">
            <a:off x="1894778" y="3737492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54498AFC-5F39-4245-834D-7F981C4C0135}"/>
              </a:ext>
            </a:extLst>
          </p:cNvPr>
          <p:cNvCxnSpPr>
            <a:cxnSpLocks/>
          </p:cNvCxnSpPr>
          <p:nvPr/>
        </p:nvCxnSpPr>
        <p:spPr>
          <a:xfrm flipH="1">
            <a:off x="3572072" y="5732191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Arrow Connector 357">
            <a:extLst>
              <a:ext uri="{FF2B5EF4-FFF2-40B4-BE49-F238E27FC236}">
                <a16:creationId xmlns:a16="http://schemas.microsoft.com/office/drawing/2014/main" id="{D9FDA441-EFAA-4ED7-A83E-5E492DA517B5}"/>
              </a:ext>
            </a:extLst>
          </p:cNvPr>
          <p:cNvCxnSpPr>
            <a:cxnSpLocks/>
          </p:cNvCxnSpPr>
          <p:nvPr/>
        </p:nvCxnSpPr>
        <p:spPr>
          <a:xfrm flipH="1" flipV="1">
            <a:off x="3682847" y="5238521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C090684F-CCD3-4B1C-B3FD-F8715F527FF7}"/>
              </a:ext>
            </a:extLst>
          </p:cNvPr>
          <p:cNvCxnSpPr>
            <a:cxnSpLocks/>
          </p:cNvCxnSpPr>
          <p:nvPr/>
        </p:nvCxnSpPr>
        <p:spPr>
          <a:xfrm flipV="1">
            <a:off x="3880281" y="389007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C30A112-147E-4001-99B8-49CFC9A05B4A}"/>
              </a:ext>
            </a:extLst>
          </p:cNvPr>
          <p:cNvCxnSpPr>
            <a:cxnSpLocks/>
          </p:cNvCxnSpPr>
          <p:nvPr/>
        </p:nvCxnSpPr>
        <p:spPr>
          <a:xfrm flipV="1">
            <a:off x="3903881" y="5752140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>
            <a:extLst>
              <a:ext uri="{FF2B5EF4-FFF2-40B4-BE49-F238E27FC236}">
                <a16:creationId xmlns:a16="http://schemas.microsoft.com/office/drawing/2014/main" id="{285BA82A-EB40-4807-B9DC-4BEDCD2B34D6}"/>
              </a:ext>
            </a:extLst>
          </p:cNvPr>
          <p:cNvCxnSpPr>
            <a:cxnSpLocks/>
          </p:cNvCxnSpPr>
          <p:nvPr/>
        </p:nvCxnSpPr>
        <p:spPr>
          <a:xfrm flipH="1">
            <a:off x="3589130" y="5391077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13ABE412-ADBB-4A4B-AD3F-4E301AD9CDF2}"/>
              </a:ext>
            </a:extLst>
          </p:cNvPr>
          <p:cNvCxnSpPr/>
          <p:nvPr/>
        </p:nvCxnSpPr>
        <p:spPr>
          <a:xfrm flipH="1" flipV="1">
            <a:off x="3722193" y="537615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Arrow Connector 372">
            <a:extLst>
              <a:ext uri="{FF2B5EF4-FFF2-40B4-BE49-F238E27FC236}">
                <a16:creationId xmlns:a16="http://schemas.microsoft.com/office/drawing/2014/main" id="{A6A9BF5D-B954-425A-9542-865B2D203A11}"/>
              </a:ext>
            </a:extLst>
          </p:cNvPr>
          <p:cNvCxnSpPr>
            <a:cxnSpLocks/>
          </p:cNvCxnSpPr>
          <p:nvPr/>
        </p:nvCxnSpPr>
        <p:spPr>
          <a:xfrm flipH="1" flipV="1">
            <a:off x="1143018" y="5238521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Arrow Connector 375">
            <a:extLst>
              <a:ext uri="{FF2B5EF4-FFF2-40B4-BE49-F238E27FC236}">
                <a16:creationId xmlns:a16="http://schemas.microsoft.com/office/drawing/2014/main" id="{B9AC9D2D-6EE5-4FDB-ABCC-655CFAE8D41A}"/>
              </a:ext>
            </a:extLst>
          </p:cNvPr>
          <p:cNvCxnSpPr>
            <a:cxnSpLocks/>
          </p:cNvCxnSpPr>
          <p:nvPr/>
        </p:nvCxnSpPr>
        <p:spPr>
          <a:xfrm flipV="1">
            <a:off x="1458890" y="5204635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D93CE936-E04C-4590-BEDA-9631203D25CD}"/>
              </a:ext>
            </a:extLst>
          </p:cNvPr>
          <p:cNvCxnSpPr>
            <a:cxnSpLocks/>
          </p:cNvCxnSpPr>
          <p:nvPr/>
        </p:nvCxnSpPr>
        <p:spPr>
          <a:xfrm flipH="1" flipV="1">
            <a:off x="2180671" y="5211384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Arrow Connector 377">
            <a:extLst>
              <a:ext uri="{FF2B5EF4-FFF2-40B4-BE49-F238E27FC236}">
                <a16:creationId xmlns:a16="http://schemas.microsoft.com/office/drawing/2014/main" id="{7FDB3A9C-B1E9-401D-B077-7C37076DD317}"/>
              </a:ext>
            </a:extLst>
          </p:cNvPr>
          <p:cNvCxnSpPr>
            <a:cxnSpLocks/>
          </p:cNvCxnSpPr>
          <p:nvPr/>
        </p:nvCxnSpPr>
        <p:spPr>
          <a:xfrm flipH="1" flipV="1">
            <a:off x="2650804" y="525231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Arrow Connector 378">
            <a:extLst>
              <a:ext uri="{FF2B5EF4-FFF2-40B4-BE49-F238E27FC236}">
                <a16:creationId xmlns:a16="http://schemas.microsoft.com/office/drawing/2014/main" id="{211ED2C8-B7B6-4265-B169-FCC56B710C5B}"/>
              </a:ext>
            </a:extLst>
          </p:cNvPr>
          <p:cNvCxnSpPr>
            <a:cxnSpLocks/>
          </p:cNvCxnSpPr>
          <p:nvPr/>
        </p:nvCxnSpPr>
        <p:spPr>
          <a:xfrm flipH="1" flipV="1">
            <a:off x="1900402" y="5236950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Arc 379">
            <a:extLst>
              <a:ext uri="{FF2B5EF4-FFF2-40B4-BE49-F238E27FC236}">
                <a16:creationId xmlns:a16="http://schemas.microsoft.com/office/drawing/2014/main" id="{67334FC8-8DC9-404D-9319-DDA356261E37}"/>
              </a:ext>
            </a:extLst>
          </p:cNvPr>
          <p:cNvSpPr/>
          <p:nvPr/>
        </p:nvSpPr>
        <p:spPr>
          <a:xfrm rot="14962948" flipH="1">
            <a:off x="1571601" y="5462702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7EACB097-1E97-4895-A794-088EBE00A67D}"/>
              </a:ext>
            </a:extLst>
          </p:cNvPr>
          <p:cNvCxnSpPr>
            <a:cxnSpLocks/>
          </p:cNvCxnSpPr>
          <p:nvPr/>
        </p:nvCxnSpPr>
        <p:spPr>
          <a:xfrm flipV="1">
            <a:off x="3728642" y="456213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35BDBF0-53AE-465C-B90E-107ADA94EA1D}"/>
              </a:ext>
            </a:extLst>
          </p:cNvPr>
          <p:cNvCxnSpPr>
            <a:cxnSpLocks/>
          </p:cNvCxnSpPr>
          <p:nvPr/>
        </p:nvCxnSpPr>
        <p:spPr>
          <a:xfrm flipV="1">
            <a:off x="3885423" y="481290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66E5B439-64A0-479D-940D-EED71E097362}"/>
              </a:ext>
            </a:extLst>
          </p:cNvPr>
          <p:cNvCxnSpPr>
            <a:cxnSpLocks/>
          </p:cNvCxnSpPr>
          <p:nvPr/>
        </p:nvCxnSpPr>
        <p:spPr>
          <a:xfrm>
            <a:off x="3422041" y="4640109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473F4133-587C-461A-965E-81775FFAEC76}"/>
              </a:ext>
            </a:extLst>
          </p:cNvPr>
          <p:cNvCxnSpPr>
            <a:cxnSpLocks/>
          </p:cNvCxnSpPr>
          <p:nvPr/>
        </p:nvCxnSpPr>
        <p:spPr>
          <a:xfrm flipV="1">
            <a:off x="3422041" y="4651823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Arrow Connector 393">
            <a:extLst>
              <a:ext uri="{FF2B5EF4-FFF2-40B4-BE49-F238E27FC236}">
                <a16:creationId xmlns:a16="http://schemas.microsoft.com/office/drawing/2014/main" id="{4DE0A0A2-58B5-41E1-85F2-BC17D8C4299A}"/>
              </a:ext>
            </a:extLst>
          </p:cNvPr>
          <p:cNvCxnSpPr>
            <a:cxnSpLocks/>
          </p:cNvCxnSpPr>
          <p:nvPr/>
        </p:nvCxnSpPr>
        <p:spPr>
          <a:xfrm flipH="1">
            <a:off x="3680261" y="4401054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6F26F701-413E-42FA-A80D-BCDBF5C981D0}"/>
              </a:ext>
            </a:extLst>
          </p:cNvPr>
          <p:cNvCxnSpPr>
            <a:cxnSpLocks/>
          </p:cNvCxnSpPr>
          <p:nvPr/>
        </p:nvCxnSpPr>
        <p:spPr>
          <a:xfrm flipH="1" flipV="1">
            <a:off x="3804302" y="4401054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10D40CDE-7046-46D8-BCC3-2E9967F48DF7}"/>
              </a:ext>
            </a:extLst>
          </p:cNvPr>
          <p:cNvCxnSpPr>
            <a:cxnSpLocks/>
          </p:cNvCxnSpPr>
          <p:nvPr/>
        </p:nvCxnSpPr>
        <p:spPr>
          <a:xfrm flipH="1" flipV="1">
            <a:off x="4521308" y="425244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0" name="Straight Arrow Connector 399">
            <a:extLst>
              <a:ext uri="{FF2B5EF4-FFF2-40B4-BE49-F238E27FC236}">
                <a16:creationId xmlns:a16="http://schemas.microsoft.com/office/drawing/2014/main" id="{7FFF83B3-2F0C-45CB-B336-B5A2E7835B9B}"/>
              </a:ext>
            </a:extLst>
          </p:cNvPr>
          <p:cNvCxnSpPr>
            <a:cxnSpLocks/>
          </p:cNvCxnSpPr>
          <p:nvPr/>
        </p:nvCxnSpPr>
        <p:spPr>
          <a:xfrm flipH="1" flipV="1">
            <a:off x="2965679" y="42299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traight Arrow Connector 403">
            <a:extLst>
              <a:ext uri="{FF2B5EF4-FFF2-40B4-BE49-F238E27FC236}">
                <a16:creationId xmlns:a16="http://schemas.microsoft.com/office/drawing/2014/main" id="{F227E1EC-8E22-4D6B-B612-FD8D677DE440}"/>
              </a:ext>
            </a:extLst>
          </p:cNvPr>
          <p:cNvCxnSpPr>
            <a:cxnSpLocks/>
          </p:cNvCxnSpPr>
          <p:nvPr/>
        </p:nvCxnSpPr>
        <p:spPr>
          <a:xfrm flipH="1" flipV="1">
            <a:off x="2416283" y="4448237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Arrow Connector 405">
            <a:extLst>
              <a:ext uri="{FF2B5EF4-FFF2-40B4-BE49-F238E27FC236}">
                <a16:creationId xmlns:a16="http://schemas.microsoft.com/office/drawing/2014/main" id="{6EE16D0F-09DA-49D1-9CC9-14B247C2208C}"/>
              </a:ext>
            </a:extLst>
          </p:cNvPr>
          <p:cNvCxnSpPr>
            <a:cxnSpLocks/>
          </p:cNvCxnSpPr>
          <p:nvPr/>
        </p:nvCxnSpPr>
        <p:spPr>
          <a:xfrm flipH="1" flipV="1">
            <a:off x="1115439" y="4274639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225AF029-6A4A-4E52-95B9-2617E779C3B8}"/>
              </a:ext>
            </a:extLst>
          </p:cNvPr>
          <p:cNvCxnSpPr/>
          <p:nvPr/>
        </p:nvCxnSpPr>
        <p:spPr>
          <a:xfrm flipH="1" flipV="1">
            <a:off x="1444573" y="445691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" name="Arc 407">
            <a:extLst>
              <a:ext uri="{FF2B5EF4-FFF2-40B4-BE49-F238E27FC236}">
                <a16:creationId xmlns:a16="http://schemas.microsoft.com/office/drawing/2014/main" id="{41C1437A-E2C3-492D-9215-7F61ED6CC747}"/>
              </a:ext>
            </a:extLst>
          </p:cNvPr>
          <p:cNvSpPr/>
          <p:nvPr/>
        </p:nvSpPr>
        <p:spPr>
          <a:xfrm rot="21285078" flipH="1">
            <a:off x="1135538" y="4520465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F54C2396-94BE-4C49-BB1D-5005513A8FEF}"/>
              </a:ext>
            </a:extLst>
          </p:cNvPr>
          <p:cNvCxnSpPr>
            <a:cxnSpLocks/>
          </p:cNvCxnSpPr>
          <p:nvPr/>
        </p:nvCxnSpPr>
        <p:spPr>
          <a:xfrm flipH="1" flipV="1">
            <a:off x="1792621" y="4611412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38500EB-A1ED-45F7-AB49-BE9BEEEC54A0}"/>
              </a:ext>
            </a:extLst>
          </p:cNvPr>
          <p:cNvCxnSpPr>
            <a:cxnSpLocks/>
          </p:cNvCxnSpPr>
          <p:nvPr/>
        </p:nvCxnSpPr>
        <p:spPr>
          <a:xfrm flipV="1">
            <a:off x="2339738" y="361033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" name="Straight Arrow Connector 414">
            <a:extLst>
              <a:ext uri="{FF2B5EF4-FFF2-40B4-BE49-F238E27FC236}">
                <a16:creationId xmlns:a16="http://schemas.microsoft.com/office/drawing/2014/main" id="{ABD13CB4-01A3-4B1F-8965-BCCC3EDA88CD}"/>
              </a:ext>
            </a:extLst>
          </p:cNvPr>
          <p:cNvCxnSpPr>
            <a:cxnSpLocks/>
          </p:cNvCxnSpPr>
          <p:nvPr/>
        </p:nvCxnSpPr>
        <p:spPr>
          <a:xfrm>
            <a:off x="2336990" y="3597211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F63DB456-5B26-4EEE-98F5-921643B3F7CC}"/>
              </a:ext>
            </a:extLst>
          </p:cNvPr>
          <p:cNvCxnSpPr>
            <a:cxnSpLocks/>
          </p:cNvCxnSpPr>
          <p:nvPr/>
        </p:nvCxnSpPr>
        <p:spPr>
          <a:xfrm flipH="1">
            <a:off x="1032751" y="3548605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8918E510-A6B9-44B7-AC35-D529062CCABE}"/>
              </a:ext>
            </a:extLst>
          </p:cNvPr>
          <p:cNvCxnSpPr>
            <a:cxnSpLocks/>
          </p:cNvCxnSpPr>
          <p:nvPr/>
        </p:nvCxnSpPr>
        <p:spPr>
          <a:xfrm flipH="1" flipV="1">
            <a:off x="1452276" y="354968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0" name="Arc 429">
            <a:extLst>
              <a:ext uri="{FF2B5EF4-FFF2-40B4-BE49-F238E27FC236}">
                <a16:creationId xmlns:a16="http://schemas.microsoft.com/office/drawing/2014/main" id="{AD0CF5BC-AF7C-4437-92E5-82D753744C34}"/>
              </a:ext>
            </a:extLst>
          </p:cNvPr>
          <p:cNvSpPr/>
          <p:nvPr/>
        </p:nvSpPr>
        <p:spPr>
          <a:xfrm flipV="1">
            <a:off x="1247398" y="391026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8CB68806-8F74-4095-8579-E0FC7E850364}"/>
              </a:ext>
            </a:extLst>
          </p:cNvPr>
          <p:cNvSpPr txBox="1"/>
          <p:nvPr/>
        </p:nvSpPr>
        <p:spPr>
          <a:xfrm flipH="1">
            <a:off x="1037607" y="32889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38314D82-E904-4292-9EE6-344D8CE9FF42}"/>
              </a:ext>
            </a:extLst>
          </p:cNvPr>
          <p:cNvSpPr txBox="1"/>
          <p:nvPr/>
        </p:nvSpPr>
        <p:spPr>
          <a:xfrm flipH="1">
            <a:off x="4859718" y="420138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2C11CBE-5C24-478C-AB70-6D259810BDDE}"/>
              </a:ext>
            </a:extLst>
          </p:cNvPr>
          <p:cNvSpPr txBox="1"/>
          <p:nvPr/>
        </p:nvSpPr>
        <p:spPr>
          <a:xfrm>
            <a:off x="6541831" y="554878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9EA0AD6B-370F-4B71-9867-6CDE8AB51375}"/>
              </a:ext>
            </a:extLst>
          </p:cNvPr>
          <p:cNvSpPr txBox="1"/>
          <p:nvPr/>
        </p:nvSpPr>
        <p:spPr>
          <a:xfrm>
            <a:off x="4704749" y="372978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6D3A8021-7724-41D2-B8E2-F171F9C513FF}"/>
              </a:ext>
            </a:extLst>
          </p:cNvPr>
          <p:cNvSpPr txBox="1"/>
          <p:nvPr/>
        </p:nvSpPr>
        <p:spPr>
          <a:xfrm>
            <a:off x="6527301" y="281121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F6E67D9E-1AF3-4B26-85D8-775DDEF82BF6}"/>
              </a:ext>
            </a:extLst>
          </p:cNvPr>
          <p:cNvSpPr txBox="1"/>
          <p:nvPr/>
        </p:nvSpPr>
        <p:spPr>
          <a:xfrm>
            <a:off x="6520134" y="97807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38" name="Table 437">
            <a:extLst>
              <a:ext uri="{FF2B5EF4-FFF2-40B4-BE49-F238E27FC236}">
                <a16:creationId xmlns:a16="http://schemas.microsoft.com/office/drawing/2014/main" id="{49E91142-5C8A-4E9B-853B-03B2372ED935}"/>
              </a:ext>
            </a:extLst>
          </p:cNvPr>
          <p:cNvGraphicFramePr>
            <a:graphicFrameLocks noGrp="1"/>
          </p:cNvGraphicFramePr>
          <p:nvPr/>
        </p:nvGraphicFramePr>
        <p:xfrm>
          <a:off x="4659443" y="538199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DAEFD123-4D77-43E3-BF7A-BAA80326BF07}"/>
              </a:ext>
            </a:extLst>
          </p:cNvPr>
          <p:cNvCxnSpPr>
            <a:cxnSpLocks/>
          </p:cNvCxnSpPr>
          <p:nvPr/>
        </p:nvCxnSpPr>
        <p:spPr>
          <a:xfrm flipH="1" flipV="1">
            <a:off x="6325136" y="3328096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4BB40DCD-ACCC-4202-A3C1-41808599A8C2}"/>
              </a:ext>
            </a:extLst>
          </p:cNvPr>
          <p:cNvCxnSpPr/>
          <p:nvPr/>
        </p:nvCxnSpPr>
        <p:spPr>
          <a:xfrm flipV="1">
            <a:off x="8149065" y="1834269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33EB432C-646B-440A-A20A-972187BE9EC5}"/>
              </a:ext>
            </a:extLst>
          </p:cNvPr>
          <p:cNvCxnSpPr>
            <a:cxnSpLocks/>
          </p:cNvCxnSpPr>
          <p:nvPr/>
        </p:nvCxnSpPr>
        <p:spPr>
          <a:xfrm flipV="1">
            <a:off x="8180796" y="145274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6334D5DD-8397-47A2-8AD4-066B14BA653C}"/>
              </a:ext>
            </a:extLst>
          </p:cNvPr>
          <p:cNvCxnSpPr>
            <a:cxnSpLocks/>
          </p:cNvCxnSpPr>
          <p:nvPr/>
        </p:nvCxnSpPr>
        <p:spPr>
          <a:xfrm flipV="1">
            <a:off x="6703016" y="5356794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9D199A8-D9A8-43A9-B611-7A22CD1C734C}"/>
              </a:ext>
            </a:extLst>
          </p:cNvPr>
          <p:cNvCxnSpPr/>
          <p:nvPr/>
        </p:nvCxnSpPr>
        <p:spPr>
          <a:xfrm flipV="1">
            <a:off x="6981391" y="5341106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Arrow Connector 450">
            <a:extLst>
              <a:ext uri="{FF2B5EF4-FFF2-40B4-BE49-F238E27FC236}">
                <a16:creationId xmlns:a16="http://schemas.microsoft.com/office/drawing/2014/main" id="{E9A7ED28-7D01-4FEF-A8E7-677CB332A47B}"/>
              </a:ext>
            </a:extLst>
          </p:cNvPr>
          <p:cNvCxnSpPr>
            <a:cxnSpLocks/>
          </p:cNvCxnSpPr>
          <p:nvPr/>
        </p:nvCxnSpPr>
        <p:spPr>
          <a:xfrm flipH="1" flipV="1">
            <a:off x="6608598" y="5197177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4E79348A-92B8-40DD-ADCD-EFB812D4D018}"/>
              </a:ext>
            </a:extLst>
          </p:cNvPr>
          <p:cNvCxnSpPr/>
          <p:nvPr/>
        </p:nvCxnSpPr>
        <p:spPr>
          <a:xfrm flipV="1">
            <a:off x="7381440" y="71936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Arrow Connector 452">
            <a:extLst>
              <a:ext uri="{FF2B5EF4-FFF2-40B4-BE49-F238E27FC236}">
                <a16:creationId xmlns:a16="http://schemas.microsoft.com/office/drawing/2014/main" id="{D0F4D498-B9AC-4090-9708-7F0952329484}"/>
              </a:ext>
            </a:extLst>
          </p:cNvPr>
          <p:cNvCxnSpPr/>
          <p:nvPr/>
        </p:nvCxnSpPr>
        <p:spPr>
          <a:xfrm>
            <a:off x="7381441" y="71936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4" name="Arc 453">
            <a:extLst>
              <a:ext uri="{FF2B5EF4-FFF2-40B4-BE49-F238E27FC236}">
                <a16:creationId xmlns:a16="http://schemas.microsoft.com/office/drawing/2014/main" id="{D3B7C0E3-BACD-43CD-9648-BAD1F6ADD393}"/>
              </a:ext>
            </a:extLst>
          </p:cNvPr>
          <p:cNvSpPr/>
          <p:nvPr/>
        </p:nvSpPr>
        <p:spPr>
          <a:xfrm rot="318427">
            <a:off x="5801962" y="5567327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1E0B112D-F3B2-4300-AF3B-075F5EA217F4}"/>
              </a:ext>
            </a:extLst>
          </p:cNvPr>
          <p:cNvCxnSpPr>
            <a:cxnSpLocks/>
          </p:cNvCxnSpPr>
          <p:nvPr/>
        </p:nvCxnSpPr>
        <p:spPr>
          <a:xfrm flipV="1">
            <a:off x="7829892" y="85149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44C251A9-8AEF-442D-907F-E19BC39A737E}"/>
              </a:ext>
            </a:extLst>
          </p:cNvPr>
          <p:cNvCxnSpPr>
            <a:cxnSpLocks/>
          </p:cNvCxnSpPr>
          <p:nvPr/>
        </p:nvCxnSpPr>
        <p:spPr>
          <a:xfrm>
            <a:off x="6641880" y="3545341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Arrow Connector 456">
            <a:extLst>
              <a:ext uri="{FF2B5EF4-FFF2-40B4-BE49-F238E27FC236}">
                <a16:creationId xmlns:a16="http://schemas.microsoft.com/office/drawing/2014/main" id="{6A00D3C4-3F7E-49A9-9F3E-BFC3FBBA19D0}"/>
              </a:ext>
            </a:extLst>
          </p:cNvPr>
          <p:cNvCxnSpPr>
            <a:cxnSpLocks/>
          </p:cNvCxnSpPr>
          <p:nvPr/>
        </p:nvCxnSpPr>
        <p:spPr>
          <a:xfrm flipV="1">
            <a:off x="7827144" y="59269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28E07911-8710-4F24-A44E-51C98683F569}"/>
              </a:ext>
            </a:extLst>
          </p:cNvPr>
          <p:cNvCxnSpPr>
            <a:cxnSpLocks/>
          </p:cNvCxnSpPr>
          <p:nvPr/>
        </p:nvCxnSpPr>
        <p:spPr>
          <a:xfrm flipH="1">
            <a:off x="7589973" y="935477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6245B92B-A17F-4772-B45D-A769DA7A88B9}"/>
              </a:ext>
            </a:extLst>
          </p:cNvPr>
          <p:cNvCxnSpPr>
            <a:cxnSpLocks/>
          </p:cNvCxnSpPr>
          <p:nvPr/>
        </p:nvCxnSpPr>
        <p:spPr>
          <a:xfrm flipH="1" flipV="1">
            <a:off x="8149065" y="937563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1" name="Arc 460">
            <a:extLst>
              <a:ext uri="{FF2B5EF4-FFF2-40B4-BE49-F238E27FC236}">
                <a16:creationId xmlns:a16="http://schemas.microsoft.com/office/drawing/2014/main" id="{A01AA385-7EED-456A-B92D-55D8AC22D2B0}"/>
              </a:ext>
            </a:extLst>
          </p:cNvPr>
          <p:cNvSpPr/>
          <p:nvPr/>
        </p:nvSpPr>
        <p:spPr>
          <a:xfrm rot="21309147" flipV="1">
            <a:off x="5233947" y="470810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Arc 461">
            <a:extLst>
              <a:ext uri="{FF2B5EF4-FFF2-40B4-BE49-F238E27FC236}">
                <a16:creationId xmlns:a16="http://schemas.microsoft.com/office/drawing/2014/main" id="{56D97817-6F7B-4723-8D57-DA8701B9E003}"/>
              </a:ext>
            </a:extLst>
          </p:cNvPr>
          <p:cNvSpPr/>
          <p:nvPr/>
        </p:nvSpPr>
        <p:spPr>
          <a:xfrm rot="20816903" flipH="1" flipV="1">
            <a:off x="5692125" y="1198526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FF7AAA69-7B4C-47BB-B6C6-C534EB5E5680}"/>
              </a:ext>
            </a:extLst>
          </p:cNvPr>
          <p:cNvCxnSpPr>
            <a:cxnSpLocks/>
          </p:cNvCxnSpPr>
          <p:nvPr/>
        </p:nvCxnSpPr>
        <p:spPr>
          <a:xfrm flipV="1">
            <a:off x="7522142" y="109348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Arc 463">
            <a:extLst>
              <a:ext uri="{FF2B5EF4-FFF2-40B4-BE49-F238E27FC236}">
                <a16:creationId xmlns:a16="http://schemas.microsoft.com/office/drawing/2014/main" id="{2F18CE97-3557-45F0-8727-885D7A324AAF}"/>
              </a:ext>
            </a:extLst>
          </p:cNvPr>
          <p:cNvSpPr/>
          <p:nvPr/>
        </p:nvSpPr>
        <p:spPr>
          <a:xfrm rot="20159928" flipH="1" flipV="1">
            <a:off x="5470077" y="982532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06C22E08-5372-4FF4-8CD7-DCE46094F819}"/>
              </a:ext>
            </a:extLst>
          </p:cNvPr>
          <p:cNvCxnSpPr>
            <a:cxnSpLocks/>
          </p:cNvCxnSpPr>
          <p:nvPr/>
        </p:nvCxnSpPr>
        <p:spPr>
          <a:xfrm flipH="1" flipV="1">
            <a:off x="7766493" y="1604782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>
            <a:extLst>
              <a:ext uri="{FF2B5EF4-FFF2-40B4-BE49-F238E27FC236}">
                <a16:creationId xmlns:a16="http://schemas.microsoft.com/office/drawing/2014/main" id="{14B1EF54-B1D1-44CF-B2FC-B965C17FD1BD}"/>
              </a:ext>
            </a:extLst>
          </p:cNvPr>
          <p:cNvCxnSpPr>
            <a:cxnSpLocks/>
          </p:cNvCxnSpPr>
          <p:nvPr/>
        </p:nvCxnSpPr>
        <p:spPr>
          <a:xfrm flipH="1" flipV="1">
            <a:off x="6029877" y="789765"/>
            <a:ext cx="261827" cy="265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7" name="Straight Arrow Connector 476">
            <a:extLst>
              <a:ext uri="{FF2B5EF4-FFF2-40B4-BE49-F238E27FC236}">
                <a16:creationId xmlns:a16="http://schemas.microsoft.com/office/drawing/2014/main" id="{92BBC795-9129-40AA-B45B-835C7C52848D}"/>
              </a:ext>
            </a:extLst>
          </p:cNvPr>
          <p:cNvCxnSpPr>
            <a:cxnSpLocks/>
          </p:cNvCxnSpPr>
          <p:nvPr/>
        </p:nvCxnSpPr>
        <p:spPr>
          <a:xfrm flipH="1" flipV="1">
            <a:off x="7077459" y="1061357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TextBox 477">
            <a:extLst>
              <a:ext uri="{FF2B5EF4-FFF2-40B4-BE49-F238E27FC236}">
                <a16:creationId xmlns:a16="http://schemas.microsoft.com/office/drawing/2014/main" id="{1139337B-27F7-466C-9422-392DCB8C39A0}"/>
              </a:ext>
            </a:extLst>
          </p:cNvPr>
          <p:cNvSpPr txBox="1"/>
          <p:nvPr/>
        </p:nvSpPr>
        <p:spPr>
          <a:xfrm>
            <a:off x="4690415" y="99222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00CF6CA0-FAD5-464A-A6D4-426C07CDCBD2}"/>
              </a:ext>
            </a:extLst>
          </p:cNvPr>
          <p:cNvCxnSpPr>
            <a:cxnSpLocks/>
          </p:cNvCxnSpPr>
          <p:nvPr/>
        </p:nvCxnSpPr>
        <p:spPr>
          <a:xfrm flipV="1">
            <a:off x="6629503" y="929261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2" name="Straight Arrow Connector 481">
            <a:extLst>
              <a:ext uri="{FF2B5EF4-FFF2-40B4-BE49-F238E27FC236}">
                <a16:creationId xmlns:a16="http://schemas.microsoft.com/office/drawing/2014/main" id="{99EBDB40-4DF0-4A8F-A7B5-8B04BE5DF2C7}"/>
              </a:ext>
            </a:extLst>
          </p:cNvPr>
          <p:cNvCxnSpPr/>
          <p:nvPr/>
        </p:nvCxnSpPr>
        <p:spPr>
          <a:xfrm>
            <a:off x="6629503" y="939202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Straight Arrow Connector 482">
            <a:extLst>
              <a:ext uri="{FF2B5EF4-FFF2-40B4-BE49-F238E27FC236}">
                <a16:creationId xmlns:a16="http://schemas.microsoft.com/office/drawing/2014/main" id="{220B450A-66CC-42AC-8270-F87B54F17FAE}"/>
              </a:ext>
            </a:extLst>
          </p:cNvPr>
          <p:cNvCxnSpPr>
            <a:cxnSpLocks/>
          </p:cNvCxnSpPr>
          <p:nvPr/>
        </p:nvCxnSpPr>
        <p:spPr>
          <a:xfrm flipH="1" flipV="1">
            <a:off x="6613296" y="60856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F9184E8E-0FDD-4008-8A4E-E01BD82EF5CF}"/>
              </a:ext>
            </a:extLst>
          </p:cNvPr>
          <p:cNvCxnSpPr/>
          <p:nvPr/>
        </p:nvCxnSpPr>
        <p:spPr>
          <a:xfrm flipH="1" flipV="1">
            <a:off x="6649515" y="354742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Straight Arrow Connector 484">
            <a:extLst>
              <a:ext uri="{FF2B5EF4-FFF2-40B4-BE49-F238E27FC236}">
                <a16:creationId xmlns:a16="http://schemas.microsoft.com/office/drawing/2014/main" id="{7490DF4E-CB0D-4698-BE42-A6AAD0440276}"/>
              </a:ext>
            </a:extLst>
          </p:cNvPr>
          <p:cNvCxnSpPr>
            <a:cxnSpLocks/>
          </p:cNvCxnSpPr>
          <p:nvPr/>
        </p:nvCxnSpPr>
        <p:spPr>
          <a:xfrm flipH="1" flipV="1">
            <a:off x="7403160" y="33121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B8FA0A40-2BBB-4FA7-BFDF-C2932F19ADD9}"/>
              </a:ext>
            </a:extLst>
          </p:cNvPr>
          <p:cNvCxnSpPr/>
          <p:nvPr/>
        </p:nvCxnSpPr>
        <p:spPr>
          <a:xfrm flipH="1" flipV="1">
            <a:off x="6942430" y="79084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36753888-403E-4ED8-90CD-059B8F0E63A0}"/>
              </a:ext>
            </a:extLst>
          </p:cNvPr>
          <p:cNvSpPr txBox="1"/>
          <p:nvPr/>
        </p:nvSpPr>
        <p:spPr>
          <a:xfrm>
            <a:off x="4697582" y="189664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D4FE8D70-CB3D-4C3F-B241-B9C6C258ACA0}"/>
              </a:ext>
            </a:extLst>
          </p:cNvPr>
          <p:cNvSpPr txBox="1"/>
          <p:nvPr/>
        </p:nvSpPr>
        <p:spPr>
          <a:xfrm>
            <a:off x="6527301" y="188249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ABEE2CA7-8545-43C2-8E8C-30C83E0629C6}"/>
              </a:ext>
            </a:extLst>
          </p:cNvPr>
          <p:cNvSpPr txBox="1"/>
          <p:nvPr/>
        </p:nvSpPr>
        <p:spPr>
          <a:xfrm>
            <a:off x="4697582" y="282536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10CC8A8B-3479-4631-B3C8-E1807882E211}"/>
              </a:ext>
            </a:extLst>
          </p:cNvPr>
          <p:cNvSpPr txBox="1"/>
          <p:nvPr/>
        </p:nvSpPr>
        <p:spPr>
          <a:xfrm>
            <a:off x="6534468" y="371563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559DA659-A0DB-4C03-8822-7768A87A7C47}"/>
              </a:ext>
            </a:extLst>
          </p:cNvPr>
          <p:cNvSpPr txBox="1"/>
          <p:nvPr/>
        </p:nvSpPr>
        <p:spPr>
          <a:xfrm>
            <a:off x="4704945" y="465851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71259F30-FB31-43D1-BA6D-E355E75ED9B6}"/>
              </a:ext>
            </a:extLst>
          </p:cNvPr>
          <p:cNvSpPr txBox="1"/>
          <p:nvPr/>
        </p:nvSpPr>
        <p:spPr>
          <a:xfrm>
            <a:off x="6534664" y="4644365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E70FEFF3-4D24-406B-AD23-2F9F3DA508A1}"/>
              </a:ext>
            </a:extLst>
          </p:cNvPr>
          <p:cNvSpPr txBox="1"/>
          <p:nvPr/>
        </p:nvSpPr>
        <p:spPr>
          <a:xfrm>
            <a:off x="4712112" y="556293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3256036F-9862-4395-A03A-CC63ABE4F07F}"/>
              </a:ext>
            </a:extLst>
          </p:cNvPr>
          <p:cNvSpPr txBox="1"/>
          <p:nvPr/>
        </p:nvSpPr>
        <p:spPr>
          <a:xfrm>
            <a:off x="5417662" y="120144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6A1FE61A-5ECF-41BD-8209-E58D20CA0CC0}"/>
              </a:ext>
            </a:extLst>
          </p:cNvPr>
          <p:cNvSpPr txBox="1"/>
          <p:nvPr/>
        </p:nvSpPr>
        <p:spPr>
          <a:xfrm>
            <a:off x="7254701" y="120432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623778E9-89BF-4B2E-BCFA-481FAAA6EA23}"/>
              </a:ext>
            </a:extLst>
          </p:cNvPr>
          <p:cNvSpPr txBox="1"/>
          <p:nvPr/>
        </p:nvSpPr>
        <p:spPr>
          <a:xfrm>
            <a:off x="5440038" y="211575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F4ED0488-D47B-4D91-AB37-7EC5A780C6E4}"/>
              </a:ext>
            </a:extLst>
          </p:cNvPr>
          <p:cNvSpPr txBox="1"/>
          <p:nvPr/>
        </p:nvSpPr>
        <p:spPr>
          <a:xfrm>
            <a:off x="7277077" y="211864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78C7FB86-981B-428C-82DE-A56B531DD20C}"/>
              </a:ext>
            </a:extLst>
          </p:cNvPr>
          <p:cNvSpPr txBox="1"/>
          <p:nvPr/>
        </p:nvSpPr>
        <p:spPr>
          <a:xfrm>
            <a:off x="5440038" y="306530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80AF99E5-1D51-4585-B302-EDCBD43BA5BB}"/>
              </a:ext>
            </a:extLst>
          </p:cNvPr>
          <p:cNvSpPr txBox="1"/>
          <p:nvPr/>
        </p:nvSpPr>
        <p:spPr>
          <a:xfrm>
            <a:off x="7277077" y="306818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8874E99D-23AC-4F3C-9D1C-510B7472876E}"/>
              </a:ext>
            </a:extLst>
          </p:cNvPr>
          <p:cNvSpPr txBox="1"/>
          <p:nvPr/>
        </p:nvSpPr>
        <p:spPr>
          <a:xfrm>
            <a:off x="5462414" y="38787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234C5961-8241-4A95-A229-6A589A53B166}"/>
              </a:ext>
            </a:extLst>
          </p:cNvPr>
          <p:cNvSpPr txBox="1"/>
          <p:nvPr/>
        </p:nvSpPr>
        <p:spPr>
          <a:xfrm>
            <a:off x="7299453" y="398250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2061F4A9-4957-4E6C-8E94-BD33C2D75A70}"/>
              </a:ext>
            </a:extLst>
          </p:cNvPr>
          <p:cNvSpPr txBox="1"/>
          <p:nvPr/>
        </p:nvSpPr>
        <p:spPr>
          <a:xfrm>
            <a:off x="5459787" y="49083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B8ED6E8E-5232-484B-A484-5F544D9B92AF}"/>
              </a:ext>
            </a:extLst>
          </p:cNvPr>
          <p:cNvSpPr txBox="1"/>
          <p:nvPr/>
        </p:nvSpPr>
        <p:spPr>
          <a:xfrm>
            <a:off x="7296826" y="491122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587F0CE3-FA26-4734-AC4B-375781D69EC9}"/>
              </a:ext>
            </a:extLst>
          </p:cNvPr>
          <p:cNvSpPr txBox="1"/>
          <p:nvPr/>
        </p:nvSpPr>
        <p:spPr>
          <a:xfrm>
            <a:off x="5482163" y="58226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108ED729-7C93-478C-AC0F-0F16EE05FEA2}"/>
              </a:ext>
            </a:extLst>
          </p:cNvPr>
          <p:cNvSpPr txBox="1"/>
          <p:nvPr/>
        </p:nvSpPr>
        <p:spPr>
          <a:xfrm>
            <a:off x="7319202" y="58255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510" name="Straight Arrow Connector 509">
            <a:extLst>
              <a:ext uri="{FF2B5EF4-FFF2-40B4-BE49-F238E27FC236}">
                <a16:creationId xmlns:a16="http://schemas.microsoft.com/office/drawing/2014/main" id="{5D7ECF55-0C9A-449A-81D2-15DF05B58E2E}"/>
              </a:ext>
            </a:extLst>
          </p:cNvPr>
          <p:cNvCxnSpPr>
            <a:cxnSpLocks/>
          </p:cNvCxnSpPr>
          <p:nvPr/>
        </p:nvCxnSpPr>
        <p:spPr>
          <a:xfrm flipV="1">
            <a:off x="7423047" y="1058651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85A5DE21-C081-4D3C-913A-9225697C5B88}"/>
              </a:ext>
            </a:extLst>
          </p:cNvPr>
          <p:cNvCxnSpPr>
            <a:cxnSpLocks/>
          </p:cNvCxnSpPr>
          <p:nvPr/>
        </p:nvCxnSpPr>
        <p:spPr>
          <a:xfrm flipV="1">
            <a:off x="6002942" y="973161"/>
            <a:ext cx="0" cy="863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3" name="Straight Arrow Connector 522">
            <a:extLst>
              <a:ext uri="{FF2B5EF4-FFF2-40B4-BE49-F238E27FC236}">
                <a16:creationId xmlns:a16="http://schemas.microsoft.com/office/drawing/2014/main" id="{9981EEE2-6AF0-4F86-915C-7CE133CE4BC2}"/>
              </a:ext>
            </a:extLst>
          </p:cNvPr>
          <p:cNvCxnSpPr>
            <a:cxnSpLocks/>
          </p:cNvCxnSpPr>
          <p:nvPr/>
        </p:nvCxnSpPr>
        <p:spPr>
          <a:xfrm flipV="1">
            <a:off x="5999738" y="75036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9" name="Straight Arrow Connector 528">
            <a:extLst>
              <a:ext uri="{FF2B5EF4-FFF2-40B4-BE49-F238E27FC236}">
                <a16:creationId xmlns:a16="http://schemas.microsoft.com/office/drawing/2014/main" id="{0221508F-F445-476B-97F6-2F929DD163D4}"/>
              </a:ext>
            </a:extLst>
          </p:cNvPr>
          <p:cNvCxnSpPr>
            <a:cxnSpLocks/>
          </p:cNvCxnSpPr>
          <p:nvPr/>
        </p:nvCxnSpPr>
        <p:spPr>
          <a:xfrm flipH="1" flipV="1">
            <a:off x="4775396" y="782373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11880448-289A-4C0A-9837-CDF27C2ADCCB}"/>
              </a:ext>
            </a:extLst>
          </p:cNvPr>
          <p:cNvCxnSpPr>
            <a:cxnSpLocks/>
          </p:cNvCxnSpPr>
          <p:nvPr/>
        </p:nvCxnSpPr>
        <p:spPr>
          <a:xfrm flipH="1" flipV="1">
            <a:off x="5110884" y="959346"/>
            <a:ext cx="4597" cy="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1" name="Straight Arrow Connector 550">
            <a:extLst>
              <a:ext uri="{FF2B5EF4-FFF2-40B4-BE49-F238E27FC236}">
                <a16:creationId xmlns:a16="http://schemas.microsoft.com/office/drawing/2014/main" id="{4AFC4FF3-28F3-48BF-8E9E-51859E79348D}"/>
              </a:ext>
            </a:extLst>
          </p:cNvPr>
          <p:cNvCxnSpPr>
            <a:cxnSpLocks/>
          </p:cNvCxnSpPr>
          <p:nvPr/>
        </p:nvCxnSpPr>
        <p:spPr>
          <a:xfrm flipV="1">
            <a:off x="4852294" y="810974"/>
            <a:ext cx="284978" cy="25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2" name="Arc 551">
            <a:extLst>
              <a:ext uri="{FF2B5EF4-FFF2-40B4-BE49-F238E27FC236}">
                <a16:creationId xmlns:a16="http://schemas.microsoft.com/office/drawing/2014/main" id="{B0FA3C2E-FBA5-4556-B124-182CD1F26BBC}"/>
              </a:ext>
            </a:extLst>
          </p:cNvPr>
          <p:cNvSpPr/>
          <p:nvPr/>
        </p:nvSpPr>
        <p:spPr>
          <a:xfrm rot="1440072" flipV="1">
            <a:off x="5008984" y="990523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Arc 559">
            <a:extLst>
              <a:ext uri="{FF2B5EF4-FFF2-40B4-BE49-F238E27FC236}">
                <a16:creationId xmlns:a16="http://schemas.microsoft.com/office/drawing/2014/main" id="{DA44B7D4-4EDF-43F4-AFD1-BA6DF7D2A077}"/>
              </a:ext>
            </a:extLst>
          </p:cNvPr>
          <p:cNvSpPr/>
          <p:nvPr/>
        </p:nvSpPr>
        <p:spPr>
          <a:xfrm rot="783097" flipV="1">
            <a:off x="4998233" y="1201105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Arc 561">
            <a:extLst>
              <a:ext uri="{FF2B5EF4-FFF2-40B4-BE49-F238E27FC236}">
                <a16:creationId xmlns:a16="http://schemas.microsoft.com/office/drawing/2014/main" id="{5DF5F6B9-EC26-4422-AD35-B991F6FA2995}"/>
              </a:ext>
            </a:extLst>
          </p:cNvPr>
          <p:cNvSpPr/>
          <p:nvPr/>
        </p:nvSpPr>
        <p:spPr>
          <a:xfrm rot="15889971">
            <a:off x="7971027" y="1701376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Arc 566">
            <a:extLst>
              <a:ext uri="{FF2B5EF4-FFF2-40B4-BE49-F238E27FC236}">
                <a16:creationId xmlns:a16="http://schemas.microsoft.com/office/drawing/2014/main" id="{200AC20C-986B-49EA-B4B0-A73822911186}"/>
              </a:ext>
            </a:extLst>
          </p:cNvPr>
          <p:cNvSpPr/>
          <p:nvPr/>
        </p:nvSpPr>
        <p:spPr>
          <a:xfrm rot="4732046">
            <a:off x="7980682" y="1617794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B586A924-37B6-41A5-9ECD-7D9254979476}"/>
              </a:ext>
            </a:extLst>
          </p:cNvPr>
          <p:cNvCxnSpPr>
            <a:cxnSpLocks/>
          </p:cNvCxnSpPr>
          <p:nvPr/>
        </p:nvCxnSpPr>
        <p:spPr>
          <a:xfrm flipV="1">
            <a:off x="6653454" y="1588547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:a16="http://schemas.microsoft.com/office/drawing/2014/main" id="{BE4407CE-E3F9-443B-A150-FB923022F126}"/>
              </a:ext>
            </a:extLst>
          </p:cNvPr>
          <p:cNvCxnSpPr/>
          <p:nvPr/>
        </p:nvCxnSpPr>
        <p:spPr>
          <a:xfrm flipV="1">
            <a:off x="6656796" y="1821342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1" name="Arc 570">
            <a:extLst>
              <a:ext uri="{FF2B5EF4-FFF2-40B4-BE49-F238E27FC236}">
                <a16:creationId xmlns:a16="http://schemas.microsoft.com/office/drawing/2014/main" id="{91978F0F-6669-4FFC-81AF-45E4E227E7D3}"/>
              </a:ext>
            </a:extLst>
          </p:cNvPr>
          <p:cNvSpPr/>
          <p:nvPr/>
        </p:nvSpPr>
        <p:spPr>
          <a:xfrm rot="5710029" flipH="1">
            <a:off x="6642860" y="1694871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Arc 582">
            <a:extLst>
              <a:ext uri="{FF2B5EF4-FFF2-40B4-BE49-F238E27FC236}">
                <a16:creationId xmlns:a16="http://schemas.microsoft.com/office/drawing/2014/main" id="{6D2980A1-B291-4AFE-AFAF-974478CBCAB7}"/>
              </a:ext>
            </a:extLst>
          </p:cNvPr>
          <p:cNvSpPr/>
          <p:nvPr/>
        </p:nvSpPr>
        <p:spPr>
          <a:xfrm rot="16867954" flipH="1">
            <a:off x="6695375" y="1611450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Straight Arrow Connector 583">
            <a:extLst>
              <a:ext uri="{FF2B5EF4-FFF2-40B4-BE49-F238E27FC236}">
                <a16:creationId xmlns:a16="http://schemas.microsoft.com/office/drawing/2014/main" id="{83096F96-27FA-4A5C-AC0A-6486B1E8260A}"/>
              </a:ext>
            </a:extLst>
          </p:cNvPr>
          <p:cNvCxnSpPr>
            <a:cxnSpLocks/>
          </p:cNvCxnSpPr>
          <p:nvPr/>
        </p:nvCxnSpPr>
        <p:spPr>
          <a:xfrm flipV="1">
            <a:off x="6629503" y="143227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8" name="Straight Connector 587">
            <a:extLst>
              <a:ext uri="{FF2B5EF4-FFF2-40B4-BE49-F238E27FC236}">
                <a16:creationId xmlns:a16="http://schemas.microsoft.com/office/drawing/2014/main" id="{AF1C417D-5968-4C1B-8BDA-96C2CB626C9F}"/>
              </a:ext>
            </a:extLst>
          </p:cNvPr>
          <p:cNvCxnSpPr>
            <a:cxnSpLocks/>
          </p:cNvCxnSpPr>
          <p:nvPr/>
        </p:nvCxnSpPr>
        <p:spPr>
          <a:xfrm flipV="1">
            <a:off x="7547465" y="2019198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C1CA8246-3E45-4529-8166-12AED1F94B39}"/>
              </a:ext>
            </a:extLst>
          </p:cNvPr>
          <p:cNvCxnSpPr/>
          <p:nvPr/>
        </p:nvCxnSpPr>
        <p:spPr>
          <a:xfrm flipV="1">
            <a:off x="7398828" y="161202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0" name="Straight Arrow Connector 589">
            <a:extLst>
              <a:ext uri="{FF2B5EF4-FFF2-40B4-BE49-F238E27FC236}">
                <a16:creationId xmlns:a16="http://schemas.microsoft.com/office/drawing/2014/main" id="{F71907D7-5CC6-462B-A412-3CC74D2041BA}"/>
              </a:ext>
            </a:extLst>
          </p:cNvPr>
          <p:cNvCxnSpPr/>
          <p:nvPr/>
        </p:nvCxnSpPr>
        <p:spPr>
          <a:xfrm>
            <a:off x="7398829" y="161202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6" name="Arc 595">
            <a:extLst>
              <a:ext uri="{FF2B5EF4-FFF2-40B4-BE49-F238E27FC236}">
                <a16:creationId xmlns:a16="http://schemas.microsoft.com/office/drawing/2014/main" id="{05E16EB3-4CC2-454D-BD46-4C454E82553E}"/>
              </a:ext>
            </a:extLst>
          </p:cNvPr>
          <p:cNvSpPr/>
          <p:nvPr/>
        </p:nvSpPr>
        <p:spPr>
          <a:xfrm rot="460558" flipH="1" flipV="1">
            <a:off x="5763597" y="3912254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7" name="Straight Arrow Connector 596">
            <a:extLst>
              <a:ext uri="{FF2B5EF4-FFF2-40B4-BE49-F238E27FC236}">
                <a16:creationId xmlns:a16="http://schemas.microsoft.com/office/drawing/2014/main" id="{88DAE38A-B901-4130-8082-CD9BCC42DDA3}"/>
              </a:ext>
            </a:extLst>
          </p:cNvPr>
          <p:cNvCxnSpPr>
            <a:cxnSpLocks/>
          </p:cNvCxnSpPr>
          <p:nvPr/>
        </p:nvCxnSpPr>
        <p:spPr>
          <a:xfrm flipV="1">
            <a:off x="7849771" y="2979944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>
            <a:extLst>
              <a:ext uri="{FF2B5EF4-FFF2-40B4-BE49-F238E27FC236}">
                <a16:creationId xmlns:a16="http://schemas.microsoft.com/office/drawing/2014/main" id="{645C12A2-5E5A-44B6-A523-E2E5DD5CC93A}"/>
              </a:ext>
            </a:extLst>
          </p:cNvPr>
          <p:cNvCxnSpPr>
            <a:cxnSpLocks/>
          </p:cNvCxnSpPr>
          <p:nvPr/>
        </p:nvCxnSpPr>
        <p:spPr>
          <a:xfrm flipV="1">
            <a:off x="7561259" y="3061349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0" name="TextBox 599">
            <a:extLst>
              <a:ext uri="{FF2B5EF4-FFF2-40B4-BE49-F238E27FC236}">
                <a16:creationId xmlns:a16="http://schemas.microsoft.com/office/drawing/2014/main" id="{DB8637EE-4994-4942-8D0E-AAF5D85CF66E}"/>
              </a:ext>
            </a:extLst>
          </p:cNvPr>
          <p:cNvSpPr txBox="1"/>
          <p:nvPr/>
        </p:nvSpPr>
        <p:spPr>
          <a:xfrm flipH="1">
            <a:off x="6513429" y="235805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601" name="Straight Connector 600">
            <a:extLst>
              <a:ext uri="{FF2B5EF4-FFF2-40B4-BE49-F238E27FC236}">
                <a16:creationId xmlns:a16="http://schemas.microsoft.com/office/drawing/2014/main" id="{6B40CF33-3168-494E-B35B-D0EBBABAA939}"/>
              </a:ext>
            </a:extLst>
          </p:cNvPr>
          <p:cNvCxnSpPr>
            <a:cxnSpLocks/>
          </p:cNvCxnSpPr>
          <p:nvPr/>
        </p:nvCxnSpPr>
        <p:spPr>
          <a:xfrm flipV="1">
            <a:off x="6003067" y="1612021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Straight Arrow Connector 601">
            <a:extLst>
              <a:ext uri="{FF2B5EF4-FFF2-40B4-BE49-F238E27FC236}">
                <a16:creationId xmlns:a16="http://schemas.microsoft.com/office/drawing/2014/main" id="{95482FB0-0253-4657-943E-256881D47B39}"/>
              </a:ext>
            </a:extLst>
          </p:cNvPr>
          <p:cNvCxnSpPr>
            <a:cxnSpLocks/>
          </p:cNvCxnSpPr>
          <p:nvPr/>
        </p:nvCxnSpPr>
        <p:spPr>
          <a:xfrm flipH="1">
            <a:off x="5763148" y="1825746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1D9EA298-F6CD-4EF3-94D2-DEF90827E69F}"/>
              </a:ext>
            </a:extLst>
          </p:cNvPr>
          <p:cNvCxnSpPr>
            <a:cxnSpLocks/>
          </p:cNvCxnSpPr>
          <p:nvPr/>
        </p:nvCxnSpPr>
        <p:spPr>
          <a:xfrm flipH="1" flipV="1">
            <a:off x="6322240" y="1827832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B13B11AD-6779-4CCD-BDB4-BB198090C01B}"/>
              </a:ext>
            </a:extLst>
          </p:cNvPr>
          <p:cNvCxnSpPr>
            <a:cxnSpLocks/>
          </p:cNvCxnSpPr>
          <p:nvPr/>
        </p:nvCxnSpPr>
        <p:spPr>
          <a:xfrm flipV="1">
            <a:off x="4802678" y="1819530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6" name="Straight Arrow Connector 605">
            <a:extLst>
              <a:ext uri="{FF2B5EF4-FFF2-40B4-BE49-F238E27FC236}">
                <a16:creationId xmlns:a16="http://schemas.microsoft.com/office/drawing/2014/main" id="{314C1C96-3B84-4CAE-BBFC-650A4EBFC91C}"/>
              </a:ext>
            </a:extLst>
          </p:cNvPr>
          <p:cNvCxnSpPr/>
          <p:nvPr/>
        </p:nvCxnSpPr>
        <p:spPr>
          <a:xfrm>
            <a:off x="4802678" y="1829471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7" name="Straight Connector 606">
            <a:extLst>
              <a:ext uri="{FF2B5EF4-FFF2-40B4-BE49-F238E27FC236}">
                <a16:creationId xmlns:a16="http://schemas.microsoft.com/office/drawing/2014/main" id="{6E2C43A2-C921-41EC-8F89-0734B84ABC08}"/>
              </a:ext>
            </a:extLst>
          </p:cNvPr>
          <p:cNvCxnSpPr>
            <a:cxnSpLocks/>
          </p:cNvCxnSpPr>
          <p:nvPr/>
        </p:nvCxnSpPr>
        <p:spPr>
          <a:xfrm flipH="1" flipV="1">
            <a:off x="4919162" y="1612021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D6AFC2F2-8B20-41E6-9076-DB58D2BC7366}"/>
              </a:ext>
            </a:extLst>
          </p:cNvPr>
          <p:cNvCxnSpPr>
            <a:cxnSpLocks/>
          </p:cNvCxnSpPr>
          <p:nvPr/>
        </p:nvCxnSpPr>
        <p:spPr>
          <a:xfrm flipV="1">
            <a:off x="5706382" y="202570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9" name="Arc 608">
            <a:extLst>
              <a:ext uri="{FF2B5EF4-FFF2-40B4-BE49-F238E27FC236}">
                <a16:creationId xmlns:a16="http://schemas.microsoft.com/office/drawing/2014/main" id="{BE0F0A4A-866F-48D0-8B78-D5AB7E7D8882}"/>
              </a:ext>
            </a:extLst>
          </p:cNvPr>
          <p:cNvSpPr/>
          <p:nvPr/>
        </p:nvSpPr>
        <p:spPr>
          <a:xfrm rot="5710029" flipH="1">
            <a:off x="5030953" y="1559428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Arc 609">
            <a:extLst>
              <a:ext uri="{FF2B5EF4-FFF2-40B4-BE49-F238E27FC236}">
                <a16:creationId xmlns:a16="http://schemas.microsoft.com/office/drawing/2014/main" id="{95A4E0F3-8509-4970-A5ED-7D850D385859}"/>
              </a:ext>
            </a:extLst>
          </p:cNvPr>
          <p:cNvSpPr/>
          <p:nvPr/>
        </p:nvSpPr>
        <p:spPr>
          <a:xfrm rot="15889971">
            <a:off x="5932023" y="1548797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1977DC94-D590-46EA-A3AA-FD770AC73DE7}"/>
              </a:ext>
            </a:extLst>
          </p:cNvPr>
          <p:cNvSpPr txBox="1"/>
          <p:nvPr/>
        </p:nvSpPr>
        <p:spPr>
          <a:xfrm flipH="1">
            <a:off x="6510781" y="469384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2" name="Arc 611">
            <a:extLst>
              <a:ext uri="{FF2B5EF4-FFF2-40B4-BE49-F238E27FC236}">
                <a16:creationId xmlns:a16="http://schemas.microsoft.com/office/drawing/2014/main" id="{EDEFF855-DF3E-4EAB-A633-1B9C60DBA627}"/>
              </a:ext>
            </a:extLst>
          </p:cNvPr>
          <p:cNvSpPr/>
          <p:nvPr/>
        </p:nvSpPr>
        <p:spPr>
          <a:xfrm rot="21285078" flipH="1">
            <a:off x="4808100" y="2692358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Arc 612">
            <a:extLst>
              <a:ext uri="{FF2B5EF4-FFF2-40B4-BE49-F238E27FC236}">
                <a16:creationId xmlns:a16="http://schemas.microsoft.com/office/drawing/2014/main" id="{A2365C14-5B54-423C-AE57-EBAD25705F20}"/>
              </a:ext>
            </a:extLst>
          </p:cNvPr>
          <p:cNvSpPr/>
          <p:nvPr/>
        </p:nvSpPr>
        <p:spPr>
          <a:xfrm rot="314922">
            <a:off x="5188580" y="2685765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C9E4CB80-5F33-4965-8293-42E0F8A97E26}"/>
              </a:ext>
            </a:extLst>
          </p:cNvPr>
          <p:cNvCxnSpPr>
            <a:cxnSpLocks/>
          </p:cNvCxnSpPr>
          <p:nvPr/>
        </p:nvCxnSpPr>
        <p:spPr>
          <a:xfrm flipV="1">
            <a:off x="6017524" y="26975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5" name="Straight Arrow Connector 614">
            <a:extLst>
              <a:ext uri="{FF2B5EF4-FFF2-40B4-BE49-F238E27FC236}">
                <a16:creationId xmlns:a16="http://schemas.microsoft.com/office/drawing/2014/main" id="{CC5BC647-C191-44FF-99A8-34FAE0A7D10C}"/>
              </a:ext>
            </a:extLst>
          </p:cNvPr>
          <p:cNvCxnSpPr>
            <a:cxnSpLocks/>
          </p:cNvCxnSpPr>
          <p:nvPr/>
        </p:nvCxnSpPr>
        <p:spPr>
          <a:xfrm flipV="1">
            <a:off x="6014776" y="24387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9" name="Straight Arrow Connector 618">
            <a:extLst>
              <a:ext uri="{FF2B5EF4-FFF2-40B4-BE49-F238E27FC236}">
                <a16:creationId xmlns:a16="http://schemas.microsoft.com/office/drawing/2014/main" id="{6FC76272-850C-410F-AF20-6E7FA1E1A942}"/>
              </a:ext>
            </a:extLst>
          </p:cNvPr>
          <p:cNvCxnSpPr>
            <a:cxnSpLocks/>
          </p:cNvCxnSpPr>
          <p:nvPr/>
        </p:nvCxnSpPr>
        <p:spPr>
          <a:xfrm flipH="1" flipV="1">
            <a:off x="4800928" y="24546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86D73C67-159B-4434-B309-974D0237431C}"/>
              </a:ext>
            </a:extLst>
          </p:cNvPr>
          <p:cNvCxnSpPr/>
          <p:nvPr/>
        </p:nvCxnSpPr>
        <p:spPr>
          <a:xfrm flipH="1" flipV="1">
            <a:off x="5130062" y="26369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6EF8CAF1-0A01-458C-BB15-5BBB61349A4C}"/>
              </a:ext>
            </a:extLst>
          </p:cNvPr>
          <p:cNvCxnSpPr>
            <a:cxnSpLocks/>
          </p:cNvCxnSpPr>
          <p:nvPr/>
        </p:nvCxnSpPr>
        <p:spPr>
          <a:xfrm flipV="1">
            <a:off x="5565385" y="273737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" name="Arc 623">
            <a:extLst>
              <a:ext uri="{FF2B5EF4-FFF2-40B4-BE49-F238E27FC236}">
                <a16:creationId xmlns:a16="http://schemas.microsoft.com/office/drawing/2014/main" id="{DF22C337-2FD7-44DF-BAE0-994D27EA5FDC}"/>
              </a:ext>
            </a:extLst>
          </p:cNvPr>
          <p:cNvSpPr/>
          <p:nvPr/>
        </p:nvSpPr>
        <p:spPr>
          <a:xfrm rot="20816903" flipH="1" flipV="1">
            <a:off x="5727092" y="2937980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Arc 624">
            <a:extLst>
              <a:ext uri="{FF2B5EF4-FFF2-40B4-BE49-F238E27FC236}">
                <a16:creationId xmlns:a16="http://schemas.microsoft.com/office/drawing/2014/main" id="{F8A038F8-894C-4F90-A1F3-7F942538A5C8}"/>
              </a:ext>
            </a:extLst>
          </p:cNvPr>
          <p:cNvSpPr/>
          <p:nvPr/>
        </p:nvSpPr>
        <p:spPr>
          <a:xfrm rot="783097" flipV="1">
            <a:off x="5033200" y="294055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00B61893-A2EE-4C9E-AA33-77C57D54678B}"/>
              </a:ext>
            </a:extLst>
          </p:cNvPr>
          <p:cNvSpPr txBox="1"/>
          <p:nvPr/>
        </p:nvSpPr>
        <p:spPr>
          <a:xfrm flipH="1">
            <a:off x="4684431" y="14265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628" name="Straight Arrow Connector 627">
            <a:extLst>
              <a:ext uri="{FF2B5EF4-FFF2-40B4-BE49-F238E27FC236}">
                <a16:creationId xmlns:a16="http://schemas.microsoft.com/office/drawing/2014/main" id="{25A8EB2D-E03B-4A76-8FFA-70BE4EBE810A}"/>
              </a:ext>
            </a:extLst>
          </p:cNvPr>
          <p:cNvCxnSpPr>
            <a:cxnSpLocks/>
          </p:cNvCxnSpPr>
          <p:nvPr/>
        </p:nvCxnSpPr>
        <p:spPr>
          <a:xfrm flipH="1" flipV="1">
            <a:off x="4825719" y="3296137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237C68C3-DC5B-4505-A226-A0698E0685E8}"/>
              </a:ext>
            </a:extLst>
          </p:cNvPr>
          <p:cNvCxnSpPr>
            <a:cxnSpLocks/>
          </p:cNvCxnSpPr>
          <p:nvPr/>
        </p:nvCxnSpPr>
        <p:spPr>
          <a:xfrm flipV="1">
            <a:off x="7841597" y="3555580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0" name="Straight Arrow Connector 629">
            <a:extLst>
              <a:ext uri="{FF2B5EF4-FFF2-40B4-BE49-F238E27FC236}">
                <a16:creationId xmlns:a16="http://schemas.microsoft.com/office/drawing/2014/main" id="{90721D24-81EC-4F25-8AB4-A92B979723EF}"/>
              </a:ext>
            </a:extLst>
          </p:cNvPr>
          <p:cNvCxnSpPr>
            <a:cxnSpLocks/>
          </p:cNvCxnSpPr>
          <p:nvPr/>
        </p:nvCxnSpPr>
        <p:spPr>
          <a:xfrm flipV="1">
            <a:off x="7842973" y="3320549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1" name="Straight Arrow Connector 630">
            <a:extLst>
              <a:ext uri="{FF2B5EF4-FFF2-40B4-BE49-F238E27FC236}">
                <a16:creationId xmlns:a16="http://schemas.microsoft.com/office/drawing/2014/main" id="{28629409-6A0E-4DBD-8144-34968B6CF3B5}"/>
              </a:ext>
            </a:extLst>
          </p:cNvPr>
          <p:cNvCxnSpPr>
            <a:cxnSpLocks/>
          </p:cNvCxnSpPr>
          <p:nvPr/>
        </p:nvCxnSpPr>
        <p:spPr>
          <a:xfrm flipH="1" flipV="1">
            <a:off x="6629125" y="3336420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74D70BD3-7FD6-42CD-B839-58E0EF8F2096}"/>
              </a:ext>
            </a:extLst>
          </p:cNvPr>
          <p:cNvCxnSpPr/>
          <p:nvPr/>
        </p:nvCxnSpPr>
        <p:spPr>
          <a:xfrm flipH="1" flipV="1">
            <a:off x="6958259" y="351869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3" name="Straight Arrow Connector 632">
            <a:extLst>
              <a:ext uri="{FF2B5EF4-FFF2-40B4-BE49-F238E27FC236}">
                <a16:creationId xmlns:a16="http://schemas.microsoft.com/office/drawing/2014/main" id="{BA4FF10C-AA27-47DE-AD8E-0BF4578E6710}"/>
              </a:ext>
            </a:extLst>
          </p:cNvPr>
          <p:cNvCxnSpPr>
            <a:cxnSpLocks/>
          </p:cNvCxnSpPr>
          <p:nvPr/>
        </p:nvCxnSpPr>
        <p:spPr>
          <a:xfrm flipH="1">
            <a:off x="8028793" y="3547952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" name="Straight Connector 633">
            <a:extLst>
              <a:ext uri="{FF2B5EF4-FFF2-40B4-BE49-F238E27FC236}">
                <a16:creationId xmlns:a16="http://schemas.microsoft.com/office/drawing/2014/main" id="{2A3962EA-C6DB-48BB-83ED-E1474EB211C3}"/>
              </a:ext>
            </a:extLst>
          </p:cNvPr>
          <p:cNvCxnSpPr/>
          <p:nvPr/>
        </p:nvCxnSpPr>
        <p:spPr>
          <a:xfrm flipH="1" flipV="1">
            <a:off x="8161856" y="353302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5" name="Arc 634">
            <a:extLst>
              <a:ext uri="{FF2B5EF4-FFF2-40B4-BE49-F238E27FC236}">
                <a16:creationId xmlns:a16="http://schemas.microsoft.com/office/drawing/2014/main" id="{5D86E0B6-6D8A-48E7-A854-8EA3FACB52E4}"/>
              </a:ext>
            </a:extLst>
          </p:cNvPr>
          <p:cNvSpPr/>
          <p:nvPr/>
        </p:nvSpPr>
        <p:spPr>
          <a:xfrm rot="519881" flipH="1">
            <a:off x="5579774" y="3730034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C31EA55D-BF54-41B0-8C16-05E7F7103CD8}"/>
              </a:ext>
            </a:extLst>
          </p:cNvPr>
          <p:cNvCxnSpPr>
            <a:cxnSpLocks/>
          </p:cNvCxnSpPr>
          <p:nvPr/>
        </p:nvCxnSpPr>
        <p:spPr>
          <a:xfrm flipH="1">
            <a:off x="7257068" y="5724733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7" name="Straight Arrow Connector 636">
            <a:extLst>
              <a:ext uri="{FF2B5EF4-FFF2-40B4-BE49-F238E27FC236}">
                <a16:creationId xmlns:a16="http://schemas.microsoft.com/office/drawing/2014/main" id="{6809FDAA-FF4A-43C6-A522-BCD306FD379F}"/>
              </a:ext>
            </a:extLst>
          </p:cNvPr>
          <p:cNvCxnSpPr>
            <a:cxnSpLocks/>
          </p:cNvCxnSpPr>
          <p:nvPr/>
        </p:nvCxnSpPr>
        <p:spPr>
          <a:xfrm flipH="1" flipV="1">
            <a:off x="7367843" y="5231063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1D8540A2-A55A-4ACB-8B55-9D850EC79080}"/>
              </a:ext>
            </a:extLst>
          </p:cNvPr>
          <p:cNvCxnSpPr>
            <a:cxnSpLocks/>
          </p:cNvCxnSpPr>
          <p:nvPr/>
        </p:nvCxnSpPr>
        <p:spPr>
          <a:xfrm flipV="1">
            <a:off x="7565277" y="388261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>
            <a:extLst>
              <a:ext uri="{FF2B5EF4-FFF2-40B4-BE49-F238E27FC236}">
                <a16:creationId xmlns:a16="http://schemas.microsoft.com/office/drawing/2014/main" id="{3B0BD6FE-5A71-47DE-BCA4-207C40F357EF}"/>
              </a:ext>
            </a:extLst>
          </p:cNvPr>
          <p:cNvCxnSpPr>
            <a:cxnSpLocks/>
          </p:cNvCxnSpPr>
          <p:nvPr/>
        </p:nvCxnSpPr>
        <p:spPr>
          <a:xfrm flipV="1">
            <a:off x="7588877" y="574468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Arrow Connector 639">
            <a:extLst>
              <a:ext uri="{FF2B5EF4-FFF2-40B4-BE49-F238E27FC236}">
                <a16:creationId xmlns:a16="http://schemas.microsoft.com/office/drawing/2014/main" id="{693B5E6F-AB73-4D24-A9E2-5BECC7E34CA1}"/>
              </a:ext>
            </a:extLst>
          </p:cNvPr>
          <p:cNvCxnSpPr>
            <a:cxnSpLocks/>
          </p:cNvCxnSpPr>
          <p:nvPr/>
        </p:nvCxnSpPr>
        <p:spPr>
          <a:xfrm flipH="1">
            <a:off x="7274126" y="538361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1" name="Straight Connector 640">
            <a:extLst>
              <a:ext uri="{FF2B5EF4-FFF2-40B4-BE49-F238E27FC236}">
                <a16:creationId xmlns:a16="http://schemas.microsoft.com/office/drawing/2014/main" id="{9C0FF257-40D1-49BF-986E-C0703F71BBC7}"/>
              </a:ext>
            </a:extLst>
          </p:cNvPr>
          <p:cNvCxnSpPr/>
          <p:nvPr/>
        </p:nvCxnSpPr>
        <p:spPr>
          <a:xfrm flipH="1" flipV="1">
            <a:off x="7407189" y="536869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2" name="Straight Arrow Connector 641">
            <a:extLst>
              <a:ext uri="{FF2B5EF4-FFF2-40B4-BE49-F238E27FC236}">
                <a16:creationId xmlns:a16="http://schemas.microsoft.com/office/drawing/2014/main" id="{7265C05C-4C38-4552-BF8A-EDA029EE211D}"/>
              </a:ext>
            </a:extLst>
          </p:cNvPr>
          <p:cNvCxnSpPr>
            <a:cxnSpLocks/>
          </p:cNvCxnSpPr>
          <p:nvPr/>
        </p:nvCxnSpPr>
        <p:spPr>
          <a:xfrm flipH="1" flipV="1">
            <a:off x="4828014" y="523106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3" name="Straight Arrow Connector 642">
            <a:extLst>
              <a:ext uri="{FF2B5EF4-FFF2-40B4-BE49-F238E27FC236}">
                <a16:creationId xmlns:a16="http://schemas.microsoft.com/office/drawing/2014/main" id="{14093B54-97AF-4F6A-82EC-83570244A157}"/>
              </a:ext>
            </a:extLst>
          </p:cNvPr>
          <p:cNvCxnSpPr>
            <a:cxnSpLocks/>
          </p:cNvCxnSpPr>
          <p:nvPr/>
        </p:nvCxnSpPr>
        <p:spPr>
          <a:xfrm flipV="1">
            <a:off x="5143886" y="5197177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4" name="Straight Arrow Connector 643">
            <a:extLst>
              <a:ext uri="{FF2B5EF4-FFF2-40B4-BE49-F238E27FC236}">
                <a16:creationId xmlns:a16="http://schemas.microsoft.com/office/drawing/2014/main" id="{B57368AB-1E18-494D-AAB3-9471F17A6F17}"/>
              </a:ext>
            </a:extLst>
          </p:cNvPr>
          <p:cNvCxnSpPr>
            <a:cxnSpLocks/>
          </p:cNvCxnSpPr>
          <p:nvPr/>
        </p:nvCxnSpPr>
        <p:spPr>
          <a:xfrm flipH="1" flipV="1">
            <a:off x="5865667" y="5203926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5" name="Straight Arrow Connector 644">
            <a:extLst>
              <a:ext uri="{FF2B5EF4-FFF2-40B4-BE49-F238E27FC236}">
                <a16:creationId xmlns:a16="http://schemas.microsoft.com/office/drawing/2014/main" id="{A1CC1A57-322E-4A9E-8293-C62931BC60D3}"/>
              </a:ext>
            </a:extLst>
          </p:cNvPr>
          <p:cNvCxnSpPr>
            <a:cxnSpLocks/>
          </p:cNvCxnSpPr>
          <p:nvPr/>
        </p:nvCxnSpPr>
        <p:spPr>
          <a:xfrm flipH="1" flipV="1">
            <a:off x="6335800" y="5244855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6" name="Straight Arrow Connector 645">
            <a:extLst>
              <a:ext uri="{FF2B5EF4-FFF2-40B4-BE49-F238E27FC236}">
                <a16:creationId xmlns:a16="http://schemas.microsoft.com/office/drawing/2014/main" id="{FC67D672-F4F2-49E4-9638-4D3F71B01D82}"/>
              </a:ext>
            </a:extLst>
          </p:cNvPr>
          <p:cNvCxnSpPr>
            <a:cxnSpLocks/>
          </p:cNvCxnSpPr>
          <p:nvPr/>
        </p:nvCxnSpPr>
        <p:spPr>
          <a:xfrm flipH="1" flipV="1">
            <a:off x="5585398" y="5229492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7" name="Arc 646">
            <a:extLst>
              <a:ext uri="{FF2B5EF4-FFF2-40B4-BE49-F238E27FC236}">
                <a16:creationId xmlns:a16="http://schemas.microsoft.com/office/drawing/2014/main" id="{4A5D8245-D1E4-4E07-BA0D-F73B6F058B73}"/>
              </a:ext>
            </a:extLst>
          </p:cNvPr>
          <p:cNvSpPr/>
          <p:nvPr/>
        </p:nvSpPr>
        <p:spPr>
          <a:xfrm rot="14962948" flipH="1">
            <a:off x="5256597" y="5455244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9" name="Straight Connector 648">
            <a:extLst>
              <a:ext uri="{FF2B5EF4-FFF2-40B4-BE49-F238E27FC236}">
                <a16:creationId xmlns:a16="http://schemas.microsoft.com/office/drawing/2014/main" id="{3A524E94-2008-4E2B-BBFB-495165A52067}"/>
              </a:ext>
            </a:extLst>
          </p:cNvPr>
          <p:cNvCxnSpPr>
            <a:cxnSpLocks/>
          </p:cNvCxnSpPr>
          <p:nvPr/>
        </p:nvCxnSpPr>
        <p:spPr>
          <a:xfrm flipV="1">
            <a:off x="7413638" y="455467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Straight Connector 649">
            <a:extLst>
              <a:ext uri="{FF2B5EF4-FFF2-40B4-BE49-F238E27FC236}">
                <a16:creationId xmlns:a16="http://schemas.microsoft.com/office/drawing/2014/main" id="{F3FC4515-B3BD-4658-B8B0-1096FF97DA6E}"/>
              </a:ext>
            </a:extLst>
          </p:cNvPr>
          <p:cNvCxnSpPr>
            <a:cxnSpLocks/>
          </p:cNvCxnSpPr>
          <p:nvPr/>
        </p:nvCxnSpPr>
        <p:spPr>
          <a:xfrm flipV="1">
            <a:off x="7570419" y="480544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Arrow Connector 650">
            <a:extLst>
              <a:ext uri="{FF2B5EF4-FFF2-40B4-BE49-F238E27FC236}">
                <a16:creationId xmlns:a16="http://schemas.microsoft.com/office/drawing/2014/main" id="{C81EBA24-4168-4CEB-8B9C-58163DD97D81}"/>
              </a:ext>
            </a:extLst>
          </p:cNvPr>
          <p:cNvCxnSpPr>
            <a:cxnSpLocks/>
          </p:cNvCxnSpPr>
          <p:nvPr/>
        </p:nvCxnSpPr>
        <p:spPr>
          <a:xfrm>
            <a:off x="7107037" y="4632651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5AE9EB30-4937-44A1-8B2C-5960A52B7996}"/>
              </a:ext>
            </a:extLst>
          </p:cNvPr>
          <p:cNvCxnSpPr>
            <a:cxnSpLocks/>
          </p:cNvCxnSpPr>
          <p:nvPr/>
        </p:nvCxnSpPr>
        <p:spPr>
          <a:xfrm flipV="1">
            <a:off x="7107037" y="4644365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3" name="Straight Arrow Connector 652">
            <a:extLst>
              <a:ext uri="{FF2B5EF4-FFF2-40B4-BE49-F238E27FC236}">
                <a16:creationId xmlns:a16="http://schemas.microsoft.com/office/drawing/2014/main" id="{3E746C7F-8977-4A98-840D-728A20602CF1}"/>
              </a:ext>
            </a:extLst>
          </p:cNvPr>
          <p:cNvCxnSpPr>
            <a:cxnSpLocks/>
          </p:cNvCxnSpPr>
          <p:nvPr/>
        </p:nvCxnSpPr>
        <p:spPr>
          <a:xfrm flipH="1">
            <a:off x="7365257" y="4393596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FCDE4B1-86CB-4EF0-B365-CC79DDD73CF6}"/>
              </a:ext>
            </a:extLst>
          </p:cNvPr>
          <p:cNvCxnSpPr>
            <a:cxnSpLocks/>
          </p:cNvCxnSpPr>
          <p:nvPr/>
        </p:nvCxnSpPr>
        <p:spPr>
          <a:xfrm flipH="1" flipV="1">
            <a:off x="7489298" y="4393596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5" name="Straight Arrow Connector 654">
            <a:extLst>
              <a:ext uri="{FF2B5EF4-FFF2-40B4-BE49-F238E27FC236}">
                <a16:creationId xmlns:a16="http://schemas.microsoft.com/office/drawing/2014/main" id="{33C52B55-5D97-47A3-AE91-5F103F2F97B2}"/>
              </a:ext>
            </a:extLst>
          </p:cNvPr>
          <p:cNvCxnSpPr>
            <a:cxnSpLocks/>
          </p:cNvCxnSpPr>
          <p:nvPr/>
        </p:nvCxnSpPr>
        <p:spPr>
          <a:xfrm flipH="1" flipV="1">
            <a:off x="8206304" y="424498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6" name="Straight Arrow Connector 655">
            <a:extLst>
              <a:ext uri="{FF2B5EF4-FFF2-40B4-BE49-F238E27FC236}">
                <a16:creationId xmlns:a16="http://schemas.microsoft.com/office/drawing/2014/main" id="{6296379F-484B-44CE-AE7C-E7672FAF1D30}"/>
              </a:ext>
            </a:extLst>
          </p:cNvPr>
          <p:cNvCxnSpPr>
            <a:cxnSpLocks/>
          </p:cNvCxnSpPr>
          <p:nvPr/>
        </p:nvCxnSpPr>
        <p:spPr>
          <a:xfrm flipH="1" flipV="1">
            <a:off x="6650675" y="422245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7" name="Straight Arrow Connector 656">
            <a:extLst>
              <a:ext uri="{FF2B5EF4-FFF2-40B4-BE49-F238E27FC236}">
                <a16:creationId xmlns:a16="http://schemas.microsoft.com/office/drawing/2014/main" id="{68C2EDF3-80A4-43C9-9B0A-DB51B9651E2F}"/>
              </a:ext>
            </a:extLst>
          </p:cNvPr>
          <p:cNvCxnSpPr>
            <a:cxnSpLocks/>
          </p:cNvCxnSpPr>
          <p:nvPr/>
        </p:nvCxnSpPr>
        <p:spPr>
          <a:xfrm flipH="1" flipV="1">
            <a:off x="6101279" y="4440779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8" name="Straight Arrow Connector 657">
            <a:extLst>
              <a:ext uri="{FF2B5EF4-FFF2-40B4-BE49-F238E27FC236}">
                <a16:creationId xmlns:a16="http://schemas.microsoft.com/office/drawing/2014/main" id="{E149D32A-7745-4305-A471-29C4957557E1}"/>
              </a:ext>
            </a:extLst>
          </p:cNvPr>
          <p:cNvCxnSpPr>
            <a:cxnSpLocks/>
          </p:cNvCxnSpPr>
          <p:nvPr/>
        </p:nvCxnSpPr>
        <p:spPr>
          <a:xfrm flipH="1" flipV="1">
            <a:off x="4800435" y="426718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9" name="Straight Connector 658">
            <a:extLst>
              <a:ext uri="{FF2B5EF4-FFF2-40B4-BE49-F238E27FC236}">
                <a16:creationId xmlns:a16="http://schemas.microsoft.com/office/drawing/2014/main" id="{42493E5D-DBFB-470F-A273-B82CAC649426}"/>
              </a:ext>
            </a:extLst>
          </p:cNvPr>
          <p:cNvCxnSpPr/>
          <p:nvPr/>
        </p:nvCxnSpPr>
        <p:spPr>
          <a:xfrm flipH="1" flipV="1">
            <a:off x="5129569" y="4449457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0" name="Arc 659">
            <a:extLst>
              <a:ext uri="{FF2B5EF4-FFF2-40B4-BE49-F238E27FC236}">
                <a16:creationId xmlns:a16="http://schemas.microsoft.com/office/drawing/2014/main" id="{3087D024-77FC-4ECA-8610-4A9C5A793881}"/>
              </a:ext>
            </a:extLst>
          </p:cNvPr>
          <p:cNvSpPr/>
          <p:nvPr/>
        </p:nvSpPr>
        <p:spPr>
          <a:xfrm rot="21285078" flipH="1">
            <a:off x="4820534" y="4513007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52B18BF6-CA54-4B09-BB76-9AE14C5D296B}"/>
              </a:ext>
            </a:extLst>
          </p:cNvPr>
          <p:cNvCxnSpPr>
            <a:cxnSpLocks/>
          </p:cNvCxnSpPr>
          <p:nvPr/>
        </p:nvCxnSpPr>
        <p:spPr>
          <a:xfrm flipH="1" flipV="1">
            <a:off x="5477617" y="4603954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>
            <a:extLst>
              <a:ext uri="{FF2B5EF4-FFF2-40B4-BE49-F238E27FC236}">
                <a16:creationId xmlns:a16="http://schemas.microsoft.com/office/drawing/2014/main" id="{67E2DEF8-0DA9-40A3-80E2-0D1CC2BFBC74}"/>
              </a:ext>
            </a:extLst>
          </p:cNvPr>
          <p:cNvCxnSpPr>
            <a:cxnSpLocks/>
          </p:cNvCxnSpPr>
          <p:nvPr/>
        </p:nvCxnSpPr>
        <p:spPr>
          <a:xfrm flipV="1">
            <a:off x="6024734" y="3602873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3" name="Straight Arrow Connector 662">
            <a:extLst>
              <a:ext uri="{FF2B5EF4-FFF2-40B4-BE49-F238E27FC236}">
                <a16:creationId xmlns:a16="http://schemas.microsoft.com/office/drawing/2014/main" id="{AD9E07FD-74F5-433B-AB95-1DA9CCECF24A}"/>
              </a:ext>
            </a:extLst>
          </p:cNvPr>
          <p:cNvCxnSpPr>
            <a:cxnSpLocks/>
          </p:cNvCxnSpPr>
          <p:nvPr/>
        </p:nvCxnSpPr>
        <p:spPr>
          <a:xfrm>
            <a:off x="6021986" y="3589753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4" name="Straight Arrow Connector 663">
            <a:extLst>
              <a:ext uri="{FF2B5EF4-FFF2-40B4-BE49-F238E27FC236}">
                <a16:creationId xmlns:a16="http://schemas.microsoft.com/office/drawing/2014/main" id="{7CE2C2C1-ACCC-443D-A353-7B72EDAEF5BC}"/>
              </a:ext>
            </a:extLst>
          </p:cNvPr>
          <p:cNvCxnSpPr>
            <a:cxnSpLocks/>
          </p:cNvCxnSpPr>
          <p:nvPr/>
        </p:nvCxnSpPr>
        <p:spPr>
          <a:xfrm flipH="1">
            <a:off x="4717747" y="3541147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5" name="Straight Connector 664">
            <a:extLst>
              <a:ext uri="{FF2B5EF4-FFF2-40B4-BE49-F238E27FC236}">
                <a16:creationId xmlns:a16="http://schemas.microsoft.com/office/drawing/2014/main" id="{65E39F8D-4754-4F7E-894D-AF557AF07F51}"/>
              </a:ext>
            </a:extLst>
          </p:cNvPr>
          <p:cNvCxnSpPr>
            <a:cxnSpLocks/>
          </p:cNvCxnSpPr>
          <p:nvPr/>
        </p:nvCxnSpPr>
        <p:spPr>
          <a:xfrm flipH="1" flipV="1">
            <a:off x="5137272" y="354222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6" name="Arc 665">
            <a:extLst>
              <a:ext uri="{FF2B5EF4-FFF2-40B4-BE49-F238E27FC236}">
                <a16:creationId xmlns:a16="http://schemas.microsoft.com/office/drawing/2014/main" id="{9A3E92E4-7C56-4BBA-A80D-7EA45D4EF715}"/>
              </a:ext>
            </a:extLst>
          </p:cNvPr>
          <p:cNvSpPr/>
          <p:nvPr/>
        </p:nvSpPr>
        <p:spPr>
          <a:xfrm flipV="1">
            <a:off x="4932394" y="390281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D31974B2-4D45-46F6-8317-36A0D08B1E81}"/>
              </a:ext>
            </a:extLst>
          </p:cNvPr>
          <p:cNvSpPr txBox="1"/>
          <p:nvPr/>
        </p:nvSpPr>
        <p:spPr>
          <a:xfrm flipH="1">
            <a:off x="4722603" y="328147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6F4D277-1E04-4E59-8093-3E9CF4D20E4C}"/>
              </a:ext>
            </a:extLst>
          </p:cNvPr>
          <p:cNvSpPr txBox="1"/>
          <p:nvPr/>
        </p:nvSpPr>
        <p:spPr>
          <a:xfrm>
            <a:off x="4684792" y="2057400"/>
            <a:ext cx="2135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cxnSp>
        <p:nvCxnSpPr>
          <p:cNvPr id="668" name="Straight Connector 667">
            <a:extLst>
              <a:ext uri="{FF2B5EF4-FFF2-40B4-BE49-F238E27FC236}">
                <a16:creationId xmlns:a16="http://schemas.microsoft.com/office/drawing/2014/main" id="{D4327871-AD66-4CCA-92C0-CA6F025406CA}"/>
              </a:ext>
            </a:extLst>
          </p:cNvPr>
          <p:cNvCxnSpPr>
            <a:cxnSpLocks/>
          </p:cNvCxnSpPr>
          <p:nvPr/>
        </p:nvCxnSpPr>
        <p:spPr>
          <a:xfrm flipV="1">
            <a:off x="1881743" y="9292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Connector 668">
            <a:extLst>
              <a:ext uri="{FF2B5EF4-FFF2-40B4-BE49-F238E27FC236}">
                <a16:creationId xmlns:a16="http://schemas.microsoft.com/office/drawing/2014/main" id="{5C1656B3-AABB-4103-9046-CB2DE43A5B21}"/>
              </a:ext>
            </a:extLst>
          </p:cNvPr>
          <p:cNvCxnSpPr>
            <a:cxnSpLocks/>
          </p:cNvCxnSpPr>
          <p:nvPr/>
        </p:nvCxnSpPr>
        <p:spPr>
          <a:xfrm flipV="1">
            <a:off x="5556106" y="90189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0" name="TextBox 669">
            <a:extLst>
              <a:ext uri="{FF2B5EF4-FFF2-40B4-BE49-F238E27FC236}">
                <a16:creationId xmlns:a16="http://schemas.microsoft.com/office/drawing/2014/main" id="{0A22186A-C01A-49F9-8C55-E3FA4EC9A7EA}"/>
              </a:ext>
            </a:extLst>
          </p:cNvPr>
          <p:cNvSpPr txBox="1"/>
          <p:nvPr/>
        </p:nvSpPr>
        <p:spPr>
          <a:xfrm>
            <a:off x="4788983" y="511696"/>
            <a:ext cx="1676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Avery Blue (1) Storm (2)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2B4AD56B-1381-AD97-F124-65544B97E478}"/>
              </a:ext>
            </a:extLst>
          </p:cNvPr>
          <p:cNvCxnSpPr>
            <a:cxnSpLocks/>
          </p:cNvCxnSpPr>
          <p:nvPr/>
        </p:nvCxnSpPr>
        <p:spPr>
          <a:xfrm flipV="1">
            <a:off x="4121704" y="26681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E86FCEB4-52DD-6CE0-E065-C39F72399012}"/>
              </a:ext>
            </a:extLst>
          </p:cNvPr>
          <p:cNvCxnSpPr>
            <a:cxnSpLocks/>
          </p:cNvCxnSpPr>
          <p:nvPr/>
        </p:nvCxnSpPr>
        <p:spPr>
          <a:xfrm flipV="1">
            <a:off x="4118956" y="24093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0DD70A8E-5622-A7E1-15DC-F2B3C3336B44}"/>
              </a:ext>
            </a:extLst>
          </p:cNvPr>
          <p:cNvCxnSpPr>
            <a:cxnSpLocks/>
          </p:cNvCxnSpPr>
          <p:nvPr/>
        </p:nvCxnSpPr>
        <p:spPr>
          <a:xfrm flipH="1">
            <a:off x="3881785" y="2752093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92775C18-C1F9-22ED-DBA7-FEE83043F414}"/>
              </a:ext>
            </a:extLst>
          </p:cNvPr>
          <p:cNvCxnSpPr>
            <a:cxnSpLocks/>
          </p:cNvCxnSpPr>
          <p:nvPr/>
        </p:nvCxnSpPr>
        <p:spPr>
          <a:xfrm flipH="1" flipV="1">
            <a:off x="4440877" y="2754179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2684238B-9F7D-BC9D-E4CA-3AAB8EF1D877}"/>
              </a:ext>
            </a:extLst>
          </p:cNvPr>
          <p:cNvCxnSpPr>
            <a:cxnSpLocks/>
          </p:cNvCxnSpPr>
          <p:nvPr/>
        </p:nvCxnSpPr>
        <p:spPr>
          <a:xfrm flipV="1">
            <a:off x="2921315" y="2745877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Arrow Connector 318">
            <a:extLst>
              <a:ext uri="{FF2B5EF4-FFF2-40B4-BE49-F238E27FC236}">
                <a16:creationId xmlns:a16="http://schemas.microsoft.com/office/drawing/2014/main" id="{B6336494-EB40-7E30-AB78-668F762DD1FE}"/>
              </a:ext>
            </a:extLst>
          </p:cNvPr>
          <p:cNvCxnSpPr/>
          <p:nvPr/>
        </p:nvCxnSpPr>
        <p:spPr>
          <a:xfrm>
            <a:off x="2921315" y="2755818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443A2451-1AEF-76AC-7376-C6CB66C24DE6}"/>
              </a:ext>
            </a:extLst>
          </p:cNvPr>
          <p:cNvCxnSpPr/>
          <p:nvPr/>
        </p:nvCxnSpPr>
        <p:spPr>
          <a:xfrm flipH="1" flipV="1">
            <a:off x="3234242" y="26074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Arrow Connector 323">
            <a:extLst>
              <a:ext uri="{FF2B5EF4-FFF2-40B4-BE49-F238E27FC236}">
                <a16:creationId xmlns:a16="http://schemas.microsoft.com/office/drawing/2014/main" id="{A106072E-ED48-1F6E-FACC-AA87AF7D17DA}"/>
              </a:ext>
            </a:extLst>
          </p:cNvPr>
          <p:cNvCxnSpPr>
            <a:cxnSpLocks/>
          </p:cNvCxnSpPr>
          <p:nvPr/>
        </p:nvCxnSpPr>
        <p:spPr>
          <a:xfrm flipH="1" flipV="1">
            <a:off x="2900429" y="242975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Arc 326">
            <a:extLst>
              <a:ext uri="{FF2B5EF4-FFF2-40B4-BE49-F238E27FC236}">
                <a16:creationId xmlns:a16="http://schemas.microsoft.com/office/drawing/2014/main" id="{6BD4F68E-2B5B-874B-29A5-DE928F19094A}"/>
              </a:ext>
            </a:extLst>
          </p:cNvPr>
          <p:cNvSpPr/>
          <p:nvPr/>
        </p:nvSpPr>
        <p:spPr>
          <a:xfrm rot="783097" flipV="1">
            <a:off x="3043887" y="303751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Arc 343">
            <a:extLst>
              <a:ext uri="{FF2B5EF4-FFF2-40B4-BE49-F238E27FC236}">
                <a16:creationId xmlns:a16="http://schemas.microsoft.com/office/drawing/2014/main" id="{9CC6B223-D7E4-E0D8-18FD-893929BDE0B1}"/>
              </a:ext>
            </a:extLst>
          </p:cNvPr>
          <p:cNvSpPr/>
          <p:nvPr/>
        </p:nvSpPr>
        <p:spPr>
          <a:xfrm rot="16005877">
            <a:off x="4041934" y="2488384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64D12A12-6033-2070-3B6D-8B1793E18286}"/>
              </a:ext>
            </a:extLst>
          </p:cNvPr>
          <p:cNvCxnSpPr>
            <a:cxnSpLocks/>
          </p:cNvCxnSpPr>
          <p:nvPr/>
        </p:nvCxnSpPr>
        <p:spPr>
          <a:xfrm flipV="1">
            <a:off x="7850093" y="26918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19EEE13B-D122-7CB9-89F6-6E9486996FFB}"/>
              </a:ext>
            </a:extLst>
          </p:cNvPr>
          <p:cNvCxnSpPr>
            <a:cxnSpLocks/>
          </p:cNvCxnSpPr>
          <p:nvPr/>
        </p:nvCxnSpPr>
        <p:spPr>
          <a:xfrm flipV="1">
            <a:off x="7847345" y="2433044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Arrow Connector 352">
            <a:extLst>
              <a:ext uri="{FF2B5EF4-FFF2-40B4-BE49-F238E27FC236}">
                <a16:creationId xmlns:a16="http://schemas.microsoft.com/office/drawing/2014/main" id="{89A0182E-66B4-A7BC-65AD-DB0FECA67D0E}"/>
              </a:ext>
            </a:extLst>
          </p:cNvPr>
          <p:cNvCxnSpPr>
            <a:cxnSpLocks/>
          </p:cNvCxnSpPr>
          <p:nvPr/>
        </p:nvCxnSpPr>
        <p:spPr>
          <a:xfrm flipH="1">
            <a:off x="7610174" y="277582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B71DCAE8-ED34-3C52-959B-DE26F0AD7D04}"/>
              </a:ext>
            </a:extLst>
          </p:cNvPr>
          <p:cNvCxnSpPr>
            <a:cxnSpLocks/>
          </p:cNvCxnSpPr>
          <p:nvPr/>
        </p:nvCxnSpPr>
        <p:spPr>
          <a:xfrm flipH="1" flipV="1">
            <a:off x="8169266" y="277791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E777FDF-D1C6-7EC5-349C-43F6C2DFDB3C}"/>
              </a:ext>
            </a:extLst>
          </p:cNvPr>
          <p:cNvCxnSpPr>
            <a:cxnSpLocks/>
          </p:cNvCxnSpPr>
          <p:nvPr/>
        </p:nvCxnSpPr>
        <p:spPr>
          <a:xfrm flipV="1">
            <a:off x="6649704" y="276960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Arrow Connector 358">
            <a:extLst>
              <a:ext uri="{FF2B5EF4-FFF2-40B4-BE49-F238E27FC236}">
                <a16:creationId xmlns:a16="http://schemas.microsoft.com/office/drawing/2014/main" id="{9DB0E042-456B-5B7C-15D1-F6AC3766C5CF}"/>
              </a:ext>
            </a:extLst>
          </p:cNvPr>
          <p:cNvCxnSpPr/>
          <p:nvPr/>
        </p:nvCxnSpPr>
        <p:spPr>
          <a:xfrm>
            <a:off x="6649704" y="277954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013EC51E-765D-1438-C59C-B58E64CAD548}"/>
              </a:ext>
            </a:extLst>
          </p:cNvPr>
          <p:cNvCxnSpPr/>
          <p:nvPr/>
        </p:nvCxnSpPr>
        <p:spPr>
          <a:xfrm flipH="1" flipV="1">
            <a:off x="6962631" y="263119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C367D6CC-F128-D503-54F1-C3BD6B970950}"/>
              </a:ext>
            </a:extLst>
          </p:cNvPr>
          <p:cNvCxnSpPr>
            <a:cxnSpLocks/>
          </p:cNvCxnSpPr>
          <p:nvPr/>
        </p:nvCxnSpPr>
        <p:spPr>
          <a:xfrm flipH="1" flipV="1">
            <a:off x="6628818" y="2453482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3" name="Arc 362">
            <a:extLst>
              <a:ext uri="{FF2B5EF4-FFF2-40B4-BE49-F238E27FC236}">
                <a16:creationId xmlns:a16="http://schemas.microsoft.com/office/drawing/2014/main" id="{D0DC7B80-6B1E-61C0-3142-96963DCA48D1}"/>
              </a:ext>
            </a:extLst>
          </p:cNvPr>
          <p:cNvSpPr/>
          <p:nvPr/>
        </p:nvSpPr>
        <p:spPr>
          <a:xfrm rot="783097" flipV="1">
            <a:off x="6772276" y="306124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Arc 363">
            <a:extLst>
              <a:ext uri="{FF2B5EF4-FFF2-40B4-BE49-F238E27FC236}">
                <a16:creationId xmlns:a16="http://schemas.microsoft.com/office/drawing/2014/main" id="{E6517C78-62BF-8786-5884-80955E553AED}"/>
              </a:ext>
            </a:extLst>
          </p:cNvPr>
          <p:cNvSpPr/>
          <p:nvPr/>
        </p:nvSpPr>
        <p:spPr>
          <a:xfrm rot="16005877">
            <a:off x="7770323" y="251211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4321E6C7-02FE-57E8-48AD-CF91D94AC0FA}"/>
              </a:ext>
            </a:extLst>
          </p:cNvPr>
          <p:cNvSpPr txBox="1"/>
          <p:nvPr/>
        </p:nvSpPr>
        <p:spPr>
          <a:xfrm>
            <a:off x="1133151" y="503439"/>
            <a:ext cx="15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Claire White (4) All (3)</a:t>
            </a:r>
          </a:p>
        </p:txBody>
      </p:sp>
    </p:spTree>
    <p:extLst>
      <p:ext uri="{BB962C8B-B14F-4D97-AF65-F5344CB8AC3E}">
        <p14:creationId xmlns:p14="http://schemas.microsoft.com/office/powerpoint/2010/main" val="51377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Box 331">
            <a:extLst>
              <a:ext uri="{FF2B5EF4-FFF2-40B4-BE49-F238E27FC236}">
                <a16:creationId xmlns:a16="http://schemas.microsoft.com/office/drawing/2014/main" id="{50C2D01F-2CDB-4B51-BC9D-73B4C401DB72}"/>
              </a:ext>
            </a:extLst>
          </p:cNvPr>
          <p:cNvSpPr txBox="1"/>
          <p:nvPr/>
        </p:nvSpPr>
        <p:spPr>
          <a:xfrm flipH="1">
            <a:off x="2825785" y="476842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D68A9499-1BDF-4654-B8AA-C11C1F651A69}"/>
              </a:ext>
            </a:extLst>
          </p:cNvPr>
          <p:cNvSpPr txBox="1"/>
          <p:nvPr/>
        </p:nvSpPr>
        <p:spPr>
          <a:xfrm flipH="1">
            <a:off x="1174722" y="4208841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B8DF2171-1CDE-4FCC-91EE-D2B34A274D2C}"/>
              </a:ext>
            </a:extLst>
          </p:cNvPr>
          <p:cNvSpPr txBox="1"/>
          <p:nvPr/>
        </p:nvSpPr>
        <p:spPr>
          <a:xfrm>
            <a:off x="2856835" y="555624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4ECB8864-4740-46BC-8477-A9505BC70655}"/>
              </a:ext>
            </a:extLst>
          </p:cNvPr>
          <p:cNvSpPr txBox="1"/>
          <p:nvPr/>
        </p:nvSpPr>
        <p:spPr>
          <a:xfrm>
            <a:off x="1019753" y="373724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B2A51BB0-632C-4E93-A935-2824B4D9D38B}"/>
              </a:ext>
            </a:extLst>
          </p:cNvPr>
          <p:cNvSpPr txBox="1"/>
          <p:nvPr/>
        </p:nvSpPr>
        <p:spPr>
          <a:xfrm>
            <a:off x="2842305" y="281867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4843E04-3B24-46C5-AAA0-E7DD649286BF}"/>
              </a:ext>
            </a:extLst>
          </p:cNvPr>
          <p:cNvSpPr txBox="1"/>
          <p:nvPr/>
        </p:nvSpPr>
        <p:spPr>
          <a:xfrm>
            <a:off x="2835138" y="98552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4447" y="545657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>
            <a:cxnSpLocks/>
          </p:cNvCxnSpPr>
          <p:nvPr/>
        </p:nvCxnSpPr>
        <p:spPr>
          <a:xfrm flipH="1" flipV="1">
            <a:off x="2640140" y="3335554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464069" y="1841727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4495800" y="146020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</p:cNvCxnSpPr>
          <p:nvPr/>
        </p:nvCxnSpPr>
        <p:spPr>
          <a:xfrm flipV="1">
            <a:off x="3018020" y="5364252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96395" y="5348564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 flipH="1" flipV="1">
            <a:off x="2923602" y="5204635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696444" y="72682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96445" y="72681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Arc 55"/>
          <p:cNvSpPr/>
          <p:nvPr/>
        </p:nvSpPr>
        <p:spPr>
          <a:xfrm rot="318427">
            <a:off x="2116966" y="5574785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>
            <a:cxnSpLocks/>
          </p:cNvCxnSpPr>
          <p:nvPr/>
        </p:nvCxnSpPr>
        <p:spPr>
          <a:xfrm flipV="1">
            <a:off x="4144896" y="8589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A9397B9A-3109-4D15-843B-D3CC620224B7}"/>
              </a:ext>
            </a:extLst>
          </p:cNvPr>
          <p:cNvCxnSpPr>
            <a:cxnSpLocks/>
          </p:cNvCxnSpPr>
          <p:nvPr/>
        </p:nvCxnSpPr>
        <p:spPr>
          <a:xfrm>
            <a:off x="2956884" y="355279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1" name="Straight Arrow Connector 470">
            <a:extLst>
              <a:ext uri="{FF2B5EF4-FFF2-40B4-BE49-F238E27FC236}">
                <a16:creationId xmlns:a16="http://schemas.microsoft.com/office/drawing/2014/main" id="{72E1484E-2166-46C0-B905-0A61E3FD353B}"/>
              </a:ext>
            </a:extLst>
          </p:cNvPr>
          <p:cNvCxnSpPr>
            <a:cxnSpLocks/>
          </p:cNvCxnSpPr>
          <p:nvPr/>
        </p:nvCxnSpPr>
        <p:spPr>
          <a:xfrm flipV="1">
            <a:off x="4142148" y="6001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Straight Arrow Connector 471">
            <a:extLst>
              <a:ext uri="{FF2B5EF4-FFF2-40B4-BE49-F238E27FC236}">
                <a16:creationId xmlns:a16="http://schemas.microsoft.com/office/drawing/2014/main" id="{09C44369-F7C4-470A-8310-FE0554F5BED1}"/>
              </a:ext>
            </a:extLst>
          </p:cNvPr>
          <p:cNvCxnSpPr>
            <a:cxnSpLocks/>
          </p:cNvCxnSpPr>
          <p:nvPr/>
        </p:nvCxnSpPr>
        <p:spPr>
          <a:xfrm flipH="1">
            <a:off x="3904977" y="942935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6A989483-DF38-45D7-B2B0-5D006D1CC745}"/>
              </a:ext>
            </a:extLst>
          </p:cNvPr>
          <p:cNvCxnSpPr>
            <a:cxnSpLocks/>
          </p:cNvCxnSpPr>
          <p:nvPr/>
        </p:nvCxnSpPr>
        <p:spPr>
          <a:xfrm flipH="1" flipV="1">
            <a:off x="4464069" y="945021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" name="Arc 512">
            <a:extLst>
              <a:ext uri="{FF2B5EF4-FFF2-40B4-BE49-F238E27FC236}">
                <a16:creationId xmlns:a16="http://schemas.microsoft.com/office/drawing/2014/main" id="{4CD755A3-4838-433A-A5EA-BB8B73A22D1B}"/>
              </a:ext>
            </a:extLst>
          </p:cNvPr>
          <p:cNvSpPr/>
          <p:nvPr/>
        </p:nvSpPr>
        <p:spPr>
          <a:xfrm rot="21309147" flipV="1">
            <a:off x="1548951" y="471555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>
            <a:extLst>
              <a:ext uri="{FF2B5EF4-FFF2-40B4-BE49-F238E27FC236}">
                <a16:creationId xmlns:a16="http://schemas.microsoft.com/office/drawing/2014/main" id="{3030832E-BC0B-40DD-910C-3C75C04D2ABD}"/>
              </a:ext>
            </a:extLst>
          </p:cNvPr>
          <p:cNvSpPr/>
          <p:nvPr/>
        </p:nvSpPr>
        <p:spPr>
          <a:xfrm rot="20816903" flipH="1" flipV="1">
            <a:off x="2007129" y="1205984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4246466E-3316-4279-A8D7-CC369BFE370C}"/>
              </a:ext>
            </a:extLst>
          </p:cNvPr>
          <p:cNvCxnSpPr>
            <a:cxnSpLocks/>
          </p:cNvCxnSpPr>
          <p:nvPr/>
        </p:nvCxnSpPr>
        <p:spPr>
          <a:xfrm flipV="1">
            <a:off x="3837146" y="110094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" name="Arc 524">
            <a:extLst>
              <a:ext uri="{FF2B5EF4-FFF2-40B4-BE49-F238E27FC236}">
                <a16:creationId xmlns:a16="http://schemas.microsoft.com/office/drawing/2014/main" id="{C8F9DBF9-60C8-4BCA-B7BD-690DEB39643D}"/>
              </a:ext>
            </a:extLst>
          </p:cNvPr>
          <p:cNvSpPr/>
          <p:nvPr/>
        </p:nvSpPr>
        <p:spPr>
          <a:xfrm rot="20159928" flipH="1" flipV="1">
            <a:off x="1785081" y="989990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D3FA672D-4E29-4597-85FC-09EDA41050E7}"/>
              </a:ext>
            </a:extLst>
          </p:cNvPr>
          <p:cNvCxnSpPr>
            <a:cxnSpLocks/>
          </p:cNvCxnSpPr>
          <p:nvPr/>
        </p:nvCxnSpPr>
        <p:spPr>
          <a:xfrm flipH="1" flipV="1">
            <a:off x="4081497" y="1612240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Arrow Connector 543">
            <a:extLst>
              <a:ext uri="{FF2B5EF4-FFF2-40B4-BE49-F238E27FC236}">
                <a16:creationId xmlns:a16="http://schemas.microsoft.com/office/drawing/2014/main" id="{B57B9E25-CE6A-4D44-BD19-A3B2242B41D2}"/>
              </a:ext>
            </a:extLst>
          </p:cNvPr>
          <p:cNvCxnSpPr>
            <a:cxnSpLocks/>
          </p:cNvCxnSpPr>
          <p:nvPr/>
        </p:nvCxnSpPr>
        <p:spPr>
          <a:xfrm flipH="1" flipV="1">
            <a:off x="2364692" y="815861"/>
            <a:ext cx="242016" cy="246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Straight Arrow Connector 553">
            <a:extLst>
              <a:ext uri="{FF2B5EF4-FFF2-40B4-BE49-F238E27FC236}">
                <a16:creationId xmlns:a16="http://schemas.microsoft.com/office/drawing/2014/main" id="{7923099E-65F8-42ED-B110-1864D5527FA3}"/>
              </a:ext>
            </a:extLst>
          </p:cNvPr>
          <p:cNvCxnSpPr>
            <a:cxnSpLocks/>
          </p:cNvCxnSpPr>
          <p:nvPr/>
        </p:nvCxnSpPr>
        <p:spPr>
          <a:xfrm flipH="1" flipV="1">
            <a:off x="3392463" y="1068815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3" name="TextBox 572">
            <a:extLst>
              <a:ext uri="{FF2B5EF4-FFF2-40B4-BE49-F238E27FC236}">
                <a16:creationId xmlns:a16="http://schemas.microsoft.com/office/drawing/2014/main" id="{6B775E85-293D-4BE2-B098-15DEABEE237D}"/>
              </a:ext>
            </a:extLst>
          </p:cNvPr>
          <p:cNvSpPr txBox="1"/>
          <p:nvPr/>
        </p:nvSpPr>
        <p:spPr>
          <a:xfrm>
            <a:off x="1005419" y="99968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574" name="Straight Connector 573">
            <a:extLst>
              <a:ext uri="{FF2B5EF4-FFF2-40B4-BE49-F238E27FC236}">
                <a16:creationId xmlns:a16="http://schemas.microsoft.com/office/drawing/2014/main" id="{5C659EFB-E677-4749-A0D6-A35D5504F54E}"/>
              </a:ext>
            </a:extLst>
          </p:cNvPr>
          <p:cNvCxnSpPr>
            <a:cxnSpLocks/>
          </p:cNvCxnSpPr>
          <p:nvPr/>
        </p:nvCxnSpPr>
        <p:spPr>
          <a:xfrm flipV="1">
            <a:off x="2944507" y="936719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5" name="Straight Arrow Connector 574">
            <a:extLst>
              <a:ext uri="{FF2B5EF4-FFF2-40B4-BE49-F238E27FC236}">
                <a16:creationId xmlns:a16="http://schemas.microsoft.com/office/drawing/2014/main" id="{3EE7EBB1-A72B-458B-83F7-46D5BD789A37}"/>
              </a:ext>
            </a:extLst>
          </p:cNvPr>
          <p:cNvCxnSpPr/>
          <p:nvPr/>
        </p:nvCxnSpPr>
        <p:spPr>
          <a:xfrm>
            <a:off x="2944507" y="946660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6" name="Straight Arrow Connector 575">
            <a:extLst>
              <a:ext uri="{FF2B5EF4-FFF2-40B4-BE49-F238E27FC236}">
                <a16:creationId xmlns:a16="http://schemas.microsoft.com/office/drawing/2014/main" id="{1E637FD2-6208-4E16-B02A-645376044FD1}"/>
              </a:ext>
            </a:extLst>
          </p:cNvPr>
          <p:cNvCxnSpPr>
            <a:cxnSpLocks/>
          </p:cNvCxnSpPr>
          <p:nvPr/>
        </p:nvCxnSpPr>
        <p:spPr>
          <a:xfrm flipH="1" flipV="1">
            <a:off x="2928300" y="6160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7" name="Straight Connector 576">
            <a:extLst>
              <a:ext uri="{FF2B5EF4-FFF2-40B4-BE49-F238E27FC236}">
                <a16:creationId xmlns:a16="http://schemas.microsoft.com/office/drawing/2014/main" id="{77D47279-FBD2-4D1F-9EFB-5122F79E0212}"/>
              </a:ext>
            </a:extLst>
          </p:cNvPr>
          <p:cNvCxnSpPr/>
          <p:nvPr/>
        </p:nvCxnSpPr>
        <p:spPr>
          <a:xfrm flipH="1" flipV="1">
            <a:off x="2964519" y="3554879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8" name="Straight Arrow Connector 577">
            <a:extLst>
              <a:ext uri="{FF2B5EF4-FFF2-40B4-BE49-F238E27FC236}">
                <a16:creationId xmlns:a16="http://schemas.microsoft.com/office/drawing/2014/main" id="{DE70DB07-C4DA-4000-91FA-99F9E5FFC385}"/>
              </a:ext>
            </a:extLst>
          </p:cNvPr>
          <p:cNvCxnSpPr>
            <a:cxnSpLocks/>
          </p:cNvCxnSpPr>
          <p:nvPr/>
        </p:nvCxnSpPr>
        <p:spPr>
          <a:xfrm flipH="1" flipV="1">
            <a:off x="3718164" y="3319572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5FE5F8EB-204B-46C0-AC85-81D28741A1D0}"/>
              </a:ext>
            </a:extLst>
          </p:cNvPr>
          <p:cNvCxnSpPr/>
          <p:nvPr/>
        </p:nvCxnSpPr>
        <p:spPr>
          <a:xfrm flipH="1" flipV="1">
            <a:off x="3257434" y="7983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551FB0DA-4DE0-4560-B410-373E58B67DB9}"/>
              </a:ext>
            </a:extLst>
          </p:cNvPr>
          <p:cNvSpPr txBox="1"/>
          <p:nvPr/>
        </p:nvSpPr>
        <p:spPr>
          <a:xfrm>
            <a:off x="1012586" y="190409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1B974BE-A6DD-446C-A467-FF08C88A2740}"/>
              </a:ext>
            </a:extLst>
          </p:cNvPr>
          <p:cNvSpPr txBox="1"/>
          <p:nvPr/>
        </p:nvSpPr>
        <p:spPr>
          <a:xfrm>
            <a:off x="2842305" y="188994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DCB8CD89-646A-4A9B-96ED-A207940C783D}"/>
              </a:ext>
            </a:extLst>
          </p:cNvPr>
          <p:cNvSpPr txBox="1"/>
          <p:nvPr/>
        </p:nvSpPr>
        <p:spPr>
          <a:xfrm>
            <a:off x="1012586" y="283282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D4292035-B4D0-448B-8578-83179D55D9AA}"/>
              </a:ext>
            </a:extLst>
          </p:cNvPr>
          <p:cNvSpPr txBox="1"/>
          <p:nvPr/>
        </p:nvSpPr>
        <p:spPr>
          <a:xfrm>
            <a:off x="2849472" y="372309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D335E80-DE92-4E47-A86B-A7366BCC33E9}"/>
              </a:ext>
            </a:extLst>
          </p:cNvPr>
          <p:cNvSpPr txBox="1"/>
          <p:nvPr/>
        </p:nvSpPr>
        <p:spPr>
          <a:xfrm>
            <a:off x="1019949" y="466597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0724E733-B1C1-462C-999D-52AAE3F38297}"/>
              </a:ext>
            </a:extLst>
          </p:cNvPr>
          <p:cNvSpPr txBox="1"/>
          <p:nvPr/>
        </p:nvSpPr>
        <p:spPr>
          <a:xfrm>
            <a:off x="2849668" y="4651823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253E19B-9BA1-4D17-9B84-6348B85A3AE7}"/>
              </a:ext>
            </a:extLst>
          </p:cNvPr>
          <p:cNvSpPr txBox="1"/>
          <p:nvPr/>
        </p:nvSpPr>
        <p:spPr>
          <a:xfrm>
            <a:off x="1027116" y="5570393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711D0A16-442F-41B8-8141-E2DEA0A6CF06}"/>
              </a:ext>
            </a:extLst>
          </p:cNvPr>
          <p:cNvSpPr txBox="1"/>
          <p:nvPr/>
        </p:nvSpPr>
        <p:spPr>
          <a:xfrm>
            <a:off x="1732666" y="120890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57AED27-69FB-467E-8ADB-B38E38EC1BB9}"/>
              </a:ext>
            </a:extLst>
          </p:cNvPr>
          <p:cNvSpPr txBox="1"/>
          <p:nvPr/>
        </p:nvSpPr>
        <p:spPr>
          <a:xfrm>
            <a:off x="3569705" y="121178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BEF3731E-30BC-4248-9457-EBA9B8DCDE4F}"/>
              </a:ext>
            </a:extLst>
          </p:cNvPr>
          <p:cNvSpPr txBox="1"/>
          <p:nvPr/>
        </p:nvSpPr>
        <p:spPr>
          <a:xfrm>
            <a:off x="1755042" y="212321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4ACB2C36-8C24-4CEE-80C1-4BED655D713B}"/>
              </a:ext>
            </a:extLst>
          </p:cNvPr>
          <p:cNvSpPr txBox="1"/>
          <p:nvPr/>
        </p:nvSpPr>
        <p:spPr>
          <a:xfrm>
            <a:off x="3592081" y="212609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E11D3783-CF29-40E1-B065-1875ED972598}"/>
              </a:ext>
            </a:extLst>
          </p:cNvPr>
          <p:cNvSpPr txBox="1"/>
          <p:nvPr/>
        </p:nvSpPr>
        <p:spPr>
          <a:xfrm>
            <a:off x="1755042" y="3072763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9E25FC3E-BAE9-4715-A317-8A93FF2C7516}"/>
              </a:ext>
            </a:extLst>
          </p:cNvPr>
          <p:cNvSpPr txBox="1"/>
          <p:nvPr/>
        </p:nvSpPr>
        <p:spPr>
          <a:xfrm>
            <a:off x="3592081" y="30756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0E1CCC93-EADC-46D6-AB82-77B8919D92C6}"/>
              </a:ext>
            </a:extLst>
          </p:cNvPr>
          <p:cNvSpPr txBox="1"/>
          <p:nvPr/>
        </p:nvSpPr>
        <p:spPr>
          <a:xfrm>
            <a:off x="1777418" y="38862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E52730-8C7B-4A53-BD52-AE2927A00A88}"/>
              </a:ext>
            </a:extLst>
          </p:cNvPr>
          <p:cNvSpPr txBox="1"/>
          <p:nvPr/>
        </p:nvSpPr>
        <p:spPr>
          <a:xfrm>
            <a:off x="3614457" y="39899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61045716-4789-4EBF-AF32-166C6A0C8D3E}"/>
              </a:ext>
            </a:extLst>
          </p:cNvPr>
          <p:cNvSpPr txBox="1"/>
          <p:nvPr/>
        </p:nvSpPr>
        <p:spPr>
          <a:xfrm>
            <a:off x="1774791" y="4915804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F828459A-D6AE-47FA-A873-39A6C77F28B1}"/>
              </a:ext>
            </a:extLst>
          </p:cNvPr>
          <p:cNvSpPr txBox="1"/>
          <p:nvPr/>
        </p:nvSpPr>
        <p:spPr>
          <a:xfrm>
            <a:off x="3611830" y="491868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6C351C1-DABD-4A1E-95ED-CF4963C2A2F1}"/>
              </a:ext>
            </a:extLst>
          </p:cNvPr>
          <p:cNvSpPr txBox="1"/>
          <p:nvPr/>
        </p:nvSpPr>
        <p:spPr>
          <a:xfrm>
            <a:off x="1797167" y="5830117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E1E27B3-C178-46B5-9D72-35626C67C2D1}"/>
              </a:ext>
            </a:extLst>
          </p:cNvPr>
          <p:cNvSpPr txBox="1"/>
          <p:nvPr/>
        </p:nvSpPr>
        <p:spPr>
          <a:xfrm>
            <a:off x="3634206" y="5833000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DF4A20BD-66BC-46DB-BB42-A874A020E9F3}"/>
              </a:ext>
            </a:extLst>
          </p:cNvPr>
          <p:cNvCxnSpPr>
            <a:cxnSpLocks/>
          </p:cNvCxnSpPr>
          <p:nvPr/>
        </p:nvCxnSpPr>
        <p:spPr>
          <a:xfrm flipV="1">
            <a:off x="3738051" y="1066109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8D907926-6B62-446D-B6E0-DFE4C3B2293B}"/>
              </a:ext>
            </a:extLst>
          </p:cNvPr>
          <p:cNvCxnSpPr>
            <a:cxnSpLocks/>
          </p:cNvCxnSpPr>
          <p:nvPr/>
        </p:nvCxnSpPr>
        <p:spPr>
          <a:xfrm flipV="1">
            <a:off x="2317946" y="958398"/>
            <a:ext cx="0" cy="108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F8A59454-8631-4AC0-96A2-445F99A29C21}"/>
              </a:ext>
            </a:extLst>
          </p:cNvPr>
          <p:cNvCxnSpPr>
            <a:cxnSpLocks/>
          </p:cNvCxnSpPr>
          <p:nvPr/>
        </p:nvCxnSpPr>
        <p:spPr>
          <a:xfrm flipV="1">
            <a:off x="2315696" y="72748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CB521F7B-4826-4CF3-BCC4-A02E4EE43C02}"/>
              </a:ext>
            </a:extLst>
          </p:cNvPr>
          <p:cNvCxnSpPr>
            <a:cxnSpLocks/>
          </p:cNvCxnSpPr>
          <p:nvPr/>
        </p:nvCxnSpPr>
        <p:spPr>
          <a:xfrm flipH="1" flipV="1">
            <a:off x="1101103" y="764567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8CCA5657-8F59-4307-BE95-7A1C9E73CB1D}"/>
              </a:ext>
            </a:extLst>
          </p:cNvPr>
          <p:cNvCxnSpPr>
            <a:cxnSpLocks/>
          </p:cNvCxnSpPr>
          <p:nvPr/>
        </p:nvCxnSpPr>
        <p:spPr>
          <a:xfrm flipV="1">
            <a:off x="1430485" y="933803"/>
            <a:ext cx="0" cy="109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EBBE0943-D707-40AE-8B5E-8D8BEF0E2C41}"/>
              </a:ext>
            </a:extLst>
          </p:cNvPr>
          <p:cNvCxnSpPr>
            <a:cxnSpLocks/>
          </p:cNvCxnSpPr>
          <p:nvPr/>
        </p:nvCxnSpPr>
        <p:spPr>
          <a:xfrm flipV="1">
            <a:off x="1167298" y="789542"/>
            <a:ext cx="238865" cy="280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9" name="Arc 278">
            <a:extLst>
              <a:ext uri="{FF2B5EF4-FFF2-40B4-BE49-F238E27FC236}">
                <a16:creationId xmlns:a16="http://schemas.microsoft.com/office/drawing/2014/main" id="{FA379DBC-A46A-4326-AAA7-C97459135C58}"/>
              </a:ext>
            </a:extLst>
          </p:cNvPr>
          <p:cNvSpPr/>
          <p:nvPr/>
        </p:nvSpPr>
        <p:spPr>
          <a:xfrm rot="1440072" flipV="1">
            <a:off x="1323988" y="997981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Arc 279">
            <a:extLst>
              <a:ext uri="{FF2B5EF4-FFF2-40B4-BE49-F238E27FC236}">
                <a16:creationId xmlns:a16="http://schemas.microsoft.com/office/drawing/2014/main" id="{6B5FB21F-BA5E-4B80-8E6B-21FAE9A693E4}"/>
              </a:ext>
            </a:extLst>
          </p:cNvPr>
          <p:cNvSpPr/>
          <p:nvPr/>
        </p:nvSpPr>
        <p:spPr>
          <a:xfrm rot="783097" flipV="1">
            <a:off x="1313237" y="1208563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Arc 280">
            <a:extLst>
              <a:ext uri="{FF2B5EF4-FFF2-40B4-BE49-F238E27FC236}">
                <a16:creationId xmlns:a16="http://schemas.microsoft.com/office/drawing/2014/main" id="{0438CEF8-BF96-4DE8-AE47-7C4131D6729C}"/>
              </a:ext>
            </a:extLst>
          </p:cNvPr>
          <p:cNvSpPr/>
          <p:nvPr/>
        </p:nvSpPr>
        <p:spPr>
          <a:xfrm rot="15889971">
            <a:off x="4286031" y="1708834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Arc 282">
            <a:extLst>
              <a:ext uri="{FF2B5EF4-FFF2-40B4-BE49-F238E27FC236}">
                <a16:creationId xmlns:a16="http://schemas.microsoft.com/office/drawing/2014/main" id="{48EB0AA2-00A3-4D21-B32E-A089D2D731AC}"/>
              </a:ext>
            </a:extLst>
          </p:cNvPr>
          <p:cNvSpPr/>
          <p:nvPr/>
        </p:nvSpPr>
        <p:spPr>
          <a:xfrm rot="4732046">
            <a:off x="4295686" y="1625252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DD292608-06F8-4BD2-BCC4-D73903D13C48}"/>
              </a:ext>
            </a:extLst>
          </p:cNvPr>
          <p:cNvCxnSpPr>
            <a:cxnSpLocks/>
          </p:cNvCxnSpPr>
          <p:nvPr/>
        </p:nvCxnSpPr>
        <p:spPr>
          <a:xfrm flipV="1">
            <a:off x="2968458" y="1596005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7B69A41D-571C-4708-945E-2A22B8D665DC}"/>
              </a:ext>
            </a:extLst>
          </p:cNvPr>
          <p:cNvCxnSpPr/>
          <p:nvPr/>
        </p:nvCxnSpPr>
        <p:spPr>
          <a:xfrm flipV="1">
            <a:off x="2971800" y="1828800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9" name="Arc 288">
            <a:extLst>
              <a:ext uri="{FF2B5EF4-FFF2-40B4-BE49-F238E27FC236}">
                <a16:creationId xmlns:a16="http://schemas.microsoft.com/office/drawing/2014/main" id="{E2D489F1-DB5D-4F3D-A545-FD1A933CC73E}"/>
              </a:ext>
            </a:extLst>
          </p:cNvPr>
          <p:cNvSpPr/>
          <p:nvPr/>
        </p:nvSpPr>
        <p:spPr>
          <a:xfrm rot="5710029" flipH="1">
            <a:off x="2957864" y="1702329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Arc 289">
            <a:extLst>
              <a:ext uri="{FF2B5EF4-FFF2-40B4-BE49-F238E27FC236}">
                <a16:creationId xmlns:a16="http://schemas.microsoft.com/office/drawing/2014/main" id="{9D883903-A111-4FBE-814C-2A49669BD3D7}"/>
              </a:ext>
            </a:extLst>
          </p:cNvPr>
          <p:cNvSpPr/>
          <p:nvPr/>
        </p:nvSpPr>
        <p:spPr>
          <a:xfrm rot="16867954" flipH="1">
            <a:off x="3010379" y="1618908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66C0D4DF-BB28-462E-B9BC-9BE826C5CAD0}"/>
              </a:ext>
            </a:extLst>
          </p:cNvPr>
          <p:cNvCxnSpPr>
            <a:cxnSpLocks/>
          </p:cNvCxnSpPr>
          <p:nvPr/>
        </p:nvCxnSpPr>
        <p:spPr>
          <a:xfrm flipV="1">
            <a:off x="2944507" y="1439735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D7283C9-0549-4900-87F0-53041100B327}"/>
              </a:ext>
            </a:extLst>
          </p:cNvPr>
          <p:cNvCxnSpPr>
            <a:cxnSpLocks/>
          </p:cNvCxnSpPr>
          <p:nvPr/>
        </p:nvCxnSpPr>
        <p:spPr>
          <a:xfrm flipV="1">
            <a:off x="3862469" y="2026656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E9974ABE-0255-499A-9875-A6DEFEEE0675}"/>
              </a:ext>
            </a:extLst>
          </p:cNvPr>
          <p:cNvCxnSpPr/>
          <p:nvPr/>
        </p:nvCxnSpPr>
        <p:spPr>
          <a:xfrm flipV="1">
            <a:off x="3713832" y="1619480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5C58AE5A-EF02-4279-99CD-447868F8A4B5}"/>
              </a:ext>
            </a:extLst>
          </p:cNvPr>
          <p:cNvCxnSpPr/>
          <p:nvPr/>
        </p:nvCxnSpPr>
        <p:spPr>
          <a:xfrm>
            <a:off x="3713833" y="1619479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" name="Arc 308">
            <a:extLst>
              <a:ext uri="{FF2B5EF4-FFF2-40B4-BE49-F238E27FC236}">
                <a16:creationId xmlns:a16="http://schemas.microsoft.com/office/drawing/2014/main" id="{90E50B5C-10D3-4165-987E-E24D38FE4712}"/>
              </a:ext>
            </a:extLst>
          </p:cNvPr>
          <p:cNvSpPr/>
          <p:nvPr/>
        </p:nvSpPr>
        <p:spPr>
          <a:xfrm rot="460558" flipH="1" flipV="1">
            <a:off x="2078601" y="3919712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CC3FAFC0-ED3B-4F7F-A6F6-DBAAC0BE7DCA}"/>
              </a:ext>
            </a:extLst>
          </p:cNvPr>
          <p:cNvCxnSpPr>
            <a:cxnSpLocks/>
          </p:cNvCxnSpPr>
          <p:nvPr/>
        </p:nvCxnSpPr>
        <p:spPr>
          <a:xfrm flipV="1">
            <a:off x="4164775" y="2987402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F2DA07CC-7F21-442E-9CB9-E4E07A6924D1}"/>
              </a:ext>
            </a:extLst>
          </p:cNvPr>
          <p:cNvCxnSpPr>
            <a:cxnSpLocks/>
          </p:cNvCxnSpPr>
          <p:nvPr/>
        </p:nvCxnSpPr>
        <p:spPr>
          <a:xfrm flipV="1">
            <a:off x="3876263" y="3068807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37E0CA2-845E-4C88-820E-564AA48C12EE}"/>
              </a:ext>
            </a:extLst>
          </p:cNvPr>
          <p:cNvSpPr txBox="1"/>
          <p:nvPr/>
        </p:nvSpPr>
        <p:spPr>
          <a:xfrm flipH="1">
            <a:off x="2822073" y="2307559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196DF5F-E49A-4D1C-A152-A70D34C742DB}"/>
              </a:ext>
            </a:extLst>
          </p:cNvPr>
          <p:cNvCxnSpPr>
            <a:cxnSpLocks/>
          </p:cNvCxnSpPr>
          <p:nvPr/>
        </p:nvCxnSpPr>
        <p:spPr>
          <a:xfrm flipV="1">
            <a:off x="2318071" y="1619479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4456D6A4-4361-4189-900C-EE73A18D984F}"/>
              </a:ext>
            </a:extLst>
          </p:cNvPr>
          <p:cNvCxnSpPr>
            <a:cxnSpLocks/>
          </p:cNvCxnSpPr>
          <p:nvPr/>
        </p:nvCxnSpPr>
        <p:spPr>
          <a:xfrm flipH="1">
            <a:off x="2078152" y="183320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EFA4BDA-9E13-4AE9-A649-5718445C1426}"/>
              </a:ext>
            </a:extLst>
          </p:cNvPr>
          <p:cNvCxnSpPr>
            <a:cxnSpLocks/>
          </p:cNvCxnSpPr>
          <p:nvPr/>
        </p:nvCxnSpPr>
        <p:spPr>
          <a:xfrm flipH="1" flipV="1">
            <a:off x="2637244" y="183529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BEE0BD3-E28E-4AFF-ABA3-1030B7DECA65}"/>
              </a:ext>
            </a:extLst>
          </p:cNvPr>
          <p:cNvCxnSpPr>
            <a:cxnSpLocks/>
          </p:cNvCxnSpPr>
          <p:nvPr/>
        </p:nvCxnSpPr>
        <p:spPr>
          <a:xfrm flipV="1">
            <a:off x="1117682" y="182698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Arrow Connector 325">
            <a:extLst>
              <a:ext uri="{FF2B5EF4-FFF2-40B4-BE49-F238E27FC236}">
                <a16:creationId xmlns:a16="http://schemas.microsoft.com/office/drawing/2014/main" id="{1E37A6EC-B13B-4E59-94F6-68FBDEFA9F1C}"/>
              </a:ext>
            </a:extLst>
          </p:cNvPr>
          <p:cNvCxnSpPr/>
          <p:nvPr/>
        </p:nvCxnSpPr>
        <p:spPr>
          <a:xfrm>
            <a:off x="1117682" y="183692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DBFB6559-944E-4994-8AEF-80022921AB65}"/>
              </a:ext>
            </a:extLst>
          </p:cNvPr>
          <p:cNvCxnSpPr>
            <a:cxnSpLocks/>
          </p:cNvCxnSpPr>
          <p:nvPr/>
        </p:nvCxnSpPr>
        <p:spPr>
          <a:xfrm flipH="1" flipV="1">
            <a:off x="1234166" y="1619479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E9FBDF93-BCB7-4187-84D8-652F7C52F907}"/>
              </a:ext>
            </a:extLst>
          </p:cNvPr>
          <p:cNvCxnSpPr>
            <a:cxnSpLocks/>
          </p:cNvCxnSpPr>
          <p:nvPr/>
        </p:nvCxnSpPr>
        <p:spPr>
          <a:xfrm flipV="1">
            <a:off x="2021386" y="20331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Arc 329">
            <a:extLst>
              <a:ext uri="{FF2B5EF4-FFF2-40B4-BE49-F238E27FC236}">
                <a16:creationId xmlns:a16="http://schemas.microsoft.com/office/drawing/2014/main" id="{F2632B48-671E-476C-AB0E-EC6C8889ACFF}"/>
              </a:ext>
            </a:extLst>
          </p:cNvPr>
          <p:cNvSpPr/>
          <p:nvPr/>
        </p:nvSpPr>
        <p:spPr>
          <a:xfrm rot="5710029" flipH="1">
            <a:off x="1345957" y="1566886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Arc 330">
            <a:extLst>
              <a:ext uri="{FF2B5EF4-FFF2-40B4-BE49-F238E27FC236}">
                <a16:creationId xmlns:a16="http://schemas.microsoft.com/office/drawing/2014/main" id="{95F89A3C-0FA4-41ED-9112-D8B25E05975D}"/>
              </a:ext>
            </a:extLst>
          </p:cNvPr>
          <p:cNvSpPr/>
          <p:nvPr/>
        </p:nvSpPr>
        <p:spPr>
          <a:xfrm rot="15889971">
            <a:off x="2247027" y="155625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Arc 332">
            <a:extLst>
              <a:ext uri="{FF2B5EF4-FFF2-40B4-BE49-F238E27FC236}">
                <a16:creationId xmlns:a16="http://schemas.microsoft.com/office/drawing/2014/main" id="{FFE3DD0C-D27E-40A9-AD4D-B7A5582E02D5}"/>
              </a:ext>
            </a:extLst>
          </p:cNvPr>
          <p:cNvSpPr/>
          <p:nvPr/>
        </p:nvSpPr>
        <p:spPr>
          <a:xfrm rot="21285078" flipH="1">
            <a:off x="1123104" y="2699816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Arc 333">
            <a:extLst>
              <a:ext uri="{FF2B5EF4-FFF2-40B4-BE49-F238E27FC236}">
                <a16:creationId xmlns:a16="http://schemas.microsoft.com/office/drawing/2014/main" id="{030D0B50-9CC8-4A61-9608-6DD70E67C728}"/>
              </a:ext>
            </a:extLst>
          </p:cNvPr>
          <p:cNvSpPr/>
          <p:nvPr/>
        </p:nvSpPr>
        <p:spPr>
          <a:xfrm rot="314922">
            <a:off x="1503584" y="2693223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783103F-0D50-4F2E-8A25-F4817D46A476}"/>
              </a:ext>
            </a:extLst>
          </p:cNvPr>
          <p:cNvCxnSpPr>
            <a:cxnSpLocks/>
          </p:cNvCxnSpPr>
          <p:nvPr/>
        </p:nvCxnSpPr>
        <p:spPr>
          <a:xfrm flipV="1">
            <a:off x="2332528" y="27050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58E9282A-A299-4827-859E-A1F173B72022}"/>
              </a:ext>
            </a:extLst>
          </p:cNvPr>
          <p:cNvCxnSpPr>
            <a:cxnSpLocks/>
          </p:cNvCxnSpPr>
          <p:nvPr/>
        </p:nvCxnSpPr>
        <p:spPr>
          <a:xfrm flipV="1">
            <a:off x="2329780" y="24462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3588C68-BD14-4A2A-97D3-22904FB28516}"/>
              </a:ext>
            </a:extLst>
          </p:cNvPr>
          <p:cNvCxnSpPr>
            <a:cxnSpLocks/>
          </p:cNvCxnSpPr>
          <p:nvPr/>
        </p:nvCxnSpPr>
        <p:spPr>
          <a:xfrm flipH="1" flipV="1">
            <a:off x="1115932" y="2462084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1414C526-92AD-488E-87A7-ED418393736F}"/>
              </a:ext>
            </a:extLst>
          </p:cNvPr>
          <p:cNvCxnSpPr/>
          <p:nvPr/>
        </p:nvCxnSpPr>
        <p:spPr>
          <a:xfrm flipH="1" flipV="1">
            <a:off x="1445066" y="26443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5D1A6D71-53E9-4096-97B6-BA59322380D9}"/>
              </a:ext>
            </a:extLst>
          </p:cNvPr>
          <p:cNvCxnSpPr>
            <a:cxnSpLocks/>
          </p:cNvCxnSpPr>
          <p:nvPr/>
        </p:nvCxnSpPr>
        <p:spPr>
          <a:xfrm flipV="1">
            <a:off x="1880389" y="2744835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Arc 339">
            <a:extLst>
              <a:ext uri="{FF2B5EF4-FFF2-40B4-BE49-F238E27FC236}">
                <a16:creationId xmlns:a16="http://schemas.microsoft.com/office/drawing/2014/main" id="{E5202434-4DBB-4338-815E-329BB7FEA07D}"/>
              </a:ext>
            </a:extLst>
          </p:cNvPr>
          <p:cNvSpPr/>
          <p:nvPr/>
        </p:nvSpPr>
        <p:spPr>
          <a:xfrm rot="20816903" flipH="1" flipV="1">
            <a:off x="2042096" y="294543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Arc 340">
            <a:extLst>
              <a:ext uri="{FF2B5EF4-FFF2-40B4-BE49-F238E27FC236}">
                <a16:creationId xmlns:a16="http://schemas.microsoft.com/office/drawing/2014/main" id="{56A955D0-B92F-4BF8-B64B-18C90FFEEFE5}"/>
              </a:ext>
            </a:extLst>
          </p:cNvPr>
          <p:cNvSpPr/>
          <p:nvPr/>
        </p:nvSpPr>
        <p:spPr>
          <a:xfrm rot="783097" flipV="1">
            <a:off x="1348204" y="2948017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307AC51F-E4DB-4D25-8938-C150C5FCB40F}"/>
              </a:ext>
            </a:extLst>
          </p:cNvPr>
          <p:cNvSpPr txBox="1"/>
          <p:nvPr/>
        </p:nvSpPr>
        <p:spPr>
          <a:xfrm flipH="1">
            <a:off x="999435" y="143399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457204B2-3A38-42F5-9E7A-6998E58A7C78}"/>
              </a:ext>
            </a:extLst>
          </p:cNvPr>
          <p:cNvCxnSpPr>
            <a:cxnSpLocks/>
          </p:cNvCxnSpPr>
          <p:nvPr/>
        </p:nvCxnSpPr>
        <p:spPr>
          <a:xfrm flipH="1" flipV="1">
            <a:off x="1140723" y="3303595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8E28B334-3EB0-4A44-981C-B5390DFD6A49}"/>
              </a:ext>
            </a:extLst>
          </p:cNvPr>
          <p:cNvCxnSpPr>
            <a:cxnSpLocks/>
          </p:cNvCxnSpPr>
          <p:nvPr/>
        </p:nvCxnSpPr>
        <p:spPr>
          <a:xfrm flipV="1">
            <a:off x="4156601" y="35630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4BCF94F2-AF20-43E5-AAAC-BA6ACA7E8C5C}"/>
              </a:ext>
            </a:extLst>
          </p:cNvPr>
          <p:cNvCxnSpPr>
            <a:cxnSpLocks/>
          </p:cNvCxnSpPr>
          <p:nvPr/>
        </p:nvCxnSpPr>
        <p:spPr>
          <a:xfrm flipV="1">
            <a:off x="4157977" y="332800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id="{A2C3881A-40D0-4112-840A-B722E755A4CA}"/>
              </a:ext>
            </a:extLst>
          </p:cNvPr>
          <p:cNvCxnSpPr>
            <a:cxnSpLocks/>
          </p:cNvCxnSpPr>
          <p:nvPr/>
        </p:nvCxnSpPr>
        <p:spPr>
          <a:xfrm flipH="1" flipV="1">
            <a:off x="2944129" y="334387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57D42599-0C7D-426B-B674-4B79F382E152}"/>
              </a:ext>
            </a:extLst>
          </p:cNvPr>
          <p:cNvCxnSpPr/>
          <p:nvPr/>
        </p:nvCxnSpPr>
        <p:spPr>
          <a:xfrm flipH="1" flipV="1">
            <a:off x="3273263" y="352615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Arrow Connector 349">
            <a:extLst>
              <a:ext uri="{FF2B5EF4-FFF2-40B4-BE49-F238E27FC236}">
                <a16:creationId xmlns:a16="http://schemas.microsoft.com/office/drawing/2014/main" id="{A0A40A2E-8228-4E19-A485-4F83316B824C}"/>
              </a:ext>
            </a:extLst>
          </p:cNvPr>
          <p:cNvCxnSpPr>
            <a:cxnSpLocks/>
          </p:cNvCxnSpPr>
          <p:nvPr/>
        </p:nvCxnSpPr>
        <p:spPr>
          <a:xfrm flipH="1">
            <a:off x="4343797" y="3555410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30C8ED1D-7F09-438E-84CF-CDD550680854}"/>
              </a:ext>
            </a:extLst>
          </p:cNvPr>
          <p:cNvCxnSpPr/>
          <p:nvPr/>
        </p:nvCxnSpPr>
        <p:spPr>
          <a:xfrm flipH="1" flipV="1">
            <a:off x="4476860" y="3540483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5" name="Arc 354">
            <a:extLst>
              <a:ext uri="{FF2B5EF4-FFF2-40B4-BE49-F238E27FC236}">
                <a16:creationId xmlns:a16="http://schemas.microsoft.com/office/drawing/2014/main" id="{73AEB16D-ABD4-48A0-9BED-41FCD2856E67}"/>
              </a:ext>
            </a:extLst>
          </p:cNvPr>
          <p:cNvSpPr/>
          <p:nvPr/>
        </p:nvSpPr>
        <p:spPr>
          <a:xfrm rot="519881" flipH="1">
            <a:off x="1894778" y="3737492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54498AFC-5F39-4245-834D-7F981C4C0135}"/>
              </a:ext>
            </a:extLst>
          </p:cNvPr>
          <p:cNvCxnSpPr>
            <a:cxnSpLocks/>
          </p:cNvCxnSpPr>
          <p:nvPr/>
        </p:nvCxnSpPr>
        <p:spPr>
          <a:xfrm flipH="1">
            <a:off x="3572072" y="5732191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Arrow Connector 357">
            <a:extLst>
              <a:ext uri="{FF2B5EF4-FFF2-40B4-BE49-F238E27FC236}">
                <a16:creationId xmlns:a16="http://schemas.microsoft.com/office/drawing/2014/main" id="{D9FDA441-EFAA-4ED7-A83E-5E492DA517B5}"/>
              </a:ext>
            </a:extLst>
          </p:cNvPr>
          <p:cNvCxnSpPr>
            <a:cxnSpLocks/>
          </p:cNvCxnSpPr>
          <p:nvPr/>
        </p:nvCxnSpPr>
        <p:spPr>
          <a:xfrm flipH="1" flipV="1">
            <a:off x="3682847" y="5238521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C090684F-CCD3-4B1C-B3FD-F8715F527FF7}"/>
              </a:ext>
            </a:extLst>
          </p:cNvPr>
          <p:cNvCxnSpPr>
            <a:cxnSpLocks/>
          </p:cNvCxnSpPr>
          <p:nvPr/>
        </p:nvCxnSpPr>
        <p:spPr>
          <a:xfrm flipV="1">
            <a:off x="3880281" y="389007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C30A112-147E-4001-99B8-49CFC9A05B4A}"/>
              </a:ext>
            </a:extLst>
          </p:cNvPr>
          <p:cNvCxnSpPr>
            <a:cxnSpLocks/>
          </p:cNvCxnSpPr>
          <p:nvPr/>
        </p:nvCxnSpPr>
        <p:spPr>
          <a:xfrm flipV="1">
            <a:off x="3903881" y="5752140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>
            <a:extLst>
              <a:ext uri="{FF2B5EF4-FFF2-40B4-BE49-F238E27FC236}">
                <a16:creationId xmlns:a16="http://schemas.microsoft.com/office/drawing/2014/main" id="{285BA82A-EB40-4807-B9DC-4BEDCD2B34D6}"/>
              </a:ext>
            </a:extLst>
          </p:cNvPr>
          <p:cNvCxnSpPr>
            <a:cxnSpLocks/>
          </p:cNvCxnSpPr>
          <p:nvPr/>
        </p:nvCxnSpPr>
        <p:spPr>
          <a:xfrm flipH="1">
            <a:off x="3589130" y="5391077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13ABE412-ADBB-4A4B-AD3F-4E301AD9CDF2}"/>
              </a:ext>
            </a:extLst>
          </p:cNvPr>
          <p:cNvCxnSpPr/>
          <p:nvPr/>
        </p:nvCxnSpPr>
        <p:spPr>
          <a:xfrm flipH="1" flipV="1">
            <a:off x="3722193" y="537615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Arrow Connector 372">
            <a:extLst>
              <a:ext uri="{FF2B5EF4-FFF2-40B4-BE49-F238E27FC236}">
                <a16:creationId xmlns:a16="http://schemas.microsoft.com/office/drawing/2014/main" id="{A6A9BF5D-B954-425A-9542-865B2D203A11}"/>
              </a:ext>
            </a:extLst>
          </p:cNvPr>
          <p:cNvCxnSpPr>
            <a:cxnSpLocks/>
          </p:cNvCxnSpPr>
          <p:nvPr/>
        </p:nvCxnSpPr>
        <p:spPr>
          <a:xfrm flipH="1" flipV="1">
            <a:off x="1143018" y="5238521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Arrow Connector 375">
            <a:extLst>
              <a:ext uri="{FF2B5EF4-FFF2-40B4-BE49-F238E27FC236}">
                <a16:creationId xmlns:a16="http://schemas.microsoft.com/office/drawing/2014/main" id="{B9AC9D2D-6EE5-4FDB-ABCC-655CFAE8D41A}"/>
              </a:ext>
            </a:extLst>
          </p:cNvPr>
          <p:cNvCxnSpPr>
            <a:cxnSpLocks/>
          </p:cNvCxnSpPr>
          <p:nvPr/>
        </p:nvCxnSpPr>
        <p:spPr>
          <a:xfrm flipV="1">
            <a:off x="1458890" y="5204635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D93CE936-E04C-4590-BEDA-9631203D25CD}"/>
              </a:ext>
            </a:extLst>
          </p:cNvPr>
          <p:cNvCxnSpPr>
            <a:cxnSpLocks/>
          </p:cNvCxnSpPr>
          <p:nvPr/>
        </p:nvCxnSpPr>
        <p:spPr>
          <a:xfrm flipH="1" flipV="1">
            <a:off x="2180671" y="5211384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Arrow Connector 377">
            <a:extLst>
              <a:ext uri="{FF2B5EF4-FFF2-40B4-BE49-F238E27FC236}">
                <a16:creationId xmlns:a16="http://schemas.microsoft.com/office/drawing/2014/main" id="{7FDB3A9C-B1E9-401D-B077-7C37076DD317}"/>
              </a:ext>
            </a:extLst>
          </p:cNvPr>
          <p:cNvCxnSpPr>
            <a:cxnSpLocks/>
          </p:cNvCxnSpPr>
          <p:nvPr/>
        </p:nvCxnSpPr>
        <p:spPr>
          <a:xfrm flipH="1" flipV="1">
            <a:off x="2650804" y="525231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Arrow Connector 378">
            <a:extLst>
              <a:ext uri="{FF2B5EF4-FFF2-40B4-BE49-F238E27FC236}">
                <a16:creationId xmlns:a16="http://schemas.microsoft.com/office/drawing/2014/main" id="{211ED2C8-B7B6-4265-B169-FCC56B710C5B}"/>
              </a:ext>
            </a:extLst>
          </p:cNvPr>
          <p:cNvCxnSpPr>
            <a:cxnSpLocks/>
          </p:cNvCxnSpPr>
          <p:nvPr/>
        </p:nvCxnSpPr>
        <p:spPr>
          <a:xfrm flipH="1" flipV="1">
            <a:off x="1900402" y="5236950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Arc 379">
            <a:extLst>
              <a:ext uri="{FF2B5EF4-FFF2-40B4-BE49-F238E27FC236}">
                <a16:creationId xmlns:a16="http://schemas.microsoft.com/office/drawing/2014/main" id="{67334FC8-8DC9-404D-9319-DDA356261E37}"/>
              </a:ext>
            </a:extLst>
          </p:cNvPr>
          <p:cNvSpPr/>
          <p:nvPr/>
        </p:nvSpPr>
        <p:spPr>
          <a:xfrm rot="14962948" flipH="1">
            <a:off x="1571601" y="5462702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7EACB097-1E97-4895-A794-088EBE00A67D}"/>
              </a:ext>
            </a:extLst>
          </p:cNvPr>
          <p:cNvCxnSpPr>
            <a:cxnSpLocks/>
          </p:cNvCxnSpPr>
          <p:nvPr/>
        </p:nvCxnSpPr>
        <p:spPr>
          <a:xfrm flipV="1">
            <a:off x="3728642" y="456213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35BDBF0-53AE-465C-B90E-107ADA94EA1D}"/>
              </a:ext>
            </a:extLst>
          </p:cNvPr>
          <p:cNvCxnSpPr>
            <a:cxnSpLocks/>
          </p:cNvCxnSpPr>
          <p:nvPr/>
        </p:nvCxnSpPr>
        <p:spPr>
          <a:xfrm flipV="1">
            <a:off x="3885423" y="481290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66E5B439-64A0-479D-940D-EED71E097362}"/>
              </a:ext>
            </a:extLst>
          </p:cNvPr>
          <p:cNvCxnSpPr>
            <a:cxnSpLocks/>
          </p:cNvCxnSpPr>
          <p:nvPr/>
        </p:nvCxnSpPr>
        <p:spPr>
          <a:xfrm>
            <a:off x="3422041" y="4640109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473F4133-587C-461A-965E-81775FFAEC76}"/>
              </a:ext>
            </a:extLst>
          </p:cNvPr>
          <p:cNvCxnSpPr>
            <a:cxnSpLocks/>
          </p:cNvCxnSpPr>
          <p:nvPr/>
        </p:nvCxnSpPr>
        <p:spPr>
          <a:xfrm flipV="1">
            <a:off x="3422041" y="4651823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Arrow Connector 393">
            <a:extLst>
              <a:ext uri="{FF2B5EF4-FFF2-40B4-BE49-F238E27FC236}">
                <a16:creationId xmlns:a16="http://schemas.microsoft.com/office/drawing/2014/main" id="{4DE0A0A2-58B5-41E1-85F2-BC17D8C4299A}"/>
              </a:ext>
            </a:extLst>
          </p:cNvPr>
          <p:cNvCxnSpPr>
            <a:cxnSpLocks/>
          </p:cNvCxnSpPr>
          <p:nvPr/>
        </p:nvCxnSpPr>
        <p:spPr>
          <a:xfrm flipH="1">
            <a:off x="3680261" y="4401054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6F26F701-413E-42FA-A80D-BCDBF5C981D0}"/>
              </a:ext>
            </a:extLst>
          </p:cNvPr>
          <p:cNvCxnSpPr>
            <a:cxnSpLocks/>
          </p:cNvCxnSpPr>
          <p:nvPr/>
        </p:nvCxnSpPr>
        <p:spPr>
          <a:xfrm flipH="1" flipV="1">
            <a:off x="3804302" y="4401054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10D40CDE-7046-46D8-BCC3-2E9967F48DF7}"/>
              </a:ext>
            </a:extLst>
          </p:cNvPr>
          <p:cNvCxnSpPr>
            <a:cxnSpLocks/>
          </p:cNvCxnSpPr>
          <p:nvPr/>
        </p:nvCxnSpPr>
        <p:spPr>
          <a:xfrm flipH="1" flipV="1">
            <a:off x="4521308" y="425244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0" name="Straight Arrow Connector 399">
            <a:extLst>
              <a:ext uri="{FF2B5EF4-FFF2-40B4-BE49-F238E27FC236}">
                <a16:creationId xmlns:a16="http://schemas.microsoft.com/office/drawing/2014/main" id="{7FFF83B3-2F0C-45CB-B336-B5A2E7835B9B}"/>
              </a:ext>
            </a:extLst>
          </p:cNvPr>
          <p:cNvCxnSpPr>
            <a:cxnSpLocks/>
          </p:cNvCxnSpPr>
          <p:nvPr/>
        </p:nvCxnSpPr>
        <p:spPr>
          <a:xfrm flipH="1" flipV="1">
            <a:off x="2965679" y="42299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traight Arrow Connector 403">
            <a:extLst>
              <a:ext uri="{FF2B5EF4-FFF2-40B4-BE49-F238E27FC236}">
                <a16:creationId xmlns:a16="http://schemas.microsoft.com/office/drawing/2014/main" id="{F227E1EC-8E22-4D6B-B612-FD8D677DE440}"/>
              </a:ext>
            </a:extLst>
          </p:cNvPr>
          <p:cNvCxnSpPr>
            <a:cxnSpLocks/>
          </p:cNvCxnSpPr>
          <p:nvPr/>
        </p:nvCxnSpPr>
        <p:spPr>
          <a:xfrm flipH="1" flipV="1">
            <a:off x="2416283" y="4448237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Arrow Connector 405">
            <a:extLst>
              <a:ext uri="{FF2B5EF4-FFF2-40B4-BE49-F238E27FC236}">
                <a16:creationId xmlns:a16="http://schemas.microsoft.com/office/drawing/2014/main" id="{6EE16D0F-09DA-49D1-9CC9-14B247C2208C}"/>
              </a:ext>
            </a:extLst>
          </p:cNvPr>
          <p:cNvCxnSpPr>
            <a:cxnSpLocks/>
          </p:cNvCxnSpPr>
          <p:nvPr/>
        </p:nvCxnSpPr>
        <p:spPr>
          <a:xfrm flipH="1" flipV="1">
            <a:off x="1115439" y="4274639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225AF029-6A4A-4E52-95B9-2617E779C3B8}"/>
              </a:ext>
            </a:extLst>
          </p:cNvPr>
          <p:cNvCxnSpPr/>
          <p:nvPr/>
        </p:nvCxnSpPr>
        <p:spPr>
          <a:xfrm flipH="1" flipV="1">
            <a:off x="1444573" y="445691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" name="Arc 407">
            <a:extLst>
              <a:ext uri="{FF2B5EF4-FFF2-40B4-BE49-F238E27FC236}">
                <a16:creationId xmlns:a16="http://schemas.microsoft.com/office/drawing/2014/main" id="{41C1437A-E2C3-492D-9215-7F61ED6CC747}"/>
              </a:ext>
            </a:extLst>
          </p:cNvPr>
          <p:cNvSpPr/>
          <p:nvPr/>
        </p:nvSpPr>
        <p:spPr>
          <a:xfrm rot="21285078" flipH="1">
            <a:off x="1135538" y="4520465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F54C2396-94BE-4C49-BB1D-5005513A8FEF}"/>
              </a:ext>
            </a:extLst>
          </p:cNvPr>
          <p:cNvCxnSpPr>
            <a:cxnSpLocks/>
          </p:cNvCxnSpPr>
          <p:nvPr/>
        </p:nvCxnSpPr>
        <p:spPr>
          <a:xfrm flipH="1" flipV="1">
            <a:off x="1792621" y="4611412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38500EB-A1ED-45F7-AB49-BE9BEEEC54A0}"/>
              </a:ext>
            </a:extLst>
          </p:cNvPr>
          <p:cNvCxnSpPr>
            <a:cxnSpLocks/>
          </p:cNvCxnSpPr>
          <p:nvPr/>
        </p:nvCxnSpPr>
        <p:spPr>
          <a:xfrm flipV="1">
            <a:off x="2339738" y="361033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" name="Straight Arrow Connector 414">
            <a:extLst>
              <a:ext uri="{FF2B5EF4-FFF2-40B4-BE49-F238E27FC236}">
                <a16:creationId xmlns:a16="http://schemas.microsoft.com/office/drawing/2014/main" id="{ABD13CB4-01A3-4B1F-8965-BCCC3EDA88CD}"/>
              </a:ext>
            </a:extLst>
          </p:cNvPr>
          <p:cNvCxnSpPr>
            <a:cxnSpLocks/>
          </p:cNvCxnSpPr>
          <p:nvPr/>
        </p:nvCxnSpPr>
        <p:spPr>
          <a:xfrm>
            <a:off x="2336990" y="3597211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F63DB456-5B26-4EEE-98F5-921643B3F7CC}"/>
              </a:ext>
            </a:extLst>
          </p:cNvPr>
          <p:cNvCxnSpPr>
            <a:cxnSpLocks/>
          </p:cNvCxnSpPr>
          <p:nvPr/>
        </p:nvCxnSpPr>
        <p:spPr>
          <a:xfrm flipH="1">
            <a:off x="1032751" y="3548605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8918E510-A6B9-44B7-AC35-D529062CCABE}"/>
              </a:ext>
            </a:extLst>
          </p:cNvPr>
          <p:cNvCxnSpPr>
            <a:cxnSpLocks/>
          </p:cNvCxnSpPr>
          <p:nvPr/>
        </p:nvCxnSpPr>
        <p:spPr>
          <a:xfrm flipH="1" flipV="1">
            <a:off x="1452276" y="354968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0" name="Arc 429">
            <a:extLst>
              <a:ext uri="{FF2B5EF4-FFF2-40B4-BE49-F238E27FC236}">
                <a16:creationId xmlns:a16="http://schemas.microsoft.com/office/drawing/2014/main" id="{AD0CF5BC-AF7C-4437-92E5-82D753744C34}"/>
              </a:ext>
            </a:extLst>
          </p:cNvPr>
          <p:cNvSpPr/>
          <p:nvPr/>
        </p:nvSpPr>
        <p:spPr>
          <a:xfrm flipV="1">
            <a:off x="1247398" y="3910269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8CB68806-8F74-4095-8579-E0FC7E850364}"/>
              </a:ext>
            </a:extLst>
          </p:cNvPr>
          <p:cNvSpPr txBox="1"/>
          <p:nvPr/>
        </p:nvSpPr>
        <p:spPr>
          <a:xfrm flipH="1">
            <a:off x="1037607" y="32889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38314D82-E904-4292-9EE6-344D8CE9FF42}"/>
              </a:ext>
            </a:extLst>
          </p:cNvPr>
          <p:cNvSpPr txBox="1"/>
          <p:nvPr/>
        </p:nvSpPr>
        <p:spPr>
          <a:xfrm flipH="1">
            <a:off x="4859718" y="4201383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Handoff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2C11CBE-5C24-478C-AB70-6D259810BDDE}"/>
              </a:ext>
            </a:extLst>
          </p:cNvPr>
          <p:cNvSpPr txBox="1"/>
          <p:nvPr/>
        </p:nvSpPr>
        <p:spPr>
          <a:xfrm>
            <a:off x="6541831" y="5548784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9EA0AD6B-370F-4B71-9867-6CDE8AB51375}"/>
              </a:ext>
            </a:extLst>
          </p:cNvPr>
          <p:cNvSpPr txBox="1"/>
          <p:nvPr/>
        </p:nvSpPr>
        <p:spPr>
          <a:xfrm>
            <a:off x="4704749" y="372978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6D3A8021-7724-41D2-B8E2-F171F9C513FF}"/>
              </a:ext>
            </a:extLst>
          </p:cNvPr>
          <p:cNvSpPr txBox="1"/>
          <p:nvPr/>
        </p:nvSpPr>
        <p:spPr>
          <a:xfrm>
            <a:off x="6527301" y="2811218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F6E67D9E-1AF3-4B26-85D8-775DDEF82BF6}"/>
              </a:ext>
            </a:extLst>
          </p:cNvPr>
          <p:cNvSpPr txBox="1"/>
          <p:nvPr/>
        </p:nvSpPr>
        <p:spPr>
          <a:xfrm>
            <a:off x="6520134" y="97807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graphicFrame>
        <p:nvGraphicFramePr>
          <p:cNvPr id="438" name="Table 437">
            <a:extLst>
              <a:ext uri="{FF2B5EF4-FFF2-40B4-BE49-F238E27FC236}">
                <a16:creationId xmlns:a16="http://schemas.microsoft.com/office/drawing/2014/main" id="{49E91142-5C8A-4E9B-853B-03B2372ED935}"/>
              </a:ext>
            </a:extLst>
          </p:cNvPr>
          <p:cNvGraphicFramePr>
            <a:graphicFrameLocks noGrp="1"/>
          </p:cNvGraphicFramePr>
          <p:nvPr/>
        </p:nvGraphicFramePr>
        <p:xfrm>
          <a:off x="4659443" y="538199"/>
          <a:ext cx="3657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DAEFD123-4D77-43E3-BF7A-BAA80326BF07}"/>
              </a:ext>
            </a:extLst>
          </p:cNvPr>
          <p:cNvCxnSpPr>
            <a:cxnSpLocks/>
          </p:cNvCxnSpPr>
          <p:nvPr/>
        </p:nvCxnSpPr>
        <p:spPr>
          <a:xfrm flipH="1" flipV="1">
            <a:off x="6325136" y="3328096"/>
            <a:ext cx="1176" cy="472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4BB40DCD-ACCC-4202-A3C1-41808599A8C2}"/>
              </a:ext>
            </a:extLst>
          </p:cNvPr>
          <p:cNvCxnSpPr/>
          <p:nvPr/>
        </p:nvCxnSpPr>
        <p:spPr>
          <a:xfrm flipV="1">
            <a:off x="8149065" y="1834269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33EB432C-646B-440A-A20A-972187BE9EC5}"/>
              </a:ext>
            </a:extLst>
          </p:cNvPr>
          <p:cNvCxnSpPr>
            <a:cxnSpLocks/>
          </p:cNvCxnSpPr>
          <p:nvPr/>
        </p:nvCxnSpPr>
        <p:spPr>
          <a:xfrm flipV="1">
            <a:off x="8180796" y="145274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6334D5DD-8397-47A2-8AD4-066B14BA653C}"/>
              </a:ext>
            </a:extLst>
          </p:cNvPr>
          <p:cNvCxnSpPr>
            <a:cxnSpLocks/>
          </p:cNvCxnSpPr>
          <p:nvPr/>
        </p:nvCxnSpPr>
        <p:spPr>
          <a:xfrm flipV="1">
            <a:off x="6703016" y="5356794"/>
            <a:ext cx="438982" cy="27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9D199A8-D9A8-43A9-B611-7A22CD1C734C}"/>
              </a:ext>
            </a:extLst>
          </p:cNvPr>
          <p:cNvCxnSpPr/>
          <p:nvPr/>
        </p:nvCxnSpPr>
        <p:spPr>
          <a:xfrm flipV="1">
            <a:off x="6981391" y="5341106"/>
            <a:ext cx="0" cy="290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Arrow Connector 450">
            <a:extLst>
              <a:ext uri="{FF2B5EF4-FFF2-40B4-BE49-F238E27FC236}">
                <a16:creationId xmlns:a16="http://schemas.microsoft.com/office/drawing/2014/main" id="{E9A7ED28-7D01-4FEF-A8E7-677CB332A47B}"/>
              </a:ext>
            </a:extLst>
          </p:cNvPr>
          <p:cNvCxnSpPr>
            <a:cxnSpLocks/>
          </p:cNvCxnSpPr>
          <p:nvPr/>
        </p:nvCxnSpPr>
        <p:spPr>
          <a:xfrm flipH="1" flipV="1">
            <a:off x="6608598" y="5197177"/>
            <a:ext cx="374193" cy="14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4E79348A-92B8-40DD-ADCD-EFB812D4D018}"/>
              </a:ext>
            </a:extLst>
          </p:cNvPr>
          <p:cNvCxnSpPr/>
          <p:nvPr/>
        </p:nvCxnSpPr>
        <p:spPr>
          <a:xfrm flipV="1">
            <a:off x="7381440" y="71936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Arrow Connector 452">
            <a:extLst>
              <a:ext uri="{FF2B5EF4-FFF2-40B4-BE49-F238E27FC236}">
                <a16:creationId xmlns:a16="http://schemas.microsoft.com/office/drawing/2014/main" id="{D0F4D498-B9AC-4090-9708-7F0952329484}"/>
              </a:ext>
            </a:extLst>
          </p:cNvPr>
          <p:cNvCxnSpPr/>
          <p:nvPr/>
        </p:nvCxnSpPr>
        <p:spPr>
          <a:xfrm>
            <a:off x="7381441" y="71936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4" name="Arc 453">
            <a:extLst>
              <a:ext uri="{FF2B5EF4-FFF2-40B4-BE49-F238E27FC236}">
                <a16:creationId xmlns:a16="http://schemas.microsoft.com/office/drawing/2014/main" id="{D3B7C0E3-BACD-43CD-9648-BAD1F6ADD393}"/>
              </a:ext>
            </a:extLst>
          </p:cNvPr>
          <p:cNvSpPr/>
          <p:nvPr/>
        </p:nvSpPr>
        <p:spPr>
          <a:xfrm rot="318427">
            <a:off x="5801962" y="5567327"/>
            <a:ext cx="1445691" cy="157474"/>
          </a:xfrm>
          <a:prstGeom prst="arc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1E0B112D-F3B2-4300-AF3B-075F5EA217F4}"/>
              </a:ext>
            </a:extLst>
          </p:cNvPr>
          <p:cNvCxnSpPr>
            <a:cxnSpLocks/>
          </p:cNvCxnSpPr>
          <p:nvPr/>
        </p:nvCxnSpPr>
        <p:spPr>
          <a:xfrm flipV="1">
            <a:off x="7829892" y="851491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44C251A9-8AEF-442D-907F-E19BC39A737E}"/>
              </a:ext>
            </a:extLst>
          </p:cNvPr>
          <p:cNvCxnSpPr>
            <a:cxnSpLocks/>
          </p:cNvCxnSpPr>
          <p:nvPr/>
        </p:nvCxnSpPr>
        <p:spPr>
          <a:xfrm>
            <a:off x="6641880" y="3545341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Arrow Connector 456">
            <a:extLst>
              <a:ext uri="{FF2B5EF4-FFF2-40B4-BE49-F238E27FC236}">
                <a16:creationId xmlns:a16="http://schemas.microsoft.com/office/drawing/2014/main" id="{6A00D3C4-3F7E-49A9-9F3E-BFC3FBBA19D0}"/>
              </a:ext>
            </a:extLst>
          </p:cNvPr>
          <p:cNvCxnSpPr>
            <a:cxnSpLocks/>
          </p:cNvCxnSpPr>
          <p:nvPr/>
        </p:nvCxnSpPr>
        <p:spPr>
          <a:xfrm flipV="1">
            <a:off x="7827144" y="592697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28E07911-8710-4F24-A44E-51C98683F569}"/>
              </a:ext>
            </a:extLst>
          </p:cNvPr>
          <p:cNvCxnSpPr>
            <a:cxnSpLocks/>
          </p:cNvCxnSpPr>
          <p:nvPr/>
        </p:nvCxnSpPr>
        <p:spPr>
          <a:xfrm flipH="1">
            <a:off x="7589973" y="935477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6245B92B-A17F-4772-B45D-A769DA7A88B9}"/>
              </a:ext>
            </a:extLst>
          </p:cNvPr>
          <p:cNvCxnSpPr>
            <a:cxnSpLocks/>
          </p:cNvCxnSpPr>
          <p:nvPr/>
        </p:nvCxnSpPr>
        <p:spPr>
          <a:xfrm flipH="1" flipV="1">
            <a:off x="8149065" y="937563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1" name="Arc 460">
            <a:extLst>
              <a:ext uri="{FF2B5EF4-FFF2-40B4-BE49-F238E27FC236}">
                <a16:creationId xmlns:a16="http://schemas.microsoft.com/office/drawing/2014/main" id="{A01AA385-7EED-456A-B92D-55D8AC22D2B0}"/>
              </a:ext>
            </a:extLst>
          </p:cNvPr>
          <p:cNvSpPr/>
          <p:nvPr/>
        </p:nvSpPr>
        <p:spPr>
          <a:xfrm rot="21309147" flipV="1">
            <a:off x="5233947" y="470810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Arc 461">
            <a:extLst>
              <a:ext uri="{FF2B5EF4-FFF2-40B4-BE49-F238E27FC236}">
                <a16:creationId xmlns:a16="http://schemas.microsoft.com/office/drawing/2014/main" id="{56D97817-6F7B-4723-8D57-DA8701B9E003}"/>
              </a:ext>
            </a:extLst>
          </p:cNvPr>
          <p:cNvSpPr/>
          <p:nvPr/>
        </p:nvSpPr>
        <p:spPr>
          <a:xfrm rot="20816903" flipH="1" flipV="1">
            <a:off x="5692125" y="1198526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FF7AAA69-7B4C-47BB-B6C6-C534EB5E5680}"/>
              </a:ext>
            </a:extLst>
          </p:cNvPr>
          <p:cNvCxnSpPr>
            <a:cxnSpLocks/>
          </p:cNvCxnSpPr>
          <p:nvPr/>
        </p:nvCxnSpPr>
        <p:spPr>
          <a:xfrm flipV="1">
            <a:off x="7522142" y="109348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Arc 463">
            <a:extLst>
              <a:ext uri="{FF2B5EF4-FFF2-40B4-BE49-F238E27FC236}">
                <a16:creationId xmlns:a16="http://schemas.microsoft.com/office/drawing/2014/main" id="{2F18CE97-3557-45F0-8727-885D7A324AAF}"/>
              </a:ext>
            </a:extLst>
          </p:cNvPr>
          <p:cNvSpPr/>
          <p:nvPr/>
        </p:nvSpPr>
        <p:spPr>
          <a:xfrm rot="20159928" flipH="1" flipV="1">
            <a:off x="5470077" y="982532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06C22E08-5372-4FF4-8CD7-DCE46094F819}"/>
              </a:ext>
            </a:extLst>
          </p:cNvPr>
          <p:cNvCxnSpPr>
            <a:cxnSpLocks/>
          </p:cNvCxnSpPr>
          <p:nvPr/>
        </p:nvCxnSpPr>
        <p:spPr>
          <a:xfrm flipH="1" flipV="1">
            <a:off x="7766493" y="1604782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>
            <a:extLst>
              <a:ext uri="{FF2B5EF4-FFF2-40B4-BE49-F238E27FC236}">
                <a16:creationId xmlns:a16="http://schemas.microsoft.com/office/drawing/2014/main" id="{14B1EF54-B1D1-44CF-B2FC-B965C17FD1BD}"/>
              </a:ext>
            </a:extLst>
          </p:cNvPr>
          <p:cNvCxnSpPr>
            <a:cxnSpLocks/>
          </p:cNvCxnSpPr>
          <p:nvPr/>
        </p:nvCxnSpPr>
        <p:spPr>
          <a:xfrm flipH="1" flipV="1">
            <a:off x="6029877" y="789765"/>
            <a:ext cx="261827" cy="265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7" name="Straight Arrow Connector 476">
            <a:extLst>
              <a:ext uri="{FF2B5EF4-FFF2-40B4-BE49-F238E27FC236}">
                <a16:creationId xmlns:a16="http://schemas.microsoft.com/office/drawing/2014/main" id="{92BBC795-9129-40AA-B45B-835C7C52848D}"/>
              </a:ext>
            </a:extLst>
          </p:cNvPr>
          <p:cNvCxnSpPr>
            <a:cxnSpLocks/>
          </p:cNvCxnSpPr>
          <p:nvPr/>
        </p:nvCxnSpPr>
        <p:spPr>
          <a:xfrm flipH="1" flipV="1">
            <a:off x="7077459" y="1061357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TextBox 477">
            <a:extLst>
              <a:ext uri="{FF2B5EF4-FFF2-40B4-BE49-F238E27FC236}">
                <a16:creationId xmlns:a16="http://schemas.microsoft.com/office/drawing/2014/main" id="{1139337B-27F7-466C-9422-392DCB8C39A0}"/>
              </a:ext>
            </a:extLst>
          </p:cNvPr>
          <p:cNvSpPr txBox="1"/>
          <p:nvPr/>
        </p:nvSpPr>
        <p:spPr>
          <a:xfrm>
            <a:off x="4690415" y="992222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00CF6CA0-FAD5-464A-A6D4-426C07CDCBD2}"/>
              </a:ext>
            </a:extLst>
          </p:cNvPr>
          <p:cNvCxnSpPr>
            <a:cxnSpLocks/>
          </p:cNvCxnSpPr>
          <p:nvPr/>
        </p:nvCxnSpPr>
        <p:spPr>
          <a:xfrm flipV="1">
            <a:off x="6629503" y="929261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2" name="Straight Arrow Connector 481">
            <a:extLst>
              <a:ext uri="{FF2B5EF4-FFF2-40B4-BE49-F238E27FC236}">
                <a16:creationId xmlns:a16="http://schemas.microsoft.com/office/drawing/2014/main" id="{99EBDB40-4DF0-4A8F-A7B5-8B04BE5DF2C7}"/>
              </a:ext>
            </a:extLst>
          </p:cNvPr>
          <p:cNvCxnSpPr/>
          <p:nvPr/>
        </p:nvCxnSpPr>
        <p:spPr>
          <a:xfrm>
            <a:off x="6629503" y="939202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Straight Arrow Connector 482">
            <a:extLst>
              <a:ext uri="{FF2B5EF4-FFF2-40B4-BE49-F238E27FC236}">
                <a16:creationId xmlns:a16="http://schemas.microsoft.com/office/drawing/2014/main" id="{220B450A-66CC-42AC-8270-F87B54F17FAE}"/>
              </a:ext>
            </a:extLst>
          </p:cNvPr>
          <p:cNvCxnSpPr>
            <a:cxnSpLocks/>
          </p:cNvCxnSpPr>
          <p:nvPr/>
        </p:nvCxnSpPr>
        <p:spPr>
          <a:xfrm flipH="1" flipV="1">
            <a:off x="6613296" y="608568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F9184E8E-0FDD-4008-8A4E-E01BD82EF5CF}"/>
              </a:ext>
            </a:extLst>
          </p:cNvPr>
          <p:cNvCxnSpPr/>
          <p:nvPr/>
        </p:nvCxnSpPr>
        <p:spPr>
          <a:xfrm flipH="1" flipV="1">
            <a:off x="6649515" y="354742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Straight Arrow Connector 484">
            <a:extLst>
              <a:ext uri="{FF2B5EF4-FFF2-40B4-BE49-F238E27FC236}">
                <a16:creationId xmlns:a16="http://schemas.microsoft.com/office/drawing/2014/main" id="{7490DF4E-CB0D-4698-BE42-A6AAD0440276}"/>
              </a:ext>
            </a:extLst>
          </p:cNvPr>
          <p:cNvCxnSpPr>
            <a:cxnSpLocks/>
          </p:cNvCxnSpPr>
          <p:nvPr/>
        </p:nvCxnSpPr>
        <p:spPr>
          <a:xfrm flipH="1" flipV="1">
            <a:off x="7403160" y="3312114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B8FA0A40-2BBB-4FA7-BFDF-C2932F19ADD9}"/>
              </a:ext>
            </a:extLst>
          </p:cNvPr>
          <p:cNvCxnSpPr/>
          <p:nvPr/>
        </p:nvCxnSpPr>
        <p:spPr>
          <a:xfrm flipH="1" flipV="1">
            <a:off x="6942430" y="790844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36753888-403E-4ED8-90CD-059B8F0E63A0}"/>
              </a:ext>
            </a:extLst>
          </p:cNvPr>
          <p:cNvSpPr txBox="1"/>
          <p:nvPr/>
        </p:nvSpPr>
        <p:spPr>
          <a:xfrm>
            <a:off x="4697582" y="1896641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D4FE8D70-CB3D-4C3F-B241-B9C6C258ACA0}"/>
              </a:ext>
            </a:extLst>
          </p:cNvPr>
          <p:cNvSpPr txBox="1"/>
          <p:nvPr/>
        </p:nvSpPr>
        <p:spPr>
          <a:xfrm>
            <a:off x="6527301" y="1882490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ABEE2CA7-8545-43C2-8E8C-30C83E0629C6}"/>
              </a:ext>
            </a:extLst>
          </p:cNvPr>
          <p:cNvSpPr txBox="1"/>
          <p:nvPr/>
        </p:nvSpPr>
        <p:spPr>
          <a:xfrm>
            <a:off x="4697582" y="2825369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10CC8A8B-3479-4631-B3C8-E1807882E211}"/>
              </a:ext>
            </a:extLst>
          </p:cNvPr>
          <p:cNvSpPr txBox="1"/>
          <p:nvPr/>
        </p:nvSpPr>
        <p:spPr>
          <a:xfrm>
            <a:off x="6534468" y="371563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559DA659-A0DB-4C03-8822-7768A87A7C47}"/>
              </a:ext>
            </a:extLst>
          </p:cNvPr>
          <p:cNvSpPr txBox="1"/>
          <p:nvPr/>
        </p:nvSpPr>
        <p:spPr>
          <a:xfrm>
            <a:off x="4704945" y="4658516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71259F30-FB31-43D1-BA6D-E355E75ED9B6}"/>
              </a:ext>
            </a:extLst>
          </p:cNvPr>
          <p:cNvSpPr txBox="1"/>
          <p:nvPr/>
        </p:nvSpPr>
        <p:spPr>
          <a:xfrm>
            <a:off x="6534664" y="4644365"/>
            <a:ext cx="18614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     2          C         3                  4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E70FEFF3-4D24-406B-AD23-2F9F3DA508A1}"/>
              </a:ext>
            </a:extLst>
          </p:cNvPr>
          <p:cNvSpPr txBox="1"/>
          <p:nvPr/>
        </p:nvSpPr>
        <p:spPr>
          <a:xfrm>
            <a:off x="4712112" y="5562935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1          2               C               3          4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3256036F-9862-4395-A03A-CC63ABE4F07F}"/>
              </a:ext>
            </a:extLst>
          </p:cNvPr>
          <p:cNvSpPr txBox="1"/>
          <p:nvPr/>
        </p:nvSpPr>
        <p:spPr>
          <a:xfrm>
            <a:off x="5417662" y="120144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6A1FE61A-5ECF-41BD-8209-E58D20CA0CC0}"/>
              </a:ext>
            </a:extLst>
          </p:cNvPr>
          <p:cNvSpPr txBox="1"/>
          <p:nvPr/>
        </p:nvSpPr>
        <p:spPr>
          <a:xfrm>
            <a:off x="7254701" y="120432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623778E9-89BF-4B2E-BCFA-481FAAA6EA23}"/>
              </a:ext>
            </a:extLst>
          </p:cNvPr>
          <p:cNvSpPr txBox="1"/>
          <p:nvPr/>
        </p:nvSpPr>
        <p:spPr>
          <a:xfrm>
            <a:off x="5440038" y="211575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F4ED0488-D47B-4D91-AB37-7EC5A780C6E4}"/>
              </a:ext>
            </a:extLst>
          </p:cNvPr>
          <p:cNvSpPr txBox="1"/>
          <p:nvPr/>
        </p:nvSpPr>
        <p:spPr>
          <a:xfrm>
            <a:off x="7277077" y="211864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78C7FB86-981B-428C-82DE-A56B531DD20C}"/>
              </a:ext>
            </a:extLst>
          </p:cNvPr>
          <p:cNvSpPr txBox="1"/>
          <p:nvPr/>
        </p:nvSpPr>
        <p:spPr>
          <a:xfrm>
            <a:off x="5440038" y="3065305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80AF99E5-1D51-4585-B302-EDCBD43BA5BB}"/>
              </a:ext>
            </a:extLst>
          </p:cNvPr>
          <p:cNvSpPr txBox="1"/>
          <p:nvPr/>
        </p:nvSpPr>
        <p:spPr>
          <a:xfrm>
            <a:off x="7277077" y="3068188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8874E99D-23AC-4F3C-9D1C-510B7472876E}"/>
              </a:ext>
            </a:extLst>
          </p:cNvPr>
          <p:cNvSpPr txBox="1"/>
          <p:nvPr/>
        </p:nvSpPr>
        <p:spPr>
          <a:xfrm>
            <a:off x="5462414" y="38787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234C5961-8241-4A95-A229-6A589A53B166}"/>
              </a:ext>
            </a:extLst>
          </p:cNvPr>
          <p:cNvSpPr txBox="1"/>
          <p:nvPr/>
        </p:nvSpPr>
        <p:spPr>
          <a:xfrm>
            <a:off x="7299453" y="3982501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2061F4A9-4957-4E6C-8E94-BD33C2D75A70}"/>
              </a:ext>
            </a:extLst>
          </p:cNvPr>
          <p:cNvSpPr txBox="1"/>
          <p:nvPr/>
        </p:nvSpPr>
        <p:spPr>
          <a:xfrm>
            <a:off x="5459787" y="4908346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B8ED6E8E-5232-484B-A484-5F544D9B92AF}"/>
              </a:ext>
            </a:extLst>
          </p:cNvPr>
          <p:cNvSpPr txBox="1"/>
          <p:nvPr/>
        </p:nvSpPr>
        <p:spPr>
          <a:xfrm>
            <a:off x="7296826" y="491122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587F0CE3-FA26-4734-AC4B-375781D69EC9}"/>
              </a:ext>
            </a:extLst>
          </p:cNvPr>
          <p:cNvSpPr txBox="1"/>
          <p:nvPr/>
        </p:nvSpPr>
        <p:spPr>
          <a:xfrm>
            <a:off x="5482163" y="5822659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108ED729-7C93-478C-AC0F-0F16EE05FEA2}"/>
              </a:ext>
            </a:extLst>
          </p:cNvPr>
          <p:cNvSpPr txBox="1"/>
          <p:nvPr/>
        </p:nvSpPr>
        <p:spPr>
          <a:xfrm>
            <a:off x="7319202" y="5825542"/>
            <a:ext cx="405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Q   R</a:t>
            </a:r>
          </a:p>
        </p:txBody>
      </p:sp>
      <p:cxnSp>
        <p:nvCxnSpPr>
          <p:cNvPr id="510" name="Straight Arrow Connector 509">
            <a:extLst>
              <a:ext uri="{FF2B5EF4-FFF2-40B4-BE49-F238E27FC236}">
                <a16:creationId xmlns:a16="http://schemas.microsoft.com/office/drawing/2014/main" id="{5D7ECF55-0C9A-449A-81D2-15DF05B58E2E}"/>
              </a:ext>
            </a:extLst>
          </p:cNvPr>
          <p:cNvCxnSpPr>
            <a:cxnSpLocks/>
          </p:cNvCxnSpPr>
          <p:nvPr/>
        </p:nvCxnSpPr>
        <p:spPr>
          <a:xfrm flipV="1">
            <a:off x="7423047" y="1058651"/>
            <a:ext cx="256276" cy="2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85A5DE21-C081-4D3C-913A-9225697C5B88}"/>
              </a:ext>
            </a:extLst>
          </p:cNvPr>
          <p:cNvCxnSpPr>
            <a:cxnSpLocks/>
          </p:cNvCxnSpPr>
          <p:nvPr/>
        </p:nvCxnSpPr>
        <p:spPr>
          <a:xfrm flipV="1">
            <a:off x="6002942" y="973161"/>
            <a:ext cx="0" cy="863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3" name="Straight Arrow Connector 522">
            <a:extLst>
              <a:ext uri="{FF2B5EF4-FFF2-40B4-BE49-F238E27FC236}">
                <a16:creationId xmlns:a16="http://schemas.microsoft.com/office/drawing/2014/main" id="{9981EEE2-6AF0-4F86-915C-7CE133CE4BC2}"/>
              </a:ext>
            </a:extLst>
          </p:cNvPr>
          <p:cNvCxnSpPr>
            <a:cxnSpLocks/>
          </p:cNvCxnSpPr>
          <p:nvPr/>
        </p:nvCxnSpPr>
        <p:spPr>
          <a:xfrm flipV="1">
            <a:off x="5999738" y="75036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9" name="Straight Arrow Connector 528">
            <a:extLst>
              <a:ext uri="{FF2B5EF4-FFF2-40B4-BE49-F238E27FC236}">
                <a16:creationId xmlns:a16="http://schemas.microsoft.com/office/drawing/2014/main" id="{0221508F-F445-476B-97F6-2F929DD163D4}"/>
              </a:ext>
            </a:extLst>
          </p:cNvPr>
          <p:cNvCxnSpPr>
            <a:cxnSpLocks/>
          </p:cNvCxnSpPr>
          <p:nvPr/>
        </p:nvCxnSpPr>
        <p:spPr>
          <a:xfrm flipH="1" flipV="1">
            <a:off x="4775396" y="782373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11880448-289A-4C0A-9837-CDF27C2ADCCB}"/>
              </a:ext>
            </a:extLst>
          </p:cNvPr>
          <p:cNvCxnSpPr>
            <a:cxnSpLocks/>
          </p:cNvCxnSpPr>
          <p:nvPr/>
        </p:nvCxnSpPr>
        <p:spPr>
          <a:xfrm flipH="1" flipV="1">
            <a:off x="5110884" y="959346"/>
            <a:ext cx="4597" cy="76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1" name="Straight Arrow Connector 550">
            <a:extLst>
              <a:ext uri="{FF2B5EF4-FFF2-40B4-BE49-F238E27FC236}">
                <a16:creationId xmlns:a16="http://schemas.microsoft.com/office/drawing/2014/main" id="{4AFC4FF3-28F3-48BF-8E9E-51859E79348D}"/>
              </a:ext>
            </a:extLst>
          </p:cNvPr>
          <p:cNvCxnSpPr>
            <a:cxnSpLocks/>
          </p:cNvCxnSpPr>
          <p:nvPr/>
        </p:nvCxnSpPr>
        <p:spPr>
          <a:xfrm flipV="1">
            <a:off x="4852294" y="810974"/>
            <a:ext cx="284978" cy="25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2" name="Arc 551">
            <a:extLst>
              <a:ext uri="{FF2B5EF4-FFF2-40B4-BE49-F238E27FC236}">
                <a16:creationId xmlns:a16="http://schemas.microsoft.com/office/drawing/2014/main" id="{B0FA3C2E-FBA5-4556-B124-182CD1F26BBC}"/>
              </a:ext>
            </a:extLst>
          </p:cNvPr>
          <p:cNvSpPr/>
          <p:nvPr/>
        </p:nvSpPr>
        <p:spPr>
          <a:xfrm rot="1440072" flipV="1">
            <a:off x="5008984" y="990523"/>
            <a:ext cx="606746" cy="304800"/>
          </a:xfrm>
          <a:prstGeom prst="arc">
            <a:avLst>
              <a:gd name="adj1" fmla="val 12781733"/>
              <a:gd name="adj2" fmla="val 20223401"/>
            </a:avLst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Arc 559">
            <a:extLst>
              <a:ext uri="{FF2B5EF4-FFF2-40B4-BE49-F238E27FC236}">
                <a16:creationId xmlns:a16="http://schemas.microsoft.com/office/drawing/2014/main" id="{DA44B7D4-4EDF-43F4-AFD1-BA6DF7D2A077}"/>
              </a:ext>
            </a:extLst>
          </p:cNvPr>
          <p:cNvSpPr/>
          <p:nvPr/>
        </p:nvSpPr>
        <p:spPr>
          <a:xfrm rot="783097" flipV="1">
            <a:off x="4998233" y="1201105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Arc 561">
            <a:extLst>
              <a:ext uri="{FF2B5EF4-FFF2-40B4-BE49-F238E27FC236}">
                <a16:creationId xmlns:a16="http://schemas.microsoft.com/office/drawing/2014/main" id="{5DF5F6B9-EC26-4422-AD35-B991F6FA2995}"/>
              </a:ext>
            </a:extLst>
          </p:cNvPr>
          <p:cNvSpPr/>
          <p:nvPr/>
        </p:nvSpPr>
        <p:spPr>
          <a:xfrm rot="15889971">
            <a:off x="7971027" y="1701376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Arc 566">
            <a:extLst>
              <a:ext uri="{FF2B5EF4-FFF2-40B4-BE49-F238E27FC236}">
                <a16:creationId xmlns:a16="http://schemas.microsoft.com/office/drawing/2014/main" id="{200AC20C-986B-49EA-B4B0-A73822911186}"/>
              </a:ext>
            </a:extLst>
          </p:cNvPr>
          <p:cNvSpPr/>
          <p:nvPr/>
        </p:nvSpPr>
        <p:spPr>
          <a:xfrm rot="4732046">
            <a:off x="7980682" y="1617794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B586A924-37B6-41A5-9ECD-7D9254979476}"/>
              </a:ext>
            </a:extLst>
          </p:cNvPr>
          <p:cNvCxnSpPr>
            <a:cxnSpLocks/>
          </p:cNvCxnSpPr>
          <p:nvPr/>
        </p:nvCxnSpPr>
        <p:spPr>
          <a:xfrm flipV="1">
            <a:off x="6653454" y="1588547"/>
            <a:ext cx="395363" cy="22333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:a16="http://schemas.microsoft.com/office/drawing/2014/main" id="{BE4407CE-E3F9-443B-A150-FB923022F126}"/>
              </a:ext>
            </a:extLst>
          </p:cNvPr>
          <p:cNvCxnSpPr/>
          <p:nvPr/>
        </p:nvCxnSpPr>
        <p:spPr>
          <a:xfrm flipV="1">
            <a:off x="6656796" y="1821342"/>
            <a:ext cx="0" cy="9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1" name="Arc 570">
            <a:extLst>
              <a:ext uri="{FF2B5EF4-FFF2-40B4-BE49-F238E27FC236}">
                <a16:creationId xmlns:a16="http://schemas.microsoft.com/office/drawing/2014/main" id="{91978F0F-6669-4FFC-81AF-45E4E227E7D3}"/>
              </a:ext>
            </a:extLst>
          </p:cNvPr>
          <p:cNvSpPr/>
          <p:nvPr/>
        </p:nvSpPr>
        <p:spPr>
          <a:xfrm rot="5710029" flipH="1">
            <a:off x="6642860" y="1694871"/>
            <a:ext cx="183410" cy="427488"/>
          </a:xfrm>
          <a:custGeom>
            <a:avLst/>
            <a:gdLst>
              <a:gd name="connsiteX0" fmla="*/ 91705 w 183410"/>
              <a:gd name="connsiteY0" fmla="*/ 0 h 427488"/>
              <a:gd name="connsiteX1" fmla="*/ 183410 w 183410"/>
              <a:gd name="connsiteY1" fmla="*/ 213744 h 427488"/>
              <a:gd name="connsiteX2" fmla="*/ 91705 w 183410"/>
              <a:gd name="connsiteY2" fmla="*/ 213744 h 427488"/>
              <a:gd name="connsiteX3" fmla="*/ 91705 w 183410"/>
              <a:gd name="connsiteY3" fmla="*/ 0 h 427488"/>
              <a:gd name="connsiteX0" fmla="*/ 91705 w 183410"/>
              <a:gd name="connsiteY0" fmla="*/ 0 h 427488"/>
              <a:gd name="connsiteX1" fmla="*/ 183410 w 183410"/>
              <a:gd name="connsiteY1" fmla="*/ 213744 h 42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427488" stroke="0" extrusionOk="0">
                <a:moveTo>
                  <a:pt x="91705" y="0"/>
                </a:moveTo>
                <a:cubicBezTo>
                  <a:pt x="136181" y="-3806"/>
                  <a:pt x="178418" y="97569"/>
                  <a:pt x="183410" y="213744"/>
                </a:cubicBezTo>
                <a:cubicBezTo>
                  <a:pt x="142900" y="214185"/>
                  <a:pt x="135346" y="205759"/>
                  <a:pt x="91705" y="213744"/>
                </a:cubicBezTo>
                <a:cubicBezTo>
                  <a:pt x="90722" y="138095"/>
                  <a:pt x="111418" y="100585"/>
                  <a:pt x="91705" y="0"/>
                </a:cubicBezTo>
                <a:close/>
              </a:path>
              <a:path w="183410" h="427488" fill="none" extrusionOk="0">
                <a:moveTo>
                  <a:pt x="91705" y="0"/>
                </a:moveTo>
                <a:cubicBezTo>
                  <a:pt x="150962" y="-17720"/>
                  <a:pt x="176780" y="94681"/>
                  <a:pt x="183410" y="213744"/>
                </a:cubicBezTo>
              </a:path>
              <a:path w="183410" h="427488" fill="none" stroke="0" extrusionOk="0">
                <a:moveTo>
                  <a:pt x="91705" y="0"/>
                </a:moveTo>
                <a:cubicBezTo>
                  <a:pt x="144722" y="1132"/>
                  <a:pt x="204533" y="98202"/>
                  <a:pt x="183410" y="213744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non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Arc 582">
            <a:extLst>
              <a:ext uri="{FF2B5EF4-FFF2-40B4-BE49-F238E27FC236}">
                <a16:creationId xmlns:a16="http://schemas.microsoft.com/office/drawing/2014/main" id="{6D2980A1-B291-4AFE-AFAF-974478CBCAB7}"/>
              </a:ext>
            </a:extLst>
          </p:cNvPr>
          <p:cNvSpPr/>
          <p:nvPr/>
        </p:nvSpPr>
        <p:spPr>
          <a:xfrm rot="16867954" flipH="1">
            <a:off x="6695375" y="1611450"/>
            <a:ext cx="133444" cy="273261"/>
          </a:xfrm>
          <a:prstGeom prst="arc">
            <a:avLst/>
          </a:prstGeom>
          <a:ln w="952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Straight Arrow Connector 583">
            <a:extLst>
              <a:ext uri="{FF2B5EF4-FFF2-40B4-BE49-F238E27FC236}">
                <a16:creationId xmlns:a16="http://schemas.microsoft.com/office/drawing/2014/main" id="{83096F96-27FA-4A5C-AC0A-6486B1E8260A}"/>
              </a:ext>
            </a:extLst>
          </p:cNvPr>
          <p:cNvCxnSpPr>
            <a:cxnSpLocks/>
          </p:cNvCxnSpPr>
          <p:nvPr/>
        </p:nvCxnSpPr>
        <p:spPr>
          <a:xfrm flipV="1">
            <a:off x="6629503" y="1432277"/>
            <a:ext cx="0" cy="292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8" name="Straight Connector 587">
            <a:extLst>
              <a:ext uri="{FF2B5EF4-FFF2-40B4-BE49-F238E27FC236}">
                <a16:creationId xmlns:a16="http://schemas.microsoft.com/office/drawing/2014/main" id="{AF1C417D-5968-4C1B-8BDA-96C2CB626C9F}"/>
              </a:ext>
            </a:extLst>
          </p:cNvPr>
          <p:cNvCxnSpPr>
            <a:cxnSpLocks/>
          </p:cNvCxnSpPr>
          <p:nvPr/>
        </p:nvCxnSpPr>
        <p:spPr>
          <a:xfrm flipV="1">
            <a:off x="7547465" y="2019198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C1CA8246-3E45-4529-8166-12AED1F94B39}"/>
              </a:ext>
            </a:extLst>
          </p:cNvPr>
          <p:cNvCxnSpPr/>
          <p:nvPr/>
        </p:nvCxnSpPr>
        <p:spPr>
          <a:xfrm flipV="1">
            <a:off x="7398828" y="1612022"/>
            <a:ext cx="1" cy="315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0" name="Straight Arrow Connector 589">
            <a:extLst>
              <a:ext uri="{FF2B5EF4-FFF2-40B4-BE49-F238E27FC236}">
                <a16:creationId xmlns:a16="http://schemas.microsoft.com/office/drawing/2014/main" id="{F71907D7-5CC6-462B-A412-3CC74D2041BA}"/>
              </a:ext>
            </a:extLst>
          </p:cNvPr>
          <p:cNvCxnSpPr/>
          <p:nvPr/>
        </p:nvCxnSpPr>
        <p:spPr>
          <a:xfrm>
            <a:off x="7398829" y="1612021"/>
            <a:ext cx="76200" cy="8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6" name="Arc 595">
            <a:extLst>
              <a:ext uri="{FF2B5EF4-FFF2-40B4-BE49-F238E27FC236}">
                <a16:creationId xmlns:a16="http://schemas.microsoft.com/office/drawing/2014/main" id="{05E16EB3-4CC2-454D-BD46-4C454E82553E}"/>
              </a:ext>
            </a:extLst>
          </p:cNvPr>
          <p:cNvSpPr/>
          <p:nvPr/>
        </p:nvSpPr>
        <p:spPr>
          <a:xfrm rot="460558" flipH="1" flipV="1">
            <a:off x="5763597" y="3912254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7" name="Straight Arrow Connector 596">
            <a:extLst>
              <a:ext uri="{FF2B5EF4-FFF2-40B4-BE49-F238E27FC236}">
                <a16:creationId xmlns:a16="http://schemas.microsoft.com/office/drawing/2014/main" id="{88DAE38A-B901-4130-8082-CD9BCC42DDA3}"/>
              </a:ext>
            </a:extLst>
          </p:cNvPr>
          <p:cNvCxnSpPr>
            <a:cxnSpLocks/>
          </p:cNvCxnSpPr>
          <p:nvPr/>
        </p:nvCxnSpPr>
        <p:spPr>
          <a:xfrm flipV="1">
            <a:off x="7849771" y="2979944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>
            <a:extLst>
              <a:ext uri="{FF2B5EF4-FFF2-40B4-BE49-F238E27FC236}">
                <a16:creationId xmlns:a16="http://schemas.microsoft.com/office/drawing/2014/main" id="{645C12A2-5E5A-44B6-A523-E2E5DD5CC93A}"/>
              </a:ext>
            </a:extLst>
          </p:cNvPr>
          <p:cNvCxnSpPr>
            <a:cxnSpLocks/>
          </p:cNvCxnSpPr>
          <p:nvPr/>
        </p:nvCxnSpPr>
        <p:spPr>
          <a:xfrm flipV="1">
            <a:off x="7561259" y="3061349"/>
            <a:ext cx="291757" cy="8536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0" name="TextBox 599">
            <a:extLst>
              <a:ext uri="{FF2B5EF4-FFF2-40B4-BE49-F238E27FC236}">
                <a16:creationId xmlns:a16="http://schemas.microsoft.com/office/drawing/2014/main" id="{DB8637EE-4994-4942-8D0E-AAF5D85CF66E}"/>
              </a:ext>
            </a:extLst>
          </p:cNvPr>
          <p:cNvSpPr txBox="1"/>
          <p:nvPr/>
        </p:nvSpPr>
        <p:spPr>
          <a:xfrm flipH="1">
            <a:off x="6513429" y="235805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Motion Snap to R</a:t>
            </a:r>
          </a:p>
        </p:txBody>
      </p:sp>
      <p:cxnSp>
        <p:nvCxnSpPr>
          <p:cNvPr id="601" name="Straight Connector 600">
            <a:extLst>
              <a:ext uri="{FF2B5EF4-FFF2-40B4-BE49-F238E27FC236}">
                <a16:creationId xmlns:a16="http://schemas.microsoft.com/office/drawing/2014/main" id="{6B40CF33-3168-494E-B35B-D0EBBABAA939}"/>
              </a:ext>
            </a:extLst>
          </p:cNvPr>
          <p:cNvCxnSpPr>
            <a:cxnSpLocks/>
          </p:cNvCxnSpPr>
          <p:nvPr/>
        </p:nvCxnSpPr>
        <p:spPr>
          <a:xfrm flipV="1">
            <a:off x="6003067" y="1612021"/>
            <a:ext cx="272729" cy="328638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Straight Arrow Connector 601">
            <a:extLst>
              <a:ext uri="{FF2B5EF4-FFF2-40B4-BE49-F238E27FC236}">
                <a16:creationId xmlns:a16="http://schemas.microsoft.com/office/drawing/2014/main" id="{95482FB0-0253-4657-943E-256881D47B39}"/>
              </a:ext>
            </a:extLst>
          </p:cNvPr>
          <p:cNvCxnSpPr>
            <a:cxnSpLocks/>
          </p:cNvCxnSpPr>
          <p:nvPr/>
        </p:nvCxnSpPr>
        <p:spPr>
          <a:xfrm flipH="1">
            <a:off x="5763148" y="1825746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1D9EA298-F6CD-4EF3-94D2-DEF90827E69F}"/>
              </a:ext>
            </a:extLst>
          </p:cNvPr>
          <p:cNvCxnSpPr>
            <a:cxnSpLocks/>
          </p:cNvCxnSpPr>
          <p:nvPr/>
        </p:nvCxnSpPr>
        <p:spPr>
          <a:xfrm flipH="1" flipV="1">
            <a:off x="6322240" y="1827832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B13B11AD-6779-4CCD-BDB4-BB198090C01B}"/>
              </a:ext>
            </a:extLst>
          </p:cNvPr>
          <p:cNvCxnSpPr>
            <a:cxnSpLocks/>
          </p:cNvCxnSpPr>
          <p:nvPr/>
        </p:nvCxnSpPr>
        <p:spPr>
          <a:xfrm flipV="1">
            <a:off x="4802678" y="1819530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6" name="Straight Arrow Connector 605">
            <a:extLst>
              <a:ext uri="{FF2B5EF4-FFF2-40B4-BE49-F238E27FC236}">
                <a16:creationId xmlns:a16="http://schemas.microsoft.com/office/drawing/2014/main" id="{314C1C96-3B84-4CAE-BBFC-650A4EBFC91C}"/>
              </a:ext>
            </a:extLst>
          </p:cNvPr>
          <p:cNvCxnSpPr/>
          <p:nvPr/>
        </p:nvCxnSpPr>
        <p:spPr>
          <a:xfrm>
            <a:off x="4802678" y="1829471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7" name="Straight Connector 606">
            <a:extLst>
              <a:ext uri="{FF2B5EF4-FFF2-40B4-BE49-F238E27FC236}">
                <a16:creationId xmlns:a16="http://schemas.microsoft.com/office/drawing/2014/main" id="{6E2C43A2-C921-41EC-8F89-0734B84ABC08}"/>
              </a:ext>
            </a:extLst>
          </p:cNvPr>
          <p:cNvCxnSpPr>
            <a:cxnSpLocks/>
          </p:cNvCxnSpPr>
          <p:nvPr/>
        </p:nvCxnSpPr>
        <p:spPr>
          <a:xfrm flipH="1" flipV="1">
            <a:off x="4919162" y="1612021"/>
            <a:ext cx="204558" cy="33759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D6AFC2F2-8B20-41E6-9076-DB58D2BC7366}"/>
              </a:ext>
            </a:extLst>
          </p:cNvPr>
          <p:cNvCxnSpPr>
            <a:cxnSpLocks/>
          </p:cNvCxnSpPr>
          <p:nvPr/>
        </p:nvCxnSpPr>
        <p:spPr>
          <a:xfrm flipV="1">
            <a:off x="5706382" y="202570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9" name="Arc 608">
            <a:extLst>
              <a:ext uri="{FF2B5EF4-FFF2-40B4-BE49-F238E27FC236}">
                <a16:creationId xmlns:a16="http://schemas.microsoft.com/office/drawing/2014/main" id="{BE0F0A4A-866F-48D0-8B78-D5AB7E7D8882}"/>
              </a:ext>
            </a:extLst>
          </p:cNvPr>
          <p:cNvSpPr/>
          <p:nvPr/>
        </p:nvSpPr>
        <p:spPr>
          <a:xfrm rot="5710029" flipH="1">
            <a:off x="5030953" y="1559428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Arc 609">
            <a:extLst>
              <a:ext uri="{FF2B5EF4-FFF2-40B4-BE49-F238E27FC236}">
                <a16:creationId xmlns:a16="http://schemas.microsoft.com/office/drawing/2014/main" id="{95A4E0F3-8509-4970-A5ED-7D850D385859}"/>
              </a:ext>
            </a:extLst>
          </p:cNvPr>
          <p:cNvSpPr/>
          <p:nvPr/>
        </p:nvSpPr>
        <p:spPr>
          <a:xfrm rot="15889971">
            <a:off x="5932023" y="1548797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1977DC94-D590-46EA-A3AA-FD770AC73DE7}"/>
              </a:ext>
            </a:extLst>
          </p:cNvPr>
          <p:cNvSpPr txBox="1"/>
          <p:nvPr/>
        </p:nvSpPr>
        <p:spPr>
          <a:xfrm flipH="1">
            <a:off x="6510781" y="469384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Bread&amp;Butter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2" name="Arc 611">
            <a:extLst>
              <a:ext uri="{FF2B5EF4-FFF2-40B4-BE49-F238E27FC236}">
                <a16:creationId xmlns:a16="http://schemas.microsoft.com/office/drawing/2014/main" id="{EDEFF855-DF3E-4EAB-A633-1B9C60DBA627}"/>
              </a:ext>
            </a:extLst>
          </p:cNvPr>
          <p:cNvSpPr/>
          <p:nvPr/>
        </p:nvSpPr>
        <p:spPr>
          <a:xfrm rot="21285078" flipH="1">
            <a:off x="4808100" y="2692358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Arc 612">
            <a:extLst>
              <a:ext uri="{FF2B5EF4-FFF2-40B4-BE49-F238E27FC236}">
                <a16:creationId xmlns:a16="http://schemas.microsoft.com/office/drawing/2014/main" id="{A2365C14-5B54-423C-AE57-EBAD25705F20}"/>
              </a:ext>
            </a:extLst>
          </p:cNvPr>
          <p:cNvSpPr/>
          <p:nvPr/>
        </p:nvSpPr>
        <p:spPr>
          <a:xfrm rot="314922">
            <a:off x="5188580" y="2685765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C9E4CB80-5F33-4965-8293-42E0F8A97E26}"/>
              </a:ext>
            </a:extLst>
          </p:cNvPr>
          <p:cNvCxnSpPr>
            <a:cxnSpLocks/>
          </p:cNvCxnSpPr>
          <p:nvPr/>
        </p:nvCxnSpPr>
        <p:spPr>
          <a:xfrm flipV="1">
            <a:off x="6017524" y="2697549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5" name="Straight Arrow Connector 614">
            <a:extLst>
              <a:ext uri="{FF2B5EF4-FFF2-40B4-BE49-F238E27FC236}">
                <a16:creationId xmlns:a16="http://schemas.microsoft.com/office/drawing/2014/main" id="{CC5BC647-C191-44FF-99A8-34FAE0A7D10C}"/>
              </a:ext>
            </a:extLst>
          </p:cNvPr>
          <p:cNvCxnSpPr>
            <a:cxnSpLocks/>
          </p:cNvCxnSpPr>
          <p:nvPr/>
        </p:nvCxnSpPr>
        <p:spPr>
          <a:xfrm flipV="1">
            <a:off x="6014776" y="2438755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9" name="Straight Arrow Connector 618">
            <a:extLst>
              <a:ext uri="{FF2B5EF4-FFF2-40B4-BE49-F238E27FC236}">
                <a16:creationId xmlns:a16="http://schemas.microsoft.com/office/drawing/2014/main" id="{6FC76272-850C-410F-AF20-6E7FA1E1A942}"/>
              </a:ext>
            </a:extLst>
          </p:cNvPr>
          <p:cNvCxnSpPr>
            <a:cxnSpLocks/>
          </p:cNvCxnSpPr>
          <p:nvPr/>
        </p:nvCxnSpPr>
        <p:spPr>
          <a:xfrm flipH="1" flipV="1">
            <a:off x="4800928" y="2454626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86D73C67-159B-4434-B309-974D0237431C}"/>
              </a:ext>
            </a:extLst>
          </p:cNvPr>
          <p:cNvCxnSpPr/>
          <p:nvPr/>
        </p:nvCxnSpPr>
        <p:spPr>
          <a:xfrm flipH="1" flipV="1">
            <a:off x="5130062" y="263690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6EF8CAF1-0A01-458C-BB15-5BBB61349A4C}"/>
              </a:ext>
            </a:extLst>
          </p:cNvPr>
          <p:cNvCxnSpPr>
            <a:cxnSpLocks/>
          </p:cNvCxnSpPr>
          <p:nvPr/>
        </p:nvCxnSpPr>
        <p:spPr>
          <a:xfrm flipV="1">
            <a:off x="5565385" y="2737377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" name="Arc 623">
            <a:extLst>
              <a:ext uri="{FF2B5EF4-FFF2-40B4-BE49-F238E27FC236}">
                <a16:creationId xmlns:a16="http://schemas.microsoft.com/office/drawing/2014/main" id="{DF22C337-2FD7-44DF-BAE0-994D27EA5FDC}"/>
              </a:ext>
            </a:extLst>
          </p:cNvPr>
          <p:cNvSpPr/>
          <p:nvPr/>
        </p:nvSpPr>
        <p:spPr>
          <a:xfrm rot="20816903" flipH="1" flipV="1">
            <a:off x="5727092" y="2937980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Arc 624">
            <a:extLst>
              <a:ext uri="{FF2B5EF4-FFF2-40B4-BE49-F238E27FC236}">
                <a16:creationId xmlns:a16="http://schemas.microsoft.com/office/drawing/2014/main" id="{F8A038F8-894C-4F90-A1F3-7F942538A5C8}"/>
              </a:ext>
            </a:extLst>
          </p:cNvPr>
          <p:cNvSpPr/>
          <p:nvPr/>
        </p:nvSpPr>
        <p:spPr>
          <a:xfrm rot="783097" flipV="1">
            <a:off x="5033200" y="294055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00B61893-A2EE-4C9E-AA33-77C57D54678B}"/>
              </a:ext>
            </a:extLst>
          </p:cNvPr>
          <p:cNvSpPr txBox="1"/>
          <p:nvPr/>
        </p:nvSpPr>
        <p:spPr>
          <a:xfrm flipH="1">
            <a:off x="4684431" y="1426535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Center Pitch</a:t>
            </a:r>
          </a:p>
        </p:txBody>
      </p:sp>
      <p:cxnSp>
        <p:nvCxnSpPr>
          <p:cNvPr id="628" name="Straight Arrow Connector 627">
            <a:extLst>
              <a:ext uri="{FF2B5EF4-FFF2-40B4-BE49-F238E27FC236}">
                <a16:creationId xmlns:a16="http://schemas.microsoft.com/office/drawing/2014/main" id="{25A8EB2D-E03B-4A76-8FFA-70BE4EBE810A}"/>
              </a:ext>
            </a:extLst>
          </p:cNvPr>
          <p:cNvCxnSpPr>
            <a:cxnSpLocks/>
          </p:cNvCxnSpPr>
          <p:nvPr/>
        </p:nvCxnSpPr>
        <p:spPr>
          <a:xfrm flipH="1" flipV="1">
            <a:off x="4825719" y="3296137"/>
            <a:ext cx="2295" cy="506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237C68C3-DC5B-4505-A226-A0698E0685E8}"/>
              </a:ext>
            </a:extLst>
          </p:cNvPr>
          <p:cNvCxnSpPr>
            <a:cxnSpLocks/>
          </p:cNvCxnSpPr>
          <p:nvPr/>
        </p:nvCxnSpPr>
        <p:spPr>
          <a:xfrm flipV="1">
            <a:off x="7841597" y="3555580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0" name="Straight Arrow Connector 629">
            <a:extLst>
              <a:ext uri="{FF2B5EF4-FFF2-40B4-BE49-F238E27FC236}">
                <a16:creationId xmlns:a16="http://schemas.microsoft.com/office/drawing/2014/main" id="{90721D24-81EC-4F25-8AB4-A92B979723EF}"/>
              </a:ext>
            </a:extLst>
          </p:cNvPr>
          <p:cNvCxnSpPr>
            <a:cxnSpLocks/>
          </p:cNvCxnSpPr>
          <p:nvPr/>
        </p:nvCxnSpPr>
        <p:spPr>
          <a:xfrm flipV="1">
            <a:off x="7842973" y="3320549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1" name="Straight Arrow Connector 630">
            <a:extLst>
              <a:ext uri="{FF2B5EF4-FFF2-40B4-BE49-F238E27FC236}">
                <a16:creationId xmlns:a16="http://schemas.microsoft.com/office/drawing/2014/main" id="{28629409-6A0E-4DBD-8144-34968B6CF3B5}"/>
              </a:ext>
            </a:extLst>
          </p:cNvPr>
          <p:cNvCxnSpPr>
            <a:cxnSpLocks/>
          </p:cNvCxnSpPr>
          <p:nvPr/>
        </p:nvCxnSpPr>
        <p:spPr>
          <a:xfrm flipH="1" flipV="1">
            <a:off x="6629125" y="3336420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74D70BD3-7FD6-42CD-B839-58E0EF8F2096}"/>
              </a:ext>
            </a:extLst>
          </p:cNvPr>
          <p:cNvCxnSpPr/>
          <p:nvPr/>
        </p:nvCxnSpPr>
        <p:spPr>
          <a:xfrm flipH="1" flipV="1">
            <a:off x="6958259" y="351869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3" name="Straight Arrow Connector 632">
            <a:extLst>
              <a:ext uri="{FF2B5EF4-FFF2-40B4-BE49-F238E27FC236}">
                <a16:creationId xmlns:a16="http://schemas.microsoft.com/office/drawing/2014/main" id="{BA4FF10C-AA27-47DE-AD8E-0BF4578E6710}"/>
              </a:ext>
            </a:extLst>
          </p:cNvPr>
          <p:cNvCxnSpPr>
            <a:cxnSpLocks/>
          </p:cNvCxnSpPr>
          <p:nvPr/>
        </p:nvCxnSpPr>
        <p:spPr>
          <a:xfrm flipH="1">
            <a:off x="8028793" y="3547952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" name="Straight Connector 633">
            <a:extLst>
              <a:ext uri="{FF2B5EF4-FFF2-40B4-BE49-F238E27FC236}">
                <a16:creationId xmlns:a16="http://schemas.microsoft.com/office/drawing/2014/main" id="{2A3962EA-C6DB-48BB-83ED-E1474EB211C3}"/>
              </a:ext>
            </a:extLst>
          </p:cNvPr>
          <p:cNvCxnSpPr/>
          <p:nvPr/>
        </p:nvCxnSpPr>
        <p:spPr>
          <a:xfrm flipH="1" flipV="1">
            <a:off x="8161856" y="3533025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5" name="Arc 634">
            <a:extLst>
              <a:ext uri="{FF2B5EF4-FFF2-40B4-BE49-F238E27FC236}">
                <a16:creationId xmlns:a16="http://schemas.microsoft.com/office/drawing/2014/main" id="{5D86E0B6-6D8A-48E7-A854-8EA3FACB52E4}"/>
              </a:ext>
            </a:extLst>
          </p:cNvPr>
          <p:cNvSpPr/>
          <p:nvPr/>
        </p:nvSpPr>
        <p:spPr>
          <a:xfrm rot="519881" flipH="1">
            <a:off x="5579774" y="3730034"/>
            <a:ext cx="1125875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C31EA55D-BF54-41B0-8C16-05E7F7103CD8}"/>
              </a:ext>
            </a:extLst>
          </p:cNvPr>
          <p:cNvCxnSpPr>
            <a:cxnSpLocks/>
          </p:cNvCxnSpPr>
          <p:nvPr/>
        </p:nvCxnSpPr>
        <p:spPr>
          <a:xfrm flipH="1">
            <a:off x="7257068" y="5724733"/>
            <a:ext cx="5728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7" name="Straight Arrow Connector 636">
            <a:extLst>
              <a:ext uri="{FF2B5EF4-FFF2-40B4-BE49-F238E27FC236}">
                <a16:creationId xmlns:a16="http://schemas.microsoft.com/office/drawing/2014/main" id="{6809FDAA-FF4A-43C6-A522-BCD306FD379F}"/>
              </a:ext>
            </a:extLst>
          </p:cNvPr>
          <p:cNvCxnSpPr>
            <a:cxnSpLocks/>
          </p:cNvCxnSpPr>
          <p:nvPr/>
        </p:nvCxnSpPr>
        <p:spPr>
          <a:xfrm flipH="1" flipV="1">
            <a:off x="7367843" y="5231063"/>
            <a:ext cx="763503" cy="41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1D8540A2-A55A-4ACB-8B55-9D850EC79080}"/>
              </a:ext>
            </a:extLst>
          </p:cNvPr>
          <p:cNvCxnSpPr>
            <a:cxnSpLocks/>
          </p:cNvCxnSpPr>
          <p:nvPr/>
        </p:nvCxnSpPr>
        <p:spPr>
          <a:xfrm flipV="1">
            <a:off x="7565277" y="3882613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>
            <a:extLst>
              <a:ext uri="{FF2B5EF4-FFF2-40B4-BE49-F238E27FC236}">
                <a16:creationId xmlns:a16="http://schemas.microsoft.com/office/drawing/2014/main" id="{3B0BD6FE-5A71-47DE-BCA4-207C40F357EF}"/>
              </a:ext>
            </a:extLst>
          </p:cNvPr>
          <p:cNvCxnSpPr>
            <a:cxnSpLocks/>
          </p:cNvCxnSpPr>
          <p:nvPr/>
        </p:nvCxnSpPr>
        <p:spPr>
          <a:xfrm flipV="1">
            <a:off x="7588877" y="5744682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Arrow Connector 639">
            <a:extLst>
              <a:ext uri="{FF2B5EF4-FFF2-40B4-BE49-F238E27FC236}">
                <a16:creationId xmlns:a16="http://schemas.microsoft.com/office/drawing/2014/main" id="{693B5E6F-AB73-4D24-A9E2-5BECC7E34CA1}"/>
              </a:ext>
            </a:extLst>
          </p:cNvPr>
          <p:cNvCxnSpPr>
            <a:cxnSpLocks/>
          </p:cNvCxnSpPr>
          <p:nvPr/>
        </p:nvCxnSpPr>
        <p:spPr>
          <a:xfrm flipH="1">
            <a:off x="7274126" y="5383619"/>
            <a:ext cx="140773" cy="12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1" name="Straight Connector 640">
            <a:extLst>
              <a:ext uri="{FF2B5EF4-FFF2-40B4-BE49-F238E27FC236}">
                <a16:creationId xmlns:a16="http://schemas.microsoft.com/office/drawing/2014/main" id="{9C0FF257-40D1-49BF-986E-C0703F71BBC7}"/>
              </a:ext>
            </a:extLst>
          </p:cNvPr>
          <p:cNvCxnSpPr/>
          <p:nvPr/>
        </p:nvCxnSpPr>
        <p:spPr>
          <a:xfrm flipH="1" flipV="1">
            <a:off x="7407189" y="5368692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2" name="Straight Arrow Connector 641">
            <a:extLst>
              <a:ext uri="{FF2B5EF4-FFF2-40B4-BE49-F238E27FC236}">
                <a16:creationId xmlns:a16="http://schemas.microsoft.com/office/drawing/2014/main" id="{7265C05C-4C38-4552-BF8A-EDA029EE211D}"/>
              </a:ext>
            </a:extLst>
          </p:cNvPr>
          <p:cNvCxnSpPr>
            <a:cxnSpLocks/>
          </p:cNvCxnSpPr>
          <p:nvPr/>
        </p:nvCxnSpPr>
        <p:spPr>
          <a:xfrm flipH="1" flipV="1">
            <a:off x="4828014" y="5231063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3" name="Straight Arrow Connector 642">
            <a:extLst>
              <a:ext uri="{FF2B5EF4-FFF2-40B4-BE49-F238E27FC236}">
                <a16:creationId xmlns:a16="http://schemas.microsoft.com/office/drawing/2014/main" id="{14093B54-97AF-4F6A-82EC-83570244A157}"/>
              </a:ext>
            </a:extLst>
          </p:cNvPr>
          <p:cNvCxnSpPr>
            <a:cxnSpLocks/>
          </p:cNvCxnSpPr>
          <p:nvPr/>
        </p:nvCxnSpPr>
        <p:spPr>
          <a:xfrm flipV="1">
            <a:off x="5143886" y="5197177"/>
            <a:ext cx="182060" cy="40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4" name="Straight Arrow Connector 643">
            <a:extLst>
              <a:ext uri="{FF2B5EF4-FFF2-40B4-BE49-F238E27FC236}">
                <a16:creationId xmlns:a16="http://schemas.microsoft.com/office/drawing/2014/main" id="{B57368AB-1E18-494D-AAB3-9471F17A6F17}"/>
              </a:ext>
            </a:extLst>
          </p:cNvPr>
          <p:cNvCxnSpPr>
            <a:cxnSpLocks/>
          </p:cNvCxnSpPr>
          <p:nvPr/>
        </p:nvCxnSpPr>
        <p:spPr>
          <a:xfrm flipH="1" flipV="1">
            <a:off x="5865667" y="5203926"/>
            <a:ext cx="149765" cy="4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5" name="Straight Arrow Connector 644">
            <a:extLst>
              <a:ext uri="{FF2B5EF4-FFF2-40B4-BE49-F238E27FC236}">
                <a16:creationId xmlns:a16="http://schemas.microsoft.com/office/drawing/2014/main" id="{A1CC1A57-322E-4A9E-8293-C62931BC60D3}"/>
              </a:ext>
            </a:extLst>
          </p:cNvPr>
          <p:cNvCxnSpPr>
            <a:cxnSpLocks/>
          </p:cNvCxnSpPr>
          <p:nvPr/>
        </p:nvCxnSpPr>
        <p:spPr>
          <a:xfrm flipH="1" flipV="1">
            <a:off x="6335800" y="5244855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6" name="Straight Arrow Connector 645">
            <a:extLst>
              <a:ext uri="{FF2B5EF4-FFF2-40B4-BE49-F238E27FC236}">
                <a16:creationId xmlns:a16="http://schemas.microsoft.com/office/drawing/2014/main" id="{FC67D672-F4F2-49E4-9638-4D3F71B01D82}"/>
              </a:ext>
            </a:extLst>
          </p:cNvPr>
          <p:cNvCxnSpPr>
            <a:cxnSpLocks/>
          </p:cNvCxnSpPr>
          <p:nvPr/>
        </p:nvCxnSpPr>
        <p:spPr>
          <a:xfrm flipH="1" flipV="1">
            <a:off x="5585398" y="5229492"/>
            <a:ext cx="6121" cy="37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7" name="Arc 646">
            <a:extLst>
              <a:ext uri="{FF2B5EF4-FFF2-40B4-BE49-F238E27FC236}">
                <a16:creationId xmlns:a16="http://schemas.microsoft.com/office/drawing/2014/main" id="{4A5D8245-D1E4-4E07-BA0D-F73B6F058B73}"/>
              </a:ext>
            </a:extLst>
          </p:cNvPr>
          <p:cNvSpPr/>
          <p:nvPr/>
        </p:nvSpPr>
        <p:spPr>
          <a:xfrm rot="14962948" flipH="1">
            <a:off x="5256597" y="5455244"/>
            <a:ext cx="676664" cy="276327"/>
          </a:xfrm>
          <a:prstGeom prst="arc">
            <a:avLst/>
          </a:prstGeom>
          <a:ln w="95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9" name="Straight Connector 648">
            <a:extLst>
              <a:ext uri="{FF2B5EF4-FFF2-40B4-BE49-F238E27FC236}">
                <a16:creationId xmlns:a16="http://schemas.microsoft.com/office/drawing/2014/main" id="{3A524E94-2008-4E2B-BBFB-495165A52067}"/>
              </a:ext>
            </a:extLst>
          </p:cNvPr>
          <p:cNvCxnSpPr>
            <a:cxnSpLocks/>
          </p:cNvCxnSpPr>
          <p:nvPr/>
        </p:nvCxnSpPr>
        <p:spPr>
          <a:xfrm flipV="1">
            <a:off x="7413638" y="455467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Straight Connector 649">
            <a:extLst>
              <a:ext uri="{FF2B5EF4-FFF2-40B4-BE49-F238E27FC236}">
                <a16:creationId xmlns:a16="http://schemas.microsoft.com/office/drawing/2014/main" id="{F3FC4515-B3BD-4658-B8B0-1096FF97DA6E}"/>
              </a:ext>
            </a:extLst>
          </p:cNvPr>
          <p:cNvCxnSpPr>
            <a:cxnSpLocks/>
          </p:cNvCxnSpPr>
          <p:nvPr/>
        </p:nvCxnSpPr>
        <p:spPr>
          <a:xfrm flipV="1">
            <a:off x="7570419" y="480544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Arrow Connector 650">
            <a:extLst>
              <a:ext uri="{FF2B5EF4-FFF2-40B4-BE49-F238E27FC236}">
                <a16:creationId xmlns:a16="http://schemas.microsoft.com/office/drawing/2014/main" id="{C81EBA24-4168-4CEB-8B9C-58163DD97D81}"/>
              </a:ext>
            </a:extLst>
          </p:cNvPr>
          <p:cNvCxnSpPr>
            <a:cxnSpLocks/>
          </p:cNvCxnSpPr>
          <p:nvPr/>
        </p:nvCxnSpPr>
        <p:spPr>
          <a:xfrm>
            <a:off x="7107037" y="4632651"/>
            <a:ext cx="659456" cy="1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5AE9EB30-4937-44A1-8B2C-5960A52B7996}"/>
              </a:ext>
            </a:extLst>
          </p:cNvPr>
          <p:cNvCxnSpPr>
            <a:cxnSpLocks/>
          </p:cNvCxnSpPr>
          <p:nvPr/>
        </p:nvCxnSpPr>
        <p:spPr>
          <a:xfrm flipV="1">
            <a:off x="7107037" y="4644365"/>
            <a:ext cx="6959" cy="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3" name="Straight Arrow Connector 652">
            <a:extLst>
              <a:ext uri="{FF2B5EF4-FFF2-40B4-BE49-F238E27FC236}">
                <a16:creationId xmlns:a16="http://schemas.microsoft.com/office/drawing/2014/main" id="{3E746C7F-8977-4A98-840D-728A20602CF1}"/>
              </a:ext>
            </a:extLst>
          </p:cNvPr>
          <p:cNvCxnSpPr>
            <a:cxnSpLocks/>
          </p:cNvCxnSpPr>
          <p:nvPr/>
        </p:nvCxnSpPr>
        <p:spPr>
          <a:xfrm flipH="1">
            <a:off x="7365257" y="4393596"/>
            <a:ext cx="116769" cy="94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FCDE4B1-86CB-4EF0-B365-CC79DDD73CF6}"/>
              </a:ext>
            </a:extLst>
          </p:cNvPr>
          <p:cNvCxnSpPr>
            <a:cxnSpLocks/>
          </p:cNvCxnSpPr>
          <p:nvPr/>
        </p:nvCxnSpPr>
        <p:spPr>
          <a:xfrm flipH="1" flipV="1">
            <a:off x="7489298" y="4393596"/>
            <a:ext cx="169094" cy="341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5" name="Straight Arrow Connector 654">
            <a:extLst>
              <a:ext uri="{FF2B5EF4-FFF2-40B4-BE49-F238E27FC236}">
                <a16:creationId xmlns:a16="http://schemas.microsoft.com/office/drawing/2014/main" id="{33C52B55-5D97-47A3-AE91-5F103F2F97B2}"/>
              </a:ext>
            </a:extLst>
          </p:cNvPr>
          <p:cNvCxnSpPr>
            <a:cxnSpLocks/>
          </p:cNvCxnSpPr>
          <p:nvPr/>
        </p:nvCxnSpPr>
        <p:spPr>
          <a:xfrm flipH="1" flipV="1">
            <a:off x="8206304" y="424498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6" name="Straight Arrow Connector 655">
            <a:extLst>
              <a:ext uri="{FF2B5EF4-FFF2-40B4-BE49-F238E27FC236}">
                <a16:creationId xmlns:a16="http://schemas.microsoft.com/office/drawing/2014/main" id="{6296379F-484B-44CE-AE7C-E7672FAF1D30}"/>
              </a:ext>
            </a:extLst>
          </p:cNvPr>
          <p:cNvCxnSpPr>
            <a:cxnSpLocks/>
          </p:cNvCxnSpPr>
          <p:nvPr/>
        </p:nvCxnSpPr>
        <p:spPr>
          <a:xfrm flipH="1" flipV="1">
            <a:off x="6650675" y="4222456"/>
            <a:ext cx="6121" cy="46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7" name="Straight Arrow Connector 656">
            <a:extLst>
              <a:ext uri="{FF2B5EF4-FFF2-40B4-BE49-F238E27FC236}">
                <a16:creationId xmlns:a16="http://schemas.microsoft.com/office/drawing/2014/main" id="{68C2EDF3-80A4-43C9-9B0A-DB51B9651E2F}"/>
              </a:ext>
            </a:extLst>
          </p:cNvPr>
          <p:cNvCxnSpPr>
            <a:cxnSpLocks/>
          </p:cNvCxnSpPr>
          <p:nvPr/>
        </p:nvCxnSpPr>
        <p:spPr>
          <a:xfrm flipH="1" flipV="1">
            <a:off x="6101279" y="4440779"/>
            <a:ext cx="212444" cy="266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8" name="Straight Arrow Connector 657">
            <a:extLst>
              <a:ext uri="{FF2B5EF4-FFF2-40B4-BE49-F238E27FC236}">
                <a16:creationId xmlns:a16="http://schemas.microsoft.com/office/drawing/2014/main" id="{E149D32A-7745-4305-A471-29C4957557E1}"/>
              </a:ext>
            </a:extLst>
          </p:cNvPr>
          <p:cNvCxnSpPr>
            <a:cxnSpLocks/>
          </p:cNvCxnSpPr>
          <p:nvPr/>
        </p:nvCxnSpPr>
        <p:spPr>
          <a:xfrm flipH="1" flipV="1">
            <a:off x="4800435" y="426718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9" name="Straight Connector 658">
            <a:extLst>
              <a:ext uri="{FF2B5EF4-FFF2-40B4-BE49-F238E27FC236}">
                <a16:creationId xmlns:a16="http://schemas.microsoft.com/office/drawing/2014/main" id="{42493E5D-DBFB-470F-A273-B82CAC649426}"/>
              </a:ext>
            </a:extLst>
          </p:cNvPr>
          <p:cNvCxnSpPr/>
          <p:nvPr/>
        </p:nvCxnSpPr>
        <p:spPr>
          <a:xfrm flipH="1" flipV="1">
            <a:off x="5129569" y="4449457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0" name="Arc 659">
            <a:extLst>
              <a:ext uri="{FF2B5EF4-FFF2-40B4-BE49-F238E27FC236}">
                <a16:creationId xmlns:a16="http://schemas.microsoft.com/office/drawing/2014/main" id="{3087D024-77FC-4ECA-8610-4A9C5A793881}"/>
              </a:ext>
            </a:extLst>
          </p:cNvPr>
          <p:cNvSpPr/>
          <p:nvPr/>
        </p:nvSpPr>
        <p:spPr>
          <a:xfrm rot="21285078" flipH="1">
            <a:off x="4820534" y="4513007"/>
            <a:ext cx="1125875" cy="276327"/>
          </a:xfrm>
          <a:prstGeom prst="arc">
            <a:avLst/>
          </a:prstGeom>
          <a:ln w="95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52B18BF6-CA54-4B09-BB76-9AE14C5D296B}"/>
              </a:ext>
            </a:extLst>
          </p:cNvPr>
          <p:cNvCxnSpPr>
            <a:cxnSpLocks/>
          </p:cNvCxnSpPr>
          <p:nvPr/>
        </p:nvCxnSpPr>
        <p:spPr>
          <a:xfrm flipH="1" flipV="1">
            <a:off x="5477617" y="4603954"/>
            <a:ext cx="87767" cy="125193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>
            <a:extLst>
              <a:ext uri="{FF2B5EF4-FFF2-40B4-BE49-F238E27FC236}">
                <a16:creationId xmlns:a16="http://schemas.microsoft.com/office/drawing/2014/main" id="{67E2DEF8-0DA9-40A3-80E2-0D1CC2BFBC74}"/>
              </a:ext>
            </a:extLst>
          </p:cNvPr>
          <p:cNvCxnSpPr>
            <a:cxnSpLocks/>
          </p:cNvCxnSpPr>
          <p:nvPr/>
        </p:nvCxnSpPr>
        <p:spPr>
          <a:xfrm flipV="1">
            <a:off x="6024734" y="3602873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3" name="Straight Arrow Connector 662">
            <a:extLst>
              <a:ext uri="{FF2B5EF4-FFF2-40B4-BE49-F238E27FC236}">
                <a16:creationId xmlns:a16="http://schemas.microsoft.com/office/drawing/2014/main" id="{AD9E07FD-74F5-433B-AB95-1DA9CCECF24A}"/>
              </a:ext>
            </a:extLst>
          </p:cNvPr>
          <p:cNvCxnSpPr>
            <a:cxnSpLocks/>
          </p:cNvCxnSpPr>
          <p:nvPr/>
        </p:nvCxnSpPr>
        <p:spPr>
          <a:xfrm>
            <a:off x="6021986" y="3589753"/>
            <a:ext cx="480052" cy="19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4" name="Straight Arrow Connector 663">
            <a:extLst>
              <a:ext uri="{FF2B5EF4-FFF2-40B4-BE49-F238E27FC236}">
                <a16:creationId xmlns:a16="http://schemas.microsoft.com/office/drawing/2014/main" id="{7CE2C2C1-ACCC-443D-A353-7B72EDAEF5BC}"/>
              </a:ext>
            </a:extLst>
          </p:cNvPr>
          <p:cNvCxnSpPr>
            <a:cxnSpLocks/>
          </p:cNvCxnSpPr>
          <p:nvPr/>
        </p:nvCxnSpPr>
        <p:spPr>
          <a:xfrm flipH="1">
            <a:off x="4717747" y="3541147"/>
            <a:ext cx="422650" cy="12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5" name="Straight Connector 664">
            <a:extLst>
              <a:ext uri="{FF2B5EF4-FFF2-40B4-BE49-F238E27FC236}">
                <a16:creationId xmlns:a16="http://schemas.microsoft.com/office/drawing/2014/main" id="{65E39F8D-4754-4F7E-894D-AF557AF07F51}"/>
              </a:ext>
            </a:extLst>
          </p:cNvPr>
          <p:cNvCxnSpPr>
            <a:cxnSpLocks/>
          </p:cNvCxnSpPr>
          <p:nvPr/>
        </p:nvCxnSpPr>
        <p:spPr>
          <a:xfrm flipH="1" flipV="1">
            <a:off x="5137272" y="3542226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6" name="Arc 665">
            <a:extLst>
              <a:ext uri="{FF2B5EF4-FFF2-40B4-BE49-F238E27FC236}">
                <a16:creationId xmlns:a16="http://schemas.microsoft.com/office/drawing/2014/main" id="{9A3E92E4-7C56-4BBA-A80D-7EA45D4EF715}"/>
              </a:ext>
            </a:extLst>
          </p:cNvPr>
          <p:cNvSpPr/>
          <p:nvPr/>
        </p:nvSpPr>
        <p:spPr>
          <a:xfrm flipV="1">
            <a:off x="4932394" y="3902811"/>
            <a:ext cx="772378" cy="232695"/>
          </a:xfrm>
          <a:prstGeom prst="arc">
            <a:avLst>
              <a:gd name="adj1" fmla="val 12010551"/>
              <a:gd name="adj2" fmla="val 0"/>
            </a:avLst>
          </a:prstGeom>
          <a:ln>
            <a:solidFill>
              <a:srgbClr val="00B05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D31974B2-4D45-46F6-8317-36A0D08B1E81}"/>
              </a:ext>
            </a:extLst>
          </p:cNvPr>
          <p:cNvSpPr txBox="1"/>
          <p:nvPr/>
        </p:nvSpPr>
        <p:spPr>
          <a:xfrm flipH="1">
            <a:off x="4722603" y="3281477"/>
            <a:ext cx="1769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Double Pass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6F4D277-1E04-4E59-8093-3E9CF4D20E4C}"/>
              </a:ext>
            </a:extLst>
          </p:cNvPr>
          <p:cNvSpPr txBox="1"/>
          <p:nvPr/>
        </p:nvSpPr>
        <p:spPr>
          <a:xfrm>
            <a:off x="4684792" y="2057400"/>
            <a:ext cx="2135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cxnSp>
        <p:nvCxnSpPr>
          <p:cNvPr id="668" name="Straight Connector 667">
            <a:extLst>
              <a:ext uri="{FF2B5EF4-FFF2-40B4-BE49-F238E27FC236}">
                <a16:creationId xmlns:a16="http://schemas.microsoft.com/office/drawing/2014/main" id="{D4327871-AD66-4CCA-92C0-CA6F025406CA}"/>
              </a:ext>
            </a:extLst>
          </p:cNvPr>
          <p:cNvCxnSpPr>
            <a:cxnSpLocks/>
          </p:cNvCxnSpPr>
          <p:nvPr/>
        </p:nvCxnSpPr>
        <p:spPr>
          <a:xfrm flipV="1">
            <a:off x="1881743" y="929261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Connector 668">
            <a:extLst>
              <a:ext uri="{FF2B5EF4-FFF2-40B4-BE49-F238E27FC236}">
                <a16:creationId xmlns:a16="http://schemas.microsoft.com/office/drawing/2014/main" id="{5C1656B3-AABB-4103-9046-CB2DE43A5B21}"/>
              </a:ext>
            </a:extLst>
          </p:cNvPr>
          <p:cNvCxnSpPr>
            <a:cxnSpLocks/>
          </p:cNvCxnSpPr>
          <p:nvPr/>
        </p:nvCxnSpPr>
        <p:spPr>
          <a:xfrm flipV="1">
            <a:off x="5556106" y="901894"/>
            <a:ext cx="0" cy="155954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1" name="TextBox 670">
            <a:extLst>
              <a:ext uri="{FF2B5EF4-FFF2-40B4-BE49-F238E27FC236}">
                <a16:creationId xmlns:a16="http://schemas.microsoft.com/office/drawing/2014/main" id="{30EBB137-CEDD-4AC4-A882-B904FED9DC63}"/>
              </a:ext>
            </a:extLst>
          </p:cNvPr>
          <p:cNvSpPr txBox="1"/>
          <p:nvPr/>
        </p:nvSpPr>
        <p:spPr>
          <a:xfrm>
            <a:off x="1061269" y="503439"/>
            <a:ext cx="17048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highlight>
                  <a:srgbClr val="FFFF00"/>
                </a:highlight>
              </a:rPr>
              <a:t>Eva Blue</a:t>
            </a:r>
            <a:r>
              <a:rPr lang="en-US" sz="1200">
                <a:highlight>
                  <a:srgbClr val="FFFF00"/>
                </a:highlight>
              </a:rPr>
              <a:t>/Black </a:t>
            </a:r>
            <a:r>
              <a:rPr lang="en-US" sz="1200" dirty="0">
                <a:highlight>
                  <a:srgbClr val="FFFF00"/>
                </a:highlight>
              </a:rPr>
              <a:t>(3</a:t>
            </a:r>
            <a:r>
              <a:rPr lang="en-US" sz="1200">
                <a:highlight>
                  <a:srgbClr val="FFFF00"/>
                </a:highlight>
              </a:rPr>
              <a:t>) All (</a:t>
            </a:r>
            <a:r>
              <a:rPr lang="en-US" sz="1200" dirty="0">
                <a:highlight>
                  <a:srgbClr val="FFFF00"/>
                </a:highlight>
              </a:rPr>
              <a:t>4</a:t>
            </a:r>
            <a:r>
              <a:rPr lang="en-US" sz="1200">
                <a:highlight>
                  <a:srgbClr val="FFFF00"/>
                </a:highlight>
              </a:rPr>
              <a:t>)</a:t>
            </a:r>
            <a:endParaRPr lang="en-US" sz="1200" dirty="0">
              <a:highlight>
                <a:srgbClr val="FFFF00"/>
              </a:highlight>
            </a:endParaRP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2B4AD56B-1381-AD97-F124-65544B97E478}"/>
              </a:ext>
            </a:extLst>
          </p:cNvPr>
          <p:cNvCxnSpPr>
            <a:cxnSpLocks/>
          </p:cNvCxnSpPr>
          <p:nvPr/>
        </p:nvCxnSpPr>
        <p:spPr>
          <a:xfrm flipV="1">
            <a:off x="4121704" y="2668107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E86FCEB4-52DD-6CE0-E065-C39F72399012}"/>
              </a:ext>
            </a:extLst>
          </p:cNvPr>
          <p:cNvCxnSpPr>
            <a:cxnSpLocks/>
          </p:cNvCxnSpPr>
          <p:nvPr/>
        </p:nvCxnSpPr>
        <p:spPr>
          <a:xfrm flipV="1">
            <a:off x="4118956" y="2409313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0DD70A8E-5622-A7E1-15DC-F2B3C3336B44}"/>
              </a:ext>
            </a:extLst>
          </p:cNvPr>
          <p:cNvCxnSpPr>
            <a:cxnSpLocks/>
          </p:cNvCxnSpPr>
          <p:nvPr/>
        </p:nvCxnSpPr>
        <p:spPr>
          <a:xfrm flipH="1">
            <a:off x="3881785" y="2752093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92775C18-C1F9-22ED-DBA7-FEE83043F414}"/>
              </a:ext>
            </a:extLst>
          </p:cNvPr>
          <p:cNvCxnSpPr>
            <a:cxnSpLocks/>
          </p:cNvCxnSpPr>
          <p:nvPr/>
        </p:nvCxnSpPr>
        <p:spPr>
          <a:xfrm flipH="1" flipV="1">
            <a:off x="4440877" y="2754179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2684238B-9F7D-BC9D-E4CA-3AAB8EF1D877}"/>
              </a:ext>
            </a:extLst>
          </p:cNvPr>
          <p:cNvCxnSpPr>
            <a:cxnSpLocks/>
          </p:cNvCxnSpPr>
          <p:nvPr/>
        </p:nvCxnSpPr>
        <p:spPr>
          <a:xfrm flipV="1">
            <a:off x="2921315" y="2745877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Arrow Connector 318">
            <a:extLst>
              <a:ext uri="{FF2B5EF4-FFF2-40B4-BE49-F238E27FC236}">
                <a16:creationId xmlns:a16="http://schemas.microsoft.com/office/drawing/2014/main" id="{B6336494-EB40-7E30-AB78-668F762DD1FE}"/>
              </a:ext>
            </a:extLst>
          </p:cNvPr>
          <p:cNvCxnSpPr/>
          <p:nvPr/>
        </p:nvCxnSpPr>
        <p:spPr>
          <a:xfrm>
            <a:off x="2921315" y="2755818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443A2451-1AEF-76AC-7376-C6CB66C24DE6}"/>
              </a:ext>
            </a:extLst>
          </p:cNvPr>
          <p:cNvCxnSpPr/>
          <p:nvPr/>
        </p:nvCxnSpPr>
        <p:spPr>
          <a:xfrm flipH="1" flipV="1">
            <a:off x="3234242" y="2607460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Arrow Connector 323">
            <a:extLst>
              <a:ext uri="{FF2B5EF4-FFF2-40B4-BE49-F238E27FC236}">
                <a16:creationId xmlns:a16="http://schemas.microsoft.com/office/drawing/2014/main" id="{A106072E-ED48-1F6E-FACC-AA87AF7D17DA}"/>
              </a:ext>
            </a:extLst>
          </p:cNvPr>
          <p:cNvCxnSpPr>
            <a:cxnSpLocks/>
          </p:cNvCxnSpPr>
          <p:nvPr/>
        </p:nvCxnSpPr>
        <p:spPr>
          <a:xfrm flipH="1" flipV="1">
            <a:off x="2900429" y="2429751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Arc 326">
            <a:extLst>
              <a:ext uri="{FF2B5EF4-FFF2-40B4-BE49-F238E27FC236}">
                <a16:creationId xmlns:a16="http://schemas.microsoft.com/office/drawing/2014/main" id="{6BD4F68E-2B5B-874B-29A5-DE928F19094A}"/>
              </a:ext>
            </a:extLst>
          </p:cNvPr>
          <p:cNvSpPr/>
          <p:nvPr/>
        </p:nvSpPr>
        <p:spPr>
          <a:xfrm rot="783097" flipV="1">
            <a:off x="3043887" y="3037518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Arc 343">
            <a:extLst>
              <a:ext uri="{FF2B5EF4-FFF2-40B4-BE49-F238E27FC236}">
                <a16:creationId xmlns:a16="http://schemas.microsoft.com/office/drawing/2014/main" id="{9CC6B223-D7E4-E0D8-18FD-893929BDE0B1}"/>
              </a:ext>
            </a:extLst>
          </p:cNvPr>
          <p:cNvSpPr/>
          <p:nvPr/>
        </p:nvSpPr>
        <p:spPr>
          <a:xfrm rot="16005877">
            <a:off x="4041934" y="2488384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64D12A12-6033-2070-3B6D-8B1793E18286}"/>
              </a:ext>
            </a:extLst>
          </p:cNvPr>
          <p:cNvCxnSpPr>
            <a:cxnSpLocks/>
          </p:cNvCxnSpPr>
          <p:nvPr/>
        </p:nvCxnSpPr>
        <p:spPr>
          <a:xfrm flipV="1">
            <a:off x="7850093" y="2691838"/>
            <a:ext cx="0" cy="198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19EEE13B-D122-7CB9-89F6-6E9486996FFB}"/>
              </a:ext>
            </a:extLst>
          </p:cNvPr>
          <p:cNvCxnSpPr>
            <a:cxnSpLocks/>
          </p:cNvCxnSpPr>
          <p:nvPr/>
        </p:nvCxnSpPr>
        <p:spPr>
          <a:xfrm flipV="1">
            <a:off x="7847345" y="2433044"/>
            <a:ext cx="369452" cy="245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Arrow Connector 352">
            <a:extLst>
              <a:ext uri="{FF2B5EF4-FFF2-40B4-BE49-F238E27FC236}">
                <a16:creationId xmlns:a16="http://schemas.microsoft.com/office/drawing/2014/main" id="{89A0182E-66B4-A7BC-65AD-DB0FECA67D0E}"/>
              </a:ext>
            </a:extLst>
          </p:cNvPr>
          <p:cNvCxnSpPr>
            <a:cxnSpLocks/>
          </p:cNvCxnSpPr>
          <p:nvPr/>
        </p:nvCxnSpPr>
        <p:spPr>
          <a:xfrm flipH="1">
            <a:off x="7610174" y="2775824"/>
            <a:ext cx="561585" cy="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B71DCAE8-ED34-3C52-959B-DE26F0AD7D04}"/>
              </a:ext>
            </a:extLst>
          </p:cNvPr>
          <p:cNvCxnSpPr>
            <a:cxnSpLocks/>
          </p:cNvCxnSpPr>
          <p:nvPr/>
        </p:nvCxnSpPr>
        <p:spPr>
          <a:xfrm flipH="1" flipV="1">
            <a:off x="8169266" y="2777910"/>
            <a:ext cx="2493" cy="121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E777FDF-D1C6-7EC5-349C-43F6C2DFDB3C}"/>
              </a:ext>
            </a:extLst>
          </p:cNvPr>
          <p:cNvCxnSpPr>
            <a:cxnSpLocks/>
          </p:cNvCxnSpPr>
          <p:nvPr/>
        </p:nvCxnSpPr>
        <p:spPr>
          <a:xfrm flipV="1">
            <a:off x="6649704" y="2769608"/>
            <a:ext cx="0" cy="121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Arrow Connector 358">
            <a:extLst>
              <a:ext uri="{FF2B5EF4-FFF2-40B4-BE49-F238E27FC236}">
                <a16:creationId xmlns:a16="http://schemas.microsoft.com/office/drawing/2014/main" id="{9DB0E042-456B-5B7C-15D1-F6AC3766C5CF}"/>
              </a:ext>
            </a:extLst>
          </p:cNvPr>
          <p:cNvCxnSpPr/>
          <p:nvPr/>
        </p:nvCxnSpPr>
        <p:spPr>
          <a:xfrm>
            <a:off x="6649704" y="2779549"/>
            <a:ext cx="616413" cy="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013EC51E-765D-1438-C59C-B58E64CAD548}"/>
              </a:ext>
            </a:extLst>
          </p:cNvPr>
          <p:cNvCxnSpPr/>
          <p:nvPr/>
        </p:nvCxnSpPr>
        <p:spPr>
          <a:xfrm flipH="1" flipV="1">
            <a:off x="6962631" y="2631191"/>
            <a:ext cx="1" cy="23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C367D6CC-F128-D503-54F1-C3BD6B970950}"/>
              </a:ext>
            </a:extLst>
          </p:cNvPr>
          <p:cNvCxnSpPr>
            <a:cxnSpLocks/>
          </p:cNvCxnSpPr>
          <p:nvPr/>
        </p:nvCxnSpPr>
        <p:spPr>
          <a:xfrm flipH="1" flipV="1">
            <a:off x="6628818" y="2453482"/>
            <a:ext cx="332259" cy="18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3" name="Arc 362">
            <a:extLst>
              <a:ext uri="{FF2B5EF4-FFF2-40B4-BE49-F238E27FC236}">
                <a16:creationId xmlns:a16="http://schemas.microsoft.com/office/drawing/2014/main" id="{D0DC7B80-6B1E-61C0-3142-96963DCA48D1}"/>
              </a:ext>
            </a:extLst>
          </p:cNvPr>
          <p:cNvSpPr/>
          <p:nvPr/>
        </p:nvSpPr>
        <p:spPr>
          <a:xfrm rot="783097" flipV="1">
            <a:off x="6772276" y="3061249"/>
            <a:ext cx="685800" cy="185720"/>
          </a:xfrm>
          <a:prstGeom prst="arc">
            <a:avLst>
              <a:gd name="adj1" fmla="val 11499565"/>
              <a:gd name="adj2" fmla="val 0"/>
            </a:avLst>
          </a:prstGeom>
          <a:ln>
            <a:solidFill>
              <a:srgbClr val="FF0000"/>
            </a:solidFill>
            <a:prstDash val="sysDash"/>
            <a:head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Arc 363">
            <a:extLst>
              <a:ext uri="{FF2B5EF4-FFF2-40B4-BE49-F238E27FC236}">
                <a16:creationId xmlns:a16="http://schemas.microsoft.com/office/drawing/2014/main" id="{E6517C78-62BF-8786-5884-80955E553AED}"/>
              </a:ext>
            </a:extLst>
          </p:cNvPr>
          <p:cNvSpPr/>
          <p:nvPr/>
        </p:nvSpPr>
        <p:spPr>
          <a:xfrm rot="16005877">
            <a:off x="7770323" y="2512115"/>
            <a:ext cx="183410" cy="819654"/>
          </a:xfrm>
          <a:custGeom>
            <a:avLst/>
            <a:gdLst>
              <a:gd name="connsiteX0" fmla="*/ 91705 w 183410"/>
              <a:gd name="connsiteY0" fmla="*/ 0 h 819654"/>
              <a:gd name="connsiteX1" fmla="*/ 183410 w 183410"/>
              <a:gd name="connsiteY1" fmla="*/ 409827 h 819654"/>
              <a:gd name="connsiteX2" fmla="*/ 91705 w 183410"/>
              <a:gd name="connsiteY2" fmla="*/ 409827 h 819654"/>
              <a:gd name="connsiteX3" fmla="*/ 91705 w 183410"/>
              <a:gd name="connsiteY3" fmla="*/ 0 h 819654"/>
              <a:gd name="connsiteX0" fmla="*/ 91705 w 183410"/>
              <a:gd name="connsiteY0" fmla="*/ 0 h 819654"/>
              <a:gd name="connsiteX1" fmla="*/ 183410 w 183410"/>
              <a:gd name="connsiteY1" fmla="*/ 409827 h 81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410" h="819654" stroke="0" extrusionOk="0">
                <a:moveTo>
                  <a:pt x="91705" y="0"/>
                </a:moveTo>
                <a:cubicBezTo>
                  <a:pt x="138058" y="-2649"/>
                  <a:pt x="146449" y="197358"/>
                  <a:pt x="183410" y="409827"/>
                </a:cubicBezTo>
                <a:cubicBezTo>
                  <a:pt x="142900" y="410268"/>
                  <a:pt x="135346" y="401842"/>
                  <a:pt x="91705" y="409827"/>
                </a:cubicBezTo>
                <a:cubicBezTo>
                  <a:pt x="69677" y="237990"/>
                  <a:pt x="109623" y="198553"/>
                  <a:pt x="91705" y="0"/>
                </a:cubicBezTo>
                <a:close/>
              </a:path>
              <a:path w="183410" h="819654" fill="none" extrusionOk="0">
                <a:moveTo>
                  <a:pt x="91705" y="0"/>
                </a:moveTo>
                <a:cubicBezTo>
                  <a:pt x="150781" y="-17346"/>
                  <a:pt x="145097" y="177619"/>
                  <a:pt x="183410" y="409827"/>
                </a:cubicBezTo>
              </a:path>
              <a:path w="183410" h="819654" fill="none" stroke="0" extrusionOk="0">
                <a:moveTo>
                  <a:pt x="91705" y="0"/>
                </a:moveTo>
                <a:cubicBezTo>
                  <a:pt x="164870" y="10759"/>
                  <a:pt x="202110" y="185704"/>
                  <a:pt x="183410" y="409827"/>
                </a:cubicBezTo>
              </a:path>
            </a:pathLst>
          </a:custGeom>
          <a:ln w="9525">
            <a:solidFill>
              <a:srgbClr val="FF0000"/>
            </a:solidFill>
            <a:prstDash val="solid"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prstGeom prst="arc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77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35804</TotalTime>
  <Words>1427</Words>
  <Application>Microsoft Office PowerPoint</Application>
  <PresentationFormat>On-screen Show (4:3)</PresentationFormat>
  <Paragraphs>515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Fox</dc:creator>
  <cp:lastModifiedBy>Bobby Fox</cp:lastModifiedBy>
  <cp:revision>49</cp:revision>
  <cp:lastPrinted>2022-05-18T18:42:35Z</cp:lastPrinted>
  <dcterms:created xsi:type="dcterms:W3CDTF">2021-06-03T19:55:36Z</dcterms:created>
  <dcterms:modified xsi:type="dcterms:W3CDTF">2024-10-24T22:27:10Z</dcterms:modified>
</cp:coreProperties>
</file>