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341"/>
    <p:restoredTop sz="94666"/>
  </p:normalViewPr>
  <p:slideViewPr>
    <p:cSldViewPr snapToGrid="0">
      <p:cViewPr varScale="1">
        <p:scale>
          <a:sx n="105" d="100"/>
          <a:sy n="105" d="100"/>
        </p:scale>
        <p:origin x="192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2A42A-CBF2-919E-BF36-D2A80F343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2FB0CF-1949-C7AF-0F3A-CF6DD427E3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36A710-532D-2C60-E9BF-ED64316BB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3E16-03D9-9A4F-A40B-E39751A37A6F}" type="datetimeFigureOut">
              <a:rPr lang="en-US" smtClean="0"/>
              <a:t>6/8/25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634C3-91D2-BD1A-C9B0-F77D2647F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7EC3AB-D4A8-39E9-AA3A-A86EEAFF4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14BB-A714-0944-ABC7-618E0AE5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729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BD0279-1C7E-FEA5-B6D3-074750BA1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15F15C-DB4F-5498-9CDD-99E212B894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A995C1-448B-5F60-14BB-EB6D01B09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3E16-03D9-9A4F-A40B-E39751A37A6F}" type="datetimeFigureOut">
              <a:rPr lang="en-US" smtClean="0"/>
              <a:t>6/8/25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F7C7E9-0BFA-E618-2EC9-EB7DCA68F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F8633-9CDB-E49D-87FE-9BF1F0B34C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14BB-A714-0944-ABC7-618E0AE5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20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68FD2B4-F33B-412B-D25B-41F7652F4A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06FAC1-3EFF-02F4-2A9F-D9928B4E5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38D3B7-23AD-8ADF-EB2D-82D62DDA1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3E16-03D9-9A4F-A40B-E39751A37A6F}" type="datetimeFigureOut">
              <a:rPr lang="en-US" smtClean="0"/>
              <a:t>6/8/25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76AFC-A2CB-0952-6BAB-FC11C040F0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BE24D4-C387-AAA4-CE67-7C393ADE8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14BB-A714-0944-ABC7-618E0AE5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900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5E1F7-EFBC-E73E-573A-7B4625DE12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3A3FF-0B3B-E9C2-F039-8E29ED868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E35D1-C55E-A60E-8BEA-A2EBDF636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3E16-03D9-9A4F-A40B-E39751A37A6F}" type="datetimeFigureOut">
              <a:rPr lang="en-US" smtClean="0"/>
              <a:t>6/8/25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4CE48-E23B-84CE-B338-30055C15D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6338D6-1147-6E6F-E166-5FC062597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14BB-A714-0944-ABC7-618E0AE5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55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B76CD-4903-22A0-F491-FE1208905C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314B34-D99C-64E7-79A0-F9DEEFCCA8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282E0-2EF1-C5C2-7D03-F7B65D3E3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3E16-03D9-9A4F-A40B-E39751A37A6F}" type="datetimeFigureOut">
              <a:rPr lang="en-US" smtClean="0"/>
              <a:t>6/8/25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CEC6A-9847-739A-9E17-9D2CF1A97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1EE720-7F52-DB73-3683-52D30872C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14BB-A714-0944-ABC7-618E0AE5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1035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941AA-0818-C703-B547-93EC1ED2D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0FD0B4-4F27-3A4A-3E16-EA6D013B35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FFC149-22EB-A8CB-798E-52CC45035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2D81E5-8B33-6F65-9FA3-FC9C4D227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3E16-03D9-9A4F-A40B-E39751A37A6F}" type="datetimeFigureOut">
              <a:rPr lang="en-US" smtClean="0"/>
              <a:t>6/8/25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332EBD-9BB1-8756-B938-580C5F601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7E7E7D-9DCA-35A6-5486-A8F893CC3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14BB-A714-0944-ABC7-618E0AE5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801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F109C-F7E8-767E-8725-529039591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7FA60-EDA5-BF93-DB9B-BC618D84BD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FCD3A7-34F3-938E-39E2-E86259F9F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77389B-6706-6F43-FA74-41D6CE9EC6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0592E-A134-0907-7116-CD46B45CC2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1A0DC9-FB3F-7DFB-4A7E-00D589B4E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3E16-03D9-9A4F-A40B-E39751A37A6F}" type="datetimeFigureOut">
              <a:rPr lang="en-US" smtClean="0"/>
              <a:t>6/8/25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EB9DBC-962F-C379-8E7B-B54B8BA2F6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EE9CD7-63F9-800F-F6BB-CA55B4FA5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14BB-A714-0944-ABC7-618E0AE5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42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4219E-84D2-BC89-DAC6-55C2EC788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C9C0DEF-15B1-7CA8-0324-C2A5A1BB3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3E16-03D9-9A4F-A40B-E39751A37A6F}" type="datetimeFigureOut">
              <a:rPr lang="en-US" smtClean="0"/>
              <a:t>6/8/25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EAA729-2026-8822-997F-C3B5874FA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77784C-3613-67FB-9596-203037F09C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14BB-A714-0944-ABC7-618E0AE5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144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C45CABE-FD4B-76FB-45A2-B6281F27E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3E16-03D9-9A4F-A40B-E39751A37A6F}" type="datetimeFigureOut">
              <a:rPr lang="en-US" smtClean="0"/>
              <a:t>6/8/25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B271A7-E8E7-B9B2-2BEF-5FC0E3248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40870-BB05-C7EE-8795-952CE827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14BB-A714-0944-ABC7-618E0AE5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092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01FC3D-E7EA-D7E0-951F-3262AC895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4CBC2C-7289-37D6-D73B-743D59316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3B0393-E523-A194-A3A3-A177EADB50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9769AB-DD44-D9B0-B0F0-F5B4287D7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3E16-03D9-9A4F-A40B-E39751A37A6F}" type="datetimeFigureOut">
              <a:rPr lang="en-US" smtClean="0"/>
              <a:t>6/8/25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DF7F7A-38EF-2598-8CA0-592779D16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BEC26-DDBE-C942-932A-D9E28E027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14BB-A714-0944-ABC7-618E0AE5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56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91DE4D-FFB9-D282-18E6-95E2DF9A2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0958C7-AF0D-33C4-83BB-51324EE1D2C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D7013E-CFB9-40FA-1147-D04FEF60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AF7E8EB-92DE-676A-6607-8734A52F8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C3E16-03D9-9A4F-A40B-E39751A37A6F}" type="datetimeFigureOut">
              <a:rPr lang="en-US" smtClean="0"/>
              <a:t>6/8/25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6C3DDA-AA17-C677-1EE6-61ABBCBC9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5DEFCC-FDF8-9B44-36EF-60AAD2AA7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8214BB-A714-0944-ABC7-618E0AE5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25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21583D-F67D-E0C3-9082-11C72548D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7E220-F52E-53FB-7C63-4325E28D1F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C7F44-3B2F-A9A6-6958-203D9ABF3D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6C3E16-03D9-9A4F-A40B-E39751A37A6F}" type="datetimeFigureOut">
              <a:rPr lang="en-US" smtClean="0"/>
              <a:t>6/8/25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AE8258-D44B-D73A-E7F7-97B2B5C486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E3AC4C-7574-3A8F-BACA-DD2D45CCB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A8214BB-A714-0944-ABC7-618E0AE52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86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lant in a box&#10;&#10;Description automatically generated">
            <a:extLst>
              <a:ext uri="{FF2B5EF4-FFF2-40B4-BE49-F238E27FC236}">
                <a16:creationId xmlns:a16="http://schemas.microsoft.com/office/drawing/2014/main" id="{D5CEDF2A-74A1-2206-BA31-65057FEFBB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0" y="-13253"/>
            <a:ext cx="12172399" cy="697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6030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letter&#10;&#10;Description automatically generated">
            <a:extLst>
              <a:ext uri="{FF2B5EF4-FFF2-40B4-BE49-F238E27FC236}">
                <a16:creationId xmlns:a16="http://schemas.microsoft.com/office/drawing/2014/main" id="{D832C258-9889-9C15-570B-D10BB0A41C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6" y="0"/>
            <a:ext cx="12182753" cy="686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8446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wearing a graduation cap&#10;&#10;Description automatically generated">
            <a:extLst>
              <a:ext uri="{FF2B5EF4-FFF2-40B4-BE49-F238E27FC236}">
                <a16:creationId xmlns:a16="http://schemas.microsoft.com/office/drawing/2014/main" id="{341CC3A7-7946-1354-4E97-5D79477D68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4136"/>
            <a:ext cx="12217239" cy="684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290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lose-up of a advertisement&#10;&#10;Description automatically generated">
            <a:extLst>
              <a:ext uri="{FF2B5EF4-FFF2-40B4-BE49-F238E27FC236}">
                <a16:creationId xmlns:a16="http://schemas.microsoft.com/office/drawing/2014/main" id="{7B920619-DCEB-5196-2D9C-D95E1FBCFC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91547" y="0"/>
            <a:ext cx="12534018" cy="6858000"/>
          </a:xfrm>
        </p:spPr>
      </p:pic>
    </p:spTree>
    <p:extLst>
      <p:ext uri="{BB962C8B-B14F-4D97-AF65-F5344CB8AC3E}">
        <p14:creationId xmlns:p14="http://schemas.microsoft.com/office/powerpoint/2010/main" val="1570729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able with numbers and text&#10;&#10;Description automatically generated with medium confidence">
            <a:extLst>
              <a:ext uri="{FF2B5EF4-FFF2-40B4-BE49-F238E27FC236}">
                <a16:creationId xmlns:a16="http://schemas.microsoft.com/office/drawing/2014/main" id="{6A80FD3E-2844-01BA-7B4C-16C60622E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3092" y="-82691"/>
            <a:ext cx="12315092" cy="695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287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E24A314-8030-5344-303A-0A16176D2D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0"/>
            <a:ext cx="12192000" cy="685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1142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llage of food items&#10;&#10;Description automatically generated">
            <a:extLst>
              <a:ext uri="{FF2B5EF4-FFF2-40B4-BE49-F238E27FC236}">
                <a16:creationId xmlns:a16="http://schemas.microsoft.com/office/drawing/2014/main" id="{D897FD27-2EC5-E10E-86B6-AE4F825B2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30"/>
            <a:ext cx="12192000" cy="6854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4365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bowl of jelly&#10;&#10;Description automatically generated">
            <a:extLst>
              <a:ext uri="{FF2B5EF4-FFF2-40B4-BE49-F238E27FC236}">
                <a16:creationId xmlns:a16="http://schemas.microsoft.com/office/drawing/2014/main" id="{E7868666-1713-FBF6-5588-2EBD5B0C3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0417"/>
            <a:ext cx="12192000" cy="6898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730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ist of acorns as food&#10;&#10;Description automatically generated">
            <a:extLst>
              <a:ext uri="{FF2B5EF4-FFF2-40B4-BE49-F238E27FC236}">
                <a16:creationId xmlns:a16="http://schemas.microsoft.com/office/drawing/2014/main" id="{23FCE9FF-69C9-09DE-DA0D-B0E0F3E1A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326815" cy="687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823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food&#10;&#10;Description automatically generated">
            <a:extLst>
              <a:ext uri="{FF2B5EF4-FFF2-40B4-BE49-F238E27FC236}">
                <a16:creationId xmlns:a16="http://schemas.microsoft.com/office/drawing/2014/main" id="{CF053767-D964-AE52-D911-934651755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3224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text&#10;&#10;Description automatically generated">
            <a:extLst>
              <a:ext uri="{FF2B5EF4-FFF2-40B4-BE49-F238E27FC236}">
                <a16:creationId xmlns:a16="http://schemas.microsoft.com/office/drawing/2014/main" id="{76979E29-3EE9-2D45-D8CB-F9CA0D7E8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698"/>
            <a:ext cx="12209290" cy="6848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47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Macintosh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 A</dc:creator>
  <cp:lastModifiedBy>Julie A</cp:lastModifiedBy>
  <cp:revision>1</cp:revision>
  <dcterms:created xsi:type="dcterms:W3CDTF">2025-06-08T22:49:24Z</dcterms:created>
  <dcterms:modified xsi:type="dcterms:W3CDTF">2025-06-08T23:04:10Z</dcterms:modified>
</cp:coreProperties>
</file>