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36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B250B-B0E6-4347-915B-7B50F3DA731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1A34C8A-9CE1-4C3F-ABD2-712A18E13190}">
      <dgm:prSet/>
      <dgm:spPr/>
      <dgm:t>
        <a:bodyPr/>
        <a:lstStyle/>
        <a:p>
          <a:r>
            <a:rPr lang="en-US"/>
            <a:t>Program of U.S. Department of Veterans Affairs (VA)</a:t>
          </a:r>
        </a:p>
      </dgm:t>
    </dgm:pt>
    <dgm:pt modelId="{CEE6F7B8-67DE-47C7-A518-B74843382267}" type="parTrans" cxnId="{036248D4-99A9-47E8-AF24-B850AB6FF88B}">
      <dgm:prSet/>
      <dgm:spPr/>
      <dgm:t>
        <a:bodyPr/>
        <a:lstStyle/>
        <a:p>
          <a:endParaRPr lang="en-US"/>
        </a:p>
      </dgm:t>
    </dgm:pt>
    <dgm:pt modelId="{0DBEA140-DA65-4B27-82FD-B8ECC245A4F8}" type="sibTrans" cxnId="{036248D4-99A9-47E8-AF24-B850AB6FF88B}">
      <dgm:prSet/>
      <dgm:spPr/>
      <dgm:t>
        <a:bodyPr/>
        <a:lstStyle/>
        <a:p>
          <a:endParaRPr lang="en-US"/>
        </a:p>
      </dgm:t>
    </dgm:pt>
    <dgm:pt modelId="{CE36756A-32AC-42FC-9D67-2884C8340789}">
      <dgm:prSet/>
      <dgm:spPr/>
      <dgm:t>
        <a:bodyPr/>
        <a:lstStyle/>
        <a:p>
          <a:r>
            <a:rPr lang="en-US"/>
            <a:t>Helps very low-income Veteran families who are homeless or at risk</a:t>
          </a:r>
        </a:p>
      </dgm:t>
    </dgm:pt>
    <dgm:pt modelId="{8E710DF3-5FFA-487E-AEE3-DA0393A87279}" type="parTrans" cxnId="{61E32A42-F659-4C66-8AAD-15B2BB3696A2}">
      <dgm:prSet/>
      <dgm:spPr/>
      <dgm:t>
        <a:bodyPr/>
        <a:lstStyle/>
        <a:p>
          <a:endParaRPr lang="en-US"/>
        </a:p>
      </dgm:t>
    </dgm:pt>
    <dgm:pt modelId="{0827BED3-3500-4107-AEB1-8BF857765E39}" type="sibTrans" cxnId="{61E32A42-F659-4C66-8AAD-15B2BB3696A2}">
      <dgm:prSet/>
      <dgm:spPr/>
      <dgm:t>
        <a:bodyPr/>
        <a:lstStyle/>
        <a:p>
          <a:endParaRPr lang="en-US"/>
        </a:p>
      </dgm:t>
    </dgm:pt>
    <dgm:pt modelId="{E3BD6513-355D-4A8F-AC2C-BA4B1551E382}">
      <dgm:prSet/>
      <dgm:spPr/>
      <dgm:t>
        <a:bodyPr/>
        <a:lstStyle/>
        <a:p>
          <a:r>
            <a:rPr lang="en-US"/>
            <a:t>Uses 'Housing First' model</a:t>
          </a:r>
        </a:p>
      </dgm:t>
    </dgm:pt>
    <dgm:pt modelId="{23BE0920-6F1C-4194-BCEB-4E47A4022225}" type="parTrans" cxnId="{78CC88D9-66B2-494B-BA60-D8B3F427157B}">
      <dgm:prSet/>
      <dgm:spPr/>
      <dgm:t>
        <a:bodyPr/>
        <a:lstStyle/>
        <a:p>
          <a:endParaRPr lang="en-US"/>
        </a:p>
      </dgm:t>
    </dgm:pt>
    <dgm:pt modelId="{D6A30C27-5E88-4D75-BDBC-04E3E0C65E27}" type="sibTrans" cxnId="{78CC88D9-66B2-494B-BA60-D8B3F427157B}">
      <dgm:prSet/>
      <dgm:spPr/>
      <dgm:t>
        <a:bodyPr/>
        <a:lstStyle/>
        <a:p>
          <a:endParaRPr lang="en-US"/>
        </a:p>
      </dgm:t>
    </dgm:pt>
    <dgm:pt modelId="{803763F8-6295-490B-A5ED-A474C4FC4FDE}">
      <dgm:prSet/>
      <dgm:spPr/>
      <dgm:t>
        <a:bodyPr/>
        <a:lstStyle/>
        <a:p>
          <a:r>
            <a:rPr lang="en-US"/>
            <a:t>Core services: outreach, case management, benefits, financial assistance, housing support</a:t>
          </a:r>
        </a:p>
      </dgm:t>
    </dgm:pt>
    <dgm:pt modelId="{37218C25-A3E4-490E-B5E1-05719351501D}" type="parTrans" cxnId="{4D5CF84D-E104-4AE9-9B2C-1E4CF68C4458}">
      <dgm:prSet/>
      <dgm:spPr/>
      <dgm:t>
        <a:bodyPr/>
        <a:lstStyle/>
        <a:p>
          <a:endParaRPr lang="en-US"/>
        </a:p>
      </dgm:t>
    </dgm:pt>
    <dgm:pt modelId="{2BB0AF27-DC34-4E9D-B588-967EFFF09695}" type="sibTrans" cxnId="{4D5CF84D-E104-4AE9-9B2C-1E4CF68C4458}">
      <dgm:prSet/>
      <dgm:spPr/>
      <dgm:t>
        <a:bodyPr/>
        <a:lstStyle/>
        <a:p>
          <a:endParaRPr lang="en-US"/>
        </a:p>
      </dgm:t>
    </dgm:pt>
    <dgm:pt modelId="{3EC0CFC3-8301-42AE-9C3A-692C68456C19}" type="pres">
      <dgm:prSet presAssocID="{B1EB250B-B0E6-4347-915B-7B50F3DA731D}" presName="root" presStyleCnt="0">
        <dgm:presLayoutVars>
          <dgm:dir/>
          <dgm:resizeHandles val="exact"/>
        </dgm:presLayoutVars>
      </dgm:prSet>
      <dgm:spPr/>
    </dgm:pt>
    <dgm:pt modelId="{967F6E2F-8CB0-433A-B2B2-B9634CD3E187}" type="pres">
      <dgm:prSet presAssocID="{A1A34C8A-9CE1-4C3F-ABD2-712A18E13190}" presName="compNode" presStyleCnt="0"/>
      <dgm:spPr/>
    </dgm:pt>
    <dgm:pt modelId="{D03D5FCA-E5D7-49C1-B7C0-9D7DE3D785DF}" type="pres">
      <dgm:prSet presAssocID="{A1A34C8A-9CE1-4C3F-ABD2-712A18E13190}" presName="bgRect" presStyleLbl="bgShp" presStyleIdx="0" presStyleCnt="4"/>
      <dgm:spPr/>
    </dgm:pt>
    <dgm:pt modelId="{24352AAD-0121-4112-BBC6-155E06AFC57F}" type="pres">
      <dgm:prSet presAssocID="{A1A34C8A-9CE1-4C3F-ABD2-712A18E1319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21624A4A-790D-4DDD-956A-8B9507838504}" type="pres">
      <dgm:prSet presAssocID="{A1A34C8A-9CE1-4C3F-ABD2-712A18E13190}" presName="spaceRect" presStyleCnt="0"/>
      <dgm:spPr/>
    </dgm:pt>
    <dgm:pt modelId="{838F5877-602D-4174-A8DB-85307BB0B94C}" type="pres">
      <dgm:prSet presAssocID="{A1A34C8A-9CE1-4C3F-ABD2-712A18E13190}" presName="parTx" presStyleLbl="revTx" presStyleIdx="0" presStyleCnt="4">
        <dgm:presLayoutVars>
          <dgm:chMax val="0"/>
          <dgm:chPref val="0"/>
        </dgm:presLayoutVars>
      </dgm:prSet>
      <dgm:spPr/>
    </dgm:pt>
    <dgm:pt modelId="{A1A9070E-155B-4BF8-90E7-873D48824601}" type="pres">
      <dgm:prSet presAssocID="{0DBEA140-DA65-4B27-82FD-B8ECC245A4F8}" presName="sibTrans" presStyleCnt="0"/>
      <dgm:spPr/>
    </dgm:pt>
    <dgm:pt modelId="{CCC7F81C-F95C-4C7E-8343-7F5E73A0D4BA}" type="pres">
      <dgm:prSet presAssocID="{CE36756A-32AC-42FC-9D67-2884C8340789}" presName="compNode" presStyleCnt="0"/>
      <dgm:spPr/>
    </dgm:pt>
    <dgm:pt modelId="{44B49D85-0E9A-4649-BB9E-004D183CC2AD}" type="pres">
      <dgm:prSet presAssocID="{CE36756A-32AC-42FC-9D67-2884C8340789}" presName="bgRect" presStyleLbl="bgShp" presStyleIdx="1" presStyleCnt="4"/>
      <dgm:spPr/>
    </dgm:pt>
    <dgm:pt modelId="{346014ED-C78F-4610-A23E-DC064CC4352C}" type="pres">
      <dgm:prSet presAssocID="{CE36756A-32AC-42FC-9D67-2884C834078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4F2F3490-C996-4D89-9D50-FE245AA58B19}" type="pres">
      <dgm:prSet presAssocID="{CE36756A-32AC-42FC-9D67-2884C8340789}" presName="spaceRect" presStyleCnt="0"/>
      <dgm:spPr/>
    </dgm:pt>
    <dgm:pt modelId="{015FA886-FCED-4C50-AD26-30FD6E09F422}" type="pres">
      <dgm:prSet presAssocID="{CE36756A-32AC-42FC-9D67-2884C8340789}" presName="parTx" presStyleLbl="revTx" presStyleIdx="1" presStyleCnt="4">
        <dgm:presLayoutVars>
          <dgm:chMax val="0"/>
          <dgm:chPref val="0"/>
        </dgm:presLayoutVars>
      </dgm:prSet>
      <dgm:spPr/>
    </dgm:pt>
    <dgm:pt modelId="{4AC80CAF-0F02-484D-ABC1-3D115384B108}" type="pres">
      <dgm:prSet presAssocID="{0827BED3-3500-4107-AEB1-8BF857765E39}" presName="sibTrans" presStyleCnt="0"/>
      <dgm:spPr/>
    </dgm:pt>
    <dgm:pt modelId="{800940F3-76CE-4CF9-9132-438BCFD264BB}" type="pres">
      <dgm:prSet presAssocID="{E3BD6513-355D-4A8F-AC2C-BA4B1551E382}" presName="compNode" presStyleCnt="0"/>
      <dgm:spPr/>
    </dgm:pt>
    <dgm:pt modelId="{43D7E9ED-293A-427A-8C6F-870BF976CF73}" type="pres">
      <dgm:prSet presAssocID="{E3BD6513-355D-4A8F-AC2C-BA4B1551E382}" presName="bgRect" presStyleLbl="bgShp" presStyleIdx="2" presStyleCnt="4"/>
      <dgm:spPr/>
    </dgm:pt>
    <dgm:pt modelId="{FA57CF16-1AB7-4C22-AB0C-8E346620D2CA}" type="pres">
      <dgm:prSet presAssocID="{E3BD6513-355D-4A8F-AC2C-BA4B1551E38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4A6236AB-41B2-4EFD-9ACC-05369A8B6B48}" type="pres">
      <dgm:prSet presAssocID="{E3BD6513-355D-4A8F-AC2C-BA4B1551E382}" presName="spaceRect" presStyleCnt="0"/>
      <dgm:spPr/>
    </dgm:pt>
    <dgm:pt modelId="{5E3B17DB-1A12-4D7A-AB05-120D7EEC7D0C}" type="pres">
      <dgm:prSet presAssocID="{E3BD6513-355D-4A8F-AC2C-BA4B1551E382}" presName="parTx" presStyleLbl="revTx" presStyleIdx="2" presStyleCnt="4">
        <dgm:presLayoutVars>
          <dgm:chMax val="0"/>
          <dgm:chPref val="0"/>
        </dgm:presLayoutVars>
      </dgm:prSet>
      <dgm:spPr/>
    </dgm:pt>
    <dgm:pt modelId="{FC142801-4E36-46E0-9799-C8F8C91B1322}" type="pres">
      <dgm:prSet presAssocID="{D6A30C27-5E88-4D75-BDBC-04E3E0C65E27}" presName="sibTrans" presStyleCnt="0"/>
      <dgm:spPr/>
    </dgm:pt>
    <dgm:pt modelId="{17602915-5A36-40E2-AEA3-BC2E0FF639EA}" type="pres">
      <dgm:prSet presAssocID="{803763F8-6295-490B-A5ED-A474C4FC4FDE}" presName="compNode" presStyleCnt="0"/>
      <dgm:spPr/>
    </dgm:pt>
    <dgm:pt modelId="{0D029293-E5AF-476B-99A5-5C03248C1D15}" type="pres">
      <dgm:prSet presAssocID="{803763F8-6295-490B-A5ED-A474C4FC4FDE}" presName="bgRect" presStyleLbl="bgShp" presStyleIdx="3" presStyleCnt="4"/>
      <dgm:spPr/>
    </dgm:pt>
    <dgm:pt modelId="{84029D78-4B23-4478-8780-B020EC625EC6}" type="pres">
      <dgm:prSet presAssocID="{803763F8-6295-490B-A5ED-A474C4FC4FD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C58DE88F-F060-4EFB-9424-42AC65A6238A}" type="pres">
      <dgm:prSet presAssocID="{803763F8-6295-490B-A5ED-A474C4FC4FDE}" presName="spaceRect" presStyleCnt="0"/>
      <dgm:spPr/>
    </dgm:pt>
    <dgm:pt modelId="{808B2B78-2CD8-41D0-A55B-88ED38508924}" type="pres">
      <dgm:prSet presAssocID="{803763F8-6295-490B-A5ED-A474C4FC4FD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1E32A42-F659-4C66-8AAD-15B2BB3696A2}" srcId="{B1EB250B-B0E6-4347-915B-7B50F3DA731D}" destId="{CE36756A-32AC-42FC-9D67-2884C8340789}" srcOrd="1" destOrd="0" parTransId="{8E710DF3-5FFA-487E-AEE3-DA0393A87279}" sibTransId="{0827BED3-3500-4107-AEB1-8BF857765E39}"/>
    <dgm:cxn modelId="{B3E4AF6C-F99A-43C3-A37D-66BBA61FF6BC}" type="presOf" srcId="{803763F8-6295-490B-A5ED-A474C4FC4FDE}" destId="{808B2B78-2CD8-41D0-A55B-88ED38508924}" srcOrd="0" destOrd="0" presId="urn:microsoft.com/office/officeart/2018/2/layout/IconVerticalSolidList"/>
    <dgm:cxn modelId="{4D5CF84D-E104-4AE9-9B2C-1E4CF68C4458}" srcId="{B1EB250B-B0E6-4347-915B-7B50F3DA731D}" destId="{803763F8-6295-490B-A5ED-A474C4FC4FDE}" srcOrd="3" destOrd="0" parTransId="{37218C25-A3E4-490E-B5E1-05719351501D}" sibTransId="{2BB0AF27-DC34-4E9D-B588-967EFFF09695}"/>
    <dgm:cxn modelId="{9CD8E15A-7CFF-4C71-8863-77D2ED22EF33}" type="presOf" srcId="{CE36756A-32AC-42FC-9D67-2884C8340789}" destId="{015FA886-FCED-4C50-AD26-30FD6E09F422}" srcOrd="0" destOrd="0" presId="urn:microsoft.com/office/officeart/2018/2/layout/IconVerticalSolidList"/>
    <dgm:cxn modelId="{2F1F11AA-AB97-471E-9F5B-63A75D65FBF1}" type="presOf" srcId="{A1A34C8A-9CE1-4C3F-ABD2-712A18E13190}" destId="{838F5877-602D-4174-A8DB-85307BB0B94C}" srcOrd="0" destOrd="0" presId="urn:microsoft.com/office/officeart/2018/2/layout/IconVerticalSolidList"/>
    <dgm:cxn modelId="{4BFE1FAC-1A3A-417A-8862-9A810561E45B}" type="presOf" srcId="{E3BD6513-355D-4A8F-AC2C-BA4B1551E382}" destId="{5E3B17DB-1A12-4D7A-AB05-120D7EEC7D0C}" srcOrd="0" destOrd="0" presId="urn:microsoft.com/office/officeart/2018/2/layout/IconVerticalSolidList"/>
    <dgm:cxn modelId="{036248D4-99A9-47E8-AF24-B850AB6FF88B}" srcId="{B1EB250B-B0E6-4347-915B-7B50F3DA731D}" destId="{A1A34C8A-9CE1-4C3F-ABD2-712A18E13190}" srcOrd="0" destOrd="0" parTransId="{CEE6F7B8-67DE-47C7-A518-B74843382267}" sibTransId="{0DBEA140-DA65-4B27-82FD-B8ECC245A4F8}"/>
    <dgm:cxn modelId="{78CC88D9-66B2-494B-BA60-D8B3F427157B}" srcId="{B1EB250B-B0E6-4347-915B-7B50F3DA731D}" destId="{E3BD6513-355D-4A8F-AC2C-BA4B1551E382}" srcOrd="2" destOrd="0" parTransId="{23BE0920-6F1C-4194-BCEB-4E47A4022225}" sibTransId="{D6A30C27-5E88-4D75-BDBC-04E3E0C65E27}"/>
    <dgm:cxn modelId="{45806EDF-3B8D-42D2-864F-0E1246944CED}" type="presOf" srcId="{B1EB250B-B0E6-4347-915B-7B50F3DA731D}" destId="{3EC0CFC3-8301-42AE-9C3A-692C68456C19}" srcOrd="0" destOrd="0" presId="urn:microsoft.com/office/officeart/2018/2/layout/IconVerticalSolidList"/>
    <dgm:cxn modelId="{5B075BFD-4036-40F3-84FD-2D7604277EC3}" type="presParOf" srcId="{3EC0CFC3-8301-42AE-9C3A-692C68456C19}" destId="{967F6E2F-8CB0-433A-B2B2-B9634CD3E187}" srcOrd="0" destOrd="0" presId="urn:microsoft.com/office/officeart/2018/2/layout/IconVerticalSolidList"/>
    <dgm:cxn modelId="{7BE19258-C2FF-41F0-B784-FB9350847C78}" type="presParOf" srcId="{967F6E2F-8CB0-433A-B2B2-B9634CD3E187}" destId="{D03D5FCA-E5D7-49C1-B7C0-9D7DE3D785DF}" srcOrd="0" destOrd="0" presId="urn:microsoft.com/office/officeart/2018/2/layout/IconVerticalSolidList"/>
    <dgm:cxn modelId="{7C6C00F1-5AC7-428A-BB61-C88690BAF706}" type="presParOf" srcId="{967F6E2F-8CB0-433A-B2B2-B9634CD3E187}" destId="{24352AAD-0121-4112-BBC6-155E06AFC57F}" srcOrd="1" destOrd="0" presId="urn:microsoft.com/office/officeart/2018/2/layout/IconVerticalSolidList"/>
    <dgm:cxn modelId="{C2C9F300-9D32-4DEB-9DFC-2ED65A4C6E34}" type="presParOf" srcId="{967F6E2F-8CB0-433A-B2B2-B9634CD3E187}" destId="{21624A4A-790D-4DDD-956A-8B9507838504}" srcOrd="2" destOrd="0" presId="urn:microsoft.com/office/officeart/2018/2/layout/IconVerticalSolidList"/>
    <dgm:cxn modelId="{D3D28850-1138-4246-8AA3-F5AEC3918BFD}" type="presParOf" srcId="{967F6E2F-8CB0-433A-B2B2-B9634CD3E187}" destId="{838F5877-602D-4174-A8DB-85307BB0B94C}" srcOrd="3" destOrd="0" presId="urn:microsoft.com/office/officeart/2018/2/layout/IconVerticalSolidList"/>
    <dgm:cxn modelId="{01298E40-BFB4-4CBF-AEA6-E798CA905637}" type="presParOf" srcId="{3EC0CFC3-8301-42AE-9C3A-692C68456C19}" destId="{A1A9070E-155B-4BF8-90E7-873D48824601}" srcOrd="1" destOrd="0" presId="urn:microsoft.com/office/officeart/2018/2/layout/IconVerticalSolidList"/>
    <dgm:cxn modelId="{12684EC9-1547-46A5-B14A-1AB9238D4710}" type="presParOf" srcId="{3EC0CFC3-8301-42AE-9C3A-692C68456C19}" destId="{CCC7F81C-F95C-4C7E-8343-7F5E73A0D4BA}" srcOrd="2" destOrd="0" presId="urn:microsoft.com/office/officeart/2018/2/layout/IconVerticalSolidList"/>
    <dgm:cxn modelId="{23675ECB-B995-46F5-98D9-A2159BC11978}" type="presParOf" srcId="{CCC7F81C-F95C-4C7E-8343-7F5E73A0D4BA}" destId="{44B49D85-0E9A-4649-BB9E-004D183CC2AD}" srcOrd="0" destOrd="0" presId="urn:microsoft.com/office/officeart/2018/2/layout/IconVerticalSolidList"/>
    <dgm:cxn modelId="{7345C224-09C5-4731-9649-F6B624C75B36}" type="presParOf" srcId="{CCC7F81C-F95C-4C7E-8343-7F5E73A0D4BA}" destId="{346014ED-C78F-4610-A23E-DC064CC4352C}" srcOrd="1" destOrd="0" presId="urn:microsoft.com/office/officeart/2018/2/layout/IconVerticalSolidList"/>
    <dgm:cxn modelId="{6B1F0553-22CE-480C-BC6D-86429163D6B6}" type="presParOf" srcId="{CCC7F81C-F95C-4C7E-8343-7F5E73A0D4BA}" destId="{4F2F3490-C996-4D89-9D50-FE245AA58B19}" srcOrd="2" destOrd="0" presId="urn:microsoft.com/office/officeart/2018/2/layout/IconVerticalSolidList"/>
    <dgm:cxn modelId="{3AE05E82-9F19-4CED-8DB8-C822AF5740AE}" type="presParOf" srcId="{CCC7F81C-F95C-4C7E-8343-7F5E73A0D4BA}" destId="{015FA886-FCED-4C50-AD26-30FD6E09F422}" srcOrd="3" destOrd="0" presId="urn:microsoft.com/office/officeart/2018/2/layout/IconVerticalSolidList"/>
    <dgm:cxn modelId="{E0F2C405-4C23-4343-8B20-3DA66FE51566}" type="presParOf" srcId="{3EC0CFC3-8301-42AE-9C3A-692C68456C19}" destId="{4AC80CAF-0F02-484D-ABC1-3D115384B108}" srcOrd="3" destOrd="0" presId="urn:microsoft.com/office/officeart/2018/2/layout/IconVerticalSolidList"/>
    <dgm:cxn modelId="{C21AD450-4C36-439B-A829-F8D735B49C06}" type="presParOf" srcId="{3EC0CFC3-8301-42AE-9C3A-692C68456C19}" destId="{800940F3-76CE-4CF9-9132-438BCFD264BB}" srcOrd="4" destOrd="0" presId="urn:microsoft.com/office/officeart/2018/2/layout/IconVerticalSolidList"/>
    <dgm:cxn modelId="{14833726-D220-40A8-AD97-D3EA74175611}" type="presParOf" srcId="{800940F3-76CE-4CF9-9132-438BCFD264BB}" destId="{43D7E9ED-293A-427A-8C6F-870BF976CF73}" srcOrd="0" destOrd="0" presId="urn:microsoft.com/office/officeart/2018/2/layout/IconVerticalSolidList"/>
    <dgm:cxn modelId="{CA140BC8-7652-4E64-9F0C-466661BD9BCF}" type="presParOf" srcId="{800940F3-76CE-4CF9-9132-438BCFD264BB}" destId="{FA57CF16-1AB7-4C22-AB0C-8E346620D2CA}" srcOrd="1" destOrd="0" presId="urn:microsoft.com/office/officeart/2018/2/layout/IconVerticalSolidList"/>
    <dgm:cxn modelId="{C8E99125-FAC8-4766-961D-EE86BA3CBEA7}" type="presParOf" srcId="{800940F3-76CE-4CF9-9132-438BCFD264BB}" destId="{4A6236AB-41B2-4EFD-9ACC-05369A8B6B48}" srcOrd="2" destOrd="0" presId="urn:microsoft.com/office/officeart/2018/2/layout/IconVerticalSolidList"/>
    <dgm:cxn modelId="{2A9ABB89-AA0D-4667-A9AE-637183D789FB}" type="presParOf" srcId="{800940F3-76CE-4CF9-9132-438BCFD264BB}" destId="{5E3B17DB-1A12-4D7A-AB05-120D7EEC7D0C}" srcOrd="3" destOrd="0" presId="urn:microsoft.com/office/officeart/2018/2/layout/IconVerticalSolidList"/>
    <dgm:cxn modelId="{EB2E08F1-6BEA-45E4-88D1-1B929FFBE8E7}" type="presParOf" srcId="{3EC0CFC3-8301-42AE-9C3A-692C68456C19}" destId="{FC142801-4E36-46E0-9799-C8F8C91B1322}" srcOrd="5" destOrd="0" presId="urn:microsoft.com/office/officeart/2018/2/layout/IconVerticalSolidList"/>
    <dgm:cxn modelId="{DC879C54-BF1D-4345-A6D7-0981DFB59A07}" type="presParOf" srcId="{3EC0CFC3-8301-42AE-9C3A-692C68456C19}" destId="{17602915-5A36-40E2-AEA3-BC2E0FF639EA}" srcOrd="6" destOrd="0" presId="urn:microsoft.com/office/officeart/2018/2/layout/IconVerticalSolidList"/>
    <dgm:cxn modelId="{7080EDC1-0DC7-43F1-B2E4-3E69EA0B663F}" type="presParOf" srcId="{17602915-5A36-40E2-AEA3-BC2E0FF639EA}" destId="{0D029293-E5AF-476B-99A5-5C03248C1D15}" srcOrd="0" destOrd="0" presId="urn:microsoft.com/office/officeart/2018/2/layout/IconVerticalSolidList"/>
    <dgm:cxn modelId="{4E768BCF-A759-42CD-990E-0A00C6552E5C}" type="presParOf" srcId="{17602915-5A36-40E2-AEA3-BC2E0FF639EA}" destId="{84029D78-4B23-4478-8780-B020EC625EC6}" srcOrd="1" destOrd="0" presId="urn:microsoft.com/office/officeart/2018/2/layout/IconVerticalSolidList"/>
    <dgm:cxn modelId="{63C49E0D-4E27-4123-B474-D786DE0BF2EE}" type="presParOf" srcId="{17602915-5A36-40E2-AEA3-BC2E0FF639EA}" destId="{C58DE88F-F060-4EFB-9424-42AC65A6238A}" srcOrd="2" destOrd="0" presId="urn:microsoft.com/office/officeart/2018/2/layout/IconVerticalSolidList"/>
    <dgm:cxn modelId="{2A85EE58-3480-4C69-A210-BB5FDE857782}" type="presParOf" srcId="{17602915-5A36-40E2-AEA3-BC2E0FF639EA}" destId="{808B2B78-2CD8-41D0-A55B-88ED385089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532762-A413-444B-A0BD-75C6846BCE4F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7D88E73-E7D7-4753-99B2-3B1EA7077F7C}">
      <dgm:prSet/>
      <dgm:spPr/>
      <dgm:t>
        <a:bodyPr/>
        <a:lstStyle/>
        <a:p>
          <a:r>
            <a:rPr lang="en-US"/>
            <a:t>Housing First</a:t>
          </a:r>
        </a:p>
      </dgm:t>
    </dgm:pt>
    <dgm:pt modelId="{DBBECE54-9C6D-40FF-A553-86680B258642}" type="parTrans" cxnId="{68A29272-E7E2-4FC2-8297-03A4AAF06846}">
      <dgm:prSet/>
      <dgm:spPr/>
      <dgm:t>
        <a:bodyPr/>
        <a:lstStyle/>
        <a:p>
          <a:endParaRPr lang="en-US"/>
        </a:p>
      </dgm:t>
    </dgm:pt>
    <dgm:pt modelId="{A7E4F87B-7B7E-4DC7-98A4-D5AB5A2F8D9C}" type="sibTrans" cxnId="{68A29272-E7E2-4FC2-8297-03A4AAF06846}">
      <dgm:prSet/>
      <dgm:spPr/>
      <dgm:t>
        <a:bodyPr/>
        <a:lstStyle/>
        <a:p>
          <a:endParaRPr lang="en-US"/>
        </a:p>
      </dgm:t>
    </dgm:pt>
    <dgm:pt modelId="{96A5CD0E-6B0A-4447-A70F-129611A31FBE}">
      <dgm:prSet/>
      <dgm:spPr/>
      <dgm:t>
        <a:bodyPr/>
        <a:lstStyle/>
        <a:p>
          <a:r>
            <a:rPr lang="en-US"/>
            <a:t>Crisis Response</a:t>
          </a:r>
        </a:p>
      </dgm:t>
    </dgm:pt>
    <dgm:pt modelId="{7F990435-D5AB-4FAF-B3D9-8FD940738A0D}" type="parTrans" cxnId="{4B53B05A-E63D-4530-BF37-FDF820896E75}">
      <dgm:prSet/>
      <dgm:spPr/>
      <dgm:t>
        <a:bodyPr/>
        <a:lstStyle/>
        <a:p>
          <a:endParaRPr lang="en-US"/>
        </a:p>
      </dgm:t>
    </dgm:pt>
    <dgm:pt modelId="{284A0DFC-2FE0-44BF-8BFC-E51B320DE5D4}" type="sibTrans" cxnId="{4B53B05A-E63D-4530-BF37-FDF820896E75}">
      <dgm:prSet/>
      <dgm:spPr/>
      <dgm:t>
        <a:bodyPr/>
        <a:lstStyle/>
        <a:p>
          <a:endParaRPr lang="en-US"/>
        </a:p>
      </dgm:t>
    </dgm:pt>
    <dgm:pt modelId="{05F76237-58E9-4F8F-A7A4-F1909F8A8893}">
      <dgm:prSet/>
      <dgm:spPr/>
      <dgm:t>
        <a:bodyPr/>
        <a:lstStyle/>
        <a:p>
          <a:r>
            <a:rPr lang="en-US"/>
            <a:t>Participant Choice</a:t>
          </a:r>
        </a:p>
      </dgm:t>
    </dgm:pt>
    <dgm:pt modelId="{06C8A348-189E-47DA-B988-7153222A3B98}" type="parTrans" cxnId="{66C482B3-CDF4-446F-BED6-6BAC505CA1A9}">
      <dgm:prSet/>
      <dgm:spPr/>
      <dgm:t>
        <a:bodyPr/>
        <a:lstStyle/>
        <a:p>
          <a:endParaRPr lang="en-US"/>
        </a:p>
      </dgm:t>
    </dgm:pt>
    <dgm:pt modelId="{50E98F3D-856C-41FE-888C-47C34E705732}" type="sibTrans" cxnId="{66C482B3-CDF4-446F-BED6-6BAC505CA1A9}">
      <dgm:prSet/>
      <dgm:spPr/>
      <dgm:t>
        <a:bodyPr/>
        <a:lstStyle/>
        <a:p>
          <a:endParaRPr lang="en-US"/>
        </a:p>
      </dgm:t>
    </dgm:pt>
    <dgm:pt modelId="{AF71C978-1787-42E1-BEFB-2D8FB729AF61}">
      <dgm:prSet/>
      <dgm:spPr/>
      <dgm:t>
        <a:bodyPr/>
        <a:lstStyle/>
        <a:p>
          <a:r>
            <a:rPr lang="en-US"/>
            <a:t>Progressive Engagement</a:t>
          </a:r>
        </a:p>
      </dgm:t>
    </dgm:pt>
    <dgm:pt modelId="{0DEA6421-DA0D-454A-AFFB-E4E6C13EB29F}" type="parTrans" cxnId="{677AEF59-1EA3-4D8A-A156-729AE39ACE55}">
      <dgm:prSet/>
      <dgm:spPr/>
      <dgm:t>
        <a:bodyPr/>
        <a:lstStyle/>
        <a:p>
          <a:endParaRPr lang="en-US"/>
        </a:p>
      </dgm:t>
    </dgm:pt>
    <dgm:pt modelId="{6B7A952C-0970-40AD-AF31-A1FC3B9B526A}" type="sibTrans" cxnId="{677AEF59-1EA3-4D8A-A156-729AE39ACE55}">
      <dgm:prSet/>
      <dgm:spPr/>
      <dgm:t>
        <a:bodyPr/>
        <a:lstStyle/>
        <a:p>
          <a:endParaRPr lang="en-US"/>
        </a:p>
      </dgm:t>
    </dgm:pt>
    <dgm:pt modelId="{32FA21A4-1B6D-499F-B587-8E8EB12F8555}" type="pres">
      <dgm:prSet presAssocID="{A1532762-A413-444B-A0BD-75C6846BCE4F}" presName="linear" presStyleCnt="0">
        <dgm:presLayoutVars>
          <dgm:dir/>
          <dgm:animLvl val="lvl"/>
          <dgm:resizeHandles val="exact"/>
        </dgm:presLayoutVars>
      </dgm:prSet>
      <dgm:spPr/>
    </dgm:pt>
    <dgm:pt modelId="{A5F63D4F-803A-4DC4-9240-BE900F1A4858}" type="pres">
      <dgm:prSet presAssocID="{F7D88E73-E7D7-4753-99B2-3B1EA7077F7C}" presName="parentLin" presStyleCnt="0"/>
      <dgm:spPr/>
    </dgm:pt>
    <dgm:pt modelId="{4E18BB1C-DC30-4F81-9E97-E6FD82827868}" type="pres">
      <dgm:prSet presAssocID="{F7D88E73-E7D7-4753-99B2-3B1EA7077F7C}" presName="parentLeftMargin" presStyleLbl="node1" presStyleIdx="0" presStyleCnt="4"/>
      <dgm:spPr/>
    </dgm:pt>
    <dgm:pt modelId="{CBED5EC6-D3F6-4B77-9EA4-A7E986C2395F}" type="pres">
      <dgm:prSet presAssocID="{F7D88E73-E7D7-4753-99B2-3B1EA7077F7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81CD0B3-4072-43B2-A652-88B4266F1672}" type="pres">
      <dgm:prSet presAssocID="{F7D88E73-E7D7-4753-99B2-3B1EA7077F7C}" presName="negativeSpace" presStyleCnt="0"/>
      <dgm:spPr/>
    </dgm:pt>
    <dgm:pt modelId="{5C4E0804-75E6-4700-9D4C-211396CB48F0}" type="pres">
      <dgm:prSet presAssocID="{F7D88E73-E7D7-4753-99B2-3B1EA7077F7C}" presName="childText" presStyleLbl="conFgAcc1" presStyleIdx="0" presStyleCnt="4">
        <dgm:presLayoutVars>
          <dgm:bulletEnabled val="1"/>
        </dgm:presLayoutVars>
      </dgm:prSet>
      <dgm:spPr/>
    </dgm:pt>
    <dgm:pt modelId="{CB2A6F17-2939-4DC0-AD5F-77F1FCC4A12E}" type="pres">
      <dgm:prSet presAssocID="{A7E4F87B-7B7E-4DC7-98A4-D5AB5A2F8D9C}" presName="spaceBetweenRectangles" presStyleCnt="0"/>
      <dgm:spPr/>
    </dgm:pt>
    <dgm:pt modelId="{C1723B44-E1A7-4890-BFEE-8C5E0CA69063}" type="pres">
      <dgm:prSet presAssocID="{96A5CD0E-6B0A-4447-A70F-129611A31FBE}" presName="parentLin" presStyleCnt="0"/>
      <dgm:spPr/>
    </dgm:pt>
    <dgm:pt modelId="{8C7C503D-A2E6-409C-A69A-6EAC884634BD}" type="pres">
      <dgm:prSet presAssocID="{96A5CD0E-6B0A-4447-A70F-129611A31FBE}" presName="parentLeftMargin" presStyleLbl="node1" presStyleIdx="0" presStyleCnt="4"/>
      <dgm:spPr/>
    </dgm:pt>
    <dgm:pt modelId="{9D220580-2DEB-4471-BEC1-DBE601A7E495}" type="pres">
      <dgm:prSet presAssocID="{96A5CD0E-6B0A-4447-A70F-129611A31FB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1A8A9FF-5826-4701-ACC0-DB5D92B680F4}" type="pres">
      <dgm:prSet presAssocID="{96A5CD0E-6B0A-4447-A70F-129611A31FBE}" presName="negativeSpace" presStyleCnt="0"/>
      <dgm:spPr/>
    </dgm:pt>
    <dgm:pt modelId="{3230EB39-8754-4A9F-9C42-39231EF2CF82}" type="pres">
      <dgm:prSet presAssocID="{96A5CD0E-6B0A-4447-A70F-129611A31FBE}" presName="childText" presStyleLbl="conFgAcc1" presStyleIdx="1" presStyleCnt="4">
        <dgm:presLayoutVars>
          <dgm:bulletEnabled val="1"/>
        </dgm:presLayoutVars>
      </dgm:prSet>
      <dgm:spPr/>
    </dgm:pt>
    <dgm:pt modelId="{288FAAAE-D480-48D5-9800-B114E4362890}" type="pres">
      <dgm:prSet presAssocID="{284A0DFC-2FE0-44BF-8BFC-E51B320DE5D4}" presName="spaceBetweenRectangles" presStyleCnt="0"/>
      <dgm:spPr/>
    </dgm:pt>
    <dgm:pt modelId="{283F2526-A23F-4667-A9F3-29DB8DC9FF9F}" type="pres">
      <dgm:prSet presAssocID="{05F76237-58E9-4F8F-A7A4-F1909F8A8893}" presName="parentLin" presStyleCnt="0"/>
      <dgm:spPr/>
    </dgm:pt>
    <dgm:pt modelId="{A9F97D73-8067-4F31-857A-0D062BC5BA1C}" type="pres">
      <dgm:prSet presAssocID="{05F76237-58E9-4F8F-A7A4-F1909F8A8893}" presName="parentLeftMargin" presStyleLbl="node1" presStyleIdx="1" presStyleCnt="4"/>
      <dgm:spPr/>
    </dgm:pt>
    <dgm:pt modelId="{FF408B1B-11F8-453A-9C8D-5B184E0C4EF6}" type="pres">
      <dgm:prSet presAssocID="{05F76237-58E9-4F8F-A7A4-F1909F8A889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158EC49-C28E-484D-9552-DA43D094CE07}" type="pres">
      <dgm:prSet presAssocID="{05F76237-58E9-4F8F-A7A4-F1909F8A8893}" presName="negativeSpace" presStyleCnt="0"/>
      <dgm:spPr/>
    </dgm:pt>
    <dgm:pt modelId="{8E989E9B-A36D-44DD-BCE0-FC94021FF6CF}" type="pres">
      <dgm:prSet presAssocID="{05F76237-58E9-4F8F-A7A4-F1909F8A8893}" presName="childText" presStyleLbl="conFgAcc1" presStyleIdx="2" presStyleCnt="4">
        <dgm:presLayoutVars>
          <dgm:bulletEnabled val="1"/>
        </dgm:presLayoutVars>
      </dgm:prSet>
      <dgm:spPr/>
    </dgm:pt>
    <dgm:pt modelId="{2C859013-5B62-4686-AE05-3F15F95575A4}" type="pres">
      <dgm:prSet presAssocID="{50E98F3D-856C-41FE-888C-47C34E705732}" presName="spaceBetweenRectangles" presStyleCnt="0"/>
      <dgm:spPr/>
    </dgm:pt>
    <dgm:pt modelId="{32CE49F0-FB91-4071-BDCD-1CB0928B773C}" type="pres">
      <dgm:prSet presAssocID="{AF71C978-1787-42E1-BEFB-2D8FB729AF61}" presName="parentLin" presStyleCnt="0"/>
      <dgm:spPr/>
    </dgm:pt>
    <dgm:pt modelId="{0FF805CE-F486-4AC1-BEE1-9CA7D74F0E13}" type="pres">
      <dgm:prSet presAssocID="{AF71C978-1787-42E1-BEFB-2D8FB729AF61}" presName="parentLeftMargin" presStyleLbl="node1" presStyleIdx="2" presStyleCnt="4"/>
      <dgm:spPr/>
    </dgm:pt>
    <dgm:pt modelId="{8C08563E-1BB0-4887-926E-4A873CCC318E}" type="pres">
      <dgm:prSet presAssocID="{AF71C978-1787-42E1-BEFB-2D8FB729AF6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3871DA6-2421-40ED-86B2-B1637D78E39B}" type="pres">
      <dgm:prSet presAssocID="{AF71C978-1787-42E1-BEFB-2D8FB729AF61}" presName="negativeSpace" presStyleCnt="0"/>
      <dgm:spPr/>
    </dgm:pt>
    <dgm:pt modelId="{7922FAC3-E7B2-4744-9601-B0871B26DE46}" type="pres">
      <dgm:prSet presAssocID="{AF71C978-1787-42E1-BEFB-2D8FB729AF6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1D8962D-D5A6-4650-B624-B67833FCAA15}" type="presOf" srcId="{AF71C978-1787-42E1-BEFB-2D8FB729AF61}" destId="{0FF805CE-F486-4AC1-BEE1-9CA7D74F0E13}" srcOrd="0" destOrd="0" presId="urn:microsoft.com/office/officeart/2005/8/layout/list1"/>
    <dgm:cxn modelId="{65BAE72E-76AC-415D-8C04-55EBFF263719}" type="presOf" srcId="{F7D88E73-E7D7-4753-99B2-3B1EA7077F7C}" destId="{4E18BB1C-DC30-4F81-9E97-E6FD82827868}" srcOrd="0" destOrd="0" presId="urn:microsoft.com/office/officeart/2005/8/layout/list1"/>
    <dgm:cxn modelId="{56CC703A-9460-4274-BDC1-97B5CB3BE2E6}" type="presOf" srcId="{05F76237-58E9-4F8F-A7A4-F1909F8A8893}" destId="{A9F97D73-8067-4F31-857A-0D062BC5BA1C}" srcOrd="0" destOrd="0" presId="urn:microsoft.com/office/officeart/2005/8/layout/list1"/>
    <dgm:cxn modelId="{1DDCE33C-CF2A-409F-821F-4E6BA5C333A9}" type="presOf" srcId="{AF71C978-1787-42E1-BEFB-2D8FB729AF61}" destId="{8C08563E-1BB0-4887-926E-4A873CCC318E}" srcOrd="1" destOrd="0" presId="urn:microsoft.com/office/officeart/2005/8/layout/list1"/>
    <dgm:cxn modelId="{1FCB6042-5D26-4438-979A-0BCFE8EB072C}" type="presOf" srcId="{05F76237-58E9-4F8F-A7A4-F1909F8A8893}" destId="{FF408B1B-11F8-453A-9C8D-5B184E0C4EF6}" srcOrd="1" destOrd="0" presId="urn:microsoft.com/office/officeart/2005/8/layout/list1"/>
    <dgm:cxn modelId="{68A29272-E7E2-4FC2-8297-03A4AAF06846}" srcId="{A1532762-A413-444B-A0BD-75C6846BCE4F}" destId="{F7D88E73-E7D7-4753-99B2-3B1EA7077F7C}" srcOrd="0" destOrd="0" parTransId="{DBBECE54-9C6D-40FF-A553-86680B258642}" sibTransId="{A7E4F87B-7B7E-4DC7-98A4-D5AB5A2F8D9C}"/>
    <dgm:cxn modelId="{B14D5876-0ED9-445B-A4BD-D26B44CFAC39}" type="presOf" srcId="{96A5CD0E-6B0A-4447-A70F-129611A31FBE}" destId="{9D220580-2DEB-4471-BEC1-DBE601A7E495}" srcOrd="1" destOrd="0" presId="urn:microsoft.com/office/officeart/2005/8/layout/list1"/>
    <dgm:cxn modelId="{677AEF59-1EA3-4D8A-A156-729AE39ACE55}" srcId="{A1532762-A413-444B-A0BD-75C6846BCE4F}" destId="{AF71C978-1787-42E1-BEFB-2D8FB729AF61}" srcOrd="3" destOrd="0" parTransId="{0DEA6421-DA0D-454A-AFFB-E4E6C13EB29F}" sibTransId="{6B7A952C-0970-40AD-AF31-A1FC3B9B526A}"/>
    <dgm:cxn modelId="{4B53B05A-E63D-4530-BF37-FDF820896E75}" srcId="{A1532762-A413-444B-A0BD-75C6846BCE4F}" destId="{96A5CD0E-6B0A-4447-A70F-129611A31FBE}" srcOrd="1" destOrd="0" parTransId="{7F990435-D5AB-4FAF-B3D9-8FD940738A0D}" sibTransId="{284A0DFC-2FE0-44BF-8BFC-E51B320DE5D4}"/>
    <dgm:cxn modelId="{30C8A27F-0CDA-4FD3-BDBE-D12CC13FFDE7}" type="presOf" srcId="{A1532762-A413-444B-A0BD-75C6846BCE4F}" destId="{32FA21A4-1B6D-499F-B587-8E8EB12F8555}" srcOrd="0" destOrd="0" presId="urn:microsoft.com/office/officeart/2005/8/layout/list1"/>
    <dgm:cxn modelId="{6B8C1D80-0C86-4404-87A4-A8E3A7ABEF9E}" type="presOf" srcId="{96A5CD0E-6B0A-4447-A70F-129611A31FBE}" destId="{8C7C503D-A2E6-409C-A69A-6EAC884634BD}" srcOrd="0" destOrd="0" presId="urn:microsoft.com/office/officeart/2005/8/layout/list1"/>
    <dgm:cxn modelId="{549B308C-1272-4439-A1EC-EF538C3EAECC}" type="presOf" srcId="{F7D88E73-E7D7-4753-99B2-3B1EA7077F7C}" destId="{CBED5EC6-D3F6-4B77-9EA4-A7E986C2395F}" srcOrd="1" destOrd="0" presId="urn:microsoft.com/office/officeart/2005/8/layout/list1"/>
    <dgm:cxn modelId="{66C482B3-CDF4-446F-BED6-6BAC505CA1A9}" srcId="{A1532762-A413-444B-A0BD-75C6846BCE4F}" destId="{05F76237-58E9-4F8F-A7A4-F1909F8A8893}" srcOrd="2" destOrd="0" parTransId="{06C8A348-189E-47DA-B988-7153222A3B98}" sibTransId="{50E98F3D-856C-41FE-888C-47C34E705732}"/>
    <dgm:cxn modelId="{BCDC290C-1FD7-43F8-9001-F11EACAB5FBB}" type="presParOf" srcId="{32FA21A4-1B6D-499F-B587-8E8EB12F8555}" destId="{A5F63D4F-803A-4DC4-9240-BE900F1A4858}" srcOrd="0" destOrd="0" presId="urn:microsoft.com/office/officeart/2005/8/layout/list1"/>
    <dgm:cxn modelId="{8F827660-509E-4CF2-B808-90CB3F686D8F}" type="presParOf" srcId="{A5F63D4F-803A-4DC4-9240-BE900F1A4858}" destId="{4E18BB1C-DC30-4F81-9E97-E6FD82827868}" srcOrd="0" destOrd="0" presId="urn:microsoft.com/office/officeart/2005/8/layout/list1"/>
    <dgm:cxn modelId="{094E2C2B-6FAD-424E-BA71-FE73D5BBDE6B}" type="presParOf" srcId="{A5F63D4F-803A-4DC4-9240-BE900F1A4858}" destId="{CBED5EC6-D3F6-4B77-9EA4-A7E986C2395F}" srcOrd="1" destOrd="0" presId="urn:microsoft.com/office/officeart/2005/8/layout/list1"/>
    <dgm:cxn modelId="{86EAAD0B-D3C4-4F3A-8992-374F645D89BC}" type="presParOf" srcId="{32FA21A4-1B6D-499F-B587-8E8EB12F8555}" destId="{881CD0B3-4072-43B2-A652-88B4266F1672}" srcOrd="1" destOrd="0" presId="urn:microsoft.com/office/officeart/2005/8/layout/list1"/>
    <dgm:cxn modelId="{9A2D38FC-326F-4B28-BD07-2F5AAF92D6D0}" type="presParOf" srcId="{32FA21A4-1B6D-499F-B587-8E8EB12F8555}" destId="{5C4E0804-75E6-4700-9D4C-211396CB48F0}" srcOrd="2" destOrd="0" presId="urn:microsoft.com/office/officeart/2005/8/layout/list1"/>
    <dgm:cxn modelId="{5C1229E0-1963-43F6-9AF1-031866E1AF7D}" type="presParOf" srcId="{32FA21A4-1B6D-499F-B587-8E8EB12F8555}" destId="{CB2A6F17-2939-4DC0-AD5F-77F1FCC4A12E}" srcOrd="3" destOrd="0" presId="urn:microsoft.com/office/officeart/2005/8/layout/list1"/>
    <dgm:cxn modelId="{F40BA4A1-17B1-4E78-8421-BD9C2608D0F6}" type="presParOf" srcId="{32FA21A4-1B6D-499F-B587-8E8EB12F8555}" destId="{C1723B44-E1A7-4890-BFEE-8C5E0CA69063}" srcOrd="4" destOrd="0" presId="urn:microsoft.com/office/officeart/2005/8/layout/list1"/>
    <dgm:cxn modelId="{169BD887-494C-4EAA-8AD9-C07641A5DD28}" type="presParOf" srcId="{C1723B44-E1A7-4890-BFEE-8C5E0CA69063}" destId="{8C7C503D-A2E6-409C-A69A-6EAC884634BD}" srcOrd="0" destOrd="0" presId="urn:microsoft.com/office/officeart/2005/8/layout/list1"/>
    <dgm:cxn modelId="{D725F659-9D17-44BD-9B17-5C2D9223FA19}" type="presParOf" srcId="{C1723B44-E1A7-4890-BFEE-8C5E0CA69063}" destId="{9D220580-2DEB-4471-BEC1-DBE601A7E495}" srcOrd="1" destOrd="0" presId="urn:microsoft.com/office/officeart/2005/8/layout/list1"/>
    <dgm:cxn modelId="{C324B6F7-BE5F-4B85-9123-4F79169D15D9}" type="presParOf" srcId="{32FA21A4-1B6D-499F-B587-8E8EB12F8555}" destId="{E1A8A9FF-5826-4701-ACC0-DB5D92B680F4}" srcOrd="5" destOrd="0" presId="urn:microsoft.com/office/officeart/2005/8/layout/list1"/>
    <dgm:cxn modelId="{2F2BD246-AE63-4EE7-A02D-08AA8AD3DFC2}" type="presParOf" srcId="{32FA21A4-1B6D-499F-B587-8E8EB12F8555}" destId="{3230EB39-8754-4A9F-9C42-39231EF2CF82}" srcOrd="6" destOrd="0" presId="urn:microsoft.com/office/officeart/2005/8/layout/list1"/>
    <dgm:cxn modelId="{C24BE0DA-4525-4DE4-ABBB-24B3237CEBD6}" type="presParOf" srcId="{32FA21A4-1B6D-499F-B587-8E8EB12F8555}" destId="{288FAAAE-D480-48D5-9800-B114E4362890}" srcOrd="7" destOrd="0" presId="urn:microsoft.com/office/officeart/2005/8/layout/list1"/>
    <dgm:cxn modelId="{5FD2BB21-2933-49D7-9E8F-0AA3E4522B68}" type="presParOf" srcId="{32FA21A4-1B6D-499F-B587-8E8EB12F8555}" destId="{283F2526-A23F-4667-A9F3-29DB8DC9FF9F}" srcOrd="8" destOrd="0" presId="urn:microsoft.com/office/officeart/2005/8/layout/list1"/>
    <dgm:cxn modelId="{E4359A1F-D8A1-4548-A36F-56F8A57AA850}" type="presParOf" srcId="{283F2526-A23F-4667-A9F3-29DB8DC9FF9F}" destId="{A9F97D73-8067-4F31-857A-0D062BC5BA1C}" srcOrd="0" destOrd="0" presId="urn:microsoft.com/office/officeart/2005/8/layout/list1"/>
    <dgm:cxn modelId="{E404793E-2CE9-4ED2-BFE8-D81D7A0520C6}" type="presParOf" srcId="{283F2526-A23F-4667-A9F3-29DB8DC9FF9F}" destId="{FF408B1B-11F8-453A-9C8D-5B184E0C4EF6}" srcOrd="1" destOrd="0" presId="urn:microsoft.com/office/officeart/2005/8/layout/list1"/>
    <dgm:cxn modelId="{FD667C01-3817-4F71-8992-E28D5D897CC3}" type="presParOf" srcId="{32FA21A4-1B6D-499F-B587-8E8EB12F8555}" destId="{F158EC49-C28E-484D-9552-DA43D094CE07}" srcOrd="9" destOrd="0" presId="urn:microsoft.com/office/officeart/2005/8/layout/list1"/>
    <dgm:cxn modelId="{D9413544-E136-40B5-B49E-81B727D2C9A0}" type="presParOf" srcId="{32FA21A4-1B6D-499F-B587-8E8EB12F8555}" destId="{8E989E9B-A36D-44DD-BCE0-FC94021FF6CF}" srcOrd="10" destOrd="0" presId="urn:microsoft.com/office/officeart/2005/8/layout/list1"/>
    <dgm:cxn modelId="{FF2EC571-6A6E-4C56-BD86-5064E21D467B}" type="presParOf" srcId="{32FA21A4-1B6D-499F-B587-8E8EB12F8555}" destId="{2C859013-5B62-4686-AE05-3F15F95575A4}" srcOrd="11" destOrd="0" presId="urn:microsoft.com/office/officeart/2005/8/layout/list1"/>
    <dgm:cxn modelId="{5ECD2348-19AF-4499-994D-3C02FB047817}" type="presParOf" srcId="{32FA21A4-1B6D-499F-B587-8E8EB12F8555}" destId="{32CE49F0-FB91-4071-BDCD-1CB0928B773C}" srcOrd="12" destOrd="0" presId="urn:microsoft.com/office/officeart/2005/8/layout/list1"/>
    <dgm:cxn modelId="{74FA5078-E408-4444-B061-92F391FDC99A}" type="presParOf" srcId="{32CE49F0-FB91-4071-BDCD-1CB0928B773C}" destId="{0FF805CE-F486-4AC1-BEE1-9CA7D74F0E13}" srcOrd="0" destOrd="0" presId="urn:microsoft.com/office/officeart/2005/8/layout/list1"/>
    <dgm:cxn modelId="{03D4C0CA-AF82-410C-A042-87D57E357F0C}" type="presParOf" srcId="{32CE49F0-FB91-4071-BDCD-1CB0928B773C}" destId="{8C08563E-1BB0-4887-926E-4A873CCC318E}" srcOrd="1" destOrd="0" presId="urn:microsoft.com/office/officeart/2005/8/layout/list1"/>
    <dgm:cxn modelId="{2FF66EF9-AC0F-442D-A2A7-E1B689073331}" type="presParOf" srcId="{32FA21A4-1B6D-499F-B587-8E8EB12F8555}" destId="{23871DA6-2421-40ED-86B2-B1637D78E39B}" srcOrd="13" destOrd="0" presId="urn:microsoft.com/office/officeart/2005/8/layout/list1"/>
    <dgm:cxn modelId="{5783CF63-7285-443E-BFB3-79EC8E3AD2E2}" type="presParOf" srcId="{32FA21A4-1B6D-499F-B587-8E8EB12F8555}" destId="{7922FAC3-E7B2-4744-9601-B0871B26DE4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71DAEA-C151-4B51-B3AE-CE79A358A1A6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67C50B2-7889-43BB-B2E6-6C8302C9E641}">
      <dgm:prSet/>
      <dgm:spPr/>
      <dgm:t>
        <a:bodyPr/>
        <a:lstStyle/>
        <a:p>
          <a:r>
            <a:rPr lang="en-US"/>
            <a:t>Veteran family (Veteran is head of household or spouse)</a:t>
          </a:r>
        </a:p>
      </dgm:t>
    </dgm:pt>
    <dgm:pt modelId="{F722E4D2-DF87-44B7-A87A-69AB2EAE1657}" type="parTrans" cxnId="{349E16D7-34C2-4C8F-85D9-5ABFEF200E1B}">
      <dgm:prSet/>
      <dgm:spPr/>
      <dgm:t>
        <a:bodyPr/>
        <a:lstStyle/>
        <a:p>
          <a:endParaRPr lang="en-US"/>
        </a:p>
      </dgm:t>
    </dgm:pt>
    <dgm:pt modelId="{A37624B8-71EC-4E51-BC58-AE2D7178F1DD}" type="sibTrans" cxnId="{349E16D7-34C2-4C8F-85D9-5ABFEF200E1B}">
      <dgm:prSet/>
      <dgm:spPr/>
      <dgm:t>
        <a:bodyPr/>
        <a:lstStyle/>
        <a:p>
          <a:endParaRPr lang="en-US"/>
        </a:p>
      </dgm:t>
    </dgm:pt>
    <dgm:pt modelId="{B7F713E8-6F93-4D2D-9500-91C8ED0D4C55}">
      <dgm:prSet/>
      <dgm:spPr/>
      <dgm:t>
        <a:bodyPr/>
        <a:lstStyle/>
        <a:p>
          <a:r>
            <a:rPr lang="en-US"/>
            <a:t>Discharge status: Honorable, General, or Other Than Honorable</a:t>
          </a:r>
        </a:p>
      </dgm:t>
    </dgm:pt>
    <dgm:pt modelId="{457291F9-D3CB-4E9A-924A-E301F905BF13}" type="parTrans" cxnId="{E1423AD0-B9E0-40AA-8E53-673930AFA5F5}">
      <dgm:prSet/>
      <dgm:spPr/>
      <dgm:t>
        <a:bodyPr/>
        <a:lstStyle/>
        <a:p>
          <a:endParaRPr lang="en-US"/>
        </a:p>
      </dgm:t>
    </dgm:pt>
    <dgm:pt modelId="{79B9D20B-EDC0-4D4C-82F0-5FE35B1C6069}" type="sibTrans" cxnId="{E1423AD0-B9E0-40AA-8E53-673930AFA5F5}">
      <dgm:prSet/>
      <dgm:spPr/>
      <dgm:t>
        <a:bodyPr/>
        <a:lstStyle/>
        <a:p>
          <a:endParaRPr lang="en-US"/>
        </a:p>
      </dgm:t>
    </dgm:pt>
    <dgm:pt modelId="{37481B4F-1103-4388-A810-68B325145A0C}">
      <dgm:prSet/>
      <dgm:spPr/>
      <dgm:t>
        <a:bodyPr/>
        <a:lstStyle/>
        <a:p>
          <a:r>
            <a:rPr lang="en-US"/>
            <a:t>Income below Area Median Income (AMI)</a:t>
          </a:r>
        </a:p>
      </dgm:t>
    </dgm:pt>
    <dgm:pt modelId="{540EBABE-DFE5-4286-AA73-91652A6E950E}" type="parTrans" cxnId="{C5ABAE44-CA88-4AB3-8590-6DEFA36F70DB}">
      <dgm:prSet/>
      <dgm:spPr/>
      <dgm:t>
        <a:bodyPr/>
        <a:lstStyle/>
        <a:p>
          <a:endParaRPr lang="en-US"/>
        </a:p>
      </dgm:t>
    </dgm:pt>
    <dgm:pt modelId="{9E04A29B-A57F-4B1A-912D-E9A6515A5971}" type="sibTrans" cxnId="{C5ABAE44-CA88-4AB3-8590-6DEFA36F70DB}">
      <dgm:prSet/>
      <dgm:spPr/>
      <dgm:t>
        <a:bodyPr/>
        <a:lstStyle/>
        <a:p>
          <a:endParaRPr lang="en-US"/>
        </a:p>
      </dgm:t>
    </dgm:pt>
    <dgm:pt modelId="{95079C26-9A57-49BF-90FE-6D467DECC2C5}">
      <dgm:prSet/>
      <dgm:spPr/>
      <dgm:t>
        <a:bodyPr/>
        <a:lstStyle/>
        <a:p>
          <a:r>
            <a:rPr lang="en-US"/>
            <a:t>Homeless or imminent risk (shelter, streets, eviction notice)</a:t>
          </a:r>
        </a:p>
      </dgm:t>
    </dgm:pt>
    <dgm:pt modelId="{4E40D504-336A-41E9-8A0F-F06771DAE6DE}" type="parTrans" cxnId="{0F338D86-3A23-43D1-8C6D-D1CFE3BE2DAA}">
      <dgm:prSet/>
      <dgm:spPr/>
      <dgm:t>
        <a:bodyPr/>
        <a:lstStyle/>
        <a:p>
          <a:endParaRPr lang="en-US"/>
        </a:p>
      </dgm:t>
    </dgm:pt>
    <dgm:pt modelId="{E690C279-BC3A-43C0-8A9B-829C0FAC0360}" type="sibTrans" cxnId="{0F338D86-3A23-43D1-8C6D-D1CFE3BE2DAA}">
      <dgm:prSet/>
      <dgm:spPr/>
      <dgm:t>
        <a:bodyPr/>
        <a:lstStyle/>
        <a:p>
          <a:endParaRPr lang="en-US"/>
        </a:p>
      </dgm:t>
    </dgm:pt>
    <dgm:pt modelId="{DA5B7AD1-FDC0-4603-AC59-0702FC859606}" type="pres">
      <dgm:prSet presAssocID="{0F71DAEA-C151-4B51-B3AE-CE79A358A1A6}" presName="outerComposite" presStyleCnt="0">
        <dgm:presLayoutVars>
          <dgm:chMax val="5"/>
          <dgm:dir/>
          <dgm:resizeHandles val="exact"/>
        </dgm:presLayoutVars>
      </dgm:prSet>
      <dgm:spPr/>
    </dgm:pt>
    <dgm:pt modelId="{1C7D5A66-A3EB-4C88-848B-51266ADA1C8F}" type="pres">
      <dgm:prSet presAssocID="{0F71DAEA-C151-4B51-B3AE-CE79A358A1A6}" presName="dummyMaxCanvas" presStyleCnt="0">
        <dgm:presLayoutVars/>
      </dgm:prSet>
      <dgm:spPr/>
    </dgm:pt>
    <dgm:pt modelId="{52154F45-89EA-4193-9BDE-CDAB2D2BF9FD}" type="pres">
      <dgm:prSet presAssocID="{0F71DAEA-C151-4B51-B3AE-CE79A358A1A6}" presName="FourNodes_1" presStyleLbl="node1" presStyleIdx="0" presStyleCnt="4">
        <dgm:presLayoutVars>
          <dgm:bulletEnabled val="1"/>
        </dgm:presLayoutVars>
      </dgm:prSet>
      <dgm:spPr/>
    </dgm:pt>
    <dgm:pt modelId="{28150436-2716-496F-AE9D-CC1E3FDD1481}" type="pres">
      <dgm:prSet presAssocID="{0F71DAEA-C151-4B51-B3AE-CE79A358A1A6}" presName="FourNodes_2" presStyleLbl="node1" presStyleIdx="1" presStyleCnt="4">
        <dgm:presLayoutVars>
          <dgm:bulletEnabled val="1"/>
        </dgm:presLayoutVars>
      </dgm:prSet>
      <dgm:spPr/>
    </dgm:pt>
    <dgm:pt modelId="{A4822A9B-B544-4B00-943B-A2658CEE0804}" type="pres">
      <dgm:prSet presAssocID="{0F71DAEA-C151-4B51-B3AE-CE79A358A1A6}" presName="FourNodes_3" presStyleLbl="node1" presStyleIdx="2" presStyleCnt="4">
        <dgm:presLayoutVars>
          <dgm:bulletEnabled val="1"/>
        </dgm:presLayoutVars>
      </dgm:prSet>
      <dgm:spPr/>
    </dgm:pt>
    <dgm:pt modelId="{D6997273-8259-470E-BF0C-57900F572B56}" type="pres">
      <dgm:prSet presAssocID="{0F71DAEA-C151-4B51-B3AE-CE79A358A1A6}" presName="FourNodes_4" presStyleLbl="node1" presStyleIdx="3" presStyleCnt="4">
        <dgm:presLayoutVars>
          <dgm:bulletEnabled val="1"/>
        </dgm:presLayoutVars>
      </dgm:prSet>
      <dgm:spPr/>
    </dgm:pt>
    <dgm:pt modelId="{C5C59508-0783-4AAE-B301-B587B701A3D9}" type="pres">
      <dgm:prSet presAssocID="{0F71DAEA-C151-4B51-B3AE-CE79A358A1A6}" presName="FourConn_1-2" presStyleLbl="fgAccFollowNode1" presStyleIdx="0" presStyleCnt="3">
        <dgm:presLayoutVars>
          <dgm:bulletEnabled val="1"/>
        </dgm:presLayoutVars>
      </dgm:prSet>
      <dgm:spPr/>
    </dgm:pt>
    <dgm:pt modelId="{F77F82D8-CA22-4E6C-A5AA-4179D9FC8709}" type="pres">
      <dgm:prSet presAssocID="{0F71DAEA-C151-4B51-B3AE-CE79A358A1A6}" presName="FourConn_2-3" presStyleLbl="fgAccFollowNode1" presStyleIdx="1" presStyleCnt="3">
        <dgm:presLayoutVars>
          <dgm:bulletEnabled val="1"/>
        </dgm:presLayoutVars>
      </dgm:prSet>
      <dgm:spPr/>
    </dgm:pt>
    <dgm:pt modelId="{949B8BAB-BC20-4B9A-8EAF-38F5E564DB4C}" type="pres">
      <dgm:prSet presAssocID="{0F71DAEA-C151-4B51-B3AE-CE79A358A1A6}" presName="FourConn_3-4" presStyleLbl="fgAccFollowNode1" presStyleIdx="2" presStyleCnt="3">
        <dgm:presLayoutVars>
          <dgm:bulletEnabled val="1"/>
        </dgm:presLayoutVars>
      </dgm:prSet>
      <dgm:spPr/>
    </dgm:pt>
    <dgm:pt modelId="{6420998F-665F-4BBF-BA6C-052EA450147C}" type="pres">
      <dgm:prSet presAssocID="{0F71DAEA-C151-4B51-B3AE-CE79A358A1A6}" presName="FourNodes_1_text" presStyleLbl="node1" presStyleIdx="3" presStyleCnt="4">
        <dgm:presLayoutVars>
          <dgm:bulletEnabled val="1"/>
        </dgm:presLayoutVars>
      </dgm:prSet>
      <dgm:spPr/>
    </dgm:pt>
    <dgm:pt modelId="{19904D4B-0055-4EDD-B8A4-378611FD5D6C}" type="pres">
      <dgm:prSet presAssocID="{0F71DAEA-C151-4B51-B3AE-CE79A358A1A6}" presName="FourNodes_2_text" presStyleLbl="node1" presStyleIdx="3" presStyleCnt="4">
        <dgm:presLayoutVars>
          <dgm:bulletEnabled val="1"/>
        </dgm:presLayoutVars>
      </dgm:prSet>
      <dgm:spPr/>
    </dgm:pt>
    <dgm:pt modelId="{B7357DC4-B2CB-4A51-9211-9DB40F8BEB0B}" type="pres">
      <dgm:prSet presAssocID="{0F71DAEA-C151-4B51-B3AE-CE79A358A1A6}" presName="FourNodes_3_text" presStyleLbl="node1" presStyleIdx="3" presStyleCnt="4">
        <dgm:presLayoutVars>
          <dgm:bulletEnabled val="1"/>
        </dgm:presLayoutVars>
      </dgm:prSet>
      <dgm:spPr/>
    </dgm:pt>
    <dgm:pt modelId="{75F05F00-609B-4B99-BADD-EFB5A944CF9A}" type="pres">
      <dgm:prSet presAssocID="{0F71DAEA-C151-4B51-B3AE-CE79A358A1A6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8763404-5711-4580-82E5-AC89D622D68A}" type="presOf" srcId="{95079C26-9A57-49BF-90FE-6D467DECC2C5}" destId="{D6997273-8259-470E-BF0C-57900F572B56}" srcOrd="0" destOrd="0" presId="urn:microsoft.com/office/officeart/2005/8/layout/vProcess5"/>
    <dgm:cxn modelId="{82DA3D08-724B-4078-A493-7F5A0739F5C4}" type="presOf" srcId="{37481B4F-1103-4388-A810-68B325145A0C}" destId="{B7357DC4-B2CB-4A51-9211-9DB40F8BEB0B}" srcOrd="1" destOrd="0" presId="urn:microsoft.com/office/officeart/2005/8/layout/vProcess5"/>
    <dgm:cxn modelId="{D15F1B0B-A1C6-4918-A8EF-87254A81986C}" type="presOf" srcId="{967C50B2-7889-43BB-B2E6-6C8302C9E641}" destId="{6420998F-665F-4BBF-BA6C-052EA450147C}" srcOrd="1" destOrd="0" presId="urn:microsoft.com/office/officeart/2005/8/layout/vProcess5"/>
    <dgm:cxn modelId="{22653F21-C3B0-4C84-B77A-A9CE58312DE0}" type="presOf" srcId="{A37624B8-71EC-4E51-BC58-AE2D7178F1DD}" destId="{C5C59508-0783-4AAE-B301-B587B701A3D9}" srcOrd="0" destOrd="0" presId="urn:microsoft.com/office/officeart/2005/8/layout/vProcess5"/>
    <dgm:cxn modelId="{C5ABAE44-CA88-4AB3-8590-6DEFA36F70DB}" srcId="{0F71DAEA-C151-4B51-B3AE-CE79A358A1A6}" destId="{37481B4F-1103-4388-A810-68B325145A0C}" srcOrd="2" destOrd="0" parTransId="{540EBABE-DFE5-4286-AA73-91652A6E950E}" sibTransId="{9E04A29B-A57F-4B1A-912D-E9A6515A5971}"/>
    <dgm:cxn modelId="{16F80B52-B0E0-4B4D-A707-6616495AF649}" type="presOf" srcId="{967C50B2-7889-43BB-B2E6-6C8302C9E641}" destId="{52154F45-89EA-4193-9BDE-CDAB2D2BF9FD}" srcOrd="0" destOrd="0" presId="urn:microsoft.com/office/officeart/2005/8/layout/vProcess5"/>
    <dgm:cxn modelId="{1A994F81-C852-421B-A385-78B601F45EDE}" type="presOf" srcId="{0F71DAEA-C151-4B51-B3AE-CE79A358A1A6}" destId="{DA5B7AD1-FDC0-4603-AC59-0702FC859606}" srcOrd="0" destOrd="0" presId="urn:microsoft.com/office/officeart/2005/8/layout/vProcess5"/>
    <dgm:cxn modelId="{DF402E86-0A55-4B1E-80AE-C080A1F7531D}" type="presOf" srcId="{37481B4F-1103-4388-A810-68B325145A0C}" destId="{A4822A9B-B544-4B00-943B-A2658CEE0804}" srcOrd="0" destOrd="0" presId="urn:microsoft.com/office/officeart/2005/8/layout/vProcess5"/>
    <dgm:cxn modelId="{0F338D86-3A23-43D1-8C6D-D1CFE3BE2DAA}" srcId="{0F71DAEA-C151-4B51-B3AE-CE79A358A1A6}" destId="{95079C26-9A57-49BF-90FE-6D467DECC2C5}" srcOrd="3" destOrd="0" parTransId="{4E40D504-336A-41E9-8A0F-F06771DAE6DE}" sibTransId="{E690C279-BC3A-43C0-8A9B-829C0FAC0360}"/>
    <dgm:cxn modelId="{0619649E-C0CF-4DE9-BE24-E7824CD3C580}" type="presOf" srcId="{B7F713E8-6F93-4D2D-9500-91C8ED0D4C55}" destId="{19904D4B-0055-4EDD-B8A4-378611FD5D6C}" srcOrd="1" destOrd="0" presId="urn:microsoft.com/office/officeart/2005/8/layout/vProcess5"/>
    <dgm:cxn modelId="{52E46EAE-12F1-4E71-ABB1-C0E82741C178}" type="presOf" srcId="{95079C26-9A57-49BF-90FE-6D467DECC2C5}" destId="{75F05F00-609B-4B99-BADD-EFB5A944CF9A}" srcOrd="1" destOrd="0" presId="urn:microsoft.com/office/officeart/2005/8/layout/vProcess5"/>
    <dgm:cxn modelId="{87D1C6AE-533B-4795-B848-2077C9B1388E}" type="presOf" srcId="{9E04A29B-A57F-4B1A-912D-E9A6515A5971}" destId="{949B8BAB-BC20-4B9A-8EAF-38F5E564DB4C}" srcOrd="0" destOrd="0" presId="urn:microsoft.com/office/officeart/2005/8/layout/vProcess5"/>
    <dgm:cxn modelId="{E1423AD0-B9E0-40AA-8E53-673930AFA5F5}" srcId="{0F71DAEA-C151-4B51-B3AE-CE79A358A1A6}" destId="{B7F713E8-6F93-4D2D-9500-91C8ED0D4C55}" srcOrd="1" destOrd="0" parTransId="{457291F9-D3CB-4E9A-924A-E301F905BF13}" sibTransId="{79B9D20B-EDC0-4D4C-82F0-5FE35B1C6069}"/>
    <dgm:cxn modelId="{349E16D7-34C2-4C8F-85D9-5ABFEF200E1B}" srcId="{0F71DAEA-C151-4B51-B3AE-CE79A358A1A6}" destId="{967C50B2-7889-43BB-B2E6-6C8302C9E641}" srcOrd="0" destOrd="0" parTransId="{F722E4D2-DF87-44B7-A87A-69AB2EAE1657}" sibTransId="{A37624B8-71EC-4E51-BC58-AE2D7178F1DD}"/>
    <dgm:cxn modelId="{AB7275FB-61DF-47A9-A403-518009C54D66}" type="presOf" srcId="{B7F713E8-6F93-4D2D-9500-91C8ED0D4C55}" destId="{28150436-2716-496F-AE9D-CC1E3FDD1481}" srcOrd="0" destOrd="0" presId="urn:microsoft.com/office/officeart/2005/8/layout/vProcess5"/>
    <dgm:cxn modelId="{88FC61FC-2086-4C79-AD87-5CC56762FD89}" type="presOf" srcId="{79B9D20B-EDC0-4D4C-82F0-5FE35B1C6069}" destId="{F77F82D8-CA22-4E6C-A5AA-4179D9FC8709}" srcOrd="0" destOrd="0" presId="urn:microsoft.com/office/officeart/2005/8/layout/vProcess5"/>
    <dgm:cxn modelId="{13FB9AC0-E53C-4FF6-8D90-4CA700E04B47}" type="presParOf" srcId="{DA5B7AD1-FDC0-4603-AC59-0702FC859606}" destId="{1C7D5A66-A3EB-4C88-848B-51266ADA1C8F}" srcOrd="0" destOrd="0" presId="urn:microsoft.com/office/officeart/2005/8/layout/vProcess5"/>
    <dgm:cxn modelId="{915F021E-EE3E-4E93-BFE4-6BED3A4C93FA}" type="presParOf" srcId="{DA5B7AD1-FDC0-4603-AC59-0702FC859606}" destId="{52154F45-89EA-4193-9BDE-CDAB2D2BF9FD}" srcOrd="1" destOrd="0" presId="urn:microsoft.com/office/officeart/2005/8/layout/vProcess5"/>
    <dgm:cxn modelId="{83429A45-4AF2-4E74-A23A-D3D3307F0D83}" type="presParOf" srcId="{DA5B7AD1-FDC0-4603-AC59-0702FC859606}" destId="{28150436-2716-496F-AE9D-CC1E3FDD1481}" srcOrd="2" destOrd="0" presId="urn:microsoft.com/office/officeart/2005/8/layout/vProcess5"/>
    <dgm:cxn modelId="{EDC55B56-9196-48A4-B62B-92E8BD8CCDD9}" type="presParOf" srcId="{DA5B7AD1-FDC0-4603-AC59-0702FC859606}" destId="{A4822A9B-B544-4B00-943B-A2658CEE0804}" srcOrd="3" destOrd="0" presId="urn:microsoft.com/office/officeart/2005/8/layout/vProcess5"/>
    <dgm:cxn modelId="{B808F434-F132-4D3B-89D5-012130E94884}" type="presParOf" srcId="{DA5B7AD1-FDC0-4603-AC59-0702FC859606}" destId="{D6997273-8259-470E-BF0C-57900F572B56}" srcOrd="4" destOrd="0" presId="urn:microsoft.com/office/officeart/2005/8/layout/vProcess5"/>
    <dgm:cxn modelId="{55B9C8CC-3FE3-477A-A8F0-AC11ADAF60AA}" type="presParOf" srcId="{DA5B7AD1-FDC0-4603-AC59-0702FC859606}" destId="{C5C59508-0783-4AAE-B301-B587B701A3D9}" srcOrd="5" destOrd="0" presId="urn:microsoft.com/office/officeart/2005/8/layout/vProcess5"/>
    <dgm:cxn modelId="{5099220C-B149-4FB0-85ED-78C7E9C27D02}" type="presParOf" srcId="{DA5B7AD1-FDC0-4603-AC59-0702FC859606}" destId="{F77F82D8-CA22-4E6C-A5AA-4179D9FC8709}" srcOrd="6" destOrd="0" presId="urn:microsoft.com/office/officeart/2005/8/layout/vProcess5"/>
    <dgm:cxn modelId="{1485900C-0404-4F10-B07F-0EDFE5F194F8}" type="presParOf" srcId="{DA5B7AD1-FDC0-4603-AC59-0702FC859606}" destId="{949B8BAB-BC20-4B9A-8EAF-38F5E564DB4C}" srcOrd="7" destOrd="0" presId="urn:microsoft.com/office/officeart/2005/8/layout/vProcess5"/>
    <dgm:cxn modelId="{9544A7DC-1278-4481-9FEF-0430CED2EB76}" type="presParOf" srcId="{DA5B7AD1-FDC0-4603-AC59-0702FC859606}" destId="{6420998F-665F-4BBF-BA6C-052EA450147C}" srcOrd="8" destOrd="0" presId="urn:microsoft.com/office/officeart/2005/8/layout/vProcess5"/>
    <dgm:cxn modelId="{F43D9741-8D36-4095-95FE-2F22E7E3D8F3}" type="presParOf" srcId="{DA5B7AD1-FDC0-4603-AC59-0702FC859606}" destId="{19904D4B-0055-4EDD-B8A4-378611FD5D6C}" srcOrd="9" destOrd="0" presId="urn:microsoft.com/office/officeart/2005/8/layout/vProcess5"/>
    <dgm:cxn modelId="{73BEC3D3-167C-4099-98E2-63C8BD8F37AD}" type="presParOf" srcId="{DA5B7AD1-FDC0-4603-AC59-0702FC859606}" destId="{B7357DC4-B2CB-4A51-9211-9DB40F8BEB0B}" srcOrd="10" destOrd="0" presId="urn:microsoft.com/office/officeart/2005/8/layout/vProcess5"/>
    <dgm:cxn modelId="{95168367-D518-435D-81EB-36AB1BA7E660}" type="presParOf" srcId="{DA5B7AD1-FDC0-4603-AC59-0702FC859606}" destId="{75F05F00-609B-4B99-BADD-EFB5A944CF9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9F9E4F-9450-4F4B-8ED5-FB08B97AA29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B7B6ABB-C05C-49A0-B5FC-E4353BC5B1A4}">
      <dgm:prSet/>
      <dgm:spPr/>
      <dgm:t>
        <a:bodyPr/>
        <a:lstStyle/>
        <a:p>
          <a:r>
            <a:rPr lang="en-US"/>
            <a:t>Rapid Re-Housing</a:t>
          </a:r>
        </a:p>
      </dgm:t>
    </dgm:pt>
    <dgm:pt modelId="{82F7B102-DCF7-4E7D-AFAA-66A26FF6960A}" type="parTrans" cxnId="{561F2221-325D-4DC6-BD8F-2973DB0F1B0B}">
      <dgm:prSet/>
      <dgm:spPr/>
      <dgm:t>
        <a:bodyPr/>
        <a:lstStyle/>
        <a:p>
          <a:endParaRPr lang="en-US"/>
        </a:p>
      </dgm:t>
    </dgm:pt>
    <dgm:pt modelId="{8847EC0B-D6C1-4B98-AAD7-909F3AE30BC8}" type="sibTrans" cxnId="{561F2221-325D-4DC6-BD8F-2973DB0F1B0B}">
      <dgm:prSet/>
      <dgm:spPr/>
      <dgm:t>
        <a:bodyPr/>
        <a:lstStyle/>
        <a:p>
          <a:endParaRPr lang="en-US"/>
        </a:p>
      </dgm:t>
    </dgm:pt>
    <dgm:pt modelId="{7FE57A0B-F1F1-4FFC-8058-21B5D69D5D78}">
      <dgm:prSet/>
      <dgm:spPr/>
      <dgm:t>
        <a:bodyPr/>
        <a:lstStyle/>
        <a:p>
          <a:r>
            <a:rPr lang="en-US"/>
            <a:t>Homelessness Prevention</a:t>
          </a:r>
        </a:p>
      </dgm:t>
    </dgm:pt>
    <dgm:pt modelId="{84012A82-544E-4249-9173-81F9AA1821D3}" type="parTrans" cxnId="{7E6779E0-8653-46B4-A4B3-184B263A4C29}">
      <dgm:prSet/>
      <dgm:spPr/>
      <dgm:t>
        <a:bodyPr/>
        <a:lstStyle/>
        <a:p>
          <a:endParaRPr lang="en-US"/>
        </a:p>
      </dgm:t>
    </dgm:pt>
    <dgm:pt modelId="{F1D1D9EB-93D4-4A3F-89DE-8FCC930CE916}" type="sibTrans" cxnId="{7E6779E0-8653-46B4-A4B3-184B263A4C29}">
      <dgm:prSet/>
      <dgm:spPr/>
      <dgm:t>
        <a:bodyPr/>
        <a:lstStyle/>
        <a:p>
          <a:endParaRPr lang="en-US"/>
        </a:p>
      </dgm:t>
    </dgm:pt>
    <dgm:pt modelId="{5F759058-0DFE-4461-A9C5-A07EA520A733}">
      <dgm:prSet/>
      <dgm:spPr/>
      <dgm:t>
        <a:bodyPr/>
        <a:lstStyle/>
        <a:p>
          <a:r>
            <a:rPr lang="en-US"/>
            <a:t>Case Management</a:t>
          </a:r>
        </a:p>
      </dgm:t>
    </dgm:pt>
    <dgm:pt modelId="{EF0BE2AA-B8F2-4684-A043-97E93809AA5C}" type="parTrans" cxnId="{CFAAE622-D29B-4D02-BF5B-9302033946C6}">
      <dgm:prSet/>
      <dgm:spPr/>
      <dgm:t>
        <a:bodyPr/>
        <a:lstStyle/>
        <a:p>
          <a:endParaRPr lang="en-US"/>
        </a:p>
      </dgm:t>
    </dgm:pt>
    <dgm:pt modelId="{664FA840-4976-4319-B703-DEAAC2E9218D}" type="sibTrans" cxnId="{CFAAE622-D29B-4D02-BF5B-9302033946C6}">
      <dgm:prSet/>
      <dgm:spPr/>
      <dgm:t>
        <a:bodyPr/>
        <a:lstStyle/>
        <a:p>
          <a:endParaRPr lang="en-US"/>
        </a:p>
      </dgm:t>
    </dgm:pt>
    <dgm:pt modelId="{11620D98-3F36-4EA9-BD21-51F07B6FFB16}">
      <dgm:prSet/>
      <dgm:spPr/>
      <dgm:t>
        <a:bodyPr/>
        <a:lstStyle/>
        <a:p>
          <a:r>
            <a:rPr lang="en-US"/>
            <a:t>Financial Assistance: rent, utilities, deposits, moving costs</a:t>
          </a:r>
        </a:p>
      </dgm:t>
    </dgm:pt>
    <dgm:pt modelId="{C1BF3346-69F6-4545-A18A-4450E2BC0150}" type="parTrans" cxnId="{3D08EBD6-FFF7-4360-A369-2123CC99BFBB}">
      <dgm:prSet/>
      <dgm:spPr/>
      <dgm:t>
        <a:bodyPr/>
        <a:lstStyle/>
        <a:p>
          <a:endParaRPr lang="en-US"/>
        </a:p>
      </dgm:t>
    </dgm:pt>
    <dgm:pt modelId="{0426531D-970A-44D3-AB85-CB15D275FDAD}" type="sibTrans" cxnId="{3D08EBD6-FFF7-4360-A369-2123CC99BFBB}">
      <dgm:prSet/>
      <dgm:spPr/>
      <dgm:t>
        <a:bodyPr/>
        <a:lstStyle/>
        <a:p>
          <a:endParaRPr lang="en-US"/>
        </a:p>
      </dgm:t>
    </dgm:pt>
    <dgm:pt modelId="{B6FF3818-A828-4763-A8EE-7E9F6C939E14}">
      <dgm:prSet/>
      <dgm:spPr/>
      <dgm:t>
        <a:bodyPr/>
        <a:lstStyle/>
        <a:p>
          <a:r>
            <a:rPr lang="en-US"/>
            <a:t>Support services: legal, healthcare, benefits navigation</a:t>
          </a:r>
        </a:p>
      </dgm:t>
    </dgm:pt>
    <dgm:pt modelId="{6FDCEAF9-F1C6-48F1-8985-1336E3948D0B}" type="parTrans" cxnId="{2EDC435F-F554-44D3-9A95-7CFA68AF7D4F}">
      <dgm:prSet/>
      <dgm:spPr/>
      <dgm:t>
        <a:bodyPr/>
        <a:lstStyle/>
        <a:p>
          <a:endParaRPr lang="en-US"/>
        </a:p>
      </dgm:t>
    </dgm:pt>
    <dgm:pt modelId="{1C8AE09B-3AC8-4BD8-9018-E033DF0466D9}" type="sibTrans" cxnId="{2EDC435F-F554-44D3-9A95-7CFA68AF7D4F}">
      <dgm:prSet/>
      <dgm:spPr/>
      <dgm:t>
        <a:bodyPr/>
        <a:lstStyle/>
        <a:p>
          <a:endParaRPr lang="en-US"/>
        </a:p>
      </dgm:t>
    </dgm:pt>
    <dgm:pt modelId="{DA920B38-C8C2-4461-9DE1-B113C8837A14}" type="pres">
      <dgm:prSet presAssocID="{6A9F9E4F-9450-4F4B-8ED5-FB08B97AA297}" presName="root" presStyleCnt="0">
        <dgm:presLayoutVars>
          <dgm:dir/>
          <dgm:resizeHandles val="exact"/>
        </dgm:presLayoutVars>
      </dgm:prSet>
      <dgm:spPr/>
    </dgm:pt>
    <dgm:pt modelId="{9E3CD1E0-6DD8-42D9-AA99-3C5A40ADFD8E}" type="pres">
      <dgm:prSet presAssocID="{6A9F9E4F-9450-4F4B-8ED5-FB08B97AA297}" presName="container" presStyleCnt="0">
        <dgm:presLayoutVars>
          <dgm:dir/>
          <dgm:resizeHandles val="exact"/>
        </dgm:presLayoutVars>
      </dgm:prSet>
      <dgm:spPr/>
    </dgm:pt>
    <dgm:pt modelId="{BB2CFB86-3088-404E-A8F6-233C999019B7}" type="pres">
      <dgm:prSet presAssocID="{8B7B6ABB-C05C-49A0-B5FC-E4353BC5B1A4}" presName="compNode" presStyleCnt="0"/>
      <dgm:spPr/>
    </dgm:pt>
    <dgm:pt modelId="{6BB52BC0-59AD-4433-9E57-C6DBB8692CC0}" type="pres">
      <dgm:prSet presAssocID="{8B7B6ABB-C05C-49A0-B5FC-E4353BC5B1A4}" presName="iconBgRect" presStyleLbl="bgShp" presStyleIdx="0" presStyleCnt="5"/>
      <dgm:spPr/>
    </dgm:pt>
    <dgm:pt modelId="{CCA9AAD5-861B-46B9-91B9-CF8D34F8B0FE}" type="pres">
      <dgm:prSet presAssocID="{8B7B6ABB-C05C-49A0-B5FC-E4353BC5B1A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0B26A4DA-87AC-49ED-9ACB-BD7B398BB524}" type="pres">
      <dgm:prSet presAssocID="{8B7B6ABB-C05C-49A0-B5FC-E4353BC5B1A4}" presName="spaceRect" presStyleCnt="0"/>
      <dgm:spPr/>
    </dgm:pt>
    <dgm:pt modelId="{F04E714C-9C6D-470B-AF19-48518021F8A1}" type="pres">
      <dgm:prSet presAssocID="{8B7B6ABB-C05C-49A0-B5FC-E4353BC5B1A4}" presName="textRect" presStyleLbl="revTx" presStyleIdx="0" presStyleCnt="5">
        <dgm:presLayoutVars>
          <dgm:chMax val="1"/>
          <dgm:chPref val="1"/>
        </dgm:presLayoutVars>
      </dgm:prSet>
      <dgm:spPr/>
    </dgm:pt>
    <dgm:pt modelId="{0CAA56A8-C1B5-4900-816A-21918813919D}" type="pres">
      <dgm:prSet presAssocID="{8847EC0B-D6C1-4B98-AAD7-909F3AE30BC8}" presName="sibTrans" presStyleLbl="sibTrans2D1" presStyleIdx="0" presStyleCnt="0"/>
      <dgm:spPr/>
    </dgm:pt>
    <dgm:pt modelId="{EBBE34C4-4283-436A-8E7C-5A6F69A83DA6}" type="pres">
      <dgm:prSet presAssocID="{7FE57A0B-F1F1-4FFC-8058-21B5D69D5D78}" presName="compNode" presStyleCnt="0"/>
      <dgm:spPr/>
    </dgm:pt>
    <dgm:pt modelId="{CAC4FED1-FAC1-4733-8537-ECF802A12AA7}" type="pres">
      <dgm:prSet presAssocID="{7FE57A0B-F1F1-4FFC-8058-21B5D69D5D78}" presName="iconBgRect" presStyleLbl="bgShp" presStyleIdx="1" presStyleCnt="5"/>
      <dgm:spPr/>
    </dgm:pt>
    <dgm:pt modelId="{0665ADC2-01F3-4533-96C6-7AC9751F0533}" type="pres">
      <dgm:prSet presAssocID="{7FE57A0B-F1F1-4FFC-8058-21B5D69D5D7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4A3B9522-83D6-491E-A0E4-C3097F5B752E}" type="pres">
      <dgm:prSet presAssocID="{7FE57A0B-F1F1-4FFC-8058-21B5D69D5D78}" presName="spaceRect" presStyleCnt="0"/>
      <dgm:spPr/>
    </dgm:pt>
    <dgm:pt modelId="{55B7003E-0F65-4A18-91B4-F2AFC3F8D19B}" type="pres">
      <dgm:prSet presAssocID="{7FE57A0B-F1F1-4FFC-8058-21B5D69D5D78}" presName="textRect" presStyleLbl="revTx" presStyleIdx="1" presStyleCnt="5">
        <dgm:presLayoutVars>
          <dgm:chMax val="1"/>
          <dgm:chPref val="1"/>
        </dgm:presLayoutVars>
      </dgm:prSet>
      <dgm:spPr/>
    </dgm:pt>
    <dgm:pt modelId="{BDACAB8E-996F-4CC5-9B25-D8EDD2DCD4E0}" type="pres">
      <dgm:prSet presAssocID="{F1D1D9EB-93D4-4A3F-89DE-8FCC930CE916}" presName="sibTrans" presStyleLbl="sibTrans2D1" presStyleIdx="0" presStyleCnt="0"/>
      <dgm:spPr/>
    </dgm:pt>
    <dgm:pt modelId="{D68F11C7-AC41-44B4-82C7-8A0603DAF43F}" type="pres">
      <dgm:prSet presAssocID="{5F759058-0DFE-4461-A9C5-A07EA520A733}" presName="compNode" presStyleCnt="0"/>
      <dgm:spPr/>
    </dgm:pt>
    <dgm:pt modelId="{24F795ED-3D74-4FE4-BDCC-057A653DFAE7}" type="pres">
      <dgm:prSet presAssocID="{5F759058-0DFE-4461-A9C5-A07EA520A733}" presName="iconBgRect" presStyleLbl="bgShp" presStyleIdx="2" presStyleCnt="5"/>
      <dgm:spPr/>
    </dgm:pt>
    <dgm:pt modelId="{12031110-CA32-4F24-8469-8E23D6AEF996}" type="pres">
      <dgm:prSet presAssocID="{5F759058-0DFE-4461-A9C5-A07EA520A73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86BB3C65-E29F-4B5F-BBBC-35DC2B3879EA}" type="pres">
      <dgm:prSet presAssocID="{5F759058-0DFE-4461-A9C5-A07EA520A733}" presName="spaceRect" presStyleCnt="0"/>
      <dgm:spPr/>
    </dgm:pt>
    <dgm:pt modelId="{97337BCE-3179-41D3-A5AC-30D151000CAB}" type="pres">
      <dgm:prSet presAssocID="{5F759058-0DFE-4461-A9C5-A07EA520A733}" presName="textRect" presStyleLbl="revTx" presStyleIdx="2" presStyleCnt="5">
        <dgm:presLayoutVars>
          <dgm:chMax val="1"/>
          <dgm:chPref val="1"/>
        </dgm:presLayoutVars>
      </dgm:prSet>
      <dgm:spPr/>
    </dgm:pt>
    <dgm:pt modelId="{AB05FECC-8EFB-4BED-A124-7F3DD0D37082}" type="pres">
      <dgm:prSet presAssocID="{664FA840-4976-4319-B703-DEAAC2E9218D}" presName="sibTrans" presStyleLbl="sibTrans2D1" presStyleIdx="0" presStyleCnt="0"/>
      <dgm:spPr/>
    </dgm:pt>
    <dgm:pt modelId="{4A261067-F623-4B4F-AA16-59DF30756CC0}" type="pres">
      <dgm:prSet presAssocID="{11620D98-3F36-4EA9-BD21-51F07B6FFB16}" presName="compNode" presStyleCnt="0"/>
      <dgm:spPr/>
    </dgm:pt>
    <dgm:pt modelId="{9ABE4CA2-FCED-4615-9587-8EF5A6520F96}" type="pres">
      <dgm:prSet presAssocID="{11620D98-3F36-4EA9-BD21-51F07B6FFB16}" presName="iconBgRect" presStyleLbl="bgShp" presStyleIdx="3" presStyleCnt="5"/>
      <dgm:spPr/>
    </dgm:pt>
    <dgm:pt modelId="{B7684AF9-BF1A-4FE1-AA6E-918FECB3FFB8}" type="pres">
      <dgm:prSet presAssocID="{11620D98-3F36-4EA9-BD21-51F07B6FFB1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2256F4B3-BDAB-4703-9EA7-F033B8974ADB}" type="pres">
      <dgm:prSet presAssocID="{11620D98-3F36-4EA9-BD21-51F07B6FFB16}" presName="spaceRect" presStyleCnt="0"/>
      <dgm:spPr/>
    </dgm:pt>
    <dgm:pt modelId="{84C5C6EA-3476-4A9E-9D50-7E15DF4D932C}" type="pres">
      <dgm:prSet presAssocID="{11620D98-3F36-4EA9-BD21-51F07B6FFB16}" presName="textRect" presStyleLbl="revTx" presStyleIdx="3" presStyleCnt="5">
        <dgm:presLayoutVars>
          <dgm:chMax val="1"/>
          <dgm:chPref val="1"/>
        </dgm:presLayoutVars>
      </dgm:prSet>
      <dgm:spPr/>
    </dgm:pt>
    <dgm:pt modelId="{0F33839D-A651-4D77-8F8B-CDFD84EE94B2}" type="pres">
      <dgm:prSet presAssocID="{0426531D-970A-44D3-AB85-CB15D275FDAD}" presName="sibTrans" presStyleLbl="sibTrans2D1" presStyleIdx="0" presStyleCnt="0"/>
      <dgm:spPr/>
    </dgm:pt>
    <dgm:pt modelId="{2C3ED115-5E4D-440A-9F8D-7E75CF402039}" type="pres">
      <dgm:prSet presAssocID="{B6FF3818-A828-4763-A8EE-7E9F6C939E14}" presName="compNode" presStyleCnt="0"/>
      <dgm:spPr/>
    </dgm:pt>
    <dgm:pt modelId="{D2AFFE99-B975-47BC-8B6E-74921114E94A}" type="pres">
      <dgm:prSet presAssocID="{B6FF3818-A828-4763-A8EE-7E9F6C939E14}" presName="iconBgRect" presStyleLbl="bgShp" presStyleIdx="4" presStyleCnt="5"/>
      <dgm:spPr/>
    </dgm:pt>
    <dgm:pt modelId="{AF1CE39C-FF38-4971-B4ED-BA71BA2F36DC}" type="pres">
      <dgm:prSet presAssocID="{B6FF3818-A828-4763-A8EE-7E9F6C939E1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FF26218D-F5F3-42EB-96FA-1CF673203F1F}" type="pres">
      <dgm:prSet presAssocID="{B6FF3818-A828-4763-A8EE-7E9F6C939E14}" presName="spaceRect" presStyleCnt="0"/>
      <dgm:spPr/>
    </dgm:pt>
    <dgm:pt modelId="{6BD5EA9E-016A-4153-BDE8-F1B41DF37F11}" type="pres">
      <dgm:prSet presAssocID="{B6FF3818-A828-4763-A8EE-7E9F6C939E1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3B71D306-BF93-412A-84E1-C9D806671A4E}" type="presOf" srcId="{7FE57A0B-F1F1-4FFC-8058-21B5D69D5D78}" destId="{55B7003E-0F65-4A18-91B4-F2AFC3F8D19B}" srcOrd="0" destOrd="0" presId="urn:microsoft.com/office/officeart/2018/2/layout/IconCircleList"/>
    <dgm:cxn modelId="{78AB7A0D-3028-4883-A887-4B02FFF47147}" type="presOf" srcId="{6A9F9E4F-9450-4F4B-8ED5-FB08B97AA297}" destId="{DA920B38-C8C2-4461-9DE1-B113C8837A14}" srcOrd="0" destOrd="0" presId="urn:microsoft.com/office/officeart/2018/2/layout/IconCircleList"/>
    <dgm:cxn modelId="{561F2221-325D-4DC6-BD8F-2973DB0F1B0B}" srcId="{6A9F9E4F-9450-4F4B-8ED5-FB08B97AA297}" destId="{8B7B6ABB-C05C-49A0-B5FC-E4353BC5B1A4}" srcOrd="0" destOrd="0" parTransId="{82F7B102-DCF7-4E7D-AFAA-66A26FF6960A}" sibTransId="{8847EC0B-D6C1-4B98-AAD7-909F3AE30BC8}"/>
    <dgm:cxn modelId="{CFAAE622-D29B-4D02-BF5B-9302033946C6}" srcId="{6A9F9E4F-9450-4F4B-8ED5-FB08B97AA297}" destId="{5F759058-0DFE-4461-A9C5-A07EA520A733}" srcOrd="2" destOrd="0" parTransId="{EF0BE2AA-B8F2-4684-A043-97E93809AA5C}" sibTransId="{664FA840-4976-4319-B703-DEAAC2E9218D}"/>
    <dgm:cxn modelId="{2EDC435F-F554-44D3-9A95-7CFA68AF7D4F}" srcId="{6A9F9E4F-9450-4F4B-8ED5-FB08B97AA297}" destId="{B6FF3818-A828-4763-A8EE-7E9F6C939E14}" srcOrd="4" destOrd="0" parTransId="{6FDCEAF9-F1C6-48F1-8985-1336E3948D0B}" sibTransId="{1C8AE09B-3AC8-4BD8-9018-E033DF0466D9}"/>
    <dgm:cxn modelId="{EC64D382-7885-47C1-9DE7-729A32CF0349}" type="presOf" srcId="{8847EC0B-D6C1-4B98-AAD7-909F3AE30BC8}" destId="{0CAA56A8-C1B5-4900-816A-21918813919D}" srcOrd="0" destOrd="0" presId="urn:microsoft.com/office/officeart/2018/2/layout/IconCircleList"/>
    <dgm:cxn modelId="{007E268A-0671-45A3-A050-F42EE7B3FED5}" type="presOf" srcId="{5F759058-0DFE-4461-A9C5-A07EA520A733}" destId="{97337BCE-3179-41D3-A5AC-30D151000CAB}" srcOrd="0" destOrd="0" presId="urn:microsoft.com/office/officeart/2018/2/layout/IconCircleList"/>
    <dgm:cxn modelId="{33FF079A-B5BF-4513-A904-CAD9DD6A98C4}" type="presOf" srcId="{11620D98-3F36-4EA9-BD21-51F07B6FFB16}" destId="{84C5C6EA-3476-4A9E-9D50-7E15DF4D932C}" srcOrd="0" destOrd="0" presId="urn:microsoft.com/office/officeart/2018/2/layout/IconCircleList"/>
    <dgm:cxn modelId="{19C81DA3-3784-40F9-9205-16A6ED7B3E00}" type="presOf" srcId="{8B7B6ABB-C05C-49A0-B5FC-E4353BC5B1A4}" destId="{F04E714C-9C6D-470B-AF19-48518021F8A1}" srcOrd="0" destOrd="0" presId="urn:microsoft.com/office/officeart/2018/2/layout/IconCircleList"/>
    <dgm:cxn modelId="{5967BFB5-BF88-42BE-89D8-2A61AB01866D}" type="presOf" srcId="{F1D1D9EB-93D4-4A3F-89DE-8FCC930CE916}" destId="{BDACAB8E-996F-4CC5-9B25-D8EDD2DCD4E0}" srcOrd="0" destOrd="0" presId="urn:microsoft.com/office/officeart/2018/2/layout/IconCircleList"/>
    <dgm:cxn modelId="{2C8797C6-8F25-45F7-B13F-0CD3FE1A34A9}" type="presOf" srcId="{0426531D-970A-44D3-AB85-CB15D275FDAD}" destId="{0F33839D-A651-4D77-8F8B-CDFD84EE94B2}" srcOrd="0" destOrd="0" presId="urn:microsoft.com/office/officeart/2018/2/layout/IconCircleList"/>
    <dgm:cxn modelId="{994E35CA-AEF1-4035-8918-410C5D7A245B}" type="presOf" srcId="{B6FF3818-A828-4763-A8EE-7E9F6C939E14}" destId="{6BD5EA9E-016A-4153-BDE8-F1B41DF37F11}" srcOrd="0" destOrd="0" presId="urn:microsoft.com/office/officeart/2018/2/layout/IconCircleList"/>
    <dgm:cxn modelId="{F44D09D0-2C73-48BA-A926-8E1A39A3DA53}" type="presOf" srcId="{664FA840-4976-4319-B703-DEAAC2E9218D}" destId="{AB05FECC-8EFB-4BED-A124-7F3DD0D37082}" srcOrd="0" destOrd="0" presId="urn:microsoft.com/office/officeart/2018/2/layout/IconCircleList"/>
    <dgm:cxn modelId="{3D08EBD6-FFF7-4360-A369-2123CC99BFBB}" srcId="{6A9F9E4F-9450-4F4B-8ED5-FB08B97AA297}" destId="{11620D98-3F36-4EA9-BD21-51F07B6FFB16}" srcOrd="3" destOrd="0" parTransId="{C1BF3346-69F6-4545-A18A-4450E2BC0150}" sibTransId="{0426531D-970A-44D3-AB85-CB15D275FDAD}"/>
    <dgm:cxn modelId="{7E6779E0-8653-46B4-A4B3-184B263A4C29}" srcId="{6A9F9E4F-9450-4F4B-8ED5-FB08B97AA297}" destId="{7FE57A0B-F1F1-4FFC-8058-21B5D69D5D78}" srcOrd="1" destOrd="0" parTransId="{84012A82-544E-4249-9173-81F9AA1821D3}" sibTransId="{F1D1D9EB-93D4-4A3F-89DE-8FCC930CE916}"/>
    <dgm:cxn modelId="{837D35A2-E360-47E3-BAC1-5D3837716131}" type="presParOf" srcId="{DA920B38-C8C2-4461-9DE1-B113C8837A14}" destId="{9E3CD1E0-6DD8-42D9-AA99-3C5A40ADFD8E}" srcOrd="0" destOrd="0" presId="urn:microsoft.com/office/officeart/2018/2/layout/IconCircleList"/>
    <dgm:cxn modelId="{590C9D56-5A7A-43F3-A444-F12E2D21F5CA}" type="presParOf" srcId="{9E3CD1E0-6DD8-42D9-AA99-3C5A40ADFD8E}" destId="{BB2CFB86-3088-404E-A8F6-233C999019B7}" srcOrd="0" destOrd="0" presId="urn:microsoft.com/office/officeart/2018/2/layout/IconCircleList"/>
    <dgm:cxn modelId="{A0C0867E-CE75-4C78-A55D-EDB361A97594}" type="presParOf" srcId="{BB2CFB86-3088-404E-A8F6-233C999019B7}" destId="{6BB52BC0-59AD-4433-9E57-C6DBB8692CC0}" srcOrd="0" destOrd="0" presId="urn:microsoft.com/office/officeart/2018/2/layout/IconCircleList"/>
    <dgm:cxn modelId="{1356C2A7-B047-4FD9-B542-2E5443319FA5}" type="presParOf" srcId="{BB2CFB86-3088-404E-A8F6-233C999019B7}" destId="{CCA9AAD5-861B-46B9-91B9-CF8D34F8B0FE}" srcOrd="1" destOrd="0" presId="urn:microsoft.com/office/officeart/2018/2/layout/IconCircleList"/>
    <dgm:cxn modelId="{97227B2C-FB79-459D-A2E0-D507B333C64D}" type="presParOf" srcId="{BB2CFB86-3088-404E-A8F6-233C999019B7}" destId="{0B26A4DA-87AC-49ED-9ACB-BD7B398BB524}" srcOrd="2" destOrd="0" presId="urn:microsoft.com/office/officeart/2018/2/layout/IconCircleList"/>
    <dgm:cxn modelId="{44747638-D0D6-4F84-8CDF-D2489FEF2907}" type="presParOf" srcId="{BB2CFB86-3088-404E-A8F6-233C999019B7}" destId="{F04E714C-9C6D-470B-AF19-48518021F8A1}" srcOrd="3" destOrd="0" presId="urn:microsoft.com/office/officeart/2018/2/layout/IconCircleList"/>
    <dgm:cxn modelId="{29DCFDCC-220F-4DD7-8E1C-C5D2D625017A}" type="presParOf" srcId="{9E3CD1E0-6DD8-42D9-AA99-3C5A40ADFD8E}" destId="{0CAA56A8-C1B5-4900-816A-21918813919D}" srcOrd="1" destOrd="0" presId="urn:microsoft.com/office/officeart/2018/2/layout/IconCircleList"/>
    <dgm:cxn modelId="{C60A5BE7-3C1B-40C5-A359-98BFCF604F3B}" type="presParOf" srcId="{9E3CD1E0-6DD8-42D9-AA99-3C5A40ADFD8E}" destId="{EBBE34C4-4283-436A-8E7C-5A6F69A83DA6}" srcOrd="2" destOrd="0" presId="urn:microsoft.com/office/officeart/2018/2/layout/IconCircleList"/>
    <dgm:cxn modelId="{CFDB7D28-E8CD-4F0D-89AA-98AF5ED0C3E0}" type="presParOf" srcId="{EBBE34C4-4283-436A-8E7C-5A6F69A83DA6}" destId="{CAC4FED1-FAC1-4733-8537-ECF802A12AA7}" srcOrd="0" destOrd="0" presId="urn:microsoft.com/office/officeart/2018/2/layout/IconCircleList"/>
    <dgm:cxn modelId="{E4CA934B-129F-442B-9994-6565D91792ED}" type="presParOf" srcId="{EBBE34C4-4283-436A-8E7C-5A6F69A83DA6}" destId="{0665ADC2-01F3-4533-96C6-7AC9751F0533}" srcOrd="1" destOrd="0" presId="urn:microsoft.com/office/officeart/2018/2/layout/IconCircleList"/>
    <dgm:cxn modelId="{E44DE438-5D84-49B6-B8C1-FF482CCAD1FB}" type="presParOf" srcId="{EBBE34C4-4283-436A-8E7C-5A6F69A83DA6}" destId="{4A3B9522-83D6-491E-A0E4-C3097F5B752E}" srcOrd="2" destOrd="0" presId="urn:microsoft.com/office/officeart/2018/2/layout/IconCircleList"/>
    <dgm:cxn modelId="{4BFA934D-598A-4872-953E-3A250E1E02B7}" type="presParOf" srcId="{EBBE34C4-4283-436A-8E7C-5A6F69A83DA6}" destId="{55B7003E-0F65-4A18-91B4-F2AFC3F8D19B}" srcOrd="3" destOrd="0" presId="urn:microsoft.com/office/officeart/2018/2/layout/IconCircleList"/>
    <dgm:cxn modelId="{F706C5F2-DA15-48D5-8565-F9B04E17172D}" type="presParOf" srcId="{9E3CD1E0-6DD8-42D9-AA99-3C5A40ADFD8E}" destId="{BDACAB8E-996F-4CC5-9B25-D8EDD2DCD4E0}" srcOrd="3" destOrd="0" presId="urn:microsoft.com/office/officeart/2018/2/layout/IconCircleList"/>
    <dgm:cxn modelId="{4E9641C9-3D6D-4802-981E-D16D09419329}" type="presParOf" srcId="{9E3CD1E0-6DD8-42D9-AA99-3C5A40ADFD8E}" destId="{D68F11C7-AC41-44B4-82C7-8A0603DAF43F}" srcOrd="4" destOrd="0" presId="urn:microsoft.com/office/officeart/2018/2/layout/IconCircleList"/>
    <dgm:cxn modelId="{B5B7C717-B9A5-497D-98AB-CA2D06391F11}" type="presParOf" srcId="{D68F11C7-AC41-44B4-82C7-8A0603DAF43F}" destId="{24F795ED-3D74-4FE4-BDCC-057A653DFAE7}" srcOrd="0" destOrd="0" presId="urn:microsoft.com/office/officeart/2018/2/layout/IconCircleList"/>
    <dgm:cxn modelId="{CCD7129C-B548-4134-AF4E-D9E4E5932BD0}" type="presParOf" srcId="{D68F11C7-AC41-44B4-82C7-8A0603DAF43F}" destId="{12031110-CA32-4F24-8469-8E23D6AEF996}" srcOrd="1" destOrd="0" presId="urn:microsoft.com/office/officeart/2018/2/layout/IconCircleList"/>
    <dgm:cxn modelId="{6CA04168-B9B5-4D34-B60C-F3592B8B9E4D}" type="presParOf" srcId="{D68F11C7-AC41-44B4-82C7-8A0603DAF43F}" destId="{86BB3C65-E29F-4B5F-BBBC-35DC2B3879EA}" srcOrd="2" destOrd="0" presId="urn:microsoft.com/office/officeart/2018/2/layout/IconCircleList"/>
    <dgm:cxn modelId="{AC1ACA86-DCFE-4127-82C9-E566EDAB4755}" type="presParOf" srcId="{D68F11C7-AC41-44B4-82C7-8A0603DAF43F}" destId="{97337BCE-3179-41D3-A5AC-30D151000CAB}" srcOrd="3" destOrd="0" presId="urn:microsoft.com/office/officeart/2018/2/layout/IconCircleList"/>
    <dgm:cxn modelId="{9BDE9E35-9F67-46B9-8CE7-20F6CC02D33B}" type="presParOf" srcId="{9E3CD1E0-6DD8-42D9-AA99-3C5A40ADFD8E}" destId="{AB05FECC-8EFB-4BED-A124-7F3DD0D37082}" srcOrd="5" destOrd="0" presId="urn:microsoft.com/office/officeart/2018/2/layout/IconCircleList"/>
    <dgm:cxn modelId="{6F101BF8-8EA1-481B-A22E-0C700FCCBFC7}" type="presParOf" srcId="{9E3CD1E0-6DD8-42D9-AA99-3C5A40ADFD8E}" destId="{4A261067-F623-4B4F-AA16-59DF30756CC0}" srcOrd="6" destOrd="0" presId="urn:microsoft.com/office/officeart/2018/2/layout/IconCircleList"/>
    <dgm:cxn modelId="{BF89B455-7ED9-4249-BB7D-3782D9181F5A}" type="presParOf" srcId="{4A261067-F623-4B4F-AA16-59DF30756CC0}" destId="{9ABE4CA2-FCED-4615-9587-8EF5A6520F96}" srcOrd="0" destOrd="0" presId="urn:microsoft.com/office/officeart/2018/2/layout/IconCircleList"/>
    <dgm:cxn modelId="{9C651F25-3691-473F-9A77-6BE287B798DD}" type="presParOf" srcId="{4A261067-F623-4B4F-AA16-59DF30756CC0}" destId="{B7684AF9-BF1A-4FE1-AA6E-918FECB3FFB8}" srcOrd="1" destOrd="0" presId="urn:microsoft.com/office/officeart/2018/2/layout/IconCircleList"/>
    <dgm:cxn modelId="{47A25649-129F-42A3-904F-D0731E380675}" type="presParOf" srcId="{4A261067-F623-4B4F-AA16-59DF30756CC0}" destId="{2256F4B3-BDAB-4703-9EA7-F033B8974ADB}" srcOrd="2" destOrd="0" presId="urn:microsoft.com/office/officeart/2018/2/layout/IconCircleList"/>
    <dgm:cxn modelId="{5EF8C8EB-E76F-46FE-A0C5-FBC2FB584C27}" type="presParOf" srcId="{4A261067-F623-4B4F-AA16-59DF30756CC0}" destId="{84C5C6EA-3476-4A9E-9D50-7E15DF4D932C}" srcOrd="3" destOrd="0" presId="urn:microsoft.com/office/officeart/2018/2/layout/IconCircleList"/>
    <dgm:cxn modelId="{F65ED21D-F02B-48F2-B73E-C0E1F016FC4F}" type="presParOf" srcId="{9E3CD1E0-6DD8-42D9-AA99-3C5A40ADFD8E}" destId="{0F33839D-A651-4D77-8F8B-CDFD84EE94B2}" srcOrd="7" destOrd="0" presId="urn:microsoft.com/office/officeart/2018/2/layout/IconCircleList"/>
    <dgm:cxn modelId="{D38D5222-5EF4-449C-B73B-C36E68476D77}" type="presParOf" srcId="{9E3CD1E0-6DD8-42D9-AA99-3C5A40ADFD8E}" destId="{2C3ED115-5E4D-440A-9F8D-7E75CF402039}" srcOrd="8" destOrd="0" presId="urn:microsoft.com/office/officeart/2018/2/layout/IconCircleList"/>
    <dgm:cxn modelId="{15EE1A26-83DD-4A88-943C-110AEAC0DEB5}" type="presParOf" srcId="{2C3ED115-5E4D-440A-9F8D-7E75CF402039}" destId="{D2AFFE99-B975-47BC-8B6E-74921114E94A}" srcOrd="0" destOrd="0" presId="urn:microsoft.com/office/officeart/2018/2/layout/IconCircleList"/>
    <dgm:cxn modelId="{E41772C3-66CD-43C6-B917-6D2CB0B297EF}" type="presParOf" srcId="{2C3ED115-5E4D-440A-9F8D-7E75CF402039}" destId="{AF1CE39C-FF38-4971-B4ED-BA71BA2F36DC}" srcOrd="1" destOrd="0" presId="urn:microsoft.com/office/officeart/2018/2/layout/IconCircleList"/>
    <dgm:cxn modelId="{B6B98F74-EFC1-4862-87B5-B155570674A1}" type="presParOf" srcId="{2C3ED115-5E4D-440A-9F8D-7E75CF402039}" destId="{FF26218D-F5F3-42EB-96FA-1CF673203F1F}" srcOrd="2" destOrd="0" presId="urn:microsoft.com/office/officeart/2018/2/layout/IconCircleList"/>
    <dgm:cxn modelId="{39D9C687-D6ED-4152-B9D4-FC3091D31345}" type="presParOf" srcId="{2C3ED115-5E4D-440A-9F8D-7E75CF402039}" destId="{6BD5EA9E-016A-4153-BDE8-F1B41DF37F1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052336-EFDB-4965-9A22-9D909E1CC2C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C86BEA-E134-4AAF-972C-F6642CC9B29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Shallow Subsidy: rental support up to 24 months</a:t>
          </a:r>
        </a:p>
      </dgm:t>
    </dgm:pt>
    <dgm:pt modelId="{78A605CE-CF2B-4680-8FFE-00F6A1ACBAC6}" type="parTrans" cxnId="{35DB80B9-8525-4A7A-BE52-31B911CA1C01}">
      <dgm:prSet/>
      <dgm:spPr/>
      <dgm:t>
        <a:bodyPr/>
        <a:lstStyle/>
        <a:p>
          <a:endParaRPr lang="en-US"/>
        </a:p>
      </dgm:t>
    </dgm:pt>
    <dgm:pt modelId="{0DB7D06E-BC88-48C0-9FD7-E5BD6E5E6677}" type="sibTrans" cxnId="{35DB80B9-8525-4A7A-BE52-31B911CA1C01}">
      <dgm:prSet/>
      <dgm:spPr/>
      <dgm:t>
        <a:bodyPr/>
        <a:lstStyle/>
        <a:p>
          <a:endParaRPr lang="en-US"/>
        </a:p>
      </dgm:t>
    </dgm:pt>
    <dgm:pt modelId="{FE49BA8D-2164-491E-B790-0FC36C1F85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Legal assistance</a:t>
          </a:r>
        </a:p>
      </dgm:t>
    </dgm:pt>
    <dgm:pt modelId="{4BC79660-EEC9-40C6-8A82-BEF52DD6795D}" type="parTrans" cxnId="{1143318B-4012-4F65-B6DE-C94747BFF149}">
      <dgm:prSet/>
      <dgm:spPr/>
      <dgm:t>
        <a:bodyPr/>
        <a:lstStyle/>
        <a:p>
          <a:endParaRPr lang="en-US"/>
        </a:p>
      </dgm:t>
    </dgm:pt>
    <dgm:pt modelId="{1500439E-25C2-4C25-8C64-37261080FED2}" type="sibTrans" cxnId="{1143318B-4012-4F65-B6DE-C94747BFF149}">
      <dgm:prSet/>
      <dgm:spPr/>
      <dgm:t>
        <a:bodyPr/>
        <a:lstStyle/>
        <a:p>
          <a:endParaRPr lang="en-US"/>
        </a:p>
      </dgm:t>
    </dgm:pt>
    <dgm:pt modelId="{6BADD07F-8CF6-4CF4-AAE1-25ACDB6189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Healthcare navigation</a:t>
          </a:r>
        </a:p>
      </dgm:t>
    </dgm:pt>
    <dgm:pt modelId="{E72F20B6-18D6-4780-B2C8-CC69282D4CDB}" type="parTrans" cxnId="{EF7A1C11-5897-4D81-9811-37D6EE59A922}">
      <dgm:prSet/>
      <dgm:spPr/>
      <dgm:t>
        <a:bodyPr/>
        <a:lstStyle/>
        <a:p>
          <a:endParaRPr lang="en-US"/>
        </a:p>
      </dgm:t>
    </dgm:pt>
    <dgm:pt modelId="{87BB9FFF-D8D8-4A2F-87F3-13EAC0437EA6}" type="sibTrans" cxnId="{EF7A1C11-5897-4D81-9811-37D6EE59A922}">
      <dgm:prSet/>
      <dgm:spPr/>
      <dgm:t>
        <a:bodyPr/>
        <a:lstStyle/>
        <a:p>
          <a:endParaRPr lang="en-US"/>
        </a:p>
      </dgm:t>
    </dgm:pt>
    <dgm:pt modelId="{AAF63C56-BC7A-4536-8FBF-9167F707372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Shared housing support</a:t>
          </a:r>
        </a:p>
      </dgm:t>
    </dgm:pt>
    <dgm:pt modelId="{7C7CCDB2-4EF9-491E-AA24-0AF2F6621C76}" type="parTrans" cxnId="{A3548118-98E5-4F99-9C00-97F85022CCE5}">
      <dgm:prSet/>
      <dgm:spPr/>
      <dgm:t>
        <a:bodyPr/>
        <a:lstStyle/>
        <a:p>
          <a:endParaRPr lang="en-US"/>
        </a:p>
      </dgm:t>
    </dgm:pt>
    <dgm:pt modelId="{78B39475-0611-4B65-96D7-E7D0541B4DA4}" type="sibTrans" cxnId="{A3548118-98E5-4F99-9C00-97F85022CCE5}">
      <dgm:prSet/>
      <dgm:spPr/>
      <dgm:t>
        <a:bodyPr/>
        <a:lstStyle/>
        <a:p>
          <a:endParaRPr lang="en-US"/>
        </a:p>
      </dgm:t>
    </dgm:pt>
    <dgm:pt modelId="{C9931C43-0F43-47C2-9AE3-6BE6AF8DFEE3}" type="pres">
      <dgm:prSet presAssocID="{39052336-EFDB-4965-9A22-9D909E1CC2C2}" presName="root" presStyleCnt="0">
        <dgm:presLayoutVars>
          <dgm:dir/>
          <dgm:resizeHandles val="exact"/>
        </dgm:presLayoutVars>
      </dgm:prSet>
      <dgm:spPr/>
    </dgm:pt>
    <dgm:pt modelId="{8850A45F-9A90-47BF-87C2-3B2D9AB7C17A}" type="pres">
      <dgm:prSet presAssocID="{C9C86BEA-E134-4AAF-972C-F6642CC9B290}" presName="compNode" presStyleCnt="0"/>
      <dgm:spPr/>
    </dgm:pt>
    <dgm:pt modelId="{3B458F91-A78F-4F16-AEA6-18DF4C612751}" type="pres">
      <dgm:prSet presAssocID="{C9C86BEA-E134-4AAF-972C-F6642CC9B290}" presName="bgRect" presStyleLbl="bgShp" presStyleIdx="0" presStyleCnt="4"/>
      <dgm:spPr/>
    </dgm:pt>
    <dgm:pt modelId="{13E6036D-355C-4770-B43C-B38700B73C08}" type="pres">
      <dgm:prSet presAssocID="{C9C86BEA-E134-4AAF-972C-F6642CC9B29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llet"/>
        </a:ext>
      </dgm:extLst>
    </dgm:pt>
    <dgm:pt modelId="{AE799F5C-C06A-4999-A7CA-181AF1132010}" type="pres">
      <dgm:prSet presAssocID="{C9C86BEA-E134-4AAF-972C-F6642CC9B290}" presName="spaceRect" presStyleCnt="0"/>
      <dgm:spPr/>
    </dgm:pt>
    <dgm:pt modelId="{77AC9001-4316-4CAD-863B-586BC071E36D}" type="pres">
      <dgm:prSet presAssocID="{C9C86BEA-E134-4AAF-972C-F6642CC9B290}" presName="parTx" presStyleLbl="revTx" presStyleIdx="0" presStyleCnt="4">
        <dgm:presLayoutVars>
          <dgm:chMax val="0"/>
          <dgm:chPref val="0"/>
        </dgm:presLayoutVars>
      </dgm:prSet>
      <dgm:spPr/>
    </dgm:pt>
    <dgm:pt modelId="{86380A62-B4DD-4640-8C7D-114FF0342014}" type="pres">
      <dgm:prSet presAssocID="{0DB7D06E-BC88-48C0-9FD7-E5BD6E5E6677}" presName="sibTrans" presStyleCnt="0"/>
      <dgm:spPr/>
    </dgm:pt>
    <dgm:pt modelId="{79D70796-0BB3-40D2-9FEF-978CF07A22F7}" type="pres">
      <dgm:prSet presAssocID="{FE49BA8D-2164-491E-B790-0FC36C1F8580}" presName="compNode" presStyleCnt="0"/>
      <dgm:spPr/>
    </dgm:pt>
    <dgm:pt modelId="{0C3EC523-F93F-4DB8-85E6-D48DE3478C0C}" type="pres">
      <dgm:prSet presAssocID="{FE49BA8D-2164-491E-B790-0FC36C1F8580}" presName="bgRect" presStyleLbl="bgShp" presStyleIdx="1" presStyleCnt="4"/>
      <dgm:spPr/>
    </dgm:pt>
    <dgm:pt modelId="{485C2688-B2A6-4F37-B10D-C9E518F3A518}" type="pres">
      <dgm:prSet presAssocID="{FE49BA8D-2164-491E-B790-0FC36C1F858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C5573FE8-8787-4F57-B6A4-152ABC67DB1F}" type="pres">
      <dgm:prSet presAssocID="{FE49BA8D-2164-491E-B790-0FC36C1F8580}" presName="spaceRect" presStyleCnt="0"/>
      <dgm:spPr/>
    </dgm:pt>
    <dgm:pt modelId="{5389E58E-33F3-4629-879D-2B24EA5B14B8}" type="pres">
      <dgm:prSet presAssocID="{FE49BA8D-2164-491E-B790-0FC36C1F8580}" presName="parTx" presStyleLbl="revTx" presStyleIdx="1" presStyleCnt="4">
        <dgm:presLayoutVars>
          <dgm:chMax val="0"/>
          <dgm:chPref val="0"/>
        </dgm:presLayoutVars>
      </dgm:prSet>
      <dgm:spPr/>
    </dgm:pt>
    <dgm:pt modelId="{B877C16D-6D9F-44CB-8BCE-FFEB99840EE5}" type="pres">
      <dgm:prSet presAssocID="{1500439E-25C2-4C25-8C64-37261080FED2}" presName="sibTrans" presStyleCnt="0"/>
      <dgm:spPr/>
    </dgm:pt>
    <dgm:pt modelId="{246E7401-3C4D-4A5C-B87E-941562C00C88}" type="pres">
      <dgm:prSet presAssocID="{6BADD07F-8CF6-4CF4-AAE1-25ACDB618917}" presName="compNode" presStyleCnt="0"/>
      <dgm:spPr/>
    </dgm:pt>
    <dgm:pt modelId="{B6A65773-A677-4D29-82A9-3501C73BAFE0}" type="pres">
      <dgm:prSet presAssocID="{6BADD07F-8CF6-4CF4-AAE1-25ACDB618917}" presName="bgRect" presStyleLbl="bgShp" presStyleIdx="2" presStyleCnt="4"/>
      <dgm:spPr/>
    </dgm:pt>
    <dgm:pt modelId="{41C8C475-FE2B-489B-8A15-A0AE9F39091E}" type="pres">
      <dgm:prSet presAssocID="{6BADD07F-8CF6-4CF4-AAE1-25ACDB61891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9026EC92-0C79-4F7E-A1DE-86F33D153F81}" type="pres">
      <dgm:prSet presAssocID="{6BADD07F-8CF6-4CF4-AAE1-25ACDB618917}" presName="spaceRect" presStyleCnt="0"/>
      <dgm:spPr/>
    </dgm:pt>
    <dgm:pt modelId="{E57D4E18-83E7-4FDD-B7A9-35A22A778DAD}" type="pres">
      <dgm:prSet presAssocID="{6BADD07F-8CF6-4CF4-AAE1-25ACDB618917}" presName="parTx" presStyleLbl="revTx" presStyleIdx="2" presStyleCnt="4">
        <dgm:presLayoutVars>
          <dgm:chMax val="0"/>
          <dgm:chPref val="0"/>
        </dgm:presLayoutVars>
      </dgm:prSet>
      <dgm:spPr/>
    </dgm:pt>
    <dgm:pt modelId="{ABEBB41E-9C78-4AAB-BC4E-E47569502248}" type="pres">
      <dgm:prSet presAssocID="{87BB9FFF-D8D8-4A2F-87F3-13EAC0437EA6}" presName="sibTrans" presStyleCnt="0"/>
      <dgm:spPr/>
    </dgm:pt>
    <dgm:pt modelId="{EADEFAD1-014A-47AC-8056-A7268E250527}" type="pres">
      <dgm:prSet presAssocID="{AAF63C56-BC7A-4536-8FBF-9167F707372F}" presName="compNode" presStyleCnt="0"/>
      <dgm:spPr/>
    </dgm:pt>
    <dgm:pt modelId="{94D50CE8-9EFA-45D1-B3A9-4124F93E6F03}" type="pres">
      <dgm:prSet presAssocID="{AAF63C56-BC7A-4536-8FBF-9167F707372F}" presName="bgRect" presStyleLbl="bgShp" presStyleIdx="3" presStyleCnt="4"/>
      <dgm:spPr/>
    </dgm:pt>
    <dgm:pt modelId="{CCCA6A21-5E49-4DFC-8398-129D93957FAA}" type="pres">
      <dgm:prSet presAssocID="{AAF63C56-BC7A-4536-8FBF-9167F707372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D5328330-8664-405F-9FC8-1B37E3688D33}" type="pres">
      <dgm:prSet presAssocID="{AAF63C56-BC7A-4536-8FBF-9167F707372F}" presName="spaceRect" presStyleCnt="0"/>
      <dgm:spPr/>
    </dgm:pt>
    <dgm:pt modelId="{9B86D801-11C2-432B-A09A-848DABE282C9}" type="pres">
      <dgm:prSet presAssocID="{AAF63C56-BC7A-4536-8FBF-9167F707372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F7A1C11-5897-4D81-9811-37D6EE59A922}" srcId="{39052336-EFDB-4965-9A22-9D909E1CC2C2}" destId="{6BADD07F-8CF6-4CF4-AAE1-25ACDB618917}" srcOrd="2" destOrd="0" parTransId="{E72F20B6-18D6-4780-B2C8-CC69282D4CDB}" sibTransId="{87BB9FFF-D8D8-4A2F-87F3-13EAC0437EA6}"/>
    <dgm:cxn modelId="{A3548118-98E5-4F99-9C00-97F85022CCE5}" srcId="{39052336-EFDB-4965-9A22-9D909E1CC2C2}" destId="{AAF63C56-BC7A-4536-8FBF-9167F707372F}" srcOrd="3" destOrd="0" parTransId="{7C7CCDB2-4EF9-491E-AA24-0AF2F6621C76}" sibTransId="{78B39475-0611-4B65-96D7-E7D0541B4DA4}"/>
    <dgm:cxn modelId="{A723813B-BA1B-4DD8-9AA6-18AEB0329EA2}" type="presOf" srcId="{AAF63C56-BC7A-4536-8FBF-9167F707372F}" destId="{9B86D801-11C2-432B-A09A-848DABE282C9}" srcOrd="0" destOrd="0" presId="urn:microsoft.com/office/officeart/2018/2/layout/IconVerticalSolidList"/>
    <dgm:cxn modelId="{8EE7743F-FC67-464A-A3E3-213690A5AD44}" type="presOf" srcId="{39052336-EFDB-4965-9A22-9D909E1CC2C2}" destId="{C9931C43-0F43-47C2-9AE3-6BE6AF8DFEE3}" srcOrd="0" destOrd="0" presId="urn:microsoft.com/office/officeart/2018/2/layout/IconVerticalSolidList"/>
    <dgm:cxn modelId="{4B3EE75F-DEDD-44C3-8788-48143CE9D21E}" type="presOf" srcId="{C9C86BEA-E134-4AAF-972C-F6642CC9B290}" destId="{77AC9001-4316-4CAD-863B-586BC071E36D}" srcOrd="0" destOrd="0" presId="urn:microsoft.com/office/officeart/2018/2/layout/IconVerticalSolidList"/>
    <dgm:cxn modelId="{641F0866-9626-4945-BB84-D7AFFAB73A75}" type="presOf" srcId="{6BADD07F-8CF6-4CF4-AAE1-25ACDB618917}" destId="{E57D4E18-83E7-4FDD-B7A9-35A22A778DAD}" srcOrd="0" destOrd="0" presId="urn:microsoft.com/office/officeart/2018/2/layout/IconVerticalSolidList"/>
    <dgm:cxn modelId="{1143318B-4012-4F65-B6DE-C94747BFF149}" srcId="{39052336-EFDB-4965-9A22-9D909E1CC2C2}" destId="{FE49BA8D-2164-491E-B790-0FC36C1F8580}" srcOrd="1" destOrd="0" parTransId="{4BC79660-EEC9-40C6-8A82-BEF52DD6795D}" sibTransId="{1500439E-25C2-4C25-8C64-37261080FED2}"/>
    <dgm:cxn modelId="{35DB80B9-8525-4A7A-BE52-31B911CA1C01}" srcId="{39052336-EFDB-4965-9A22-9D909E1CC2C2}" destId="{C9C86BEA-E134-4AAF-972C-F6642CC9B290}" srcOrd="0" destOrd="0" parTransId="{78A605CE-CF2B-4680-8FFE-00F6A1ACBAC6}" sibTransId="{0DB7D06E-BC88-48C0-9FD7-E5BD6E5E6677}"/>
    <dgm:cxn modelId="{4D26E2E8-09EA-4B77-A393-FD6DB22E2EE8}" type="presOf" srcId="{FE49BA8D-2164-491E-B790-0FC36C1F8580}" destId="{5389E58E-33F3-4629-879D-2B24EA5B14B8}" srcOrd="0" destOrd="0" presId="urn:microsoft.com/office/officeart/2018/2/layout/IconVerticalSolidList"/>
    <dgm:cxn modelId="{913ABE76-362D-44B5-A7C1-1C70DA949523}" type="presParOf" srcId="{C9931C43-0F43-47C2-9AE3-6BE6AF8DFEE3}" destId="{8850A45F-9A90-47BF-87C2-3B2D9AB7C17A}" srcOrd="0" destOrd="0" presId="urn:microsoft.com/office/officeart/2018/2/layout/IconVerticalSolidList"/>
    <dgm:cxn modelId="{17E8481D-0DE8-486A-95D4-8531CF7382D8}" type="presParOf" srcId="{8850A45F-9A90-47BF-87C2-3B2D9AB7C17A}" destId="{3B458F91-A78F-4F16-AEA6-18DF4C612751}" srcOrd="0" destOrd="0" presId="urn:microsoft.com/office/officeart/2018/2/layout/IconVerticalSolidList"/>
    <dgm:cxn modelId="{6BB17821-1CF2-4B1A-BEE6-2D7CDE82FD48}" type="presParOf" srcId="{8850A45F-9A90-47BF-87C2-3B2D9AB7C17A}" destId="{13E6036D-355C-4770-B43C-B38700B73C08}" srcOrd="1" destOrd="0" presId="urn:microsoft.com/office/officeart/2018/2/layout/IconVerticalSolidList"/>
    <dgm:cxn modelId="{3CF8D71E-BEA5-4B25-BC07-8FC9DBBD597C}" type="presParOf" srcId="{8850A45F-9A90-47BF-87C2-3B2D9AB7C17A}" destId="{AE799F5C-C06A-4999-A7CA-181AF1132010}" srcOrd="2" destOrd="0" presId="urn:microsoft.com/office/officeart/2018/2/layout/IconVerticalSolidList"/>
    <dgm:cxn modelId="{4087F554-3E35-4F4E-9CAC-D16EED1C7F5A}" type="presParOf" srcId="{8850A45F-9A90-47BF-87C2-3B2D9AB7C17A}" destId="{77AC9001-4316-4CAD-863B-586BC071E36D}" srcOrd="3" destOrd="0" presId="urn:microsoft.com/office/officeart/2018/2/layout/IconVerticalSolidList"/>
    <dgm:cxn modelId="{450C37FB-A2E8-40B2-B267-F2E16A2A5E84}" type="presParOf" srcId="{C9931C43-0F43-47C2-9AE3-6BE6AF8DFEE3}" destId="{86380A62-B4DD-4640-8C7D-114FF0342014}" srcOrd="1" destOrd="0" presId="urn:microsoft.com/office/officeart/2018/2/layout/IconVerticalSolidList"/>
    <dgm:cxn modelId="{262267FB-74EC-4E5D-A234-065D743A4EA7}" type="presParOf" srcId="{C9931C43-0F43-47C2-9AE3-6BE6AF8DFEE3}" destId="{79D70796-0BB3-40D2-9FEF-978CF07A22F7}" srcOrd="2" destOrd="0" presId="urn:microsoft.com/office/officeart/2018/2/layout/IconVerticalSolidList"/>
    <dgm:cxn modelId="{65D6DCAE-2FBD-4BD4-9907-E76230AA5B9E}" type="presParOf" srcId="{79D70796-0BB3-40D2-9FEF-978CF07A22F7}" destId="{0C3EC523-F93F-4DB8-85E6-D48DE3478C0C}" srcOrd="0" destOrd="0" presId="urn:microsoft.com/office/officeart/2018/2/layout/IconVerticalSolidList"/>
    <dgm:cxn modelId="{81A46A65-5A04-4C5E-A923-E77047AB6F93}" type="presParOf" srcId="{79D70796-0BB3-40D2-9FEF-978CF07A22F7}" destId="{485C2688-B2A6-4F37-B10D-C9E518F3A518}" srcOrd="1" destOrd="0" presId="urn:microsoft.com/office/officeart/2018/2/layout/IconVerticalSolidList"/>
    <dgm:cxn modelId="{7F0CF770-ECBE-4C06-AEC0-6C949055AF46}" type="presParOf" srcId="{79D70796-0BB3-40D2-9FEF-978CF07A22F7}" destId="{C5573FE8-8787-4F57-B6A4-152ABC67DB1F}" srcOrd="2" destOrd="0" presId="urn:microsoft.com/office/officeart/2018/2/layout/IconVerticalSolidList"/>
    <dgm:cxn modelId="{8DFDD12F-059B-4E30-BEA8-F33C2D43B40B}" type="presParOf" srcId="{79D70796-0BB3-40D2-9FEF-978CF07A22F7}" destId="{5389E58E-33F3-4629-879D-2B24EA5B14B8}" srcOrd="3" destOrd="0" presId="urn:microsoft.com/office/officeart/2018/2/layout/IconVerticalSolidList"/>
    <dgm:cxn modelId="{F9AB6359-6B30-4451-86AC-E512DA33BB8F}" type="presParOf" srcId="{C9931C43-0F43-47C2-9AE3-6BE6AF8DFEE3}" destId="{B877C16D-6D9F-44CB-8BCE-FFEB99840EE5}" srcOrd="3" destOrd="0" presId="urn:microsoft.com/office/officeart/2018/2/layout/IconVerticalSolidList"/>
    <dgm:cxn modelId="{2AA20612-75F2-4C76-B7CE-831D9E84E487}" type="presParOf" srcId="{C9931C43-0F43-47C2-9AE3-6BE6AF8DFEE3}" destId="{246E7401-3C4D-4A5C-B87E-941562C00C88}" srcOrd="4" destOrd="0" presId="urn:microsoft.com/office/officeart/2018/2/layout/IconVerticalSolidList"/>
    <dgm:cxn modelId="{D4EFF983-CD41-4552-883C-32BDC0316C75}" type="presParOf" srcId="{246E7401-3C4D-4A5C-B87E-941562C00C88}" destId="{B6A65773-A677-4D29-82A9-3501C73BAFE0}" srcOrd="0" destOrd="0" presId="urn:microsoft.com/office/officeart/2018/2/layout/IconVerticalSolidList"/>
    <dgm:cxn modelId="{760644F5-045D-4783-9361-A99418097B1B}" type="presParOf" srcId="{246E7401-3C4D-4A5C-B87E-941562C00C88}" destId="{41C8C475-FE2B-489B-8A15-A0AE9F39091E}" srcOrd="1" destOrd="0" presId="urn:microsoft.com/office/officeart/2018/2/layout/IconVerticalSolidList"/>
    <dgm:cxn modelId="{984DC443-84CD-4263-A0DB-AE7AC05607BD}" type="presParOf" srcId="{246E7401-3C4D-4A5C-B87E-941562C00C88}" destId="{9026EC92-0C79-4F7E-A1DE-86F33D153F81}" srcOrd="2" destOrd="0" presId="urn:microsoft.com/office/officeart/2018/2/layout/IconVerticalSolidList"/>
    <dgm:cxn modelId="{D085D239-9E60-4701-87A2-FE653968279F}" type="presParOf" srcId="{246E7401-3C4D-4A5C-B87E-941562C00C88}" destId="{E57D4E18-83E7-4FDD-B7A9-35A22A778DAD}" srcOrd="3" destOrd="0" presId="urn:microsoft.com/office/officeart/2018/2/layout/IconVerticalSolidList"/>
    <dgm:cxn modelId="{C026B47B-7E02-4976-8B3E-58321A037683}" type="presParOf" srcId="{C9931C43-0F43-47C2-9AE3-6BE6AF8DFEE3}" destId="{ABEBB41E-9C78-4AAB-BC4E-E47569502248}" srcOrd="5" destOrd="0" presId="urn:microsoft.com/office/officeart/2018/2/layout/IconVerticalSolidList"/>
    <dgm:cxn modelId="{008F8537-5429-425E-873E-DA99BB959DF0}" type="presParOf" srcId="{C9931C43-0F43-47C2-9AE3-6BE6AF8DFEE3}" destId="{EADEFAD1-014A-47AC-8056-A7268E250527}" srcOrd="6" destOrd="0" presId="urn:microsoft.com/office/officeart/2018/2/layout/IconVerticalSolidList"/>
    <dgm:cxn modelId="{1F75ACA9-532F-43D5-B720-770CC96F6910}" type="presParOf" srcId="{EADEFAD1-014A-47AC-8056-A7268E250527}" destId="{94D50CE8-9EFA-45D1-B3A9-4124F93E6F03}" srcOrd="0" destOrd="0" presId="urn:microsoft.com/office/officeart/2018/2/layout/IconVerticalSolidList"/>
    <dgm:cxn modelId="{410D19DC-F767-474F-A01A-D43C41BB476C}" type="presParOf" srcId="{EADEFAD1-014A-47AC-8056-A7268E250527}" destId="{CCCA6A21-5E49-4DFC-8398-129D93957FAA}" srcOrd="1" destOrd="0" presId="urn:microsoft.com/office/officeart/2018/2/layout/IconVerticalSolidList"/>
    <dgm:cxn modelId="{179AF59F-932F-4F2E-B500-161956FDB074}" type="presParOf" srcId="{EADEFAD1-014A-47AC-8056-A7268E250527}" destId="{D5328330-8664-405F-9FC8-1B37E3688D33}" srcOrd="2" destOrd="0" presId="urn:microsoft.com/office/officeart/2018/2/layout/IconVerticalSolidList"/>
    <dgm:cxn modelId="{40762809-1A61-46E2-A67A-B48ADEBA1D4F}" type="presParOf" srcId="{EADEFAD1-014A-47AC-8056-A7268E250527}" destId="{9B86D801-11C2-432B-A09A-848DABE282C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B87A8C-26F5-4298-885B-DAD1E784EA56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8147FC-55E6-46F8-9ED8-B31B2CB749B4}">
      <dgm:prSet/>
      <dgm:spPr/>
      <dgm:t>
        <a:bodyPr/>
        <a:lstStyle/>
        <a:p>
          <a:r>
            <a:rPr lang="en-US"/>
            <a:t>Hope Atlanta: Intake line (404) 574-1681 | Email: SSVFintake@hopeatlanta.org</a:t>
          </a:r>
        </a:p>
      </dgm:t>
    </dgm:pt>
    <dgm:pt modelId="{9D962D6B-23EC-41AF-82B3-67278E633D61}" type="parTrans" cxnId="{F25AB530-5BBC-46D0-9093-67B69B5867D9}">
      <dgm:prSet/>
      <dgm:spPr/>
      <dgm:t>
        <a:bodyPr/>
        <a:lstStyle/>
        <a:p>
          <a:endParaRPr lang="en-US"/>
        </a:p>
      </dgm:t>
    </dgm:pt>
    <dgm:pt modelId="{B2922F3C-F503-4F3B-8524-BE5E05D3D9C3}" type="sibTrans" cxnId="{F25AB530-5BBC-46D0-9093-67B69B5867D9}">
      <dgm:prSet/>
      <dgm:spPr/>
      <dgm:t>
        <a:bodyPr/>
        <a:lstStyle/>
        <a:p>
          <a:endParaRPr lang="en-US"/>
        </a:p>
      </dgm:t>
    </dgm:pt>
    <dgm:pt modelId="{8926BE3A-9702-42F5-B484-E17F8EC23623}">
      <dgm:prSet/>
      <dgm:spPr/>
      <dgm:t>
        <a:bodyPr/>
        <a:lstStyle/>
        <a:p>
          <a:r>
            <a:rPr lang="en-US"/>
            <a:t>PCCI: Intake via website pccihome.org/gethelp/veterans</a:t>
          </a:r>
        </a:p>
      </dgm:t>
    </dgm:pt>
    <dgm:pt modelId="{6AE1FFFA-62AA-4D92-BDDE-44401880A1D1}" type="parTrans" cxnId="{A6E1DA56-12C7-49EF-B42B-10BC5FBE0C88}">
      <dgm:prSet/>
      <dgm:spPr/>
      <dgm:t>
        <a:bodyPr/>
        <a:lstStyle/>
        <a:p>
          <a:endParaRPr lang="en-US"/>
        </a:p>
      </dgm:t>
    </dgm:pt>
    <dgm:pt modelId="{4DB7ECD7-5ECC-4BEB-BBFC-243FE8C47FA8}" type="sibTrans" cxnId="{A6E1DA56-12C7-49EF-B42B-10BC5FBE0C88}">
      <dgm:prSet/>
      <dgm:spPr/>
      <dgm:t>
        <a:bodyPr/>
        <a:lstStyle/>
        <a:p>
          <a:endParaRPr lang="en-US"/>
        </a:p>
      </dgm:t>
    </dgm:pt>
    <dgm:pt modelId="{2A377718-E314-4857-857F-0DA56084FA6D}">
      <dgm:prSet/>
      <dgm:spPr/>
      <dgm:t>
        <a:bodyPr/>
        <a:lstStyle/>
        <a:p>
          <a:r>
            <a:rPr lang="en-US"/>
            <a:t>National Homeless Veterans Call Center: 1-877-424-3838</a:t>
          </a:r>
        </a:p>
      </dgm:t>
    </dgm:pt>
    <dgm:pt modelId="{2048B874-A086-4EC4-839B-8E4CA8B07963}" type="parTrans" cxnId="{9F125040-85A1-42D7-BD0F-DC95B53E0213}">
      <dgm:prSet/>
      <dgm:spPr/>
      <dgm:t>
        <a:bodyPr/>
        <a:lstStyle/>
        <a:p>
          <a:endParaRPr lang="en-US"/>
        </a:p>
      </dgm:t>
    </dgm:pt>
    <dgm:pt modelId="{2759203E-2C21-4E5B-BB9F-AC226D5E70D5}" type="sibTrans" cxnId="{9F125040-85A1-42D7-BD0F-DC95B53E0213}">
      <dgm:prSet/>
      <dgm:spPr/>
      <dgm:t>
        <a:bodyPr/>
        <a:lstStyle/>
        <a:p>
          <a:endParaRPr lang="en-US"/>
        </a:p>
      </dgm:t>
    </dgm:pt>
    <dgm:pt modelId="{AA7E712C-6E8C-47E4-9A69-61FC568FB723}" type="pres">
      <dgm:prSet presAssocID="{26B87A8C-26F5-4298-885B-DAD1E784EA5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C06E54-3A0D-4D56-BAB5-D6614CB5A0C2}" type="pres">
      <dgm:prSet presAssocID="{778147FC-55E6-46F8-9ED8-B31B2CB749B4}" presName="hierRoot1" presStyleCnt="0"/>
      <dgm:spPr/>
    </dgm:pt>
    <dgm:pt modelId="{2A446D86-76D1-4EB9-A2B6-2AB4C1562B60}" type="pres">
      <dgm:prSet presAssocID="{778147FC-55E6-46F8-9ED8-B31B2CB749B4}" presName="composite" presStyleCnt="0"/>
      <dgm:spPr/>
    </dgm:pt>
    <dgm:pt modelId="{9F0427C1-18A4-4D6D-B0A2-D3C66BC73B5D}" type="pres">
      <dgm:prSet presAssocID="{778147FC-55E6-46F8-9ED8-B31B2CB749B4}" presName="background" presStyleLbl="node0" presStyleIdx="0" presStyleCnt="3"/>
      <dgm:spPr/>
    </dgm:pt>
    <dgm:pt modelId="{530A3716-A0B3-408D-AF23-716C4BD289B9}" type="pres">
      <dgm:prSet presAssocID="{778147FC-55E6-46F8-9ED8-B31B2CB749B4}" presName="text" presStyleLbl="fgAcc0" presStyleIdx="0" presStyleCnt="3">
        <dgm:presLayoutVars>
          <dgm:chPref val="3"/>
        </dgm:presLayoutVars>
      </dgm:prSet>
      <dgm:spPr/>
    </dgm:pt>
    <dgm:pt modelId="{695DB796-DB22-4985-BA9E-06E9C8D2A124}" type="pres">
      <dgm:prSet presAssocID="{778147FC-55E6-46F8-9ED8-B31B2CB749B4}" presName="hierChild2" presStyleCnt="0"/>
      <dgm:spPr/>
    </dgm:pt>
    <dgm:pt modelId="{C5CE413B-6C86-4B56-969A-D8172AF8E5F0}" type="pres">
      <dgm:prSet presAssocID="{8926BE3A-9702-42F5-B484-E17F8EC23623}" presName="hierRoot1" presStyleCnt="0"/>
      <dgm:spPr/>
    </dgm:pt>
    <dgm:pt modelId="{68CFC794-4D95-4E3E-92FF-6C5454C11D61}" type="pres">
      <dgm:prSet presAssocID="{8926BE3A-9702-42F5-B484-E17F8EC23623}" presName="composite" presStyleCnt="0"/>
      <dgm:spPr/>
    </dgm:pt>
    <dgm:pt modelId="{F8BD2FF1-2336-42E7-AD65-C103B7281E79}" type="pres">
      <dgm:prSet presAssocID="{8926BE3A-9702-42F5-B484-E17F8EC23623}" presName="background" presStyleLbl="node0" presStyleIdx="1" presStyleCnt="3"/>
      <dgm:spPr/>
    </dgm:pt>
    <dgm:pt modelId="{E816055C-967C-45E6-9A19-68DAE631B37F}" type="pres">
      <dgm:prSet presAssocID="{8926BE3A-9702-42F5-B484-E17F8EC23623}" presName="text" presStyleLbl="fgAcc0" presStyleIdx="1" presStyleCnt="3">
        <dgm:presLayoutVars>
          <dgm:chPref val="3"/>
        </dgm:presLayoutVars>
      </dgm:prSet>
      <dgm:spPr/>
    </dgm:pt>
    <dgm:pt modelId="{C6499BB4-B974-4B0A-B755-613FB4DDF0D4}" type="pres">
      <dgm:prSet presAssocID="{8926BE3A-9702-42F5-B484-E17F8EC23623}" presName="hierChild2" presStyleCnt="0"/>
      <dgm:spPr/>
    </dgm:pt>
    <dgm:pt modelId="{294EEB4E-CDD5-4D5E-8787-02F33296F517}" type="pres">
      <dgm:prSet presAssocID="{2A377718-E314-4857-857F-0DA56084FA6D}" presName="hierRoot1" presStyleCnt="0"/>
      <dgm:spPr/>
    </dgm:pt>
    <dgm:pt modelId="{A1B57679-6F56-42A9-9142-384DC9AF8611}" type="pres">
      <dgm:prSet presAssocID="{2A377718-E314-4857-857F-0DA56084FA6D}" presName="composite" presStyleCnt="0"/>
      <dgm:spPr/>
    </dgm:pt>
    <dgm:pt modelId="{3DA48CBA-8A20-43F4-80C1-9D46C83E8EEA}" type="pres">
      <dgm:prSet presAssocID="{2A377718-E314-4857-857F-0DA56084FA6D}" presName="background" presStyleLbl="node0" presStyleIdx="2" presStyleCnt="3"/>
      <dgm:spPr/>
    </dgm:pt>
    <dgm:pt modelId="{BB7D18A9-FCE0-4F22-A52B-4A11A25F0815}" type="pres">
      <dgm:prSet presAssocID="{2A377718-E314-4857-857F-0DA56084FA6D}" presName="text" presStyleLbl="fgAcc0" presStyleIdx="2" presStyleCnt="3">
        <dgm:presLayoutVars>
          <dgm:chPref val="3"/>
        </dgm:presLayoutVars>
      </dgm:prSet>
      <dgm:spPr/>
    </dgm:pt>
    <dgm:pt modelId="{C20F9636-622E-47D4-9301-ADB7600B35C0}" type="pres">
      <dgm:prSet presAssocID="{2A377718-E314-4857-857F-0DA56084FA6D}" presName="hierChild2" presStyleCnt="0"/>
      <dgm:spPr/>
    </dgm:pt>
  </dgm:ptLst>
  <dgm:cxnLst>
    <dgm:cxn modelId="{6B508505-67D3-43A8-9ED8-694FF8FD6E4B}" type="presOf" srcId="{26B87A8C-26F5-4298-885B-DAD1E784EA56}" destId="{AA7E712C-6E8C-47E4-9A69-61FC568FB723}" srcOrd="0" destOrd="0" presId="urn:microsoft.com/office/officeart/2005/8/layout/hierarchy1"/>
    <dgm:cxn modelId="{370D042A-EEF3-404B-90A0-5A42DEED76C3}" type="presOf" srcId="{8926BE3A-9702-42F5-B484-E17F8EC23623}" destId="{E816055C-967C-45E6-9A19-68DAE631B37F}" srcOrd="0" destOrd="0" presId="urn:microsoft.com/office/officeart/2005/8/layout/hierarchy1"/>
    <dgm:cxn modelId="{F25AB530-5BBC-46D0-9093-67B69B5867D9}" srcId="{26B87A8C-26F5-4298-885B-DAD1E784EA56}" destId="{778147FC-55E6-46F8-9ED8-B31B2CB749B4}" srcOrd="0" destOrd="0" parTransId="{9D962D6B-23EC-41AF-82B3-67278E633D61}" sibTransId="{B2922F3C-F503-4F3B-8524-BE5E05D3D9C3}"/>
    <dgm:cxn modelId="{9F125040-85A1-42D7-BD0F-DC95B53E0213}" srcId="{26B87A8C-26F5-4298-885B-DAD1E784EA56}" destId="{2A377718-E314-4857-857F-0DA56084FA6D}" srcOrd="2" destOrd="0" parTransId="{2048B874-A086-4EC4-839B-8E4CA8B07963}" sibTransId="{2759203E-2C21-4E5B-BB9F-AC226D5E70D5}"/>
    <dgm:cxn modelId="{4323206C-8632-4B42-BAF5-4F2BA93DD083}" type="presOf" srcId="{2A377718-E314-4857-857F-0DA56084FA6D}" destId="{BB7D18A9-FCE0-4F22-A52B-4A11A25F0815}" srcOrd="0" destOrd="0" presId="urn:microsoft.com/office/officeart/2005/8/layout/hierarchy1"/>
    <dgm:cxn modelId="{A6E1DA56-12C7-49EF-B42B-10BC5FBE0C88}" srcId="{26B87A8C-26F5-4298-885B-DAD1E784EA56}" destId="{8926BE3A-9702-42F5-B484-E17F8EC23623}" srcOrd="1" destOrd="0" parTransId="{6AE1FFFA-62AA-4D92-BDDE-44401880A1D1}" sibTransId="{4DB7ECD7-5ECC-4BEB-BBFC-243FE8C47FA8}"/>
    <dgm:cxn modelId="{9EEEC486-DD33-4CA4-B34A-4D99015993F5}" type="presOf" srcId="{778147FC-55E6-46F8-9ED8-B31B2CB749B4}" destId="{530A3716-A0B3-408D-AF23-716C4BD289B9}" srcOrd="0" destOrd="0" presId="urn:microsoft.com/office/officeart/2005/8/layout/hierarchy1"/>
    <dgm:cxn modelId="{7E80E166-94B8-498E-9E0D-D015AE97F242}" type="presParOf" srcId="{AA7E712C-6E8C-47E4-9A69-61FC568FB723}" destId="{57C06E54-3A0D-4D56-BAB5-D6614CB5A0C2}" srcOrd="0" destOrd="0" presId="urn:microsoft.com/office/officeart/2005/8/layout/hierarchy1"/>
    <dgm:cxn modelId="{8ABEFE48-2A48-4CF1-B0EA-E2AA4D218220}" type="presParOf" srcId="{57C06E54-3A0D-4D56-BAB5-D6614CB5A0C2}" destId="{2A446D86-76D1-4EB9-A2B6-2AB4C1562B60}" srcOrd="0" destOrd="0" presId="urn:microsoft.com/office/officeart/2005/8/layout/hierarchy1"/>
    <dgm:cxn modelId="{234E9CAB-38A5-4C1E-BADB-CFE933DC8B2B}" type="presParOf" srcId="{2A446D86-76D1-4EB9-A2B6-2AB4C1562B60}" destId="{9F0427C1-18A4-4D6D-B0A2-D3C66BC73B5D}" srcOrd="0" destOrd="0" presId="urn:microsoft.com/office/officeart/2005/8/layout/hierarchy1"/>
    <dgm:cxn modelId="{505C0566-041D-4C07-BCF3-59AF28909FE5}" type="presParOf" srcId="{2A446D86-76D1-4EB9-A2B6-2AB4C1562B60}" destId="{530A3716-A0B3-408D-AF23-716C4BD289B9}" srcOrd="1" destOrd="0" presId="urn:microsoft.com/office/officeart/2005/8/layout/hierarchy1"/>
    <dgm:cxn modelId="{089AC92D-D722-45FF-A986-8B5767F0403A}" type="presParOf" srcId="{57C06E54-3A0D-4D56-BAB5-D6614CB5A0C2}" destId="{695DB796-DB22-4985-BA9E-06E9C8D2A124}" srcOrd="1" destOrd="0" presId="urn:microsoft.com/office/officeart/2005/8/layout/hierarchy1"/>
    <dgm:cxn modelId="{029642D5-AC68-4A20-BC16-C8E322889961}" type="presParOf" srcId="{AA7E712C-6E8C-47E4-9A69-61FC568FB723}" destId="{C5CE413B-6C86-4B56-969A-D8172AF8E5F0}" srcOrd="1" destOrd="0" presId="urn:microsoft.com/office/officeart/2005/8/layout/hierarchy1"/>
    <dgm:cxn modelId="{8ED27A02-8E58-410A-9AE0-EFD83948E02A}" type="presParOf" srcId="{C5CE413B-6C86-4B56-969A-D8172AF8E5F0}" destId="{68CFC794-4D95-4E3E-92FF-6C5454C11D61}" srcOrd="0" destOrd="0" presId="urn:microsoft.com/office/officeart/2005/8/layout/hierarchy1"/>
    <dgm:cxn modelId="{F0B3635D-D437-4D4E-B391-85B52AF30AB8}" type="presParOf" srcId="{68CFC794-4D95-4E3E-92FF-6C5454C11D61}" destId="{F8BD2FF1-2336-42E7-AD65-C103B7281E79}" srcOrd="0" destOrd="0" presId="urn:microsoft.com/office/officeart/2005/8/layout/hierarchy1"/>
    <dgm:cxn modelId="{85B2FFDE-26CB-456B-907E-07A50E639834}" type="presParOf" srcId="{68CFC794-4D95-4E3E-92FF-6C5454C11D61}" destId="{E816055C-967C-45E6-9A19-68DAE631B37F}" srcOrd="1" destOrd="0" presId="urn:microsoft.com/office/officeart/2005/8/layout/hierarchy1"/>
    <dgm:cxn modelId="{8530F375-2B60-4F8B-A278-C86D3FB1DC66}" type="presParOf" srcId="{C5CE413B-6C86-4B56-969A-D8172AF8E5F0}" destId="{C6499BB4-B974-4B0A-B755-613FB4DDF0D4}" srcOrd="1" destOrd="0" presId="urn:microsoft.com/office/officeart/2005/8/layout/hierarchy1"/>
    <dgm:cxn modelId="{6C6C92E5-75F8-4614-AFF6-87FDB1A6E03F}" type="presParOf" srcId="{AA7E712C-6E8C-47E4-9A69-61FC568FB723}" destId="{294EEB4E-CDD5-4D5E-8787-02F33296F517}" srcOrd="2" destOrd="0" presId="urn:microsoft.com/office/officeart/2005/8/layout/hierarchy1"/>
    <dgm:cxn modelId="{62735F97-B2F8-4EC2-BC0F-EF809FF1A0FB}" type="presParOf" srcId="{294EEB4E-CDD5-4D5E-8787-02F33296F517}" destId="{A1B57679-6F56-42A9-9142-384DC9AF8611}" srcOrd="0" destOrd="0" presId="urn:microsoft.com/office/officeart/2005/8/layout/hierarchy1"/>
    <dgm:cxn modelId="{085649AC-25CD-4837-97DF-0B764AAB43F3}" type="presParOf" srcId="{A1B57679-6F56-42A9-9142-384DC9AF8611}" destId="{3DA48CBA-8A20-43F4-80C1-9D46C83E8EEA}" srcOrd="0" destOrd="0" presId="urn:microsoft.com/office/officeart/2005/8/layout/hierarchy1"/>
    <dgm:cxn modelId="{BA1DA2AC-797C-471E-A87E-3367BD0C4824}" type="presParOf" srcId="{A1B57679-6F56-42A9-9142-384DC9AF8611}" destId="{BB7D18A9-FCE0-4F22-A52B-4A11A25F0815}" srcOrd="1" destOrd="0" presId="urn:microsoft.com/office/officeart/2005/8/layout/hierarchy1"/>
    <dgm:cxn modelId="{A7F3A89F-FDB4-4D04-BFE3-E2F612B1F88B}" type="presParOf" srcId="{294EEB4E-CDD5-4D5E-8787-02F33296F517}" destId="{C20F9636-622E-47D4-9301-ADB7600B35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22E0B9C-6970-42B1-B3E1-89A45E983A3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C99ADB9A-7DF3-4048-8C06-5BE2A11DCE69}">
      <dgm:prSet/>
      <dgm:spPr/>
      <dgm:t>
        <a:bodyPr/>
        <a:lstStyle/>
        <a:p>
          <a:r>
            <a:rPr lang="en-US"/>
            <a:t>Most Veterans exit SSVF into permanent housing</a:t>
          </a:r>
        </a:p>
      </dgm:t>
    </dgm:pt>
    <dgm:pt modelId="{F1B189F8-1385-4064-80CB-8DE3936DE413}" type="parTrans" cxnId="{D1338CE9-EA84-4B84-8DD4-25BD114BF9CF}">
      <dgm:prSet/>
      <dgm:spPr/>
      <dgm:t>
        <a:bodyPr/>
        <a:lstStyle/>
        <a:p>
          <a:endParaRPr lang="en-US"/>
        </a:p>
      </dgm:t>
    </dgm:pt>
    <dgm:pt modelId="{DEA5EA66-D436-4BE3-806E-8FD2940B49CC}" type="sibTrans" cxnId="{D1338CE9-EA84-4B84-8DD4-25BD114BF9CF}">
      <dgm:prSet/>
      <dgm:spPr/>
      <dgm:t>
        <a:bodyPr/>
        <a:lstStyle/>
        <a:p>
          <a:endParaRPr lang="en-US"/>
        </a:p>
      </dgm:t>
    </dgm:pt>
    <dgm:pt modelId="{69314A66-0F00-49FA-AE1E-D0CE74A71FB3}">
      <dgm:prSet/>
      <dgm:spPr/>
      <dgm:t>
        <a:bodyPr/>
        <a:lstStyle/>
        <a:p>
          <a:r>
            <a:rPr lang="en-US"/>
            <a:t>Many prevented from falling into homelessness</a:t>
          </a:r>
        </a:p>
      </dgm:t>
    </dgm:pt>
    <dgm:pt modelId="{8DE062E7-7465-4882-9450-3869484D70D7}" type="parTrans" cxnId="{5DA37338-E77A-40DE-8D20-A2EE73022165}">
      <dgm:prSet/>
      <dgm:spPr/>
      <dgm:t>
        <a:bodyPr/>
        <a:lstStyle/>
        <a:p>
          <a:endParaRPr lang="en-US"/>
        </a:p>
      </dgm:t>
    </dgm:pt>
    <dgm:pt modelId="{F6663B93-90B5-4A8C-BC9E-ABC9F157D1B1}" type="sibTrans" cxnId="{5DA37338-E77A-40DE-8D20-A2EE73022165}">
      <dgm:prSet/>
      <dgm:spPr/>
      <dgm:t>
        <a:bodyPr/>
        <a:lstStyle/>
        <a:p>
          <a:endParaRPr lang="en-US"/>
        </a:p>
      </dgm:t>
    </dgm:pt>
    <dgm:pt modelId="{66B94747-C8D4-4C73-83B7-E1F40754A813}">
      <dgm:prSet/>
      <dgm:spPr/>
      <dgm:t>
        <a:bodyPr/>
        <a:lstStyle/>
        <a:p>
          <a:r>
            <a:rPr lang="en-US"/>
            <a:t>Hope Atlanta &amp; PCCI track local success metrics</a:t>
          </a:r>
        </a:p>
      </dgm:t>
    </dgm:pt>
    <dgm:pt modelId="{82F85786-11E0-4231-9142-F97A91D870BF}" type="parTrans" cxnId="{B969D7B2-F2E7-4BE3-8BD8-9403C85DB7BE}">
      <dgm:prSet/>
      <dgm:spPr/>
      <dgm:t>
        <a:bodyPr/>
        <a:lstStyle/>
        <a:p>
          <a:endParaRPr lang="en-US"/>
        </a:p>
      </dgm:t>
    </dgm:pt>
    <dgm:pt modelId="{1688BCF4-9E0F-4DB0-8A17-E28D9FF92814}" type="sibTrans" cxnId="{B969D7B2-F2E7-4BE3-8BD8-9403C85DB7BE}">
      <dgm:prSet/>
      <dgm:spPr/>
      <dgm:t>
        <a:bodyPr/>
        <a:lstStyle/>
        <a:p>
          <a:endParaRPr lang="en-US"/>
        </a:p>
      </dgm:t>
    </dgm:pt>
    <dgm:pt modelId="{5EE955C8-7A27-4F81-8B88-A7F53A90EA6B}" type="pres">
      <dgm:prSet presAssocID="{F22E0B9C-6970-42B1-B3E1-89A45E983A33}" presName="root" presStyleCnt="0">
        <dgm:presLayoutVars>
          <dgm:dir/>
          <dgm:resizeHandles val="exact"/>
        </dgm:presLayoutVars>
      </dgm:prSet>
      <dgm:spPr/>
    </dgm:pt>
    <dgm:pt modelId="{DE5DF609-881D-4B0B-BEC7-0857BF73CA41}" type="pres">
      <dgm:prSet presAssocID="{C99ADB9A-7DF3-4048-8C06-5BE2A11DCE69}" presName="compNode" presStyleCnt="0"/>
      <dgm:spPr/>
    </dgm:pt>
    <dgm:pt modelId="{06AE3363-9142-4217-A900-2D7C7EF09DFD}" type="pres">
      <dgm:prSet presAssocID="{C99ADB9A-7DF3-4048-8C06-5BE2A11DCE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D731A6EC-49E7-4D57-B7B5-C1B36E590618}" type="pres">
      <dgm:prSet presAssocID="{C99ADB9A-7DF3-4048-8C06-5BE2A11DCE69}" presName="spaceRect" presStyleCnt="0"/>
      <dgm:spPr/>
    </dgm:pt>
    <dgm:pt modelId="{5D30208C-A8EC-41C7-91B6-583EE537A025}" type="pres">
      <dgm:prSet presAssocID="{C99ADB9A-7DF3-4048-8C06-5BE2A11DCE69}" presName="textRect" presStyleLbl="revTx" presStyleIdx="0" presStyleCnt="3">
        <dgm:presLayoutVars>
          <dgm:chMax val="1"/>
          <dgm:chPref val="1"/>
        </dgm:presLayoutVars>
      </dgm:prSet>
      <dgm:spPr/>
    </dgm:pt>
    <dgm:pt modelId="{EC5F3A7E-2704-4BF5-91D4-90785CE9915C}" type="pres">
      <dgm:prSet presAssocID="{DEA5EA66-D436-4BE3-806E-8FD2940B49CC}" presName="sibTrans" presStyleCnt="0"/>
      <dgm:spPr/>
    </dgm:pt>
    <dgm:pt modelId="{25C9AF52-3D27-4EF5-87FE-95FF9B45B15F}" type="pres">
      <dgm:prSet presAssocID="{69314A66-0F00-49FA-AE1E-D0CE74A71FB3}" presName="compNode" presStyleCnt="0"/>
      <dgm:spPr/>
    </dgm:pt>
    <dgm:pt modelId="{537CB05E-07EE-44C8-9E7B-075EA89F727F}" type="pres">
      <dgm:prSet presAssocID="{69314A66-0F00-49FA-AE1E-D0CE74A71FB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5A973D28-3AB6-49D6-82A2-2AA2B1EE139B}" type="pres">
      <dgm:prSet presAssocID="{69314A66-0F00-49FA-AE1E-D0CE74A71FB3}" presName="spaceRect" presStyleCnt="0"/>
      <dgm:spPr/>
    </dgm:pt>
    <dgm:pt modelId="{32EF540A-5040-4404-A63F-B51F51713218}" type="pres">
      <dgm:prSet presAssocID="{69314A66-0F00-49FA-AE1E-D0CE74A71FB3}" presName="textRect" presStyleLbl="revTx" presStyleIdx="1" presStyleCnt="3">
        <dgm:presLayoutVars>
          <dgm:chMax val="1"/>
          <dgm:chPref val="1"/>
        </dgm:presLayoutVars>
      </dgm:prSet>
      <dgm:spPr/>
    </dgm:pt>
    <dgm:pt modelId="{3FA22E2F-00E1-4C08-8491-BE4566962440}" type="pres">
      <dgm:prSet presAssocID="{F6663B93-90B5-4A8C-BC9E-ABC9F157D1B1}" presName="sibTrans" presStyleCnt="0"/>
      <dgm:spPr/>
    </dgm:pt>
    <dgm:pt modelId="{2BC20E6B-F5CC-4003-89A0-184DE4C445B3}" type="pres">
      <dgm:prSet presAssocID="{66B94747-C8D4-4C73-83B7-E1F40754A813}" presName="compNode" presStyleCnt="0"/>
      <dgm:spPr/>
    </dgm:pt>
    <dgm:pt modelId="{E2422B85-30B2-447F-8311-6391ABCD5FD1}" type="pres">
      <dgm:prSet presAssocID="{66B94747-C8D4-4C73-83B7-E1F40754A81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94081FD1-4466-456F-9050-5D21BB092599}" type="pres">
      <dgm:prSet presAssocID="{66B94747-C8D4-4C73-83B7-E1F40754A813}" presName="spaceRect" presStyleCnt="0"/>
      <dgm:spPr/>
    </dgm:pt>
    <dgm:pt modelId="{57EF4880-9AF6-40D0-9994-0F845C248E90}" type="pres">
      <dgm:prSet presAssocID="{66B94747-C8D4-4C73-83B7-E1F40754A81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DA37338-E77A-40DE-8D20-A2EE73022165}" srcId="{F22E0B9C-6970-42B1-B3E1-89A45E983A33}" destId="{69314A66-0F00-49FA-AE1E-D0CE74A71FB3}" srcOrd="1" destOrd="0" parTransId="{8DE062E7-7465-4882-9450-3869484D70D7}" sibTransId="{F6663B93-90B5-4A8C-BC9E-ABC9F157D1B1}"/>
    <dgm:cxn modelId="{C4CAAE81-7320-42FC-8077-97EC6628A2D1}" type="presOf" srcId="{C99ADB9A-7DF3-4048-8C06-5BE2A11DCE69}" destId="{5D30208C-A8EC-41C7-91B6-583EE537A025}" srcOrd="0" destOrd="0" presId="urn:microsoft.com/office/officeart/2018/2/layout/IconLabelList"/>
    <dgm:cxn modelId="{8AB55CA6-AFDE-4847-89BB-2AFA5061C770}" type="presOf" srcId="{F22E0B9C-6970-42B1-B3E1-89A45E983A33}" destId="{5EE955C8-7A27-4F81-8B88-A7F53A90EA6B}" srcOrd="0" destOrd="0" presId="urn:microsoft.com/office/officeart/2018/2/layout/IconLabelList"/>
    <dgm:cxn modelId="{AC7169A7-E265-43CA-A3E8-F48A21A9035F}" type="presOf" srcId="{69314A66-0F00-49FA-AE1E-D0CE74A71FB3}" destId="{32EF540A-5040-4404-A63F-B51F51713218}" srcOrd="0" destOrd="0" presId="urn:microsoft.com/office/officeart/2018/2/layout/IconLabelList"/>
    <dgm:cxn modelId="{B969D7B2-F2E7-4BE3-8BD8-9403C85DB7BE}" srcId="{F22E0B9C-6970-42B1-B3E1-89A45E983A33}" destId="{66B94747-C8D4-4C73-83B7-E1F40754A813}" srcOrd="2" destOrd="0" parTransId="{82F85786-11E0-4231-9142-F97A91D870BF}" sibTransId="{1688BCF4-9E0F-4DB0-8A17-E28D9FF92814}"/>
    <dgm:cxn modelId="{B36AC9DF-B153-4F12-BD4B-D2D5449DF9BF}" type="presOf" srcId="{66B94747-C8D4-4C73-83B7-E1F40754A813}" destId="{57EF4880-9AF6-40D0-9994-0F845C248E90}" srcOrd="0" destOrd="0" presId="urn:microsoft.com/office/officeart/2018/2/layout/IconLabelList"/>
    <dgm:cxn modelId="{D1338CE9-EA84-4B84-8DD4-25BD114BF9CF}" srcId="{F22E0B9C-6970-42B1-B3E1-89A45E983A33}" destId="{C99ADB9A-7DF3-4048-8C06-5BE2A11DCE69}" srcOrd="0" destOrd="0" parTransId="{F1B189F8-1385-4064-80CB-8DE3936DE413}" sibTransId="{DEA5EA66-D436-4BE3-806E-8FD2940B49CC}"/>
    <dgm:cxn modelId="{7B657C83-D954-49E7-9B7E-A23CE2C27EB5}" type="presParOf" srcId="{5EE955C8-7A27-4F81-8B88-A7F53A90EA6B}" destId="{DE5DF609-881D-4B0B-BEC7-0857BF73CA41}" srcOrd="0" destOrd="0" presId="urn:microsoft.com/office/officeart/2018/2/layout/IconLabelList"/>
    <dgm:cxn modelId="{3B3C661B-E9F3-4F19-A2C3-5CB8E242D5A2}" type="presParOf" srcId="{DE5DF609-881D-4B0B-BEC7-0857BF73CA41}" destId="{06AE3363-9142-4217-A900-2D7C7EF09DFD}" srcOrd="0" destOrd="0" presId="urn:microsoft.com/office/officeart/2018/2/layout/IconLabelList"/>
    <dgm:cxn modelId="{666D1851-D136-43D9-ACE5-20F03187B78C}" type="presParOf" srcId="{DE5DF609-881D-4B0B-BEC7-0857BF73CA41}" destId="{D731A6EC-49E7-4D57-B7B5-C1B36E590618}" srcOrd="1" destOrd="0" presId="urn:microsoft.com/office/officeart/2018/2/layout/IconLabelList"/>
    <dgm:cxn modelId="{1E8708E1-9BED-47E3-82E2-954AB79767F8}" type="presParOf" srcId="{DE5DF609-881D-4B0B-BEC7-0857BF73CA41}" destId="{5D30208C-A8EC-41C7-91B6-583EE537A025}" srcOrd="2" destOrd="0" presId="urn:microsoft.com/office/officeart/2018/2/layout/IconLabelList"/>
    <dgm:cxn modelId="{374DE5E7-7291-4A57-AD09-848BEDD6276B}" type="presParOf" srcId="{5EE955C8-7A27-4F81-8B88-A7F53A90EA6B}" destId="{EC5F3A7E-2704-4BF5-91D4-90785CE9915C}" srcOrd="1" destOrd="0" presId="urn:microsoft.com/office/officeart/2018/2/layout/IconLabelList"/>
    <dgm:cxn modelId="{DF41342B-44A8-4877-893B-1BF8445F5CC1}" type="presParOf" srcId="{5EE955C8-7A27-4F81-8B88-A7F53A90EA6B}" destId="{25C9AF52-3D27-4EF5-87FE-95FF9B45B15F}" srcOrd="2" destOrd="0" presId="urn:microsoft.com/office/officeart/2018/2/layout/IconLabelList"/>
    <dgm:cxn modelId="{A6F8A402-2F10-4C08-A964-DDA1D15FE439}" type="presParOf" srcId="{25C9AF52-3D27-4EF5-87FE-95FF9B45B15F}" destId="{537CB05E-07EE-44C8-9E7B-075EA89F727F}" srcOrd="0" destOrd="0" presId="urn:microsoft.com/office/officeart/2018/2/layout/IconLabelList"/>
    <dgm:cxn modelId="{DFCB7D68-F6CB-41C2-9B15-B684E2F70329}" type="presParOf" srcId="{25C9AF52-3D27-4EF5-87FE-95FF9B45B15F}" destId="{5A973D28-3AB6-49D6-82A2-2AA2B1EE139B}" srcOrd="1" destOrd="0" presId="urn:microsoft.com/office/officeart/2018/2/layout/IconLabelList"/>
    <dgm:cxn modelId="{C3256B17-4905-4E45-B671-742EFD2A80B3}" type="presParOf" srcId="{25C9AF52-3D27-4EF5-87FE-95FF9B45B15F}" destId="{32EF540A-5040-4404-A63F-B51F51713218}" srcOrd="2" destOrd="0" presId="urn:microsoft.com/office/officeart/2018/2/layout/IconLabelList"/>
    <dgm:cxn modelId="{A5ED4BEC-49FC-4D31-9376-11DE1CEA17D6}" type="presParOf" srcId="{5EE955C8-7A27-4F81-8B88-A7F53A90EA6B}" destId="{3FA22E2F-00E1-4C08-8491-BE4566962440}" srcOrd="3" destOrd="0" presId="urn:microsoft.com/office/officeart/2018/2/layout/IconLabelList"/>
    <dgm:cxn modelId="{4BB2D3EB-84B2-436E-902C-0E6D647C880A}" type="presParOf" srcId="{5EE955C8-7A27-4F81-8B88-A7F53A90EA6B}" destId="{2BC20E6B-F5CC-4003-89A0-184DE4C445B3}" srcOrd="4" destOrd="0" presId="urn:microsoft.com/office/officeart/2018/2/layout/IconLabelList"/>
    <dgm:cxn modelId="{1F552945-5BD6-4BB5-B83E-927E8A0815A8}" type="presParOf" srcId="{2BC20E6B-F5CC-4003-89A0-184DE4C445B3}" destId="{E2422B85-30B2-447F-8311-6391ABCD5FD1}" srcOrd="0" destOrd="0" presId="urn:microsoft.com/office/officeart/2018/2/layout/IconLabelList"/>
    <dgm:cxn modelId="{35BAF7DA-0FDA-4D84-AA89-5AEFBBD0D71A}" type="presParOf" srcId="{2BC20E6B-F5CC-4003-89A0-184DE4C445B3}" destId="{94081FD1-4466-456F-9050-5D21BB092599}" srcOrd="1" destOrd="0" presId="urn:microsoft.com/office/officeart/2018/2/layout/IconLabelList"/>
    <dgm:cxn modelId="{D61AB31A-24A2-48CA-8597-0E9C7E56160B}" type="presParOf" srcId="{2BC20E6B-F5CC-4003-89A0-184DE4C445B3}" destId="{57EF4880-9AF6-40D0-9994-0F845C248E9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D5FCA-E5D7-49C1-B7C0-9D7DE3D785DF}">
      <dsp:nvSpPr>
        <dsp:cNvPr id="0" name=""/>
        <dsp:cNvSpPr/>
      </dsp:nvSpPr>
      <dsp:spPr>
        <a:xfrm>
          <a:off x="0" y="2185"/>
          <a:ext cx="5124159" cy="11074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352AAD-0121-4112-BBC6-155E06AFC57F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F5877-602D-4174-A8DB-85307BB0B94C}">
      <dsp:nvSpPr>
        <dsp:cNvPr id="0" name=""/>
        <dsp:cNvSpPr/>
      </dsp:nvSpPr>
      <dsp:spPr>
        <a:xfrm>
          <a:off x="1279109" y="2185"/>
          <a:ext cx="3845049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Program of U.S. Department of Veterans Affairs (VA)</a:t>
          </a:r>
        </a:p>
      </dsp:txBody>
      <dsp:txXfrm>
        <a:off x="1279109" y="2185"/>
        <a:ext cx="3845049" cy="1107454"/>
      </dsp:txXfrm>
    </dsp:sp>
    <dsp:sp modelId="{44B49D85-0E9A-4649-BB9E-004D183CC2AD}">
      <dsp:nvSpPr>
        <dsp:cNvPr id="0" name=""/>
        <dsp:cNvSpPr/>
      </dsp:nvSpPr>
      <dsp:spPr>
        <a:xfrm>
          <a:off x="0" y="1386503"/>
          <a:ext cx="5124159" cy="11074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014ED-C78F-4610-A23E-DC064CC4352C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FA886-FCED-4C50-AD26-30FD6E09F422}">
      <dsp:nvSpPr>
        <dsp:cNvPr id="0" name=""/>
        <dsp:cNvSpPr/>
      </dsp:nvSpPr>
      <dsp:spPr>
        <a:xfrm>
          <a:off x="1279109" y="1386503"/>
          <a:ext cx="3845049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Helps very low-income Veteran families who are homeless or at risk</a:t>
          </a:r>
        </a:p>
      </dsp:txBody>
      <dsp:txXfrm>
        <a:off x="1279109" y="1386503"/>
        <a:ext cx="3845049" cy="1107454"/>
      </dsp:txXfrm>
    </dsp:sp>
    <dsp:sp modelId="{43D7E9ED-293A-427A-8C6F-870BF976CF73}">
      <dsp:nvSpPr>
        <dsp:cNvPr id="0" name=""/>
        <dsp:cNvSpPr/>
      </dsp:nvSpPr>
      <dsp:spPr>
        <a:xfrm>
          <a:off x="0" y="2770821"/>
          <a:ext cx="5124159" cy="11074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57CF16-1AB7-4C22-AB0C-8E346620D2CA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B17DB-1A12-4D7A-AB05-120D7EEC7D0C}">
      <dsp:nvSpPr>
        <dsp:cNvPr id="0" name=""/>
        <dsp:cNvSpPr/>
      </dsp:nvSpPr>
      <dsp:spPr>
        <a:xfrm>
          <a:off x="1279109" y="2770821"/>
          <a:ext cx="3845049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Uses 'Housing First' model</a:t>
          </a:r>
        </a:p>
      </dsp:txBody>
      <dsp:txXfrm>
        <a:off x="1279109" y="2770821"/>
        <a:ext cx="3845049" cy="1107454"/>
      </dsp:txXfrm>
    </dsp:sp>
    <dsp:sp modelId="{0D029293-E5AF-476B-99A5-5C03248C1D15}">
      <dsp:nvSpPr>
        <dsp:cNvPr id="0" name=""/>
        <dsp:cNvSpPr/>
      </dsp:nvSpPr>
      <dsp:spPr>
        <a:xfrm>
          <a:off x="0" y="4155139"/>
          <a:ext cx="5124159" cy="11074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029D78-4B23-4478-8780-B020EC625EC6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B2B78-2CD8-41D0-A55B-88ED38508924}">
      <dsp:nvSpPr>
        <dsp:cNvPr id="0" name=""/>
        <dsp:cNvSpPr/>
      </dsp:nvSpPr>
      <dsp:spPr>
        <a:xfrm>
          <a:off x="1279109" y="4155139"/>
          <a:ext cx="3845049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Core services: outreach, case management, benefits, financial assistance, housing support</a:t>
          </a:r>
        </a:p>
      </dsp:txBody>
      <dsp:txXfrm>
        <a:off x="1279109" y="4155139"/>
        <a:ext cx="3845049" cy="1107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E0804-75E6-4700-9D4C-211396CB48F0}">
      <dsp:nvSpPr>
        <dsp:cNvPr id="0" name=""/>
        <dsp:cNvSpPr/>
      </dsp:nvSpPr>
      <dsp:spPr>
        <a:xfrm>
          <a:off x="0" y="1093929"/>
          <a:ext cx="512415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D5EC6-D3F6-4B77-9EA4-A7E986C2395F}">
      <dsp:nvSpPr>
        <dsp:cNvPr id="0" name=""/>
        <dsp:cNvSpPr/>
      </dsp:nvSpPr>
      <dsp:spPr>
        <a:xfrm>
          <a:off x="256207" y="783969"/>
          <a:ext cx="3586911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577" tIns="0" rIns="13557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Housing First</a:t>
          </a:r>
        </a:p>
      </dsp:txBody>
      <dsp:txXfrm>
        <a:off x="286469" y="814231"/>
        <a:ext cx="3526387" cy="559396"/>
      </dsp:txXfrm>
    </dsp:sp>
    <dsp:sp modelId="{3230EB39-8754-4A9F-9C42-39231EF2CF82}">
      <dsp:nvSpPr>
        <dsp:cNvPr id="0" name=""/>
        <dsp:cNvSpPr/>
      </dsp:nvSpPr>
      <dsp:spPr>
        <a:xfrm>
          <a:off x="0" y="2046489"/>
          <a:ext cx="512415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151055"/>
              <a:satOff val="-15998"/>
              <a:lumOff val="-3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20580-2DEB-4471-BEC1-DBE601A7E495}">
      <dsp:nvSpPr>
        <dsp:cNvPr id="0" name=""/>
        <dsp:cNvSpPr/>
      </dsp:nvSpPr>
      <dsp:spPr>
        <a:xfrm>
          <a:off x="256207" y="1736529"/>
          <a:ext cx="3586911" cy="619920"/>
        </a:xfrm>
        <a:prstGeom prst="round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577" tIns="0" rIns="13557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Crisis Response</a:t>
          </a:r>
        </a:p>
      </dsp:txBody>
      <dsp:txXfrm>
        <a:off x="286469" y="1766791"/>
        <a:ext cx="3526387" cy="559396"/>
      </dsp:txXfrm>
    </dsp:sp>
    <dsp:sp modelId="{8E989E9B-A36D-44DD-BCE0-FC94021FF6CF}">
      <dsp:nvSpPr>
        <dsp:cNvPr id="0" name=""/>
        <dsp:cNvSpPr/>
      </dsp:nvSpPr>
      <dsp:spPr>
        <a:xfrm>
          <a:off x="0" y="2999049"/>
          <a:ext cx="512415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302110"/>
              <a:satOff val="-31995"/>
              <a:lumOff val="-78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08B1B-11F8-453A-9C8D-5B184E0C4EF6}">
      <dsp:nvSpPr>
        <dsp:cNvPr id="0" name=""/>
        <dsp:cNvSpPr/>
      </dsp:nvSpPr>
      <dsp:spPr>
        <a:xfrm>
          <a:off x="256207" y="2689089"/>
          <a:ext cx="3586911" cy="619920"/>
        </a:xfrm>
        <a:prstGeom prst="round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577" tIns="0" rIns="13557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Participant Choice</a:t>
          </a:r>
        </a:p>
      </dsp:txBody>
      <dsp:txXfrm>
        <a:off x="286469" y="2719351"/>
        <a:ext cx="3526387" cy="559396"/>
      </dsp:txXfrm>
    </dsp:sp>
    <dsp:sp modelId="{7922FAC3-E7B2-4744-9601-B0871B26DE46}">
      <dsp:nvSpPr>
        <dsp:cNvPr id="0" name=""/>
        <dsp:cNvSpPr/>
      </dsp:nvSpPr>
      <dsp:spPr>
        <a:xfrm>
          <a:off x="0" y="3951609"/>
          <a:ext cx="5124159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08563E-1BB0-4887-926E-4A873CCC318E}">
      <dsp:nvSpPr>
        <dsp:cNvPr id="0" name=""/>
        <dsp:cNvSpPr/>
      </dsp:nvSpPr>
      <dsp:spPr>
        <a:xfrm>
          <a:off x="256207" y="3641649"/>
          <a:ext cx="3586911" cy="61992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577" tIns="0" rIns="13557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Progressive Engagement</a:t>
          </a:r>
        </a:p>
      </dsp:txBody>
      <dsp:txXfrm>
        <a:off x="286469" y="3671911"/>
        <a:ext cx="3526387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54F45-89EA-4193-9BDE-CDAB2D2BF9FD}">
      <dsp:nvSpPr>
        <dsp:cNvPr id="0" name=""/>
        <dsp:cNvSpPr/>
      </dsp:nvSpPr>
      <dsp:spPr>
        <a:xfrm>
          <a:off x="0" y="0"/>
          <a:ext cx="5392442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Veteran family (Veteran is head of household or spouse)</a:t>
          </a:r>
        </a:p>
      </dsp:txBody>
      <dsp:txXfrm>
        <a:off x="23544" y="23544"/>
        <a:ext cx="4457081" cy="756779"/>
      </dsp:txXfrm>
    </dsp:sp>
    <dsp:sp modelId="{28150436-2716-496F-AE9D-CC1E3FDD1481}">
      <dsp:nvSpPr>
        <dsp:cNvPr id="0" name=""/>
        <dsp:cNvSpPr/>
      </dsp:nvSpPr>
      <dsp:spPr>
        <a:xfrm>
          <a:off x="451617" y="950024"/>
          <a:ext cx="5392442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Discharge status: Honorable, General, or Other Than Honorable</a:t>
          </a:r>
        </a:p>
      </dsp:txBody>
      <dsp:txXfrm>
        <a:off x="475161" y="973568"/>
        <a:ext cx="4371223" cy="756779"/>
      </dsp:txXfrm>
    </dsp:sp>
    <dsp:sp modelId="{A4822A9B-B544-4B00-943B-A2658CEE0804}">
      <dsp:nvSpPr>
        <dsp:cNvPr id="0" name=""/>
        <dsp:cNvSpPr/>
      </dsp:nvSpPr>
      <dsp:spPr>
        <a:xfrm>
          <a:off x="896493" y="1900049"/>
          <a:ext cx="5392442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Income below Area Median Income (AMI)</a:t>
          </a:r>
        </a:p>
      </dsp:txBody>
      <dsp:txXfrm>
        <a:off x="920037" y="1923593"/>
        <a:ext cx="4377964" cy="756779"/>
      </dsp:txXfrm>
    </dsp:sp>
    <dsp:sp modelId="{D6997273-8259-470E-BF0C-57900F572B56}">
      <dsp:nvSpPr>
        <dsp:cNvPr id="0" name=""/>
        <dsp:cNvSpPr/>
      </dsp:nvSpPr>
      <dsp:spPr>
        <a:xfrm>
          <a:off x="1348110" y="2850073"/>
          <a:ext cx="5392442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Homeless or imminent risk (shelter, streets, eviction notice)</a:t>
          </a:r>
        </a:p>
      </dsp:txBody>
      <dsp:txXfrm>
        <a:off x="1371654" y="2873617"/>
        <a:ext cx="4371223" cy="756779"/>
      </dsp:txXfrm>
    </dsp:sp>
    <dsp:sp modelId="{C5C59508-0783-4AAE-B301-B587B701A3D9}">
      <dsp:nvSpPr>
        <dsp:cNvPr id="0" name=""/>
        <dsp:cNvSpPr/>
      </dsp:nvSpPr>
      <dsp:spPr>
        <a:xfrm>
          <a:off x="4869928" y="615689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987493" y="615689"/>
        <a:ext cx="287383" cy="393191"/>
      </dsp:txXfrm>
    </dsp:sp>
    <dsp:sp modelId="{F77F82D8-CA22-4E6C-A5AA-4179D9FC8709}">
      <dsp:nvSpPr>
        <dsp:cNvPr id="0" name=""/>
        <dsp:cNvSpPr/>
      </dsp:nvSpPr>
      <dsp:spPr>
        <a:xfrm>
          <a:off x="5321545" y="1565713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64328"/>
            <a:satOff val="-20928"/>
            <a:lumOff val="-1477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464328"/>
              <a:satOff val="-20928"/>
              <a:lumOff val="-14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439110" y="1565713"/>
        <a:ext cx="287383" cy="393191"/>
      </dsp:txXfrm>
    </dsp:sp>
    <dsp:sp modelId="{949B8BAB-BC20-4B9A-8EAF-38F5E564DB4C}">
      <dsp:nvSpPr>
        <dsp:cNvPr id="0" name=""/>
        <dsp:cNvSpPr/>
      </dsp:nvSpPr>
      <dsp:spPr>
        <a:xfrm>
          <a:off x="5766422" y="2515738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883987" y="2515738"/>
        <a:ext cx="287383" cy="3931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B52BC0-59AD-4433-9E57-C6DBB8692CC0}">
      <dsp:nvSpPr>
        <dsp:cNvPr id="0" name=""/>
        <dsp:cNvSpPr/>
      </dsp:nvSpPr>
      <dsp:spPr>
        <a:xfrm>
          <a:off x="81705" y="575959"/>
          <a:ext cx="653269" cy="6532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A9AAD5-861B-46B9-91B9-CF8D34F8B0FE}">
      <dsp:nvSpPr>
        <dsp:cNvPr id="0" name=""/>
        <dsp:cNvSpPr/>
      </dsp:nvSpPr>
      <dsp:spPr>
        <a:xfrm>
          <a:off x="218892" y="713145"/>
          <a:ext cx="378896" cy="3788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E714C-9C6D-470B-AF19-48518021F8A1}">
      <dsp:nvSpPr>
        <dsp:cNvPr id="0" name=""/>
        <dsp:cNvSpPr/>
      </dsp:nvSpPr>
      <dsp:spPr>
        <a:xfrm>
          <a:off x="874961" y="575959"/>
          <a:ext cx="1539848" cy="65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Rapid Re-Housing</a:t>
          </a:r>
        </a:p>
      </dsp:txBody>
      <dsp:txXfrm>
        <a:off x="874961" y="575959"/>
        <a:ext cx="1539848" cy="653269"/>
      </dsp:txXfrm>
    </dsp:sp>
    <dsp:sp modelId="{CAC4FED1-FAC1-4733-8537-ECF802A12AA7}">
      <dsp:nvSpPr>
        <dsp:cNvPr id="0" name=""/>
        <dsp:cNvSpPr/>
      </dsp:nvSpPr>
      <dsp:spPr>
        <a:xfrm>
          <a:off x="2683117" y="575959"/>
          <a:ext cx="653269" cy="6532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5ADC2-01F3-4533-96C6-7AC9751F0533}">
      <dsp:nvSpPr>
        <dsp:cNvPr id="0" name=""/>
        <dsp:cNvSpPr/>
      </dsp:nvSpPr>
      <dsp:spPr>
        <a:xfrm>
          <a:off x="2820303" y="713145"/>
          <a:ext cx="378896" cy="3788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B7003E-0F65-4A18-91B4-F2AFC3F8D19B}">
      <dsp:nvSpPr>
        <dsp:cNvPr id="0" name=""/>
        <dsp:cNvSpPr/>
      </dsp:nvSpPr>
      <dsp:spPr>
        <a:xfrm>
          <a:off x="3476372" y="575959"/>
          <a:ext cx="1539848" cy="65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Homelessness Prevention</a:t>
          </a:r>
        </a:p>
      </dsp:txBody>
      <dsp:txXfrm>
        <a:off x="3476372" y="575959"/>
        <a:ext cx="1539848" cy="653269"/>
      </dsp:txXfrm>
    </dsp:sp>
    <dsp:sp modelId="{24F795ED-3D74-4FE4-BDCC-057A653DFAE7}">
      <dsp:nvSpPr>
        <dsp:cNvPr id="0" name=""/>
        <dsp:cNvSpPr/>
      </dsp:nvSpPr>
      <dsp:spPr>
        <a:xfrm>
          <a:off x="5284528" y="575959"/>
          <a:ext cx="653269" cy="6532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31110-CA32-4F24-8469-8E23D6AEF996}">
      <dsp:nvSpPr>
        <dsp:cNvPr id="0" name=""/>
        <dsp:cNvSpPr/>
      </dsp:nvSpPr>
      <dsp:spPr>
        <a:xfrm>
          <a:off x="5421715" y="713145"/>
          <a:ext cx="378896" cy="3788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337BCE-3179-41D3-A5AC-30D151000CAB}">
      <dsp:nvSpPr>
        <dsp:cNvPr id="0" name=""/>
        <dsp:cNvSpPr/>
      </dsp:nvSpPr>
      <dsp:spPr>
        <a:xfrm>
          <a:off x="6077784" y="575959"/>
          <a:ext cx="1539848" cy="65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Case Management</a:t>
          </a:r>
        </a:p>
      </dsp:txBody>
      <dsp:txXfrm>
        <a:off x="6077784" y="575959"/>
        <a:ext cx="1539848" cy="653269"/>
      </dsp:txXfrm>
    </dsp:sp>
    <dsp:sp modelId="{9ABE4CA2-FCED-4615-9587-8EF5A6520F96}">
      <dsp:nvSpPr>
        <dsp:cNvPr id="0" name=""/>
        <dsp:cNvSpPr/>
      </dsp:nvSpPr>
      <dsp:spPr>
        <a:xfrm>
          <a:off x="81705" y="1732767"/>
          <a:ext cx="653269" cy="6532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684AF9-BF1A-4FE1-AA6E-918FECB3FFB8}">
      <dsp:nvSpPr>
        <dsp:cNvPr id="0" name=""/>
        <dsp:cNvSpPr/>
      </dsp:nvSpPr>
      <dsp:spPr>
        <a:xfrm>
          <a:off x="218892" y="1869954"/>
          <a:ext cx="378896" cy="3788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5C6EA-3476-4A9E-9D50-7E15DF4D932C}">
      <dsp:nvSpPr>
        <dsp:cNvPr id="0" name=""/>
        <dsp:cNvSpPr/>
      </dsp:nvSpPr>
      <dsp:spPr>
        <a:xfrm>
          <a:off x="874961" y="1732767"/>
          <a:ext cx="1539848" cy="65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Financial Assistance: rent, utilities, deposits, moving costs</a:t>
          </a:r>
        </a:p>
      </dsp:txBody>
      <dsp:txXfrm>
        <a:off x="874961" y="1732767"/>
        <a:ext cx="1539848" cy="653269"/>
      </dsp:txXfrm>
    </dsp:sp>
    <dsp:sp modelId="{D2AFFE99-B975-47BC-8B6E-74921114E94A}">
      <dsp:nvSpPr>
        <dsp:cNvPr id="0" name=""/>
        <dsp:cNvSpPr/>
      </dsp:nvSpPr>
      <dsp:spPr>
        <a:xfrm>
          <a:off x="2683117" y="1732767"/>
          <a:ext cx="653269" cy="65326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CE39C-FF38-4971-B4ED-BA71BA2F36DC}">
      <dsp:nvSpPr>
        <dsp:cNvPr id="0" name=""/>
        <dsp:cNvSpPr/>
      </dsp:nvSpPr>
      <dsp:spPr>
        <a:xfrm>
          <a:off x="2820303" y="1869954"/>
          <a:ext cx="378896" cy="3788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5EA9E-016A-4153-BDE8-F1B41DF37F11}">
      <dsp:nvSpPr>
        <dsp:cNvPr id="0" name=""/>
        <dsp:cNvSpPr/>
      </dsp:nvSpPr>
      <dsp:spPr>
        <a:xfrm>
          <a:off x="3476372" y="1732767"/>
          <a:ext cx="1539848" cy="65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Support services: legal, healthcare, benefits navigation</a:t>
          </a:r>
        </a:p>
      </dsp:txBody>
      <dsp:txXfrm>
        <a:off x="3476372" y="1732767"/>
        <a:ext cx="1539848" cy="6532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58F91-A78F-4F16-AEA6-18DF4C612751}">
      <dsp:nvSpPr>
        <dsp:cNvPr id="0" name=""/>
        <dsp:cNvSpPr/>
      </dsp:nvSpPr>
      <dsp:spPr>
        <a:xfrm>
          <a:off x="0" y="1567"/>
          <a:ext cx="6591985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6036D-355C-4770-B43C-B38700B73C08}">
      <dsp:nvSpPr>
        <dsp:cNvPr id="0" name=""/>
        <dsp:cNvSpPr/>
      </dsp:nvSpPr>
      <dsp:spPr>
        <a:xfrm>
          <a:off x="240375" y="180359"/>
          <a:ext cx="437045" cy="4370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C9001-4316-4CAD-863B-586BC071E36D}">
      <dsp:nvSpPr>
        <dsp:cNvPr id="0" name=""/>
        <dsp:cNvSpPr/>
      </dsp:nvSpPr>
      <dsp:spPr>
        <a:xfrm>
          <a:off x="917796" y="1567"/>
          <a:ext cx="5674188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Shallow Subsidy: rental support up to 24 months</a:t>
          </a:r>
        </a:p>
      </dsp:txBody>
      <dsp:txXfrm>
        <a:off x="917796" y="1567"/>
        <a:ext cx="5674188" cy="794628"/>
      </dsp:txXfrm>
    </dsp:sp>
    <dsp:sp modelId="{0C3EC523-F93F-4DB8-85E6-D48DE3478C0C}">
      <dsp:nvSpPr>
        <dsp:cNvPr id="0" name=""/>
        <dsp:cNvSpPr/>
      </dsp:nvSpPr>
      <dsp:spPr>
        <a:xfrm>
          <a:off x="0" y="994853"/>
          <a:ext cx="6591985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C2688-B2A6-4F37-B10D-C9E518F3A518}">
      <dsp:nvSpPr>
        <dsp:cNvPr id="0" name=""/>
        <dsp:cNvSpPr/>
      </dsp:nvSpPr>
      <dsp:spPr>
        <a:xfrm>
          <a:off x="240375" y="1173645"/>
          <a:ext cx="437045" cy="4370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9E58E-33F3-4629-879D-2B24EA5B14B8}">
      <dsp:nvSpPr>
        <dsp:cNvPr id="0" name=""/>
        <dsp:cNvSpPr/>
      </dsp:nvSpPr>
      <dsp:spPr>
        <a:xfrm>
          <a:off x="917796" y="994853"/>
          <a:ext cx="5674188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Legal assistance</a:t>
          </a:r>
        </a:p>
      </dsp:txBody>
      <dsp:txXfrm>
        <a:off x="917796" y="994853"/>
        <a:ext cx="5674188" cy="794628"/>
      </dsp:txXfrm>
    </dsp:sp>
    <dsp:sp modelId="{B6A65773-A677-4D29-82A9-3501C73BAFE0}">
      <dsp:nvSpPr>
        <dsp:cNvPr id="0" name=""/>
        <dsp:cNvSpPr/>
      </dsp:nvSpPr>
      <dsp:spPr>
        <a:xfrm>
          <a:off x="0" y="1988139"/>
          <a:ext cx="6591985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8C475-FE2B-489B-8A15-A0AE9F39091E}">
      <dsp:nvSpPr>
        <dsp:cNvPr id="0" name=""/>
        <dsp:cNvSpPr/>
      </dsp:nvSpPr>
      <dsp:spPr>
        <a:xfrm>
          <a:off x="240375" y="2166931"/>
          <a:ext cx="437045" cy="4370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7D4E18-83E7-4FDD-B7A9-35A22A778DAD}">
      <dsp:nvSpPr>
        <dsp:cNvPr id="0" name=""/>
        <dsp:cNvSpPr/>
      </dsp:nvSpPr>
      <dsp:spPr>
        <a:xfrm>
          <a:off x="917796" y="1988139"/>
          <a:ext cx="5674188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Healthcare navigation</a:t>
          </a:r>
        </a:p>
      </dsp:txBody>
      <dsp:txXfrm>
        <a:off x="917796" y="1988139"/>
        <a:ext cx="5674188" cy="794628"/>
      </dsp:txXfrm>
    </dsp:sp>
    <dsp:sp modelId="{94D50CE8-9EFA-45D1-B3A9-4124F93E6F03}">
      <dsp:nvSpPr>
        <dsp:cNvPr id="0" name=""/>
        <dsp:cNvSpPr/>
      </dsp:nvSpPr>
      <dsp:spPr>
        <a:xfrm>
          <a:off x="0" y="2981425"/>
          <a:ext cx="6591985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A6A21-5E49-4DFC-8398-129D93957FAA}">
      <dsp:nvSpPr>
        <dsp:cNvPr id="0" name=""/>
        <dsp:cNvSpPr/>
      </dsp:nvSpPr>
      <dsp:spPr>
        <a:xfrm>
          <a:off x="240375" y="3160216"/>
          <a:ext cx="437045" cy="4370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6D801-11C2-432B-A09A-848DABE282C9}">
      <dsp:nvSpPr>
        <dsp:cNvPr id="0" name=""/>
        <dsp:cNvSpPr/>
      </dsp:nvSpPr>
      <dsp:spPr>
        <a:xfrm>
          <a:off x="917796" y="2981425"/>
          <a:ext cx="5674188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Shared housing support</a:t>
          </a:r>
        </a:p>
      </dsp:txBody>
      <dsp:txXfrm>
        <a:off x="917796" y="2981425"/>
        <a:ext cx="5674188" cy="7946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427C1-18A4-4D6D-B0A2-D3C66BC73B5D}">
      <dsp:nvSpPr>
        <dsp:cNvPr id="0" name=""/>
        <dsp:cNvSpPr/>
      </dsp:nvSpPr>
      <dsp:spPr>
        <a:xfrm>
          <a:off x="0" y="679184"/>
          <a:ext cx="2165439" cy="1375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0A3716-A0B3-408D-AF23-716C4BD289B9}">
      <dsp:nvSpPr>
        <dsp:cNvPr id="0" name=""/>
        <dsp:cNvSpPr/>
      </dsp:nvSpPr>
      <dsp:spPr>
        <a:xfrm>
          <a:off x="240604" y="907758"/>
          <a:ext cx="2165439" cy="1375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Hope Atlanta: Intake line (404) 574-1681 | Email: SSVFintake@hopeatlanta.org</a:t>
          </a:r>
        </a:p>
      </dsp:txBody>
      <dsp:txXfrm>
        <a:off x="280878" y="948032"/>
        <a:ext cx="2084891" cy="1294505"/>
      </dsp:txXfrm>
    </dsp:sp>
    <dsp:sp modelId="{F8BD2FF1-2336-42E7-AD65-C103B7281E79}">
      <dsp:nvSpPr>
        <dsp:cNvPr id="0" name=""/>
        <dsp:cNvSpPr/>
      </dsp:nvSpPr>
      <dsp:spPr>
        <a:xfrm>
          <a:off x="2646647" y="679184"/>
          <a:ext cx="2165439" cy="1375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16055C-967C-45E6-9A19-68DAE631B37F}">
      <dsp:nvSpPr>
        <dsp:cNvPr id="0" name=""/>
        <dsp:cNvSpPr/>
      </dsp:nvSpPr>
      <dsp:spPr>
        <a:xfrm>
          <a:off x="2887252" y="907758"/>
          <a:ext cx="2165439" cy="1375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PCCI: Intake via website pccihome.org/gethelp/veterans</a:t>
          </a:r>
        </a:p>
      </dsp:txBody>
      <dsp:txXfrm>
        <a:off x="2927526" y="948032"/>
        <a:ext cx="2084891" cy="1294505"/>
      </dsp:txXfrm>
    </dsp:sp>
    <dsp:sp modelId="{3DA48CBA-8A20-43F4-80C1-9D46C83E8EEA}">
      <dsp:nvSpPr>
        <dsp:cNvPr id="0" name=""/>
        <dsp:cNvSpPr/>
      </dsp:nvSpPr>
      <dsp:spPr>
        <a:xfrm>
          <a:off x="5293295" y="679184"/>
          <a:ext cx="2165439" cy="13750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7D18A9-FCE0-4F22-A52B-4A11A25F0815}">
      <dsp:nvSpPr>
        <dsp:cNvPr id="0" name=""/>
        <dsp:cNvSpPr/>
      </dsp:nvSpPr>
      <dsp:spPr>
        <a:xfrm>
          <a:off x="5533899" y="907758"/>
          <a:ext cx="2165439" cy="1375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National Homeless Veterans Call Center: 1-877-424-3838</a:t>
          </a:r>
        </a:p>
      </dsp:txBody>
      <dsp:txXfrm>
        <a:off x="5574173" y="948032"/>
        <a:ext cx="2084891" cy="12945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E3363-9142-4217-A900-2D7C7EF09DFD}">
      <dsp:nvSpPr>
        <dsp:cNvPr id="0" name=""/>
        <dsp:cNvSpPr/>
      </dsp:nvSpPr>
      <dsp:spPr>
        <a:xfrm>
          <a:off x="813477" y="483347"/>
          <a:ext cx="975918" cy="97591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0208C-A8EC-41C7-91B6-583EE537A025}">
      <dsp:nvSpPr>
        <dsp:cNvPr id="0" name=""/>
        <dsp:cNvSpPr/>
      </dsp:nvSpPr>
      <dsp:spPr>
        <a:xfrm>
          <a:off x="217082" y="1758648"/>
          <a:ext cx="21687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Most Veterans exit SSVF into permanent housing</a:t>
          </a:r>
        </a:p>
      </dsp:txBody>
      <dsp:txXfrm>
        <a:off x="217082" y="1758648"/>
        <a:ext cx="2168708" cy="720000"/>
      </dsp:txXfrm>
    </dsp:sp>
    <dsp:sp modelId="{537CB05E-07EE-44C8-9E7B-075EA89F727F}">
      <dsp:nvSpPr>
        <dsp:cNvPr id="0" name=""/>
        <dsp:cNvSpPr/>
      </dsp:nvSpPr>
      <dsp:spPr>
        <a:xfrm>
          <a:off x="3361710" y="483347"/>
          <a:ext cx="975918" cy="9759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F540A-5040-4404-A63F-B51F51713218}">
      <dsp:nvSpPr>
        <dsp:cNvPr id="0" name=""/>
        <dsp:cNvSpPr/>
      </dsp:nvSpPr>
      <dsp:spPr>
        <a:xfrm>
          <a:off x="2765315" y="1758648"/>
          <a:ext cx="21687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Many prevented from falling into homelessness</a:t>
          </a:r>
        </a:p>
      </dsp:txBody>
      <dsp:txXfrm>
        <a:off x="2765315" y="1758648"/>
        <a:ext cx="2168708" cy="720000"/>
      </dsp:txXfrm>
    </dsp:sp>
    <dsp:sp modelId="{E2422B85-30B2-447F-8311-6391ABCD5FD1}">
      <dsp:nvSpPr>
        <dsp:cNvPr id="0" name=""/>
        <dsp:cNvSpPr/>
      </dsp:nvSpPr>
      <dsp:spPr>
        <a:xfrm>
          <a:off x="5909942" y="483347"/>
          <a:ext cx="975918" cy="97591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F4880-9AF6-40D0-9994-0F845C248E90}">
      <dsp:nvSpPr>
        <dsp:cNvPr id="0" name=""/>
        <dsp:cNvSpPr/>
      </dsp:nvSpPr>
      <dsp:spPr>
        <a:xfrm>
          <a:off x="5313547" y="1758648"/>
          <a:ext cx="216870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Hope Atlanta &amp; PCCI track local success metrics</a:t>
          </a:r>
        </a:p>
      </dsp:txBody>
      <dsp:txXfrm>
        <a:off x="5313547" y="1758648"/>
        <a:ext cx="2168708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1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6515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8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080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0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16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4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3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0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3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5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0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2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6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7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Supportive Services for Veteran Families (SSVF)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Helping Veterans &amp; Their Families Secure Stable Housing</a:t>
            </a:r>
          </a:p>
          <a:p>
            <a:r>
              <a:rPr dirty="0"/>
              <a:t>Presented by: </a:t>
            </a:r>
            <a:r>
              <a:rPr lang="en-US" dirty="0"/>
              <a:t>Peter Bourne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2">
                    <a:lumMod val="75000"/>
                  </a:schemeClr>
                </a:solidFill>
              </a:rPr>
              <a:t>Rockdale County – Providers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2">
                    <a:lumMod val="75000"/>
                  </a:schemeClr>
                </a:solidFill>
              </a:rPr>
              <a:t>Both Hope Atlanta &amp; PCCI serve Rockdale</a:t>
            </a: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</a:rPr>
              <a:t>Veterans may apply through either provider</a:t>
            </a:r>
          </a:p>
          <a:p>
            <a:r>
              <a:rPr lang="en-US">
                <a:solidFill>
                  <a:schemeClr val="tx2">
                    <a:lumMod val="75000"/>
                  </a:schemeClr>
                </a:solidFill>
              </a:rPr>
              <a:t>Required: discharge status, proof of income, proof of housing risk/homelessness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How to Apply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59DD28-9FD5-CE2F-94EB-FCC4C5F04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754551"/>
              </p:ext>
            </p:extLst>
          </p:nvPr>
        </p:nvGraphicFramePr>
        <p:xfrm>
          <a:off x="720759" y="2930805"/>
          <a:ext cx="7699339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258D2B-6AC3-4B3A-A87C-FD7E65178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Hands holding each other's wrists and interlinked to form a circle">
            <a:extLst>
              <a:ext uri="{FF2B5EF4-FFF2-40B4-BE49-F238E27FC236}">
                <a16:creationId xmlns:a16="http://schemas.microsoft.com/office/drawing/2014/main" id="{39301B1A-B37E-56DF-9EDC-5757ECE42A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71" r="20536" b="-1"/>
          <a:stretch>
            <a:fillRect/>
          </a:stretch>
        </p:blipFill>
        <p:spPr>
          <a:xfrm>
            <a:off x="20" y="10"/>
            <a:ext cx="568081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8D55DD8B-9BF9-4B91-A22D-2D3F2AEFF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787400"/>
            <a:ext cx="5359399" cy="778933"/>
          </a:xfrm>
        </p:spPr>
        <p:txBody>
          <a:bodyPr anchor="ctr">
            <a:normAutofit/>
          </a:bodyPr>
          <a:lstStyle/>
          <a:p>
            <a:r>
              <a:rPr lang="en-US" sz="2800">
                <a:solidFill>
                  <a:srgbClr val="FEFFFF"/>
                </a:solidFill>
              </a:rPr>
              <a:t>Tips for Veterans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5577" y="2017668"/>
            <a:ext cx="2812654" cy="385781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Discharge status: must not be dishonorable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Eviction notice or proof of homelessness required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Income under AMI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Use outreach teams proactively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Take advantage of all available services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Results &amp; Impact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CA6A1D-57C0-8252-76BB-95EBF88D38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506610"/>
              </p:ext>
            </p:extLst>
          </p:nvPr>
        </p:nvGraphicFramePr>
        <p:xfrm>
          <a:off x="720759" y="2930805"/>
          <a:ext cx="7699339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27110" y="228600"/>
            <a:ext cx="2138628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07832" y="-786"/>
            <a:ext cx="176750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322" y="624110"/>
            <a:ext cx="3766137" cy="1280890"/>
          </a:xfrm>
        </p:spPr>
        <p:txBody>
          <a:bodyPr>
            <a:normAutofit/>
          </a:bodyPr>
          <a:lstStyle/>
          <a:p>
            <a:r>
              <a:t>Challenges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4278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3484278" y="714375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25EBCCA0-10FE-CE29-B7C8-5AF29476C0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898" r="8003" b="-2"/>
          <a:stretch>
            <a:fillRect/>
          </a:stretch>
        </p:blipFill>
        <p:spPr>
          <a:xfrm>
            <a:off x="-1166" y="1731"/>
            <a:ext cx="3503318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643" y="2133600"/>
            <a:ext cx="3799814" cy="3777622"/>
          </a:xfrm>
        </p:spPr>
        <p:txBody>
          <a:bodyPr>
            <a:normAutofit/>
          </a:bodyPr>
          <a:lstStyle/>
          <a:p>
            <a:r>
              <a:t>Limited funds &amp; waiting lists</a:t>
            </a:r>
          </a:p>
          <a:p>
            <a:r>
              <a:t>Documentation hurdles (DD214, eviction notices)</a:t>
            </a:r>
          </a:p>
          <a:p>
            <a:r>
              <a:t>Housing affordability &amp; landlord availability</a:t>
            </a:r>
          </a:p>
          <a:p>
            <a:r>
              <a:t>Discharge status ineligibility for dishonorable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 discussion for Veterans'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Hope Atlanta: (404) 574-1681 | SSVFintake@hopeatlanta.org</a:t>
            </a:r>
          </a:p>
          <a:p>
            <a:r>
              <a:t>PCCI: pccihome.org/gethelp/veterans</a:t>
            </a:r>
          </a:p>
          <a:p>
            <a:r>
              <a:t>VA: va.gov/homeless/ssvf.asp</a:t>
            </a:r>
          </a:p>
          <a:p>
            <a:r>
              <a:t>National Call Center: 1-877-424-3838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919" y="3101093"/>
            <a:ext cx="1840539" cy="3029344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What is SSVF?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6BA19E-7300-CEB2-C281-6BE19F4DE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711366"/>
              </p:ext>
            </p:extLst>
          </p:nvPr>
        </p:nvGraphicFramePr>
        <p:xfrm>
          <a:off x="3534858" y="641551"/>
          <a:ext cx="5124159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919" y="3101093"/>
            <a:ext cx="1840539" cy="3029344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Key Principles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59C6E6-04EA-3D1E-0ECB-0E0ADDCB05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0189297"/>
              </p:ext>
            </p:extLst>
          </p:nvPr>
        </p:nvGraphicFramePr>
        <p:xfrm>
          <a:off x="3534858" y="641551"/>
          <a:ext cx="5124159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172" y="624110"/>
            <a:ext cx="7284749" cy="1280890"/>
          </a:xfrm>
        </p:spPr>
        <p:txBody>
          <a:bodyPr>
            <a:normAutofit/>
          </a:bodyPr>
          <a:lstStyle/>
          <a:p>
            <a:r>
              <a:t>Eligibility Criteria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46D66A-12B7-A5E0-3A90-E3DCBB6A4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323711"/>
              </p:ext>
            </p:extLst>
          </p:nvPr>
        </p:nvGraphicFramePr>
        <p:xfrm>
          <a:off x="1346172" y="2222983"/>
          <a:ext cx="6740553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Services Offered</a:t>
            </a: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0906C3-0939-16D2-DC29-D25E23B3F3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721256"/>
              </p:ext>
            </p:extLst>
          </p:nvPr>
        </p:nvGraphicFramePr>
        <p:xfrm>
          <a:off x="720759" y="2930805"/>
          <a:ext cx="7699339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Specialized Options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831023-91E2-A9DA-A35E-8BF9050C14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42415" y="2133600"/>
          <a:ext cx="6591985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Hope Atlanta – Overview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544" y="2623930"/>
            <a:ext cx="7037556" cy="3287292"/>
          </a:xfrm>
        </p:spPr>
        <p:txBody>
          <a:bodyPr>
            <a:normAutofit/>
          </a:bodyPr>
          <a:lstStyle/>
          <a:p>
            <a:r>
              <a:t>Serves ~30 counties &amp; City of Atlanta</a:t>
            </a:r>
          </a:p>
          <a:p>
            <a:r>
              <a:t>Veteran services: outreach, case management, re-housing, eviction prevention</a:t>
            </a:r>
          </a:p>
          <a:p>
            <a:r>
              <a:t>Landlord engagement, financial aid, benefits access</a:t>
            </a:r>
          </a:p>
          <a:p>
            <a:r>
              <a:t>Website: hopeatlanta.org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0F1E87C-C9CB-44C0-A79E-F23843684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A4A957B-DB4E-4D89-ADEF-2767404BD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930119" y="0"/>
            <a:ext cx="4210081" cy="6853245"/>
            <a:chOff x="2487613" y="285750"/>
            <a:chExt cx="2428876" cy="5654676"/>
          </a:xfrm>
          <a:solidFill>
            <a:schemeClr val="accent1"/>
          </a:solidFill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FEFD42E2-99CE-445B-AA1F-C21E53519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8E92F5F9-DE8A-4BBB-997F-4E44BB9A1B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C77A6FD-178A-4B20-AA36-3461ACD5AF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45B92CCA-B898-4F54-A2BD-95F8436C0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6D01F94-F16C-4C71-B0C2-DDB804F73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DA7D28FD-A8D1-425D-B123-FE4CFB84E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B3020C1-8314-4CA9-8B0A-98A516932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04D0BE3D-E410-49F1-B3BD-83B7BE5A4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429240-0626-4EED-8118-78FA4661AB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AFD09B3B-0200-4C44-9419-2DC69B53E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B4953E3F-F70C-429A-B9A5-D49FB6484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20E66111-8E38-4E7A-85D6-9CD7FAE4D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9817" y="1159566"/>
            <a:ext cx="2747204" cy="456826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Hope Atlanta – Rockdale Focus</a:t>
            </a: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31FE9B99-9825-4E0E-B4FB-432E59A85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7"/>
            <a:ext cx="5670183" cy="5571068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599" y="1286934"/>
            <a:ext cx="3964709" cy="42841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Eligibility: Honorable, OTH, or General discharges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Funding: ~$6 million allocated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Outreach specialists in each county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Homelessness definition: 1 night on street/shelter or eviction notice with move-out date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Income under AMI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Housing plan created, landlords engaged to house Veterans &amp; families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6AFD431-09B7-42CA-BF39-9FE5DBE5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711C96E-3D2D-48C8-AAB9-C1CB02D1D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accent1">
              <a:alpha val="30000"/>
            </a:schemeClr>
          </a:solidFill>
        </p:grpSpPr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0D18AF42-7CD5-4754-91D4-1BE53B5D1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A28C8F1A-9407-4D67-8250-D8923BC6D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5CE0A2B0-F7F1-442C-A287-CD6F729E2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9E69CFA3-AE12-4EAF-A3A1-564BEEFEF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ECB64037-2AE8-4CA9-AD8E-7ACC8618F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8D319B10-EE8E-453F-A137-D7EEFA208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3283F486-509C-4A42-8EED-794A991D2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EBBFBB12-E756-4386-9C17-CA5743838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7ADD0E7E-F4A6-4B3F-8A2F-BCBFAFBA2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id="{C19FCFB7-5E71-4197-8EC7-2ACB6DB02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EAA533FE-4903-48DD-A921-421A9C44AF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54CC5D8E-0D6C-4021-B84E-5D6182C0E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9817" y="1159566"/>
            <a:ext cx="2747204" cy="4568264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chemeClr val="tx1"/>
                </a:solidFill>
              </a:rPr>
              <a:t>Project Community Connections Inc. (PCCI)</a:t>
            </a:r>
          </a:p>
        </p:txBody>
      </p:sp>
      <p:sp>
        <p:nvSpPr>
          <p:cNvPr id="45" name="Freeform 6">
            <a:extLst>
              <a:ext uri="{FF2B5EF4-FFF2-40B4-BE49-F238E27FC236}">
                <a16:creationId xmlns:a16="http://schemas.microsoft.com/office/drawing/2014/main" id="{E7D63BAB-D0DB-4F66-92F9-4D2E0A2E5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43468"/>
            <a:ext cx="5670183" cy="5571066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982" y="1286934"/>
            <a:ext cx="3969327" cy="428413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SSVF provider in Metro Atlanta including Rockdale</a:t>
            </a:r>
          </a:p>
          <a:p>
            <a:r>
              <a:rPr lang="en-US">
                <a:solidFill>
                  <a:srgbClr val="FFFFFF"/>
                </a:solidFill>
              </a:rPr>
              <a:t>Services: rapid re-housing, prevention, case management</a:t>
            </a:r>
          </a:p>
          <a:p>
            <a:r>
              <a:rPr lang="en-US">
                <a:solidFill>
                  <a:srgbClr val="FFFFFF"/>
                </a:solidFill>
              </a:rPr>
              <a:t>Supportive services: VA &amp; non-VA benefits, legal aid, employment assistance, childcare referrals</a:t>
            </a:r>
          </a:p>
          <a:p>
            <a:r>
              <a:rPr lang="en-US">
                <a:solidFill>
                  <a:srgbClr val="FFFFFF"/>
                </a:solidFill>
              </a:rPr>
              <a:t>Financial help: deposits, move-in costs</a:t>
            </a:r>
          </a:p>
          <a:p>
            <a:r>
              <a:rPr lang="en-US">
                <a:solidFill>
                  <a:srgbClr val="FFFFFF"/>
                </a:solidFill>
              </a:rPr>
              <a:t>Website: pccihome.org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243</TotalTime>
  <Words>510</Words>
  <Application>Microsoft Office PowerPoint</Application>
  <PresentationFormat>On-screen Show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Supportive Services for Veteran Families (SSVF)</vt:lpstr>
      <vt:lpstr>What is SSVF?</vt:lpstr>
      <vt:lpstr>Key Principles</vt:lpstr>
      <vt:lpstr>Eligibility Criteria</vt:lpstr>
      <vt:lpstr>Services Offered</vt:lpstr>
      <vt:lpstr>Specialized Options</vt:lpstr>
      <vt:lpstr>Hope Atlanta – Overview</vt:lpstr>
      <vt:lpstr>Hope Atlanta – Rockdale Focus</vt:lpstr>
      <vt:lpstr>Project Community Connections Inc. (PCCI)</vt:lpstr>
      <vt:lpstr>Rockdale County – Providers</vt:lpstr>
      <vt:lpstr>How to Apply</vt:lpstr>
      <vt:lpstr>Tips for Veterans</vt:lpstr>
      <vt:lpstr>Results &amp; Impact</vt:lpstr>
      <vt:lpstr>Challenges</vt:lpstr>
      <vt:lpstr>Q&amp;A</vt:lpstr>
      <vt:lpstr>Contact Information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Peter Bourne</cp:lastModifiedBy>
  <cp:revision>2</cp:revision>
  <dcterms:created xsi:type="dcterms:W3CDTF">2013-01-27T09:14:16Z</dcterms:created>
  <dcterms:modified xsi:type="dcterms:W3CDTF">2025-09-19T19:47:57Z</dcterms:modified>
  <cp:category/>
</cp:coreProperties>
</file>