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44" d="100"/>
          <a:sy n="44" d="100"/>
        </p:scale>
        <p:origin x="-7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8D09-2437-40F4-BE9C-1C9631B491B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6C4-E16D-4E3A-BEC4-146834413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2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8D09-2437-40F4-BE9C-1C9631B491B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6C4-E16D-4E3A-BEC4-146834413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5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8D09-2437-40F4-BE9C-1C9631B491B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6C4-E16D-4E3A-BEC4-146834413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7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8D09-2437-40F4-BE9C-1C9631B491B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6C4-E16D-4E3A-BEC4-146834413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5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8D09-2437-40F4-BE9C-1C9631B491B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6C4-E16D-4E3A-BEC4-146834413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1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8D09-2437-40F4-BE9C-1C9631B491B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6C4-E16D-4E3A-BEC4-146834413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4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8D09-2437-40F4-BE9C-1C9631B491B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6C4-E16D-4E3A-BEC4-146834413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2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8D09-2437-40F4-BE9C-1C9631B491B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6C4-E16D-4E3A-BEC4-146834413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5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8D09-2437-40F4-BE9C-1C9631B491B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6C4-E16D-4E3A-BEC4-146834413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8D09-2437-40F4-BE9C-1C9631B491B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6C4-E16D-4E3A-BEC4-146834413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2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8D09-2437-40F4-BE9C-1C9631B491B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6C4-E16D-4E3A-BEC4-146834413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6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8D09-2437-40F4-BE9C-1C9631B491B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6B6C4-E16D-4E3A-BEC4-146834413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970" y="139838"/>
            <a:ext cx="6552543" cy="831343"/>
          </a:xfrm>
        </p:spPr>
        <p:txBody>
          <a:bodyPr/>
          <a:lstStyle/>
          <a:p>
            <a:r>
              <a:rPr lang="en-US" u="sng" dirty="0" smtClean="0">
                <a:latin typeface="Arial Rounded MT Bold" panose="020F0704030504030204" pitchFamily="34" charset="0"/>
              </a:rPr>
              <a:t>Coral Reef Locations</a:t>
            </a:r>
            <a:endParaRPr lang="en-US" u="sng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435" t="40621" r="40192" b="6786"/>
          <a:stretch/>
        </p:blipFill>
        <p:spPr>
          <a:xfrm>
            <a:off x="438842" y="4811845"/>
            <a:ext cx="2406296" cy="1804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105" t="20795" r="34987" b="11786"/>
          <a:stretch/>
        </p:blipFill>
        <p:spPr>
          <a:xfrm>
            <a:off x="3315425" y="4811845"/>
            <a:ext cx="2406296" cy="1804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648" t="22279" r="40431" b="8629"/>
          <a:stretch/>
        </p:blipFill>
        <p:spPr>
          <a:xfrm>
            <a:off x="6126695" y="4811846"/>
            <a:ext cx="2406296" cy="1804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7203" t="16985" r="35028" b="14596"/>
          <a:stretch/>
        </p:blipFill>
        <p:spPr>
          <a:xfrm>
            <a:off x="9112133" y="4785620"/>
            <a:ext cx="2398643" cy="1830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2407" y="4028662"/>
            <a:ext cx="4617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Interactive Ocean Maps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2195" t="23865" r="40120" b="7716"/>
          <a:stretch/>
        </p:blipFill>
        <p:spPr>
          <a:xfrm>
            <a:off x="4080240" y="1041027"/>
            <a:ext cx="2971343" cy="287497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467822" y="2782957"/>
            <a:ext cx="4098092" cy="291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27443" y="2782957"/>
            <a:ext cx="1338470" cy="291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5913" y="2782957"/>
            <a:ext cx="1553344" cy="293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65913" y="2782957"/>
            <a:ext cx="4745541" cy="291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1759" y="1139687"/>
            <a:ext cx="3351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Reef location data is obtained from a global database and updated with new locations as they are mapped.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8430953" y="971181"/>
            <a:ext cx="33511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Interactive </a:t>
            </a:r>
            <a:r>
              <a:rPr lang="en-US" sz="2800" dirty="0" smtClean="0"/>
              <a:t>ocean maps using the </a:t>
            </a:r>
            <a:r>
              <a:rPr lang="en-US" sz="2800" dirty="0" smtClean="0"/>
              <a:t>data and imagery is available to end users. As well as citizen scientists observations and input.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28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48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Coral Reef Locations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 Ferguson</dc:creator>
  <cp:lastModifiedBy>Vic Ferguson</cp:lastModifiedBy>
  <cp:revision>10</cp:revision>
  <dcterms:created xsi:type="dcterms:W3CDTF">2014-10-04T15:59:43Z</dcterms:created>
  <dcterms:modified xsi:type="dcterms:W3CDTF">2020-05-30T14:48:48Z</dcterms:modified>
</cp:coreProperties>
</file>